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9" r:id="rId5"/>
    <p:sldMasterId id="2147483720" r:id="rId6"/>
  </p:sldMasterIdLst>
  <p:notesMasterIdLst>
    <p:notesMasterId r:id="rId8"/>
  </p:notesMasterIdLst>
  <p:handoutMasterIdLst>
    <p:handoutMasterId r:id="rId9"/>
  </p:handoutMasterIdLst>
  <p:sldIdLst>
    <p:sldId id="256" r:id="rId7"/>
  </p:sldIdLst>
  <p:sldSz cx="9144000" cy="6858000" type="screen4x3"/>
  <p:notesSz cx="7102475" cy="9369425"/>
  <p:defaultTextStyle>
    <a:defPPr>
      <a:defRPr lang="en-AU"/>
    </a:defPPr>
    <a:lvl1pPr algn="l" rtl="0" fontAlgn="base">
      <a:spcBef>
        <a:spcPct val="25000"/>
      </a:spcBef>
      <a:spcAft>
        <a:spcPct val="0"/>
      </a:spcAft>
      <a:buClr>
        <a:srgbClr val="A50E29"/>
      </a:buClr>
      <a:buFont typeface="Arial" charset="0"/>
      <a:defRPr sz="2400" kern="1200">
        <a:solidFill>
          <a:srgbClr val="A50E29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25000"/>
      </a:spcBef>
      <a:spcAft>
        <a:spcPct val="0"/>
      </a:spcAft>
      <a:buClr>
        <a:srgbClr val="A50E29"/>
      </a:buClr>
      <a:buFont typeface="Arial" charset="0"/>
      <a:defRPr sz="2400" kern="1200">
        <a:solidFill>
          <a:srgbClr val="A50E29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25000"/>
      </a:spcBef>
      <a:spcAft>
        <a:spcPct val="0"/>
      </a:spcAft>
      <a:buClr>
        <a:srgbClr val="A50E29"/>
      </a:buClr>
      <a:buFont typeface="Arial" charset="0"/>
      <a:defRPr sz="2400" kern="1200">
        <a:solidFill>
          <a:srgbClr val="A50E29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25000"/>
      </a:spcBef>
      <a:spcAft>
        <a:spcPct val="0"/>
      </a:spcAft>
      <a:buClr>
        <a:srgbClr val="A50E29"/>
      </a:buClr>
      <a:buFont typeface="Arial" charset="0"/>
      <a:defRPr sz="2400" kern="1200">
        <a:solidFill>
          <a:srgbClr val="A50E29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25000"/>
      </a:spcBef>
      <a:spcAft>
        <a:spcPct val="0"/>
      </a:spcAft>
      <a:buClr>
        <a:srgbClr val="A50E29"/>
      </a:buClr>
      <a:buFont typeface="Arial" charset="0"/>
      <a:defRPr sz="2400" kern="1200">
        <a:solidFill>
          <a:srgbClr val="A50E29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rgbClr val="A50E29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rgbClr val="A50E29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rgbClr val="A50E29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rgbClr val="A50E29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207">
          <p15:clr>
            <a:srgbClr val="A4A3A4"/>
          </p15:clr>
        </p15:guide>
        <p15:guide id="4" orient="horz" pos="1616">
          <p15:clr>
            <a:srgbClr val="A4A3A4"/>
          </p15:clr>
        </p15:guide>
        <p15:guide id="5" pos="385">
          <p15:clr>
            <a:srgbClr val="A4A3A4"/>
          </p15:clr>
        </p15:guide>
        <p15:guide id="6" pos="2782">
          <p15:clr>
            <a:srgbClr val="A4A3A4"/>
          </p15:clr>
        </p15:guide>
        <p15:guide id="7" pos="2985">
          <p15:clr>
            <a:srgbClr val="A4A3A4"/>
          </p15:clr>
        </p15:guide>
        <p15:guide id="8" pos="538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51" userDrawn="1">
          <p15:clr>
            <a:srgbClr val="A4A3A4"/>
          </p15:clr>
        </p15:guide>
        <p15:guide id="2" pos="223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2AD00"/>
    <a:srgbClr val="900028"/>
    <a:srgbClr val="A3AD00"/>
    <a:srgbClr val="5F5F5F"/>
    <a:srgbClr val="6773B6"/>
    <a:srgbClr val="EBB700"/>
    <a:srgbClr val="A51930"/>
    <a:srgbClr val="404143"/>
    <a:srgbClr val="A50E29"/>
    <a:srgbClr val="C8A0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89385" autoAdjust="0"/>
  </p:normalViewPr>
  <p:slideViewPr>
    <p:cSldViewPr>
      <p:cViewPr varScale="1">
        <p:scale>
          <a:sx n="113" d="100"/>
          <a:sy n="113" d="100"/>
        </p:scale>
        <p:origin x="820" y="80"/>
      </p:cViewPr>
      <p:guideLst>
        <p:guide orient="horz" pos="2160"/>
        <p:guide pos="2880"/>
        <p:guide orient="horz" pos="1207"/>
        <p:guide orient="horz" pos="1616"/>
        <p:guide pos="385"/>
        <p:guide pos="2782"/>
        <p:guide pos="2985"/>
        <p:guide pos="53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3048" y="102"/>
      </p:cViewPr>
      <p:guideLst>
        <p:guide orient="horz" pos="2951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0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78048" cy="469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790" tIns="46894" rIns="93790" bIns="46894" numCol="1" anchor="t" anchorCtr="0" compatLnSpc="1">
            <a:prstTxWarp prst="textNoShape">
              <a:avLst/>
            </a:prstTxWarp>
          </a:bodyPr>
          <a:lstStyle>
            <a:lvl1pPr defTabSz="938270">
              <a:spcBef>
                <a:spcPct val="0"/>
              </a:spcBef>
              <a:buClrTx/>
              <a:buFontTx/>
              <a:buNone/>
              <a:defRPr sz="13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AU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4429" y="1"/>
            <a:ext cx="3078047" cy="469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790" tIns="46894" rIns="93790" bIns="46894" numCol="1" anchor="t" anchorCtr="0" compatLnSpc="1">
            <a:prstTxWarp prst="textNoShape">
              <a:avLst/>
            </a:prstTxWarp>
          </a:bodyPr>
          <a:lstStyle>
            <a:lvl1pPr algn="r" defTabSz="938270">
              <a:spcBef>
                <a:spcPct val="0"/>
              </a:spcBef>
              <a:buClrTx/>
              <a:buFontTx/>
              <a:buNone/>
              <a:defRPr sz="13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AU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00025"/>
            <a:ext cx="3078048" cy="46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790" tIns="46894" rIns="93790" bIns="46894" numCol="1" anchor="b" anchorCtr="0" compatLnSpc="1">
            <a:prstTxWarp prst="textNoShape">
              <a:avLst/>
            </a:prstTxWarp>
          </a:bodyPr>
          <a:lstStyle>
            <a:lvl1pPr defTabSz="938270">
              <a:spcBef>
                <a:spcPct val="0"/>
              </a:spcBef>
              <a:buClrTx/>
              <a:buFontTx/>
              <a:buNone/>
              <a:defRPr sz="13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AU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4429" y="8900025"/>
            <a:ext cx="3078047" cy="46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790" tIns="46894" rIns="93790" bIns="46894" numCol="1" anchor="b" anchorCtr="0" compatLnSpc="1">
            <a:prstTxWarp prst="textNoShape">
              <a:avLst/>
            </a:prstTxWarp>
          </a:bodyPr>
          <a:lstStyle>
            <a:lvl1pPr algn="r" defTabSz="938270">
              <a:spcBef>
                <a:spcPct val="0"/>
              </a:spcBef>
              <a:buClrTx/>
              <a:buFontTx/>
              <a:buNone/>
              <a:defRPr sz="13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C735B90B-3CCC-4A7F-A6BA-1EE2215F859D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707729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78048" cy="469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790" tIns="46894" rIns="93790" bIns="46894" numCol="1" anchor="t" anchorCtr="0" compatLnSpc="1">
            <a:prstTxWarp prst="textNoShape">
              <a:avLst/>
            </a:prstTxWarp>
          </a:bodyPr>
          <a:lstStyle>
            <a:lvl1pPr defTabSz="938270">
              <a:spcBef>
                <a:spcPct val="0"/>
              </a:spcBef>
              <a:buClrTx/>
              <a:buFontTx/>
              <a:buNone/>
              <a:defRPr sz="13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AU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4429" y="1"/>
            <a:ext cx="3078047" cy="469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790" tIns="46894" rIns="93790" bIns="46894" numCol="1" anchor="t" anchorCtr="0" compatLnSpc="1">
            <a:prstTxWarp prst="textNoShape">
              <a:avLst/>
            </a:prstTxWarp>
          </a:bodyPr>
          <a:lstStyle>
            <a:lvl1pPr algn="r" defTabSz="938270">
              <a:spcBef>
                <a:spcPct val="0"/>
              </a:spcBef>
              <a:buClrTx/>
              <a:buFontTx/>
              <a:buNone/>
              <a:defRPr sz="13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AU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9675" y="703263"/>
            <a:ext cx="4683125" cy="35131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380" y="4450788"/>
            <a:ext cx="5209715" cy="4215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790" tIns="46894" rIns="93790" bIns="4689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00025"/>
            <a:ext cx="3078048" cy="46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790" tIns="46894" rIns="93790" bIns="46894" numCol="1" anchor="b" anchorCtr="0" compatLnSpc="1">
            <a:prstTxWarp prst="textNoShape">
              <a:avLst/>
            </a:prstTxWarp>
          </a:bodyPr>
          <a:lstStyle>
            <a:lvl1pPr defTabSz="938270">
              <a:spcBef>
                <a:spcPct val="0"/>
              </a:spcBef>
              <a:buClrTx/>
              <a:buFontTx/>
              <a:buNone/>
              <a:defRPr sz="13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AU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4429" y="8900025"/>
            <a:ext cx="3078047" cy="46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790" tIns="46894" rIns="93790" bIns="46894" numCol="1" anchor="b" anchorCtr="0" compatLnSpc="1">
            <a:prstTxWarp prst="textNoShape">
              <a:avLst/>
            </a:prstTxWarp>
          </a:bodyPr>
          <a:lstStyle>
            <a:lvl1pPr algn="r" defTabSz="938270">
              <a:spcBef>
                <a:spcPct val="0"/>
              </a:spcBef>
              <a:buClrTx/>
              <a:buFontTx/>
              <a:buNone/>
              <a:defRPr sz="13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5BAFD5B6-36AD-48C5-867C-C5940AE28F53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255171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26824" y="5240052"/>
            <a:ext cx="8259624" cy="457200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5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GB" dirty="0" smtClean="0"/>
              <a:t>Click here to add co-brand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431800" y="2258250"/>
            <a:ext cx="8259624" cy="637349"/>
          </a:xfrm>
        </p:spPr>
        <p:txBody>
          <a:bodyPr/>
          <a:lstStyle>
            <a:lvl1pPr>
              <a:defRPr sz="360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AU" noProof="0" dirty="0" smtClean="0"/>
          </a:p>
        </p:txBody>
      </p:sp>
      <p:sp>
        <p:nvSpPr>
          <p:cNvPr id="2071" name="Rectangle 23"/>
          <p:cNvSpPr>
            <a:spLocks noGrp="1" noChangeArrowheads="1"/>
          </p:cNvSpPr>
          <p:nvPr>
            <p:ph type="subTitle" sz="quarter" idx="1"/>
          </p:nvPr>
        </p:nvSpPr>
        <p:spPr bwMode="gray">
          <a:xfrm>
            <a:off x="431800" y="3135313"/>
            <a:ext cx="8259624" cy="903287"/>
          </a:xfrm>
        </p:spPr>
        <p:txBody>
          <a:bodyPr/>
          <a:lstStyle>
            <a:lvl1pPr marL="0" indent="0">
              <a:buFont typeface="Arial" charset="0"/>
              <a:buNone/>
              <a:defRPr sz="2400">
                <a:solidFill>
                  <a:srgbClr val="A50E29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AU" noProof="0" dirty="0" smtClean="0"/>
          </a:p>
        </p:txBody>
      </p:sp>
      <p:sp>
        <p:nvSpPr>
          <p:cNvPr id="4" name="BMDisclaimer"/>
          <p:cNvSpPr txBox="1"/>
          <p:nvPr/>
        </p:nvSpPr>
        <p:spPr bwMode="gray">
          <a:xfrm>
            <a:off x="431800" y="6107068"/>
            <a:ext cx="8258800" cy="49244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800" dirty="0" smtClean="0">
                <a:solidFill>
                  <a:srgbClr val="5F5F5F"/>
                </a:solidFill>
              </a:rPr>
              <a:t>Baker &amp; McKenzie LLP is a member firm of Baker &amp; McKenzie International, a Swiss </a:t>
            </a:r>
            <a:r>
              <a:rPr lang="en-GB" sz="800" dirty="0" err="1" smtClean="0">
                <a:solidFill>
                  <a:srgbClr val="5F5F5F"/>
                </a:solidFill>
              </a:rPr>
              <a:t>Verein</a:t>
            </a:r>
            <a:r>
              <a:rPr lang="en-GB" sz="800" dirty="0" smtClean="0">
                <a:solidFill>
                  <a:srgbClr val="5F5F5F"/>
                </a:solidFill>
              </a:rPr>
              <a:t> with member law firms around the world.  In accordance with the common terminology used in professional service organisations, reference to a "partner" means a person who is a partner, or equivalent, in such a law firm.  Similarly, reference to an "office" means an office of any such law firm.</a:t>
            </a:r>
            <a:br>
              <a:rPr lang="en-GB" sz="800" dirty="0" smtClean="0">
                <a:solidFill>
                  <a:srgbClr val="5F5F5F"/>
                </a:solidFill>
              </a:rPr>
            </a:br>
            <a:r>
              <a:rPr lang="en-GB" sz="800" smtClean="0">
                <a:solidFill>
                  <a:srgbClr val="5F5F5F"/>
                </a:solidFill>
              </a:rPr>
              <a:t>© 2016 </a:t>
            </a:r>
            <a:r>
              <a:rPr lang="en-GB" sz="800" dirty="0" smtClean="0">
                <a:solidFill>
                  <a:srgbClr val="5F5F5F"/>
                </a:solidFill>
              </a:rPr>
              <a:t>Baker &amp; McKenzie LLP</a:t>
            </a:r>
            <a:endParaRPr lang="en-AU" sz="800" dirty="0">
              <a:solidFill>
                <a:srgbClr val="5F5F5F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431388" y="4140000"/>
            <a:ext cx="8259624" cy="457200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5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AU" dirty="0" smtClean="0"/>
              <a:t>Click here to add event and presenter information</a:t>
            </a:r>
            <a:endParaRPr lang="en-AU" dirty="0"/>
          </a:p>
        </p:txBody>
      </p:sp>
      <p:pic>
        <p:nvPicPr>
          <p:cNvPr id="2" name="BMLogo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0" y="914400"/>
            <a:ext cx="9144000" cy="552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8787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Yellow Section Transitio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 bwMode="invGray">
          <a:xfrm>
            <a:off x="431800" y="4149725"/>
            <a:ext cx="8280400" cy="21590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Autofit/>
          </a:bodyPr>
          <a:lstStyle>
            <a:lvl1pPr>
              <a:defRPr lang="en-AU" sz="5600" dirty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6076625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ue Section Transition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31800" y="4147403"/>
            <a:ext cx="8280400" cy="2161322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Autofit/>
          </a:bodyPr>
          <a:lstStyle>
            <a:lvl1pPr>
              <a:defRPr lang="en-AU" sz="5600" dirty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48413582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Section Transition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 bwMode="invGray">
          <a:xfrm>
            <a:off x="431800" y="4149725"/>
            <a:ext cx="8280400" cy="21590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Autofit/>
          </a:bodyPr>
          <a:lstStyle>
            <a:lvl1pPr>
              <a:defRPr lang="en-AU" sz="5600" dirty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498415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y Section Transition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 bwMode="invGray">
          <a:xfrm>
            <a:off x="431994" y="4149725"/>
            <a:ext cx="8280205" cy="21590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Autofit/>
          </a:bodyPr>
          <a:lstStyle>
            <a:lvl1pPr>
              <a:defRPr lang="en-AU" sz="5600" dirty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7275716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urgundy Text Section Trans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31800" y="4149725"/>
            <a:ext cx="8280400" cy="2159000"/>
          </a:xfrm>
        </p:spPr>
        <p:txBody>
          <a:bodyPr/>
          <a:lstStyle>
            <a:lvl1pPr>
              <a:defRPr sz="560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70933649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Yellow Text Section Trans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 bwMode="invGray">
          <a:xfrm>
            <a:off x="435298" y="4149725"/>
            <a:ext cx="8294154" cy="2159000"/>
          </a:xfrm>
        </p:spPr>
        <p:txBody>
          <a:bodyPr/>
          <a:lstStyle>
            <a:lvl1pPr>
              <a:defRPr sz="560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77307306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ue Text Section Trans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 bwMode="blackGray">
          <a:xfrm>
            <a:off x="431800" y="4149725"/>
            <a:ext cx="8280400" cy="2159000"/>
          </a:xfrm>
        </p:spPr>
        <p:txBody>
          <a:bodyPr/>
          <a:lstStyle>
            <a:lvl1pPr>
              <a:defRPr sz="5600">
                <a:solidFill>
                  <a:schemeClr val="accent3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32130197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Text Section Trans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 bwMode="blackGray">
          <a:xfrm>
            <a:off x="431800" y="4149725"/>
            <a:ext cx="8280400" cy="2159000"/>
          </a:xfrm>
        </p:spPr>
        <p:txBody>
          <a:bodyPr/>
          <a:lstStyle>
            <a:lvl1pPr>
              <a:defRPr sz="5600">
                <a:solidFill>
                  <a:schemeClr val="accent4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994419845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y Text Section Trans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 bwMode="blackGray">
          <a:xfrm>
            <a:off x="429872" y="4149725"/>
            <a:ext cx="8290953" cy="2159000"/>
          </a:xfrm>
        </p:spPr>
        <p:txBody>
          <a:bodyPr/>
          <a:lstStyle>
            <a:lvl1pPr>
              <a:defRPr sz="5600">
                <a:solidFill>
                  <a:schemeClr val="accent5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20613426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Grey Text Section Trans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 userDrawn="1"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4784"/>
          <a:stretch/>
        </p:blipFill>
        <p:spPr bwMode="auto">
          <a:xfrm flipV="1">
            <a:off x="-14086" y="-3133"/>
            <a:ext cx="915808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 userDrawn="1"/>
        </p:nvSpPr>
        <p:spPr>
          <a:xfrm>
            <a:off x="2" y="0"/>
            <a:ext cx="2915816" cy="6858000"/>
          </a:xfrm>
          <a:prstGeom prst="rect">
            <a:avLst/>
          </a:prstGeom>
          <a:solidFill>
            <a:schemeClr val="accent3"/>
          </a:solidFill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 rotWithShape="1">
          <a:blip r:embed="rId4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24" b="70441"/>
          <a:stretch/>
        </p:blipFill>
        <p:spPr bwMode="auto">
          <a:xfrm>
            <a:off x="-1044624" y="4365110"/>
            <a:ext cx="3384376" cy="3061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 bwMode="blackGray">
          <a:xfrm>
            <a:off x="3419872" y="2349500"/>
            <a:ext cx="5300953" cy="2159000"/>
          </a:xfrm>
        </p:spPr>
        <p:txBody>
          <a:bodyPr/>
          <a:lstStyle>
            <a:lvl1pPr>
              <a:defRPr sz="3600">
                <a:solidFill>
                  <a:schemeClr val="accent5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76572041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84"/>
          <a:stretch/>
        </p:blipFill>
        <p:spPr bwMode="auto">
          <a:xfrm>
            <a:off x="-14086" y="-3133"/>
            <a:ext cx="915808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 descr="C:\Users\BMSRHM\AppData\Local\Microsoft\Windows\Temporary Internet Files\Content.Outlook\FQCZO84R\BM_Premium_lGreen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8428" y="354126"/>
            <a:ext cx="2771800" cy="631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24" b="70441"/>
          <a:stretch/>
        </p:blipFill>
        <p:spPr bwMode="auto">
          <a:xfrm>
            <a:off x="5542414" y="4358974"/>
            <a:ext cx="3350066" cy="3030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 Placeholder 9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26824" y="4365104"/>
            <a:ext cx="8259624" cy="457200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5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GB" dirty="0" smtClean="0"/>
              <a:t>Click here to add co-brand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431800" y="1383302"/>
            <a:ext cx="8259624" cy="637349"/>
          </a:xfrm>
        </p:spPr>
        <p:txBody>
          <a:bodyPr/>
          <a:lstStyle>
            <a:lvl1pPr>
              <a:defRPr sz="360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AU" noProof="0" dirty="0" smtClean="0"/>
          </a:p>
        </p:txBody>
      </p:sp>
      <p:sp>
        <p:nvSpPr>
          <p:cNvPr id="2071" name="Rectangle 23"/>
          <p:cNvSpPr>
            <a:spLocks noGrp="1" noChangeArrowheads="1"/>
          </p:cNvSpPr>
          <p:nvPr>
            <p:ph type="subTitle" sz="quarter" idx="1"/>
          </p:nvPr>
        </p:nvSpPr>
        <p:spPr bwMode="gray">
          <a:xfrm>
            <a:off x="431800" y="2260365"/>
            <a:ext cx="8259624" cy="903287"/>
          </a:xfrm>
        </p:spPr>
        <p:txBody>
          <a:bodyPr/>
          <a:lstStyle>
            <a:lvl1pPr marL="0" indent="0">
              <a:buFont typeface="Arial" charset="0"/>
              <a:buNone/>
              <a:defRPr sz="2400">
                <a:solidFill>
                  <a:srgbClr val="A50E29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AU" noProof="0" dirty="0" smtClean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431388" y="3265052"/>
            <a:ext cx="8259624" cy="457200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5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AU" dirty="0" smtClean="0"/>
              <a:t>Click here to add event and presenter information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627592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7848600" y="6476400"/>
            <a:ext cx="677863" cy="180000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fld id="{C39AF82A-CFAC-4A97-9AA7-13081A0CAD00}" type="slidenum">
              <a:rPr lang="en-AU" smtClean="0">
                <a:solidFill>
                  <a:srgbClr val="5F5F5F"/>
                </a:solidFill>
              </a:rPr>
              <a:pPr>
                <a:defRPr/>
              </a:pPr>
              <a:t>‹#›</a:t>
            </a:fld>
            <a:endParaRPr lang="en-AU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0450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333376"/>
            <a:ext cx="8509281" cy="428624"/>
          </a:xfrm>
        </p:spPr>
        <p:txBody>
          <a:bodyPr anchor="t" anchorCtr="0"/>
          <a:lstStyle>
            <a:lvl1pPr>
              <a:defRPr b="1"/>
            </a:lvl1pPr>
          </a:lstStyle>
          <a:p>
            <a:r>
              <a:rPr lang="en-US" dirty="0"/>
              <a:t>Click to edit Master title </a:t>
            </a:r>
            <a:r>
              <a:rPr lang="en-US" dirty="0" smtClean="0"/>
              <a:t>style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 hasCustomPrompt="1"/>
          </p:nvPr>
        </p:nvSpPr>
        <p:spPr>
          <a:xfrm>
            <a:off x="304800" y="1524001"/>
            <a:ext cx="8507414" cy="4790016"/>
          </a:xfrm>
        </p:spPr>
        <p:txBody>
          <a:bodyPr/>
          <a:lstStyle>
            <a:lvl1pPr>
              <a:spcAft>
                <a:spcPts val="900"/>
              </a:spcAft>
              <a:defRPr/>
            </a:lvl1pPr>
            <a:lvl2pPr>
              <a:spcAft>
                <a:spcPts val="800"/>
              </a:spcAft>
              <a:defRPr/>
            </a:lvl2pPr>
            <a:lvl3pPr>
              <a:spcAft>
                <a:spcPts val="900"/>
              </a:spcAft>
              <a:defRPr/>
            </a:lvl3pPr>
            <a:lvl4pPr>
              <a:spcAft>
                <a:spcPts val="900"/>
              </a:spcAft>
              <a:defRPr/>
            </a:lvl4pPr>
            <a:lvl5pPr>
              <a:spcAft>
                <a:spcPts val="900"/>
              </a:spcAft>
              <a:defRPr/>
            </a:lvl5pPr>
            <a:lvl6pPr>
              <a:spcAft>
                <a:spcPts val="800"/>
              </a:spcAft>
              <a:defRPr/>
            </a:lvl6pPr>
            <a:lvl7pPr>
              <a:spcAft>
                <a:spcPts val="900"/>
              </a:spcAft>
              <a:defRPr/>
            </a:lvl7pPr>
            <a:lvl8pPr>
              <a:spcAft>
                <a:spcPts val="900"/>
              </a:spcAft>
              <a:defRPr/>
            </a:lvl8pPr>
            <a:lvl9pPr>
              <a:spcAft>
                <a:spcPts val="900"/>
              </a:spcAft>
              <a:defRPr/>
            </a:lvl9pPr>
          </a:lstStyle>
          <a:p>
            <a:pPr lvl="0"/>
            <a:r>
              <a:rPr lang="en-US" dirty="0"/>
              <a:t>Body Text (Arial </a:t>
            </a:r>
            <a:r>
              <a:rPr lang="en-US" dirty="0" err="1"/>
              <a:t>20pt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Heading 1 (Arial </a:t>
            </a:r>
            <a:r>
              <a:rPr lang="en-US" dirty="0" err="1"/>
              <a:t>24pt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Bullet 1 (Arial </a:t>
            </a:r>
            <a:r>
              <a:rPr lang="en-US" dirty="0" err="1"/>
              <a:t>20pt</a:t>
            </a:r>
            <a:r>
              <a:rPr lang="en-US" dirty="0"/>
              <a:t>)</a:t>
            </a:r>
          </a:p>
          <a:p>
            <a:pPr lvl="3"/>
            <a:r>
              <a:rPr lang="en-US" dirty="0"/>
              <a:t>Bullet 2 (Arial </a:t>
            </a:r>
            <a:r>
              <a:rPr lang="en-US" dirty="0" err="1"/>
              <a:t>20pt</a:t>
            </a:r>
            <a:r>
              <a:rPr lang="en-US" dirty="0"/>
              <a:t>)</a:t>
            </a:r>
          </a:p>
          <a:p>
            <a:pPr lvl="4"/>
            <a:r>
              <a:rPr lang="en-US" dirty="0"/>
              <a:t>Bullet 3 (Arial </a:t>
            </a:r>
            <a:r>
              <a:rPr lang="en-US" dirty="0" err="1"/>
              <a:t>18pt</a:t>
            </a:r>
            <a:r>
              <a:rPr lang="en-US" dirty="0"/>
              <a:t>)</a:t>
            </a:r>
          </a:p>
          <a:p>
            <a:pPr lvl="5"/>
            <a:r>
              <a:rPr lang="en-US" dirty="0"/>
              <a:t>Heading 2 (Arial </a:t>
            </a:r>
            <a:r>
              <a:rPr lang="en-US" dirty="0" err="1"/>
              <a:t>20pt</a:t>
            </a:r>
            <a:r>
              <a:rPr lang="en-US" dirty="0"/>
              <a:t>)</a:t>
            </a:r>
          </a:p>
          <a:p>
            <a:pPr lvl="6"/>
            <a:r>
              <a:rPr lang="en-US" dirty="0"/>
              <a:t>Number Bullet (Arial </a:t>
            </a:r>
            <a:r>
              <a:rPr lang="en-US" dirty="0" err="1"/>
              <a:t>20pt</a:t>
            </a:r>
            <a:r>
              <a:rPr lang="en-US" dirty="0"/>
              <a:t>)</a:t>
            </a:r>
          </a:p>
          <a:p>
            <a:pPr lvl="7"/>
            <a:r>
              <a:rPr lang="en-US" dirty="0"/>
              <a:t>Alpha Bullet 1 (Arial </a:t>
            </a:r>
            <a:r>
              <a:rPr lang="en-US" dirty="0" err="1"/>
              <a:t>20pt</a:t>
            </a:r>
            <a:r>
              <a:rPr lang="en-US" dirty="0"/>
              <a:t>)</a:t>
            </a:r>
          </a:p>
          <a:p>
            <a:pPr lvl="8"/>
            <a:r>
              <a:rPr lang="en-US" dirty="0"/>
              <a:t>Alpha Bullet 2 (</a:t>
            </a:r>
            <a:r>
              <a:rPr lang="en-US" dirty="0" err="1"/>
              <a:t>18pt</a:t>
            </a:r>
            <a:r>
              <a:rPr lang="en-US" dirty="0"/>
              <a:t>)</a:t>
            </a:r>
            <a:endParaRPr lang="en-A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04800" y="896400"/>
            <a:ext cx="8507413" cy="475200"/>
          </a:xfrm>
        </p:spPr>
        <p:txBody>
          <a:bodyPr anchor="t" anchorCtr="0"/>
          <a:lstStyle>
            <a:lvl1pPr>
              <a:defRPr b="1">
                <a:solidFill>
                  <a:srgbClr val="A0A1A2"/>
                </a:solidFill>
              </a:defRPr>
            </a:lvl1pPr>
          </a:lstStyle>
          <a:p>
            <a:pPr lvl="0"/>
            <a:r>
              <a:rPr lang="en-US" dirty="0"/>
              <a:t>Subtitle/secondary title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6237FA6-B01B-4AC4-B2C4-042E0C4FC1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702612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Doub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 hasCustomPrompt="1"/>
          </p:nvPr>
        </p:nvSpPr>
        <p:spPr>
          <a:xfrm>
            <a:off x="304800" y="1524001"/>
            <a:ext cx="4114801" cy="4790016"/>
          </a:xfrm>
        </p:spPr>
        <p:txBody>
          <a:bodyPr/>
          <a:lstStyle>
            <a:lvl1pPr>
              <a:spcAft>
                <a:spcPts val="900"/>
              </a:spcAft>
              <a:defRPr/>
            </a:lvl1pPr>
            <a:lvl2pPr>
              <a:spcAft>
                <a:spcPts val="800"/>
              </a:spcAft>
              <a:defRPr/>
            </a:lvl2pPr>
            <a:lvl3pPr>
              <a:spcAft>
                <a:spcPts val="900"/>
              </a:spcAft>
              <a:defRPr/>
            </a:lvl3pPr>
            <a:lvl4pPr>
              <a:spcAft>
                <a:spcPts val="900"/>
              </a:spcAft>
              <a:defRPr/>
            </a:lvl4pPr>
            <a:lvl5pPr>
              <a:spcAft>
                <a:spcPts val="900"/>
              </a:spcAft>
              <a:defRPr/>
            </a:lvl5pPr>
            <a:lvl6pPr>
              <a:spcAft>
                <a:spcPts val="800"/>
              </a:spcAft>
              <a:defRPr/>
            </a:lvl6pPr>
            <a:lvl7pPr>
              <a:spcAft>
                <a:spcPts val="900"/>
              </a:spcAft>
              <a:defRPr/>
            </a:lvl7pPr>
            <a:lvl8pPr>
              <a:spcAft>
                <a:spcPts val="900"/>
              </a:spcAft>
              <a:defRPr/>
            </a:lvl8pPr>
            <a:lvl9pPr>
              <a:spcAft>
                <a:spcPts val="900"/>
              </a:spcAft>
              <a:defRPr/>
            </a:lvl9pPr>
          </a:lstStyle>
          <a:p>
            <a:pPr lvl="0"/>
            <a:r>
              <a:rPr lang="en-US" dirty="0"/>
              <a:t>Body Text (Arial </a:t>
            </a:r>
            <a:r>
              <a:rPr lang="en-US" dirty="0" err="1"/>
              <a:t>20pt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Heading 1 (Arial </a:t>
            </a:r>
            <a:r>
              <a:rPr lang="en-US" dirty="0" err="1"/>
              <a:t>24pt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Bullet 1 (Arial </a:t>
            </a:r>
            <a:r>
              <a:rPr lang="en-US" dirty="0" err="1"/>
              <a:t>20pt</a:t>
            </a:r>
            <a:r>
              <a:rPr lang="en-US" dirty="0"/>
              <a:t>)</a:t>
            </a:r>
          </a:p>
          <a:p>
            <a:pPr lvl="3"/>
            <a:r>
              <a:rPr lang="en-US" dirty="0"/>
              <a:t>Bullet 2 (Arial </a:t>
            </a:r>
            <a:r>
              <a:rPr lang="en-US" dirty="0" err="1"/>
              <a:t>20pt</a:t>
            </a:r>
            <a:r>
              <a:rPr lang="en-US" dirty="0"/>
              <a:t>)</a:t>
            </a:r>
          </a:p>
          <a:p>
            <a:pPr lvl="4"/>
            <a:r>
              <a:rPr lang="en-US" dirty="0"/>
              <a:t>Bullet 3 (Arial </a:t>
            </a:r>
            <a:r>
              <a:rPr lang="en-US" dirty="0" err="1"/>
              <a:t>18pt</a:t>
            </a:r>
            <a:r>
              <a:rPr lang="en-US" dirty="0"/>
              <a:t>)</a:t>
            </a:r>
          </a:p>
          <a:p>
            <a:pPr lvl="5"/>
            <a:r>
              <a:rPr lang="en-US" dirty="0"/>
              <a:t>Heading 2 (Arial </a:t>
            </a:r>
            <a:r>
              <a:rPr lang="en-US" dirty="0" err="1"/>
              <a:t>20pt</a:t>
            </a:r>
            <a:r>
              <a:rPr lang="en-US" dirty="0"/>
              <a:t>)</a:t>
            </a:r>
          </a:p>
          <a:p>
            <a:pPr lvl="6"/>
            <a:r>
              <a:rPr lang="en-US" dirty="0"/>
              <a:t>Number Bullet (Arial </a:t>
            </a:r>
            <a:r>
              <a:rPr lang="en-US" dirty="0" err="1"/>
              <a:t>20pt</a:t>
            </a:r>
            <a:r>
              <a:rPr lang="en-US" dirty="0"/>
              <a:t>)</a:t>
            </a:r>
          </a:p>
          <a:p>
            <a:pPr lvl="7"/>
            <a:r>
              <a:rPr lang="en-US" dirty="0"/>
              <a:t>Alpha Bullet 1 (Arial </a:t>
            </a:r>
            <a:r>
              <a:rPr lang="en-US" dirty="0" err="1"/>
              <a:t>20pt</a:t>
            </a:r>
            <a:r>
              <a:rPr lang="en-US" dirty="0"/>
              <a:t>)</a:t>
            </a:r>
          </a:p>
          <a:p>
            <a:pPr lvl="8"/>
            <a:r>
              <a:rPr lang="en-US" dirty="0"/>
              <a:t>Alpha Bullet 2 (</a:t>
            </a:r>
            <a:r>
              <a:rPr lang="en-US" dirty="0" err="1"/>
              <a:t>18pt</a:t>
            </a:r>
            <a:r>
              <a:rPr lang="en-US" dirty="0"/>
              <a:t>)</a:t>
            </a:r>
            <a:endParaRPr lang="en-A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04800" y="895351"/>
            <a:ext cx="8507413" cy="476250"/>
          </a:xfrm>
        </p:spPr>
        <p:txBody>
          <a:bodyPr anchor="t" anchorCtr="0"/>
          <a:lstStyle>
            <a:lvl1pPr>
              <a:defRPr b="1">
                <a:solidFill>
                  <a:srgbClr val="A0A1A2"/>
                </a:solidFill>
              </a:defRPr>
            </a:lvl1pPr>
          </a:lstStyle>
          <a:p>
            <a:pPr lvl="0"/>
            <a:r>
              <a:rPr lang="en-US" dirty="0"/>
              <a:t>Subtitle/secondary title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6237FA6-B01B-4AC4-B2C4-042E0C4FC13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Content Placeholder 3"/>
          <p:cNvSpPr>
            <a:spLocks noGrp="1"/>
          </p:cNvSpPr>
          <p:nvPr>
            <p:ph sz="quarter" idx="15" hasCustomPrompt="1"/>
          </p:nvPr>
        </p:nvSpPr>
        <p:spPr>
          <a:xfrm>
            <a:off x="4714875" y="1524001"/>
            <a:ext cx="4110038" cy="4790016"/>
          </a:xfrm>
        </p:spPr>
        <p:txBody>
          <a:bodyPr/>
          <a:lstStyle>
            <a:lvl1pPr>
              <a:spcAft>
                <a:spcPts val="900"/>
              </a:spcAft>
              <a:defRPr/>
            </a:lvl1pPr>
            <a:lvl2pPr>
              <a:spcAft>
                <a:spcPts val="800"/>
              </a:spcAft>
              <a:defRPr/>
            </a:lvl2pPr>
            <a:lvl3pPr>
              <a:spcAft>
                <a:spcPts val="900"/>
              </a:spcAft>
              <a:defRPr/>
            </a:lvl3pPr>
            <a:lvl4pPr>
              <a:spcAft>
                <a:spcPts val="900"/>
              </a:spcAft>
              <a:defRPr/>
            </a:lvl4pPr>
            <a:lvl5pPr>
              <a:spcAft>
                <a:spcPts val="900"/>
              </a:spcAft>
              <a:defRPr/>
            </a:lvl5pPr>
            <a:lvl6pPr>
              <a:spcAft>
                <a:spcPts val="800"/>
              </a:spcAft>
              <a:defRPr/>
            </a:lvl6pPr>
            <a:lvl7pPr>
              <a:spcAft>
                <a:spcPts val="900"/>
              </a:spcAft>
              <a:defRPr/>
            </a:lvl7pPr>
            <a:lvl8pPr>
              <a:spcAft>
                <a:spcPts val="900"/>
              </a:spcAft>
              <a:defRPr/>
            </a:lvl8pPr>
            <a:lvl9pPr>
              <a:spcAft>
                <a:spcPts val="900"/>
              </a:spcAft>
              <a:defRPr/>
            </a:lvl9pPr>
          </a:lstStyle>
          <a:p>
            <a:pPr lvl="0"/>
            <a:r>
              <a:rPr lang="en-US" dirty="0"/>
              <a:t>Body Text (Arial </a:t>
            </a:r>
            <a:r>
              <a:rPr lang="en-US" dirty="0" err="1"/>
              <a:t>20pt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Heading 1 (Arial </a:t>
            </a:r>
            <a:r>
              <a:rPr lang="en-US" dirty="0" err="1"/>
              <a:t>24pt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Bullet 1 (Arial </a:t>
            </a:r>
            <a:r>
              <a:rPr lang="en-US" dirty="0" err="1"/>
              <a:t>20pt</a:t>
            </a:r>
            <a:r>
              <a:rPr lang="en-US" dirty="0"/>
              <a:t>)</a:t>
            </a:r>
          </a:p>
          <a:p>
            <a:pPr lvl="3"/>
            <a:r>
              <a:rPr lang="en-US" dirty="0"/>
              <a:t>Bullet 2 (Arial </a:t>
            </a:r>
            <a:r>
              <a:rPr lang="en-US" dirty="0" err="1"/>
              <a:t>20pt</a:t>
            </a:r>
            <a:r>
              <a:rPr lang="en-US" dirty="0"/>
              <a:t>)</a:t>
            </a:r>
          </a:p>
          <a:p>
            <a:pPr lvl="4"/>
            <a:r>
              <a:rPr lang="en-US" dirty="0"/>
              <a:t>Bullet 3 (Arial </a:t>
            </a:r>
            <a:r>
              <a:rPr lang="en-US" dirty="0" err="1"/>
              <a:t>18pt</a:t>
            </a:r>
            <a:r>
              <a:rPr lang="en-US" dirty="0"/>
              <a:t>)</a:t>
            </a:r>
          </a:p>
          <a:p>
            <a:pPr lvl="5"/>
            <a:r>
              <a:rPr lang="en-US" dirty="0"/>
              <a:t>Heading 2 (Arial </a:t>
            </a:r>
            <a:r>
              <a:rPr lang="en-US" dirty="0" err="1"/>
              <a:t>20pt</a:t>
            </a:r>
            <a:r>
              <a:rPr lang="en-US" dirty="0"/>
              <a:t>)</a:t>
            </a:r>
          </a:p>
          <a:p>
            <a:pPr lvl="6"/>
            <a:r>
              <a:rPr lang="en-US" dirty="0"/>
              <a:t>Number Bullet (Arial </a:t>
            </a:r>
            <a:r>
              <a:rPr lang="en-US" dirty="0" err="1"/>
              <a:t>20pt</a:t>
            </a:r>
            <a:r>
              <a:rPr lang="en-US" dirty="0"/>
              <a:t>)</a:t>
            </a:r>
          </a:p>
          <a:p>
            <a:pPr lvl="7"/>
            <a:r>
              <a:rPr lang="en-US" dirty="0"/>
              <a:t>Alpha Bullet 1 (Arial </a:t>
            </a:r>
            <a:r>
              <a:rPr lang="en-US" dirty="0" err="1"/>
              <a:t>20pt</a:t>
            </a:r>
            <a:r>
              <a:rPr lang="en-US" dirty="0"/>
              <a:t>)</a:t>
            </a:r>
          </a:p>
          <a:p>
            <a:pPr lvl="8"/>
            <a:r>
              <a:rPr lang="en-US" dirty="0"/>
              <a:t>Alpha Bullet 2 (</a:t>
            </a:r>
            <a:r>
              <a:rPr lang="en-US" dirty="0" err="1"/>
              <a:t>18pt</a:t>
            </a:r>
            <a:r>
              <a:rPr lang="en-US" dirty="0"/>
              <a:t>)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09364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 hasCustomPrompt="1"/>
          </p:nvPr>
        </p:nvSpPr>
        <p:spPr>
          <a:xfrm>
            <a:off x="306388" y="1524001"/>
            <a:ext cx="2640700" cy="4790018"/>
          </a:xfrm>
        </p:spPr>
        <p:txBody>
          <a:bodyPr/>
          <a:lstStyle>
            <a:lvl1pPr>
              <a:spcAft>
                <a:spcPts val="900"/>
              </a:spcAft>
              <a:defRPr/>
            </a:lvl1pPr>
            <a:lvl3pPr>
              <a:spcAft>
                <a:spcPts val="900"/>
              </a:spcAft>
              <a:defRPr/>
            </a:lvl3pPr>
            <a:lvl4pPr>
              <a:spcAft>
                <a:spcPts val="900"/>
              </a:spcAft>
              <a:defRPr/>
            </a:lvl4pPr>
            <a:lvl5pPr>
              <a:spcAft>
                <a:spcPts val="900"/>
              </a:spcAft>
              <a:defRPr/>
            </a:lvl5pPr>
            <a:lvl7pPr>
              <a:spcAft>
                <a:spcPts val="900"/>
              </a:spcAft>
              <a:defRPr/>
            </a:lvl7pPr>
            <a:lvl8pPr>
              <a:spcAft>
                <a:spcPts val="900"/>
              </a:spcAft>
              <a:defRPr/>
            </a:lvl8pPr>
            <a:lvl9pPr>
              <a:spcAft>
                <a:spcPts val="900"/>
              </a:spcAft>
              <a:defRPr/>
            </a:lvl9pPr>
          </a:lstStyle>
          <a:p>
            <a:pPr lvl="0"/>
            <a:r>
              <a:rPr lang="en-US" dirty="0"/>
              <a:t>Body Text (Arial </a:t>
            </a:r>
            <a:r>
              <a:rPr lang="en-US" dirty="0" err="1"/>
              <a:t>20pt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Heading 1 (Arial </a:t>
            </a:r>
            <a:r>
              <a:rPr lang="en-US" dirty="0" err="1"/>
              <a:t>24pt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Bullet 1 (Arial </a:t>
            </a:r>
            <a:r>
              <a:rPr lang="en-US" dirty="0" err="1"/>
              <a:t>20pt</a:t>
            </a:r>
            <a:r>
              <a:rPr lang="en-US" dirty="0"/>
              <a:t>)</a:t>
            </a:r>
          </a:p>
          <a:p>
            <a:pPr lvl="3"/>
            <a:r>
              <a:rPr lang="en-US" dirty="0"/>
              <a:t>Bullet 2 (Arial </a:t>
            </a:r>
            <a:r>
              <a:rPr lang="en-US" dirty="0" err="1"/>
              <a:t>20pt</a:t>
            </a:r>
            <a:r>
              <a:rPr lang="en-US" dirty="0"/>
              <a:t>)</a:t>
            </a:r>
          </a:p>
          <a:p>
            <a:pPr lvl="4"/>
            <a:r>
              <a:rPr lang="en-US" dirty="0"/>
              <a:t>Bullet 3 (Arial </a:t>
            </a:r>
            <a:r>
              <a:rPr lang="en-US" dirty="0" err="1"/>
              <a:t>18pt</a:t>
            </a:r>
            <a:r>
              <a:rPr lang="en-US" dirty="0"/>
              <a:t>)</a:t>
            </a:r>
          </a:p>
          <a:p>
            <a:pPr lvl="5"/>
            <a:r>
              <a:rPr lang="en-US" dirty="0"/>
              <a:t>Heading 2 (Arial </a:t>
            </a:r>
            <a:r>
              <a:rPr lang="en-US" dirty="0" err="1"/>
              <a:t>20pt</a:t>
            </a:r>
            <a:r>
              <a:rPr lang="en-US" dirty="0"/>
              <a:t>)</a:t>
            </a:r>
          </a:p>
          <a:p>
            <a:pPr lvl="6"/>
            <a:r>
              <a:rPr lang="en-US" dirty="0"/>
              <a:t>Number Bullet (Arial </a:t>
            </a:r>
            <a:r>
              <a:rPr lang="en-US" dirty="0" err="1"/>
              <a:t>20pt</a:t>
            </a:r>
            <a:r>
              <a:rPr lang="en-US" dirty="0"/>
              <a:t>)</a:t>
            </a:r>
          </a:p>
          <a:p>
            <a:pPr lvl="7"/>
            <a:r>
              <a:rPr lang="en-US" dirty="0"/>
              <a:t>Alpha Bullet 1 (Arial </a:t>
            </a:r>
            <a:r>
              <a:rPr lang="en-US" dirty="0" err="1"/>
              <a:t>20pt</a:t>
            </a:r>
            <a:r>
              <a:rPr lang="en-US" dirty="0"/>
              <a:t>)</a:t>
            </a:r>
          </a:p>
          <a:p>
            <a:pPr lvl="8"/>
            <a:r>
              <a:rPr lang="en-US" dirty="0"/>
              <a:t>Alpha Bullet 2 (</a:t>
            </a:r>
            <a:r>
              <a:rPr lang="en-US" dirty="0" err="1"/>
              <a:t>18pt</a:t>
            </a:r>
            <a:r>
              <a:rPr lang="en-US" dirty="0"/>
              <a:t>)</a:t>
            </a:r>
            <a:endParaRPr lang="en-AU" dirty="0"/>
          </a:p>
        </p:txBody>
      </p:sp>
      <p:sp>
        <p:nvSpPr>
          <p:cNvPr id="5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6184213" y="1524001"/>
            <a:ext cx="2640700" cy="4790018"/>
          </a:xfrm>
        </p:spPr>
        <p:txBody>
          <a:bodyPr/>
          <a:lstStyle/>
          <a:p>
            <a:pPr lvl="0"/>
            <a:r>
              <a:rPr lang="en-US" dirty="0"/>
              <a:t>Body Text (Arial </a:t>
            </a:r>
            <a:r>
              <a:rPr lang="en-US" dirty="0" err="1"/>
              <a:t>20pt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Heading 1 (Arial </a:t>
            </a:r>
            <a:r>
              <a:rPr lang="en-US" dirty="0" err="1"/>
              <a:t>24pt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Bullet 1 (Arial </a:t>
            </a:r>
            <a:r>
              <a:rPr lang="en-US" dirty="0" err="1"/>
              <a:t>20pt</a:t>
            </a:r>
            <a:r>
              <a:rPr lang="en-US" dirty="0"/>
              <a:t>)</a:t>
            </a:r>
          </a:p>
          <a:p>
            <a:pPr lvl="3"/>
            <a:r>
              <a:rPr lang="en-US" dirty="0"/>
              <a:t>Bullet 2 (Arial </a:t>
            </a:r>
            <a:r>
              <a:rPr lang="en-US" dirty="0" err="1"/>
              <a:t>20pt</a:t>
            </a:r>
            <a:r>
              <a:rPr lang="en-US" dirty="0"/>
              <a:t>)</a:t>
            </a:r>
          </a:p>
          <a:p>
            <a:pPr lvl="4"/>
            <a:r>
              <a:rPr lang="en-US" dirty="0"/>
              <a:t>Bullet 3 (Arial </a:t>
            </a:r>
            <a:r>
              <a:rPr lang="en-US" dirty="0" err="1"/>
              <a:t>18pt</a:t>
            </a:r>
            <a:r>
              <a:rPr lang="en-US" dirty="0"/>
              <a:t>)</a:t>
            </a:r>
          </a:p>
          <a:p>
            <a:pPr lvl="5"/>
            <a:r>
              <a:rPr lang="en-US" dirty="0"/>
              <a:t>Heading 2 (Arial </a:t>
            </a:r>
            <a:r>
              <a:rPr lang="en-US" dirty="0" err="1"/>
              <a:t>20pt</a:t>
            </a:r>
            <a:r>
              <a:rPr lang="en-US" dirty="0"/>
              <a:t>)</a:t>
            </a:r>
          </a:p>
          <a:p>
            <a:pPr lvl="6"/>
            <a:r>
              <a:rPr lang="en-US" dirty="0"/>
              <a:t>Number Bullet (Arial </a:t>
            </a:r>
            <a:r>
              <a:rPr lang="en-US" dirty="0" err="1"/>
              <a:t>20pt</a:t>
            </a:r>
            <a:r>
              <a:rPr lang="en-US" dirty="0"/>
              <a:t>)</a:t>
            </a:r>
          </a:p>
          <a:p>
            <a:pPr lvl="7"/>
            <a:r>
              <a:rPr lang="en-US" dirty="0"/>
              <a:t>Alpha Bullet 1 (Arial </a:t>
            </a:r>
            <a:r>
              <a:rPr lang="en-US" dirty="0" err="1"/>
              <a:t>20pt</a:t>
            </a:r>
            <a:r>
              <a:rPr lang="en-US" dirty="0"/>
              <a:t>)</a:t>
            </a:r>
          </a:p>
          <a:p>
            <a:pPr lvl="8"/>
            <a:r>
              <a:rPr lang="en-US" dirty="0"/>
              <a:t>Alpha Bullet 2 (</a:t>
            </a:r>
            <a:r>
              <a:rPr lang="en-US" dirty="0" err="1"/>
              <a:t>18pt</a:t>
            </a:r>
            <a:r>
              <a:rPr lang="en-US" dirty="0"/>
              <a:t>)</a:t>
            </a:r>
            <a:endParaRPr lang="en-AU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6237FA6-B01B-4AC4-B2C4-042E0C4FC13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5" hasCustomPrompt="1"/>
          </p:nvPr>
        </p:nvSpPr>
        <p:spPr>
          <a:xfrm>
            <a:off x="3250063" y="1524002"/>
            <a:ext cx="2640700" cy="4790018"/>
          </a:xfrm>
        </p:spPr>
        <p:txBody>
          <a:bodyPr/>
          <a:lstStyle>
            <a:lvl1pPr>
              <a:spcAft>
                <a:spcPts val="900"/>
              </a:spcAft>
              <a:defRPr/>
            </a:lvl1pPr>
            <a:lvl3pPr>
              <a:spcAft>
                <a:spcPts val="900"/>
              </a:spcAft>
              <a:defRPr/>
            </a:lvl3pPr>
            <a:lvl4pPr>
              <a:spcAft>
                <a:spcPts val="900"/>
              </a:spcAft>
              <a:defRPr/>
            </a:lvl4pPr>
            <a:lvl5pPr>
              <a:spcAft>
                <a:spcPts val="900"/>
              </a:spcAft>
              <a:defRPr/>
            </a:lvl5pPr>
            <a:lvl7pPr>
              <a:spcAft>
                <a:spcPts val="900"/>
              </a:spcAft>
              <a:defRPr/>
            </a:lvl7pPr>
            <a:lvl8pPr>
              <a:spcAft>
                <a:spcPts val="900"/>
              </a:spcAft>
              <a:defRPr/>
            </a:lvl8pPr>
            <a:lvl9pPr>
              <a:spcAft>
                <a:spcPts val="900"/>
              </a:spcAft>
              <a:defRPr/>
            </a:lvl9pPr>
          </a:lstStyle>
          <a:p>
            <a:pPr lvl="0"/>
            <a:r>
              <a:rPr lang="en-US" dirty="0"/>
              <a:t>Body Text (Arial </a:t>
            </a:r>
            <a:r>
              <a:rPr lang="en-US" dirty="0" err="1"/>
              <a:t>20pt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Heading 1 (Arial </a:t>
            </a:r>
            <a:r>
              <a:rPr lang="en-US" dirty="0" err="1"/>
              <a:t>24pt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Bullet 1 (Arial </a:t>
            </a:r>
            <a:r>
              <a:rPr lang="en-US" dirty="0" err="1"/>
              <a:t>20pt</a:t>
            </a:r>
            <a:r>
              <a:rPr lang="en-US" dirty="0"/>
              <a:t>)</a:t>
            </a:r>
          </a:p>
          <a:p>
            <a:pPr lvl="3"/>
            <a:r>
              <a:rPr lang="en-US" dirty="0"/>
              <a:t>Bullet 2 (Arial </a:t>
            </a:r>
            <a:r>
              <a:rPr lang="en-US" dirty="0" err="1"/>
              <a:t>20pt</a:t>
            </a:r>
            <a:r>
              <a:rPr lang="en-US" dirty="0"/>
              <a:t>)</a:t>
            </a:r>
          </a:p>
          <a:p>
            <a:pPr lvl="4"/>
            <a:r>
              <a:rPr lang="en-US" dirty="0"/>
              <a:t>Bullet 3 (Arial </a:t>
            </a:r>
            <a:r>
              <a:rPr lang="en-US" dirty="0" err="1"/>
              <a:t>18pt</a:t>
            </a:r>
            <a:r>
              <a:rPr lang="en-US" dirty="0"/>
              <a:t>)</a:t>
            </a:r>
          </a:p>
          <a:p>
            <a:pPr lvl="5"/>
            <a:r>
              <a:rPr lang="en-US" dirty="0"/>
              <a:t>Heading 2 (Arial </a:t>
            </a:r>
            <a:r>
              <a:rPr lang="en-US" dirty="0" err="1"/>
              <a:t>20pt</a:t>
            </a:r>
            <a:r>
              <a:rPr lang="en-US" dirty="0"/>
              <a:t>)</a:t>
            </a:r>
          </a:p>
          <a:p>
            <a:pPr lvl="6"/>
            <a:r>
              <a:rPr lang="en-US" dirty="0"/>
              <a:t>Number Bullet (Arial </a:t>
            </a:r>
            <a:r>
              <a:rPr lang="en-US" dirty="0" err="1"/>
              <a:t>20pt</a:t>
            </a:r>
            <a:r>
              <a:rPr lang="en-US" dirty="0"/>
              <a:t>)</a:t>
            </a:r>
          </a:p>
          <a:p>
            <a:pPr lvl="7"/>
            <a:r>
              <a:rPr lang="en-US" dirty="0"/>
              <a:t>Alpha Bullet 1 (Arial </a:t>
            </a:r>
            <a:r>
              <a:rPr lang="en-US" dirty="0" err="1"/>
              <a:t>20pt</a:t>
            </a:r>
            <a:r>
              <a:rPr lang="en-US" dirty="0"/>
              <a:t>)</a:t>
            </a:r>
          </a:p>
          <a:p>
            <a:pPr lvl="8"/>
            <a:r>
              <a:rPr lang="en-US" dirty="0"/>
              <a:t>Alpha Bullet 2 (</a:t>
            </a:r>
            <a:r>
              <a:rPr lang="en-US" dirty="0" err="1"/>
              <a:t>18pt</a:t>
            </a:r>
            <a:r>
              <a:rPr lang="en-US" dirty="0"/>
              <a:t>)</a:t>
            </a:r>
            <a:endParaRPr lang="en-AU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895351"/>
            <a:ext cx="8507413" cy="476250"/>
          </a:xfrm>
        </p:spPr>
        <p:txBody>
          <a:bodyPr anchor="t" anchorCtr="0"/>
          <a:lstStyle>
            <a:lvl1pPr>
              <a:defRPr b="1">
                <a:solidFill>
                  <a:srgbClr val="A0A1A2"/>
                </a:solidFill>
              </a:defRPr>
            </a:lvl1pPr>
          </a:lstStyle>
          <a:p>
            <a:pPr lvl="0"/>
            <a:r>
              <a:rPr lang="en-US" dirty="0"/>
              <a:t>Subtitle/secondary title</a:t>
            </a:r>
          </a:p>
        </p:txBody>
      </p:sp>
    </p:spTree>
    <p:extLst>
      <p:ext uri="{BB962C8B-B14F-4D97-AF65-F5344CB8AC3E}">
        <p14:creationId xmlns:p14="http://schemas.microsoft.com/office/powerpoint/2010/main" val="13968066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4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 hasCustomPrompt="1"/>
          </p:nvPr>
        </p:nvSpPr>
        <p:spPr>
          <a:xfrm>
            <a:off x="315913" y="3890434"/>
            <a:ext cx="1872000" cy="2423583"/>
          </a:xfrm>
        </p:spPr>
        <p:txBody>
          <a:bodyPr/>
          <a:lstStyle>
            <a:lvl1pPr algn="ctr">
              <a:defRPr sz="1400">
                <a:solidFill>
                  <a:schemeClr val="tx2"/>
                </a:solidFill>
              </a:defRPr>
            </a:lvl1pPr>
            <a:lvl2pPr algn="ctr">
              <a:defRPr sz="2000">
                <a:solidFill>
                  <a:schemeClr val="accent4"/>
                </a:solidFill>
              </a:defRPr>
            </a:lvl2pPr>
          </a:lstStyle>
          <a:p>
            <a:pPr lvl="0"/>
            <a:r>
              <a:rPr lang="en-US" dirty="0"/>
              <a:t>Body Text (Arial </a:t>
            </a:r>
            <a:r>
              <a:rPr lang="en-US" dirty="0" err="1"/>
              <a:t>20pt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Heading 1 (Arial </a:t>
            </a:r>
            <a:r>
              <a:rPr lang="en-US" dirty="0" err="1"/>
              <a:t>24pt</a:t>
            </a:r>
            <a:r>
              <a:rPr lang="en-US" dirty="0"/>
              <a:t>)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4732113" y="3890434"/>
            <a:ext cx="1872000" cy="2423583"/>
          </a:xfrm>
        </p:spPr>
        <p:txBody>
          <a:bodyPr/>
          <a:lstStyle>
            <a:lvl1pPr algn="ctr"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algn="ctr">
              <a:defRPr sz="2000">
                <a:solidFill>
                  <a:schemeClr val="accent4"/>
                </a:solidFill>
              </a:defRPr>
            </a:lvl2pPr>
          </a:lstStyle>
          <a:p>
            <a:pPr marL="0" lvl="0" indent="0" algn="ctr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1"/>
              </a:buClr>
              <a:buFont typeface="Arial" pitchFamily="34" charset="0"/>
              <a:buNone/>
            </a:pPr>
            <a:r>
              <a:rPr lang="en-US" dirty="0"/>
              <a:t>Body Text (Arial </a:t>
            </a:r>
            <a:r>
              <a:rPr lang="en-US" dirty="0" err="1"/>
              <a:t>20pt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Heading 1 (Arial </a:t>
            </a:r>
            <a:r>
              <a:rPr lang="en-US" dirty="0" err="1"/>
              <a:t>24pt</a:t>
            </a:r>
            <a:r>
              <a:rPr lang="en-US" dirty="0"/>
              <a:t>)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6237FA6-B01B-4AC4-B2C4-042E0C4FC13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5" hasCustomPrompt="1"/>
          </p:nvPr>
        </p:nvSpPr>
        <p:spPr>
          <a:xfrm>
            <a:off x="2524013" y="3890435"/>
            <a:ext cx="1872000" cy="2423583"/>
          </a:xfrm>
        </p:spPr>
        <p:txBody>
          <a:bodyPr/>
          <a:lstStyle>
            <a:lvl1pPr algn="ctr"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algn="ctr">
              <a:defRPr sz="2000">
                <a:solidFill>
                  <a:schemeClr val="accent4"/>
                </a:solidFill>
              </a:defRPr>
            </a:lvl2pPr>
          </a:lstStyle>
          <a:p>
            <a:pPr marL="0" lvl="0" indent="0" algn="ctr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1"/>
              </a:buClr>
              <a:buFont typeface="Arial" pitchFamily="34" charset="0"/>
              <a:buNone/>
            </a:pPr>
            <a:r>
              <a:rPr lang="en-US" dirty="0"/>
              <a:t>Body Text (Arial </a:t>
            </a:r>
            <a:r>
              <a:rPr lang="en-US" dirty="0" err="1"/>
              <a:t>20pt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Heading 1 (Arial </a:t>
            </a:r>
            <a:r>
              <a:rPr lang="en-US" dirty="0" err="1"/>
              <a:t>24pt</a:t>
            </a:r>
            <a:r>
              <a:rPr lang="en-US" dirty="0"/>
              <a:t>)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quarter" idx="16" hasCustomPrompt="1"/>
          </p:nvPr>
        </p:nvSpPr>
        <p:spPr>
          <a:xfrm>
            <a:off x="6940213" y="3890434"/>
            <a:ext cx="1872000" cy="2423583"/>
          </a:xfrm>
        </p:spPr>
        <p:txBody>
          <a:bodyPr>
            <a:normAutofit/>
          </a:bodyPr>
          <a:lstStyle>
            <a:lvl1pPr algn="ctr"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algn="ctr">
              <a:defRPr sz="2000">
                <a:solidFill>
                  <a:schemeClr val="accent4"/>
                </a:solidFill>
              </a:defRPr>
            </a:lvl2pPr>
            <a:lvl3pPr marL="0" indent="0" algn="ctr">
              <a:buNone/>
              <a:defRPr sz="2000">
                <a:solidFill>
                  <a:schemeClr val="accent4"/>
                </a:solidFill>
              </a:defRPr>
            </a:lvl3pPr>
          </a:lstStyle>
          <a:p>
            <a:pPr marL="0" lvl="0" indent="0" algn="ctr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1"/>
              </a:buClr>
              <a:buFont typeface="Arial" pitchFamily="34" charset="0"/>
              <a:buNone/>
            </a:pPr>
            <a:r>
              <a:rPr lang="en-US" dirty="0"/>
              <a:t>Body Text (Arial </a:t>
            </a:r>
            <a:r>
              <a:rPr lang="en-US" dirty="0" err="1"/>
              <a:t>20pt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Heading 1 (Arial </a:t>
            </a:r>
            <a:r>
              <a:rPr lang="en-US" dirty="0" err="1"/>
              <a:t>24pt</a:t>
            </a:r>
            <a:r>
              <a:rPr lang="en-US" dirty="0"/>
              <a:t>)</a:t>
            </a:r>
          </a:p>
          <a:p>
            <a:pPr lvl="2"/>
            <a:endParaRPr lang="en-AU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0" y="895351"/>
            <a:ext cx="8520113" cy="476250"/>
          </a:xfrm>
        </p:spPr>
        <p:txBody>
          <a:bodyPr anchor="t" anchorCtr="0"/>
          <a:lstStyle>
            <a:lvl1pPr>
              <a:defRPr b="1">
                <a:solidFill>
                  <a:srgbClr val="A0A1A2"/>
                </a:solidFill>
              </a:defRPr>
            </a:lvl1pPr>
          </a:lstStyle>
          <a:p>
            <a:pPr lvl="0"/>
            <a:r>
              <a:rPr lang="en-US" dirty="0"/>
              <a:t>Subtitle/secondary title</a:t>
            </a:r>
          </a:p>
        </p:txBody>
      </p:sp>
    </p:spTree>
    <p:extLst>
      <p:ext uri="{BB962C8B-B14F-4D97-AF65-F5344CB8AC3E}">
        <p14:creationId xmlns:p14="http://schemas.microsoft.com/office/powerpoint/2010/main" val="339493313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1/3 2/3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 hasCustomPrompt="1"/>
          </p:nvPr>
        </p:nvSpPr>
        <p:spPr>
          <a:xfrm>
            <a:off x="315914" y="1524001"/>
            <a:ext cx="2736001" cy="4790018"/>
          </a:xfrm>
        </p:spPr>
        <p:txBody>
          <a:bodyPr/>
          <a:lstStyle>
            <a:lvl3pPr>
              <a:spcAft>
                <a:spcPts val="900"/>
              </a:spcAft>
              <a:defRPr/>
            </a:lvl3pPr>
            <a:lvl4pPr>
              <a:spcAft>
                <a:spcPts val="900"/>
              </a:spcAft>
              <a:defRPr/>
            </a:lvl4pPr>
            <a:lvl5pPr>
              <a:spcAft>
                <a:spcPts val="900"/>
              </a:spcAft>
              <a:defRPr/>
            </a:lvl5pPr>
            <a:lvl7pPr>
              <a:spcAft>
                <a:spcPts val="900"/>
              </a:spcAft>
              <a:defRPr/>
            </a:lvl7pPr>
            <a:lvl8pPr>
              <a:spcAft>
                <a:spcPts val="900"/>
              </a:spcAft>
              <a:defRPr/>
            </a:lvl8pPr>
            <a:lvl9pPr>
              <a:spcAft>
                <a:spcPts val="900"/>
              </a:spcAft>
              <a:defRPr/>
            </a:lvl9pPr>
          </a:lstStyle>
          <a:p>
            <a:pPr lvl="0"/>
            <a:r>
              <a:rPr lang="en-US" dirty="0"/>
              <a:t>Body Text (Arial </a:t>
            </a:r>
            <a:r>
              <a:rPr lang="en-US" dirty="0" err="1"/>
              <a:t>20pt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Heading 1</a:t>
            </a:r>
          </a:p>
          <a:p>
            <a:pPr lvl="2"/>
            <a:r>
              <a:rPr lang="en-US" dirty="0"/>
              <a:t>Bullet 1 (Arial </a:t>
            </a:r>
            <a:r>
              <a:rPr lang="en-US" dirty="0" err="1"/>
              <a:t>20pt</a:t>
            </a:r>
            <a:r>
              <a:rPr lang="en-US" dirty="0"/>
              <a:t>)</a:t>
            </a:r>
          </a:p>
          <a:p>
            <a:pPr lvl="3"/>
            <a:r>
              <a:rPr lang="en-US" dirty="0"/>
              <a:t>Bullet 2</a:t>
            </a:r>
          </a:p>
          <a:p>
            <a:pPr lvl="4"/>
            <a:r>
              <a:rPr lang="en-US" dirty="0"/>
              <a:t>Bullet 3</a:t>
            </a:r>
          </a:p>
          <a:p>
            <a:pPr lvl="5"/>
            <a:r>
              <a:rPr lang="en-US" dirty="0"/>
              <a:t>Heading 2 (Arial </a:t>
            </a:r>
            <a:r>
              <a:rPr lang="en-US" dirty="0" err="1"/>
              <a:t>20pt</a:t>
            </a:r>
            <a:r>
              <a:rPr lang="en-US" dirty="0"/>
              <a:t>)</a:t>
            </a:r>
          </a:p>
          <a:p>
            <a:pPr lvl="6"/>
            <a:r>
              <a:rPr lang="en-US" dirty="0"/>
              <a:t>Number Bullet</a:t>
            </a:r>
          </a:p>
          <a:p>
            <a:pPr lvl="7"/>
            <a:r>
              <a:rPr lang="en-US" dirty="0"/>
              <a:t>Alpha Bullet 1</a:t>
            </a:r>
          </a:p>
          <a:p>
            <a:pPr lvl="8"/>
            <a:r>
              <a:rPr lang="en-US" dirty="0"/>
              <a:t>Alpha Bullet 2</a:t>
            </a:r>
            <a:endParaRPr lang="en-AU" dirty="0"/>
          </a:p>
        </p:txBody>
      </p:sp>
      <p:sp>
        <p:nvSpPr>
          <p:cNvPr id="5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3276600" y="1524001"/>
            <a:ext cx="5535613" cy="4790018"/>
          </a:xfrm>
        </p:spPr>
        <p:txBody>
          <a:bodyPr/>
          <a:lstStyle>
            <a:lvl3pPr>
              <a:spcAft>
                <a:spcPts val="900"/>
              </a:spcAft>
              <a:defRPr/>
            </a:lvl3pPr>
          </a:lstStyle>
          <a:p>
            <a:pPr lvl="0"/>
            <a:r>
              <a:rPr lang="en-US" dirty="0"/>
              <a:t>Body Text (Arial </a:t>
            </a:r>
            <a:r>
              <a:rPr lang="en-US" dirty="0" err="1"/>
              <a:t>20pt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Heading 1 </a:t>
            </a:r>
          </a:p>
          <a:p>
            <a:pPr lvl="2"/>
            <a:r>
              <a:rPr lang="en-US" dirty="0"/>
              <a:t>Bullet 1 (Arial </a:t>
            </a:r>
            <a:r>
              <a:rPr lang="en-US" dirty="0" err="1"/>
              <a:t>20pt</a:t>
            </a:r>
            <a:r>
              <a:rPr lang="en-US" dirty="0"/>
              <a:t>)</a:t>
            </a:r>
          </a:p>
          <a:p>
            <a:pPr lvl="3"/>
            <a:r>
              <a:rPr lang="en-US" dirty="0"/>
              <a:t>Bullet 2 (Arial </a:t>
            </a:r>
            <a:r>
              <a:rPr lang="en-US" dirty="0" err="1"/>
              <a:t>20pt</a:t>
            </a:r>
            <a:r>
              <a:rPr lang="en-US" dirty="0"/>
              <a:t>)</a:t>
            </a:r>
          </a:p>
          <a:p>
            <a:pPr lvl="4"/>
            <a:r>
              <a:rPr lang="en-US" dirty="0"/>
              <a:t>Bullet 3 (Arial </a:t>
            </a:r>
            <a:r>
              <a:rPr lang="en-US" dirty="0" err="1"/>
              <a:t>18pt</a:t>
            </a:r>
            <a:r>
              <a:rPr lang="en-US" dirty="0"/>
              <a:t>)</a:t>
            </a:r>
          </a:p>
          <a:p>
            <a:pPr lvl="5"/>
            <a:r>
              <a:rPr lang="en-US" dirty="0"/>
              <a:t>Heading 2 (Arial </a:t>
            </a:r>
            <a:r>
              <a:rPr lang="en-US" dirty="0" err="1"/>
              <a:t>20pt</a:t>
            </a:r>
            <a:r>
              <a:rPr lang="en-US" dirty="0"/>
              <a:t>)</a:t>
            </a:r>
          </a:p>
          <a:p>
            <a:pPr lvl="6"/>
            <a:r>
              <a:rPr lang="en-US" dirty="0"/>
              <a:t>Number Bullet (Arial </a:t>
            </a:r>
            <a:r>
              <a:rPr lang="en-US" dirty="0" err="1"/>
              <a:t>20pt</a:t>
            </a:r>
            <a:r>
              <a:rPr lang="en-US" dirty="0"/>
              <a:t>)</a:t>
            </a:r>
          </a:p>
          <a:p>
            <a:pPr lvl="7"/>
            <a:r>
              <a:rPr lang="en-US" dirty="0"/>
              <a:t>Alpha Bullet 1 (Arial </a:t>
            </a:r>
            <a:r>
              <a:rPr lang="en-US" dirty="0" err="1"/>
              <a:t>20pt</a:t>
            </a:r>
            <a:r>
              <a:rPr lang="en-US" dirty="0"/>
              <a:t>)</a:t>
            </a:r>
          </a:p>
          <a:p>
            <a:pPr lvl="8"/>
            <a:r>
              <a:rPr lang="en-US" dirty="0"/>
              <a:t>Alpha Bullet 2 (</a:t>
            </a:r>
            <a:r>
              <a:rPr lang="en-US" dirty="0" err="1"/>
              <a:t>18pt</a:t>
            </a:r>
            <a:r>
              <a:rPr lang="en-US" dirty="0"/>
              <a:t>)</a:t>
            </a:r>
            <a:endParaRPr lang="en-AU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6237FA6-B01B-4AC4-B2C4-042E0C4FC13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0" y="895351"/>
            <a:ext cx="8520113" cy="476250"/>
          </a:xfrm>
        </p:spPr>
        <p:txBody>
          <a:bodyPr anchor="t" anchorCtr="0"/>
          <a:lstStyle>
            <a:lvl1pPr>
              <a:defRPr b="1">
                <a:solidFill>
                  <a:srgbClr val="A0A1A2"/>
                </a:solidFill>
              </a:defRPr>
            </a:lvl1pPr>
          </a:lstStyle>
          <a:p>
            <a:pPr lvl="0"/>
            <a:r>
              <a:rPr lang="en-US" dirty="0"/>
              <a:t>Subtitle/secondary title</a:t>
            </a:r>
          </a:p>
        </p:txBody>
      </p:sp>
    </p:spTree>
    <p:extLst>
      <p:ext uri="{BB962C8B-B14F-4D97-AF65-F5344CB8AC3E}">
        <p14:creationId xmlns:p14="http://schemas.microsoft.com/office/powerpoint/2010/main" val="12387297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/3 1/3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 hasCustomPrompt="1"/>
          </p:nvPr>
        </p:nvSpPr>
        <p:spPr>
          <a:xfrm>
            <a:off x="315915" y="1524000"/>
            <a:ext cx="5551486" cy="4790016"/>
          </a:xfrm>
        </p:spPr>
        <p:txBody>
          <a:bodyPr/>
          <a:lstStyle/>
          <a:p>
            <a:pPr lvl="0"/>
            <a:r>
              <a:rPr lang="en-US" dirty="0"/>
              <a:t>Body Text (Arial </a:t>
            </a:r>
            <a:r>
              <a:rPr lang="en-US" dirty="0" err="1"/>
              <a:t>20pt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Heading 1 (Arial </a:t>
            </a:r>
            <a:r>
              <a:rPr lang="en-US" dirty="0" err="1"/>
              <a:t>24pt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Bullet 1 (Arial </a:t>
            </a:r>
            <a:r>
              <a:rPr lang="en-US" dirty="0" err="1"/>
              <a:t>20pt</a:t>
            </a:r>
            <a:r>
              <a:rPr lang="en-US" dirty="0"/>
              <a:t>)</a:t>
            </a:r>
          </a:p>
          <a:p>
            <a:pPr lvl="3"/>
            <a:r>
              <a:rPr lang="en-US" dirty="0"/>
              <a:t>Bullet 2 (Arial </a:t>
            </a:r>
            <a:r>
              <a:rPr lang="en-US" dirty="0" err="1"/>
              <a:t>20pt</a:t>
            </a:r>
            <a:r>
              <a:rPr lang="en-US" dirty="0"/>
              <a:t>)</a:t>
            </a:r>
          </a:p>
          <a:p>
            <a:pPr lvl="4"/>
            <a:r>
              <a:rPr lang="en-US" dirty="0"/>
              <a:t>Bullet 3 (Arial </a:t>
            </a:r>
            <a:r>
              <a:rPr lang="en-US" dirty="0" err="1"/>
              <a:t>18pt</a:t>
            </a:r>
            <a:r>
              <a:rPr lang="en-US" dirty="0"/>
              <a:t>)</a:t>
            </a:r>
          </a:p>
          <a:p>
            <a:pPr lvl="5"/>
            <a:r>
              <a:rPr lang="en-US" dirty="0"/>
              <a:t>Heading 2 (Arial </a:t>
            </a:r>
            <a:r>
              <a:rPr lang="en-US" dirty="0" err="1"/>
              <a:t>20pt</a:t>
            </a:r>
            <a:r>
              <a:rPr lang="en-US" dirty="0"/>
              <a:t>)</a:t>
            </a:r>
          </a:p>
          <a:p>
            <a:pPr lvl="6"/>
            <a:r>
              <a:rPr lang="en-US" dirty="0"/>
              <a:t>Number Bullet (Arial </a:t>
            </a:r>
            <a:r>
              <a:rPr lang="en-US" dirty="0" err="1"/>
              <a:t>20pt</a:t>
            </a:r>
            <a:r>
              <a:rPr lang="en-US" dirty="0"/>
              <a:t>)</a:t>
            </a:r>
          </a:p>
          <a:p>
            <a:pPr lvl="7"/>
            <a:r>
              <a:rPr lang="en-US" dirty="0"/>
              <a:t>Alpha Bullet 1 (Arial </a:t>
            </a:r>
            <a:r>
              <a:rPr lang="en-US" dirty="0" err="1"/>
              <a:t>20pt</a:t>
            </a:r>
            <a:r>
              <a:rPr lang="en-US" dirty="0"/>
              <a:t>)</a:t>
            </a:r>
          </a:p>
          <a:p>
            <a:pPr lvl="8"/>
            <a:r>
              <a:rPr lang="en-US" dirty="0"/>
              <a:t>Alpha Bullet 2 (</a:t>
            </a:r>
            <a:r>
              <a:rPr lang="en-US" dirty="0" err="1"/>
              <a:t>18pt</a:t>
            </a:r>
            <a:r>
              <a:rPr lang="en-US" dirty="0"/>
              <a:t>)</a:t>
            </a:r>
            <a:endParaRPr lang="en-AU" dirty="0"/>
          </a:p>
        </p:txBody>
      </p:sp>
      <p:sp>
        <p:nvSpPr>
          <p:cNvPr id="5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6076213" y="1524000"/>
            <a:ext cx="2736000" cy="4790016"/>
          </a:xfrm>
        </p:spPr>
        <p:txBody>
          <a:bodyPr/>
          <a:lstStyle/>
          <a:p>
            <a:pPr lvl="0"/>
            <a:r>
              <a:rPr lang="en-US" dirty="0"/>
              <a:t>Body Text (Arial </a:t>
            </a:r>
            <a:r>
              <a:rPr lang="en-US" dirty="0" err="1"/>
              <a:t>20pt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Heading 1</a:t>
            </a:r>
          </a:p>
          <a:p>
            <a:pPr lvl="2"/>
            <a:r>
              <a:rPr lang="en-US" dirty="0"/>
              <a:t>Bullet 1 (Arial </a:t>
            </a:r>
            <a:r>
              <a:rPr lang="en-US" dirty="0" err="1"/>
              <a:t>20pt</a:t>
            </a:r>
            <a:r>
              <a:rPr lang="en-US" dirty="0"/>
              <a:t>)</a:t>
            </a:r>
          </a:p>
          <a:p>
            <a:pPr lvl="3"/>
            <a:r>
              <a:rPr lang="en-US" dirty="0"/>
              <a:t>Bullet 2</a:t>
            </a:r>
          </a:p>
          <a:p>
            <a:pPr lvl="4"/>
            <a:r>
              <a:rPr lang="en-US" dirty="0"/>
              <a:t>Bullet 3</a:t>
            </a:r>
          </a:p>
          <a:p>
            <a:pPr lvl="5"/>
            <a:r>
              <a:rPr lang="en-US" dirty="0"/>
              <a:t>Heading 2 (Arial </a:t>
            </a:r>
            <a:r>
              <a:rPr lang="en-US" dirty="0" err="1"/>
              <a:t>20pt</a:t>
            </a:r>
            <a:r>
              <a:rPr lang="en-US" dirty="0"/>
              <a:t>)</a:t>
            </a:r>
          </a:p>
          <a:p>
            <a:pPr lvl="6"/>
            <a:r>
              <a:rPr lang="en-US" dirty="0"/>
              <a:t>Number Bullet</a:t>
            </a:r>
          </a:p>
          <a:p>
            <a:pPr lvl="7"/>
            <a:r>
              <a:rPr lang="en-US" dirty="0"/>
              <a:t>Alpha Bullet 1</a:t>
            </a:r>
          </a:p>
          <a:p>
            <a:pPr lvl="8"/>
            <a:r>
              <a:rPr lang="en-US" dirty="0"/>
              <a:t>Alpha Bullet 2</a:t>
            </a:r>
            <a:endParaRPr lang="en-AU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6237FA6-B01B-4AC4-B2C4-042E0C4FC13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0" y="895351"/>
            <a:ext cx="8520113" cy="476250"/>
          </a:xfrm>
        </p:spPr>
        <p:txBody>
          <a:bodyPr anchor="t" anchorCtr="0"/>
          <a:lstStyle>
            <a:lvl1pPr>
              <a:defRPr b="1">
                <a:solidFill>
                  <a:srgbClr val="A0A1A2"/>
                </a:solidFill>
              </a:defRPr>
            </a:lvl1pPr>
          </a:lstStyle>
          <a:p>
            <a:pPr lvl="0"/>
            <a:r>
              <a:rPr lang="en-US" dirty="0"/>
              <a:t>Subtitle/secondary title</a:t>
            </a:r>
          </a:p>
        </p:txBody>
      </p:sp>
    </p:spTree>
    <p:extLst>
      <p:ext uri="{BB962C8B-B14F-4D97-AF65-F5344CB8AC3E}">
        <p14:creationId xmlns:p14="http://schemas.microsoft.com/office/powerpoint/2010/main" val="26721958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37FA6-B01B-4AC4-B2C4-042E0C4FC13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0" y="895351"/>
            <a:ext cx="8520113" cy="476250"/>
          </a:xfrm>
        </p:spPr>
        <p:txBody>
          <a:bodyPr anchor="t" anchorCtr="0"/>
          <a:lstStyle>
            <a:lvl1pPr>
              <a:defRPr b="1">
                <a:solidFill>
                  <a:srgbClr val="A0A1A2"/>
                </a:solidFill>
              </a:defRPr>
            </a:lvl1pPr>
          </a:lstStyle>
          <a:p>
            <a:pPr lvl="0"/>
            <a:r>
              <a:rPr lang="en-US" dirty="0"/>
              <a:t>Subtitle/secondary title</a:t>
            </a:r>
          </a:p>
        </p:txBody>
      </p:sp>
    </p:spTree>
    <p:extLst>
      <p:ext uri="{BB962C8B-B14F-4D97-AF65-F5344CB8AC3E}">
        <p14:creationId xmlns:p14="http://schemas.microsoft.com/office/powerpoint/2010/main" val="24913276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237FA6-B01B-4AC4-B2C4-042E0C4FC1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85910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3857172" y="2844459"/>
            <a:ext cx="0" cy="1169084"/>
          </a:xfrm>
          <a:prstGeom prst="line">
            <a:avLst/>
          </a:prstGeom>
          <a:noFill/>
          <a:ln w="12700" cap="sq" cmpd="sng" algn="ctr">
            <a:solidFill>
              <a:schemeClr val="tx2"/>
            </a:solidFill>
            <a:prstDash val="solid"/>
            <a:bevel/>
            <a:headEnd type="none"/>
            <a:tailEnd type="none"/>
          </a:ln>
          <a:effectLst/>
        </p:spPr>
      </p:cxn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495301" y="2647950"/>
            <a:ext cx="3086100" cy="1562100"/>
          </a:xfrm>
        </p:spPr>
        <p:txBody>
          <a:bodyPr anchor="ctr" anchorCtr="0"/>
          <a:lstStyle>
            <a:lvl1pPr>
              <a:defRPr lang="en-US" sz="2400" b="1" kern="1200" spc="-1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377" rtl="0" eaLnBrk="1" latinLnBrk="0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Arial" pitchFamily="34" charset="0"/>
              <a:buNone/>
              <a:defRPr lang="en-US" sz="2400" b="1" kern="1200" spc="-1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377" rtl="0" eaLnBrk="1" latinLnBrk="0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 lang="en-US" sz="6800" b="1" kern="1200" spc="-10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3pPr>
            <a:lvl4pPr algn="l" defTabSz="914377" rtl="0" eaLnBrk="1" latinLnBrk="0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defRPr lang="en-US" sz="6800" b="1" kern="1200" spc="-1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4pPr>
            <a:lvl5pPr algn="l" defTabSz="914377" rtl="0" eaLnBrk="1" latinLnBrk="0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defRPr lang="en-GB" sz="6800" b="1" kern="1200" spc="-1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2"/>
            <a:r>
              <a:rPr lang="en-US" dirty="0"/>
              <a:t>% or $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4114800" y="2647950"/>
            <a:ext cx="4495800" cy="1562100"/>
          </a:xfrm>
        </p:spPr>
        <p:txBody>
          <a:bodyPr anchor="ctr" anchorCtr="0"/>
          <a:lstStyle>
            <a:lvl1pPr>
              <a:defRPr lang="en-US" sz="2400" b="1" kern="1200" spc="-1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377" rtl="0" eaLnBrk="1" latinLnBrk="0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Arial" pitchFamily="34" charset="0"/>
              <a:buNone/>
              <a:defRPr lang="en-US" sz="2400" b="1" kern="1200" spc="-1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377" rtl="0" eaLnBrk="1" latinLnBrk="0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 lang="en-US" sz="6800" b="1" kern="1200" spc="-1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3pPr>
            <a:lvl4pPr algn="l" defTabSz="914377" rtl="0" eaLnBrk="1" latinLnBrk="0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defRPr lang="en-US" sz="6800" b="1" kern="1200" spc="-1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4pPr>
            <a:lvl5pPr algn="l" defTabSz="914377" rtl="0" eaLnBrk="1" latinLnBrk="0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defRPr lang="en-GB" sz="6800" b="1" kern="1200" spc="-1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5" name="Footer Placeholder 6"/>
          <p:cNvSpPr>
            <a:spLocks noGrp="1"/>
          </p:cNvSpPr>
          <p:nvPr>
            <p:ph type="ftr" sz="quarter" idx="14"/>
          </p:nvPr>
        </p:nvSpPr>
        <p:spPr>
          <a:xfrm>
            <a:off x="304802" y="6466419"/>
            <a:ext cx="5440679" cy="264583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7"/>
          <p:cNvSpPr>
            <a:spLocks noGrp="1"/>
          </p:cNvSpPr>
          <p:nvPr>
            <p:ph type="sldNum" sz="quarter" idx="15"/>
          </p:nvPr>
        </p:nvSpPr>
        <p:spPr>
          <a:xfrm>
            <a:off x="8001001" y="6466419"/>
            <a:ext cx="813081" cy="264583"/>
          </a:xfrm>
        </p:spPr>
        <p:txBody>
          <a:bodyPr/>
          <a:lstStyle/>
          <a:p>
            <a:fld id="{26237FA6-B01B-4AC4-B2C4-042E0C4FC1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307963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C3BAB9-2B20-4355-BCA9-0B2608953693}" type="slidenum">
              <a:rPr lang="en-AU" smtClean="0">
                <a:solidFill>
                  <a:srgbClr val="A71930"/>
                </a:solidFill>
              </a:rPr>
              <a:pPr/>
              <a:t>‹#›</a:t>
            </a:fld>
            <a:endParaRPr lang="en-AU" dirty="0">
              <a:solidFill>
                <a:srgbClr val="A7193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>
              <a:solidFill>
                <a:srgbClr val="A71930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2"/>
          </p:nvPr>
        </p:nvSpPr>
        <p:spPr>
          <a:xfrm>
            <a:off x="395288" y="1628775"/>
            <a:ext cx="8353425" cy="46799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677974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s (Laptop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6200" y="2286000"/>
            <a:ext cx="5705297" cy="3246497"/>
          </a:xfrm>
          <a:prstGeom prst="rect">
            <a:avLst/>
          </a:prstGeom>
        </p:spPr>
      </p:pic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085850" y="2789297"/>
            <a:ext cx="3409950" cy="20955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6237FA6-B01B-4AC4-B2C4-042E0C4FC13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0" y="895351"/>
            <a:ext cx="8520113" cy="476250"/>
          </a:xfrm>
        </p:spPr>
        <p:txBody>
          <a:bodyPr anchor="t" anchorCtr="0"/>
          <a:lstStyle>
            <a:lvl1pPr>
              <a:defRPr b="1">
                <a:solidFill>
                  <a:srgbClr val="A0A1A2"/>
                </a:solidFill>
              </a:defRPr>
            </a:lvl1pPr>
          </a:lstStyle>
          <a:p>
            <a:pPr lvl="0"/>
            <a:r>
              <a:rPr lang="en-US" dirty="0"/>
              <a:t>Subtitle/secondary title</a:t>
            </a:r>
          </a:p>
        </p:txBody>
      </p:sp>
      <p:sp>
        <p:nvSpPr>
          <p:cNvPr id="10" name="Content Placeholder 7"/>
          <p:cNvSpPr>
            <a:spLocks noGrp="1"/>
          </p:cNvSpPr>
          <p:nvPr>
            <p:ph sz="quarter" idx="10"/>
          </p:nvPr>
        </p:nvSpPr>
        <p:spPr>
          <a:xfrm>
            <a:off x="5334000" y="2286000"/>
            <a:ext cx="3478213" cy="4028017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823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s (Phon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412682"/>
            <a:ext cx="2590800" cy="5007168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199877" y="333375"/>
            <a:ext cx="5606267" cy="428625"/>
          </a:xfrm>
        </p:spPr>
        <p:txBody>
          <a:bodyPr/>
          <a:lstStyle/>
          <a:p>
            <a:r>
              <a:rPr lang="en-US" dirty="0"/>
              <a:t>Click to edit Master title </a:t>
            </a:r>
            <a:r>
              <a:rPr lang="en-US" dirty="0" smtClean="0"/>
              <a:t>style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>
          <a:xfrm>
            <a:off x="3200400" y="1524000"/>
            <a:ext cx="5611813" cy="4790017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37FA6-B01B-4AC4-B2C4-042E0C4FC13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733425" y="2105025"/>
            <a:ext cx="2038350" cy="3619500"/>
          </a:xfrm>
        </p:spPr>
        <p:txBody>
          <a:bodyPr/>
          <a:lstStyle/>
          <a:p>
            <a:endParaRPr lang="en-GB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3199876" y="895351"/>
            <a:ext cx="5625037" cy="476250"/>
          </a:xfrm>
        </p:spPr>
        <p:txBody>
          <a:bodyPr anchor="t" anchorCtr="0"/>
          <a:lstStyle>
            <a:lvl1pPr>
              <a:defRPr b="1">
                <a:solidFill>
                  <a:srgbClr val="A0A1A2"/>
                </a:solidFill>
              </a:defRPr>
            </a:lvl1pPr>
          </a:lstStyle>
          <a:p>
            <a:pPr lvl="0"/>
            <a:r>
              <a:rPr lang="en-US" dirty="0"/>
              <a:t>Subtitle/secondary title</a:t>
            </a:r>
          </a:p>
        </p:txBody>
      </p:sp>
    </p:spTree>
    <p:extLst>
      <p:ext uri="{BB962C8B-B14F-4D97-AF65-F5344CB8AC3E}">
        <p14:creationId xmlns:p14="http://schemas.microsoft.com/office/powerpoint/2010/main" val="26516828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et the Team (Circl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37"/>
          <p:cNvSpPr>
            <a:spLocks noGrp="1"/>
          </p:cNvSpPr>
          <p:nvPr>
            <p:ph type="pic" sz="quarter" idx="10"/>
          </p:nvPr>
        </p:nvSpPr>
        <p:spPr>
          <a:xfrm>
            <a:off x="1836491" y="1529864"/>
            <a:ext cx="1188000" cy="1188000"/>
          </a:xfrm>
          <a:prstGeom prst="ellipse">
            <a:avLst/>
          </a:prstGeom>
          <a:ln w="19050">
            <a:solidFill>
              <a:schemeClr val="accent1"/>
            </a:solidFill>
          </a:ln>
        </p:spPr>
        <p:txBody>
          <a:bodyPr anchor="ctr" anchorCtr="0">
            <a:normAutofit/>
          </a:bodyPr>
          <a:lstStyle>
            <a:lvl1pPr algn="ct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27" name="Picture Placeholder 37"/>
          <p:cNvSpPr>
            <a:spLocks noGrp="1"/>
          </p:cNvSpPr>
          <p:nvPr>
            <p:ph type="pic" sz="quarter" idx="11"/>
          </p:nvPr>
        </p:nvSpPr>
        <p:spPr>
          <a:xfrm>
            <a:off x="3972505" y="1529864"/>
            <a:ext cx="1188000" cy="1188000"/>
          </a:xfrm>
          <a:prstGeom prst="ellipse">
            <a:avLst/>
          </a:prstGeom>
          <a:ln w="19050">
            <a:solidFill>
              <a:schemeClr val="accent1"/>
            </a:solidFill>
          </a:ln>
        </p:spPr>
        <p:txBody>
          <a:bodyPr anchor="ctr" anchorCtr="0">
            <a:normAutofit/>
          </a:bodyPr>
          <a:lstStyle>
            <a:lvl1pPr algn="ct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31" name="Picture Placeholder 37"/>
          <p:cNvSpPr>
            <a:spLocks noGrp="1"/>
          </p:cNvSpPr>
          <p:nvPr>
            <p:ph type="pic" sz="quarter" idx="12"/>
          </p:nvPr>
        </p:nvSpPr>
        <p:spPr>
          <a:xfrm>
            <a:off x="6108520" y="1529864"/>
            <a:ext cx="1188000" cy="1188000"/>
          </a:xfrm>
          <a:prstGeom prst="ellipse">
            <a:avLst/>
          </a:prstGeom>
          <a:ln w="19050">
            <a:solidFill>
              <a:schemeClr val="accent1"/>
            </a:solidFill>
          </a:ln>
        </p:spPr>
        <p:txBody>
          <a:bodyPr anchor="ctr" anchorCtr="0">
            <a:normAutofit/>
          </a:bodyPr>
          <a:lstStyle>
            <a:lvl1pPr algn="ct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32" name="Picture Placeholder 37"/>
          <p:cNvSpPr>
            <a:spLocks noGrp="1"/>
          </p:cNvSpPr>
          <p:nvPr>
            <p:ph type="pic" sz="quarter" idx="13"/>
          </p:nvPr>
        </p:nvSpPr>
        <p:spPr>
          <a:xfrm>
            <a:off x="726832" y="3904568"/>
            <a:ext cx="1188000" cy="1188000"/>
          </a:xfrm>
          <a:prstGeom prst="ellipse">
            <a:avLst/>
          </a:prstGeom>
          <a:ln w="19050">
            <a:solidFill>
              <a:schemeClr val="accent1"/>
            </a:solidFill>
          </a:ln>
        </p:spPr>
        <p:txBody>
          <a:bodyPr anchor="ctr" anchorCtr="0">
            <a:normAutofit/>
          </a:bodyPr>
          <a:lstStyle>
            <a:lvl1pPr algn="ct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33" name="Picture Placeholder 37"/>
          <p:cNvSpPr>
            <a:spLocks noGrp="1"/>
          </p:cNvSpPr>
          <p:nvPr>
            <p:ph type="pic" sz="quarter" idx="14"/>
          </p:nvPr>
        </p:nvSpPr>
        <p:spPr>
          <a:xfrm>
            <a:off x="2862847" y="3904568"/>
            <a:ext cx="1188000" cy="1188000"/>
          </a:xfrm>
          <a:prstGeom prst="ellipse">
            <a:avLst/>
          </a:prstGeom>
          <a:ln w="19050">
            <a:solidFill>
              <a:schemeClr val="accent1"/>
            </a:solidFill>
          </a:ln>
        </p:spPr>
        <p:txBody>
          <a:bodyPr anchor="ctr" anchorCtr="0">
            <a:normAutofit/>
          </a:bodyPr>
          <a:lstStyle>
            <a:lvl1pPr algn="ct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34" name="Picture Placeholder 37"/>
          <p:cNvSpPr>
            <a:spLocks noGrp="1"/>
          </p:cNvSpPr>
          <p:nvPr>
            <p:ph type="pic" sz="quarter" idx="15"/>
          </p:nvPr>
        </p:nvSpPr>
        <p:spPr>
          <a:xfrm>
            <a:off x="4998863" y="3904568"/>
            <a:ext cx="1188000" cy="1188000"/>
          </a:xfrm>
          <a:prstGeom prst="ellipse">
            <a:avLst/>
          </a:prstGeom>
          <a:ln w="19050">
            <a:solidFill>
              <a:schemeClr val="accent1"/>
            </a:solidFill>
          </a:ln>
        </p:spPr>
        <p:txBody>
          <a:bodyPr anchor="ctr" anchorCtr="0">
            <a:normAutofit/>
          </a:bodyPr>
          <a:lstStyle>
            <a:lvl1pPr algn="ct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35" name="Picture Placeholder 37"/>
          <p:cNvSpPr>
            <a:spLocks noGrp="1"/>
          </p:cNvSpPr>
          <p:nvPr>
            <p:ph type="pic" sz="quarter" idx="16"/>
          </p:nvPr>
        </p:nvSpPr>
        <p:spPr>
          <a:xfrm>
            <a:off x="7130720" y="3904568"/>
            <a:ext cx="1188000" cy="1188000"/>
          </a:xfrm>
          <a:prstGeom prst="ellipse">
            <a:avLst/>
          </a:prstGeom>
          <a:ln w="19050">
            <a:solidFill>
              <a:schemeClr val="accent1"/>
            </a:solidFill>
          </a:ln>
        </p:spPr>
        <p:txBody>
          <a:bodyPr anchor="ctr" anchorCtr="0">
            <a:normAutofit/>
          </a:bodyPr>
          <a:lstStyle>
            <a:lvl1pPr algn="ct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26237FA6-B01B-4AC4-B2C4-042E0C4FC13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04800" y="895351"/>
            <a:ext cx="8520113" cy="476250"/>
          </a:xfrm>
        </p:spPr>
        <p:txBody>
          <a:bodyPr anchor="t" anchorCtr="0"/>
          <a:lstStyle>
            <a:lvl1pPr>
              <a:defRPr b="1">
                <a:solidFill>
                  <a:srgbClr val="A0A1A2"/>
                </a:solidFill>
              </a:defRPr>
            </a:lvl1pPr>
          </a:lstStyle>
          <a:p>
            <a:pPr lvl="0"/>
            <a:r>
              <a:rPr lang="en-US" dirty="0"/>
              <a:t>Subtitle/secondary title</a:t>
            </a:r>
          </a:p>
        </p:txBody>
      </p:sp>
    </p:spTree>
    <p:extLst>
      <p:ext uri="{BB962C8B-B14F-4D97-AF65-F5344CB8AC3E}">
        <p14:creationId xmlns:p14="http://schemas.microsoft.com/office/powerpoint/2010/main" val="108054673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et the Team (Rectangl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37"/>
          <p:cNvSpPr>
            <a:spLocks noGrp="1"/>
          </p:cNvSpPr>
          <p:nvPr>
            <p:ph type="pic" sz="quarter" idx="10"/>
          </p:nvPr>
        </p:nvSpPr>
        <p:spPr>
          <a:xfrm>
            <a:off x="1947859" y="1532792"/>
            <a:ext cx="999936" cy="1188000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anchor="ctr" anchorCtr="0">
            <a:normAutofit/>
          </a:bodyPr>
          <a:lstStyle>
            <a:lvl1pPr algn="ct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27" name="Picture Placeholder 37"/>
          <p:cNvSpPr>
            <a:spLocks noGrp="1"/>
          </p:cNvSpPr>
          <p:nvPr>
            <p:ph type="pic" sz="quarter" idx="11"/>
          </p:nvPr>
        </p:nvSpPr>
        <p:spPr>
          <a:xfrm>
            <a:off x="4083873" y="1532792"/>
            <a:ext cx="999936" cy="1188000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anchor="ctr" anchorCtr="0">
            <a:normAutofit/>
          </a:bodyPr>
          <a:lstStyle>
            <a:lvl1pPr algn="ct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31" name="Picture Placeholder 37"/>
          <p:cNvSpPr>
            <a:spLocks noGrp="1"/>
          </p:cNvSpPr>
          <p:nvPr>
            <p:ph type="pic" sz="quarter" idx="12"/>
          </p:nvPr>
        </p:nvSpPr>
        <p:spPr>
          <a:xfrm>
            <a:off x="6219888" y="1532792"/>
            <a:ext cx="999936" cy="1188000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anchor="ctr" anchorCtr="0">
            <a:normAutofit/>
          </a:bodyPr>
          <a:lstStyle>
            <a:lvl1pPr algn="ct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32" name="Picture Placeholder 37"/>
          <p:cNvSpPr>
            <a:spLocks noGrp="1"/>
          </p:cNvSpPr>
          <p:nvPr>
            <p:ph type="pic" sz="quarter" idx="13"/>
          </p:nvPr>
        </p:nvSpPr>
        <p:spPr>
          <a:xfrm>
            <a:off x="838200" y="3898704"/>
            <a:ext cx="999936" cy="1188000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anchor="ctr" anchorCtr="0">
            <a:normAutofit/>
          </a:bodyPr>
          <a:lstStyle>
            <a:lvl1pPr algn="ct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33" name="Picture Placeholder 37"/>
          <p:cNvSpPr>
            <a:spLocks noGrp="1"/>
          </p:cNvSpPr>
          <p:nvPr>
            <p:ph type="pic" sz="quarter" idx="14"/>
          </p:nvPr>
        </p:nvSpPr>
        <p:spPr>
          <a:xfrm>
            <a:off x="2974215" y="3898704"/>
            <a:ext cx="999936" cy="1188000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anchor="ctr" anchorCtr="0">
            <a:normAutofit/>
          </a:bodyPr>
          <a:lstStyle>
            <a:lvl1pPr algn="ct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34" name="Picture Placeholder 37"/>
          <p:cNvSpPr>
            <a:spLocks noGrp="1"/>
          </p:cNvSpPr>
          <p:nvPr>
            <p:ph type="pic" sz="quarter" idx="15"/>
          </p:nvPr>
        </p:nvSpPr>
        <p:spPr>
          <a:xfrm>
            <a:off x="5110229" y="3898704"/>
            <a:ext cx="999936" cy="1188000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anchor="ctr" anchorCtr="0">
            <a:normAutofit/>
          </a:bodyPr>
          <a:lstStyle>
            <a:lvl1pPr algn="ct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35" name="Picture Placeholder 37"/>
          <p:cNvSpPr>
            <a:spLocks noGrp="1"/>
          </p:cNvSpPr>
          <p:nvPr>
            <p:ph type="pic" sz="quarter" idx="16"/>
          </p:nvPr>
        </p:nvSpPr>
        <p:spPr>
          <a:xfrm>
            <a:off x="7242088" y="3898704"/>
            <a:ext cx="999936" cy="1188000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anchor="ctr" anchorCtr="0">
            <a:normAutofit/>
          </a:bodyPr>
          <a:lstStyle>
            <a:lvl1pPr algn="ct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26237FA6-B01B-4AC4-B2C4-042E0C4FC13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04800" y="895351"/>
            <a:ext cx="8520113" cy="476250"/>
          </a:xfrm>
        </p:spPr>
        <p:txBody>
          <a:bodyPr anchor="t" anchorCtr="0"/>
          <a:lstStyle>
            <a:lvl1pPr>
              <a:defRPr b="1">
                <a:solidFill>
                  <a:srgbClr val="A0A1A2"/>
                </a:solidFill>
              </a:defRPr>
            </a:lvl1pPr>
          </a:lstStyle>
          <a:p>
            <a:pPr lvl="0"/>
            <a:r>
              <a:rPr lang="en-US" dirty="0"/>
              <a:t>Subtitle/secondary title</a:t>
            </a:r>
          </a:p>
        </p:txBody>
      </p:sp>
    </p:spTree>
    <p:extLst>
      <p:ext uri="{BB962C8B-B14F-4D97-AF65-F5344CB8AC3E}">
        <p14:creationId xmlns:p14="http://schemas.microsoft.com/office/powerpoint/2010/main" val="51131463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V/Bio (Circl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37"/>
          <p:cNvSpPr>
            <a:spLocks noGrp="1"/>
          </p:cNvSpPr>
          <p:nvPr>
            <p:ph type="pic" sz="quarter" idx="10"/>
          </p:nvPr>
        </p:nvSpPr>
        <p:spPr>
          <a:xfrm>
            <a:off x="1655220" y="2000840"/>
            <a:ext cx="1260000" cy="1260000"/>
          </a:xfrm>
          <a:prstGeom prst="ellipse">
            <a:avLst/>
          </a:prstGeom>
          <a:ln w="19050">
            <a:solidFill>
              <a:srgbClr val="EE3135"/>
            </a:solidFill>
          </a:ln>
        </p:spPr>
        <p:txBody>
          <a:bodyPr anchor="ctr" anchorCtr="0">
            <a:normAutofit/>
          </a:bodyPr>
          <a:lstStyle>
            <a:lvl1pPr algn="ct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27" name="Picture Placeholder 37"/>
          <p:cNvSpPr>
            <a:spLocks noGrp="1"/>
          </p:cNvSpPr>
          <p:nvPr>
            <p:ph type="pic" sz="quarter" idx="11"/>
          </p:nvPr>
        </p:nvSpPr>
        <p:spPr>
          <a:xfrm>
            <a:off x="3936173" y="2000840"/>
            <a:ext cx="1260000" cy="1260000"/>
          </a:xfrm>
          <a:prstGeom prst="ellipse">
            <a:avLst/>
          </a:prstGeom>
          <a:ln w="19050">
            <a:solidFill>
              <a:srgbClr val="EE3135"/>
            </a:solidFill>
          </a:ln>
        </p:spPr>
        <p:txBody>
          <a:bodyPr anchor="ctr" anchorCtr="0">
            <a:normAutofit/>
          </a:bodyPr>
          <a:lstStyle>
            <a:lvl1pPr algn="ct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31" name="Picture Placeholder 37"/>
          <p:cNvSpPr>
            <a:spLocks noGrp="1"/>
          </p:cNvSpPr>
          <p:nvPr>
            <p:ph type="pic" sz="quarter" idx="12"/>
          </p:nvPr>
        </p:nvSpPr>
        <p:spPr>
          <a:xfrm>
            <a:off x="6217125" y="2000840"/>
            <a:ext cx="1260000" cy="1260000"/>
          </a:xfrm>
          <a:prstGeom prst="ellipse">
            <a:avLst/>
          </a:prstGeom>
          <a:ln w="19050">
            <a:solidFill>
              <a:srgbClr val="EE3135"/>
            </a:solidFill>
          </a:ln>
        </p:spPr>
        <p:txBody>
          <a:bodyPr anchor="ctr" anchorCtr="0">
            <a:normAutofit/>
          </a:bodyPr>
          <a:lstStyle>
            <a:lvl1pPr algn="ct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6237FA6-B01B-4AC4-B2C4-042E0C4FC13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0" y="895351"/>
            <a:ext cx="8520113" cy="476250"/>
          </a:xfrm>
        </p:spPr>
        <p:txBody>
          <a:bodyPr anchor="t" anchorCtr="0"/>
          <a:lstStyle>
            <a:lvl1pPr>
              <a:defRPr b="1">
                <a:solidFill>
                  <a:srgbClr val="A0A1A2"/>
                </a:solidFill>
              </a:defRPr>
            </a:lvl1pPr>
          </a:lstStyle>
          <a:p>
            <a:pPr lvl="0"/>
            <a:r>
              <a:rPr lang="en-US" dirty="0"/>
              <a:t>Subtitle/secondary title</a:t>
            </a:r>
          </a:p>
        </p:txBody>
      </p:sp>
    </p:spTree>
    <p:extLst>
      <p:ext uri="{BB962C8B-B14F-4D97-AF65-F5344CB8AC3E}">
        <p14:creationId xmlns:p14="http://schemas.microsoft.com/office/powerpoint/2010/main" val="413960043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V/Bio (Rectangl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37"/>
          <p:cNvSpPr>
            <a:spLocks noGrp="1"/>
          </p:cNvSpPr>
          <p:nvPr>
            <p:ph type="pic" sz="quarter" idx="10"/>
          </p:nvPr>
        </p:nvSpPr>
        <p:spPr>
          <a:xfrm>
            <a:off x="1667608" y="2000840"/>
            <a:ext cx="1260000" cy="1620000"/>
          </a:xfrm>
          <a:prstGeom prst="rect">
            <a:avLst/>
          </a:prstGeom>
          <a:ln w="19050">
            <a:solidFill>
              <a:srgbClr val="EE3135"/>
            </a:solidFill>
          </a:ln>
        </p:spPr>
        <p:txBody>
          <a:bodyPr anchor="ctr" anchorCtr="0">
            <a:normAutofit/>
          </a:bodyPr>
          <a:lstStyle>
            <a:lvl1pPr algn="ct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27" name="Picture Placeholder 37"/>
          <p:cNvSpPr>
            <a:spLocks noGrp="1"/>
          </p:cNvSpPr>
          <p:nvPr>
            <p:ph type="pic" sz="quarter" idx="11"/>
          </p:nvPr>
        </p:nvSpPr>
        <p:spPr>
          <a:xfrm>
            <a:off x="3948560" y="2000840"/>
            <a:ext cx="1260000" cy="1620000"/>
          </a:xfrm>
          <a:prstGeom prst="rect">
            <a:avLst/>
          </a:prstGeom>
          <a:ln w="19050">
            <a:solidFill>
              <a:srgbClr val="EE3135"/>
            </a:solidFill>
          </a:ln>
        </p:spPr>
        <p:txBody>
          <a:bodyPr anchor="ctr" anchorCtr="0">
            <a:normAutofit/>
          </a:bodyPr>
          <a:lstStyle>
            <a:lvl1pPr algn="ct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31" name="Picture Placeholder 37"/>
          <p:cNvSpPr>
            <a:spLocks noGrp="1"/>
          </p:cNvSpPr>
          <p:nvPr>
            <p:ph type="pic" sz="quarter" idx="12"/>
          </p:nvPr>
        </p:nvSpPr>
        <p:spPr>
          <a:xfrm>
            <a:off x="6229513" y="2000840"/>
            <a:ext cx="1260000" cy="1620000"/>
          </a:xfrm>
          <a:prstGeom prst="rect">
            <a:avLst/>
          </a:prstGeom>
          <a:ln w="19050">
            <a:solidFill>
              <a:srgbClr val="EE3135"/>
            </a:solidFill>
          </a:ln>
        </p:spPr>
        <p:txBody>
          <a:bodyPr anchor="ctr" anchorCtr="0">
            <a:normAutofit/>
          </a:bodyPr>
          <a:lstStyle>
            <a:lvl1pPr algn="ct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6237FA6-B01B-4AC4-B2C4-042E0C4FC13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0" y="895351"/>
            <a:ext cx="8520113" cy="476250"/>
          </a:xfrm>
        </p:spPr>
        <p:txBody>
          <a:bodyPr anchor="t" anchorCtr="0"/>
          <a:lstStyle>
            <a:lvl1pPr>
              <a:defRPr b="1">
                <a:solidFill>
                  <a:srgbClr val="A0A1A2"/>
                </a:solidFill>
              </a:defRPr>
            </a:lvl1pPr>
          </a:lstStyle>
          <a:p>
            <a:pPr lvl="0"/>
            <a:r>
              <a:rPr lang="en-US" dirty="0"/>
              <a:t>Subtitle/secondary title</a:t>
            </a:r>
          </a:p>
        </p:txBody>
      </p:sp>
    </p:spTree>
    <p:extLst>
      <p:ext uri="{BB962C8B-B14F-4D97-AF65-F5344CB8AC3E}">
        <p14:creationId xmlns:p14="http://schemas.microsoft.com/office/powerpoint/2010/main" val="223119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Slide title (Arial 28/</a:t>
            </a:r>
            <a:r>
              <a:rPr lang="en-US" dirty="0" err="1" smtClean="0"/>
              <a:t>32pt</a:t>
            </a:r>
            <a:r>
              <a:rPr lang="en-US" dirty="0" smtClean="0"/>
              <a:t>)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C3BAB9-2B20-4355-BCA9-0B2608953693}" type="slidenum">
              <a:rPr lang="en-AU" smtClean="0">
                <a:solidFill>
                  <a:srgbClr val="A71930"/>
                </a:solidFill>
              </a:rPr>
              <a:pPr/>
              <a:t>‹#›</a:t>
            </a:fld>
            <a:endParaRPr lang="en-AU" dirty="0">
              <a:solidFill>
                <a:srgbClr val="A7193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>
              <a:solidFill>
                <a:srgbClr val="A71930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2"/>
          </p:nvPr>
        </p:nvSpPr>
        <p:spPr>
          <a:xfrm>
            <a:off x="395288" y="1628775"/>
            <a:ext cx="4021137" cy="46799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1" name="Content Placeholder 9"/>
          <p:cNvSpPr>
            <a:spLocks noGrp="1"/>
          </p:cNvSpPr>
          <p:nvPr>
            <p:ph sz="quarter" idx="13"/>
          </p:nvPr>
        </p:nvSpPr>
        <p:spPr>
          <a:xfrm>
            <a:off x="4714380" y="1628775"/>
            <a:ext cx="4021137" cy="46799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579494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ingle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Slide title (Arial 28/</a:t>
            </a:r>
            <a:r>
              <a:rPr lang="en-US" dirty="0" err="1" smtClean="0"/>
              <a:t>32pt</a:t>
            </a:r>
            <a:r>
              <a:rPr lang="en-US" dirty="0" smtClean="0"/>
              <a:t>)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C3BAB9-2B20-4355-BCA9-0B2608953693}" type="slidenum">
              <a:rPr lang="en-AU" smtClean="0">
                <a:solidFill>
                  <a:srgbClr val="A71930"/>
                </a:solidFill>
              </a:rPr>
              <a:pPr/>
              <a:t>‹#›</a:t>
            </a:fld>
            <a:endParaRPr lang="en-AU" dirty="0">
              <a:solidFill>
                <a:srgbClr val="A7193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>
              <a:solidFill>
                <a:srgbClr val="A7193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30287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C3BAB9-2B20-4355-BCA9-0B2608953693}" type="slidenum">
              <a:rPr lang="en-AU" smtClean="0">
                <a:solidFill>
                  <a:srgbClr val="A71930"/>
                </a:solidFill>
              </a:rPr>
              <a:pPr/>
              <a:t>‹#›</a:t>
            </a:fld>
            <a:endParaRPr lang="en-AU" dirty="0">
              <a:solidFill>
                <a:srgbClr val="A7193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>
              <a:solidFill>
                <a:srgbClr val="A7193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7427301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 userDrawn="1"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84" b="6699"/>
          <a:stretch/>
        </p:blipFill>
        <p:spPr bwMode="auto">
          <a:xfrm>
            <a:off x="-14086" y="459432"/>
            <a:ext cx="9158086" cy="6398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C3BAB9-2B20-4355-BCA9-0B2608953693}" type="slidenum">
              <a:rPr lang="en-AU" smtClean="0">
                <a:solidFill>
                  <a:srgbClr val="A71930"/>
                </a:solidFill>
              </a:rPr>
              <a:pPr/>
              <a:t>‹#›</a:t>
            </a:fld>
            <a:endParaRPr lang="en-AU" dirty="0">
              <a:solidFill>
                <a:srgbClr val="A7193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>
              <a:solidFill>
                <a:srgbClr val="A7193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>
          <a:xfrm>
            <a:off x="395288" y="1628775"/>
            <a:ext cx="8353425" cy="46799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2923878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effectLst/>
        </p:spPr>
        <p:txBody>
          <a:bodyPr/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 bwMode="blackWhite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8C3BAB9-2B20-4355-BCA9-0B2608953693}" type="slidenum">
              <a:rPr lang="en-AU" smtClean="0">
                <a:solidFill>
                  <a:srgbClr val="FFFFFF"/>
                </a:solidFill>
              </a:rPr>
              <a:pPr/>
              <a:t>‹#›</a:t>
            </a:fld>
            <a:endParaRPr lang="en-AU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blackWhite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CA" dirty="0">
              <a:solidFill>
                <a:srgbClr val="FFFFFF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 bwMode="blackWhite">
          <a:xfrm>
            <a:off x="431800" y="1989137"/>
            <a:ext cx="8280400" cy="431958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 marL="360000" indent="-360000">
              <a:buClr>
                <a:schemeClr val="bg1"/>
              </a:buClr>
              <a:buFont typeface="+mj-lt"/>
              <a:buAutoNum type="arabicPeriod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cxnSp>
        <p:nvCxnSpPr>
          <p:cNvPr id="8" name="Straight Connector 7"/>
          <p:cNvCxnSpPr/>
          <p:nvPr userDrawn="1"/>
        </p:nvCxnSpPr>
        <p:spPr bwMode="blackWhite">
          <a:xfrm>
            <a:off x="0" y="1806269"/>
            <a:ext cx="8712200" cy="0"/>
          </a:xfrm>
          <a:prstGeom prst="line">
            <a:avLst/>
          </a:prstGeom>
          <a:solidFill>
            <a:srgbClr val="A50E29"/>
          </a:solidFill>
          <a:ln w="762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BMDisclaimer"/>
          <p:cNvSpPr txBox="1"/>
          <p:nvPr userDrawn="1"/>
        </p:nvSpPr>
        <p:spPr bwMode="blackWhite">
          <a:xfrm>
            <a:off x="431540" y="6556807"/>
            <a:ext cx="1476164" cy="15240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 anchorCtr="0">
            <a:no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AU" sz="800" smtClean="0">
                <a:solidFill>
                  <a:srgbClr val="FFFFFF"/>
                </a:solidFill>
              </a:rPr>
              <a:t>© 2016 </a:t>
            </a:r>
            <a:r>
              <a:rPr lang="en-AU" sz="800" dirty="0" smtClean="0">
                <a:solidFill>
                  <a:srgbClr val="FFFFFF"/>
                </a:solidFill>
              </a:rPr>
              <a:t>Baker &amp; McKenzie LLP</a:t>
            </a:r>
            <a:endParaRPr lang="en-AU" sz="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57410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urgundy Section Transi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 bwMode="blackWhite">
          <a:xfrm>
            <a:off x="431800" y="4149726"/>
            <a:ext cx="8280400" cy="2158999"/>
          </a:xfrm>
        </p:spPr>
        <p:txBody>
          <a:bodyPr/>
          <a:lstStyle>
            <a:lvl1pPr>
              <a:defRPr sz="56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8913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2" Type="http://schemas.openxmlformats.org/officeDocument/2006/relationships/slideLayout" Target="../slideLayouts/slideLayout22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/>
          <p:cNvPicPr>
            <a:picLocks noChangeAspect="1" noChangeArrowheads="1"/>
          </p:cNvPicPr>
          <p:nvPr userDrawn="1"/>
        </p:nvPicPr>
        <p:blipFill rotWithShape="1">
          <a:blip r:embed="rId2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84" b="6699"/>
          <a:stretch/>
        </p:blipFill>
        <p:spPr bwMode="auto">
          <a:xfrm>
            <a:off x="-14086" y="459432"/>
            <a:ext cx="9158086" cy="6398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1" name="Group 10"/>
          <p:cNvGrpSpPr/>
          <p:nvPr userDrawn="1"/>
        </p:nvGrpSpPr>
        <p:grpSpPr>
          <a:xfrm>
            <a:off x="251520" y="476672"/>
            <a:ext cx="8892480" cy="870142"/>
            <a:chOff x="395536" y="476672"/>
            <a:chExt cx="8748464" cy="870142"/>
          </a:xfrm>
        </p:grpSpPr>
        <p:sp>
          <p:nvSpPr>
            <p:cNvPr id="12" name="Rectangle 11"/>
            <p:cNvSpPr/>
            <p:nvPr userDrawn="1"/>
          </p:nvSpPr>
          <p:spPr>
            <a:xfrm rot="21428013">
              <a:off x="564431" y="866344"/>
              <a:ext cx="4600128" cy="480470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50000">
                  <a:schemeClr val="accent5">
                    <a:lumMod val="60000"/>
                    <a:lumOff val="40000"/>
                  </a:schemeClr>
                </a:gs>
                <a:gs pos="100000">
                  <a:schemeClr val="accent5">
                    <a:lumMod val="40000"/>
                    <a:lumOff val="60000"/>
                  </a:schemeClr>
                </a:gs>
              </a:gsLst>
              <a:lin ang="10800000" scaled="1"/>
              <a:tileRect/>
            </a:gradFill>
            <a:ln w="19050"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13" name="Rectangle 12"/>
            <p:cNvSpPr/>
            <p:nvPr userDrawn="1"/>
          </p:nvSpPr>
          <p:spPr>
            <a:xfrm>
              <a:off x="395536" y="476672"/>
              <a:ext cx="8748464" cy="694137"/>
            </a:xfrm>
            <a:prstGeom prst="rect">
              <a:avLst/>
            </a:prstGeom>
            <a:solidFill>
              <a:schemeClr val="accent4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FFFF"/>
                </a:solidFill>
              </a:endParaRPr>
            </a:p>
          </p:txBody>
        </p:sp>
      </p:grp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395288" y="620688"/>
            <a:ext cx="8316912" cy="396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 smtClean="0"/>
              <a:t>Slide title (Arial 28/</a:t>
            </a:r>
            <a:r>
              <a:rPr lang="en-US" dirty="0" err="1" smtClean="0"/>
              <a:t>32pt</a:t>
            </a:r>
            <a:r>
              <a:rPr lang="en-US" dirty="0" smtClean="0"/>
              <a:t>)</a:t>
            </a:r>
            <a:endParaRPr lang="en-AU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395288" y="1628775"/>
            <a:ext cx="8316912" cy="4679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Body text (Arial </a:t>
            </a:r>
            <a:r>
              <a:rPr lang="en-US" dirty="0" err="1" smtClean="0"/>
              <a:t>22pt</a:t>
            </a:r>
            <a:r>
              <a:rPr lang="en-US" dirty="0" smtClean="0"/>
              <a:t> – minimum </a:t>
            </a:r>
            <a:r>
              <a:rPr lang="en-US" dirty="0" err="1" smtClean="0"/>
              <a:t>16pt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Heading style (</a:t>
            </a:r>
            <a:r>
              <a:rPr lang="en-US" smtClean="0"/>
              <a:t>Arial 24pt)</a:t>
            </a:r>
          </a:p>
          <a:p>
            <a:pPr lvl="2"/>
            <a:r>
              <a:rPr lang="en-US" smtClean="0"/>
              <a:t>Bullet </a:t>
            </a:r>
            <a:r>
              <a:rPr lang="en-US" dirty="0" smtClean="0"/>
              <a:t>1 (</a:t>
            </a:r>
            <a:r>
              <a:rPr lang="en-US" smtClean="0"/>
              <a:t>Arial 22pt)</a:t>
            </a:r>
          </a:p>
          <a:p>
            <a:pPr lvl="3"/>
            <a:r>
              <a:rPr lang="en-US" smtClean="0"/>
              <a:t>Bullet </a:t>
            </a:r>
            <a:r>
              <a:rPr lang="en-US" dirty="0" smtClean="0"/>
              <a:t>2 (</a:t>
            </a:r>
            <a:r>
              <a:rPr lang="en-US" smtClean="0"/>
              <a:t>Arial 22pt)</a:t>
            </a:r>
          </a:p>
          <a:p>
            <a:pPr lvl="4"/>
            <a:r>
              <a:rPr lang="en-US" smtClean="0"/>
              <a:t>Number </a:t>
            </a:r>
            <a:r>
              <a:rPr lang="en-US" dirty="0" smtClean="0"/>
              <a:t>(Arial </a:t>
            </a:r>
            <a:r>
              <a:rPr lang="en-US" dirty="0" err="1" smtClean="0"/>
              <a:t>22pt</a:t>
            </a:r>
            <a:r>
              <a:rPr lang="en-US" dirty="0" smtClean="0"/>
              <a:t>)</a:t>
            </a:r>
          </a:p>
        </p:txBody>
      </p:sp>
      <p:sp>
        <p:nvSpPr>
          <p:cNvPr id="1053" name="Rectangle 29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8034597" y="6542924"/>
            <a:ext cx="677863" cy="1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800">
                <a:solidFill>
                  <a:schemeClr val="accent1"/>
                </a:solidFill>
              </a:defRPr>
            </a:lvl1pPr>
          </a:lstStyle>
          <a:p>
            <a:fld id="{B8C3BAB9-2B20-4355-BCA9-0B2608953693}" type="slidenum">
              <a:rPr lang="en-AU" smtClean="0">
                <a:solidFill>
                  <a:srgbClr val="A71930"/>
                </a:solidFill>
              </a:rPr>
              <a:pPr/>
              <a:t>‹#›</a:t>
            </a:fld>
            <a:endParaRPr lang="en-AU" dirty="0">
              <a:solidFill>
                <a:srgbClr val="A71930"/>
              </a:solidFill>
            </a:endParaRPr>
          </a:p>
        </p:txBody>
      </p:sp>
      <p:sp>
        <p:nvSpPr>
          <p:cNvPr id="6" name="BMDisclaimer"/>
          <p:cNvSpPr txBox="1"/>
          <p:nvPr/>
        </p:nvSpPr>
        <p:spPr bwMode="gray">
          <a:xfrm>
            <a:off x="431540" y="6542924"/>
            <a:ext cx="1450520" cy="18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 anchorCtr="0">
            <a:no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AU" sz="800" smtClean="0">
                <a:solidFill>
                  <a:srgbClr val="A71930"/>
                </a:solidFill>
              </a:rPr>
              <a:t>© 2016 </a:t>
            </a:r>
            <a:r>
              <a:rPr lang="en-AU" sz="800" dirty="0" smtClean="0">
                <a:solidFill>
                  <a:srgbClr val="A71930"/>
                </a:solidFill>
              </a:rPr>
              <a:t>Baker &amp; McKenzie LLP</a:t>
            </a:r>
            <a:endParaRPr lang="en-AU" sz="800" dirty="0">
              <a:solidFill>
                <a:srgbClr val="A7193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 bwMode="gray">
          <a:xfrm>
            <a:off x="2070770" y="6542924"/>
            <a:ext cx="5004556" cy="180000"/>
          </a:xfrm>
          <a:prstGeom prst="rect">
            <a:avLst/>
          </a:prstGeom>
        </p:spPr>
        <p:txBody>
          <a:bodyPr vert="horz" lIns="0" tIns="45720" rIns="91440" bIns="45720" rtlCol="0" anchor="ctr" anchorCtr="0"/>
          <a:lstStyle>
            <a:lvl1pPr algn="ctr">
              <a:defRPr sz="800">
                <a:solidFill>
                  <a:schemeClr val="accent1"/>
                </a:solidFill>
              </a:defRPr>
            </a:lvl1pPr>
          </a:lstStyle>
          <a:p>
            <a:endParaRPr lang="en-CA" dirty="0">
              <a:solidFill>
                <a:srgbClr val="A71930"/>
              </a:solidFill>
            </a:endParaRPr>
          </a:p>
        </p:txBody>
      </p:sp>
      <p:sp>
        <p:nvSpPr>
          <p:cNvPr id="9" name="TextBox 2"/>
          <p:cNvSpPr txBox="1">
            <a:spLocks noChangeArrowheads="1"/>
          </p:cNvSpPr>
          <p:nvPr/>
        </p:nvSpPr>
        <p:spPr bwMode="auto">
          <a:xfrm>
            <a:off x="428624" y="6724829"/>
            <a:ext cx="1335063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eaLnBrk="0" hangingPunct="0">
              <a:defRPr sz="2400">
                <a:solidFill>
                  <a:srgbClr val="A50E2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rgbClr val="A50E2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rgbClr val="A50E2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rgbClr val="A50E2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rgbClr val="A50E2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A50E2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A50E2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A50E2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A50E29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400" dirty="0" smtClean="0">
                <a:solidFill>
                  <a:srgbClr val="5F5F5F"/>
                </a:solidFill>
              </a:rPr>
              <a:t>DM Ref:</a:t>
            </a:r>
            <a:endParaRPr lang="en-GB" sz="400" dirty="0" smtClean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120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  <p:sldLayoutId id="2147483713" r:id="rId14"/>
    <p:sldLayoutId id="2147483714" r:id="rId15"/>
    <p:sldLayoutId id="2147483715" r:id="rId16"/>
    <p:sldLayoutId id="2147483716" r:id="rId17"/>
    <p:sldLayoutId id="2147483717" r:id="rId18"/>
    <p:sldLayoutId id="2147483718" r:id="rId19"/>
    <p:sldLayoutId id="2147483719" r:id="rId20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A50E29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A50E29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A50E29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A50E29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A50E29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A50E29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A50E29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A50E29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ts val="0"/>
        </a:spcBef>
        <a:spcAft>
          <a:spcPts val="600"/>
        </a:spcAft>
        <a:buClr>
          <a:srgbClr val="A50E29"/>
        </a:buClr>
        <a:buFontTx/>
        <a:buNone/>
        <a:defRPr lang="en-US" sz="1800" baseline="0" dirty="0" smtClean="0">
          <a:solidFill>
            <a:schemeClr val="accent5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ts val="0"/>
        </a:spcBef>
        <a:spcAft>
          <a:spcPts val="600"/>
        </a:spcAft>
        <a:buClr>
          <a:srgbClr val="A50E29"/>
        </a:buClr>
        <a:buFont typeface="Arial" pitchFamily="34" charset="0"/>
        <a:buNone/>
        <a:defRPr lang="en-US" sz="2000" b="1" baseline="0" dirty="0" smtClean="0">
          <a:solidFill>
            <a:schemeClr val="accent1"/>
          </a:solidFill>
          <a:latin typeface="+mn-lt"/>
        </a:defRPr>
      </a:lvl2pPr>
      <a:lvl3pPr marL="360000" marR="0" indent="-360000" algn="l" defTabSz="914400" rtl="0" eaLnBrk="1" fontAlgn="base" latinLnBrk="0" hangingPunct="1">
        <a:lnSpc>
          <a:spcPct val="100000"/>
        </a:lnSpc>
        <a:spcBef>
          <a:spcPts val="0"/>
        </a:spcBef>
        <a:spcAft>
          <a:spcPts val="600"/>
        </a:spcAft>
        <a:buClr>
          <a:srgbClr val="A50E29"/>
        </a:buClr>
        <a:buSzTx/>
        <a:buFont typeface="Arial" pitchFamily="34" charset="0"/>
        <a:buChar char="•"/>
        <a:tabLst/>
        <a:defRPr lang="en-AU" sz="1800" dirty="0" smtClean="0">
          <a:solidFill>
            <a:schemeClr val="accent5"/>
          </a:solidFill>
          <a:latin typeface="+mn-lt"/>
        </a:defRPr>
      </a:lvl3pPr>
      <a:lvl4pPr marL="720000" marR="0" indent="-360000" algn="l" defTabSz="914400" rtl="0" eaLnBrk="1" fontAlgn="base" latinLnBrk="0" hangingPunct="1">
        <a:lnSpc>
          <a:spcPct val="100000"/>
        </a:lnSpc>
        <a:spcBef>
          <a:spcPts val="0"/>
        </a:spcBef>
        <a:spcAft>
          <a:spcPts val="600"/>
        </a:spcAft>
        <a:buClr>
          <a:srgbClr val="A50E29"/>
        </a:buClr>
        <a:buSzTx/>
        <a:buFont typeface="Arial" pitchFamily="34" charset="0"/>
        <a:buChar char="•"/>
        <a:tabLst/>
        <a:defRPr sz="1800" baseline="0">
          <a:solidFill>
            <a:schemeClr val="accent5"/>
          </a:solidFill>
          <a:latin typeface="+mn-lt"/>
        </a:defRPr>
      </a:lvl4pPr>
      <a:lvl5pPr marL="360000" marR="0" indent="-360000" algn="l" defTabSz="914400" rtl="0" eaLnBrk="1" fontAlgn="base" latinLnBrk="0" hangingPunct="1">
        <a:lnSpc>
          <a:spcPct val="100000"/>
        </a:lnSpc>
        <a:spcBef>
          <a:spcPts val="0"/>
        </a:spcBef>
        <a:spcAft>
          <a:spcPts val="600"/>
        </a:spcAft>
        <a:buClr>
          <a:srgbClr val="A50E29"/>
        </a:buClr>
        <a:buSzTx/>
        <a:buFont typeface="+mj-lt"/>
        <a:buAutoNum type="arabicPeriod"/>
        <a:tabLst/>
        <a:defRPr sz="1800" baseline="0">
          <a:solidFill>
            <a:schemeClr val="accent5"/>
          </a:solidFill>
          <a:latin typeface="+mn-lt"/>
        </a:defRPr>
      </a:lvl5pPr>
      <a:lvl6pPr marL="2057400" indent="-228600" algn="l" rtl="0" eaLnBrk="1" fontAlgn="base" hangingPunct="1">
        <a:spcBef>
          <a:spcPct val="25000"/>
        </a:spcBef>
        <a:spcAft>
          <a:spcPct val="0"/>
        </a:spcAft>
        <a:buClr>
          <a:srgbClr val="A50E29"/>
        </a:buClr>
        <a:buFont typeface="Arial" charset="0"/>
        <a:buChar char="–"/>
        <a:defRPr sz="2400">
          <a:solidFill>
            <a:srgbClr val="404143"/>
          </a:solidFill>
          <a:latin typeface="+mn-lt"/>
        </a:defRPr>
      </a:lvl6pPr>
      <a:lvl7pPr marL="2514600" indent="-228600" algn="l" rtl="0" eaLnBrk="1" fontAlgn="base" hangingPunct="1">
        <a:spcBef>
          <a:spcPct val="25000"/>
        </a:spcBef>
        <a:spcAft>
          <a:spcPct val="0"/>
        </a:spcAft>
        <a:buClr>
          <a:srgbClr val="A50E29"/>
        </a:buClr>
        <a:buFont typeface="Arial" charset="0"/>
        <a:buChar char="–"/>
        <a:defRPr sz="2400">
          <a:solidFill>
            <a:srgbClr val="404143"/>
          </a:solidFill>
          <a:latin typeface="+mn-lt"/>
        </a:defRPr>
      </a:lvl7pPr>
      <a:lvl8pPr marL="2971800" indent="-228600" algn="l" rtl="0" eaLnBrk="1" fontAlgn="base" hangingPunct="1">
        <a:spcBef>
          <a:spcPct val="25000"/>
        </a:spcBef>
        <a:spcAft>
          <a:spcPct val="0"/>
        </a:spcAft>
        <a:buClr>
          <a:srgbClr val="A50E29"/>
        </a:buClr>
        <a:buFont typeface="Arial" charset="0"/>
        <a:buChar char="–"/>
        <a:defRPr sz="2400">
          <a:solidFill>
            <a:srgbClr val="404143"/>
          </a:solidFill>
          <a:latin typeface="+mn-lt"/>
        </a:defRPr>
      </a:lvl8pPr>
      <a:lvl9pPr marL="3429000" indent="-228600" algn="l" rtl="0" eaLnBrk="1" fontAlgn="base" hangingPunct="1">
        <a:spcBef>
          <a:spcPct val="25000"/>
        </a:spcBef>
        <a:spcAft>
          <a:spcPct val="0"/>
        </a:spcAft>
        <a:buClr>
          <a:srgbClr val="A50E29"/>
        </a:buClr>
        <a:buFont typeface="Arial" charset="0"/>
        <a:buChar char="–"/>
        <a:defRPr sz="2400">
          <a:solidFill>
            <a:srgbClr val="404143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304801" y="333375"/>
            <a:ext cx="8509281" cy="428625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pPr lvl="0"/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304801" y="1524001"/>
            <a:ext cx="8509280" cy="479001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Body Text (Arial 20pt)</a:t>
            </a:r>
          </a:p>
          <a:p>
            <a:pPr lvl="1"/>
            <a:r>
              <a:rPr lang="en-US" dirty="0"/>
              <a:t>Heading 1 (Arial 24pt)</a:t>
            </a:r>
          </a:p>
          <a:p>
            <a:pPr lvl="2"/>
            <a:r>
              <a:rPr lang="en-US" dirty="0"/>
              <a:t>Bullet 1 (Arial 20pt)</a:t>
            </a:r>
          </a:p>
          <a:p>
            <a:pPr lvl="3"/>
            <a:r>
              <a:rPr lang="en-US" dirty="0"/>
              <a:t>Bullet 2 (Arial </a:t>
            </a:r>
            <a:r>
              <a:rPr lang="en-US" dirty="0" err="1"/>
              <a:t>20pt</a:t>
            </a:r>
            <a:r>
              <a:rPr lang="en-US" dirty="0"/>
              <a:t>)</a:t>
            </a:r>
          </a:p>
          <a:p>
            <a:pPr lvl="4"/>
            <a:r>
              <a:rPr lang="en-US" dirty="0"/>
              <a:t>Bullet 3 (Arial </a:t>
            </a:r>
            <a:r>
              <a:rPr lang="en-US" dirty="0" err="1"/>
              <a:t>18pt</a:t>
            </a:r>
            <a:r>
              <a:rPr lang="en-US" dirty="0"/>
              <a:t>)</a:t>
            </a:r>
          </a:p>
          <a:p>
            <a:pPr lvl="5"/>
            <a:r>
              <a:rPr lang="en-US" dirty="0"/>
              <a:t>Heading 2 (Arial 20pt)</a:t>
            </a:r>
          </a:p>
          <a:p>
            <a:pPr lvl="6"/>
            <a:r>
              <a:rPr lang="en-US" dirty="0"/>
              <a:t>Number Bullet (Arial 20pt)</a:t>
            </a:r>
          </a:p>
          <a:p>
            <a:pPr lvl="7"/>
            <a:r>
              <a:rPr lang="en-US" dirty="0"/>
              <a:t>Alpha Bullet 1 (Arial </a:t>
            </a:r>
            <a:r>
              <a:rPr lang="en-US" dirty="0" err="1"/>
              <a:t>20pt</a:t>
            </a:r>
            <a:r>
              <a:rPr lang="en-US" dirty="0"/>
              <a:t>)</a:t>
            </a:r>
          </a:p>
          <a:p>
            <a:pPr lvl="8"/>
            <a:r>
              <a:rPr lang="en-US" dirty="0"/>
              <a:t>Alpha Bullet 2 (</a:t>
            </a:r>
            <a:r>
              <a:rPr lang="en-US" dirty="0" err="1"/>
              <a:t>18pt</a:t>
            </a:r>
            <a:r>
              <a:rPr lang="en-US" dirty="0"/>
              <a:t>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001001" y="6466419"/>
            <a:ext cx="813081" cy="26458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6237FA6-B01B-4AC4-B2C4-042E0C4FC13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304802" y="6466419"/>
            <a:ext cx="5440679" cy="26458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6587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5" r:id="rId15"/>
  </p:sldLayoutIdLst>
  <p:hf sldNum="0" hdr="0" ftr="0" dt="0"/>
  <p:txStyles>
    <p:titleStyle>
      <a:lvl1pPr algn="l" defTabSz="914377" rtl="0" eaLnBrk="1" latinLnBrk="0" hangingPunct="1">
        <a:lnSpc>
          <a:spcPct val="80000"/>
        </a:lnSpc>
        <a:spcBef>
          <a:spcPct val="0"/>
        </a:spcBef>
        <a:buNone/>
        <a:defRPr lang="en-AU" sz="3200" b="1" kern="1200" spc="-100" baseline="0" dirty="0">
          <a:solidFill>
            <a:schemeClr val="accent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377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Clr>
          <a:schemeClr val="tx1"/>
        </a:buClr>
        <a:buFont typeface="Arial" pitchFamily="34" charset="0"/>
        <a:buNone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defTabSz="914377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tx1"/>
        </a:buClr>
        <a:buFont typeface="Arial" pitchFamily="34" charset="0"/>
        <a:buNone/>
        <a:defRPr sz="2400" b="0" kern="1200">
          <a:solidFill>
            <a:schemeClr val="accent1"/>
          </a:solidFill>
          <a:latin typeface="+mn-lt"/>
          <a:ea typeface="+mn-ea"/>
          <a:cs typeface="+mn-cs"/>
        </a:defRPr>
      </a:lvl2pPr>
      <a:lvl3pPr marL="359991" indent="-359991" algn="l" defTabSz="914377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Clr>
          <a:schemeClr val="accent1"/>
        </a:buClr>
        <a:buSzPct val="80000"/>
        <a:buFont typeface="Wingdings" panose="05000000000000000000" pitchFamily="2" charset="2"/>
        <a:buChar char="n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719982" indent="-359991" algn="l" defTabSz="914377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Clr>
          <a:schemeClr val="accent1"/>
        </a:buClr>
        <a:buSzPct val="80000"/>
        <a:buFont typeface="Wingdings" panose="05000000000000000000" pitchFamily="2" charset="2"/>
        <a:buChar char="n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1079973" indent="-359991" algn="l" defTabSz="914377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Clr>
          <a:schemeClr val="accent1"/>
        </a:buClr>
        <a:buSzPct val="80000"/>
        <a:buFont typeface="Wingdings" panose="05000000000000000000" pitchFamily="2" charset="2"/>
        <a:buChar char="n"/>
        <a:defRPr sz="1800" b="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0" indent="0" algn="l" defTabSz="914377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rgbClr val="5F5F5F"/>
        </a:buClr>
        <a:buFont typeface="+mj-lt"/>
        <a:buNone/>
        <a:defRPr sz="2000" kern="1200">
          <a:solidFill>
            <a:schemeClr val="accent2"/>
          </a:solidFill>
          <a:latin typeface="+mn-lt"/>
          <a:ea typeface="+mn-ea"/>
          <a:cs typeface="+mn-cs"/>
        </a:defRPr>
      </a:lvl6pPr>
      <a:lvl7pPr marL="359991" indent="-359991" algn="l" defTabSz="914377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Clr>
          <a:srgbClr val="5F5F5F"/>
        </a:buClr>
        <a:buFont typeface="+mj-lt"/>
        <a:buAutoNum type="arabicPeriod"/>
        <a:defRPr sz="2000" kern="1200">
          <a:solidFill>
            <a:schemeClr val="tx2"/>
          </a:solidFill>
          <a:latin typeface="+mn-lt"/>
          <a:ea typeface="+mn-ea"/>
          <a:cs typeface="+mn-cs"/>
        </a:defRPr>
      </a:lvl7pPr>
      <a:lvl8pPr marL="719982" indent="-359991" algn="l" defTabSz="914377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Font typeface="+mj-lt"/>
        <a:buAutoNum type="alphaLcParenR"/>
        <a:defRPr sz="2000" kern="1200">
          <a:solidFill>
            <a:schemeClr val="tx2"/>
          </a:solidFill>
          <a:latin typeface="+mn-lt"/>
          <a:ea typeface="+mn-ea"/>
          <a:cs typeface="+mn-cs"/>
        </a:defRPr>
      </a:lvl8pPr>
      <a:lvl9pPr marL="1079973" indent="-359991" algn="l" defTabSz="914377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Font typeface="+mj-lt"/>
        <a:buAutoNum type="romanLcPeriod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451">
          <p15:clr>
            <a:srgbClr val="F26B43"/>
          </p15:clr>
        </p15:guide>
        <p15:guide id="2" pos="5559">
          <p15:clr>
            <a:srgbClr val="F26B43"/>
          </p15:clr>
        </p15:guide>
        <p15:guide id="4" orient="horz" pos="3977">
          <p15:clr>
            <a:srgbClr val="F26B43"/>
          </p15:clr>
        </p15:guide>
        <p15:guide id="5" pos="192">
          <p15:clr>
            <a:srgbClr val="F26B43"/>
          </p15:clr>
        </p15:guide>
        <p15:guide id="6" pos="2880">
          <p15:clr>
            <a:srgbClr val="F26B43"/>
          </p15:clr>
        </p15:guide>
        <p15:guide id="7" orient="horz" pos="960">
          <p15:clr>
            <a:srgbClr val="F26B43"/>
          </p15:clr>
        </p15:guide>
        <p15:guide id="8" orient="horz" pos="210">
          <p15:clr>
            <a:srgbClr val="F26B43"/>
          </p15:clr>
        </p15:guide>
        <p15:guide id="9" orient="horz" pos="564">
          <p15:clr>
            <a:srgbClr val="F26B43"/>
          </p15:clr>
        </p15:guide>
        <p15:guide id="10" orient="horz" pos="480">
          <p15:clr>
            <a:srgbClr val="F26B43"/>
          </p15:clr>
        </p15:guide>
        <p15:guide id="11" orient="horz" pos="864">
          <p15:clr>
            <a:srgbClr val="F26B43"/>
          </p15:clr>
        </p15:guide>
        <p15:guide id="12" pos="2790">
          <p15:clr>
            <a:srgbClr val="F26B43"/>
          </p15:clr>
        </p15:guide>
        <p15:guide id="13" pos="297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Credit for Compliance Programs Available </a:t>
            </a:r>
            <a:r>
              <a:rPr lang="en-US" dirty="0" smtClean="0"/>
              <a:t>in</a:t>
            </a:r>
            <a:br>
              <a:rPr lang="en-US" dirty="0" smtClean="0"/>
            </a:br>
            <a:r>
              <a:rPr lang="en-US" dirty="0" smtClean="0"/>
              <a:t>Cartel </a:t>
            </a:r>
            <a:r>
              <a:rPr lang="en-US" dirty="0"/>
              <a:t>Cases (August 2019)</a:t>
            </a:r>
            <a:r>
              <a:rPr lang="en-US" baseline="30000" dirty="0"/>
              <a:t>1</a:t>
            </a:r>
            <a:endParaRPr lang="en-GB" baseline="30000" dirty="0"/>
          </a:p>
        </p:txBody>
      </p:sp>
      <p:sp>
        <p:nvSpPr>
          <p:cNvPr id="19" name="Rectangle 18"/>
          <p:cNvSpPr/>
          <p:nvPr/>
        </p:nvSpPr>
        <p:spPr>
          <a:xfrm>
            <a:off x="289917" y="5623149"/>
            <a:ext cx="2005047" cy="984885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3000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Whether specified in legislation or in practice as a mitigating circumstance</a:t>
            </a: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3000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 criminal cases only.</a:t>
            </a: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3000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Credit at the charging stage given for the adequacy and effectiveness of a “robust” compliance program. </a:t>
            </a:r>
          </a:p>
        </p:txBody>
      </p:sp>
      <p:sp>
        <p:nvSpPr>
          <p:cNvPr id="3620" name="Freeform 320"/>
          <p:cNvSpPr>
            <a:spLocks noEditPoints="1"/>
          </p:cNvSpPr>
          <p:nvPr/>
        </p:nvSpPr>
        <p:spPr bwMode="auto">
          <a:xfrm>
            <a:off x="4995862" y="4733925"/>
            <a:ext cx="188913" cy="168275"/>
          </a:xfrm>
          <a:custGeom>
            <a:avLst/>
            <a:gdLst>
              <a:gd name="T0" fmla="*/ 114 w 119"/>
              <a:gd name="T1" fmla="*/ 57 h 106"/>
              <a:gd name="T2" fmla="*/ 117 w 119"/>
              <a:gd name="T3" fmla="*/ 53 h 106"/>
              <a:gd name="T4" fmla="*/ 114 w 119"/>
              <a:gd name="T5" fmla="*/ 49 h 106"/>
              <a:gd name="T6" fmla="*/ 117 w 119"/>
              <a:gd name="T7" fmla="*/ 47 h 106"/>
              <a:gd name="T8" fmla="*/ 119 w 119"/>
              <a:gd name="T9" fmla="*/ 40 h 106"/>
              <a:gd name="T10" fmla="*/ 119 w 119"/>
              <a:gd name="T11" fmla="*/ 32 h 106"/>
              <a:gd name="T12" fmla="*/ 117 w 119"/>
              <a:gd name="T13" fmla="*/ 19 h 106"/>
              <a:gd name="T14" fmla="*/ 117 w 119"/>
              <a:gd name="T15" fmla="*/ 15 h 106"/>
              <a:gd name="T16" fmla="*/ 106 w 119"/>
              <a:gd name="T17" fmla="*/ 13 h 106"/>
              <a:gd name="T18" fmla="*/ 95 w 119"/>
              <a:gd name="T19" fmla="*/ 6 h 106"/>
              <a:gd name="T20" fmla="*/ 79 w 119"/>
              <a:gd name="T21" fmla="*/ 4 h 106"/>
              <a:gd name="T22" fmla="*/ 76 w 119"/>
              <a:gd name="T23" fmla="*/ 0 h 106"/>
              <a:gd name="T24" fmla="*/ 62 w 119"/>
              <a:gd name="T25" fmla="*/ 2 h 106"/>
              <a:gd name="T26" fmla="*/ 55 w 119"/>
              <a:gd name="T27" fmla="*/ 6 h 106"/>
              <a:gd name="T28" fmla="*/ 53 w 119"/>
              <a:gd name="T29" fmla="*/ 13 h 106"/>
              <a:gd name="T30" fmla="*/ 57 w 119"/>
              <a:gd name="T31" fmla="*/ 15 h 106"/>
              <a:gd name="T32" fmla="*/ 57 w 119"/>
              <a:gd name="T33" fmla="*/ 15 h 106"/>
              <a:gd name="T34" fmla="*/ 55 w 119"/>
              <a:gd name="T35" fmla="*/ 17 h 106"/>
              <a:gd name="T36" fmla="*/ 53 w 119"/>
              <a:gd name="T37" fmla="*/ 17 h 106"/>
              <a:gd name="T38" fmla="*/ 51 w 119"/>
              <a:gd name="T39" fmla="*/ 17 h 106"/>
              <a:gd name="T40" fmla="*/ 49 w 119"/>
              <a:gd name="T41" fmla="*/ 17 h 106"/>
              <a:gd name="T42" fmla="*/ 49 w 119"/>
              <a:gd name="T43" fmla="*/ 17 h 106"/>
              <a:gd name="T44" fmla="*/ 45 w 119"/>
              <a:gd name="T45" fmla="*/ 17 h 106"/>
              <a:gd name="T46" fmla="*/ 43 w 119"/>
              <a:gd name="T47" fmla="*/ 19 h 106"/>
              <a:gd name="T48" fmla="*/ 43 w 119"/>
              <a:gd name="T49" fmla="*/ 21 h 106"/>
              <a:gd name="T50" fmla="*/ 41 w 119"/>
              <a:gd name="T51" fmla="*/ 21 h 106"/>
              <a:gd name="T52" fmla="*/ 38 w 119"/>
              <a:gd name="T53" fmla="*/ 23 h 106"/>
              <a:gd name="T54" fmla="*/ 36 w 119"/>
              <a:gd name="T55" fmla="*/ 25 h 106"/>
              <a:gd name="T56" fmla="*/ 36 w 119"/>
              <a:gd name="T57" fmla="*/ 28 h 106"/>
              <a:gd name="T58" fmla="*/ 34 w 119"/>
              <a:gd name="T59" fmla="*/ 30 h 106"/>
              <a:gd name="T60" fmla="*/ 32 w 119"/>
              <a:gd name="T61" fmla="*/ 30 h 106"/>
              <a:gd name="T62" fmla="*/ 30 w 119"/>
              <a:gd name="T63" fmla="*/ 34 h 106"/>
              <a:gd name="T64" fmla="*/ 28 w 119"/>
              <a:gd name="T65" fmla="*/ 36 h 106"/>
              <a:gd name="T66" fmla="*/ 13 w 119"/>
              <a:gd name="T67" fmla="*/ 34 h 106"/>
              <a:gd name="T68" fmla="*/ 7 w 119"/>
              <a:gd name="T69" fmla="*/ 34 h 106"/>
              <a:gd name="T70" fmla="*/ 0 w 119"/>
              <a:gd name="T71" fmla="*/ 34 h 106"/>
              <a:gd name="T72" fmla="*/ 3 w 119"/>
              <a:gd name="T73" fmla="*/ 38 h 106"/>
              <a:gd name="T74" fmla="*/ 5 w 119"/>
              <a:gd name="T75" fmla="*/ 42 h 106"/>
              <a:gd name="T76" fmla="*/ 11 w 119"/>
              <a:gd name="T77" fmla="*/ 51 h 106"/>
              <a:gd name="T78" fmla="*/ 15 w 119"/>
              <a:gd name="T79" fmla="*/ 59 h 106"/>
              <a:gd name="T80" fmla="*/ 26 w 119"/>
              <a:gd name="T81" fmla="*/ 68 h 106"/>
              <a:gd name="T82" fmla="*/ 30 w 119"/>
              <a:gd name="T83" fmla="*/ 72 h 106"/>
              <a:gd name="T84" fmla="*/ 36 w 119"/>
              <a:gd name="T85" fmla="*/ 76 h 106"/>
              <a:gd name="T86" fmla="*/ 38 w 119"/>
              <a:gd name="T87" fmla="*/ 78 h 106"/>
              <a:gd name="T88" fmla="*/ 36 w 119"/>
              <a:gd name="T89" fmla="*/ 85 h 106"/>
              <a:gd name="T90" fmla="*/ 43 w 119"/>
              <a:gd name="T91" fmla="*/ 91 h 106"/>
              <a:gd name="T92" fmla="*/ 51 w 119"/>
              <a:gd name="T93" fmla="*/ 93 h 106"/>
              <a:gd name="T94" fmla="*/ 57 w 119"/>
              <a:gd name="T95" fmla="*/ 95 h 106"/>
              <a:gd name="T96" fmla="*/ 57 w 119"/>
              <a:gd name="T97" fmla="*/ 99 h 106"/>
              <a:gd name="T98" fmla="*/ 62 w 119"/>
              <a:gd name="T99" fmla="*/ 101 h 106"/>
              <a:gd name="T100" fmla="*/ 72 w 119"/>
              <a:gd name="T101" fmla="*/ 101 h 106"/>
              <a:gd name="T102" fmla="*/ 87 w 119"/>
              <a:gd name="T103" fmla="*/ 104 h 106"/>
              <a:gd name="T104" fmla="*/ 95 w 119"/>
              <a:gd name="T105" fmla="*/ 104 h 106"/>
              <a:gd name="T106" fmla="*/ 104 w 119"/>
              <a:gd name="T107" fmla="*/ 95 h 106"/>
              <a:gd name="T108" fmla="*/ 110 w 119"/>
              <a:gd name="T109" fmla="*/ 89 h 106"/>
              <a:gd name="T110" fmla="*/ 110 w 119"/>
              <a:gd name="T111" fmla="*/ 78 h 106"/>
              <a:gd name="T112" fmla="*/ 114 w 119"/>
              <a:gd name="T113" fmla="*/ 74 h 106"/>
              <a:gd name="T114" fmla="*/ 119 w 119"/>
              <a:gd name="T115" fmla="*/ 66 h 106"/>
              <a:gd name="T116" fmla="*/ 53 w 119"/>
              <a:gd name="T117" fmla="*/ 1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9" h="106">
                <a:moveTo>
                  <a:pt x="119" y="63"/>
                </a:moveTo>
                <a:lnTo>
                  <a:pt x="117" y="61"/>
                </a:lnTo>
                <a:lnTo>
                  <a:pt x="117" y="61"/>
                </a:lnTo>
                <a:lnTo>
                  <a:pt x="114" y="57"/>
                </a:lnTo>
                <a:lnTo>
                  <a:pt x="117" y="55"/>
                </a:lnTo>
                <a:lnTo>
                  <a:pt x="117" y="55"/>
                </a:lnTo>
                <a:lnTo>
                  <a:pt x="117" y="53"/>
                </a:lnTo>
                <a:lnTo>
                  <a:pt x="117" y="53"/>
                </a:lnTo>
                <a:lnTo>
                  <a:pt x="114" y="53"/>
                </a:lnTo>
                <a:lnTo>
                  <a:pt x="114" y="51"/>
                </a:lnTo>
                <a:lnTo>
                  <a:pt x="114" y="51"/>
                </a:lnTo>
                <a:lnTo>
                  <a:pt x="114" y="49"/>
                </a:lnTo>
                <a:lnTo>
                  <a:pt x="114" y="49"/>
                </a:lnTo>
                <a:lnTo>
                  <a:pt x="117" y="49"/>
                </a:lnTo>
                <a:lnTo>
                  <a:pt x="117" y="47"/>
                </a:lnTo>
                <a:lnTo>
                  <a:pt x="117" y="47"/>
                </a:lnTo>
                <a:lnTo>
                  <a:pt x="117" y="47"/>
                </a:lnTo>
                <a:lnTo>
                  <a:pt x="119" y="44"/>
                </a:lnTo>
                <a:lnTo>
                  <a:pt x="119" y="42"/>
                </a:lnTo>
                <a:lnTo>
                  <a:pt x="119" y="40"/>
                </a:lnTo>
                <a:lnTo>
                  <a:pt x="119" y="40"/>
                </a:lnTo>
                <a:lnTo>
                  <a:pt x="119" y="38"/>
                </a:lnTo>
                <a:lnTo>
                  <a:pt x="119" y="38"/>
                </a:lnTo>
                <a:lnTo>
                  <a:pt x="119" y="32"/>
                </a:lnTo>
                <a:lnTo>
                  <a:pt x="119" y="28"/>
                </a:lnTo>
                <a:lnTo>
                  <a:pt x="119" y="23"/>
                </a:lnTo>
                <a:lnTo>
                  <a:pt x="117" y="21"/>
                </a:lnTo>
                <a:lnTo>
                  <a:pt x="117" y="19"/>
                </a:lnTo>
                <a:lnTo>
                  <a:pt x="117" y="17"/>
                </a:lnTo>
                <a:lnTo>
                  <a:pt x="119" y="15"/>
                </a:lnTo>
                <a:lnTo>
                  <a:pt x="117" y="15"/>
                </a:lnTo>
                <a:lnTo>
                  <a:pt x="117" y="15"/>
                </a:lnTo>
                <a:lnTo>
                  <a:pt x="114" y="15"/>
                </a:lnTo>
                <a:lnTo>
                  <a:pt x="112" y="15"/>
                </a:lnTo>
                <a:lnTo>
                  <a:pt x="110" y="13"/>
                </a:lnTo>
                <a:lnTo>
                  <a:pt x="106" y="13"/>
                </a:lnTo>
                <a:lnTo>
                  <a:pt x="102" y="11"/>
                </a:lnTo>
                <a:lnTo>
                  <a:pt x="98" y="8"/>
                </a:lnTo>
                <a:lnTo>
                  <a:pt x="95" y="8"/>
                </a:lnTo>
                <a:lnTo>
                  <a:pt x="95" y="6"/>
                </a:lnTo>
                <a:lnTo>
                  <a:pt x="91" y="4"/>
                </a:lnTo>
                <a:lnTo>
                  <a:pt x="87" y="4"/>
                </a:lnTo>
                <a:lnTo>
                  <a:pt x="83" y="4"/>
                </a:lnTo>
                <a:lnTo>
                  <a:pt x="79" y="4"/>
                </a:lnTo>
                <a:lnTo>
                  <a:pt x="79" y="4"/>
                </a:lnTo>
                <a:lnTo>
                  <a:pt x="79" y="2"/>
                </a:lnTo>
                <a:lnTo>
                  <a:pt x="79" y="0"/>
                </a:lnTo>
                <a:lnTo>
                  <a:pt x="76" y="0"/>
                </a:lnTo>
                <a:lnTo>
                  <a:pt x="72" y="0"/>
                </a:lnTo>
                <a:lnTo>
                  <a:pt x="68" y="0"/>
                </a:lnTo>
                <a:lnTo>
                  <a:pt x="66" y="0"/>
                </a:lnTo>
                <a:lnTo>
                  <a:pt x="62" y="2"/>
                </a:lnTo>
                <a:lnTo>
                  <a:pt x="57" y="4"/>
                </a:lnTo>
                <a:lnTo>
                  <a:pt x="57" y="4"/>
                </a:lnTo>
                <a:lnTo>
                  <a:pt x="55" y="4"/>
                </a:lnTo>
                <a:lnTo>
                  <a:pt x="55" y="6"/>
                </a:lnTo>
                <a:lnTo>
                  <a:pt x="55" y="6"/>
                </a:lnTo>
                <a:lnTo>
                  <a:pt x="55" y="8"/>
                </a:lnTo>
                <a:lnTo>
                  <a:pt x="55" y="11"/>
                </a:lnTo>
                <a:lnTo>
                  <a:pt x="53" y="13"/>
                </a:lnTo>
                <a:lnTo>
                  <a:pt x="55" y="13"/>
                </a:lnTo>
                <a:lnTo>
                  <a:pt x="55" y="13"/>
                </a:lnTo>
                <a:lnTo>
                  <a:pt x="57" y="13"/>
                </a:lnTo>
                <a:lnTo>
                  <a:pt x="57" y="15"/>
                </a:lnTo>
                <a:lnTo>
                  <a:pt x="57" y="15"/>
                </a:lnTo>
                <a:lnTo>
                  <a:pt x="57" y="15"/>
                </a:lnTo>
                <a:lnTo>
                  <a:pt x="57" y="15"/>
                </a:lnTo>
                <a:lnTo>
                  <a:pt x="57" y="15"/>
                </a:lnTo>
                <a:lnTo>
                  <a:pt x="55" y="15"/>
                </a:lnTo>
                <a:lnTo>
                  <a:pt x="55" y="15"/>
                </a:lnTo>
                <a:lnTo>
                  <a:pt x="55" y="17"/>
                </a:lnTo>
                <a:lnTo>
                  <a:pt x="55" y="17"/>
                </a:lnTo>
                <a:lnTo>
                  <a:pt x="55" y="17"/>
                </a:lnTo>
                <a:lnTo>
                  <a:pt x="53" y="17"/>
                </a:lnTo>
                <a:lnTo>
                  <a:pt x="53" y="17"/>
                </a:lnTo>
                <a:lnTo>
                  <a:pt x="53" y="17"/>
                </a:lnTo>
                <a:lnTo>
                  <a:pt x="53" y="17"/>
                </a:lnTo>
                <a:lnTo>
                  <a:pt x="53" y="15"/>
                </a:lnTo>
                <a:lnTo>
                  <a:pt x="53" y="15"/>
                </a:lnTo>
                <a:lnTo>
                  <a:pt x="51" y="17"/>
                </a:lnTo>
                <a:lnTo>
                  <a:pt x="51" y="17"/>
                </a:lnTo>
                <a:lnTo>
                  <a:pt x="51" y="17"/>
                </a:lnTo>
                <a:lnTo>
                  <a:pt x="49" y="17"/>
                </a:lnTo>
                <a:lnTo>
                  <a:pt x="49" y="17"/>
                </a:lnTo>
                <a:lnTo>
                  <a:pt x="49" y="17"/>
                </a:lnTo>
                <a:lnTo>
                  <a:pt x="49" y="19"/>
                </a:lnTo>
                <a:lnTo>
                  <a:pt x="49" y="19"/>
                </a:lnTo>
                <a:lnTo>
                  <a:pt x="49" y="17"/>
                </a:lnTo>
                <a:lnTo>
                  <a:pt x="49" y="17"/>
                </a:lnTo>
                <a:lnTo>
                  <a:pt x="47" y="17"/>
                </a:lnTo>
                <a:lnTo>
                  <a:pt x="47" y="17"/>
                </a:lnTo>
                <a:lnTo>
                  <a:pt x="45" y="17"/>
                </a:lnTo>
                <a:lnTo>
                  <a:pt x="45" y="19"/>
                </a:lnTo>
                <a:lnTo>
                  <a:pt x="45" y="19"/>
                </a:lnTo>
                <a:lnTo>
                  <a:pt x="43" y="19"/>
                </a:lnTo>
                <a:lnTo>
                  <a:pt x="43" y="19"/>
                </a:lnTo>
                <a:lnTo>
                  <a:pt x="45" y="21"/>
                </a:lnTo>
                <a:lnTo>
                  <a:pt x="45" y="21"/>
                </a:lnTo>
                <a:lnTo>
                  <a:pt x="43" y="21"/>
                </a:lnTo>
                <a:lnTo>
                  <a:pt x="43" y="21"/>
                </a:lnTo>
                <a:lnTo>
                  <a:pt x="43" y="21"/>
                </a:lnTo>
                <a:lnTo>
                  <a:pt x="43" y="21"/>
                </a:lnTo>
                <a:lnTo>
                  <a:pt x="41" y="21"/>
                </a:lnTo>
                <a:lnTo>
                  <a:pt x="41" y="21"/>
                </a:lnTo>
                <a:lnTo>
                  <a:pt x="41" y="21"/>
                </a:lnTo>
                <a:lnTo>
                  <a:pt x="41" y="23"/>
                </a:lnTo>
                <a:lnTo>
                  <a:pt x="38" y="23"/>
                </a:lnTo>
                <a:lnTo>
                  <a:pt x="38" y="23"/>
                </a:lnTo>
                <a:lnTo>
                  <a:pt x="38" y="23"/>
                </a:lnTo>
                <a:lnTo>
                  <a:pt x="38" y="23"/>
                </a:lnTo>
                <a:lnTo>
                  <a:pt x="36" y="23"/>
                </a:lnTo>
                <a:lnTo>
                  <a:pt x="36" y="25"/>
                </a:lnTo>
                <a:lnTo>
                  <a:pt x="36" y="25"/>
                </a:lnTo>
                <a:lnTo>
                  <a:pt x="36" y="28"/>
                </a:lnTo>
                <a:lnTo>
                  <a:pt x="36" y="28"/>
                </a:lnTo>
                <a:lnTo>
                  <a:pt x="36" y="28"/>
                </a:lnTo>
                <a:lnTo>
                  <a:pt x="34" y="28"/>
                </a:lnTo>
                <a:lnTo>
                  <a:pt x="34" y="30"/>
                </a:lnTo>
                <a:lnTo>
                  <a:pt x="34" y="30"/>
                </a:lnTo>
                <a:lnTo>
                  <a:pt x="34" y="30"/>
                </a:lnTo>
                <a:lnTo>
                  <a:pt x="34" y="30"/>
                </a:lnTo>
                <a:lnTo>
                  <a:pt x="34" y="30"/>
                </a:lnTo>
                <a:lnTo>
                  <a:pt x="34" y="30"/>
                </a:lnTo>
                <a:lnTo>
                  <a:pt x="32" y="30"/>
                </a:lnTo>
                <a:lnTo>
                  <a:pt x="32" y="32"/>
                </a:lnTo>
                <a:lnTo>
                  <a:pt x="30" y="32"/>
                </a:lnTo>
                <a:lnTo>
                  <a:pt x="30" y="34"/>
                </a:lnTo>
                <a:lnTo>
                  <a:pt x="30" y="34"/>
                </a:lnTo>
                <a:lnTo>
                  <a:pt x="28" y="34"/>
                </a:lnTo>
                <a:lnTo>
                  <a:pt x="28" y="36"/>
                </a:lnTo>
                <a:lnTo>
                  <a:pt x="28" y="36"/>
                </a:lnTo>
                <a:lnTo>
                  <a:pt x="28" y="36"/>
                </a:lnTo>
                <a:lnTo>
                  <a:pt x="24" y="36"/>
                </a:lnTo>
                <a:lnTo>
                  <a:pt x="22" y="36"/>
                </a:lnTo>
                <a:lnTo>
                  <a:pt x="17" y="34"/>
                </a:lnTo>
                <a:lnTo>
                  <a:pt x="13" y="34"/>
                </a:lnTo>
                <a:lnTo>
                  <a:pt x="11" y="36"/>
                </a:lnTo>
                <a:lnTo>
                  <a:pt x="9" y="36"/>
                </a:lnTo>
                <a:lnTo>
                  <a:pt x="7" y="34"/>
                </a:lnTo>
                <a:lnTo>
                  <a:pt x="7" y="34"/>
                </a:lnTo>
                <a:lnTo>
                  <a:pt x="5" y="34"/>
                </a:lnTo>
                <a:lnTo>
                  <a:pt x="3" y="34"/>
                </a:lnTo>
                <a:lnTo>
                  <a:pt x="0" y="32"/>
                </a:lnTo>
                <a:lnTo>
                  <a:pt x="0" y="34"/>
                </a:lnTo>
                <a:lnTo>
                  <a:pt x="0" y="34"/>
                </a:lnTo>
                <a:lnTo>
                  <a:pt x="0" y="36"/>
                </a:lnTo>
                <a:lnTo>
                  <a:pt x="0" y="36"/>
                </a:lnTo>
                <a:lnTo>
                  <a:pt x="3" y="38"/>
                </a:lnTo>
                <a:lnTo>
                  <a:pt x="3" y="38"/>
                </a:lnTo>
                <a:lnTo>
                  <a:pt x="3" y="40"/>
                </a:lnTo>
                <a:lnTo>
                  <a:pt x="5" y="42"/>
                </a:lnTo>
                <a:lnTo>
                  <a:pt x="5" y="42"/>
                </a:lnTo>
                <a:lnTo>
                  <a:pt x="9" y="47"/>
                </a:lnTo>
                <a:lnTo>
                  <a:pt x="9" y="47"/>
                </a:lnTo>
                <a:lnTo>
                  <a:pt x="9" y="49"/>
                </a:lnTo>
                <a:lnTo>
                  <a:pt x="11" y="51"/>
                </a:lnTo>
                <a:lnTo>
                  <a:pt x="11" y="51"/>
                </a:lnTo>
                <a:lnTo>
                  <a:pt x="11" y="53"/>
                </a:lnTo>
                <a:lnTo>
                  <a:pt x="13" y="57"/>
                </a:lnTo>
                <a:lnTo>
                  <a:pt x="15" y="59"/>
                </a:lnTo>
                <a:lnTo>
                  <a:pt x="15" y="61"/>
                </a:lnTo>
                <a:lnTo>
                  <a:pt x="19" y="63"/>
                </a:lnTo>
                <a:lnTo>
                  <a:pt x="22" y="66"/>
                </a:lnTo>
                <a:lnTo>
                  <a:pt x="26" y="68"/>
                </a:lnTo>
                <a:lnTo>
                  <a:pt x="28" y="68"/>
                </a:lnTo>
                <a:lnTo>
                  <a:pt x="30" y="70"/>
                </a:lnTo>
                <a:lnTo>
                  <a:pt x="30" y="70"/>
                </a:lnTo>
                <a:lnTo>
                  <a:pt x="30" y="72"/>
                </a:lnTo>
                <a:lnTo>
                  <a:pt x="32" y="74"/>
                </a:lnTo>
                <a:lnTo>
                  <a:pt x="32" y="74"/>
                </a:lnTo>
                <a:lnTo>
                  <a:pt x="34" y="74"/>
                </a:lnTo>
                <a:lnTo>
                  <a:pt x="36" y="76"/>
                </a:lnTo>
                <a:lnTo>
                  <a:pt x="36" y="76"/>
                </a:lnTo>
                <a:lnTo>
                  <a:pt x="38" y="76"/>
                </a:lnTo>
                <a:lnTo>
                  <a:pt x="38" y="76"/>
                </a:lnTo>
                <a:lnTo>
                  <a:pt x="38" y="78"/>
                </a:lnTo>
                <a:lnTo>
                  <a:pt x="38" y="80"/>
                </a:lnTo>
                <a:lnTo>
                  <a:pt x="38" y="80"/>
                </a:lnTo>
                <a:lnTo>
                  <a:pt x="36" y="82"/>
                </a:lnTo>
                <a:lnTo>
                  <a:pt x="36" y="85"/>
                </a:lnTo>
                <a:lnTo>
                  <a:pt x="38" y="85"/>
                </a:lnTo>
                <a:lnTo>
                  <a:pt x="41" y="87"/>
                </a:lnTo>
                <a:lnTo>
                  <a:pt x="41" y="89"/>
                </a:lnTo>
                <a:lnTo>
                  <a:pt x="43" y="91"/>
                </a:lnTo>
                <a:lnTo>
                  <a:pt x="43" y="93"/>
                </a:lnTo>
                <a:lnTo>
                  <a:pt x="43" y="93"/>
                </a:lnTo>
                <a:lnTo>
                  <a:pt x="45" y="93"/>
                </a:lnTo>
                <a:lnTo>
                  <a:pt x="51" y="93"/>
                </a:lnTo>
                <a:lnTo>
                  <a:pt x="53" y="95"/>
                </a:lnTo>
                <a:lnTo>
                  <a:pt x="55" y="95"/>
                </a:lnTo>
                <a:lnTo>
                  <a:pt x="57" y="95"/>
                </a:lnTo>
                <a:lnTo>
                  <a:pt x="57" y="95"/>
                </a:lnTo>
                <a:lnTo>
                  <a:pt x="57" y="95"/>
                </a:lnTo>
                <a:lnTo>
                  <a:pt x="57" y="97"/>
                </a:lnTo>
                <a:lnTo>
                  <a:pt x="57" y="99"/>
                </a:lnTo>
                <a:lnTo>
                  <a:pt x="57" y="99"/>
                </a:lnTo>
                <a:lnTo>
                  <a:pt x="60" y="99"/>
                </a:lnTo>
                <a:lnTo>
                  <a:pt x="60" y="99"/>
                </a:lnTo>
                <a:lnTo>
                  <a:pt x="62" y="101"/>
                </a:lnTo>
                <a:lnTo>
                  <a:pt x="62" y="101"/>
                </a:lnTo>
                <a:lnTo>
                  <a:pt x="64" y="101"/>
                </a:lnTo>
                <a:lnTo>
                  <a:pt x="64" y="101"/>
                </a:lnTo>
                <a:lnTo>
                  <a:pt x="68" y="101"/>
                </a:lnTo>
                <a:lnTo>
                  <a:pt x="72" y="101"/>
                </a:lnTo>
                <a:lnTo>
                  <a:pt x="76" y="104"/>
                </a:lnTo>
                <a:lnTo>
                  <a:pt x="81" y="104"/>
                </a:lnTo>
                <a:lnTo>
                  <a:pt x="83" y="104"/>
                </a:lnTo>
                <a:lnTo>
                  <a:pt x="87" y="104"/>
                </a:lnTo>
                <a:lnTo>
                  <a:pt x="89" y="104"/>
                </a:lnTo>
                <a:lnTo>
                  <a:pt x="91" y="106"/>
                </a:lnTo>
                <a:lnTo>
                  <a:pt x="93" y="106"/>
                </a:lnTo>
                <a:lnTo>
                  <a:pt x="95" y="104"/>
                </a:lnTo>
                <a:lnTo>
                  <a:pt x="98" y="101"/>
                </a:lnTo>
                <a:lnTo>
                  <a:pt x="100" y="99"/>
                </a:lnTo>
                <a:lnTo>
                  <a:pt x="102" y="97"/>
                </a:lnTo>
                <a:lnTo>
                  <a:pt x="104" y="95"/>
                </a:lnTo>
                <a:lnTo>
                  <a:pt x="106" y="91"/>
                </a:lnTo>
                <a:lnTo>
                  <a:pt x="108" y="89"/>
                </a:lnTo>
                <a:lnTo>
                  <a:pt x="110" y="89"/>
                </a:lnTo>
                <a:lnTo>
                  <a:pt x="110" y="89"/>
                </a:lnTo>
                <a:lnTo>
                  <a:pt x="108" y="85"/>
                </a:lnTo>
                <a:lnTo>
                  <a:pt x="110" y="82"/>
                </a:lnTo>
                <a:lnTo>
                  <a:pt x="110" y="80"/>
                </a:lnTo>
                <a:lnTo>
                  <a:pt x="110" y="78"/>
                </a:lnTo>
                <a:lnTo>
                  <a:pt x="110" y="78"/>
                </a:lnTo>
                <a:lnTo>
                  <a:pt x="112" y="76"/>
                </a:lnTo>
                <a:lnTo>
                  <a:pt x="114" y="76"/>
                </a:lnTo>
                <a:lnTo>
                  <a:pt x="114" y="74"/>
                </a:lnTo>
                <a:lnTo>
                  <a:pt x="117" y="72"/>
                </a:lnTo>
                <a:lnTo>
                  <a:pt x="119" y="68"/>
                </a:lnTo>
                <a:lnTo>
                  <a:pt x="119" y="66"/>
                </a:lnTo>
                <a:lnTo>
                  <a:pt x="119" y="66"/>
                </a:lnTo>
                <a:lnTo>
                  <a:pt x="119" y="63"/>
                </a:lnTo>
                <a:close/>
                <a:moveTo>
                  <a:pt x="53" y="13"/>
                </a:moveTo>
                <a:lnTo>
                  <a:pt x="53" y="13"/>
                </a:lnTo>
                <a:lnTo>
                  <a:pt x="53" y="13"/>
                </a:lnTo>
                <a:lnTo>
                  <a:pt x="53" y="13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21" name="Freeform 321"/>
          <p:cNvSpPr>
            <a:spLocks noEditPoints="1"/>
          </p:cNvSpPr>
          <p:nvPr/>
        </p:nvSpPr>
        <p:spPr bwMode="auto">
          <a:xfrm>
            <a:off x="4916487" y="4552950"/>
            <a:ext cx="284163" cy="238125"/>
          </a:xfrm>
          <a:custGeom>
            <a:avLst/>
            <a:gdLst>
              <a:gd name="T0" fmla="*/ 177 w 179"/>
              <a:gd name="T1" fmla="*/ 32 h 150"/>
              <a:gd name="T2" fmla="*/ 173 w 179"/>
              <a:gd name="T3" fmla="*/ 23 h 150"/>
              <a:gd name="T4" fmla="*/ 169 w 179"/>
              <a:gd name="T5" fmla="*/ 19 h 150"/>
              <a:gd name="T6" fmla="*/ 160 w 179"/>
              <a:gd name="T7" fmla="*/ 15 h 150"/>
              <a:gd name="T8" fmla="*/ 152 w 179"/>
              <a:gd name="T9" fmla="*/ 10 h 150"/>
              <a:gd name="T10" fmla="*/ 145 w 179"/>
              <a:gd name="T11" fmla="*/ 6 h 150"/>
              <a:gd name="T12" fmla="*/ 141 w 179"/>
              <a:gd name="T13" fmla="*/ 6 h 150"/>
              <a:gd name="T14" fmla="*/ 135 w 179"/>
              <a:gd name="T15" fmla="*/ 4 h 150"/>
              <a:gd name="T16" fmla="*/ 131 w 179"/>
              <a:gd name="T17" fmla="*/ 4 h 150"/>
              <a:gd name="T18" fmla="*/ 131 w 179"/>
              <a:gd name="T19" fmla="*/ 2 h 150"/>
              <a:gd name="T20" fmla="*/ 116 w 179"/>
              <a:gd name="T21" fmla="*/ 2 h 150"/>
              <a:gd name="T22" fmla="*/ 103 w 179"/>
              <a:gd name="T23" fmla="*/ 10 h 150"/>
              <a:gd name="T24" fmla="*/ 101 w 179"/>
              <a:gd name="T25" fmla="*/ 23 h 150"/>
              <a:gd name="T26" fmla="*/ 101 w 179"/>
              <a:gd name="T27" fmla="*/ 40 h 150"/>
              <a:gd name="T28" fmla="*/ 101 w 179"/>
              <a:gd name="T29" fmla="*/ 55 h 150"/>
              <a:gd name="T30" fmla="*/ 114 w 179"/>
              <a:gd name="T31" fmla="*/ 63 h 150"/>
              <a:gd name="T32" fmla="*/ 118 w 179"/>
              <a:gd name="T33" fmla="*/ 59 h 150"/>
              <a:gd name="T34" fmla="*/ 120 w 179"/>
              <a:gd name="T35" fmla="*/ 78 h 150"/>
              <a:gd name="T36" fmla="*/ 116 w 179"/>
              <a:gd name="T37" fmla="*/ 76 h 150"/>
              <a:gd name="T38" fmla="*/ 105 w 179"/>
              <a:gd name="T39" fmla="*/ 76 h 150"/>
              <a:gd name="T40" fmla="*/ 99 w 179"/>
              <a:gd name="T41" fmla="*/ 68 h 150"/>
              <a:gd name="T42" fmla="*/ 86 w 179"/>
              <a:gd name="T43" fmla="*/ 61 h 150"/>
              <a:gd name="T44" fmla="*/ 78 w 179"/>
              <a:gd name="T45" fmla="*/ 51 h 150"/>
              <a:gd name="T46" fmla="*/ 74 w 179"/>
              <a:gd name="T47" fmla="*/ 57 h 150"/>
              <a:gd name="T48" fmla="*/ 57 w 179"/>
              <a:gd name="T49" fmla="*/ 53 h 150"/>
              <a:gd name="T50" fmla="*/ 50 w 179"/>
              <a:gd name="T51" fmla="*/ 44 h 150"/>
              <a:gd name="T52" fmla="*/ 42 w 179"/>
              <a:gd name="T53" fmla="*/ 46 h 150"/>
              <a:gd name="T54" fmla="*/ 36 w 179"/>
              <a:gd name="T55" fmla="*/ 42 h 150"/>
              <a:gd name="T56" fmla="*/ 31 w 179"/>
              <a:gd name="T57" fmla="*/ 44 h 150"/>
              <a:gd name="T58" fmla="*/ 31 w 179"/>
              <a:gd name="T59" fmla="*/ 53 h 150"/>
              <a:gd name="T60" fmla="*/ 29 w 179"/>
              <a:gd name="T61" fmla="*/ 68 h 150"/>
              <a:gd name="T62" fmla="*/ 17 w 179"/>
              <a:gd name="T63" fmla="*/ 72 h 150"/>
              <a:gd name="T64" fmla="*/ 0 w 179"/>
              <a:gd name="T65" fmla="*/ 89 h 150"/>
              <a:gd name="T66" fmla="*/ 4 w 179"/>
              <a:gd name="T67" fmla="*/ 129 h 150"/>
              <a:gd name="T68" fmla="*/ 21 w 179"/>
              <a:gd name="T69" fmla="*/ 144 h 150"/>
              <a:gd name="T70" fmla="*/ 46 w 179"/>
              <a:gd name="T71" fmla="*/ 144 h 150"/>
              <a:gd name="T72" fmla="*/ 61 w 179"/>
              <a:gd name="T73" fmla="*/ 150 h 150"/>
              <a:gd name="T74" fmla="*/ 78 w 179"/>
              <a:gd name="T75" fmla="*/ 148 h 150"/>
              <a:gd name="T76" fmla="*/ 82 w 179"/>
              <a:gd name="T77" fmla="*/ 144 h 150"/>
              <a:gd name="T78" fmla="*/ 86 w 179"/>
              <a:gd name="T79" fmla="*/ 137 h 150"/>
              <a:gd name="T80" fmla="*/ 88 w 179"/>
              <a:gd name="T81" fmla="*/ 133 h 150"/>
              <a:gd name="T82" fmla="*/ 91 w 179"/>
              <a:gd name="T83" fmla="*/ 131 h 150"/>
              <a:gd name="T84" fmla="*/ 93 w 179"/>
              <a:gd name="T85" fmla="*/ 131 h 150"/>
              <a:gd name="T86" fmla="*/ 97 w 179"/>
              <a:gd name="T87" fmla="*/ 129 h 150"/>
              <a:gd name="T88" fmla="*/ 99 w 179"/>
              <a:gd name="T89" fmla="*/ 127 h 150"/>
              <a:gd name="T90" fmla="*/ 103 w 179"/>
              <a:gd name="T91" fmla="*/ 127 h 150"/>
              <a:gd name="T92" fmla="*/ 107 w 179"/>
              <a:gd name="T93" fmla="*/ 118 h 150"/>
              <a:gd name="T94" fmla="*/ 129 w 179"/>
              <a:gd name="T95" fmla="*/ 112 h 150"/>
              <a:gd name="T96" fmla="*/ 131 w 179"/>
              <a:gd name="T97" fmla="*/ 101 h 150"/>
              <a:gd name="T98" fmla="*/ 154 w 179"/>
              <a:gd name="T99" fmla="*/ 95 h 150"/>
              <a:gd name="T100" fmla="*/ 171 w 179"/>
              <a:gd name="T101" fmla="*/ 87 h 150"/>
              <a:gd name="T102" fmla="*/ 167 w 179"/>
              <a:gd name="T103" fmla="*/ 84 h 150"/>
              <a:gd name="T104" fmla="*/ 164 w 179"/>
              <a:gd name="T105" fmla="*/ 82 h 150"/>
              <a:gd name="T106" fmla="*/ 169 w 179"/>
              <a:gd name="T107" fmla="*/ 74 h 150"/>
              <a:gd name="T108" fmla="*/ 175 w 179"/>
              <a:gd name="T109" fmla="*/ 65 h 150"/>
              <a:gd name="T110" fmla="*/ 173 w 179"/>
              <a:gd name="T111" fmla="*/ 55 h 150"/>
              <a:gd name="T112" fmla="*/ 173 w 179"/>
              <a:gd name="T113" fmla="*/ 44 h 150"/>
              <a:gd name="T114" fmla="*/ 82 w 179"/>
              <a:gd name="T115" fmla="*/ 144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9" h="150">
                <a:moveTo>
                  <a:pt x="173" y="38"/>
                </a:moveTo>
                <a:lnTo>
                  <a:pt x="175" y="38"/>
                </a:lnTo>
                <a:lnTo>
                  <a:pt x="175" y="38"/>
                </a:lnTo>
                <a:lnTo>
                  <a:pt x="179" y="36"/>
                </a:lnTo>
                <a:lnTo>
                  <a:pt x="179" y="34"/>
                </a:lnTo>
                <a:lnTo>
                  <a:pt x="177" y="34"/>
                </a:lnTo>
                <a:lnTo>
                  <a:pt x="177" y="32"/>
                </a:lnTo>
                <a:lnTo>
                  <a:pt x="177" y="32"/>
                </a:lnTo>
                <a:lnTo>
                  <a:pt x="177" y="30"/>
                </a:lnTo>
                <a:lnTo>
                  <a:pt x="177" y="30"/>
                </a:lnTo>
                <a:lnTo>
                  <a:pt x="175" y="27"/>
                </a:lnTo>
                <a:lnTo>
                  <a:pt x="173" y="27"/>
                </a:lnTo>
                <a:lnTo>
                  <a:pt x="173" y="25"/>
                </a:lnTo>
                <a:lnTo>
                  <a:pt x="173" y="23"/>
                </a:lnTo>
                <a:lnTo>
                  <a:pt x="173" y="23"/>
                </a:lnTo>
                <a:lnTo>
                  <a:pt x="173" y="23"/>
                </a:lnTo>
                <a:lnTo>
                  <a:pt x="171" y="21"/>
                </a:lnTo>
                <a:lnTo>
                  <a:pt x="171" y="21"/>
                </a:lnTo>
                <a:lnTo>
                  <a:pt x="171" y="21"/>
                </a:lnTo>
                <a:lnTo>
                  <a:pt x="171" y="21"/>
                </a:lnTo>
                <a:lnTo>
                  <a:pt x="169" y="21"/>
                </a:lnTo>
                <a:lnTo>
                  <a:pt x="169" y="21"/>
                </a:lnTo>
                <a:lnTo>
                  <a:pt x="169" y="21"/>
                </a:lnTo>
                <a:lnTo>
                  <a:pt x="169" y="19"/>
                </a:lnTo>
                <a:lnTo>
                  <a:pt x="169" y="19"/>
                </a:lnTo>
                <a:lnTo>
                  <a:pt x="169" y="19"/>
                </a:lnTo>
                <a:lnTo>
                  <a:pt x="167" y="17"/>
                </a:lnTo>
                <a:lnTo>
                  <a:pt x="167" y="17"/>
                </a:lnTo>
                <a:lnTo>
                  <a:pt x="167" y="17"/>
                </a:lnTo>
                <a:lnTo>
                  <a:pt x="164" y="17"/>
                </a:lnTo>
                <a:lnTo>
                  <a:pt x="162" y="15"/>
                </a:lnTo>
                <a:lnTo>
                  <a:pt x="160" y="15"/>
                </a:lnTo>
                <a:lnTo>
                  <a:pt x="160" y="13"/>
                </a:lnTo>
                <a:lnTo>
                  <a:pt x="158" y="13"/>
                </a:lnTo>
                <a:lnTo>
                  <a:pt x="156" y="13"/>
                </a:lnTo>
                <a:lnTo>
                  <a:pt x="156" y="13"/>
                </a:lnTo>
                <a:lnTo>
                  <a:pt x="154" y="13"/>
                </a:lnTo>
                <a:lnTo>
                  <a:pt x="152" y="13"/>
                </a:lnTo>
                <a:lnTo>
                  <a:pt x="152" y="10"/>
                </a:lnTo>
                <a:lnTo>
                  <a:pt x="152" y="10"/>
                </a:lnTo>
                <a:lnTo>
                  <a:pt x="152" y="10"/>
                </a:lnTo>
                <a:lnTo>
                  <a:pt x="150" y="8"/>
                </a:lnTo>
                <a:lnTo>
                  <a:pt x="150" y="8"/>
                </a:lnTo>
                <a:lnTo>
                  <a:pt x="150" y="10"/>
                </a:lnTo>
                <a:lnTo>
                  <a:pt x="148" y="10"/>
                </a:lnTo>
                <a:lnTo>
                  <a:pt x="148" y="8"/>
                </a:lnTo>
                <a:lnTo>
                  <a:pt x="145" y="8"/>
                </a:lnTo>
                <a:lnTo>
                  <a:pt x="145" y="6"/>
                </a:lnTo>
                <a:lnTo>
                  <a:pt x="145" y="6"/>
                </a:lnTo>
                <a:lnTo>
                  <a:pt x="143" y="4"/>
                </a:lnTo>
                <a:lnTo>
                  <a:pt x="141" y="4"/>
                </a:lnTo>
                <a:lnTo>
                  <a:pt x="141" y="6"/>
                </a:lnTo>
                <a:lnTo>
                  <a:pt x="141" y="6"/>
                </a:lnTo>
                <a:lnTo>
                  <a:pt x="141" y="6"/>
                </a:lnTo>
                <a:lnTo>
                  <a:pt x="141" y="6"/>
                </a:lnTo>
                <a:lnTo>
                  <a:pt x="141" y="6"/>
                </a:lnTo>
                <a:lnTo>
                  <a:pt x="139" y="6"/>
                </a:lnTo>
                <a:lnTo>
                  <a:pt x="139" y="6"/>
                </a:lnTo>
                <a:lnTo>
                  <a:pt x="139" y="8"/>
                </a:lnTo>
                <a:lnTo>
                  <a:pt x="139" y="8"/>
                </a:lnTo>
                <a:lnTo>
                  <a:pt x="139" y="8"/>
                </a:lnTo>
                <a:lnTo>
                  <a:pt x="137" y="6"/>
                </a:lnTo>
                <a:lnTo>
                  <a:pt x="135" y="4"/>
                </a:lnTo>
                <a:lnTo>
                  <a:pt x="135" y="4"/>
                </a:lnTo>
                <a:lnTo>
                  <a:pt x="133" y="4"/>
                </a:lnTo>
                <a:lnTo>
                  <a:pt x="133" y="4"/>
                </a:lnTo>
                <a:lnTo>
                  <a:pt x="133" y="4"/>
                </a:lnTo>
                <a:lnTo>
                  <a:pt x="133" y="4"/>
                </a:lnTo>
                <a:lnTo>
                  <a:pt x="133" y="4"/>
                </a:lnTo>
                <a:lnTo>
                  <a:pt x="131" y="4"/>
                </a:lnTo>
                <a:lnTo>
                  <a:pt x="131" y="4"/>
                </a:lnTo>
                <a:lnTo>
                  <a:pt x="131" y="4"/>
                </a:lnTo>
                <a:lnTo>
                  <a:pt x="131" y="4"/>
                </a:lnTo>
                <a:lnTo>
                  <a:pt x="131" y="4"/>
                </a:lnTo>
                <a:lnTo>
                  <a:pt x="131" y="4"/>
                </a:lnTo>
                <a:lnTo>
                  <a:pt x="131" y="4"/>
                </a:lnTo>
                <a:lnTo>
                  <a:pt x="131" y="4"/>
                </a:lnTo>
                <a:lnTo>
                  <a:pt x="129" y="2"/>
                </a:lnTo>
                <a:lnTo>
                  <a:pt x="131" y="2"/>
                </a:lnTo>
                <a:lnTo>
                  <a:pt x="131" y="2"/>
                </a:lnTo>
                <a:lnTo>
                  <a:pt x="131" y="0"/>
                </a:lnTo>
                <a:lnTo>
                  <a:pt x="131" y="0"/>
                </a:lnTo>
                <a:lnTo>
                  <a:pt x="131" y="0"/>
                </a:lnTo>
                <a:lnTo>
                  <a:pt x="131" y="0"/>
                </a:lnTo>
                <a:lnTo>
                  <a:pt x="129" y="0"/>
                </a:lnTo>
                <a:lnTo>
                  <a:pt x="124" y="0"/>
                </a:lnTo>
                <a:lnTo>
                  <a:pt x="120" y="0"/>
                </a:lnTo>
                <a:lnTo>
                  <a:pt x="116" y="2"/>
                </a:lnTo>
                <a:lnTo>
                  <a:pt x="112" y="2"/>
                </a:lnTo>
                <a:lnTo>
                  <a:pt x="107" y="2"/>
                </a:lnTo>
                <a:lnTo>
                  <a:pt x="105" y="2"/>
                </a:lnTo>
                <a:lnTo>
                  <a:pt x="107" y="4"/>
                </a:lnTo>
                <a:lnTo>
                  <a:pt x="105" y="6"/>
                </a:lnTo>
                <a:lnTo>
                  <a:pt x="105" y="8"/>
                </a:lnTo>
                <a:lnTo>
                  <a:pt x="105" y="8"/>
                </a:lnTo>
                <a:lnTo>
                  <a:pt x="103" y="10"/>
                </a:lnTo>
                <a:lnTo>
                  <a:pt x="103" y="10"/>
                </a:lnTo>
                <a:lnTo>
                  <a:pt x="101" y="13"/>
                </a:lnTo>
                <a:lnTo>
                  <a:pt x="99" y="13"/>
                </a:lnTo>
                <a:lnTo>
                  <a:pt x="99" y="15"/>
                </a:lnTo>
                <a:lnTo>
                  <a:pt x="99" y="15"/>
                </a:lnTo>
                <a:lnTo>
                  <a:pt x="101" y="19"/>
                </a:lnTo>
                <a:lnTo>
                  <a:pt x="101" y="21"/>
                </a:lnTo>
                <a:lnTo>
                  <a:pt x="101" y="23"/>
                </a:lnTo>
                <a:lnTo>
                  <a:pt x="101" y="25"/>
                </a:lnTo>
                <a:lnTo>
                  <a:pt x="101" y="27"/>
                </a:lnTo>
                <a:lnTo>
                  <a:pt x="101" y="32"/>
                </a:lnTo>
                <a:lnTo>
                  <a:pt x="101" y="32"/>
                </a:lnTo>
                <a:lnTo>
                  <a:pt x="101" y="34"/>
                </a:lnTo>
                <a:lnTo>
                  <a:pt x="101" y="36"/>
                </a:lnTo>
                <a:lnTo>
                  <a:pt x="101" y="38"/>
                </a:lnTo>
                <a:lnTo>
                  <a:pt x="101" y="40"/>
                </a:lnTo>
                <a:lnTo>
                  <a:pt x="99" y="42"/>
                </a:lnTo>
                <a:lnTo>
                  <a:pt x="99" y="46"/>
                </a:lnTo>
                <a:lnTo>
                  <a:pt x="97" y="49"/>
                </a:lnTo>
                <a:lnTo>
                  <a:pt x="99" y="51"/>
                </a:lnTo>
                <a:lnTo>
                  <a:pt x="99" y="51"/>
                </a:lnTo>
                <a:lnTo>
                  <a:pt x="99" y="53"/>
                </a:lnTo>
                <a:lnTo>
                  <a:pt x="99" y="55"/>
                </a:lnTo>
                <a:lnTo>
                  <a:pt x="101" y="55"/>
                </a:lnTo>
                <a:lnTo>
                  <a:pt x="101" y="55"/>
                </a:lnTo>
                <a:lnTo>
                  <a:pt x="103" y="57"/>
                </a:lnTo>
                <a:lnTo>
                  <a:pt x="105" y="59"/>
                </a:lnTo>
                <a:lnTo>
                  <a:pt x="107" y="61"/>
                </a:lnTo>
                <a:lnTo>
                  <a:pt x="107" y="63"/>
                </a:lnTo>
                <a:lnTo>
                  <a:pt x="110" y="63"/>
                </a:lnTo>
                <a:lnTo>
                  <a:pt x="114" y="63"/>
                </a:lnTo>
                <a:lnTo>
                  <a:pt x="114" y="63"/>
                </a:lnTo>
                <a:lnTo>
                  <a:pt x="116" y="63"/>
                </a:lnTo>
                <a:lnTo>
                  <a:pt x="116" y="63"/>
                </a:lnTo>
                <a:lnTo>
                  <a:pt x="116" y="61"/>
                </a:lnTo>
                <a:lnTo>
                  <a:pt x="116" y="61"/>
                </a:lnTo>
                <a:lnTo>
                  <a:pt x="116" y="61"/>
                </a:lnTo>
                <a:lnTo>
                  <a:pt x="116" y="59"/>
                </a:lnTo>
                <a:lnTo>
                  <a:pt x="118" y="59"/>
                </a:lnTo>
                <a:lnTo>
                  <a:pt x="118" y="59"/>
                </a:lnTo>
                <a:lnTo>
                  <a:pt x="120" y="59"/>
                </a:lnTo>
                <a:lnTo>
                  <a:pt x="120" y="61"/>
                </a:lnTo>
                <a:lnTo>
                  <a:pt x="120" y="63"/>
                </a:lnTo>
                <a:lnTo>
                  <a:pt x="120" y="68"/>
                </a:lnTo>
                <a:lnTo>
                  <a:pt x="120" y="70"/>
                </a:lnTo>
                <a:lnTo>
                  <a:pt x="120" y="72"/>
                </a:lnTo>
                <a:lnTo>
                  <a:pt x="120" y="74"/>
                </a:lnTo>
                <a:lnTo>
                  <a:pt x="120" y="78"/>
                </a:lnTo>
                <a:lnTo>
                  <a:pt x="120" y="78"/>
                </a:lnTo>
                <a:lnTo>
                  <a:pt x="120" y="78"/>
                </a:lnTo>
                <a:lnTo>
                  <a:pt x="118" y="80"/>
                </a:lnTo>
                <a:lnTo>
                  <a:pt x="118" y="78"/>
                </a:lnTo>
                <a:lnTo>
                  <a:pt x="118" y="78"/>
                </a:lnTo>
                <a:lnTo>
                  <a:pt x="118" y="76"/>
                </a:lnTo>
                <a:lnTo>
                  <a:pt x="116" y="76"/>
                </a:lnTo>
                <a:lnTo>
                  <a:pt x="116" y="76"/>
                </a:lnTo>
                <a:lnTo>
                  <a:pt x="116" y="76"/>
                </a:lnTo>
                <a:lnTo>
                  <a:pt x="114" y="78"/>
                </a:lnTo>
                <a:lnTo>
                  <a:pt x="112" y="78"/>
                </a:lnTo>
                <a:lnTo>
                  <a:pt x="110" y="78"/>
                </a:lnTo>
                <a:lnTo>
                  <a:pt x="110" y="78"/>
                </a:lnTo>
                <a:lnTo>
                  <a:pt x="107" y="78"/>
                </a:lnTo>
                <a:lnTo>
                  <a:pt x="107" y="76"/>
                </a:lnTo>
                <a:lnTo>
                  <a:pt x="105" y="76"/>
                </a:lnTo>
                <a:lnTo>
                  <a:pt x="105" y="74"/>
                </a:lnTo>
                <a:lnTo>
                  <a:pt x="103" y="72"/>
                </a:lnTo>
                <a:lnTo>
                  <a:pt x="103" y="72"/>
                </a:lnTo>
                <a:lnTo>
                  <a:pt x="103" y="70"/>
                </a:lnTo>
                <a:lnTo>
                  <a:pt x="101" y="70"/>
                </a:lnTo>
                <a:lnTo>
                  <a:pt x="101" y="70"/>
                </a:lnTo>
                <a:lnTo>
                  <a:pt x="99" y="68"/>
                </a:lnTo>
                <a:lnTo>
                  <a:pt x="99" y="68"/>
                </a:lnTo>
                <a:lnTo>
                  <a:pt x="99" y="65"/>
                </a:lnTo>
                <a:lnTo>
                  <a:pt x="99" y="65"/>
                </a:lnTo>
                <a:lnTo>
                  <a:pt x="97" y="63"/>
                </a:lnTo>
                <a:lnTo>
                  <a:pt x="97" y="63"/>
                </a:lnTo>
                <a:lnTo>
                  <a:pt x="93" y="63"/>
                </a:lnTo>
                <a:lnTo>
                  <a:pt x="91" y="61"/>
                </a:lnTo>
                <a:lnTo>
                  <a:pt x="88" y="61"/>
                </a:lnTo>
                <a:lnTo>
                  <a:pt x="86" y="61"/>
                </a:lnTo>
                <a:lnTo>
                  <a:pt x="86" y="61"/>
                </a:lnTo>
                <a:lnTo>
                  <a:pt x="84" y="59"/>
                </a:lnTo>
                <a:lnTo>
                  <a:pt x="84" y="59"/>
                </a:lnTo>
                <a:lnTo>
                  <a:pt x="84" y="57"/>
                </a:lnTo>
                <a:lnTo>
                  <a:pt x="80" y="53"/>
                </a:lnTo>
                <a:lnTo>
                  <a:pt x="80" y="51"/>
                </a:lnTo>
                <a:lnTo>
                  <a:pt x="80" y="51"/>
                </a:lnTo>
                <a:lnTo>
                  <a:pt x="78" y="51"/>
                </a:lnTo>
                <a:lnTo>
                  <a:pt x="78" y="51"/>
                </a:lnTo>
                <a:lnTo>
                  <a:pt x="78" y="53"/>
                </a:lnTo>
                <a:lnTo>
                  <a:pt x="76" y="55"/>
                </a:lnTo>
                <a:lnTo>
                  <a:pt x="76" y="55"/>
                </a:lnTo>
                <a:lnTo>
                  <a:pt x="76" y="55"/>
                </a:lnTo>
                <a:lnTo>
                  <a:pt x="76" y="57"/>
                </a:lnTo>
                <a:lnTo>
                  <a:pt x="74" y="57"/>
                </a:lnTo>
                <a:lnTo>
                  <a:pt x="74" y="57"/>
                </a:lnTo>
                <a:lnTo>
                  <a:pt x="72" y="57"/>
                </a:lnTo>
                <a:lnTo>
                  <a:pt x="67" y="57"/>
                </a:lnTo>
                <a:lnTo>
                  <a:pt x="67" y="55"/>
                </a:lnTo>
                <a:lnTo>
                  <a:pt x="63" y="55"/>
                </a:lnTo>
                <a:lnTo>
                  <a:pt x="63" y="55"/>
                </a:lnTo>
                <a:lnTo>
                  <a:pt x="61" y="55"/>
                </a:lnTo>
                <a:lnTo>
                  <a:pt x="59" y="55"/>
                </a:lnTo>
                <a:lnTo>
                  <a:pt x="57" y="53"/>
                </a:lnTo>
                <a:lnTo>
                  <a:pt x="55" y="53"/>
                </a:lnTo>
                <a:lnTo>
                  <a:pt x="53" y="53"/>
                </a:lnTo>
                <a:lnTo>
                  <a:pt x="53" y="53"/>
                </a:lnTo>
                <a:lnTo>
                  <a:pt x="53" y="51"/>
                </a:lnTo>
                <a:lnTo>
                  <a:pt x="50" y="51"/>
                </a:lnTo>
                <a:lnTo>
                  <a:pt x="50" y="49"/>
                </a:lnTo>
                <a:lnTo>
                  <a:pt x="50" y="46"/>
                </a:lnTo>
                <a:lnTo>
                  <a:pt x="50" y="44"/>
                </a:lnTo>
                <a:lnTo>
                  <a:pt x="50" y="44"/>
                </a:lnTo>
                <a:lnTo>
                  <a:pt x="50" y="44"/>
                </a:lnTo>
                <a:lnTo>
                  <a:pt x="48" y="44"/>
                </a:lnTo>
                <a:lnTo>
                  <a:pt x="48" y="46"/>
                </a:lnTo>
                <a:lnTo>
                  <a:pt x="44" y="46"/>
                </a:lnTo>
                <a:lnTo>
                  <a:pt x="44" y="46"/>
                </a:lnTo>
                <a:lnTo>
                  <a:pt x="42" y="46"/>
                </a:lnTo>
                <a:lnTo>
                  <a:pt x="42" y="46"/>
                </a:lnTo>
                <a:lnTo>
                  <a:pt x="40" y="49"/>
                </a:lnTo>
                <a:lnTo>
                  <a:pt x="38" y="49"/>
                </a:lnTo>
                <a:lnTo>
                  <a:pt x="38" y="49"/>
                </a:lnTo>
                <a:lnTo>
                  <a:pt x="36" y="46"/>
                </a:lnTo>
                <a:lnTo>
                  <a:pt x="38" y="46"/>
                </a:lnTo>
                <a:lnTo>
                  <a:pt x="38" y="46"/>
                </a:lnTo>
                <a:lnTo>
                  <a:pt x="38" y="44"/>
                </a:lnTo>
                <a:lnTo>
                  <a:pt x="36" y="42"/>
                </a:lnTo>
                <a:lnTo>
                  <a:pt x="34" y="42"/>
                </a:lnTo>
                <a:lnTo>
                  <a:pt x="34" y="42"/>
                </a:lnTo>
                <a:lnTo>
                  <a:pt x="34" y="40"/>
                </a:lnTo>
                <a:lnTo>
                  <a:pt x="31" y="40"/>
                </a:lnTo>
                <a:lnTo>
                  <a:pt x="31" y="40"/>
                </a:lnTo>
                <a:lnTo>
                  <a:pt x="31" y="40"/>
                </a:lnTo>
                <a:lnTo>
                  <a:pt x="31" y="42"/>
                </a:lnTo>
                <a:lnTo>
                  <a:pt x="31" y="44"/>
                </a:lnTo>
                <a:lnTo>
                  <a:pt x="31" y="46"/>
                </a:lnTo>
                <a:lnTo>
                  <a:pt x="31" y="46"/>
                </a:lnTo>
                <a:lnTo>
                  <a:pt x="31" y="49"/>
                </a:lnTo>
                <a:lnTo>
                  <a:pt x="31" y="49"/>
                </a:lnTo>
                <a:lnTo>
                  <a:pt x="31" y="49"/>
                </a:lnTo>
                <a:lnTo>
                  <a:pt x="31" y="51"/>
                </a:lnTo>
                <a:lnTo>
                  <a:pt x="31" y="51"/>
                </a:lnTo>
                <a:lnTo>
                  <a:pt x="31" y="53"/>
                </a:lnTo>
                <a:lnTo>
                  <a:pt x="31" y="55"/>
                </a:lnTo>
                <a:lnTo>
                  <a:pt x="31" y="57"/>
                </a:lnTo>
                <a:lnTo>
                  <a:pt x="31" y="59"/>
                </a:lnTo>
                <a:lnTo>
                  <a:pt x="31" y="63"/>
                </a:lnTo>
                <a:lnTo>
                  <a:pt x="31" y="63"/>
                </a:lnTo>
                <a:lnTo>
                  <a:pt x="31" y="65"/>
                </a:lnTo>
                <a:lnTo>
                  <a:pt x="29" y="68"/>
                </a:lnTo>
                <a:lnTo>
                  <a:pt x="29" y="68"/>
                </a:lnTo>
                <a:lnTo>
                  <a:pt x="29" y="70"/>
                </a:lnTo>
                <a:lnTo>
                  <a:pt x="31" y="72"/>
                </a:lnTo>
                <a:lnTo>
                  <a:pt x="31" y="72"/>
                </a:lnTo>
                <a:lnTo>
                  <a:pt x="29" y="72"/>
                </a:lnTo>
                <a:lnTo>
                  <a:pt x="29" y="72"/>
                </a:lnTo>
                <a:lnTo>
                  <a:pt x="25" y="72"/>
                </a:lnTo>
                <a:lnTo>
                  <a:pt x="21" y="72"/>
                </a:lnTo>
                <a:lnTo>
                  <a:pt x="17" y="72"/>
                </a:lnTo>
                <a:lnTo>
                  <a:pt x="12" y="72"/>
                </a:lnTo>
                <a:lnTo>
                  <a:pt x="8" y="72"/>
                </a:lnTo>
                <a:lnTo>
                  <a:pt x="4" y="72"/>
                </a:lnTo>
                <a:lnTo>
                  <a:pt x="0" y="72"/>
                </a:lnTo>
                <a:lnTo>
                  <a:pt x="0" y="74"/>
                </a:lnTo>
                <a:lnTo>
                  <a:pt x="0" y="80"/>
                </a:lnTo>
                <a:lnTo>
                  <a:pt x="0" y="84"/>
                </a:lnTo>
                <a:lnTo>
                  <a:pt x="0" y="89"/>
                </a:lnTo>
                <a:lnTo>
                  <a:pt x="0" y="95"/>
                </a:lnTo>
                <a:lnTo>
                  <a:pt x="0" y="99"/>
                </a:lnTo>
                <a:lnTo>
                  <a:pt x="0" y="103"/>
                </a:lnTo>
                <a:lnTo>
                  <a:pt x="0" y="110"/>
                </a:lnTo>
                <a:lnTo>
                  <a:pt x="0" y="114"/>
                </a:lnTo>
                <a:lnTo>
                  <a:pt x="0" y="118"/>
                </a:lnTo>
                <a:lnTo>
                  <a:pt x="2" y="122"/>
                </a:lnTo>
                <a:lnTo>
                  <a:pt x="4" y="129"/>
                </a:lnTo>
                <a:lnTo>
                  <a:pt x="4" y="129"/>
                </a:lnTo>
                <a:lnTo>
                  <a:pt x="6" y="129"/>
                </a:lnTo>
                <a:lnTo>
                  <a:pt x="8" y="131"/>
                </a:lnTo>
                <a:lnTo>
                  <a:pt x="8" y="133"/>
                </a:lnTo>
                <a:lnTo>
                  <a:pt x="12" y="135"/>
                </a:lnTo>
                <a:lnTo>
                  <a:pt x="15" y="139"/>
                </a:lnTo>
                <a:lnTo>
                  <a:pt x="19" y="142"/>
                </a:lnTo>
                <a:lnTo>
                  <a:pt x="21" y="144"/>
                </a:lnTo>
                <a:lnTo>
                  <a:pt x="25" y="144"/>
                </a:lnTo>
                <a:lnTo>
                  <a:pt x="27" y="144"/>
                </a:lnTo>
                <a:lnTo>
                  <a:pt x="31" y="142"/>
                </a:lnTo>
                <a:lnTo>
                  <a:pt x="36" y="142"/>
                </a:lnTo>
                <a:lnTo>
                  <a:pt x="36" y="142"/>
                </a:lnTo>
                <a:lnTo>
                  <a:pt x="42" y="142"/>
                </a:lnTo>
                <a:lnTo>
                  <a:pt x="46" y="144"/>
                </a:lnTo>
                <a:lnTo>
                  <a:pt x="46" y="144"/>
                </a:lnTo>
                <a:lnTo>
                  <a:pt x="48" y="144"/>
                </a:lnTo>
                <a:lnTo>
                  <a:pt x="50" y="146"/>
                </a:lnTo>
                <a:lnTo>
                  <a:pt x="53" y="148"/>
                </a:lnTo>
                <a:lnTo>
                  <a:pt x="55" y="148"/>
                </a:lnTo>
                <a:lnTo>
                  <a:pt x="57" y="148"/>
                </a:lnTo>
                <a:lnTo>
                  <a:pt x="57" y="148"/>
                </a:lnTo>
                <a:lnTo>
                  <a:pt x="59" y="150"/>
                </a:lnTo>
                <a:lnTo>
                  <a:pt x="61" y="150"/>
                </a:lnTo>
                <a:lnTo>
                  <a:pt x="63" y="148"/>
                </a:lnTo>
                <a:lnTo>
                  <a:pt x="67" y="148"/>
                </a:lnTo>
                <a:lnTo>
                  <a:pt x="72" y="150"/>
                </a:lnTo>
                <a:lnTo>
                  <a:pt x="74" y="150"/>
                </a:lnTo>
                <a:lnTo>
                  <a:pt x="78" y="150"/>
                </a:lnTo>
                <a:lnTo>
                  <a:pt x="78" y="148"/>
                </a:lnTo>
                <a:lnTo>
                  <a:pt x="78" y="148"/>
                </a:lnTo>
                <a:lnTo>
                  <a:pt x="78" y="148"/>
                </a:lnTo>
                <a:lnTo>
                  <a:pt x="78" y="148"/>
                </a:lnTo>
                <a:lnTo>
                  <a:pt x="78" y="148"/>
                </a:lnTo>
                <a:lnTo>
                  <a:pt x="78" y="146"/>
                </a:lnTo>
                <a:lnTo>
                  <a:pt x="80" y="146"/>
                </a:lnTo>
                <a:lnTo>
                  <a:pt x="80" y="144"/>
                </a:lnTo>
                <a:lnTo>
                  <a:pt x="82" y="144"/>
                </a:lnTo>
                <a:lnTo>
                  <a:pt x="82" y="144"/>
                </a:lnTo>
                <a:lnTo>
                  <a:pt x="82" y="144"/>
                </a:lnTo>
                <a:lnTo>
                  <a:pt x="82" y="144"/>
                </a:lnTo>
                <a:lnTo>
                  <a:pt x="82" y="142"/>
                </a:lnTo>
                <a:lnTo>
                  <a:pt x="82" y="142"/>
                </a:lnTo>
                <a:lnTo>
                  <a:pt x="82" y="142"/>
                </a:lnTo>
                <a:lnTo>
                  <a:pt x="82" y="139"/>
                </a:lnTo>
                <a:lnTo>
                  <a:pt x="84" y="139"/>
                </a:lnTo>
                <a:lnTo>
                  <a:pt x="84" y="137"/>
                </a:lnTo>
                <a:lnTo>
                  <a:pt x="86" y="137"/>
                </a:lnTo>
                <a:lnTo>
                  <a:pt x="86" y="135"/>
                </a:lnTo>
                <a:lnTo>
                  <a:pt x="86" y="135"/>
                </a:lnTo>
                <a:lnTo>
                  <a:pt x="86" y="135"/>
                </a:lnTo>
                <a:lnTo>
                  <a:pt x="88" y="135"/>
                </a:lnTo>
                <a:lnTo>
                  <a:pt x="88" y="135"/>
                </a:lnTo>
                <a:lnTo>
                  <a:pt x="88" y="135"/>
                </a:lnTo>
                <a:lnTo>
                  <a:pt x="88" y="133"/>
                </a:lnTo>
                <a:lnTo>
                  <a:pt x="88" y="133"/>
                </a:lnTo>
                <a:lnTo>
                  <a:pt x="88" y="133"/>
                </a:lnTo>
                <a:lnTo>
                  <a:pt x="88" y="133"/>
                </a:lnTo>
                <a:lnTo>
                  <a:pt x="88" y="133"/>
                </a:lnTo>
                <a:lnTo>
                  <a:pt x="91" y="133"/>
                </a:lnTo>
                <a:lnTo>
                  <a:pt x="88" y="133"/>
                </a:lnTo>
                <a:lnTo>
                  <a:pt x="88" y="131"/>
                </a:lnTo>
                <a:lnTo>
                  <a:pt x="88" y="131"/>
                </a:lnTo>
                <a:lnTo>
                  <a:pt x="91" y="131"/>
                </a:lnTo>
                <a:lnTo>
                  <a:pt x="91" y="131"/>
                </a:lnTo>
                <a:lnTo>
                  <a:pt x="91" y="131"/>
                </a:lnTo>
                <a:lnTo>
                  <a:pt x="91" y="131"/>
                </a:lnTo>
                <a:lnTo>
                  <a:pt x="91" y="131"/>
                </a:lnTo>
                <a:lnTo>
                  <a:pt x="91" y="131"/>
                </a:lnTo>
                <a:lnTo>
                  <a:pt x="93" y="131"/>
                </a:lnTo>
                <a:lnTo>
                  <a:pt x="93" y="131"/>
                </a:lnTo>
                <a:lnTo>
                  <a:pt x="93" y="131"/>
                </a:lnTo>
                <a:lnTo>
                  <a:pt x="93" y="131"/>
                </a:lnTo>
                <a:lnTo>
                  <a:pt x="95" y="131"/>
                </a:lnTo>
                <a:lnTo>
                  <a:pt x="95" y="131"/>
                </a:lnTo>
                <a:lnTo>
                  <a:pt x="95" y="129"/>
                </a:lnTo>
                <a:lnTo>
                  <a:pt x="95" y="129"/>
                </a:lnTo>
                <a:lnTo>
                  <a:pt x="95" y="129"/>
                </a:lnTo>
                <a:lnTo>
                  <a:pt x="95" y="129"/>
                </a:lnTo>
                <a:lnTo>
                  <a:pt x="97" y="129"/>
                </a:lnTo>
                <a:lnTo>
                  <a:pt x="97" y="129"/>
                </a:lnTo>
                <a:lnTo>
                  <a:pt x="97" y="127"/>
                </a:lnTo>
                <a:lnTo>
                  <a:pt x="97" y="127"/>
                </a:lnTo>
                <a:lnTo>
                  <a:pt x="97" y="127"/>
                </a:lnTo>
                <a:lnTo>
                  <a:pt x="97" y="127"/>
                </a:lnTo>
                <a:lnTo>
                  <a:pt x="97" y="127"/>
                </a:lnTo>
                <a:lnTo>
                  <a:pt x="99" y="129"/>
                </a:lnTo>
                <a:lnTo>
                  <a:pt x="99" y="127"/>
                </a:lnTo>
                <a:lnTo>
                  <a:pt x="99" y="127"/>
                </a:lnTo>
                <a:lnTo>
                  <a:pt x="101" y="127"/>
                </a:lnTo>
                <a:lnTo>
                  <a:pt x="101" y="127"/>
                </a:lnTo>
                <a:lnTo>
                  <a:pt x="101" y="127"/>
                </a:lnTo>
                <a:lnTo>
                  <a:pt x="101" y="127"/>
                </a:lnTo>
                <a:lnTo>
                  <a:pt x="101" y="127"/>
                </a:lnTo>
                <a:lnTo>
                  <a:pt x="103" y="127"/>
                </a:lnTo>
                <a:lnTo>
                  <a:pt x="103" y="127"/>
                </a:lnTo>
                <a:lnTo>
                  <a:pt x="103" y="127"/>
                </a:lnTo>
                <a:lnTo>
                  <a:pt x="103" y="127"/>
                </a:lnTo>
                <a:lnTo>
                  <a:pt x="105" y="125"/>
                </a:lnTo>
                <a:lnTo>
                  <a:pt x="105" y="122"/>
                </a:lnTo>
                <a:lnTo>
                  <a:pt x="105" y="120"/>
                </a:lnTo>
                <a:lnTo>
                  <a:pt x="105" y="120"/>
                </a:lnTo>
                <a:lnTo>
                  <a:pt x="105" y="118"/>
                </a:lnTo>
                <a:lnTo>
                  <a:pt x="107" y="118"/>
                </a:lnTo>
                <a:lnTo>
                  <a:pt x="107" y="118"/>
                </a:lnTo>
                <a:lnTo>
                  <a:pt x="112" y="116"/>
                </a:lnTo>
                <a:lnTo>
                  <a:pt x="116" y="114"/>
                </a:lnTo>
                <a:lnTo>
                  <a:pt x="118" y="114"/>
                </a:lnTo>
                <a:lnTo>
                  <a:pt x="122" y="114"/>
                </a:lnTo>
                <a:lnTo>
                  <a:pt x="126" y="114"/>
                </a:lnTo>
                <a:lnTo>
                  <a:pt x="129" y="114"/>
                </a:lnTo>
                <a:lnTo>
                  <a:pt x="129" y="112"/>
                </a:lnTo>
                <a:lnTo>
                  <a:pt x="129" y="108"/>
                </a:lnTo>
                <a:lnTo>
                  <a:pt x="126" y="108"/>
                </a:lnTo>
                <a:lnTo>
                  <a:pt x="126" y="106"/>
                </a:lnTo>
                <a:lnTo>
                  <a:pt x="126" y="103"/>
                </a:lnTo>
                <a:lnTo>
                  <a:pt x="126" y="103"/>
                </a:lnTo>
                <a:lnTo>
                  <a:pt x="126" y="103"/>
                </a:lnTo>
                <a:lnTo>
                  <a:pt x="129" y="101"/>
                </a:lnTo>
                <a:lnTo>
                  <a:pt x="131" y="101"/>
                </a:lnTo>
                <a:lnTo>
                  <a:pt x="133" y="101"/>
                </a:lnTo>
                <a:lnTo>
                  <a:pt x="137" y="99"/>
                </a:lnTo>
                <a:lnTo>
                  <a:pt x="139" y="99"/>
                </a:lnTo>
                <a:lnTo>
                  <a:pt x="143" y="97"/>
                </a:lnTo>
                <a:lnTo>
                  <a:pt x="145" y="97"/>
                </a:lnTo>
                <a:lnTo>
                  <a:pt x="148" y="95"/>
                </a:lnTo>
                <a:lnTo>
                  <a:pt x="150" y="95"/>
                </a:lnTo>
                <a:lnTo>
                  <a:pt x="154" y="95"/>
                </a:lnTo>
                <a:lnTo>
                  <a:pt x="154" y="93"/>
                </a:lnTo>
                <a:lnTo>
                  <a:pt x="156" y="93"/>
                </a:lnTo>
                <a:lnTo>
                  <a:pt x="158" y="93"/>
                </a:lnTo>
                <a:lnTo>
                  <a:pt x="162" y="91"/>
                </a:lnTo>
                <a:lnTo>
                  <a:pt x="167" y="89"/>
                </a:lnTo>
                <a:lnTo>
                  <a:pt x="169" y="89"/>
                </a:lnTo>
                <a:lnTo>
                  <a:pt x="171" y="89"/>
                </a:lnTo>
                <a:lnTo>
                  <a:pt x="171" y="87"/>
                </a:lnTo>
                <a:lnTo>
                  <a:pt x="171" y="87"/>
                </a:lnTo>
                <a:lnTo>
                  <a:pt x="169" y="89"/>
                </a:lnTo>
                <a:lnTo>
                  <a:pt x="169" y="89"/>
                </a:lnTo>
                <a:lnTo>
                  <a:pt x="169" y="89"/>
                </a:lnTo>
                <a:lnTo>
                  <a:pt x="169" y="89"/>
                </a:lnTo>
                <a:lnTo>
                  <a:pt x="169" y="87"/>
                </a:lnTo>
                <a:lnTo>
                  <a:pt x="167" y="87"/>
                </a:lnTo>
                <a:lnTo>
                  <a:pt x="167" y="84"/>
                </a:lnTo>
                <a:lnTo>
                  <a:pt x="167" y="84"/>
                </a:lnTo>
                <a:lnTo>
                  <a:pt x="164" y="84"/>
                </a:lnTo>
                <a:lnTo>
                  <a:pt x="164" y="84"/>
                </a:lnTo>
                <a:lnTo>
                  <a:pt x="167" y="82"/>
                </a:lnTo>
                <a:lnTo>
                  <a:pt x="164" y="82"/>
                </a:lnTo>
                <a:lnTo>
                  <a:pt x="164" y="82"/>
                </a:lnTo>
                <a:lnTo>
                  <a:pt x="164" y="82"/>
                </a:lnTo>
                <a:lnTo>
                  <a:pt x="164" y="82"/>
                </a:lnTo>
                <a:lnTo>
                  <a:pt x="164" y="80"/>
                </a:lnTo>
                <a:lnTo>
                  <a:pt x="167" y="80"/>
                </a:lnTo>
                <a:lnTo>
                  <a:pt x="167" y="80"/>
                </a:lnTo>
                <a:lnTo>
                  <a:pt x="167" y="78"/>
                </a:lnTo>
                <a:lnTo>
                  <a:pt x="167" y="76"/>
                </a:lnTo>
                <a:lnTo>
                  <a:pt x="169" y="76"/>
                </a:lnTo>
                <a:lnTo>
                  <a:pt x="169" y="74"/>
                </a:lnTo>
                <a:lnTo>
                  <a:pt x="169" y="74"/>
                </a:lnTo>
                <a:lnTo>
                  <a:pt x="169" y="72"/>
                </a:lnTo>
                <a:lnTo>
                  <a:pt x="169" y="72"/>
                </a:lnTo>
                <a:lnTo>
                  <a:pt x="169" y="70"/>
                </a:lnTo>
                <a:lnTo>
                  <a:pt x="169" y="70"/>
                </a:lnTo>
                <a:lnTo>
                  <a:pt x="169" y="68"/>
                </a:lnTo>
                <a:lnTo>
                  <a:pt x="169" y="68"/>
                </a:lnTo>
                <a:lnTo>
                  <a:pt x="173" y="65"/>
                </a:lnTo>
                <a:lnTo>
                  <a:pt x="175" y="65"/>
                </a:lnTo>
                <a:lnTo>
                  <a:pt x="175" y="63"/>
                </a:lnTo>
                <a:lnTo>
                  <a:pt x="175" y="63"/>
                </a:lnTo>
                <a:lnTo>
                  <a:pt x="177" y="61"/>
                </a:lnTo>
                <a:lnTo>
                  <a:pt x="175" y="61"/>
                </a:lnTo>
                <a:lnTo>
                  <a:pt x="175" y="61"/>
                </a:lnTo>
                <a:lnTo>
                  <a:pt x="173" y="61"/>
                </a:lnTo>
                <a:lnTo>
                  <a:pt x="173" y="59"/>
                </a:lnTo>
                <a:lnTo>
                  <a:pt x="173" y="55"/>
                </a:lnTo>
                <a:lnTo>
                  <a:pt x="173" y="55"/>
                </a:lnTo>
                <a:lnTo>
                  <a:pt x="173" y="53"/>
                </a:lnTo>
                <a:lnTo>
                  <a:pt x="173" y="51"/>
                </a:lnTo>
                <a:lnTo>
                  <a:pt x="173" y="51"/>
                </a:lnTo>
                <a:lnTo>
                  <a:pt x="173" y="51"/>
                </a:lnTo>
                <a:lnTo>
                  <a:pt x="173" y="49"/>
                </a:lnTo>
                <a:lnTo>
                  <a:pt x="173" y="49"/>
                </a:lnTo>
                <a:lnTo>
                  <a:pt x="173" y="44"/>
                </a:lnTo>
                <a:lnTo>
                  <a:pt x="175" y="44"/>
                </a:lnTo>
                <a:lnTo>
                  <a:pt x="173" y="42"/>
                </a:lnTo>
                <a:lnTo>
                  <a:pt x="173" y="42"/>
                </a:lnTo>
                <a:lnTo>
                  <a:pt x="173" y="40"/>
                </a:lnTo>
                <a:lnTo>
                  <a:pt x="173" y="40"/>
                </a:lnTo>
                <a:lnTo>
                  <a:pt x="173" y="40"/>
                </a:lnTo>
                <a:lnTo>
                  <a:pt x="173" y="38"/>
                </a:lnTo>
                <a:close/>
                <a:moveTo>
                  <a:pt x="82" y="144"/>
                </a:moveTo>
                <a:lnTo>
                  <a:pt x="82" y="146"/>
                </a:lnTo>
                <a:lnTo>
                  <a:pt x="82" y="146"/>
                </a:lnTo>
                <a:lnTo>
                  <a:pt x="82" y="144"/>
                </a:lnTo>
                <a:lnTo>
                  <a:pt x="82" y="144"/>
                </a:lnTo>
                <a:lnTo>
                  <a:pt x="82" y="144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22" name="Freeform 322"/>
          <p:cNvSpPr>
            <a:spLocks noEditPoints="1"/>
          </p:cNvSpPr>
          <p:nvPr/>
        </p:nvSpPr>
        <p:spPr bwMode="auto">
          <a:xfrm>
            <a:off x="4781549" y="4894263"/>
            <a:ext cx="520700" cy="681038"/>
          </a:xfrm>
          <a:custGeom>
            <a:avLst/>
            <a:gdLst>
              <a:gd name="T0" fmla="*/ 328 w 328"/>
              <a:gd name="T1" fmla="*/ 429 h 429"/>
              <a:gd name="T2" fmla="*/ 241 w 328"/>
              <a:gd name="T3" fmla="*/ 77 h 429"/>
              <a:gd name="T4" fmla="*/ 237 w 328"/>
              <a:gd name="T5" fmla="*/ 83 h 429"/>
              <a:gd name="T6" fmla="*/ 220 w 328"/>
              <a:gd name="T7" fmla="*/ 74 h 429"/>
              <a:gd name="T8" fmla="*/ 224 w 328"/>
              <a:gd name="T9" fmla="*/ 62 h 429"/>
              <a:gd name="T10" fmla="*/ 237 w 328"/>
              <a:gd name="T11" fmla="*/ 62 h 429"/>
              <a:gd name="T12" fmla="*/ 239 w 328"/>
              <a:gd name="T13" fmla="*/ 47 h 429"/>
              <a:gd name="T14" fmla="*/ 237 w 328"/>
              <a:gd name="T15" fmla="*/ 30 h 429"/>
              <a:gd name="T16" fmla="*/ 230 w 328"/>
              <a:gd name="T17" fmla="*/ 22 h 429"/>
              <a:gd name="T18" fmla="*/ 228 w 328"/>
              <a:gd name="T19" fmla="*/ 5 h 429"/>
              <a:gd name="T20" fmla="*/ 207 w 328"/>
              <a:gd name="T21" fmla="*/ 0 h 429"/>
              <a:gd name="T22" fmla="*/ 190 w 328"/>
              <a:gd name="T23" fmla="*/ 7 h 429"/>
              <a:gd name="T24" fmla="*/ 176 w 328"/>
              <a:gd name="T25" fmla="*/ 15 h 429"/>
              <a:gd name="T26" fmla="*/ 171 w 328"/>
              <a:gd name="T27" fmla="*/ 17 h 429"/>
              <a:gd name="T28" fmla="*/ 165 w 328"/>
              <a:gd name="T29" fmla="*/ 22 h 429"/>
              <a:gd name="T30" fmla="*/ 154 w 328"/>
              <a:gd name="T31" fmla="*/ 39 h 429"/>
              <a:gd name="T32" fmla="*/ 144 w 328"/>
              <a:gd name="T33" fmla="*/ 45 h 429"/>
              <a:gd name="T34" fmla="*/ 138 w 328"/>
              <a:gd name="T35" fmla="*/ 58 h 429"/>
              <a:gd name="T36" fmla="*/ 123 w 328"/>
              <a:gd name="T37" fmla="*/ 58 h 429"/>
              <a:gd name="T38" fmla="*/ 112 w 328"/>
              <a:gd name="T39" fmla="*/ 53 h 429"/>
              <a:gd name="T40" fmla="*/ 100 w 328"/>
              <a:gd name="T41" fmla="*/ 53 h 429"/>
              <a:gd name="T42" fmla="*/ 93 w 328"/>
              <a:gd name="T43" fmla="*/ 66 h 429"/>
              <a:gd name="T44" fmla="*/ 83 w 328"/>
              <a:gd name="T45" fmla="*/ 74 h 429"/>
              <a:gd name="T46" fmla="*/ 70 w 328"/>
              <a:gd name="T47" fmla="*/ 77 h 429"/>
              <a:gd name="T48" fmla="*/ 66 w 328"/>
              <a:gd name="T49" fmla="*/ 68 h 429"/>
              <a:gd name="T50" fmla="*/ 66 w 328"/>
              <a:gd name="T51" fmla="*/ 58 h 429"/>
              <a:gd name="T52" fmla="*/ 55 w 328"/>
              <a:gd name="T53" fmla="*/ 49 h 429"/>
              <a:gd name="T54" fmla="*/ 55 w 328"/>
              <a:gd name="T55" fmla="*/ 100 h 429"/>
              <a:gd name="T56" fmla="*/ 45 w 328"/>
              <a:gd name="T57" fmla="*/ 108 h 429"/>
              <a:gd name="T58" fmla="*/ 34 w 328"/>
              <a:gd name="T59" fmla="*/ 108 h 429"/>
              <a:gd name="T60" fmla="*/ 17 w 328"/>
              <a:gd name="T61" fmla="*/ 106 h 429"/>
              <a:gd name="T62" fmla="*/ 15 w 328"/>
              <a:gd name="T63" fmla="*/ 100 h 429"/>
              <a:gd name="T64" fmla="*/ 9 w 328"/>
              <a:gd name="T65" fmla="*/ 96 h 429"/>
              <a:gd name="T66" fmla="*/ 5 w 328"/>
              <a:gd name="T67" fmla="*/ 104 h 429"/>
              <a:gd name="T68" fmla="*/ 9 w 328"/>
              <a:gd name="T69" fmla="*/ 119 h 429"/>
              <a:gd name="T70" fmla="*/ 30 w 328"/>
              <a:gd name="T71" fmla="*/ 163 h 429"/>
              <a:gd name="T72" fmla="*/ 24 w 328"/>
              <a:gd name="T73" fmla="*/ 174 h 429"/>
              <a:gd name="T74" fmla="*/ 28 w 328"/>
              <a:gd name="T75" fmla="*/ 186 h 429"/>
              <a:gd name="T76" fmla="*/ 30 w 328"/>
              <a:gd name="T77" fmla="*/ 199 h 429"/>
              <a:gd name="T78" fmla="*/ 36 w 328"/>
              <a:gd name="T79" fmla="*/ 197 h 429"/>
              <a:gd name="T80" fmla="*/ 38 w 328"/>
              <a:gd name="T81" fmla="*/ 201 h 429"/>
              <a:gd name="T82" fmla="*/ 45 w 328"/>
              <a:gd name="T83" fmla="*/ 205 h 429"/>
              <a:gd name="T84" fmla="*/ 62 w 328"/>
              <a:gd name="T85" fmla="*/ 203 h 429"/>
              <a:gd name="T86" fmla="*/ 76 w 328"/>
              <a:gd name="T87" fmla="*/ 203 h 429"/>
              <a:gd name="T88" fmla="*/ 100 w 328"/>
              <a:gd name="T89" fmla="*/ 197 h 429"/>
              <a:gd name="T90" fmla="*/ 129 w 328"/>
              <a:gd name="T91" fmla="*/ 199 h 429"/>
              <a:gd name="T92" fmla="*/ 142 w 328"/>
              <a:gd name="T93" fmla="*/ 193 h 429"/>
              <a:gd name="T94" fmla="*/ 173 w 328"/>
              <a:gd name="T95" fmla="*/ 180 h 429"/>
              <a:gd name="T96" fmla="*/ 203 w 328"/>
              <a:gd name="T97" fmla="*/ 153 h 429"/>
              <a:gd name="T98" fmla="*/ 224 w 328"/>
              <a:gd name="T99" fmla="*/ 127 h 429"/>
              <a:gd name="T100" fmla="*/ 243 w 328"/>
              <a:gd name="T101" fmla="*/ 106 h 429"/>
              <a:gd name="T102" fmla="*/ 249 w 328"/>
              <a:gd name="T103" fmla="*/ 77 h 429"/>
              <a:gd name="T104" fmla="*/ 195 w 328"/>
              <a:gd name="T105" fmla="*/ 123 h 429"/>
              <a:gd name="T106" fmla="*/ 186 w 328"/>
              <a:gd name="T107" fmla="*/ 129 h 429"/>
              <a:gd name="T108" fmla="*/ 180 w 328"/>
              <a:gd name="T109" fmla="*/ 136 h 429"/>
              <a:gd name="T110" fmla="*/ 173 w 328"/>
              <a:gd name="T111" fmla="*/ 138 h 429"/>
              <a:gd name="T112" fmla="*/ 169 w 328"/>
              <a:gd name="T113" fmla="*/ 134 h 429"/>
              <a:gd name="T114" fmla="*/ 165 w 328"/>
              <a:gd name="T115" fmla="*/ 127 h 429"/>
              <a:gd name="T116" fmla="*/ 167 w 328"/>
              <a:gd name="T117" fmla="*/ 121 h 429"/>
              <a:gd name="T118" fmla="*/ 171 w 328"/>
              <a:gd name="T119" fmla="*/ 112 h 429"/>
              <a:gd name="T120" fmla="*/ 186 w 328"/>
              <a:gd name="T121" fmla="*/ 104 h 429"/>
              <a:gd name="T122" fmla="*/ 192 w 328"/>
              <a:gd name="T123" fmla="*/ 110 h 429"/>
              <a:gd name="T124" fmla="*/ 199 w 328"/>
              <a:gd name="T125" fmla="*/ 117 h 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28" h="429">
                <a:moveTo>
                  <a:pt x="328" y="429"/>
                </a:moveTo>
                <a:lnTo>
                  <a:pt x="328" y="427"/>
                </a:lnTo>
                <a:lnTo>
                  <a:pt x="325" y="427"/>
                </a:lnTo>
                <a:lnTo>
                  <a:pt x="325" y="427"/>
                </a:lnTo>
                <a:lnTo>
                  <a:pt x="323" y="429"/>
                </a:lnTo>
                <a:lnTo>
                  <a:pt x="323" y="429"/>
                </a:lnTo>
                <a:lnTo>
                  <a:pt x="328" y="429"/>
                </a:lnTo>
                <a:lnTo>
                  <a:pt x="328" y="429"/>
                </a:lnTo>
                <a:lnTo>
                  <a:pt x="328" y="429"/>
                </a:lnTo>
                <a:lnTo>
                  <a:pt x="328" y="429"/>
                </a:lnTo>
                <a:close/>
                <a:moveTo>
                  <a:pt x="247" y="77"/>
                </a:moveTo>
                <a:lnTo>
                  <a:pt x="245" y="77"/>
                </a:lnTo>
                <a:lnTo>
                  <a:pt x="243" y="77"/>
                </a:lnTo>
                <a:lnTo>
                  <a:pt x="241" y="77"/>
                </a:lnTo>
                <a:lnTo>
                  <a:pt x="241" y="77"/>
                </a:lnTo>
                <a:lnTo>
                  <a:pt x="239" y="77"/>
                </a:lnTo>
                <a:lnTo>
                  <a:pt x="239" y="77"/>
                </a:lnTo>
                <a:lnTo>
                  <a:pt x="239" y="77"/>
                </a:lnTo>
                <a:lnTo>
                  <a:pt x="237" y="79"/>
                </a:lnTo>
                <a:lnTo>
                  <a:pt x="237" y="81"/>
                </a:lnTo>
                <a:lnTo>
                  <a:pt x="237" y="83"/>
                </a:lnTo>
                <a:lnTo>
                  <a:pt x="235" y="83"/>
                </a:lnTo>
                <a:lnTo>
                  <a:pt x="230" y="83"/>
                </a:lnTo>
                <a:lnTo>
                  <a:pt x="226" y="83"/>
                </a:lnTo>
                <a:lnTo>
                  <a:pt x="224" y="81"/>
                </a:lnTo>
                <a:lnTo>
                  <a:pt x="222" y="77"/>
                </a:lnTo>
                <a:lnTo>
                  <a:pt x="222" y="74"/>
                </a:lnTo>
                <a:lnTo>
                  <a:pt x="220" y="74"/>
                </a:lnTo>
                <a:lnTo>
                  <a:pt x="220" y="74"/>
                </a:lnTo>
                <a:lnTo>
                  <a:pt x="220" y="72"/>
                </a:lnTo>
                <a:lnTo>
                  <a:pt x="220" y="70"/>
                </a:lnTo>
                <a:lnTo>
                  <a:pt x="220" y="70"/>
                </a:lnTo>
                <a:lnTo>
                  <a:pt x="222" y="66"/>
                </a:lnTo>
                <a:lnTo>
                  <a:pt x="224" y="64"/>
                </a:lnTo>
                <a:lnTo>
                  <a:pt x="224" y="62"/>
                </a:lnTo>
                <a:lnTo>
                  <a:pt x="226" y="60"/>
                </a:lnTo>
                <a:lnTo>
                  <a:pt x="228" y="58"/>
                </a:lnTo>
                <a:lnTo>
                  <a:pt x="228" y="58"/>
                </a:lnTo>
                <a:lnTo>
                  <a:pt x="228" y="58"/>
                </a:lnTo>
                <a:lnTo>
                  <a:pt x="233" y="60"/>
                </a:lnTo>
                <a:lnTo>
                  <a:pt x="237" y="62"/>
                </a:lnTo>
                <a:lnTo>
                  <a:pt x="237" y="62"/>
                </a:lnTo>
                <a:lnTo>
                  <a:pt x="237" y="62"/>
                </a:lnTo>
                <a:lnTo>
                  <a:pt x="237" y="60"/>
                </a:lnTo>
                <a:lnTo>
                  <a:pt x="237" y="60"/>
                </a:lnTo>
                <a:lnTo>
                  <a:pt x="239" y="58"/>
                </a:lnTo>
                <a:lnTo>
                  <a:pt x="239" y="51"/>
                </a:lnTo>
                <a:lnTo>
                  <a:pt x="239" y="51"/>
                </a:lnTo>
                <a:lnTo>
                  <a:pt x="239" y="47"/>
                </a:lnTo>
                <a:lnTo>
                  <a:pt x="239" y="43"/>
                </a:lnTo>
                <a:lnTo>
                  <a:pt x="239" y="41"/>
                </a:lnTo>
                <a:lnTo>
                  <a:pt x="239" y="39"/>
                </a:lnTo>
                <a:lnTo>
                  <a:pt x="237" y="36"/>
                </a:lnTo>
                <a:lnTo>
                  <a:pt x="237" y="36"/>
                </a:lnTo>
                <a:lnTo>
                  <a:pt x="237" y="34"/>
                </a:lnTo>
                <a:lnTo>
                  <a:pt x="237" y="30"/>
                </a:lnTo>
                <a:lnTo>
                  <a:pt x="235" y="28"/>
                </a:lnTo>
                <a:lnTo>
                  <a:pt x="235" y="26"/>
                </a:lnTo>
                <a:lnTo>
                  <a:pt x="235" y="26"/>
                </a:lnTo>
                <a:lnTo>
                  <a:pt x="233" y="26"/>
                </a:lnTo>
                <a:lnTo>
                  <a:pt x="233" y="24"/>
                </a:lnTo>
                <a:lnTo>
                  <a:pt x="230" y="22"/>
                </a:lnTo>
                <a:lnTo>
                  <a:pt x="230" y="22"/>
                </a:lnTo>
                <a:lnTo>
                  <a:pt x="230" y="19"/>
                </a:lnTo>
                <a:lnTo>
                  <a:pt x="230" y="15"/>
                </a:lnTo>
                <a:lnTo>
                  <a:pt x="230" y="11"/>
                </a:lnTo>
                <a:lnTo>
                  <a:pt x="228" y="9"/>
                </a:lnTo>
                <a:lnTo>
                  <a:pt x="228" y="7"/>
                </a:lnTo>
                <a:lnTo>
                  <a:pt x="228" y="5"/>
                </a:lnTo>
                <a:lnTo>
                  <a:pt x="228" y="5"/>
                </a:lnTo>
                <a:lnTo>
                  <a:pt x="226" y="5"/>
                </a:lnTo>
                <a:lnTo>
                  <a:pt x="224" y="3"/>
                </a:lnTo>
                <a:lnTo>
                  <a:pt x="222" y="3"/>
                </a:lnTo>
                <a:lnTo>
                  <a:pt x="218" y="3"/>
                </a:lnTo>
                <a:lnTo>
                  <a:pt x="216" y="3"/>
                </a:lnTo>
                <a:lnTo>
                  <a:pt x="211" y="3"/>
                </a:lnTo>
                <a:lnTo>
                  <a:pt x="207" y="0"/>
                </a:lnTo>
                <a:lnTo>
                  <a:pt x="203" y="0"/>
                </a:lnTo>
                <a:lnTo>
                  <a:pt x="199" y="0"/>
                </a:lnTo>
                <a:lnTo>
                  <a:pt x="199" y="0"/>
                </a:lnTo>
                <a:lnTo>
                  <a:pt x="195" y="3"/>
                </a:lnTo>
                <a:lnTo>
                  <a:pt x="192" y="3"/>
                </a:lnTo>
                <a:lnTo>
                  <a:pt x="192" y="5"/>
                </a:lnTo>
                <a:lnTo>
                  <a:pt x="190" y="7"/>
                </a:lnTo>
                <a:lnTo>
                  <a:pt x="188" y="7"/>
                </a:lnTo>
                <a:lnTo>
                  <a:pt x="186" y="7"/>
                </a:lnTo>
                <a:lnTo>
                  <a:pt x="184" y="7"/>
                </a:lnTo>
                <a:lnTo>
                  <a:pt x="180" y="9"/>
                </a:lnTo>
                <a:lnTo>
                  <a:pt x="178" y="13"/>
                </a:lnTo>
                <a:lnTo>
                  <a:pt x="176" y="13"/>
                </a:lnTo>
                <a:lnTo>
                  <a:pt x="176" y="15"/>
                </a:lnTo>
                <a:lnTo>
                  <a:pt x="176" y="15"/>
                </a:lnTo>
                <a:lnTo>
                  <a:pt x="173" y="15"/>
                </a:lnTo>
                <a:lnTo>
                  <a:pt x="173" y="17"/>
                </a:lnTo>
                <a:lnTo>
                  <a:pt x="173" y="17"/>
                </a:lnTo>
                <a:lnTo>
                  <a:pt x="173" y="17"/>
                </a:lnTo>
                <a:lnTo>
                  <a:pt x="171" y="17"/>
                </a:lnTo>
                <a:lnTo>
                  <a:pt x="171" y="17"/>
                </a:lnTo>
                <a:lnTo>
                  <a:pt x="171" y="19"/>
                </a:lnTo>
                <a:lnTo>
                  <a:pt x="169" y="19"/>
                </a:lnTo>
                <a:lnTo>
                  <a:pt x="167" y="19"/>
                </a:lnTo>
                <a:lnTo>
                  <a:pt x="167" y="22"/>
                </a:lnTo>
                <a:lnTo>
                  <a:pt x="165" y="22"/>
                </a:lnTo>
                <a:lnTo>
                  <a:pt x="165" y="22"/>
                </a:lnTo>
                <a:lnTo>
                  <a:pt x="165" y="22"/>
                </a:lnTo>
                <a:lnTo>
                  <a:pt x="163" y="24"/>
                </a:lnTo>
                <a:lnTo>
                  <a:pt x="161" y="26"/>
                </a:lnTo>
                <a:lnTo>
                  <a:pt x="161" y="26"/>
                </a:lnTo>
                <a:lnTo>
                  <a:pt x="159" y="34"/>
                </a:lnTo>
                <a:lnTo>
                  <a:pt x="159" y="34"/>
                </a:lnTo>
                <a:lnTo>
                  <a:pt x="157" y="36"/>
                </a:lnTo>
                <a:lnTo>
                  <a:pt x="154" y="39"/>
                </a:lnTo>
                <a:lnTo>
                  <a:pt x="154" y="39"/>
                </a:lnTo>
                <a:lnTo>
                  <a:pt x="152" y="41"/>
                </a:lnTo>
                <a:lnTo>
                  <a:pt x="148" y="41"/>
                </a:lnTo>
                <a:lnTo>
                  <a:pt x="148" y="41"/>
                </a:lnTo>
                <a:lnTo>
                  <a:pt x="146" y="43"/>
                </a:lnTo>
                <a:lnTo>
                  <a:pt x="146" y="43"/>
                </a:lnTo>
                <a:lnTo>
                  <a:pt x="144" y="45"/>
                </a:lnTo>
                <a:lnTo>
                  <a:pt x="144" y="49"/>
                </a:lnTo>
                <a:lnTo>
                  <a:pt x="142" y="51"/>
                </a:lnTo>
                <a:lnTo>
                  <a:pt x="142" y="53"/>
                </a:lnTo>
                <a:lnTo>
                  <a:pt x="140" y="55"/>
                </a:lnTo>
                <a:lnTo>
                  <a:pt x="140" y="58"/>
                </a:lnTo>
                <a:lnTo>
                  <a:pt x="138" y="58"/>
                </a:lnTo>
                <a:lnTo>
                  <a:pt x="138" y="58"/>
                </a:lnTo>
                <a:lnTo>
                  <a:pt x="135" y="58"/>
                </a:lnTo>
                <a:lnTo>
                  <a:pt x="133" y="58"/>
                </a:lnTo>
                <a:lnTo>
                  <a:pt x="131" y="58"/>
                </a:lnTo>
                <a:lnTo>
                  <a:pt x="129" y="60"/>
                </a:lnTo>
                <a:lnTo>
                  <a:pt x="127" y="60"/>
                </a:lnTo>
                <a:lnTo>
                  <a:pt x="125" y="60"/>
                </a:lnTo>
                <a:lnTo>
                  <a:pt x="123" y="58"/>
                </a:lnTo>
                <a:lnTo>
                  <a:pt x="121" y="58"/>
                </a:lnTo>
                <a:lnTo>
                  <a:pt x="119" y="58"/>
                </a:lnTo>
                <a:lnTo>
                  <a:pt x="119" y="58"/>
                </a:lnTo>
                <a:lnTo>
                  <a:pt x="116" y="55"/>
                </a:lnTo>
                <a:lnTo>
                  <a:pt x="114" y="55"/>
                </a:lnTo>
                <a:lnTo>
                  <a:pt x="114" y="55"/>
                </a:lnTo>
                <a:lnTo>
                  <a:pt x="112" y="53"/>
                </a:lnTo>
                <a:lnTo>
                  <a:pt x="108" y="51"/>
                </a:lnTo>
                <a:lnTo>
                  <a:pt x="108" y="51"/>
                </a:lnTo>
                <a:lnTo>
                  <a:pt x="106" y="51"/>
                </a:lnTo>
                <a:lnTo>
                  <a:pt x="104" y="51"/>
                </a:lnTo>
                <a:lnTo>
                  <a:pt x="102" y="51"/>
                </a:lnTo>
                <a:lnTo>
                  <a:pt x="102" y="51"/>
                </a:lnTo>
                <a:lnTo>
                  <a:pt x="100" y="53"/>
                </a:lnTo>
                <a:lnTo>
                  <a:pt x="100" y="53"/>
                </a:lnTo>
                <a:lnTo>
                  <a:pt x="97" y="55"/>
                </a:lnTo>
                <a:lnTo>
                  <a:pt x="97" y="58"/>
                </a:lnTo>
                <a:lnTo>
                  <a:pt x="97" y="60"/>
                </a:lnTo>
                <a:lnTo>
                  <a:pt x="95" y="64"/>
                </a:lnTo>
                <a:lnTo>
                  <a:pt x="95" y="64"/>
                </a:lnTo>
                <a:lnTo>
                  <a:pt x="93" y="66"/>
                </a:lnTo>
                <a:lnTo>
                  <a:pt x="93" y="66"/>
                </a:lnTo>
                <a:lnTo>
                  <a:pt x="89" y="68"/>
                </a:lnTo>
                <a:lnTo>
                  <a:pt x="87" y="72"/>
                </a:lnTo>
                <a:lnTo>
                  <a:pt x="87" y="72"/>
                </a:lnTo>
                <a:lnTo>
                  <a:pt x="85" y="72"/>
                </a:lnTo>
                <a:lnTo>
                  <a:pt x="83" y="74"/>
                </a:lnTo>
                <a:lnTo>
                  <a:pt x="83" y="74"/>
                </a:lnTo>
                <a:lnTo>
                  <a:pt x="83" y="77"/>
                </a:lnTo>
                <a:lnTo>
                  <a:pt x="81" y="77"/>
                </a:lnTo>
                <a:lnTo>
                  <a:pt x="81" y="77"/>
                </a:lnTo>
                <a:lnTo>
                  <a:pt x="78" y="77"/>
                </a:lnTo>
                <a:lnTo>
                  <a:pt x="78" y="77"/>
                </a:lnTo>
                <a:lnTo>
                  <a:pt x="72" y="77"/>
                </a:lnTo>
                <a:lnTo>
                  <a:pt x="70" y="77"/>
                </a:lnTo>
                <a:lnTo>
                  <a:pt x="68" y="77"/>
                </a:lnTo>
                <a:lnTo>
                  <a:pt x="66" y="77"/>
                </a:lnTo>
                <a:lnTo>
                  <a:pt x="66" y="77"/>
                </a:lnTo>
                <a:lnTo>
                  <a:pt x="66" y="74"/>
                </a:lnTo>
                <a:lnTo>
                  <a:pt x="64" y="72"/>
                </a:lnTo>
                <a:lnTo>
                  <a:pt x="66" y="70"/>
                </a:lnTo>
                <a:lnTo>
                  <a:pt x="66" y="68"/>
                </a:lnTo>
                <a:lnTo>
                  <a:pt x="66" y="66"/>
                </a:lnTo>
                <a:lnTo>
                  <a:pt x="68" y="66"/>
                </a:lnTo>
                <a:lnTo>
                  <a:pt x="68" y="64"/>
                </a:lnTo>
                <a:lnTo>
                  <a:pt x="68" y="64"/>
                </a:lnTo>
                <a:lnTo>
                  <a:pt x="68" y="62"/>
                </a:lnTo>
                <a:lnTo>
                  <a:pt x="68" y="62"/>
                </a:lnTo>
                <a:lnTo>
                  <a:pt x="66" y="58"/>
                </a:lnTo>
                <a:lnTo>
                  <a:pt x="64" y="53"/>
                </a:lnTo>
                <a:lnTo>
                  <a:pt x="62" y="49"/>
                </a:lnTo>
                <a:lnTo>
                  <a:pt x="62" y="49"/>
                </a:lnTo>
                <a:lnTo>
                  <a:pt x="62" y="47"/>
                </a:lnTo>
                <a:lnTo>
                  <a:pt x="55" y="43"/>
                </a:lnTo>
                <a:lnTo>
                  <a:pt x="55" y="43"/>
                </a:lnTo>
                <a:lnTo>
                  <a:pt x="55" y="49"/>
                </a:lnTo>
                <a:lnTo>
                  <a:pt x="55" y="58"/>
                </a:lnTo>
                <a:lnTo>
                  <a:pt x="55" y="64"/>
                </a:lnTo>
                <a:lnTo>
                  <a:pt x="55" y="70"/>
                </a:lnTo>
                <a:lnTo>
                  <a:pt x="55" y="79"/>
                </a:lnTo>
                <a:lnTo>
                  <a:pt x="55" y="85"/>
                </a:lnTo>
                <a:lnTo>
                  <a:pt x="55" y="93"/>
                </a:lnTo>
                <a:lnTo>
                  <a:pt x="55" y="100"/>
                </a:lnTo>
                <a:lnTo>
                  <a:pt x="55" y="102"/>
                </a:lnTo>
                <a:lnTo>
                  <a:pt x="53" y="102"/>
                </a:lnTo>
                <a:lnTo>
                  <a:pt x="51" y="104"/>
                </a:lnTo>
                <a:lnTo>
                  <a:pt x="49" y="104"/>
                </a:lnTo>
                <a:lnTo>
                  <a:pt x="47" y="106"/>
                </a:lnTo>
                <a:lnTo>
                  <a:pt x="47" y="106"/>
                </a:lnTo>
                <a:lnTo>
                  <a:pt x="45" y="108"/>
                </a:lnTo>
                <a:lnTo>
                  <a:pt x="45" y="108"/>
                </a:lnTo>
                <a:lnTo>
                  <a:pt x="45" y="108"/>
                </a:lnTo>
                <a:lnTo>
                  <a:pt x="45" y="110"/>
                </a:lnTo>
                <a:lnTo>
                  <a:pt x="43" y="110"/>
                </a:lnTo>
                <a:lnTo>
                  <a:pt x="40" y="110"/>
                </a:lnTo>
                <a:lnTo>
                  <a:pt x="38" y="110"/>
                </a:lnTo>
                <a:lnTo>
                  <a:pt x="34" y="108"/>
                </a:lnTo>
                <a:lnTo>
                  <a:pt x="30" y="110"/>
                </a:lnTo>
                <a:lnTo>
                  <a:pt x="26" y="110"/>
                </a:lnTo>
                <a:lnTo>
                  <a:pt x="24" y="108"/>
                </a:lnTo>
                <a:lnTo>
                  <a:pt x="21" y="108"/>
                </a:lnTo>
                <a:lnTo>
                  <a:pt x="19" y="108"/>
                </a:lnTo>
                <a:lnTo>
                  <a:pt x="19" y="108"/>
                </a:lnTo>
                <a:lnTo>
                  <a:pt x="17" y="106"/>
                </a:lnTo>
                <a:lnTo>
                  <a:pt x="15" y="106"/>
                </a:lnTo>
                <a:lnTo>
                  <a:pt x="15" y="104"/>
                </a:lnTo>
                <a:lnTo>
                  <a:pt x="15" y="104"/>
                </a:lnTo>
                <a:lnTo>
                  <a:pt x="15" y="102"/>
                </a:lnTo>
                <a:lnTo>
                  <a:pt x="15" y="102"/>
                </a:lnTo>
                <a:lnTo>
                  <a:pt x="15" y="102"/>
                </a:lnTo>
                <a:lnTo>
                  <a:pt x="15" y="100"/>
                </a:lnTo>
                <a:lnTo>
                  <a:pt x="15" y="100"/>
                </a:lnTo>
                <a:lnTo>
                  <a:pt x="13" y="100"/>
                </a:lnTo>
                <a:lnTo>
                  <a:pt x="13" y="98"/>
                </a:lnTo>
                <a:lnTo>
                  <a:pt x="13" y="98"/>
                </a:lnTo>
                <a:lnTo>
                  <a:pt x="11" y="96"/>
                </a:lnTo>
                <a:lnTo>
                  <a:pt x="11" y="96"/>
                </a:lnTo>
                <a:lnTo>
                  <a:pt x="9" y="96"/>
                </a:lnTo>
                <a:lnTo>
                  <a:pt x="7" y="98"/>
                </a:lnTo>
                <a:lnTo>
                  <a:pt x="7" y="100"/>
                </a:lnTo>
                <a:lnTo>
                  <a:pt x="7" y="100"/>
                </a:lnTo>
                <a:lnTo>
                  <a:pt x="7" y="100"/>
                </a:lnTo>
                <a:lnTo>
                  <a:pt x="7" y="102"/>
                </a:lnTo>
                <a:lnTo>
                  <a:pt x="7" y="102"/>
                </a:lnTo>
                <a:lnTo>
                  <a:pt x="5" y="104"/>
                </a:lnTo>
                <a:lnTo>
                  <a:pt x="5" y="102"/>
                </a:lnTo>
                <a:lnTo>
                  <a:pt x="5" y="104"/>
                </a:lnTo>
                <a:lnTo>
                  <a:pt x="2" y="104"/>
                </a:lnTo>
                <a:lnTo>
                  <a:pt x="0" y="106"/>
                </a:lnTo>
                <a:lnTo>
                  <a:pt x="2" y="106"/>
                </a:lnTo>
                <a:lnTo>
                  <a:pt x="5" y="112"/>
                </a:lnTo>
                <a:lnTo>
                  <a:pt x="9" y="119"/>
                </a:lnTo>
                <a:lnTo>
                  <a:pt x="13" y="129"/>
                </a:lnTo>
                <a:lnTo>
                  <a:pt x="15" y="136"/>
                </a:lnTo>
                <a:lnTo>
                  <a:pt x="19" y="146"/>
                </a:lnTo>
                <a:lnTo>
                  <a:pt x="24" y="151"/>
                </a:lnTo>
                <a:lnTo>
                  <a:pt x="28" y="157"/>
                </a:lnTo>
                <a:lnTo>
                  <a:pt x="28" y="157"/>
                </a:lnTo>
                <a:lnTo>
                  <a:pt x="30" y="163"/>
                </a:lnTo>
                <a:lnTo>
                  <a:pt x="30" y="165"/>
                </a:lnTo>
                <a:lnTo>
                  <a:pt x="30" y="170"/>
                </a:lnTo>
                <a:lnTo>
                  <a:pt x="28" y="174"/>
                </a:lnTo>
                <a:lnTo>
                  <a:pt x="26" y="174"/>
                </a:lnTo>
                <a:lnTo>
                  <a:pt x="26" y="174"/>
                </a:lnTo>
                <a:lnTo>
                  <a:pt x="24" y="174"/>
                </a:lnTo>
                <a:lnTo>
                  <a:pt x="24" y="174"/>
                </a:lnTo>
                <a:lnTo>
                  <a:pt x="24" y="176"/>
                </a:lnTo>
                <a:lnTo>
                  <a:pt x="24" y="178"/>
                </a:lnTo>
                <a:lnTo>
                  <a:pt x="24" y="180"/>
                </a:lnTo>
                <a:lnTo>
                  <a:pt x="26" y="182"/>
                </a:lnTo>
                <a:lnTo>
                  <a:pt x="26" y="182"/>
                </a:lnTo>
                <a:lnTo>
                  <a:pt x="28" y="184"/>
                </a:lnTo>
                <a:lnTo>
                  <a:pt x="28" y="186"/>
                </a:lnTo>
                <a:lnTo>
                  <a:pt x="30" y="186"/>
                </a:lnTo>
                <a:lnTo>
                  <a:pt x="32" y="191"/>
                </a:lnTo>
                <a:lnTo>
                  <a:pt x="32" y="193"/>
                </a:lnTo>
                <a:lnTo>
                  <a:pt x="32" y="193"/>
                </a:lnTo>
                <a:lnTo>
                  <a:pt x="30" y="195"/>
                </a:lnTo>
                <a:lnTo>
                  <a:pt x="30" y="197"/>
                </a:lnTo>
                <a:lnTo>
                  <a:pt x="30" y="199"/>
                </a:lnTo>
                <a:lnTo>
                  <a:pt x="32" y="201"/>
                </a:lnTo>
                <a:lnTo>
                  <a:pt x="32" y="201"/>
                </a:lnTo>
                <a:lnTo>
                  <a:pt x="32" y="199"/>
                </a:lnTo>
                <a:lnTo>
                  <a:pt x="32" y="197"/>
                </a:lnTo>
                <a:lnTo>
                  <a:pt x="32" y="197"/>
                </a:lnTo>
                <a:lnTo>
                  <a:pt x="34" y="197"/>
                </a:lnTo>
                <a:lnTo>
                  <a:pt x="36" y="197"/>
                </a:lnTo>
                <a:lnTo>
                  <a:pt x="36" y="197"/>
                </a:lnTo>
                <a:lnTo>
                  <a:pt x="36" y="197"/>
                </a:lnTo>
                <a:lnTo>
                  <a:pt x="38" y="199"/>
                </a:lnTo>
                <a:lnTo>
                  <a:pt x="38" y="199"/>
                </a:lnTo>
                <a:lnTo>
                  <a:pt x="38" y="201"/>
                </a:lnTo>
                <a:lnTo>
                  <a:pt x="38" y="201"/>
                </a:lnTo>
                <a:lnTo>
                  <a:pt x="38" y="201"/>
                </a:lnTo>
                <a:lnTo>
                  <a:pt x="38" y="201"/>
                </a:lnTo>
                <a:lnTo>
                  <a:pt x="43" y="201"/>
                </a:lnTo>
                <a:lnTo>
                  <a:pt x="43" y="203"/>
                </a:lnTo>
                <a:lnTo>
                  <a:pt x="45" y="203"/>
                </a:lnTo>
                <a:lnTo>
                  <a:pt x="45" y="203"/>
                </a:lnTo>
                <a:lnTo>
                  <a:pt x="45" y="203"/>
                </a:lnTo>
                <a:lnTo>
                  <a:pt x="45" y="205"/>
                </a:lnTo>
                <a:lnTo>
                  <a:pt x="45" y="205"/>
                </a:lnTo>
                <a:lnTo>
                  <a:pt x="47" y="205"/>
                </a:lnTo>
                <a:lnTo>
                  <a:pt x="49" y="208"/>
                </a:lnTo>
                <a:lnTo>
                  <a:pt x="53" y="210"/>
                </a:lnTo>
                <a:lnTo>
                  <a:pt x="53" y="210"/>
                </a:lnTo>
                <a:lnTo>
                  <a:pt x="55" y="210"/>
                </a:lnTo>
                <a:lnTo>
                  <a:pt x="62" y="203"/>
                </a:lnTo>
                <a:lnTo>
                  <a:pt x="64" y="203"/>
                </a:lnTo>
                <a:lnTo>
                  <a:pt x="68" y="203"/>
                </a:lnTo>
                <a:lnTo>
                  <a:pt x="68" y="201"/>
                </a:lnTo>
                <a:lnTo>
                  <a:pt x="70" y="201"/>
                </a:lnTo>
                <a:lnTo>
                  <a:pt x="72" y="201"/>
                </a:lnTo>
                <a:lnTo>
                  <a:pt x="74" y="203"/>
                </a:lnTo>
                <a:lnTo>
                  <a:pt x="76" y="203"/>
                </a:lnTo>
                <a:lnTo>
                  <a:pt x="78" y="201"/>
                </a:lnTo>
                <a:lnTo>
                  <a:pt x="83" y="201"/>
                </a:lnTo>
                <a:lnTo>
                  <a:pt x="89" y="197"/>
                </a:lnTo>
                <a:lnTo>
                  <a:pt x="91" y="197"/>
                </a:lnTo>
                <a:lnTo>
                  <a:pt x="93" y="195"/>
                </a:lnTo>
                <a:lnTo>
                  <a:pt x="97" y="195"/>
                </a:lnTo>
                <a:lnTo>
                  <a:pt x="100" y="197"/>
                </a:lnTo>
                <a:lnTo>
                  <a:pt x="106" y="197"/>
                </a:lnTo>
                <a:lnTo>
                  <a:pt x="106" y="197"/>
                </a:lnTo>
                <a:lnTo>
                  <a:pt x="110" y="195"/>
                </a:lnTo>
                <a:lnTo>
                  <a:pt x="112" y="195"/>
                </a:lnTo>
                <a:lnTo>
                  <a:pt x="119" y="197"/>
                </a:lnTo>
                <a:lnTo>
                  <a:pt x="125" y="199"/>
                </a:lnTo>
                <a:lnTo>
                  <a:pt x="129" y="199"/>
                </a:lnTo>
                <a:lnTo>
                  <a:pt x="129" y="197"/>
                </a:lnTo>
                <a:lnTo>
                  <a:pt x="131" y="195"/>
                </a:lnTo>
                <a:lnTo>
                  <a:pt x="133" y="195"/>
                </a:lnTo>
                <a:lnTo>
                  <a:pt x="140" y="197"/>
                </a:lnTo>
                <a:lnTo>
                  <a:pt x="140" y="197"/>
                </a:lnTo>
                <a:lnTo>
                  <a:pt x="142" y="195"/>
                </a:lnTo>
                <a:lnTo>
                  <a:pt x="142" y="193"/>
                </a:lnTo>
                <a:lnTo>
                  <a:pt x="144" y="191"/>
                </a:lnTo>
                <a:lnTo>
                  <a:pt x="146" y="191"/>
                </a:lnTo>
                <a:lnTo>
                  <a:pt x="152" y="191"/>
                </a:lnTo>
                <a:lnTo>
                  <a:pt x="157" y="191"/>
                </a:lnTo>
                <a:lnTo>
                  <a:pt x="163" y="186"/>
                </a:lnTo>
                <a:lnTo>
                  <a:pt x="167" y="184"/>
                </a:lnTo>
                <a:lnTo>
                  <a:pt x="173" y="180"/>
                </a:lnTo>
                <a:lnTo>
                  <a:pt x="176" y="180"/>
                </a:lnTo>
                <a:lnTo>
                  <a:pt x="180" y="174"/>
                </a:lnTo>
                <a:lnTo>
                  <a:pt x="184" y="172"/>
                </a:lnTo>
                <a:lnTo>
                  <a:pt x="190" y="167"/>
                </a:lnTo>
                <a:lnTo>
                  <a:pt x="195" y="161"/>
                </a:lnTo>
                <a:lnTo>
                  <a:pt x="201" y="157"/>
                </a:lnTo>
                <a:lnTo>
                  <a:pt x="203" y="153"/>
                </a:lnTo>
                <a:lnTo>
                  <a:pt x="205" y="153"/>
                </a:lnTo>
                <a:lnTo>
                  <a:pt x="207" y="151"/>
                </a:lnTo>
                <a:lnTo>
                  <a:pt x="211" y="144"/>
                </a:lnTo>
                <a:lnTo>
                  <a:pt x="216" y="140"/>
                </a:lnTo>
                <a:lnTo>
                  <a:pt x="218" y="136"/>
                </a:lnTo>
                <a:lnTo>
                  <a:pt x="222" y="129"/>
                </a:lnTo>
                <a:lnTo>
                  <a:pt x="224" y="127"/>
                </a:lnTo>
                <a:lnTo>
                  <a:pt x="226" y="121"/>
                </a:lnTo>
                <a:lnTo>
                  <a:pt x="228" y="119"/>
                </a:lnTo>
                <a:lnTo>
                  <a:pt x="235" y="110"/>
                </a:lnTo>
                <a:lnTo>
                  <a:pt x="237" y="110"/>
                </a:lnTo>
                <a:lnTo>
                  <a:pt x="237" y="110"/>
                </a:lnTo>
                <a:lnTo>
                  <a:pt x="239" y="108"/>
                </a:lnTo>
                <a:lnTo>
                  <a:pt x="243" y="106"/>
                </a:lnTo>
                <a:lnTo>
                  <a:pt x="243" y="104"/>
                </a:lnTo>
                <a:lnTo>
                  <a:pt x="247" y="98"/>
                </a:lnTo>
                <a:lnTo>
                  <a:pt x="247" y="89"/>
                </a:lnTo>
                <a:lnTo>
                  <a:pt x="249" y="85"/>
                </a:lnTo>
                <a:lnTo>
                  <a:pt x="252" y="81"/>
                </a:lnTo>
                <a:lnTo>
                  <a:pt x="252" y="77"/>
                </a:lnTo>
                <a:lnTo>
                  <a:pt x="249" y="77"/>
                </a:lnTo>
                <a:lnTo>
                  <a:pt x="247" y="77"/>
                </a:lnTo>
                <a:close/>
                <a:moveTo>
                  <a:pt x="199" y="117"/>
                </a:moveTo>
                <a:lnTo>
                  <a:pt x="199" y="119"/>
                </a:lnTo>
                <a:lnTo>
                  <a:pt x="197" y="121"/>
                </a:lnTo>
                <a:lnTo>
                  <a:pt x="197" y="121"/>
                </a:lnTo>
                <a:lnTo>
                  <a:pt x="195" y="123"/>
                </a:lnTo>
                <a:lnTo>
                  <a:pt x="195" y="123"/>
                </a:lnTo>
                <a:lnTo>
                  <a:pt x="195" y="125"/>
                </a:lnTo>
                <a:lnTo>
                  <a:pt x="195" y="127"/>
                </a:lnTo>
                <a:lnTo>
                  <a:pt x="192" y="127"/>
                </a:lnTo>
                <a:lnTo>
                  <a:pt x="192" y="127"/>
                </a:lnTo>
                <a:lnTo>
                  <a:pt x="190" y="129"/>
                </a:lnTo>
                <a:lnTo>
                  <a:pt x="188" y="129"/>
                </a:lnTo>
                <a:lnTo>
                  <a:pt x="186" y="129"/>
                </a:lnTo>
                <a:lnTo>
                  <a:pt x="186" y="129"/>
                </a:lnTo>
                <a:lnTo>
                  <a:pt x="186" y="129"/>
                </a:lnTo>
                <a:lnTo>
                  <a:pt x="184" y="129"/>
                </a:lnTo>
                <a:lnTo>
                  <a:pt x="184" y="131"/>
                </a:lnTo>
                <a:lnTo>
                  <a:pt x="184" y="131"/>
                </a:lnTo>
                <a:lnTo>
                  <a:pt x="182" y="131"/>
                </a:lnTo>
                <a:lnTo>
                  <a:pt x="180" y="136"/>
                </a:lnTo>
                <a:lnTo>
                  <a:pt x="180" y="136"/>
                </a:lnTo>
                <a:lnTo>
                  <a:pt x="180" y="138"/>
                </a:lnTo>
                <a:lnTo>
                  <a:pt x="180" y="138"/>
                </a:lnTo>
                <a:lnTo>
                  <a:pt x="178" y="138"/>
                </a:lnTo>
                <a:lnTo>
                  <a:pt x="178" y="140"/>
                </a:lnTo>
                <a:lnTo>
                  <a:pt x="176" y="138"/>
                </a:lnTo>
                <a:lnTo>
                  <a:pt x="173" y="138"/>
                </a:lnTo>
                <a:lnTo>
                  <a:pt x="171" y="138"/>
                </a:lnTo>
                <a:lnTo>
                  <a:pt x="171" y="136"/>
                </a:lnTo>
                <a:lnTo>
                  <a:pt x="171" y="136"/>
                </a:lnTo>
                <a:lnTo>
                  <a:pt x="169" y="134"/>
                </a:lnTo>
                <a:lnTo>
                  <a:pt x="169" y="134"/>
                </a:lnTo>
                <a:lnTo>
                  <a:pt x="169" y="134"/>
                </a:lnTo>
                <a:lnTo>
                  <a:pt x="169" y="134"/>
                </a:lnTo>
                <a:lnTo>
                  <a:pt x="167" y="134"/>
                </a:lnTo>
                <a:lnTo>
                  <a:pt x="167" y="134"/>
                </a:lnTo>
                <a:lnTo>
                  <a:pt x="167" y="131"/>
                </a:lnTo>
                <a:lnTo>
                  <a:pt x="167" y="131"/>
                </a:lnTo>
                <a:lnTo>
                  <a:pt x="167" y="129"/>
                </a:lnTo>
                <a:lnTo>
                  <a:pt x="165" y="129"/>
                </a:lnTo>
                <a:lnTo>
                  <a:pt x="165" y="127"/>
                </a:lnTo>
                <a:lnTo>
                  <a:pt x="165" y="125"/>
                </a:lnTo>
                <a:lnTo>
                  <a:pt x="163" y="125"/>
                </a:lnTo>
                <a:lnTo>
                  <a:pt x="163" y="123"/>
                </a:lnTo>
                <a:lnTo>
                  <a:pt x="163" y="123"/>
                </a:lnTo>
                <a:lnTo>
                  <a:pt x="163" y="121"/>
                </a:lnTo>
                <a:lnTo>
                  <a:pt x="165" y="121"/>
                </a:lnTo>
                <a:lnTo>
                  <a:pt x="167" y="121"/>
                </a:lnTo>
                <a:lnTo>
                  <a:pt x="167" y="119"/>
                </a:lnTo>
                <a:lnTo>
                  <a:pt x="169" y="117"/>
                </a:lnTo>
                <a:lnTo>
                  <a:pt x="169" y="117"/>
                </a:lnTo>
                <a:lnTo>
                  <a:pt x="169" y="117"/>
                </a:lnTo>
                <a:lnTo>
                  <a:pt x="169" y="115"/>
                </a:lnTo>
                <a:lnTo>
                  <a:pt x="171" y="115"/>
                </a:lnTo>
                <a:lnTo>
                  <a:pt x="171" y="112"/>
                </a:lnTo>
                <a:lnTo>
                  <a:pt x="173" y="110"/>
                </a:lnTo>
                <a:lnTo>
                  <a:pt x="176" y="110"/>
                </a:lnTo>
                <a:lnTo>
                  <a:pt x="178" y="110"/>
                </a:lnTo>
                <a:lnTo>
                  <a:pt x="178" y="108"/>
                </a:lnTo>
                <a:lnTo>
                  <a:pt x="180" y="106"/>
                </a:lnTo>
                <a:lnTo>
                  <a:pt x="184" y="106"/>
                </a:lnTo>
                <a:lnTo>
                  <a:pt x="186" y="104"/>
                </a:lnTo>
                <a:lnTo>
                  <a:pt x="186" y="104"/>
                </a:lnTo>
                <a:lnTo>
                  <a:pt x="188" y="104"/>
                </a:lnTo>
                <a:lnTo>
                  <a:pt x="188" y="106"/>
                </a:lnTo>
                <a:lnTo>
                  <a:pt x="188" y="106"/>
                </a:lnTo>
                <a:lnTo>
                  <a:pt x="190" y="108"/>
                </a:lnTo>
                <a:lnTo>
                  <a:pt x="190" y="108"/>
                </a:lnTo>
                <a:lnTo>
                  <a:pt x="192" y="110"/>
                </a:lnTo>
                <a:lnTo>
                  <a:pt x="192" y="110"/>
                </a:lnTo>
                <a:lnTo>
                  <a:pt x="195" y="112"/>
                </a:lnTo>
                <a:lnTo>
                  <a:pt x="197" y="112"/>
                </a:lnTo>
                <a:lnTo>
                  <a:pt x="197" y="112"/>
                </a:lnTo>
                <a:lnTo>
                  <a:pt x="197" y="115"/>
                </a:lnTo>
                <a:lnTo>
                  <a:pt x="199" y="115"/>
                </a:lnTo>
                <a:lnTo>
                  <a:pt x="199" y="117"/>
                </a:lnTo>
                <a:lnTo>
                  <a:pt x="199" y="117"/>
                </a:lnTo>
                <a:close/>
              </a:path>
            </a:pathLst>
          </a:custGeom>
          <a:solidFill>
            <a:schemeClr val="accent6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23" name="Freeform 323"/>
          <p:cNvSpPr>
            <a:spLocks/>
          </p:cNvSpPr>
          <p:nvPr/>
        </p:nvSpPr>
        <p:spPr bwMode="auto">
          <a:xfrm>
            <a:off x="5475287" y="4660900"/>
            <a:ext cx="3175" cy="6350"/>
          </a:xfrm>
          <a:custGeom>
            <a:avLst/>
            <a:gdLst>
              <a:gd name="T0" fmla="*/ 2 w 2"/>
              <a:gd name="T1" fmla="*/ 0 h 4"/>
              <a:gd name="T2" fmla="*/ 2 w 2"/>
              <a:gd name="T3" fmla="*/ 0 h 4"/>
              <a:gd name="T4" fmla="*/ 0 w 2"/>
              <a:gd name="T5" fmla="*/ 0 h 4"/>
              <a:gd name="T6" fmla="*/ 0 w 2"/>
              <a:gd name="T7" fmla="*/ 0 h 4"/>
              <a:gd name="T8" fmla="*/ 0 w 2"/>
              <a:gd name="T9" fmla="*/ 2 h 4"/>
              <a:gd name="T10" fmla="*/ 0 w 2"/>
              <a:gd name="T11" fmla="*/ 2 h 4"/>
              <a:gd name="T12" fmla="*/ 0 w 2"/>
              <a:gd name="T13" fmla="*/ 2 h 4"/>
              <a:gd name="T14" fmla="*/ 0 w 2"/>
              <a:gd name="T15" fmla="*/ 4 h 4"/>
              <a:gd name="T16" fmla="*/ 0 w 2"/>
              <a:gd name="T17" fmla="*/ 4 h 4"/>
              <a:gd name="T18" fmla="*/ 2 w 2"/>
              <a:gd name="T19" fmla="*/ 4 h 4"/>
              <a:gd name="T20" fmla="*/ 2 w 2"/>
              <a:gd name="T21" fmla="*/ 4 h 4"/>
              <a:gd name="T22" fmla="*/ 2 w 2"/>
              <a:gd name="T23" fmla="*/ 2 h 4"/>
              <a:gd name="T24" fmla="*/ 2 w 2"/>
              <a:gd name="T25" fmla="*/ 2 h 4"/>
              <a:gd name="T26" fmla="*/ 2 w 2"/>
              <a:gd name="T27" fmla="*/ 0 h 4"/>
              <a:gd name="T28" fmla="*/ 2 w 2"/>
              <a:gd name="T2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" h="4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24" name="Freeform 324"/>
          <p:cNvSpPr>
            <a:spLocks noEditPoints="1"/>
          </p:cNvSpPr>
          <p:nvPr/>
        </p:nvSpPr>
        <p:spPr bwMode="auto">
          <a:xfrm>
            <a:off x="5414962" y="3889375"/>
            <a:ext cx="255588" cy="160338"/>
          </a:xfrm>
          <a:custGeom>
            <a:avLst/>
            <a:gdLst>
              <a:gd name="T0" fmla="*/ 5 w 161"/>
              <a:gd name="T1" fmla="*/ 82 h 101"/>
              <a:gd name="T2" fmla="*/ 0 w 161"/>
              <a:gd name="T3" fmla="*/ 59 h 101"/>
              <a:gd name="T4" fmla="*/ 0 w 161"/>
              <a:gd name="T5" fmla="*/ 57 h 101"/>
              <a:gd name="T6" fmla="*/ 2 w 161"/>
              <a:gd name="T7" fmla="*/ 80 h 101"/>
              <a:gd name="T8" fmla="*/ 2 w 161"/>
              <a:gd name="T9" fmla="*/ 78 h 101"/>
              <a:gd name="T10" fmla="*/ 157 w 161"/>
              <a:gd name="T11" fmla="*/ 29 h 101"/>
              <a:gd name="T12" fmla="*/ 154 w 161"/>
              <a:gd name="T13" fmla="*/ 25 h 101"/>
              <a:gd name="T14" fmla="*/ 152 w 161"/>
              <a:gd name="T15" fmla="*/ 19 h 101"/>
              <a:gd name="T16" fmla="*/ 148 w 161"/>
              <a:gd name="T17" fmla="*/ 12 h 101"/>
              <a:gd name="T18" fmla="*/ 146 w 161"/>
              <a:gd name="T19" fmla="*/ 6 h 101"/>
              <a:gd name="T20" fmla="*/ 140 w 161"/>
              <a:gd name="T21" fmla="*/ 2 h 101"/>
              <a:gd name="T22" fmla="*/ 125 w 161"/>
              <a:gd name="T23" fmla="*/ 4 h 101"/>
              <a:gd name="T24" fmla="*/ 106 w 161"/>
              <a:gd name="T25" fmla="*/ 6 h 101"/>
              <a:gd name="T26" fmla="*/ 93 w 161"/>
              <a:gd name="T27" fmla="*/ 10 h 101"/>
              <a:gd name="T28" fmla="*/ 83 w 161"/>
              <a:gd name="T29" fmla="*/ 19 h 101"/>
              <a:gd name="T30" fmla="*/ 76 w 161"/>
              <a:gd name="T31" fmla="*/ 27 h 101"/>
              <a:gd name="T32" fmla="*/ 70 w 161"/>
              <a:gd name="T33" fmla="*/ 33 h 101"/>
              <a:gd name="T34" fmla="*/ 64 w 161"/>
              <a:gd name="T35" fmla="*/ 27 h 101"/>
              <a:gd name="T36" fmla="*/ 53 w 161"/>
              <a:gd name="T37" fmla="*/ 27 h 101"/>
              <a:gd name="T38" fmla="*/ 40 w 161"/>
              <a:gd name="T39" fmla="*/ 25 h 101"/>
              <a:gd name="T40" fmla="*/ 34 w 161"/>
              <a:gd name="T41" fmla="*/ 25 h 101"/>
              <a:gd name="T42" fmla="*/ 24 w 161"/>
              <a:gd name="T43" fmla="*/ 27 h 101"/>
              <a:gd name="T44" fmla="*/ 19 w 161"/>
              <a:gd name="T45" fmla="*/ 27 h 101"/>
              <a:gd name="T46" fmla="*/ 15 w 161"/>
              <a:gd name="T47" fmla="*/ 25 h 101"/>
              <a:gd name="T48" fmla="*/ 13 w 161"/>
              <a:gd name="T49" fmla="*/ 25 h 101"/>
              <a:gd name="T50" fmla="*/ 11 w 161"/>
              <a:gd name="T51" fmla="*/ 27 h 101"/>
              <a:gd name="T52" fmla="*/ 9 w 161"/>
              <a:gd name="T53" fmla="*/ 31 h 101"/>
              <a:gd name="T54" fmla="*/ 9 w 161"/>
              <a:gd name="T55" fmla="*/ 35 h 101"/>
              <a:gd name="T56" fmla="*/ 7 w 161"/>
              <a:gd name="T57" fmla="*/ 40 h 101"/>
              <a:gd name="T58" fmla="*/ 2 w 161"/>
              <a:gd name="T59" fmla="*/ 52 h 101"/>
              <a:gd name="T60" fmla="*/ 2 w 161"/>
              <a:gd name="T61" fmla="*/ 59 h 101"/>
              <a:gd name="T62" fmla="*/ 5 w 161"/>
              <a:gd name="T63" fmla="*/ 63 h 101"/>
              <a:gd name="T64" fmla="*/ 7 w 161"/>
              <a:gd name="T65" fmla="*/ 65 h 101"/>
              <a:gd name="T66" fmla="*/ 7 w 161"/>
              <a:gd name="T67" fmla="*/ 71 h 101"/>
              <a:gd name="T68" fmla="*/ 11 w 161"/>
              <a:gd name="T69" fmla="*/ 80 h 101"/>
              <a:gd name="T70" fmla="*/ 15 w 161"/>
              <a:gd name="T71" fmla="*/ 97 h 101"/>
              <a:gd name="T72" fmla="*/ 21 w 161"/>
              <a:gd name="T73" fmla="*/ 99 h 101"/>
              <a:gd name="T74" fmla="*/ 28 w 161"/>
              <a:gd name="T75" fmla="*/ 99 h 101"/>
              <a:gd name="T76" fmla="*/ 38 w 161"/>
              <a:gd name="T77" fmla="*/ 97 h 101"/>
              <a:gd name="T78" fmla="*/ 45 w 161"/>
              <a:gd name="T79" fmla="*/ 90 h 101"/>
              <a:gd name="T80" fmla="*/ 59 w 161"/>
              <a:gd name="T81" fmla="*/ 88 h 101"/>
              <a:gd name="T82" fmla="*/ 72 w 161"/>
              <a:gd name="T83" fmla="*/ 84 h 101"/>
              <a:gd name="T84" fmla="*/ 83 w 161"/>
              <a:gd name="T85" fmla="*/ 78 h 101"/>
              <a:gd name="T86" fmla="*/ 93 w 161"/>
              <a:gd name="T87" fmla="*/ 78 h 101"/>
              <a:gd name="T88" fmla="*/ 100 w 161"/>
              <a:gd name="T89" fmla="*/ 73 h 101"/>
              <a:gd name="T90" fmla="*/ 106 w 161"/>
              <a:gd name="T91" fmla="*/ 67 h 101"/>
              <a:gd name="T92" fmla="*/ 123 w 161"/>
              <a:gd name="T93" fmla="*/ 63 h 101"/>
              <a:gd name="T94" fmla="*/ 140 w 161"/>
              <a:gd name="T95" fmla="*/ 57 h 101"/>
              <a:gd name="T96" fmla="*/ 146 w 161"/>
              <a:gd name="T97" fmla="*/ 54 h 101"/>
              <a:gd name="T98" fmla="*/ 148 w 161"/>
              <a:gd name="T99" fmla="*/ 44 h 101"/>
              <a:gd name="T100" fmla="*/ 161 w 161"/>
              <a:gd name="T101" fmla="*/ 3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61" h="101">
                <a:moveTo>
                  <a:pt x="2" y="82"/>
                </a:moveTo>
                <a:lnTo>
                  <a:pt x="2" y="84"/>
                </a:lnTo>
                <a:lnTo>
                  <a:pt x="2" y="84"/>
                </a:lnTo>
                <a:lnTo>
                  <a:pt x="5" y="82"/>
                </a:lnTo>
                <a:lnTo>
                  <a:pt x="5" y="82"/>
                </a:lnTo>
                <a:lnTo>
                  <a:pt x="2" y="82"/>
                </a:lnTo>
                <a:close/>
                <a:moveTo>
                  <a:pt x="0" y="57"/>
                </a:moveTo>
                <a:lnTo>
                  <a:pt x="0" y="59"/>
                </a:lnTo>
                <a:lnTo>
                  <a:pt x="0" y="59"/>
                </a:lnTo>
                <a:lnTo>
                  <a:pt x="0" y="59"/>
                </a:lnTo>
                <a:lnTo>
                  <a:pt x="0" y="59"/>
                </a:lnTo>
                <a:lnTo>
                  <a:pt x="0" y="57"/>
                </a:lnTo>
                <a:lnTo>
                  <a:pt x="0" y="57"/>
                </a:lnTo>
                <a:lnTo>
                  <a:pt x="0" y="57"/>
                </a:lnTo>
                <a:close/>
                <a:moveTo>
                  <a:pt x="2" y="78"/>
                </a:moveTo>
                <a:lnTo>
                  <a:pt x="2" y="80"/>
                </a:lnTo>
                <a:lnTo>
                  <a:pt x="5" y="80"/>
                </a:lnTo>
                <a:lnTo>
                  <a:pt x="5" y="80"/>
                </a:lnTo>
                <a:lnTo>
                  <a:pt x="5" y="78"/>
                </a:lnTo>
                <a:lnTo>
                  <a:pt x="2" y="78"/>
                </a:lnTo>
                <a:lnTo>
                  <a:pt x="2" y="78"/>
                </a:lnTo>
                <a:close/>
                <a:moveTo>
                  <a:pt x="159" y="33"/>
                </a:moveTo>
                <a:lnTo>
                  <a:pt x="159" y="31"/>
                </a:lnTo>
                <a:lnTo>
                  <a:pt x="157" y="29"/>
                </a:lnTo>
                <a:lnTo>
                  <a:pt x="157" y="27"/>
                </a:lnTo>
                <a:lnTo>
                  <a:pt x="154" y="27"/>
                </a:lnTo>
                <a:lnTo>
                  <a:pt x="154" y="25"/>
                </a:lnTo>
                <a:lnTo>
                  <a:pt x="154" y="25"/>
                </a:lnTo>
                <a:lnTo>
                  <a:pt x="152" y="23"/>
                </a:lnTo>
                <a:lnTo>
                  <a:pt x="152" y="21"/>
                </a:lnTo>
                <a:lnTo>
                  <a:pt x="152" y="19"/>
                </a:lnTo>
                <a:lnTo>
                  <a:pt x="152" y="19"/>
                </a:lnTo>
                <a:lnTo>
                  <a:pt x="150" y="16"/>
                </a:lnTo>
                <a:lnTo>
                  <a:pt x="150" y="14"/>
                </a:lnTo>
                <a:lnTo>
                  <a:pt x="150" y="12"/>
                </a:lnTo>
                <a:lnTo>
                  <a:pt x="148" y="12"/>
                </a:lnTo>
                <a:lnTo>
                  <a:pt x="148" y="10"/>
                </a:lnTo>
                <a:lnTo>
                  <a:pt x="148" y="8"/>
                </a:lnTo>
                <a:lnTo>
                  <a:pt x="146" y="6"/>
                </a:lnTo>
                <a:lnTo>
                  <a:pt x="146" y="6"/>
                </a:lnTo>
                <a:lnTo>
                  <a:pt x="146" y="4"/>
                </a:lnTo>
                <a:lnTo>
                  <a:pt x="144" y="2"/>
                </a:lnTo>
                <a:lnTo>
                  <a:pt x="144" y="0"/>
                </a:lnTo>
                <a:lnTo>
                  <a:pt x="140" y="2"/>
                </a:lnTo>
                <a:lnTo>
                  <a:pt x="138" y="2"/>
                </a:lnTo>
                <a:lnTo>
                  <a:pt x="133" y="2"/>
                </a:lnTo>
                <a:lnTo>
                  <a:pt x="129" y="4"/>
                </a:lnTo>
                <a:lnTo>
                  <a:pt x="125" y="4"/>
                </a:lnTo>
                <a:lnTo>
                  <a:pt x="119" y="4"/>
                </a:lnTo>
                <a:lnTo>
                  <a:pt x="114" y="4"/>
                </a:lnTo>
                <a:lnTo>
                  <a:pt x="110" y="6"/>
                </a:lnTo>
                <a:lnTo>
                  <a:pt x="106" y="6"/>
                </a:lnTo>
                <a:lnTo>
                  <a:pt x="102" y="6"/>
                </a:lnTo>
                <a:lnTo>
                  <a:pt x="100" y="8"/>
                </a:lnTo>
                <a:lnTo>
                  <a:pt x="97" y="8"/>
                </a:lnTo>
                <a:lnTo>
                  <a:pt x="93" y="10"/>
                </a:lnTo>
                <a:lnTo>
                  <a:pt x="89" y="12"/>
                </a:lnTo>
                <a:lnTo>
                  <a:pt x="87" y="14"/>
                </a:lnTo>
                <a:lnTo>
                  <a:pt x="83" y="16"/>
                </a:lnTo>
                <a:lnTo>
                  <a:pt x="83" y="19"/>
                </a:lnTo>
                <a:lnTo>
                  <a:pt x="81" y="21"/>
                </a:lnTo>
                <a:lnTo>
                  <a:pt x="78" y="23"/>
                </a:lnTo>
                <a:lnTo>
                  <a:pt x="76" y="25"/>
                </a:lnTo>
                <a:lnTo>
                  <a:pt x="76" y="27"/>
                </a:lnTo>
                <a:lnTo>
                  <a:pt x="74" y="29"/>
                </a:lnTo>
                <a:lnTo>
                  <a:pt x="74" y="31"/>
                </a:lnTo>
                <a:lnTo>
                  <a:pt x="72" y="31"/>
                </a:lnTo>
                <a:lnTo>
                  <a:pt x="70" y="33"/>
                </a:lnTo>
                <a:lnTo>
                  <a:pt x="68" y="33"/>
                </a:lnTo>
                <a:lnTo>
                  <a:pt x="66" y="31"/>
                </a:lnTo>
                <a:lnTo>
                  <a:pt x="64" y="29"/>
                </a:lnTo>
                <a:lnTo>
                  <a:pt x="64" y="27"/>
                </a:lnTo>
                <a:lnTo>
                  <a:pt x="64" y="27"/>
                </a:lnTo>
                <a:lnTo>
                  <a:pt x="62" y="27"/>
                </a:lnTo>
                <a:lnTo>
                  <a:pt x="57" y="29"/>
                </a:lnTo>
                <a:lnTo>
                  <a:pt x="53" y="27"/>
                </a:lnTo>
                <a:lnTo>
                  <a:pt x="49" y="27"/>
                </a:lnTo>
                <a:lnTo>
                  <a:pt x="45" y="27"/>
                </a:lnTo>
                <a:lnTo>
                  <a:pt x="45" y="27"/>
                </a:lnTo>
                <a:lnTo>
                  <a:pt x="40" y="25"/>
                </a:lnTo>
                <a:lnTo>
                  <a:pt x="40" y="25"/>
                </a:lnTo>
                <a:lnTo>
                  <a:pt x="40" y="25"/>
                </a:lnTo>
                <a:lnTo>
                  <a:pt x="36" y="25"/>
                </a:lnTo>
                <a:lnTo>
                  <a:pt x="34" y="25"/>
                </a:lnTo>
                <a:lnTo>
                  <a:pt x="30" y="25"/>
                </a:lnTo>
                <a:lnTo>
                  <a:pt x="28" y="25"/>
                </a:lnTo>
                <a:lnTo>
                  <a:pt x="26" y="25"/>
                </a:lnTo>
                <a:lnTo>
                  <a:pt x="24" y="27"/>
                </a:lnTo>
                <a:lnTo>
                  <a:pt x="21" y="27"/>
                </a:lnTo>
                <a:lnTo>
                  <a:pt x="21" y="27"/>
                </a:lnTo>
                <a:lnTo>
                  <a:pt x="21" y="27"/>
                </a:lnTo>
                <a:lnTo>
                  <a:pt x="19" y="27"/>
                </a:lnTo>
                <a:lnTo>
                  <a:pt x="19" y="27"/>
                </a:lnTo>
                <a:lnTo>
                  <a:pt x="17" y="27"/>
                </a:lnTo>
                <a:lnTo>
                  <a:pt x="17" y="25"/>
                </a:lnTo>
                <a:lnTo>
                  <a:pt x="15" y="25"/>
                </a:lnTo>
                <a:lnTo>
                  <a:pt x="15" y="25"/>
                </a:lnTo>
                <a:lnTo>
                  <a:pt x="15" y="23"/>
                </a:lnTo>
                <a:lnTo>
                  <a:pt x="13" y="23"/>
                </a:lnTo>
                <a:lnTo>
                  <a:pt x="13" y="25"/>
                </a:lnTo>
                <a:lnTo>
                  <a:pt x="11" y="25"/>
                </a:lnTo>
                <a:lnTo>
                  <a:pt x="11" y="27"/>
                </a:lnTo>
                <a:lnTo>
                  <a:pt x="9" y="27"/>
                </a:lnTo>
                <a:lnTo>
                  <a:pt x="11" y="27"/>
                </a:lnTo>
                <a:lnTo>
                  <a:pt x="11" y="29"/>
                </a:lnTo>
                <a:lnTo>
                  <a:pt x="9" y="29"/>
                </a:lnTo>
                <a:lnTo>
                  <a:pt x="9" y="29"/>
                </a:lnTo>
                <a:lnTo>
                  <a:pt x="9" y="31"/>
                </a:lnTo>
                <a:lnTo>
                  <a:pt x="9" y="33"/>
                </a:lnTo>
                <a:lnTo>
                  <a:pt x="9" y="33"/>
                </a:lnTo>
                <a:lnTo>
                  <a:pt x="9" y="35"/>
                </a:lnTo>
                <a:lnTo>
                  <a:pt x="9" y="35"/>
                </a:lnTo>
                <a:lnTo>
                  <a:pt x="9" y="38"/>
                </a:lnTo>
                <a:lnTo>
                  <a:pt x="9" y="38"/>
                </a:lnTo>
                <a:lnTo>
                  <a:pt x="9" y="38"/>
                </a:lnTo>
                <a:lnTo>
                  <a:pt x="7" y="40"/>
                </a:lnTo>
                <a:lnTo>
                  <a:pt x="7" y="40"/>
                </a:lnTo>
                <a:lnTo>
                  <a:pt x="5" y="42"/>
                </a:lnTo>
                <a:lnTo>
                  <a:pt x="5" y="46"/>
                </a:lnTo>
                <a:lnTo>
                  <a:pt x="2" y="52"/>
                </a:lnTo>
                <a:lnTo>
                  <a:pt x="5" y="57"/>
                </a:lnTo>
                <a:lnTo>
                  <a:pt x="5" y="59"/>
                </a:lnTo>
                <a:lnTo>
                  <a:pt x="5" y="59"/>
                </a:lnTo>
                <a:lnTo>
                  <a:pt x="2" y="59"/>
                </a:lnTo>
                <a:lnTo>
                  <a:pt x="2" y="59"/>
                </a:lnTo>
                <a:lnTo>
                  <a:pt x="2" y="59"/>
                </a:lnTo>
                <a:lnTo>
                  <a:pt x="5" y="61"/>
                </a:lnTo>
                <a:lnTo>
                  <a:pt x="5" y="63"/>
                </a:lnTo>
                <a:lnTo>
                  <a:pt x="7" y="63"/>
                </a:lnTo>
                <a:lnTo>
                  <a:pt x="7" y="65"/>
                </a:lnTo>
                <a:lnTo>
                  <a:pt x="7" y="65"/>
                </a:lnTo>
                <a:lnTo>
                  <a:pt x="7" y="65"/>
                </a:lnTo>
                <a:lnTo>
                  <a:pt x="7" y="67"/>
                </a:lnTo>
                <a:lnTo>
                  <a:pt x="7" y="69"/>
                </a:lnTo>
                <a:lnTo>
                  <a:pt x="7" y="71"/>
                </a:lnTo>
                <a:lnTo>
                  <a:pt x="7" y="71"/>
                </a:lnTo>
                <a:lnTo>
                  <a:pt x="7" y="73"/>
                </a:lnTo>
                <a:lnTo>
                  <a:pt x="9" y="76"/>
                </a:lnTo>
                <a:lnTo>
                  <a:pt x="9" y="78"/>
                </a:lnTo>
                <a:lnTo>
                  <a:pt x="11" y="80"/>
                </a:lnTo>
                <a:lnTo>
                  <a:pt x="11" y="84"/>
                </a:lnTo>
                <a:lnTo>
                  <a:pt x="11" y="84"/>
                </a:lnTo>
                <a:lnTo>
                  <a:pt x="11" y="90"/>
                </a:lnTo>
                <a:lnTo>
                  <a:pt x="15" y="97"/>
                </a:lnTo>
                <a:lnTo>
                  <a:pt x="15" y="99"/>
                </a:lnTo>
                <a:lnTo>
                  <a:pt x="17" y="99"/>
                </a:lnTo>
                <a:lnTo>
                  <a:pt x="19" y="99"/>
                </a:lnTo>
                <a:lnTo>
                  <a:pt x="21" y="99"/>
                </a:lnTo>
                <a:lnTo>
                  <a:pt x="21" y="101"/>
                </a:lnTo>
                <a:lnTo>
                  <a:pt x="24" y="99"/>
                </a:lnTo>
                <a:lnTo>
                  <a:pt x="26" y="99"/>
                </a:lnTo>
                <a:lnTo>
                  <a:pt x="28" y="99"/>
                </a:lnTo>
                <a:lnTo>
                  <a:pt x="32" y="97"/>
                </a:lnTo>
                <a:lnTo>
                  <a:pt x="34" y="97"/>
                </a:lnTo>
                <a:lnTo>
                  <a:pt x="36" y="97"/>
                </a:lnTo>
                <a:lnTo>
                  <a:pt x="38" y="97"/>
                </a:lnTo>
                <a:lnTo>
                  <a:pt x="38" y="95"/>
                </a:lnTo>
                <a:lnTo>
                  <a:pt x="40" y="95"/>
                </a:lnTo>
                <a:lnTo>
                  <a:pt x="43" y="92"/>
                </a:lnTo>
                <a:lnTo>
                  <a:pt x="45" y="90"/>
                </a:lnTo>
                <a:lnTo>
                  <a:pt x="47" y="88"/>
                </a:lnTo>
                <a:lnTo>
                  <a:pt x="51" y="88"/>
                </a:lnTo>
                <a:lnTo>
                  <a:pt x="55" y="88"/>
                </a:lnTo>
                <a:lnTo>
                  <a:pt x="59" y="88"/>
                </a:lnTo>
                <a:lnTo>
                  <a:pt x="64" y="86"/>
                </a:lnTo>
                <a:lnTo>
                  <a:pt x="66" y="86"/>
                </a:lnTo>
                <a:lnTo>
                  <a:pt x="68" y="86"/>
                </a:lnTo>
                <a:lnTo>
                  <a:pt x="72" y="84"/>
                </a:lnTo>
                <a:lnTo>
                  <a:pt x="74" y="84"/>
                </a:lnTo>
                <a:lnTo>
                  <a:pt x="78" y="80"/>
                </a:lnTo>
                <a:lnTo>
                  <a:pt x="81" y="80"/>
                </a:lnTo>
                <a:lnTo>
                  <a:pt x="83" y="78"/>
                </a:lnTo>
                <a:lnTo>
                  <a:pt x="83" y="78"/>
                </a:lnTo>
                <a:lnTo>
                  <a:pt x="87" y="78"/>
                </a:lnTo>
                <a:lnTo>
                  <a:pt x="91" y="78"/>
                </a:lnTo>
                <a:lnTo>
                  <a:pt x="93" y="78"/>
                </a:lnTo>
                <a:lnTo>
                  <a:pt x="93" y="78"/>
                </a:lnTo>
                <a:lnTo>
                  <a:pt x="95" y="76"/>
                </a:lnTo>
                <a:lnTo>
                  <a:pt x="97" y="73"/>
                </a:lnTo>
                <a:lnTo>
                  <a:pt x="100" y="73"/>
                </a:lnTo>
                <a:lnTo>
                  <a:pt x="100" y="71"/>
                </a:lnTo>
                <a:lnTo>
                  <a:pt x="100" y="71"/>
                </a:lnTo>
                <a:lnTo>
                  <a:pt x="104" y="69"/>
                </a:lnTo>
                <a:lnTo>
                  <a:pt x="106" y="67"/>
                </a:lnTo>
                <a:lnTo>
                  <a:pt x="112" y="65"/>
                </a:lnTo>
                <a:lnTo>
                  <a:pt x="116" y="65"/>
                </a:lnTo>
                <a:lnTo>
                  <a:pt x="119" y="65"/>
                </a:lnTo>
                <a:lnTo>
                  <a:pt x="123" y="63"/>
                </a:lnTo>
                <a:lnTo>
                  <a:pt x="129" y="61"/>
                </a:lnTo>
                <a:lnTo>
                  <a:pt x="133" y="59"/>
                </a:lnTo>
                <a:lnTo>
                  <a:pt x="138" y="59"/>
                </a:lnTo>
                <a:lnTo>
                  <a:pt x="140" y="57"/>
                </a:lnTo>
                <a:lnTo>
                  <a:pt x="140" y="57"/>
                </a:lnTo>
                <a:lnTo>
                  <a:pt x="142" y="57"/>
                </a:lnTo>
                <a:lnTo>
                  <a:pt x="144" y="54"/>
                </a:lnTo>
                <a:lnTo>
                  <a:pt x="146" y="54"/>
                </a:lnTo>
                <a:lnTo>
                  <a:pt x="148" y="52"/>
                </a:lnTo>
                <a:lnTo>
                  <a:pt x="148" y="50"/>
                </a:lnTo>
                <a:lnTo>
                  <a:pt x="146" y="48"/>
                </a:lnTo>
                <a:lnTo>
                  <a:pt x="148" y="44"/>
                </a:lnTo>
                <a:lnTo>
                  <a:pt x="150" y="42"/>
                </a:lnTo>
                <a:lnTo>
                  <a:pt x="150" y="42"/>
                </a:lnTo>
                <a:lnTo>
                  <a:pt x="152" y="40"/>
                </a:lnTo>
                <a:lnTo>
                  <a:pt x="161" y="38"/>
                </a:lnTo>
                <a:lnTo>
                  <a:pt x="161" y="35"/>
                </a:lnTo>
                <a:lnTo>
                  <a:pt x="159" y="33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25" name="Freeform 325"/>
          <p:cNvSpPr>
            <a:spLocks/>
          </p:cNvSpPr>
          <p:nvPr/>
        </p:nvSpPr>
        <p:spPr bwMode="auto">
          <a:xfrm>
            <a:off x="4868862" y="3241675"/>
            <a:ext cx="44450" cy="39688"/>
          </a:xfrm>
          <a:custGeom>
            <a:avLst/>
            <a:gdLst>
              <a:gd name="T0" fmla="*/ 26 w 28"/>
              <a:gd name="T1" fmla="*/ 10 h 25"/>
              <a:gd name="T2" fmla="*/ 21 w 28"/>
              <a:gd name="T3" fmla="*/ 6 h 25"/>
              <a:gd name="T4" fmla="*/ 19 w 28"/>
              <a:gd name="T5" fmla="*/ 6 h 25"/>
              <a:gd name="T6" fmla="*/ 17 w 28"/>
              <a:gd name="T7" fmla="*/ 4 h 25"/>
              <a:gd name="T8" fmla="*/ 15 w 28"/>
              <a:gd name="T9" fmla="*/ 2 h 25"/>
              <a:gd name="T10" fmla="*/ 13 w 28"/>
              <a:gd name="T11" fmla="*/ 0 h 25"/>
              <a:gd name="T12" fmla="*/ 13 w 28"/>
              <a:gd name="T13" fmla="*/ 0 h 25"/>
              <a:gd name="T14" fmla="*/ 13 w 28"/>
              <a:gd name="T15" fmla="*/ 0 h 25"/>
              <a:gd name="T16" fmla="*/ 11 w 28"/>
              <a:gd name="T17" fmla="*/ 0 h 25"/>
              <a:gd name="T18" fmla="*/ 11 w 28"/>
              <a:gd name="T19" fmla="*/ 2 h 25"/>
              <a:gd name="T20" fmla="*/ 11 w 28"/>
              <a:gd name="T21" fmla="*/ 2 h 25"/>
              <a:gd name="T22" fmla="*/ 7 w 28"/>
              <a:gd name="T23" fmla="*/ 4 h 25"/>
              <a:gd name="T24" fmla="*/ 9 w 28"/>
              <a:gd name="T25" fmla="*/ 6 h 25"/>
              <a:gd name="T26" fmla="*/ 7 w 28"/>
              <a:gd name="T27" fmla="*/ 8 h 25"/>
              <a:gd name="T28" fmla="*/ 2 w 28"/>
              <a:gd name="T29" fmla="*/ 8 h 25"/>
              <a:gd name="T30" fmla="*/ 0 w 28"/>
              <a:gd name="T31" fmla="*/ 8 h 25"/>
              <a:gd name="T32" fmla="*/ 0 w 28"/>
              <a:gd name="T33" fmla="*/ 10 h 25"/>
              <a:gd name="T34" fmla="*/ 2 w 28"/>
              <a:gd name="T35" fmla="*/ 12 h 25"/>
              <a:gd name="T36" fmla="*/ 2 w 28"/>
              <a:gd name="T37" fmla="*/ 12 h 25"/>
              <a:gd name="T38" fmla="*/ 4 w 28"/>
              <a:gd name="T39" fmla="*/ 17 h 25"/>
              <a:gd name="T40" fmla="*/ 7 w 28"/>
              <a:gd name="T41" fmla="*/ 17 h 25"/>
              <a:gd name="T42" fmla="*/ 9 w 28"/>
              <a:gd name="T43" fmla="*/ 19 h 25"/>
              <a:gd name="T44" fmla="*/ 9 w 28"/>
              <a:gd name="T45" fmla="*/ 23 h 25"/>
              <a:gd name="T46" fmla="*/ 9 w 28"/>
              <a:gd name="T47" fmla="*/ 25 h 25"/>
              <a:gd name="T48" fmla="*/ 11 w 28"/>
              <a:gd name="T49" fmla="*/ 25 h 25"/>
              <a:gd name="T50" fmla="*/ 11 w 28"/>
              <a:gd name="T51" fmla="*/ 23 h 25"/>
              <a:gd name="T52" fmla="*/ 17 w 28"/>
              <a:gd name="T53" fmla="*/ 19 h 25"/>
              <a:gd name="T54" fmla="*/ 19 w 28"/>
              <a:gd name="T55" fmla="*/ 21 h 25"/>
              <a:gd name="T56" fmla="*/ 19 w 28"/>
              <a:gd name="T57" fmla="*/ 21 h 25"/>
              <a:gd name="T58" fmla="*/ 21 w 28"/>
              <a:gd name="T59" fmla="*/ 19 h 25"/>
              <a:gd name="T60" fmla="*/ 23 w 28"/>
              <a:gd name="T61" fmla="*/ 19 h 25"/>
              <a:gd name="T62" fmla="*/ 23 w 28"/>
              <a:gd name="T63" fmla="*/ 17 h 25"/>
              <a:gd name="T64" fmla="*/ 23 w 28"/>
              <a:gd name="T65" fmla="*/ 17 h 25"/>
              <a:gd name="T66" fmla="*/ 26 w 28"/>
              <a:gd name="T67" fmla="*/ 14 h 25"/>
              <a:gd name="T68" fmla="*/ 28 w 28"/>
              <a:gd name="T69" fmla="*/ 10 h 25"/>
              <a:gd name="T70" fmla="*/ 26 w 28"/>
              <a:gd name="T71" fmla="*/ 1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8" h="25">
                <a:moveTo>
                  <a:pt x="26" y="10"/>
                </a:moveTo>
                <a:lnTo>
                  <a:pt x="26" y="10"/>
                </a:lnTo>
                <a:lnTo>
                  <a:pt x="21" y="8"/>
                </a:lnTo>
                <a:lnTo>
                  <a:pt x="21" y="6"/>
                </a:lnTo>
                <a:lnTo>
                  <a:pt x="21" y="6"/>
                </a:lnTo>
                <a:lnTo>
                  <a:pt x="19" y="6"/>
                </a:lnTo>
                <a:lnTo>
                  <a:pt x="19" y="4"/>
                </a:lnTo>
                <a:lnTo>
                  <a:pt x="17" y="4"/>
                </a:lnTo>
                <a:lnTo>
                  <a:pt x="17" y="2"/>
                </a:lnTo>
                <a:lnTo>
                  <a:pt x="15" y="2"/>
                </a:lnTo>
                <a:lnTo>
                  <a:pt x="13" y="2"/>
                </a:lnTo>
                <a:lnTo>
                  <a:pt x="13" y="0"/>
                </a:lnTo>
                <a:lnTo>
                  <a:pt x="13" y="0"/>
                </a:lnTo>
                <a:lnTo>
                  <a:pt x="13" y="0"/>
                </a:lnTo>
                <a:lnTo>
                  <a:pt x="13" y="0"/>
                </a:lnTo>
                <a:lnTo>
                  <a:pt x="13" y="0"/>
                </a:lnTo>
                <a:lnTo>
                  <a:pt x="11" y="0"/>
                </a:lnTo>
                <a:lnTo>
                  <a:pt x="11" y="0"/>
                </a:lnTo>
                <a:lnTo>
                  <a:pt x="9" y="0"/>
                </a:lnTo>
                <a:lnTo>
                  <a:pt x="11" y="2"/>
                </a:lnTo>
                <a:lnTo>
                  <a:pt x="11" y="2"/>
                </a:lnTo>
                <a:lnTo>
                  <a:pt x="11" y="2"/>
                </a:lnTo>
                <a:lnTo>
                  <a:pt x="11" y="4"/>
                </a:lnTo>
                <a:lnTo>
                  <a:pt x="7" y="4"/>
                </a:lnTo>
                <a:lnTo>
                  <a:pt x="7" y="6"/>
                </a:lnTo>
                <a:lnTo>
                  <a:pt x="9" y="6"/>
                </a:lnTo>
                <a:lnTo>
                  <a:pt x="7" y="6"/>
                </a:lnTo>
                <a:lnTo>
                  <a:pt x="7" y="8"/>
                </a:lnTo>
                <a:lnTo>
                  <a:pt x="4" y="8"/>
                </a:lnTo>
                <a:lnTo>
                  <a:pt x="2" y="8"/>
                </a:lnTo>
                <a:lnTo>
                  <a:pt x="2" y="8"/>
                </a:lnTo>
                <a:lnTo>
                  <a:pt x="0" y="8"/>
                </a:lnTo>
                <a:lnTo>
                  <a:pt x="0" y="8"/>
                </a:lnTo>
                <a:lnTo>
                  <a:pt x="0" y="10"/>
                </a:lnTo>
                <a:lnTo>
                  <a:pt x="2" y="10"/>
                </a:lnTo>
                <a:lnTo>
                  <a:pt x="2" y="12"/>
                </a:lnTo>
                <a:lnTo>
                  <a:pt x="0" y="12"/>
                </a:lnTo>
                <a:lnTo>
                  <a:pt x="2" y="12"/>
                </a:lnTo>
                <a:lnTo>
                  <a:pt x="2" y="14"/>
                </a:lnTo>
                <a:lnTo>
                  <a:pt x="4" y="17"/>
                </a:lnTo>
                <a:lnTo>
                  <a:pt x="7" y="17"/>
                </a:lnTo>
                <a:lnTo>
                  <a:pt x="7" y="17"/>
                </a:lnTo>
                <a:lnTo>
                  <a:pt x="9" y="19"/>
                </a:lnTo>
                <a:lnTo>
                  <a:pt x="9" y="19"/>
                </a:lnTo>
                <a:lnTo>
                  <a:pt x="9" y="23"/>
                </a:lnTo>
                <a:lnTo>
                  <a:pt x="9" y="23"/>
                </a:lnTo>
                <a:lnTo>
                  <a:pt x="9" y="25"/>
                </a:lnTo>
                <a:lnTo>
                  <a:pt x="9" y="25"/>
                </a:lnTo>
                <a:lnTo>
                  <a:pt x="11" y="25"/>
                </a:lnTo>
                <a:lnTo>
                  <a:pt x="11" y="25"/>
                </a:lnTo>
                <a:lnTo>
                  <a:pt x="11" y="25"/>
                </a:lnTo>
                <a:lnTo>
                  <a:pt x="11" y="23"/>
                </a:lnTo>
                <a:lnTo>
                  <a:pt x="13" y="21"/>
                </a:lnTo>
                <a:lnTo>
                  <a:pt x="17" y="19"/>
                </a:lnTo>
                <a:lnTo>
                  <a:pt x="17" y="19"/>
                </a:lnTo>
                <a:lnTo>
                  <a:pt x="19" y="21"/>
                </a:lnTo>
                <a:lnTo>
                  <a:pt x="19" y="21"/>
                </a:lnTo>
                <a:lnTo>
                  <a:pt x="19" y="21"/>
                </a:lnTo>
                <a:lnTo>
                  <a:pt x="19" y="21"/>
                </a:lnTo>
                <a:lnTo>
                  <a:pt x="21" y="19"/>
                </a:lnTo>
                <a:lnTo>
                  <a:pt x="21" y="19"/>
                </a:lnTo>
                <a:lnTo>
                  <a:pt x="23" y="19"/>
                </a:lnTo>
                <a:lnTo>
                  <a:pt x="23" y="19"/>
                </a:lnTo>
                <a:lnTo>
                  <a:pt x="23" y="17"/>
                </a:lnTo>
                <a:lnTo>
                  <a:pt x="23" y="17"/>
                </a:lnTo>
                <a:lnTo>
                  <a:pt x="23" y="17"/>
                </a:lnTo>
                <a:lnTo>
                  <a:pt x="26" y="14"/>
                </a:lnTo>
                <a:lnTo>
                  <a:pt x="26" y="14"/>
                </a:lnTo>
                <a:lnTo>
                  <a:pt x="28" y="12"/>
                </a:lnTo>
                <a:lnTo>
                  <a:pt x="28" y="10"/>
                </a:lnTo>
                <a:lnTo>
                  <a:pt x="28" y="10"/>
                </a:lnTo>
                <a:lnTo>
                  <a:pt x="26" y="10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26" name="Freeform 326"/>
          <p:cNvSpPr>
            <a:spLocks noEditPoints="1"/>
          </p:cNvSpPr>
          <p:nvPr/>
        </p:nvSpPr>
        <p:spPr bwMode="auto">
          <a:xfrm>
            <a:off x="8415337" y="4683125"/>
            <a:ext cx="84138" cy="165100"/>
          </a:xfrm>
          <a:custGeom>
            <a:avLst/>
            <a:gdLst>
              <a:gd name="T0" fmla="*/ 10 w 53"/>
              <a:gd name="T1" fmla="*/ 24 h 104"/>
              <a:gd name="T2" fmla="*/ 8 w 53"/>
              <a:gd name="T3" fmla="*/ 21 h 104"/>
              <a:gd name="T4" fmla="*/ 8 w 53"/>
              <a:gd name="T5" fmla="*/ 19 h 104"/>
              <a:gd name="T6" fmla="*/ 6 w 53"/>
              <a:gd name="T7" fmla="*/ 24 h 104"/>
              <a:gd name="T8" fmla="*/ 2 w 53"/>
              <a:gd name="T9" fmla="*/ 17 h 104"/>
              <a:gd name="T10" fmla="*/ 0 w 53"/>
              <a:gd name="T11" fmla="*/ 17 h 104"/>
              <a:gd name="T12" fmla="*/ 2 w 53"/>
              <a:gd name="T13" fmla="*/ 28 h 104"/>
              <a:gd name="T14" fmla="*/ 4 w 53"/>
              <a:gd name="T15" fmla="*/ 32 h 104"/>
              <a:gd name="T16" fmla="*/ 8 w 53"/>
              <a:gd name="T17" fmla="*/ 30 h 104"/>
              <a:gd name="T18" fmla="*/ 15 w 53"/>
              <a:gd name="T19" fmla="*/ 9 h 104"/>
              <a:gd name="T20" fmla="*/ 15 w 53"/>
              <a:gd name="T21" fmla="*/ 11 h 104"/>
              <a:gd name="T22" fmla="*/ 17 w 53"/>
              <a:gd name="T23" fmla="*/ 9 h 104"/>
              <a:gd name="T24" fmla="*/ 10 w 53"/>
              <a:gd name="T25" fmla="*/ 32 h 104"/>
              <a:gd name="T26" fmla="*/ 8 w 53"/>
              <a:gd name="T27" fmla="*/ 32 h 104"/>
              <a:gd name="T28" fmla="*/ 25 w 53"/>
              <a:gd name="T29" fmla="*/ 28 h 104"/>
              <a:gd name="T30" fmla="*/ 25 w 53"/>
              <a:gd name="T31" fmla="*/ 21 h 104"/>
              <a:gd name="T32" fmla="*/ 25 w 53"/>
              <a:gd name="T33" fmla="*/ 26 h 104"/>
              <a:gd name="T34" fmla="*/ 15 w 53"/>
              <a:gd name="T35" fmla="*/ 5 h 104"/>
              <a:gd name="T36" fmla="*/ 17 w 53"/>
              <a:gd name="T37" fmla="*/ 2 h 104"/>
              <a:gd name="T38" fmla="*/ 15 w 53"/>
              <a:gd name="T39" fmla="*/ 0 h 104"/>
              <a:gd name="T40" fmla="*/ 15 w 53"/>
              <a:gd name="T41" fmla="*/ 5 h 104"/>
              <a:gd name="T42" fmla="*/ 25 w 53"/>
              <a:gd name="T43" fmla="*/ 32 h 104"/>
              <a:gd name="T44" fmla="*/ 27 w 53"/>
              <a:gd name="T45" fmla="*/ 36 h 104"/>
              <a:gd name="T46" fmla="*/ 25 w 53"/>
              <a:gd name="T47" fmla="*/ 30 h 104"/>
              <a:gd name="T48" fmla="*/ 19 w 53"/>
              <a:gd name="T49" fmla="*/ 43 h 104"/>
              <a:gd name="T50" fmla="*/ 15 w 53"/>
              <a:gd name="T51" fmla="*/ 38 h 104"/>
              <a:gd name="T52" fmla="*/ 15 w 53"/>
              <a:gd name="T53" fmla="*/ 38 h 104"/>
              <a:gd name="T54" fmla="*/ 10 w 53"/>
              <a:gd name="T55" fmla="*/ 34 h 104"/>
              <a:gd name="T56" fmla="*/ 10 w 53"/>
              <a:gd name="T57" fmla="*/ 38 h 104"/>
              <a:gd name="T58" fmla="*/ 12 w 53"/>
              <a:gd name="T59" fmla="*/ 38 h 104"/>
              <a:gd name="T60" fmla="*/ 15 w 53"/>
              <a:gd name="T61" fmla="*/ 45 h 104"/>
              <a:gd name="T62" fmla="*/ 17 w 53"/>
              <a:gd name="T63" fmla="*/ 45 h 104"/>
              <a:gd name="T64" fmla="*/ 21 w 53"/>
              <a:gd name="T65" fmla="*/ 45 h 104"/>
              <a:gd name="T66" fmla="*/ 42 w 53"/>
              <a:gd name="T67" fmla="*/ 83 h 104"/>
              <a:gd name="T68" fmla="*/ 42 w 53"/>
              <a:gd name="T69" fmla="*/ 81 h 104"/>
              <a:gd name="T70" fmla="*/ 42 w 53"/>
              <a:gd name="T71" fmla="*/ 79 h 104"/>
              <a:gd name="T72" fmla="*/ 38 w 53"/>
              <a:gd name="T73" fmla="*/ 79 h 104"/>
              <a:gd name="T74" fmla="*/ 38 w 53"/>
              <a:gd name="T75" fmla="*/ 81 h 104"/>
              <a:gd name="T76" fmla="*/ 19 w 53"/>
              <a:gd name="T77" fmla="*/ 28 h 104"/>
              <a:gd name="T78" fmla="*/ 21 w 53"/>
              <a:gd name="T79" fmla="*/ 28 h 104"/>
              <a:gd name="T80" fmla="*/ 50 w 53"/>
              <a:gd name="T81" fmla="*/ 102 h 104"/>
              <a:gd name="T82" fmla="*/ 50 w 53"/>
              <a:gd name="T83" fmla="*/ 102 h 104"/>
              <a:gd name="T84" fmla="*/ 53 w 53"/>
              <a:gd name="T85" fmla="*/ 102 h 104"/>
              <a:gd name="T86" fmla="*/ 42 w 53"/>
              <a:gd name="T87" fmla="*/ 89 h 104"/>
              <a:gd name="T88" fmla="*/ 42 w 53"/>
              <a:gd name="T89" fmla="*/ 91 h 104"/>
              <a:gd name="T90" fmla="*/ 46 w 53"/>
              <a:gd name="T91" fmla="*/ 91 h 104"/>
              <a:gd name="T92" fmla="*/ 27 w 53"/>
              <a:gd name="T93" fmla="*/ 43 h 104"/>
              <a:gd name="T94" fmla="*/ 27 w 53"/>
              <a:gd name="T95" fmla="*/ 40 h 104"/>
              <a:gd name="T96" fmla="*/ 23 w 53"/>
              <a:gd name="T97" fmla="*/ 40 h 104"/>
              <a:gd name="T98" fmla="*/ 23 w 53"/>
              <a:gd name="T99" fmla="*/ 40 h 104"/>
              <a:gd name="T100" fmla="*/ 27 w 53"/>
              <a:gd name="T101" fmla="*/ 43 h 104"/>
              <a:gd name="T102" fmla="*/ 29 w 53"/>
              <a:gd name="T103" fmla="*/ 49 h 104"/>
              <a:gd name="T104" fmla="*/ 29 w 53"/>
              <a:gd name="T105" fmla="*/ 49 h 104"/>
              <a:gd name="T106" fmla="*/ 27 w 53"/>
              <a:gd name="T107" fmla="*/ 47 h 104"/>
              <a:gd name="T108" fmla="*/ 25 w 53"/>
              <a:gd name="T109" fmla="*/ 47 h 104"/>
              <a:gd name="T110" fmla="*/ 25 w 53"/>
              <a:gd name="T111" fmla="*/ 49 h 104"/>
              <a:gd name="T112" fmla="*/ 27 w 53"/>
              <a:gd name="T113" fmla="*/ 62 h 104"/>
              <a:gd name="T114" fmla="*/ 27 w 53"/>
              <a:gd name="T115" fmla="*/ 62 h 104"/>
              <a:gd name="T116" fmla="*/ 25 w 53"/>
              <a:gd name="T117" fmla="*/ 64 h 104"/>
              <a:gd name="T118" fmla="*/ 27 w 53"/>
              <a:gd name="T119" fmla="*/ 64 h 104"/>
              <a:gd name="T120" fmla="*/ 31 w 53"/>
              <a:gd name="T121" fmla="*/ 66 h 104"/>
              <a:gd name="T122" fmla="*/ 29 w 53"/>
              <a:gd name="T123" fmla="*/ 62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3" h="104">
                <a:moveTo>
                  <a:pt x="10" y="28"/>
                </a:moveTo>
                <a:lnTo>
                  <a:pt x="10" y="28"/>
                </a:lnTo>
                <a:lnTo>
                  <a:pt x="10" y="24"/>
                </a:lnTo>
                <a:lnTo>
                  <a:pt x="10" y="24"/>
                </a:lnTo>
                <a:lnTo>
                  <a:pt x="8" y="21"/>
                </a:lnTo>
                <a:lnTo>
                  <a:pt x="8" y="21"/>
                </a:lnTo>
                <a:lnTo>
                  <a:pt x="8" y="19"/>
                </a:lnTo>
                <a:lnTo>
                  <a:pt x="8" y="19"/>
                </a:lnTo>
                <a:lnTo>
                  <a:pt x="8" y="19"/>
                </a:lnTo>
                <a:lnTo>
                  <a:pt x="8" y="21"/>
                </a:lnTo>
                <a:lnTo>
                  <a:pt x="6" y="24"/>
                </a:lnTo>
                <a:lnTo>
                  <a:pt x="6" y="24"/>
                </a:lnTo>
                <a:lnTo>
                  <a:pt x="4" y="24"/>
                </a:lnTo>
                <a:lnTo>
                  <a:pt x="4" y="19"/>
                </a:lnTo>
                <a:lnTo>
                  <a:pt x="2" y="17"/>
                </a:lnTo>
                <a:lnTo>
                  <a:pt x="2" y="15"/>
                </a:lnTo>
                <a:lnTo>
                  <a:pt x="2" y="15"/>
                </a:lnTo>
                <a:lnTo>
                  <a:pt x="0" y="17"/>
                </a:lnTo>
                <a:lnTo>
                  <a:pt x="0" y="19"/>
                </a:lnTo>
                <a:lnTo>
                  <a:pt x="2" y="24"/>
                </a:lnTo>
                <a:lnTo>
                  <a:pt x="2" y="28"/>
                </a:lnTo>
                <a:lnTo>
                  <a:pt x="4" y="30"/>
                </a:lnTo>
                <a:lnTo>
                  <a:pt x="4" y="30"/>
                </a:lnTo>
                <a:lnTo>
                  <a:pt x="4" y="32"/>
                </a:lnTo>
                <a:lnTo>
                  <a:pt x="6" y="32"/>
                </a:lnTo>
                <a:lnTo>
                  <a:pt x="6" y="30"/>
                </a:lnTo>
                <a:lnTo>
                  <a:pt x="8" y="30"/>
                </a:lnTo>
                <a:lnTo>
                  <a:pt x="10" y="28"/>
                </a:lnTo>
                <a:lnTo>
                  <a:pt x="10" y="28"/>
                </a:lnTo>
                <a:close/>
                <a:moveTo>
                  <a:pt x="15" y="9"/>
                </a:moveTo>
                <a:lnTo>
                  <a:pt x="15" y="9"/>
                </a:lnTo>
                <a:lnTo>
                  <a:pt x="15" y="11"/>
                </a:lnTo>
                <a:lnTo>
                  <a:pt x="15" y="11"/>
                </a:lnTo>
                <a:lnTo>
                  <a:pt x="17" y="11"/>
                </a:lnTo>
                <a:lnTo>
                  <a:pt x="17" y="9"/>
                </a:lnTo>
                <a:lnTo>
                  <a:pt x="17" y="9"/>
                </a:lnTo>
                <a:lnTo>
                  <a:pt x="15" y="9"/>
                </a:lnTo>
                <a:lnTo>
                  <a:pt x="15" y="9"/>
                </a:lnTo>
                <a:close/>
                <a:moveTo>
                  <a:pt x="10" y="32"/>
                </a:moveTo>
                <a:lnTo>
                  <a:pt x="10" y="32"/>
                </a:lnTo>
                <a:lnTo>
                  <a:pt x="10" y="30"/>
                </a:lnTo>
                <a:lnTo>
                  <a:pt x="8" y="32"/>
                </a:lnTo>
                <a:lnTo>
                  <a:pt x="10" y="32"/>
                </a:lnTo>
                <a:lnTo>
                  <a:pt x="10" y="32"/>
                </a:lnTo>
                <a:close/>
                <a:moveTo>
                  <a:pt x="25" y="28"/>
                </a:moveTo>
                <a:lnTo>
                  <a:pt x="25" y="26"/>
                </a:lnTo>
                <a:lnTo>
                  <a:pt x="25" y="24"/>
                </a:lnTo>
                <a:lnTo>
                  <a:pt x="25" y="21"/>
                </a:lnTo>
                <a:lnTo>
                  <a:pt x="25" y="21"/>
                </a:lnTo>
                <a:lnTo>
                  <a:pt x="25" y="21"/>
                </a:lnTo>
                <a:lnTo>
                  <a:pt x="25" y="26"/>
                </a:lnTo>
                <a:lnTo>
                  <a:pt x="25" y="28"/>
                </a:lnTo>
                <a:close/>
                <a:moveTo>
                  <a:pt x="15" y="5"/>
                </a:moveTo>
                <a:lnTo>
                  <a:pt x="15" y="5"/>
                </a:lnTo>
                <a:lnTo>
                  <a:pt x="15" y="5"/>
                </a:lnTo>
                <a:lnTo>
                  <a:pt x="17" y="5"/>
                </a:lnTo>
                <a:lnTo>
                  <a:pt x="17" y="2"/>
                </a:lnTo>
                <a:lnTo>
                  <a:pt x="17" y="2"/>
                </a:lnTo>
                <a:lnTo>
                  <a:pt x="17" y="2"/>
                </a:lnTo>
                <a:lnTo>
                  <a:pt x="15" y="0"/>
                </a:lnTo>
                <a:lnTo>
                  <a:pt x="15" y="2"/>
                </a:lnTo>
                <a:lnTo>
                  <a:pt x="15" y="2"/>
                </a:lnTo>
                <a:lnTo>
                  <a:pt x="15" y="5"/>
                </a:lnTo>
                <a:lnTo>
                  <a:pt x="15" y="5"/>
                </a:lnTo>
                <a:close/>
                <a:moveTo>
                  <a:pt x="25" y="28"/>
                </a:moveTo>
                <a:lnTo>
                  <a:pt x="25" y="32"/>
                </a:lnTo>
                <a:lnTo>
                  <a:pt x="25" y="36"/>
                </a:lnTo>
                <a:lnTo>
                  <a:pt x="25" y="36"/>
                </a:lnTo>
                <a:lnTo>
                  <a:pt x="27" y="36"/>
                </a:lnTo>
                <a:lnTo>
                  <a:pt x="27" y="36"/>
                </a:lnTo>
                <a:lnTo>
                  <a:pt x="27" y="34"/>
                </a:lnTo>
                <a:lnTo>
                  <a:pt x="25" y="30"/>
                </a:lnTo>
                <a:lnTo>
                  <a:pt x="25" y="28"/>
                </a:lnTo>
                <a:close/>
                <a:moveTo>
                  <a:pt x="19" y="43"/>
                </a:moveTo>
                <a:lnTo>
                  <a:pt x="19" y="43"/>
                </a:lnTo>
                <a:lnTo>
                  <a:pt x="19" y="40"/>
                </a:lnTo>
                <a:lnTo>
                  <a:pt x="17" y="40"/>
                </a:lnTo>
                <a:lnTo>
                  <a:pt x="15" y="38"/>
                </a:lnTo>
                <a:lnTo>
                  <a:pt x="15" y="38"/>
                </a:lnTo>
                <a:lnTo>
                  <a:pt x="15" y="38"/>
                </a:lnTo>
                <a:lnTo>
                  <a:pt x="15" y="38"/>
                </a:lnTo>
                <a:lnTo>
                  <a:pt x="12" y="36"/>
                </a:lnTo>
                <a:lnTo>
                  <a:pt x="12" y="34"/>
                </a:lnTo>
                <a:lnTo>
                  <a:pt x="10" y="34"/>
                </a:lnTo>
                <a:lnTo>
                  <a:pt x="10" y="36"/>
                </a:lnTo>
                <a:lnTo>
                  <a:pt x="10" y="38"/>
                </a:lnTo>
                <a:lnTo>
                  <a:pt x="10" y="38"/>
                </a:lnTo>
                <a:lnTo>
                  <a:pt x="12" y="38"/>
                </a:lnTo>
                <a:lnTo>
                  <a:pt x="12" y="38"/>
                </a:lnTo>
                <a:lnTo>
                  <a:pt x="12" y="38"/>
                </a:lnTo>
                <a:lnTo>
                  <a:pt x="15" y="40"/>
                </a:lnTo>
                <a:lnTo>
                  <a:pt x="15" y="43"/>
                </a:lnTo>
                <a:lnTo>
                  <a:pt x="15" y="45"/>
                </a:lnTo>
                <a:lnTo>
                  <a:pt x="15" y="45"/>
                </a:lnTo>
                <a:lnTo>
                  <a:pt x="15" y="45"/>
                </a:lnTo>
                <a:lnTo>
                  <a:pt x="17" y="45"/>
                </a:lnTo>
                <a:lnTo>
                  <a:pt x="17" y="45"/>
                </a:lnTo>
                <a:lnTo>
                  <a:pt x="19" y="45"/>
                </a:lnTo>
                <a:lnTo>
                  <a:pt x="21" y="45"/>
                </a:lnTo>
                <a:lnTo>
                  <a:pt x="21" y="43"/>
                </a:lnTo>
                <a:lnTo>
                  <a:pt x="19" y="43"/>
                </a:lnTo>
                <a:close/>
                <a:moveTo>
                  <a:pt x="42" y="83"/>
                </a:moveTo>
                <a:lnTo>
                  <a:pt x="42" y="83"/>
                </a:lnTo>
                <a:lnTo>
                  <a:pt x="44" y="83"/>
                </a:lnTo>
                <a:lnTo>
                  <a:pt x="42" y="81"/>
                </a:lnTo>
                <a:lnTo>
                  <a:pt x="42" y="81"/>
                </a:lnTo>
                <a:lnTo>
                  <a:pt x="42" y="81"/>
                </a:lnTo>
                <a:lnTo>
                  <a:pt x="42" y="79"/>
                </a:lnTo>
                <a:lnTo>
                  <a:pt x="40" y="79"/>
                </a:lnTo>
                <a:lnTo>
                  <a:pt x="40" y="79"/>
                </a:lnTo>
                <a:lnTo>
                  <a:pt x="38" y="79"/>
                </a:lnTo>
                <a:lnTo>
                  <a:pt x="38" y="79"/>
                </a:lnTo>
                <a:lnTo>
                  <a:pt x="38" y="81"/>
                </a:lnTo>
                <a:lnTo>
                  <a:pt x="38" y="81"/>
                </a:lnTo>
                <a:lnTo>
                  <a:pt x="42" y="83"/>
                </a:lnTo>
                <a:close/>
                <a:moveTo>
                  <a:pt x="21" y="26"/>
                </a:moveTo>
                <a:lnTo>
                  <a:pt x="19" y="28"/>
                </a:lnTo>
                <a:lnTo>
                  <a:pt x="19" y="28"/>
                </a:lnTo>
                <a:lnTo>
                  <a:pt x="21" y="28"/>
                </a:lnTo>
                <a:lnTo>
                  <a:pt x="21" y="28"/>
                </a:lnTo>
                <a:lnTo>
                  <a:pt x="23" y="26"/>
                </a:lnTo>
                <a:lnTo>
                  <a:pt x="21" y="26"/>
                </a:lnTo>
                <a:close/>
                <a:moveTo>
                  <a:pt x="50" y="102"/>
                </a:moveTo>
                <a:lnTo>
                  <a:pt x="50" y="102"/>
                </a:lnTo>
                <a:lnTo>
                  <a:pt x="50" y="102"/>
                </a:lnTo>
                <a:lnTo>
                  <a:pt x="50" y="102"/>
                </a:lnTo>
                <a:lnTo>
                  <a:pt x="50" y="104"/>
                </a:lnTo>
                <a:lnTo>
                  <a:pt x="50" y="104"/>
                </a:lnTo>
                <a:lnTo>
                  <a:pt x="53" y="102"/>
                </a:lnTo>
                <a:lnTo>
                  <a:pt x="50" y="102"/>
                </a:lnTo>
                <a:close/>
                <a:moveTo>
                  <a:pt x="44" y="89"/>
                </a:moveTo>
                <a:lnTo>
                  <a:pt x="42" y="89"/>
                </a:lnTo>
                <a:lnTo>
                  <a:pt x="42" y="89"/>
                </a:lnTo>
                <a:lnTo>
                  <a:pt x="42" y="91"/>
                </a:lnTo>
                <a:lnTo>
                  <a:pt x="42" y="91"/>
                </a:lnTo>
                <a:lnTo>
                  <a:pt x="44" y="93"/>
                </a:lnTo>
                <a:lnTo>
                  <a:pt x="44" y="93"/>
                </a:lnTo>
                <a:lnTo>
                  <a:pt x="46" y="91"/>
                </a:lnTo>
                <a:lnTo>
                  <a:pt x="44" y="91"/>
                </a:lnTo>
                <a:lnTo>
                  <a:pt x="44" y="89"/>
                </a:lnTo>
                <a:close/>
                <a:moveTo>
                  <a:pt x="27" y="43"/>
                </a:moveTo>
                <a:lnTo>
                  <a:pt x="27" y="40"/>
                </a:lnTo>
                <a:lnTo>
                  <a:pt x="27" y="40"/>
                </a:lnTo>
                <a:lnTo>
                  <a:pt x="27" y="40"/>
                </a:lnTo>
                <a:lnTo>
                  <a:pt x="25" y="38"/>
                </a:lnTo>
                <a:lnTo>
                  <a:pt x="25" y="38"/>
                </a:lnTo>
                <a:lnTo>
                  <a:pt x="23" y="40"/>
                </a:lnTo>
                <a:lnTo>
                  <a:pt x="23" y="40"/>
                </a:lnTo>
                <a:lnTo>
                  <a:pt x="23" y="40"/>
                </a:lnTo>
                <a:lnTo>
                  <a:pt x="23" y="40"/>
                </a:lnTo>
                <a:lnTo>
                  <a:pt x="23" y="43"/>
                </a:lnTo>
                <a:lnTo>
                  <a:pt x="25" y="43"/>
                </a:lnTo>
                <a:lnTo>
                  <a:pt x="27" y="43"/>
                </a:lnTo>
                <a:close/>
                <a:moveTo>
                  <a:pt x="27" y="49"/>
                </a:moveTo>
                <a:lnTo>
                  <a:pt x="27" y="49"/>
                </a:lnTo>
                <a:lnTo>
                  <a:pt x="29" y="49"/>
                </a:lnTo>
                <a:lnTo>
                  <a:pt x="29" y="49"/>
                </a:lnTo>
                <a:lnTo>
                  <a:pt x="29" y="49"/>
                </a:lnTo>
                <a:lnTo>
                  <a:pt x="29" y="49"/>
                </a:lnTo>
                <a:lnTo>
                  <a:pt x="27" y="47"/>
                </a:lnTo>
                <a:lnTo>
                  <a:pt x="27" y="47"/>
                </a:lnTo>
                <a:lnTo>
                  <a:pt x="27" y="47"/>
                </a:lnTo>
                <a:lnTo>
                  <a:pt x="25" y="47"/>
                </a:lnTo>
                <a:lnTo>
                  <a:pt x="25" y="47"/>
                </a:lnTo>
                <a:lnTo>
                  <a:pt x="25" y="47"/>
                </a:lnTo>
                <a:lnTo>
                  <a:pt x="25" y="47"/>
                </a:lnTo>
                <a:lnTo>
                  <a:pt x="25" y="49"/>
                </a:lnTo>
                <a:lnTo>
                  <a:pt x="25" y="49"/>
                </a:lnTo>
                <a:lnTo>
                  <a:pt x="27" y="49"/>
                </a:lnTo>
                <a:close/>
                <a:moveTo>
                  <a:pt x="29" y="62"/>
                </a:moveTo>
                <a:lnTo>
                  <a:pt x="27" y="62"/>
                </a:lnTo>
                <a:lnTo>
                  <a:pt x="27" y="62"/>
                </a:lnTo>
                <a:lnTo>
                  <a:pt x="27" y="62"/>
                </a:lnTo>
                <a:lnTo>
                  <a:pt x="27" y="62"/>
                </a:lnTo>
                <a:lnTo>
                  <a:pt x="25" y="62"/>
                </a:lnTo>
                <a:lnTo>
                  <a:pt x="25" y="64"/>
                </a:lnTo>
                <a:lnTo>
                  <a:pt x="25" y="64"/>
                </a:lnTo>
                <a:lnTo>
                  <a:pt x="27" y="64"/>
                </a:lnTo>
                <a:lnTo>
                  <a:pt x="27" y="64"/>
                </a:lnTo>
                <a:lnTo>
                  <a:pt x="27" y="64"/>
                </a:lnTo>
                <a:lnTo>
                  <a:pt x="27" y="64"/>
                </a:lnTo>
                <a:lnTo>
                  <a:pt x="29" y="66"/>
                </a:lnTo>
                <a:lnTo>
                  <a:pt x="31" y="66"/>
                </a:lnTo>
                <a:lnTo>
                  <a:pt x="31" y="64"/>
                </a:lnTo>
                <a:lnTo>
                  <a:pt x="31" y="64"/>
                </a:lnTo>
                <a:lnTo>
                  <a:pt x="29" y="62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27" name="Freeform 327"/>
          <p:cNvSpPr>
            <a:spLocks noEditPoints="1"/>
          </p:cNvSpPr>
          <p:nvPr/>
        </p:nvSpPr>
        <p:spPr bwMode="auto">
          <a:xfrm>
            <a:off x="6856412" y="3781425"/>
            <a:ext cx="177800" cy="365125"/>
          </a:xfrm>
          <a:custGeom>
            <a:avLst/>
            <a:gdLst>
              <a:gd name="T0" fmla="*/ 110 w 112"/>
              <a:gd name="T1" fmla="*/ 148 h 230"/>
              <a:gd name="T2" fmla="*/ 104 w 112"/>
              <a:gd name="T3" fmla="*/ 129 h 230"/>
              <a:gd name="T4" fmla="*/ 93 w 112"/>
              <a:gd name="T5" fmla="*/ 114 h 230"/>
              <a:gd name="T6" fmla="*/ 87 w 112"/>
              <a:gd name="T7" fmla="*/ 108 h 230"/>
              <a:gd name="T8" fmla="*/ 66 w 112"/>
              <a:gd name="T9" fmla="*/ 89 h 230"/>
              <a:gd name="T10" fmla="*/ 57 w 112"/>
              <a:gd name="T11" fmla="*/ 76 h 230"/>
              <a:gd name="T12" fmla="*/ 57 w 112"/>
              <a:gd name="T13" fmla="*/ 59 h 230"/>
              <a:gd name="T14" fmla="*/ 70 w 112"/>
              <a:gd name="T15" fmla="*/ 38 h 230"/>
              <a:gd name="T16" fmla="*/ 76 w 112"/>
              <a:gd name="T17" fmla="*/ 38 h 230"/>
              <a:gd name="T18" fmla="*/ 89 w 112"/>
              <a:gd name="T19" fmla="*/ 29 h 230"/>
              <a:gd name="T20" fmla="*/ 78 w 112"/>
              <a:gd name="T21" fmla="*/ 25 h 230"/>
              <a:gd name="T22" fmla="*/ 70 w 112"/>
              <a:gd name="T23" fmla="*/ 21 h 230"/>
              <a:gd name="T24" fmla="*/ 70 w 112"/>
              <a:gd name="T25" fmla="*/ 13 h 230"/>
              <a:gd name="T26" fmla="*/ 63 w 112"/>
              <a:gd name="T27" fmla="*/ 6 h 230"/>
              <a:gd name="T28" fmla="*/ 53 w 112"/>
              <a:gd name="T29" fmla="*/ 4 h 230"/>
              <a:gd name="T30" fmla="*/ 42 w 112"/>
              <a:gd name="T31" fmla="*/ 4 h 230"/>
              <a:gd name="T32" fmla="*/ 32 w 112"/>
              <a:gd name="T33" fmla="*/ 8 h 230"/>
              <a:gd name="T34" fmla="*/ 23 w 112"/>
              <a:gd name="T35" fmla="*/ 8 h 230"/>
              <a:gd name="T36" fmla="*/ 17 w 112"/>
              <a:gd name="T37" fmla="*/ 13 h 230"/>
              <a:gd name="T38" fmla="*/ 6 w 112"/>
              <a:gd name="T39" fmla="*/ 8 h 230"/>
              <a:gd name="T40" fmla="*/ 2 w 112"/>
              <a:gd name="T41" fmla="*/ 19 h 230"/>
              <a:gd name="T42" fmla="*/ 11 w 112"/>
              <a:gd name="T43" fmla="*/ 25 h 230"/>
              <a:gd name="T44" fmla="*/ 13 w 112"/>
              <a:gd name="T45" fmla="*/ 29 h 230"/>
              <a:gd name="T46" fmla="*/ 25 w 112"/>
              <a:gd name="T47" fmla="*/ 40 h 230"/>
              <a:gd name="T48" fmla="*/ 38 w 112"/>
              <a:gd name="T49" fmla="*/ 44 h 230"/>
              <a:gd name="T50" fmla="*/ 40 w 112"/>
              <a:gd name="T51" fmla="*/ 48 h 230"/>
              <a:gd name="T52" fmla="*/ 38 w 112"/>
              <a:gd name="T53" fmla="*/ 59 h 230"/>
              <a:gd name="T54" fmla="*/ 28 w 112"/>
              <a:gd name="T55" fmla="*/ 63 h 230"/>
              <a:gd name="T56" fmla="*/ 44 w 112"/>
              <a:gd name="T57" fmla="*/ 72 h 230"/>
              <a:gd name="T58" fmla="*/ 49 w 112"/>
              <a:gd name="T59" fmla="*/ 80 h 230"/>
              <a:gd name="T60" fmla="*/ 59 w 112"/>
              <a:gd name="T61" fmla="*/ 93 h 230"/>
              <a:gd name="T62" fmla="*/ 68 w 112"/>
              <a:gd name="T63" fmla="*/ 106 h 230"/>
              <a:gd name="T64" fmla="*/ 74 w 112"/>
              <a:gd name="T65" fmla="*/ 110 h 230"/>
              <a:gd name="T66" fmla="*/ 78 w 112"/>
              <a:gd name="T67" fmla="*/ 118 h 230"/>
              <a:gd name="T68" fmla="*/ 85 w 112"/>
              <a:gd name="T69" fmla="*/ 129 h 230"/>
              <a:gd name="T70" fmla="*/ 82 w 112"/>
              <a:gd name="T71" fmla="*/ 139 h 230"/>
              <a:gd name="T72" fmla="*/ 85 w 112"/>
              <a:gd name="T73" fmla="*/ 154 h 230"/>
              <a:gd name="T74" fmla="*/ 80 w 112"/>
              <a:gd name="T75" fmla="*/ 173 h 230"/>
              <a:gd name="T76" fmla="*/ 68 w 112"/>
              <a:gd name="T77" fmla="*/ 177 h 230"/>
              <a:gd name="T78" fmla="*/ 59 w 112"/>
              <a:gd name="T79" fmla="*/ 182 h 230"/>
              <a:gd name="T80" fmla="*/ 61 w 112"/>
              <a:gd name="T81" fmla="*/ 192 h 230"/>
              <a:gd name="T82" fmla="*/ 57 w 112"/>
              <a:gd name="T83" fmla="*/ 194 h 230"/>
              <a:gd name="T84" fmla="*/ 44 w 112"/>
              <a:gd name="T85" fmla="*/ 194 h 230"/>
              <a:gd name="T86" fmla="*/ 38 w 112"/>
              <a:gd name="T87" fmla="*/ 201 h 230"/>
              <a:gd name="T88" fmla="*/ 42 w 112"/>
              <a:gd name="T89" fmla="*/ 207 h 230"/>
              <a:gd name="T90" fmla="*/ 42 w 112"/>
              <a:gd name="T91" fmla="*/ 226 h 230"/>
              <a:gd name="T92" fmla="*/ 63 w 112"/>
              <a:gd name="T93" fmla="*/ 215 h 230"/>
              <a:gd name="T94" fmla="*/ 68 w 112"/>
              <a:gd name="T95" fmla="*/ 213 h 230"/>
              <a:gd name="T96" fmla="*/ 70 w 112"/>
              <a:gd name="T97" fmla="*/ 209 h 230"/>
              <a:gd name="T98" fmla="*/ 72 w 112"/>
              <a:gd name="T99" fmla="*/ 203 h 230"/>
              <a:gd name="T100" fmla="*/ 74 w 112"/>
              <a:gd name="T101" fmla="*/ 201 h 230"/>
              <a:gd name="T102" fmla="*/ 82 w 112"/>
              <a:gd name="T103" fmla="*/ 201 h 230"/>
              <a:gd name="T104" fmla="*/ 104 w 112"/>
              <a:gd name="T105" fmla="*/ 188 h 230"/>
              <a:gd name="T106" fmla="*/ 108 w 112"/>
              <a:gd name="T107" fmla="*/ 177 h 230"/>
              <a:gd name="T108" fmla="*/ 108 w 112"/>
              <a:gd name="T109" fmla="*/ 167 h 230"/>
              <a:gd name="T110" fmla="*/ 70 w 112"/>
              <a:gd name="T111" fmla="*/ 228 h 230"/>
              <a:gd name="T112" fmla="*/ 30 w 112"/>
              <a:gd name="T113" fmla="*/ 201 h 230"/>
              <a:gd name="T114" fmla="*/ 30 w 112"/>
              <a:gd name="T115" fmla="*/ 203 h 230"/>
              <a:gd name="T116" fmla="*/ 80 w 112"/>
              <a:gd name="T117" fmla="*/ 38 h 230"/>
              <a:gd name="T118" fmla="*/ 82 w 112"/>
              <a:gd name="T119" fmla="*/ 34 h 230"/>
              <a:gd name="T120" fmla="*/ 72 w 112"/>
              <a:gd name="T121" fmla="*/ 40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2" h="230">
                <a:moveTo>
                  <a:pt x="112" y="167"/>
                </a:moveTo>
                <a:lnTo>
                  <a:pt x="112" y="163"/>
                </a:lnTo>
                <a:lnTo>
                  <a:pt x="112" y="160"/>
                </a:lnTo>
                <a:lnTo>
                  <a:pt x="110" y="158"/>
                </a:lnTo>
                <a:lnTo>
                  <a:pt x="110" y="158"/>
                </a:lnTo>
                <a:lnTo>
                  <a:pt x="110" y="154"/>
                </a:lnTo>
                <a:lnTo>
                  <a:pt x="110" y="152"/>
                </a:lnTo>
                <a:lnTo>
                  <a:pt x="110" y="148"/>
                </a:lnTo>
                <a:lnTo>
                  <a:pt x="110" y="150"/>
                </a:lnTo>
                <a:lnTo>
                  <a:pt x="110" y="148"/>
                </a:lnTo>
                <a:lnTo>
                  <a:pt x="110" y="146"/>
                </a:lnTo>
                <a:lnTo>
                  <a:pt x="108" y="146"/>
                </a:lnTo>
                <a:lnTo>
                  <a:pt x="108" y="144"/>
                </a:lnTo>
                <a:lnTo>
                  <a:pt x="108" y="141"/>
                </a:lnTo>
                <a:lnTo>
                  <a:pt x="108" y="141"/>
                </a:lnTo>
                <a:lnTo>
                  <a:pt x="106" y="137"/>
                </a:lnTo>
                <a:lnTo>
                  <a:pt x="106" y="135"/>
                </a:lnTo>
                <a:lnTo>
                  <a:pt x="106" y="133"/>
                </a:lnTo>
                <a:lnTo>
                  <a:pt x="104" y="131"/>
                </a:lnTo>
                <a:lnTo>
                  <a:pt x="104" y="129"/>
                </a:lnTo>
                <a:lnTo>
                  <a:pt x="104" y="125"/>
                </a:lnTo>
                <a:lnTo>
                  <a:pt x="101" y="125"/>
                </a:lnTo>
                <a:lnTo>
                  <a:pt x="101" y="122"/>
                </a:lnTo>
                <a:lnTo>
                  <a:pt x="99" y="122"/>
                </a:lnTo>
                <a:lnTo>
                  <a:pt x="97" y="118"/>
                </a:lnTo>
                <a:lnTo>
                  <a:pt x="95" y="118"/>
                </a:lnTo>
                <a:lnTo>
                  <a:pt x="95" y="116"/>
                </a:lnTo>
                <a:lnTo>
                  <a:pt x="95" y="114"/>
                </a:lnTo>
                <a:lnTo>
                  <a:pt x="95" y="114"/>
                </a:lnTo>
                <a:lnTo>
                  <a:pt x="93" y="114"/>
                </a:lnTo>
                <a:lnTo>
                  <a:pt x="93" y="114"/>
                </a:lnTo>
                <a:lnTo>
                  <a:pt x="93" y="112"/>
                </a:lnTo>
                <a:lnTo>
                  <a:pt x="91" y="112"/>
                </a:lnTo>
                <a:lnTo>
                  <a:pt x="91" y="110"/>
                </a:lnTo>
                <a:lnTo>
                  <a:pt x="91" y="110"/>
                </a:lnTo>
                <a:lnTo>
                  <a:pt x="89" y="110"/>
                </a:lnTo>
                <a:lnTo>
                  <a:pt x="89" y="110"/>
                </a:lnTo>
                <a:lnTo>
                  <a:pt x="87" y="110"/>
                </a:lnTo>
                <a:lnTo>
                  <a:pt x="87" y="110"/>
                </a:lnTo>
                <a:lnTo>
                  <a:pt x="87" y="108"/>
                </a:lnTo>
                <a:lnTo>
                  <a:pt x="85" y="106"/>
                </a:lnTo>
                <a:lnTo>
                  <a:pt x="82" y="106"/>
                </a:lnTo>
                <a:lnTo>
                  <a:pt x="82" y="106"/>
                </a:lnTo>
                <a:lnTo>
                  <a:pt x="80" y="103"/>
                </a:lnTo>
                <a:lnTo>
                  <a:pt x="78" y="101"/>
                </a:lnTo>
                <a:lnTo>
                  <a:pt x="76" y="99"/>
                </a:lnTo>
                <a:lnTo>
                  <a:pt x="74" y="97"/>
                </a:lnTo>
                <a:lnTo>
                  <a:pt x="72" y="95"/>
                </a:lnTo>
                <a:lnTo>
                  <a:pt x="68" y="89"/>
                </a:lnTo>
                <a:lnTo>
                  <a:pt x="66" y="89"/>
                </a:lnTo>
                <a:lnTo>
                  <a:pt x="66" y="89"/>
                </a:lnTo>
                <a:lnTo>
                  <a:pt x="68" y="89"/>
                </a:lnTo>
                <a:lnTo>
                  <a:pt x="68" y="87"/>
                </a:lnTo>
                <a:lnTo>
                  <a:pt x="68" y="84"/>
                </a:lnTo>
                <a:lnTo>
                  <a:pt x="66" y="82"/>
                </a:lnTo>
                <a:lnTo>
                  <a:pt x="63" y="80"/>
                </a:lnTo>
                <a:lnTo>
                  <a:pt x="61" y="80"/>
                </a:lnTo>
                <a:lnTo>
                  <a:pt x="61" y="80"/>
                </a:lnTo>
                <a:lnTo>
                  <a:pt x="57" y="76"/>
                </a:lnTo>
                <a:lnTo>
                  <a:pt x="57" y="76"/>
                </a:lnTo>
                <a:lnTo>
                  <a:pt x="57" y="74"/>
                </a:lnTo>
                <a:lnTo>
                  <a:pt x="55" y="72"/>
                </a:lnTo>
                <a:lnTo>
                  <a:pt x="55" y="72"/>
                </a:lnTo>
                <a:lnTo>
                  <a:pt x="53" y="70"/>
                </a:lnTo>
                <a:lnTo>
                  <a:pt x="55" y="68"/>
                </a:lnTo>
                <a:lnTo>
                  <a:pt x="55" y="68"/>
                </a:lnTo>
                <a:lnTo>
                  <a:pt x="57" y="63"/>
                </a:lnTo>
                <a:lnTo>
                  <a:pt x="57" y="63"/>
                </a:lnTo>
                <a:lnTo>
                  <a:pt x="57" y="61"/>
                </a:lnTo>
                <a:lnTo>
                  <a:pt x="57" y="59"/>
                </a:lnTo>
                <a:lnTo>
                  <a:pt x="59" y="53"/>
                </a:lnTo>
                <a:lnTo>
                  <a:pt x="61" y="53"/>
                </a:lnTo>
                <a:lnTo>
                  <a:pt x="61" y="53"/>
                </a:lnTo>
                <a:lnTo>
                  <a:pt x="66" y="48"/>
                </a:lnTo>
                <a:lnTo>
                  <a:pt x="68" y="48"/>
                </a:lnTo>
                <a:lnTo>
                  <a:pt x="68" y="46"/>
                </a:lnTo>
                <a:lnTo>
                  <a:pt x="68" y="44"/>
                </a:lnTo>
                <a:lnTo>
                  <a:pt x="72" y="42"/>
                </a:lnTo>
                <a:lnTo>
                  <a:pt x="72" y="40"/>
                </a:lnTo>
                <a:lnTo>
                  <a:pt x="70" y="38"/>
                </a:lnTo>
                <a:lnTo>
                  <a:pt x="70" y="38"/>
                </a:lnTo>
                <a:lnTo>
                  <a:pt x="70" y="38"/>
                </a:lnTo>
                <a:lnTo>
                  <a:pt x="72" y="38"/>
                </a:lnTo>
                <a:lnTo>
                  <a:pt x="72" y="38"/>
                </a:lnTo>
                <a:lnTo>
                  <a:pt x="74" y="38"/>
                </a:lnTo>
                <a:lnTo>
                  <a:pt x="74" y="38"/>
                </a:lnTo>
                <a:lnTo>
                  <a:pt x="74" y="38"/>
                </a:lnTo>
                <a:lnTo>
                  <a:pt x="76" y="38"/>
                </a:lnTo>
                <a:lnTo>
                  <a:pt x="76" y="38"/>
                </a:lnTo>
                <a:lnTo>
                  <a:pt x="76" y="38"/>
                </a:lnTo>
                <a:lnTo>
                  <a:pt x="78" y="38"/>
                </a:lnTo>
                <a:lnTo>
                  <a:pt x="80" y="36"/>
                </a:lnTo>
                <a:lnTo>
                  <a:pt x="80" y="36"/>
                </a:lnTo>
                <a:lnTo>
                  <a:pt x="80" y="34"/>
                </a:lnTo>
                <a:lnTo>
                  <a:pt x="80" y="32"/>
                </a:lnTo>
                <a:lnTo>
                  <a:pt x="82" y="32"/>
                </a:lnTo>
                <a:lnTo>
                  <a:pt x="85" y="32"/>
                </a:lnTo>
                <a:lnTo>
                  <a:pt x="87" y="29"/>
                </a:lnTo>
                <a:lnTo>
                  <a:pt x="87" y="29"/>
                </a:lnTo>
                <a:lnTo>
                  <a:pt x="89" y="29"/>
                </a:lnTo>
                <a:lnTo>
                  <a:pt x="89" y="29"/>
                </a:lnTo>
                <a:lnTo>
                  <a:pt x="89" y="27"/>
                </a:lnTo>
                <a:lnTo>
                  <a:pt x="87" y="27"/>
                </a:lnTo>
                <a:lnTo>
                  <a:pt x="87" y="27"/>
                </a:lnTo>
                <a:lnTo>
                  <a:pt x="85" y="27"/>
                </a:lnTo>
                <a:lnTo>
                  <a:pt x="82" y="27"/>
                </a:lnTo>
                <a:lnTo>
                  <a:pt x="82" y="27"/>
                </a:lnTo>
                <a:lnTo>
                  <a:pt x="80" y="27"/>
                </a:lnTo>
                <a:lnTo>
                  <a:pt x="78" y="25"/>
                </a:lnTo>
                <a:lnTo>
                  <a:pt x="78" y="25"/>
                </a:lnTo>
                <a:lnTo>
                  <a:pt x="76" y="25"/>
                </a:lnTo>
                <a:lnTo>
                  <a:pt x="76" y="23"/>
                </a:lnTo>
                <a:lnTo>
                  <a:pt x="74" y="23"/>
                </a:lnTo>
                <a:lnTo>
                  <a:pt x="74" y="23"/>
                </a:lnTo>
                <a:lnTo>
                  <a:pt x="74" y="23"/>
                </a:lnTo>
                <a:lnTo>
                  <a:pt x="74" y="21"/>
                </a:lnTo>
                <a:lnTo>
                  <a:pt x="72" y="21"/>
                </a:lnTo>
                <a:lnTo>
                  <a:pt x="70" y="21"/>
                </a:lnTo>
                <a:lnTo>
                  <a:pt x="70" y="21"/>
                </a:lnTo>
                <a:lnTo>
                  <a:pt x="70" y="21"/>
                </a:lnTo>
                <a:lnTo>
                  <a:pt x="70" y="21"/>
                </a:lnTo>
                <a:lnTo>
                  <a:pt x="70" y="19"/>
                </a:lnTo>
                <a:lnTo>
                  <a:pt x="70" y="17"/>
                </a:lnTo>
                <a:lnTo>
                  <a:pt x="70" y="17"/>
                </a:lnTo>
                <a:lnTo>
                  <a:pt x="68" y="17"/>
                </a:lnTo>
                <a:lnTo>
                  <a:pt x="68" y="15"/>
                </a:lnTo>
                <a:lnTo>
                  <a:pt x="68" y="15"/>
                </a:lnTo>
                <a:lnTo>
                  <a:pt x="68" y="13"/>
                </a:lnTo>
                <a:lnTo>
                  <a:pt x="68" y="13"/>
                </a:lnTo>
                <a:lnTo>
                  <a:pt x="70" y="13"/>
                </a:lnTo>
                <a:lnTo>
                  <a:pt x="70" y="10"/>
                </a:lnTo>
                <a:lnTo>
                  <a:pt x="72" y="10"/>
                </a:lnTo>
                <a:lnTo>
                  <a:pt x="72" y="8"/>
                </a:lnTo>
                <a:lnTo>
                  <a:pt x="70" y="6"/>
                </a:lnTo>
                <a:lnTo>
                  <a:pt x="68" y="6"/>
                </a:lnTo>
                <a:lnTo>
                  <a:pt x="66" y="6"/>
                </a:lnTo>
                <a:lnTo>
                  <a:pt x="66" y="6"/>
                </a:lnTo>
                <a:lnTo>
                  <a:pt x="63" y="8"/>
                </a:lnTo>
                <a:lnTo>
                  <a:pt x="63" y="6"/>
                </a:lnTo>
                <a:lnTo>
                  <a:pt x="63" y="6"/>
                </a:lnTo>
                <a:lnTo>
                  <a:pt x="61" y="6"/>
                </a:lnTo>
                <a:lnTo>
                  <a:pt x="61" y="6"/>
                </a:lnTo>
                <a:lnTo>
                  <a:pt x="59" y="6"/>
                </a:lnTo>
                <a:lnTo>
                  <a:pt x="59" y="6"/>
                </a:lnTo>
                <a:lnTo>
                  <a:pt x="57" y="6"/>
                </a:lnTo>
                <a:lnTo>
                  <a:pt x="57" y="6"/>
                </a:lnTo>
                <a:lnTo>
                  <a:pt x="57" y="6"/>
                </a:lnTo>
                <a:lnTo>
                  <a:pt x="55" y="4"/>
                </a:lnTo>
                <a:lnTo>
                  <a:pt x="53" y="4"/>
                </a:lnTo>
                <a:lnTo>
                  <a:pt x="53" y="4"/>
                </a:lnTo>
                <a:lnTo>
                  <a:pt x="53" y="2"/>
                </a:lnTo>
                <a:lnTo>
                  <a:pt x="51" y="2"/>
                </a:lnTo>
                <a:lnTo>
                  <a:pt x="51" y="0"/>
                </a:lnTo>
                <a:lnTo>
                  <a:pt x="49" y="0"/>
                </a:lnTo>
                <a:lnTo>
                  <a:pt x="49" y="0"/>
                </a:lnTo>
                <a:lnTo>
                  <a:pt x="47" y="0"/>
                </a:lnTo>
                <a:lnTo>
                  <a:pt x="44" y="2"/>
                </a:lnTo>
                <a:lnTo>
                  <a:pt x="42" y="2"/>
                </a:lnTo>
                <a:lnTo>
                  <a:pt x="42" y="2"/>
                </a:lnTo>
                <a:lnTo>
                  <a:pt x="42" y="4"/>
                </a:lnTo>
                <a:lnTo>
                  <a:pt x="42" y="4"/>
                </a:lnTo>
                <a:lnTo>
                  <a:pt x="40" y="6"/>
                </a:lnTo>
                <a:lnTo>
                  <a:pt x="40" y="6"/>
                </a:lnTo>
                <a:lnTo>
                  <a:pt x="40" y="8"/>
                </a:lnTo>
                <a:lnTo>
                  <a:pt x="38" y="8"/>
                </a:lnTo>
                <a:lnTo>
                  <a:pt x="38" y="8"/>
                </a:lnTo>
                <a:lnTo>
                  <a:pt x="38" y="8"/>
                </a:lnTo>
                <a:lnTo>
                  <a:pt x="34" y="10"/>
                </a:lnTo>
                <a:lnTo>
                  <a:pt x="34" y="10"/>
                </a:lnTo>
                <a:lnTo>
                  <a:pt x="32" y="8"/>
                </a:lnTo>
                <a:lnTo>
                  <a:pt x="32" y="8"/>
                </a:lnTo>
                <a:lnTo>
                  <a:pt x="32" y="8"/>
                </a:lnTo>
                <a:lnTo>
                  <a:pt x="30" y="8"/>
                </a:lnTo>
                <a:lnTo>
                  <a:pt x="30" y="10"/>
                </a:lnTo>
                <a:lnTo>
                  <a:pt x="30" y="13"/>
                </a:lnTo>
                <a:lnTo>
                  <a:pt x="30" y="13"/>
                </a:lnTo>
                <a:lnTo>
                  <a:pt x="28" y="13"/>
                </a:lnTo>
                <a:lnTo>
                  <a:pt x="28" y="13"/>
                </a:lnTo>
                <a:lnTo>
                  <a:pt x="23" y="8"/>
                </a:lnTo>
                <a:lnTo>
                  <a:pt x="23" y="8"/>
                </a:lnTo>
                <a:lnTo>
                  <a:pt x="23" y="8"/>
                </a:lnTo>
                <a:lnTo>
                  <a:pt x="21" y="10"/>
                </a:lnTo>
                <a:lnTo>
                  <a:pt x="21" y="13"/>
                </a:lnTo>
                <a:lnTo>
                  <a:pt x="21" y="10"/>
                </a:lnTo>
                <a:lnTo>
                  <a:pt x="19" y="8"/>
                </a:lnTo>
                <a:lnTo>
                  <a:pt x="19" y="8"/>
                </a:lnTo>
                <a:lnTo>
                  <a:pt x="19" y="8"/>
                </a:lnTo>
                <a:lnTo>
                  <a:pt x="17" y="10"/>
                </a:lnTo>
                <a:lnTo>
                  <a:pt x="17" y="10"/>
                </a:lnTo>
                <a:lnTo>
                  <a:pt x="17" y="13"/>
                </a:lnTo>
                <a:lnTo>
                  <a:pt x="17" y="13"/>
                </a:lnTo>
                <a:lnTo>
                  <a:pt x="15" y="13"/>
                </a:lnTo>
                <a:lnTo>
                  <a:pt x="15" y="15"/>
                </a:lnTo>
                <a:lnTo>
                  <a:pt x="13" y="15"/>
                </a:lnTo>
                <a:lnTo>
                  <a:pt x="13" y="13"/>
                </a:lnTo>
                <a:lnTo>
                  <a:pt x="13" y="13"/>
                </a:lnTo>
                <a:lnTo>
                  <a:pt x="11" y="13"/>
                </a:lnTo>
                <a:lnTo>
                  <a:pt x="11" y="10"/>
                </a:lnTo>
                <a:lnTo>
                  <a:pt x="9" y="10"/>
                </a:lnTo>
                <a:lnTo>
                  <a:pt x="6" y="8"/>
                </a:lnTo>
                <a:lnTo>
                  <a:pt x="6" y="8"/>
                </a:lnTo>
                <a:lnTo>
                  <a:pt x="4" y="8"/>
                </a:lnTo>
                <a:lnTo>
                  <a:pt x="4" y="10"/>
                </a:lnTo>
                <a:lnTo>
                  <a:pt x="4" y="10"/>
                </a:lnTo>
                <a:lnTo>
                  <a:pt x="2" y="13"/>
                </a:lnTo>
                <a:lnTo>
                  <a:pt x="2" y="13"/>
                </a:lnTo>
                <a:lnTo>
                  <a:pt x="2" y="15"/>
                </a:lnTo>
                <a:lnTo>
                  <a:pt x="0" y="15"/>
                </a:lnTo>
                <a:lnTo>
                  <a:pt x="2" y="17"/>
                </a:lnTo>
                <a:lnTo>
                  <a:pt x="2" y="19"/>
                </a:lnTo>
                <a:lnTo>
                  <a:pt x="6" y="21"/>
                </a:lnTo>
                <a:lnTo>
                  <a:pt x="6" y="21"/>
                </a:lnTo>
                <a:lnTo>
                  <a:pt x="9" y="23"/>
                </a:lnTo>
                <a:lnTo>
                  <a:pt x="9" y="23"/>
                </a:lnTo>
                <a:lnTo>
                  <a:pt x="9" y="25"/>
                </a:lnTo>
                <a:lnTo>
                  <a:pt x="9" y="25"/>
                </a:lnTo>
                <a:lnTo>
                  <a:pt x="9" y="25"/>
                </a:lnTo>
                <a:lnTo>
                  <a:pt x="9" y="27"/>
                </a:lnTo>
                <a:lnTo>
                  <a:pt x="11" y="25"/>
                </a:lnTo>
                <a:lnTo>
                  <a:pt x="11" y="25"/>
                </a:lnTo>
                <a:lnTo>
                  <a:pt x="11" y="25"/>
                </a:lnTo>
                <a:lnTo>
                  <a:pt x="11" y="23"/>
                </a:lnTo>
                <a:lnTo>
                  <a:pt x="11" y="25"/>
                </a:lnTo>
                <a:lnTo>
                  <a:pt x="13" y="25"/>
                </a:lnTo>
                <a:lnTo>
                  <a:pt x="13" y="25"/>
                </a:lnTo>
                <a:lnTo>
                  <a:pt x="13" y="25"/>
                </a:lnTo>
                <a:lnTo>
                  <a:pt x="13" y="27"/>
                </a:lnTo>
                <a:lnTo>
                  <a:pt x="13" y="27"/>
                </a:lnTo>
                <a:lnTo>
                  <a:pt x="13" y="29"/>
                </a:lnTo>
                <a:lnTo>
                  <a:pt x="13" y="29"/>
                </a:lnTo>
                <a:lnTo>
                  <a:pt x="13" y="32"/>
                </a:lnTo>
                <a:lnTo>
                  <a:pt x="11" y="34"/>
                </a:lnTo>
                <a:lnTo>
                  <a:pt x="13" y="34"/>
                </a:lnTo>
                <a:lnTo>
                  <a:pt x="15" y="38"/>
                </a:lnTo>
                <a:lnTo>
                  <a:pt x="17" y="40"/>
                </a:lnTo>
                <a:lnTo>
                  <a:pt x="21" y="40"/>
                </a:lnTo>
                <a:lnTo>
                  <a:pt x="23" y="40"/>
                </a:lnTo>
                <a:lnTo>
                  <a:pt x="23" y="42"/>
                </a:lnTo>
                <a:lnTo>
                  <a:pt x="25" y="42"/>
                </a:lnTo>
                <a:lnTo>
                  <a:pt x="25" y="40"/>
                </a:lnTo>
                <a:lnTo>
                  <a:pt x="28" y="40"/>
                </a:lnTo>
                <a:lnTo>
                  <a:pt x="30" y="38"/>
                </a:lnTo>
                <a:lnTo>
                  <a:pt x="30" y="38"/>
                </a:lnTo>
                <a:lnTo>
                  <a:pt x="32" y="38"/>
                </a:lnTo>
                <a:lnTo>
                  <a:pt x="34" y="40"/>
                </a:lnTo>
                <a:lnTo>
                  <a:pt x="36" y="42"/>
                </a:lnTo>
                <a:lnTo>
                  <a:pt x="38" y="42"/>
                </a:lnTo>
                <a:lnTo>
                  <a:pt x="38" y="42"/>
                </a:lnTo>
                <a:lnTo>
                  <a:pt x="38" y="44"/>
                </a:lnTo>
                <a:lnTo>
                  <a:pt x="38" y="44"/>
                </a:lnTo>
                <a:lnTo>
                  <a:pt x="36" y="44"/>
                </a:lnTo>
                <a:lnTo>
                  <a:pt x="36" y="44"/>
                </a:lnTo>
                <a:lnTo>
                  <a:pt x="34" y="46"/>
                </a:lnTo>
                <a:lnTo>
                  <a:pt x="36" y="46"/>
                </a:lnTo>
                <a:lnTo>
                  <a:pt x="36" y="46"/>
                </a:lnTo>
                <a:lnTo>
                  <a:pt x="38" y="46"/>
                </a:lnTo>
                <a:lnTo>
                  <a:pt x="38" y="48"/>
                </a:lnTo>
                <a:lnTo>
                  <a:pt x="40" y="48"/>
                </a:lnTo>
                <a:lnTo>
                  <a:pt x="40" y="48"/>
                </a:lnTo>
                <a:lnTo>
                  <a:pt x="40" y="48"/>
                </a:lnTo>
                <a:lnTo>
                  <a:pt x="42" y="48"/>
                </a:lnTo>
                <a:lnTo>
                  <a:pt x="42" y="48"/>
                </a:lnTo>
                <a:lnTo>
                  <a:pt x="42" y="51"/>
                </a:lnTo>
                <a:lnTo>
                  <a:pt x="42" y="51"/>
                </a:lnTo>
                <a:lnTo>
                  <a:pt x="42" y="53"/>
                </a:lnTo>
                <a:lnTo>
                  <a:pt x="42" y="53"/>
                </a:lnTo>
                <a:lnTo>
                  <a:pt x="42" y="55"/>
                </a:lnTo>
                <a:lnTo>
                  <a:pt x="42" y="55"/>
                </a:lnTo>
                <a:lnTo>
                  <a:pt x="40" y="57"/>
                </a:lnTo>
                <a:lnTo>
                  <a:pt x="38" y="59"/>
                </a:lnTo>
                <a:lnTo>
                  <a:pt x="38" y="59"/>
                </a:lnTo>
                <a:lnTo>
                  <a:pt x="34" y="57"/>
                </a:lnTo>
                <a:lnTo>
                  <a:pt x="32" y="57"/>
                </a:lnTo>
                <a:lnTo>
                  <a:pt x="30" y="57"/>
                </a:lnTo>
                <a:lnTo>
                  <a:pt x="30" y="57"/>
                </a:lnTo>
                <a:lnTo>
                  <a:pt x="30" y="59"/>
                </a:lnTo>
                <a:lnTo>
                  <a:pt x="30" y="59"/>
                </a:lnTo>
                <a:lnTo>
                  <a:pt x="30" y="61"/>
                </a:lnTo>
                <a:lnTo>
                  <a:pt x="30" y="61"/>
                </a:lnTo>
                <a:lnTo>
                  <a:pt x="28" y="63"/>
                </a:lnTo>
                <a:lnTo>
                  <a:pt x="28" y="63"/>
                </a:lnTo>
                <a:lnTo>
                  <a:pt x="28" y="63"/>
                </a:lnTo>
                <a:lnTo>
                  <a:pt x="28" y="63"/>
                </a:lnTo>
                <a:lnTo>
                  <a:pt x="30" y="65"/>
                </a:lnTo>
                <a:lnTo>
                  <a:pt x="32" y="65"/>
                </a:lnTo>
                <a:lnTo>
                  <a:pt x="36" y="70"/>
                </a:lnTo>
                <a:lnTo>
                  <a:pt x="36" y="70"/>
                </a:lnTo>
                <a:lnTo>
                  <a:pt x="38" y="70"/>
                </a:lnTo>
                <a:lnTo>
                  <a:pt x="40" y="72"/>
                </a:lnTo>
                <a:lnTo>
                  <a:pt x="44" y="72"/>
                </a:lnTo>
                <a:lnTo>
                  <a:pt x="47" y="74"/>
                </a:lnTo>
                <a:lnTo>
                  <a:pt x="47" y="74"/>
                </a:lnTo>
                <a:lnTo>
                  <a:pt x="47" y="74"/>
                </a:lnTo>
                <a:lnTo>
                  <a:pt x="47" y="76"/>
                </a:lnTo>
                <a:lnTo>
                  <a:pt x="47" y="76"/>
                </a:lnTo>
                <a:lnTo>
                  <a:pt x="47" y="78"/>
                </a:lnTo>
                <a:lnTo>
                  <a:pt x="47" y="78"/>
                </a:lnTo>
                <a:lnTo>
                  <a:pt x="47" y="78"/>
                </a:lnTo>
                <a:lnTo>
                  <a:pt x="49" y="80"/>
                </a:lnTo>
                <a:lnTo>
                  <a:pt x="49" y="80"/>
                </a:lnTo>
                <a:lnTo>
                  <a:pt x="51" y="82"/>
                </a:lnTo>
                <a:lnTo>
                  <a:pt x="51" y="82"/>
                </a:lnTo>
                <a:lnTo>
                  <a:pt x="53" y="82"/>
                </a:lnTo>
                <a:lnTo>
                  <a:pt x="53" y="84"/>
                </a:lnTo>
                <a:lnTo>
                  <a:pt x="53" y="84"/>
                </a:lnTo>
                <a:lnTo>
                  <a:pt x="55" y="87"/>
                </a:lnTo>
                <a:lnTo>
                  <a:pt x="55" y="89"/>
                </a:lnTo>
                <a:lnTo>
                  <a:pt x="57" y="91"/>
                </a:lnTo>
                <a:lnTo>
                  <a:pt x="57" y="91"/>
                </a:lnTo>
                <a:lnTo>
                  <a:pt x="59" y="93"/>
                </a:lnTo>
                <a:lnTo>
                  <a:pt x="59" y="93"/>
                </a:lnTo>
                <a:lnTo>
                  <a:pt x="63" y="97"/>
                </a:lnTo>
                <a:lnTo>
                  <a:pt x="66" y="97"/>
                </a:lnTo>
                <a:lnTo>
                  <a:pt x="66" y="99"/>
                </a:lnTo>
                <a:lnTo>
                  <a:pt x="68" y="99"/>
                </a:lnTo>
                <a:lnTo>
                  <a:pt x="68" y="101"/>
                </a:lnTo>
                <a:lnTo>
                  <a:pt x="68" y="101"/>
                </a:lnTo>
                <a:lnTo>
                  <a:pt x="68" y="103"/>
                </a:lnTo>
                <a:lnTo>
                  <a:pt x="68" y="106"/>
                </a:lnTo>
                <a:lnTo>
                  <a:pt x="68" y="106"/>
                </a:lnTo>
                <a:lnTo>
                  <a:pt x="70" y="108"/>
                </a:lnTo>
                <a:lnTo>
                  <a:pt x="70" y="108"/>
                </a:lnTo>
                <a:lnTo>
                  <a:pt x="70" y="108"/>
                </a:lnTo>
                <a:lnTo>
                  <a:pt x="72" y="108"/>
                </a:lnTo>
                <a:lnTo>
                  <a:pt x="72" y="108"/>
                </a:lnTo>
                <a:lnTo>
                  <a:pt x="72" y="108"/>
                </a:lnTo>
                <a:lnTo>
                  <a:pt x="72" y="108"/>
                </a:lnTo>
                <a:lnTo>
                  <a:pt x="74" y="110"/>
                </a:lnTo>
                <a:lnTo>
                  <a:pt x="74" y="110"/>
                </a:lnTo>
                <a:lnTo>
                  <a:pt x="74" y="110"/>
                </a:lnTo>
                <a:lnTo>
                  <a:pt x="76" y="112"/>
                </a:lnTo>
                <a:lnTo>
                  <a:pt x="78" y="114"/>
                </a:lnTo>
                <a:lnTo>
                  <a:pt x="80" y="114"/>
                </a:lnTo>
                <a:lnTo>
                  <a:pt x="80" y="114"/>
                </a:lnTo>
                <a:lnTo>
                  <a:pt x="80" y="114"/>
                </a:lnTo>
                <a:lnTo>
                  <a:pt x="80" y="116"/>
                </a:lnTo>
                <a:lnTo>
                  <a:pt x="80" y="116"/>
                </a:lnTo>
                <a:lnTo>
                  <a:pt x="80" y="116"/>
                </a:lnTo>
                <a:lnTo>
                  <a:pt x="78" y="118"/>
                </a:lnTo>
                <a:lnTo>
                  <a:pt x="78" y="118"/>
                </a:lnTo>
                <a:lnTo>
                  <a:pt x="78" y="120"/>
                </a:lnTo>
                <a:lnTo>
                  <a:pt x="78" y="120"/>
                </a:lnTo>
                <a:lnTo>
                  <a:pt x="78" y="120"/>
                </a:lnTo>
                <a:lnTo>
                  <a:pt x="80" y="122"/>
                </a:lnTo>
                <a:lnTo>
                  <a:pt x="82" y="125"/>
                </a:lnTo>
                <a:lnTo>
                  <a:pt x="82" y="125"/>
                </a:lnTo>
                <a:lnTo>
                  <a:pt x="85" y="127"/>
                </a:lnTo>
                <a:lnTo>
                  <a:pt x="85" y="127"/>
                </a:lnTo>
                <a:lnTo>
                  <a:pt x="85" y="129"/>
                </a:lnTo>
                <a:lnTo>
                  <a:pt x="85" y="129"/>
                </a:lnTo>
                <a:lnTo>
                  <a:pt x="82" y="131"/>
                </a:lnTo>
                <a:lnTo>
                  <a:pt x="82" y="131"/>
                </a:lnTo>
                <a:lnTo>
                  <a:pt x="82" y="131"/>
                </a:lnTo>
                <a:lnTo>
                  <a:pt x="82" y="133"/>
                </a:lnTo>
                <a:lnTo>
                  <a:pt x="82" y="133"/>
                </a:lnTo>
                <a:lnTo>
                  <a:pt x="82" y="133"/>
                </a:lnTo>
                <a:lnTo>
                  <a:pt x="82" y="135"/>
                </a:lnTo>
                <a:lnTo>
                  <a:pt x="82" y="137"/>
                </a:lnTo>
                <a:lnTo>
                  <a:pt x="82" y="137"/>
                </a:lnTo>
                <a:lnTo>
                  <a:pt x="82" y="139"/>
                </a:lnTo>
                <a:lnTo>
                  <a:pt x="80" y="141"/>
                </a:lnTo>
                <a:lnTo>
                  <a:pt x="80" y="141"/>
                </a:lnTo>
                <a:lnTo>
                  <a:pt x="80" y="144"/>
                </a:lnTo>
                <a:lnTo>
                  <a:pt x="80" y="146"/>
                </a:lnTo>
                <a:lnTo>
                  <a:pt x="80" y="146"/>
                </a:lnTo>
                <a:lnTo>
                  <a:pt x="80" y="146"/>
                </a:lnTo>
                <a:lnTo>
                  <a:pt x="82" y="150"/>
                </a:lnTo>
                <a:lnTo>
                  <a:pt x="82" y="152"/>
                </a:lnTo>
                <a:lnTo>
                  <a:pt x="85" y="154"/>
                </a:lnTo>
                <a:lnTo>
                  <a:pt x="85" y="154"/>
                </a:lnTo>
                <a:lnTo>
                  <a:pt x="82" y="158"/>
                </a:lnTo>
                <a:lnTo>
                  <a:pt x="82" y="160"/>
                </a:lnTo>
                <a:lnTo>
                  <a:pt x="82" y="163"/>
                </a:lnTo>
                <a:lnTo>
                  <a:pt x="82" y="165"/>
                </a:lnTo>
                <a:lnTo>
                  <a:pt x="82" y="167"/>
                </a:lnTo>
                <a:lnTo>
                  <a:pt x="82" y="169"/>
                </a:lnTo>
                <a:lnTo>
                  <a:pt x="82" y="171"/>
                </a:lnTo>
                <a:lnTo>
                  <a:pt x="82" y="171"/>
                </a:lnTo>
                <a:lnTo>
                  <a:pt x="82" y="173"/>
                </a:lnTo>
                <a:lnTo>
                  <a:pt x="80" y="173"/>
                </a:lnTo>
                <a:lnTo>
                  <a:pt x="80" y="173"/>
                </a:lnTo>
                <a:lnTo>
                  <a:pt x="78" y="173"/>
                </a:lnTo>
                <a:lnTo>
                  <a:pt x="78" y="173"/>
                </a:lnTo>
                <a:lnTo>
                  <a:pt x="78" y="173"/>
                </a:lnTo>
                <a:lnTo>
                  <a:pt x="76" y="175"/>
                </a:lnTo>
                <a:lnTo>
                  <a:pt x="74" y="175"/>
                </a:lnTo>
                <a:lnTo>
                  <a:pt x="72" y="177"/>
                </a:lnTo>
                <a:lnTo>
                  <a:pt x="70" y="177"/>
                </a:lnTo>
                <a:lnTo>
                  <a:pt x="70" y="177"/>
                </a:lnTo>
                <a:lnTo>
                  <a:pt x="68" y="177"/>
                </a:lnTo>
                <a:lnTo>
                  <a:pt x="66" y="177"/>
                </a:lnTo>
                <a:lnTo>
                  <a:pt x="66" y="180"/>
                </a:lnTo>
                <a:lnTo>
                  <a:pt x="66" y="182"/>
                </a:lnTo>
                <a:lnTo>
                  <a:pt x="66" y="182"/>
                </a:lnTo>
                <a:lnTo>
                  <a:pt x="66" y="182"/>
                </a:lnTo>
                <a:lnTo>
                  <a:pt x="66" y="182"/>
                </a:lnTo>
                <a:lnTo>
                  <a:pt x="63" y="182"/>
                </a:lnTo>
                <a:lnTo>
                  <a:pt x="61" y="182"/>
                </a:lnTo>
                <a:lnTo>
                  <a:pt x="59" y="182"/>
                </a:lnTo>
                <a:lnTo>
                  <a:pt x="59" y="182"/>
                </a:lnTo>
                <a:lnTo>
                  <a:pt x="59" y="182"/>
                </a:lnTo>
                <a:lnTo>
                  <a:pt x="57" y="182"/>
                </a:lnTo>
                <a:lnTo>
                  <a:pt x="57" y="184"/>
                </a:lnTo>
                <a:lnTo>
                  <a:pt x="57" y="184"/>
                </a:lnTo>
                <a:lnTo>
                  <a:pt x="57" y="184"/>
                </a:lnTo>
                <a:lnTo>
                  <a:pt x="57" y="186"/>
                </a:lnTo>
                <a:lnTo>
                  <a:pt x="57" y="188"/>
                </a:lnTo>
                <a:lnTo>
                  <a:pt x="57" y="188"/>
                </a:lnTo>
                <a:lnTo>
                  <a:pt x="57" y="188"/>
                </a:lnTo>
                <a:lnTo>
                  <a:pt x="61" y="192"/>
                </a:lnTo>
                <a:lnTo>
                  <a:pt x="61" y="192"/>
                </a:lnTo>
                <a:lnTo>
                  <a:pt x="61" y="192"/>
                </a:lnTo>
                <a:lnTo>
                  <a:pt x="61" y="194"/>
                </a:lnTo>
                <a:lnTo>
                  <a:pt x="61" y="196"/>
                </a:lnTo>
                <a:lnTo>
                  <a:pt x="61" y="196"/>
                </a:lnTo>
                <a:lnTo>
                  <a:pt x="59" y="194"/>
                </a:lnTo>
                <a:lnTo>
                  <a:pt x="59" y="194"/>
                </a:lnTo>
                <a:lnTo>
                  <a:pt x="57" y="194"/>
                </a:lnTo>
                <a:lnTo>
                  <a:pt x="57" y="194"/>
                </a:lnTo>
                <a:lnTo>
                  <a:pt x="57" y="194"/>
                </a:lnTo>
                <a:lnTo>
                  <a:pt x="55" y="192"/>
                </a:lnTo>
                <a:lnTo>
                  <a:pt x="55" y="192"/>
                </a:lnTo>
                <a:lnTo>
                  <a:pt x="53" y="192"/>
                </a:lnTo>
                <a:lnTo>
                  <a:pt x="51" y="194"/>
                </a:lnTo>
                <a:lnTo>
                  <a:pt x="51" y="194"/>
                </a:lnTo>
                <a:lnTo>
                  <a:pt x="51" y="194"/>
                </a:lnTo>
                <a:lnTo>
                  <a:pt x="49" y="194"/>
                </a:lnTo>
                <a:lnTo>
                  <a:pt x="49" y="194"/>
                </a:lnTo>
                <a:lnTo>
                  <a:pt x="47" y="194"/>
                </a:lnTo>
                <a:lnTo>
                  <a:pt x="44" y="194"/>
                </a:lnTo>
                <a:lnTo>
                  <a:pt x="44" y="194"/>
                </a:lnTo>
                <a:lnTo>
                  <a:pt x="44" y="196"/>
                </a:lnTo>
                <a:lnTo>
                  <a:pt x="44" y="196"/>
                </a:lnTo>
                <a:lnTo>
                  <a:pt x="44" y="196"/>
                </a:lnTo>
                <a:lnTo>
                  <a:pt x="44" y="199"/>
                </a:lnTo>
                <a:lnTo>
                  <a:pt x="42" y="199"/>
                </a:lnTo>
                <a:lnTo>
                  <a:pt x="42" y="201"/>
                </a:lnTo>
                <a:lnTo>
                  <a:pt x="42" y="201"/>
                </a:lnTo>
                <a:lnTo>
                  <a:pt x="40" y="201"/>
                </a:lnTo>
                <a:lnTo>
                  <a:pt x="38" y="201"/>
                </a:lnTo>
                <a:lnTo>
                  <a:pt x="36" y="201"/>
                </a:lnTo>
                <a:lnTo>
                  <a:pt x="36" y="201"/>
                </a:lnTo>
                <a:lnTo>
                  <a:pt x="36" y="201"/>
                </a:lnTo>
                <a:lnTo>
                  <a:pt x="36" y="203"/>
                </a:lnTo>
                <a:lnTo>
                  <a:pt x="38" y="205"/>
                </a:lnTo>
                <a:lnTo>
                  <a:pt x="38" y="205"/>
                </a:lnTo>
                <a:lnTo>
                  <a:pt x="40" y="205"/>
                </a:lnTo>
                <a:lnTo>
                  <a:pt x="40" y="205"/>
                </a:lnTo>
                <a:lnTo>
                  <a:pt x="42" y="205"/>
                </a:lnTo>
                <a:lnTo>
                  <a:pt x="42" y="207"/>
                </a:lnTo>
                <a:lnTo>
                  <a:pt x="44" y="207"/>
                </a:lnTo>
                <a:lnTo>
                  <a:pt x="44" y="207"/>
                </a:lnTo>
                <a:lnTo>
                  <a:pt x="47" y="207"/>
                </a:lnTo>
                <a:lnTo>
                  <a:pt x="47" y="209"/>
                </a:lnTo>
                <a:lnTo>
                  <a:pt x="47" y="209"/>
                </a:lnTo>
                <a:lnTo>
                  <a:pt x="44" y="209"/>
                </a:lnTo>
                <a:lnTo>
                  <a:pt x="42" y="211"/>
                </a:lnTo>
                <a:lnTo>
                  <a:pt x="42" y="213"/>
                </a:lnTo>
                <a:lnTo>
                  <a:pt x="42" y="220"/>
                </a:lnTo>
                <a:lnTo>
                  <a:pt x="42" y="226"/>
                </a:lnTo>
                <a:lnTo>
                  <a:pt x="42" y="228"/>
                </a:lnTo>
                <a:lnTo>
                  <a:pt x="40" y="230"/>
                </a:lnTo>
                <a:lnTo>
                  <a:pt x="42" y="230"/>
                </a:lnTo>
                <a:lnTo>
                  <a:pt x="47" y="228"/>
                </a:lnTo>
                <a:lnTo>
                  <a:pt x="47" y="228"/>
                </a:lnTo>
                <a:lnTo>
                  <a:pt x="49" y="226"/>
                </a:lnTo>
                <a:lnTo>
                  <a:pt x="51" y="224"/>
                </a:lnTo>
                <a:lnTo>
                  <a:pt x="53" y="222"/>
                </a:lnTo>
                <a:lnTo>
                  <a:pt x="61" y="218"/>
                </a:lnTo>
                <a:lnTo>
                  <a:pt x="63" y="215"/>
                </a:lnTo>
                <a:lnTo>
                  <a:pt x="63" y="215"/>
                </a:lnTo>
                <a:lnTo>
                  <a:pt x="61" y="213"/>
                </a:lnTo>
                <a:lnTo>
                  <a:pt x="61" y="213"/>
                </a:lnTo>
                <a:lnTo>
                  <a:pt x="57" y="207"/>
                </a:lnTo>
                <a:lnTo>
                  <a:pt x="59" y="209"/>
                </a:lnTo>
                <a:lnTo>
                  <a:pt x="63" y="213"/>
                </a:lnTo>
                <a:lnTo>
                  <a:pt x="66" y="215"/>
                </a:lnTo>
                <a:lnTo>
                  <a:pt x="68" y="215"/>
                </a:lnTo>
                <a:lnTo>
                  <a:pt x="68" y="213"/>
                </a:lnTo>
                <a:lnTo>
                  <a:pt x="68" y="213"/>
                </a:lnTo>
                <a:lnTo>
                  <a:pt x="68" y="213"/>
                </a:lnTo>
                <a:lnTo>
                  <a:pt x="68" y="211"/>
                </a:lnTo>
                <a:lnTo>
                  <a:pt x="63" y="205"/>
                </a:lnTo>
                <a:lnTo>
                  <a:pt x="61" y="205"/>
                </a:lnTo>
                <a:lnTo>
                  <a:pt x="66" y="209"/>
                </a:lnTo>
                <a:lnTo>
                  <a:pt x="68" y="209"/>
                </a:lnTo>
                <a:lnTo>
                  <a:pt x="68" y="209"/>
                </a:lnTo>
                <a:lnTo>
                  <a:pt x="70" y="209"/>
                </a:lnTo>
                <a:lnTo>
                  <a:pt x="70" y="209"/>
                </a:lnTo>
                <a:lnTo>
                  <a:pt x="70" y="209"/>
                </a:lnTo>
                <a:lnTo>
                  <a:pt x="70" y="207"/>
                </a:lnTo>
                <a:lnTo>
                  <a:pt x="72" y="207"/>
                </a:lnTo>
                <a:lnTo>
                  <a:pt x="72" y="205"/>
                </a:lnTo>
                <a:lnTo>
                  <a:pt x="70" y="205"/>
                </a:lnTo>
                <a:lnTo>
                  <a:pt x="70" y="205"/>
                </a:lnTo>
                <a:lnTo>
                  <a:pt x="68" y="203"/>
                </a:lnTo>
                <a:lnTo>
                  <a:pt x="68" y="203"/>
                </a:lnTo>
                <a:lnTo>
                  <a:pt x="70" y="203"/>
                </a:lnTo>
                <a:lnTo>
                  <a:pt x="72" y="203"/>
                </a:lnTo>
                <a:lnTo>
                  <a:pt x="72" y="203"/>
                </a:lnTo>
                <a:lnTo>
                  <a:pt x="72" y="203"/>
                </a:lnTo>
                <a:lnTo>
                  <a:pt x="72" y="201"/>
                </a:lnTo>
                <a:lnTo>
                  <a:pt x="70" y="201"/>
                </a:lnTo>
                <a:lnTo>
                  <a:pt x="70" y="201"/>
                </a:lnTo>
                <a:lnTo>
                  <a:pt x="70" y="201"/>
                </a:lnTo>
                <a:lnTo>
                  <a:pt x="70" y="201"/>
                </a:lnTo>
                <a:lnTo>
                  <a:pt x="72" y="201"/>
                </a:lnTo>
                <a:lnTo>
                  <a:pt x="74" y="203"/>
                </a:lnTo>
                <a:lnTo>
                  <a:pt x="74" y="203"/>
                </a:lnTo>
                <a:lnTo>
                  <a:pt x="74" y="201"/>
                </a:lnTo>
                <a:lnTo>
                  <a:pt x="74" y="199"/>
                </a:lnTo>
                <a:lnTo>
                  <a:pt x="74" y="199"/>
                </a:lnTo>
                <a:lnTo>
                  <a:pt x="76" y="199"/>
                </a:lnTo>
                <a:lnTo>
                  <a:pt x="76" y="199"/>
                </a:lnTo>
                <a:lnTo>
                  <a:pt x="76" y="201"/>
                </a:lnTo>
                <a:lnTo>
                  <a:pt x="78" y="201"/>
                </a:lnTo>
                <a:lnTo>
                  <a:pt x="78" y="201"/>
                </a:lnTo>
                <a:lnTo>
                  <a:pt x="78" y="203"/>
                </a:lnTo>
                <a:lnTo>
                  <a:pt x="80" y="201"/>
                </a:lnTo>
                <a:lnTo>
                  <a:pt x="82" y="201"/>
                </a:lnTo>
                <a:lnTo>
                  <a:pt x="82" y="199"/>
                </a:lnTo>
                <a:lnTo>
                  <a:pt x="89" y="196"/>
                </a:lnTo>
                <a:lnTo>
                  <a:pt x="91" y="196"/>
                </a:lnTo>
                <a:lnTo>
                  <a:pt x="91" y="194"/>
                </a:lnTo>
                <a:lnTo>
                  <a:pt x="93" y="194"/>
                </a:lnTo>
                <a:lnTo>
                  <a:pt x="95" y="194"/>
                </a:lnTo>
                <a:lnTo>
                  <a:pt x="97" y="192"/>
                </a:lnTo>
                <a:lnTo>
                  <a:pt x="99" y="190"/>
                </a:lnTo>
                <a:lnTo>
                  <a:pt x="101" y="190"/>
                </a:lnTo>
                <a:lnTo>
                  <a:pt x="104" y="188"/>
                </a:lnTo>
                <a:lnTo>
                  <a:pt x="106" y="188"/>
                </a:lnTo>
                <a:lnTo>
                  <a:pt x="106" y="186"/>
                </a:lnTo>
                <a:lnTo>
                  <a:pt x="106" y="184"/>
                </a:lnTo>
                <a:lnTo>
                  <a:pt x="108" y="184"/>
                </a:lnTo>
                <a:lnTo>
                  <a:pt x="108" y="182"/>
                </a:lnTo>
                <a:lnTo>
                  <a:pt x="108" y="182"/>
                </a:lnTo>
                <a:lnTo>
                  <a:pt x="108" y="182"/>
                </a:lnTo>
                <a:lnTo>
                  <a:pt x="108" y="180"/>
                </a:lnTo>
                <a:lnTo>
                  <a:pt x="108" y="180"/>
                </a:lnTo>
                <a:lnTo>
                  <a:pt x="108" y="177"/>
                </a:lnTo>
                <a:lnTo>
                  <a:pt x="108" y="177"/>
                </a:lnTo>
                <a:lnTo>
                  <a:pt x="108" y="177"/>
                </a:lnTo>
                <a:lnTo>
                  <a:pt x="108" y="177"/>
                </a:lnTo>
                <a:lnTo>
                  <a:pt x="110" y="180"/>
                </a:lnTo>
                <a:lnTo>
                  <a:pt x="110" y="177"/>
                </a:lnTo>
                <a:lnTo>
                  <a:pt x="110" y="177"/>
                </a:lnTo>
                <a:lnTo>
                  <a:pt x="108" y="175"/>
                </a:lnTo>
                <a:lnTo>
                  <a:pt x="108" y="171"/>
                </a:lnTo>
                <a:lnTo>
                  <a:pt x="110" y="171"/>
                </a:lnTo>
                <a:lnTo>
                  <a:pt x="108" y="167"/>
                </a:lnTo>
                <a:lnTo>
                  <a:pt x="110" y="167"/>
                </a:lnTo>
                <a:lnTo>
                  <a:pt x="110" y="165"/>
                </a:lnTo>
                <a:lnTo>
                  <a:pt x="112" y="167"/>
                </a:lnTo>
                <a:lnTo>
                  <a:pt x="112" y="169"/>
                </a:lnTo>
                <a:lnTo>
                  <a:pt x="112" y="167"/>
                </a:lnTo>
                <a:close/>
                <a:moveTo>
                  <a:pt x="68" y="228"/>
                </a:moveTo>
                <a:lnTo>
                  <a:pt x="68" y="228"/>
                </a:lnTo>
                <a:lnTo>
                  <a:pt x="70" y="228"/>
                </a:lnTo>
                <a:lnTo>
                  <a:pt x="70" y="228"/>
                </a:lnTo>
                <a:lnTo>
                  <a:pt x="70" y="228"/>
                </a:lnTo>
                <a:lnTo>
                  <a:pt x="70" y="226"/>
                </a:lnTo>
                <a:lnTo>
                  <a:pt x="68" y="228"/>
                </a:lnTo>
                <a:close/>
                <a:moveTo>
                  <a:pt x="78" y="201"/>
                </a:moveTo>
                <a:lnTo>
                  <a:pt x="76" y="203"/>
                </a:lnTo>
                <a:lnTo>
                  <a:pt x="76" y="203"/>
                </a:lnTo>
                <a:lnTo>
                  <a:pt x="78" y="203"/>
                </a:lnTo>
                <a:lnTo>
                  <a:pt x="78" y="201"/>
                </a:lnTo>
                <a:lnTo>
                  <a:pt x="78" y="201"/>
                </a:lnTo>
                <a:lnTo>
                  <a:pt x="78" y="201"/>
                </a:lnTo>
                <a:close/>
                <a:moveTo>
                  <a:pt x="30" y="201"/>
                </a:moveTo>
                <a:lnTo>
                  <a:pt x="30" y="201"/>
                </a:lnTo>
                <a:lnTo>
                  <a:pt x="28" y="203"/>
                </a:lnTo>
                <a:lnTo>
                  <a:pt x="28" y="203"/>
                </a:lnTo>
                <a:lnTo>
                  <a:pt x="28" y="203"/>
                </a:lnTo>
                <a:lnTo>
                  <a:pt x="28" y="205"/>
                </a:lnTo>
                <a:lnTo>
                  <a:pt x="30" y="207"/>
                </a:lnTo>
                <a:lnTo>
                  <a:pt x="30" y="207"/>
                </a:lnTo>
                <a:lnTo>
                  <a:pt x="30" y="207"/>
                </a:lnTo>
                <a:lnTo>
                  <a:pt x="30" y="205"/>
                </a:lnTo>
                <a:lnTo>
                  <a:pt x="30" y="203"/>
                </a:lnTo>
                <a:lnTo>
                  <a:pt x="30" y="203"/>
                </a:lnTo>
                <a:lnTo>
                  <a:pt x="30" y="201"/>
                </a:lnTo>
                <a:close/>
                <a:moveTo>
                  <a:pt x="80" y="38"/>
                </a:moveTo>
                <a:lnTo>
                  <a:pt x="82" y="38"/>
                </a:lnTo>
                <a:lnTo>
                  <a:pt x="82" y="38"/>
                </a:lnTo>
                <a:lnTo>
                  <a:pt x="82" y="38"/>
                </a:lnTo>
                <a:lnTo>
                  <a:pt x="82" y="36"/>
                </a:lnTo>
                <a:lnTo>
                  <a:pt x="82" y="36"/>
                </a:lnTo>
                <a:lnTo>
                  <a:pt x="82" y="38"/>
                </a:lnTo>
                <a:lnTo>
                  <a:pt x="80" y="38"/>
                </a:lnTo>
                <a:close/>
                <a:moveTo>
                  <a:pt x="74" y="40"/>
                </a:moveTo>
                <a:lnTo>
                  <a:pt x="74" y="40"/>
                </a:lnTo>
                <a:lnTo>
                  <a:pt x="76" y="40"/>
                </a:lnTo>
                <a:lnTo>
                  <a:pt x="76" y="40"/>
                </a:lnTo>
                <a:lnTo>
                  <a:pt x="76" y="40"/>
                </a:lnTo>
                <a:lnTo>
                  <a:pt x="76" y="40"/>
                </a:lnTo>
                <a:lnTo>
                  <a:pt x="76" y="40"/>
                </a:lnTo>
                <a:lnTo>
                  <a:pt x="74" y="40"/>
                </a:lnTo>
                <a:lnTo>
                  <a:pt x="74" y="40"/>
                </a:lnTo>
                <a:close/>
                <a:moveTo>
                  <a:pt x="82" y="34"/>
                </a:moveTo>
                <a:lnTo>
                  <a:pt x="82" y="32"/>
                </a:lnTo>
                <a:lnTo>
                  <a:pt x="82" y="34"/>
                </a:lnTo>
                <a:lnTo>
                  <a:pt x="80" y="36"/>
                </a:lnTo>
                <a:lnTo>
                  <a:pt x="82" y="36"/>
                </a:lnTo>
                <a:lnTo>
                  <a:pt x="85" y="34"/>
                </a:lnTo>
                <a:lnTo>
                  <a:pt x="82" y="34"/>
                </a:lnTo>
                <a:close/>
                <a:moveTo>
                  <a:pt x="72" y="40"/>
                </a:moveTo>
                <a:lnTo>
                  <a:pt x="72" y="40"/>
                </a:lnTo>
                <a:lnTo>
                  <a:pt x="72" y="40"/>
                </a:lnTo>
                <a:lnTo>
                  <a:pt x="72" y="40"/>
                </a:lnTo>
                <a:lnTo>
                  <a:pt x="72" y="40"/>
                </a:lnTo>
                <a:lnTo>
                  <a:pt x="72" y="38"/>
                </a:lnTo>
                <a:lnTo>
                  <a:pt x="72" y="40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28" name="Freeform 328"/>
          <p:cNvSpPr>
            <a:spLocks noEditPoints="1"/>
          </p:cNvSpPr>
          <p:nvPr/>
        </p:nvSpPr>
        <p:spPr bwMode="auto">
          <a:xfrm>
            <a:off x="2811462" y="3905250"/>
            <a:ext cx="9525" cy="17463"/>
          </a:xfrm>
          <a:custGeom>
            <a:avLst/>
            <a:gdLst>
              <a:gd name="T0" fmla="*/ 4 w 6"/>
              <a:gd name="T1" fmla="*/ 0 h 11"/>
              <a:gd name="T2" fmla="*/ 6 w 6"/>
              <a:gd name="T3" fmla="*/ 0 h 11"/>
              <a:gd name="T4" fmla="*/ 4 w 6"/>
              <a:gd name="T5" fmla="*/ 0 h 11"/>
              <a:gd name="T6" fmla="*/ 4 w 6"/>
              <a:gd name="T7" fmla="*/ 0 h 11"/>
              <a:gd name="T8" fmla="*/ 4 w 6"/>
              <a:gd name="T9" fmla="*/ 0 h 11"/>
              <a:gd name="T10" fmla="*/ 4 w 6"/>
              <a:gd name="T11" fmla="*/ 0 h 11"/>
              <a:gd name="T12" fmla="*/ 4 w 6"/>
              <a:gd name="T13" fmla="*/ 11 h 11"/>
              <a:gd name="T14" fmla="*/ 4 w 6"/>
              <a:gd name="T15" fmla="*/ 9 h 11"/>
              <a:gd name="T16" fmla="*/ 2 w 6"/>
              <a:gd name="T17" fmla="*/ 11 h 11"/>
              <a:gd name="T18" fmla="*/ 2 w 6"/>
              <a:gd name="T19" fmla="*/ 11 h 11"/>
              <a:gd name="T20" fmla="*/ 4 w 6"/>
              <a:gd name="T21" fmla="*/ 11 h 11"/>
              <a:gd name="T22" fmla="*/ 6 w 6"/>
              <a:gd name="T23" fmla="*/ 11 h 11"/>
              <a:gd name="T24" fmla="*/ 4 w 6"/>
              <a:gd name="T25" fmla="*/ 11 h 11"/>
              <a:gd name="T26" fmla="*/ 2 w 6"/>
              <a:gd name="T27" fmla="*/ 0 h 11"/>
              <a:gd name="T28" fmla="*/ 0 w 6"/>
              <a:gd name="T29" fmla="*/ 0 h 11"/>
              <a:gd name="T30" fmla="*/ 0 w 6"/>
              <a:gd name="T31" fmla="*/ 0 h 11"/>
              <a:gd name="T32" fmla="*/ 2 w 6"/>
              <a:gd name="T33" fmla="*/ 2 h 11"/>
              <a:gd name="T34" fmla="*/ 2 w 6"/>
              <a:gd name="T35" fmla="*/ 0 h 11"/>
              <a:gd name="T36" fmla="*/ 2 w 6"/>
              <a:gd name="T37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" h="11">
                <a:moveTo>
                  <a:pt x="4" y="0"/>
                </a:move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close/>
                <a:moveTo>
                  <a:pt x="4" y="11"/>
                </a:moveTo>
                <a:lnTo>
                  <a:pt x="4" y="9"/>
                </a:lnTo>
                <a:lnTo>
                  <a:pt x="2" y="11"/>
                </a:lnTo>
                <a:lnTo>
                  <a:pt x="2" y="11"/>
                </a:lnTo>
                <a:lnTo>
                  <a:pt x="4" y="11"/>
                </a:lnTo>
                <a:lnTo>
                  <a:pt x="6" y="11"/>
                </a:lnTo>
                <a:lnTo>
                  <a:pt x="4" y="11"/>
                </a:lnTo>
                <a:close/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29" name="Freeform 329"/>
          <p:cNvSpPr>
            <a:spLocks noEditPoints="1"/>
          </p:cNvSpPr>
          <p:nvPr/>
        </p:nvSpPr>
        <p:spPr bwMode="auto">
          <a:xfrm>
            <a:off x="2817812" y="3895725"/>
            <a:ext cx="11113" cy="9525"/>
          </a:xfrm>
          <a:custGeom>
            <a:avLst/>
            <a:gdLst>
              <a:gd name="T0" fmla="*/ 2 w 7"/>
              <a:gd name="T1" fmla="*/ 6 h 6"/>
              <a:gd name="T2" fmla="*/ 0 w 7"/>
              <a:gd name="T3" fmla="*/ 6 h 6"/>
              <a:gd name="T4" fmla="*/ 0 w 7"/>
              <a:gd name="T5" fmla="*/ 6 h 6"/>
              <a:gd name="T6" fmla="*/ 2 w 7"/>
              <a:gd name="T7" fmla="*/ 6 h 6"/>
              <a:gd name="T8" fmla="*/ 2 w 7"/>
              <a:gd name="T9" fmla="*/ 6 h 6"/>
              <a:gd name="T10" fmla="*/ 2 w 7"/>
              <a:gd name="T11" fmla="*/ 6 h 6"/>
              <a:gd name="T12" fmla="*/ 2 w 7"/>
              <a:gd name="T13" fmla="*/ 6 h 6"/>
              <a:gd name="T14" fmla="*/ 7 w 7"/>
              <a:gd name="T15" fmla="*/ 0 h 6"/>
              <a:gd name="T16" fmla="*/ 7 w 7"/>
              <a:gd name="T17" fmla="*/ 0 h 6"/>
              <a:gd name="T18" fmla="*/ 4 w 7"/>
              <a:gd name="T19" fmla="*/ 0 h 6"/>
              <a:gd name="T20" fmla="*/ 4 w 7"/>
              <a:gd name="T21" fmla="*/ 0 h 6"/>
              <a:gd name="T22" fmla="*/ 7 w 7"/>
              <a:gd name="T23" fmla="*/ 0 h 6"/>
              <a:gd name="T24" fmla="*/ 7 w 7"/>
              <a:gd name="T25" fmla="*/ 0 h 6"/>
              <a:gd name="T26" fmla="*/ 7 w 7"/>
              <a:gd name="T27" fmla="*/ 2 h 6"/>
              <a:gd name="T28" fmla="*/ 7 w 7"/>
              <a:gd name="T29" fmla="*/ 2 h 6"/>
              <a:gd name="T30" fmla="*/ 7 w 7"/>
              <a:gd name="T31" fmla="*/ 0 h 6"/>
              <a:gd name="T32" fmla="*/ 4 w 7"/>
              <a:gd name="T33" fmla="*/ 4 h 6"/>
              <a:gd name="T34" fmla="*/ 4 w 7"/>
              <a:gd name="T35" fmla="*/ 4 h 6"/>
              <a:gd name="T36" fmla="*/ 4 w 7"/>
              <a:gd name="T37" fmla="*/ 4 h 6"/>
              <a:gd name="T38" fmla="*/ 4 w 7"/>
              <a:gd name="T39" fmla="*/ 4 h 6"/>
              <a:gd name="T40" fmla="*/ 7 w 7"/>
              <a:gd name="T41" fmla="*/ 4 h 6"/>
              <a:gd name="T42" fmla="*/ 4 w 7"/>
              <a:gd name="T43" fmla="*/ 4 h 6"/>
              <a:gd name="T44" fmla="*/ 4 w 7"/>
              <a:gd name="T45" fmla="*/ 4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7" h="6">
                <a:moveTo>
                  <a:pt x="2" y="6"/>
                </a:moveTo>
                <a:lnTo>
                  <a:pt x="0" y="6"/>
                </a:lnTo>
                <a:lnTo>
                  <a:pt x="0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close/>
                <a:moveTo>
                  <a:pt x="7" y="0"/>
                </a:moveTo>
                <a:lnTo>
                  <a:pt x="7" y="0"/>
                </a:lnTo>
                <a:lnTo>
                  <a:pt x="4" y="0"/>
                </a:lnTo>
                <a:lnTo>
                  <a:pt x="4" y="0"/>
                </a:lnTo>
                <a:lnTo>
                  <a:pt x="7" y="0"/>
                </a:lnTo>
                <a:lnTo>
                  <a:pt x="7" y="0"/>
                </a:lnTo>
                <a:lnTo>
                  <a:pt x="7" y="2"/>
                </a:lnTo>
                <a:lnTo>
                  <a:pt x="7" y="2"/>
                </a:lnTo>
                <a:lnTo>
                  <a:pt x="7" y="0"/>
                </a:lnTo>
                <a:close/>
                <a:moveTo>
                  <a:pt x="4" y="4"/>
                </a:move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7" y="4"/>
                </a:lnTo>
                <a:lnTo>
                  <a:pt x="4" y="4"/>
                </a:lnTo>
                <a:lnTo>
                  <a:pt x="4" y="4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30" name="Freeform 330"/>
          <p:cNvSpPr>
            <a:spLocks noEditPoints="1"/>
          </p:cNvSpPr>
          <p:nvPr/>
        </p:nvSpPr>
        <p:spPr bwMode="auto">
          <a:xfrm>
            <a:off x="2609849" y="4059238"/>
            <a:ext cx="325438" cy="279400"/>
          </a:xfrm>
          <a:custGeom>
            <a:avLst/>
            <a:gdLst>
              <a:gd name="T0" fmla="*/ 144 w 205"/>
              <a:gd name="T1" fmla="*/ 15 h 176"/>
              <a:gd name="T2" fmla="*/ 135 w 205"/>
              <a:gd name="T3" fmla="*/ 17 h 176"/>
              <a:gd name="T4" fmla="*/ 190 w 205"/>
              <a:gd name="T5" fmla="*/ 49 h 176"/>
              <a:gd name="T6" fmla="*/ 188 w 205"/>
              <a:gd name="T7" fmla="*/ 47 h 176"/>
              <a:gd name="T8" fmla="*/ 125 w 205"/>
              <a:gd name="T9" fmla="*/ 19 h 176"/>
              <a:gd name="T10" fmla="*/ 201 w 205"/>
              <a:gd name="T11" fmla="*/ 53 h 176"/>
              <a:gd name="T12" fmla="*/ 182 w 205"/>
              <a:gd name="T13" fmla="*/ 55 h 176"/>
              <a:gd name="T14" fmla="*/ 188 w 205"/>
              <a:gd name="T15" fmla="*/ 47 h 176"/>
              <a:gd name="T16" fmla="*/ 180 w 205"/>
              <a:gd name="T17" fmla="*/ 36 h 176"/>
              <a:gd name="T18" fmla="*/ 176 w 205"/>
              <a:gd name="T19" fmla="*/ 36 h 176"/>
              <a:gd name="T20" fmla="*/ 171 w 205"/>
              <a:gd name="T21" fmla="*/ 36 h 176"/>
              <a:gd name="T22" fmla="*/ 165 w 205"/>
              <a:gd name="T23" fmla="*/ 30 h 176"/>
              <a:gd name="T24" fmla="*/ 163 w 205"/>
              <a:gd name="T25" fmla="*/ 28 h 176"/>
              <a:gd name="T26" fmla="*/ 169 w 205"/>
              <a:gd name="T27" fmla="*/ 24 h 176"/>
              <a:gd name="T28" fmla="*/ 150 w 205"/>
              <a:gd name="T29" fmla="*/ 24 h 176"/>
              <a:gd name="T30" fmla="*/ 144 w 205"/>
              <a:gd name="T31" fmla="*/ 26 h 176"/>
              <a:gd name="T32" fmla="*/ 114 w 205"/>
              <a:gd name="T33" fmla="*/ 30 h 176"/>
              <a:gd name="T34" fmla="*/ 78 w 205"/>
              <a:gd name="T35" fmla="*/ 26 h 176"/>
              <a:gd name="T36" fmla="*/ 68 w 205"/>
              <a:gd name="T37" fmla="*/ 11 h 176"/>
              <a:gd name="T38" fmla="*/ 53 w 205"/>
              <a:gd name="T39" fmla="*/ 2 h 176"/>
              <a:gd name="T40" fmla="*/ 47 w 205"/>
              <a:gd name="T41" fmla="*/ 7 h 176"/>
              <a:gd name="T42" fmla="*/ 49 w 205"/>
              <a:gd name="T43" fmla="*/ 11 h 176"/>
              <a:gd name="T44" fmla="*/ 28 w 205"/>
              <a:gd name="T45" fmla="*/ 26 h 176"/>
              <a:gd name="T46" fmla="*/ 32 w 205"/>
              <a:gd name="T47" fmla="*/ 45 h 176"/>
              <a:gd name="T48" fmla="*/ 24 w 205"/>
              <a:gd name="T49" fmla="*/ 43 h 176"/>
              <a:gd name="T50" fmla="*/ 26 w 205"/>
              <a:gd name="T51" fmla="*/ 24 h 176"/>
              <a:gd name="T52" fmla="*/ 21 w 205"/>
              <a:gd name="T53" fmla="*/ 11 h 176"/>
              <a:gd name="T54" fmla="*/ 30 w 205"/>
              <a:gd name="T55" fmla="*/ 5 h 176"/>
              <a:gd name="T56" fmla="*/ 11 w 205"/>
              <a:gd name="T57" fmla="*/ 19 h 176"/>
              <a:gd name="T58" fmla="*/ 0 w 205"/>
              <a:gd name="T59" fmla="*/ 43 h 176"/>
              <a:gd name="T60" fmla="*/ 7 w 205"/>
              <a:gd name="T61" fmla="*/ 47 h 176"/>
              <a:gd name="T62" fmla="*/ 15 w 205"/>
              <a:gd name="T63" fmla="*/ 62 h 176"/>
              <a:gd name="T64" fmla="*/ 15 w 205"/>
              <a:gd name="T65" fmla="*/ 72 h 176"/>
              <a:gd name="T66" fmla="*/ 32 w 205"/>
              <a:gd name="T67" fmla="*/ 78 h 176"/>
              <a:gd name="T68" fmla="*/ 47 w 205"/>
              <a:gd name="T69" fmla="*/ 81 h 176"/>
              <a:gd name="T70" fmla="*/ 62 w 205"/>
              <a:gd name="T71" fmla="*/ 91 h 176"/>
              <a:gd name="T72" fmla="*/ 83 w 205"/>
              <a:gd name="T73" fmla="*/ 91 h 176"/>
              <a:gd name="T74" fmla="*/ 87 w 205"/>
              <a:gd name="T75" fmla="*/ 97 h 176"/>
              <a:gd name="T76" fmla="*/ 85 w 205"/>
              <a:gd name="T77" fmla="*/ 117 h 176"/>
              <a:gd name="T78" fmla="*/ 91 w 205"/>
              <a:gd name="T79" fmla="*/ 133 h 176"/>
              <a:gd name="T80" fmla="*/ 85 w 205"/>
              <a:gd name="T81" fmla="*/ 142 h 176"/>
              <a:gd name="T82" fmla="*/ 93 w 205"/>
              <a:gd name="T83" fmla="*/ 148 h 176"/>
              <a:gd name="T84" fmla="*/ 95 w 205"/>
              <a:gd name="T85" fmla="*/ 157 h 176"/>
              <a:gd name="T86" fmla="*/ 106 w 205"/>
              <a:gd name="T87" fmla="*/ 174 h 176"/>
              <a:gd name="T88" fmla="*/ 116 w 205"/>
              <a:gd name="T89" fmla="*/ 169 h 176"/>
              <a:gd name="T90" fmla="*/ 123 w 205"/>
              <a:gd name="T91" fmla="*/ 171 h 176"/>
              <a:gd name="T92" fmla="*/ 133 w 205"/>
              <a:gd name="T93" fmla="*/ 163 h 176"/>
              <a:gd name="T94" fmla="*/ 142 w 205"/>
              <a:gd name="T95" fmla="*/ 155 h 176"/>
              <a:gd name="T96" fmla="*/ 152 w 205"/>
              <a:gd name="T97" fmla="*/ 148 h 176"/>
              <a:gd name="T98" fmla="*/ 142 w 205"/>
              <a:gd name="T99" fmla="*/ 142 h 176"/>
              <a:gd name="T100" fmla="*/ 131 w 205"/>
              <a:gd name="T101" fmla="*/ 123 h 176"/>
              <a:gd name="T102" fmla="*/ 140 w 205"/>
              <a:gd name="T103" fmla="*/ 123 h 176"/>
              <a:gd name="T104" fmla="*/ 150 w 205"/>
              <a:gd name="T105" fmla="*/ 125 h 176"/>
              <a:gd name="T106" fmla="*/ 161 w 205"/>
              <a:gd name="T107" fmla="*/ 125 h 176"/>
              <a:gd name="T108" fmla="*/ 176 w 205"/>
              <a:gd name="T109" fmla="*/ 121 h 176"/>
              <a:gd name="T110" fmla="*/ 188 w 205"/>
              <a:gd name="T111" fmla="*/ 117 h 176"/>
              <a:gd name="T112" fmla="*/ 192 w 205"/>
              <a:gd name="T113" fmla="*/ 106 h 176"/>
              <a:gd name="T114" fmla="*/ 186 w 205"/>
              <a:gd name="T115" fmla="*/ 91 h 176"/>
              <a:gd name="T116" fmla="*/ 188 w 205"/>
              <a:gd name="T117" fmla="*/ 83 h 176"/>
              <a:gd name="T118" fmla="*/ 199 w 205"/>
              <a:gd name="T119" fmla="*/ 78 h 176"/>
              <a:gd name="T120" fmla="*/ 195 w 205"/>
              <a:gd name="T121" fmla="*/ 74 h 176"/>
              <a:gd name="T122" fmla="*/ 197 w 205"/>
              <a:gd name="T123" fmla="*/ 66 h 176"/>
              <a:gd name="T124" fmla="*/ 205 w 205"/>
              <a:gd name="T125" fmla="*/ 59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05" h="176">
                <a:moveTo>
                  <a:pt x="140" y="19"/>
                </a:moveTo>
                <a:lnTo>
                  <a:pt x="140" y="19"/>
                </a:lnTo>
                <a:lnTo>
                  <a:pt x="142" y="19"/>
                </a:lnTo>
                <a:lnTo>
                  <a:pt x="142" y="19"/>
                </a:lnTo>
                <a:lnTo>
                  <a:pt x="142" y="19"/>
                </a:lnTo>
                <a:lnTo>
                  <a:pt x="144" y="19"/>
                </a:lnTo>
                <a:lnTo>
                  <a:pt x="146" y="17"/>
                </a:lnTo>
                <a:lnTo>
                  <a:pt x="146" y="17"/>
                </a:lnTo>
                <a:lnTo>
                  <a:pt x="144" y="15"/>
                </a:lnTo>
                <a:lnTo>
                  <a:pt x="144" y="15"/>
                </a:lnTo>
                <a:lnTo>
                  <a:pt x="142" y="17"/>
                </a:lnTo>
                <a:lnTo>
                  <a:pt x="142" y="17"/>
                </a:lnTo>
                <a:lnTo>
                  <a:pt x="140" y="17"/>
                </a:lnTo>
                <a:lnTo>
                  <a:pt x="140" y="17"/>
                </a:lnTo>
                <a:lnTo>
                  <a:pt x="140" y="17"/>
                </a:lnTo>
                <a:lnTo>
                  <a:pt x="138" y="17"/>
                </a:lnTo>
                <a:lnTo>
                  <a:pt x="138" y="17"/>
                </a:lnTo>
                <a:lnTo>
                  <a:pt x="135" y="17"/>
                </a:lnTo>
                <a:lnTo>
                  <a:pt x="138" y="17"/>
                </a:lnTo>
                <a:lnTo>
                  <a:pt x="140" y="19"/>
                </a:lnTo>
                <a:close/>
                <a:moveTo>
                  <a:pt x="190" y="47"/>
                </a:moveTo>
                <a:lnTo>
                  <a:pt x="188" y="47"/>
                </a:lnTo>
                <a:lnTo>
                  <a:pt x="188" y="49"/>
                </a:lnTo>
                <a:lnTo>
                  <a:pt x="186" y="49"/>
                </a:lnTo>
                <a:lnTo>
                  <a:pt x="188" y="51"/>
                </a:lnTo>
                <a:lnTo>
                  <a:pt x="188" y="51"/>
                </a:lnTo>
                <a:lnTo>
                  <a:pt x="190" y="49"/>
                </a:lnTo>
                <a:lnTo>
                  <a:pt x="190" y="49"/>
                </a:lnTo>
                <a:lnTo>
                  <a:pt x="190" y="49"/>
                </a:lnTo>
                <a:lnTo>
                  <a:pt x="190" y="47"/>
                </a:lnTo>
                <a:lnTo>
                  <a:pt x="190" y="47"/>
                </a:lnTo>
                <a:lnTo>
                  <a:pt x="190" y="47"/>
                </a:lnTo>
                <a:close/>
                <a:moveTo>
                  <a:pt x="190" y="45"/>
                </a:moveTo>
                <a:lnTo>
                  <a:pt x="190" y="45"/>
                </a:lnTo>
                <a:lnTo>
                  <a:pt x="188" y="47"/>
                </a:lnTo>
                <a:lnTo>
                  <a:pt x="188" y="47"/>
                </a:lnTo>
                <a:lnTo>
                  <a:pt x="190" y="47"/>
                </a:lnTo>
                <a:lnTo>
                  <a:pt x="190" y="45"/>
                </a:lnTo>
                <a:lnTo>
                  <a:pt x="192" y="45"/>
                </a:lnTo>
                <a:lnTo>
                  <a:pt x="192" y="45"/>
                </a:lnTo>
                <a:lnTo>
                  <a:pt x="192" y="45"/>
                </a:lnTo>
                <a:lnTo>
                  <a:pt x="190" y="45"/>
                </a:lnTo>
                <a:lnTo>
                  <a:pt x="190" y="45"/>
                </a:lnTo>
                <a:close/>
                <a:moveTo>
                  <a:pt x="123" y="19"/>
                </a:moveTo>
                <a:lnTo>
                  <a:pt x="125" y="19"/>
                </a:lnTo>
                <a:lnTo>
                  <a:pt x="123" y="19"/>
                </a:lnTo>
                <a:lnTo>
                  <a:pt x="123" y="17"/>
                </a:lnTo>
                <a:lnTo>
                  <a:pt x="121" y="17"/>
                </a:lnTo>
                <a:lnTo>
                  <a:pt x="121" y="19"/>
                </a:lnTo>
                <a:lnTo>
                  <a:pt x="121" y="19"/>
                </a:lnTo>
                <a:lnTo>
                  <a:pt x="123" y="19"/>
                </a:lnTo>
                <a:close/>
                <a:moveTo>
                  <a:pt x="205" y="59"/>
                </a:moveTo>
                <a:lnTo>
                  <a:pt x="203" y="55"/>
                </a:lnTo>
                <a:lnTo>
                  <a:pt x="201" y="53"/>
                </a:lnTo>
                <a:lnTo>
                  <a:pt x="199" y="53"/>
                </a:lnTo>
                <a:lnTo>
                  <a:pt x="197" y="55"/>
                </a:lnTo>
                <a:lnTo>
                  <a:pt x="197" y="55"/>
                </a:lnTo>
                <a:lnTo>
                  <a:pt x="190" y="55"/>
                </a:lnTo>
                <a:lnTo>
                  <a:pt x="190" y="55"/>
                </a:lnTo>
                <a:lnTo>
                  <a:pt x="188" y="55"/>
                </a:lnTo>
                <a:lnTo>
                  <a:pt x="186" y="55"/>
                </a:lnTo>
                <a:lnTo>
                  <a:pt x="184" y="57"/>
                </a:lnTo>
                <a:lnTo>
                  <a:pt x="182" y="55"/>
                </a:lnTo>
                <a:lnTo>
                  <a:pt x="180" y="55"/>
                </a:lnTo>
                <a:lnTo>
                  <a:pt x="178" y="55"/>
                </a:lnTo>
                <a:lnTo>
                  <a:pt x="184" y="55"/>
                </a:lnTo>
                <a:lnTo>
                  <a:pt x="186" y="53"/>
                </a:lnTo>
                <a:lnTo>
                  <a:pt x="186" y="51"/>
                </a:lnTo>
                <a:lnTo>
                  <a:pt x="186" y="49"/>
                </a:lnTo>
                <a:lnTo>
                  <a:pt x="186" y="49"/>
                </a:lnTo>
                <a:lnTo>
                  <a:pt x="188" y="47"/>
                </a:lnTo>
                <a:lnTo>
                  <a:pt x="188" y="47"/>
                </a:lnTo>
                <a:lnTo>
                  <a:pt x="188" y="47"/>
                </a:lnTo>
                <a:lnTo>
                  <a:pt x="188" y="45"/>
                </a:lnTo>
                <a:lnTo>
                  <a:pt x="190" y="45"/>
                </a:lnTo>
                <a:lnTo>
                  <a:pt x="190" y="43"/>
                </a:lnTo>
                <a:lnTo>
                  <a:pt x="190" y="40"/>
                </a:lnTo>
                <a:lnTo>
                  <a:pt x="188" y="40"/>
                </a:lnTo>
                <a:lnTo>
                  <a:pt x="184" y="38"/>
                </a:lnTo>
                <a:lnTo>
                  <a:pt x="184" y="38"/>
                </a:lnTo>
                <a:lnTo>
                  <a:pt x="180" y="36"/>
                </a:lnTo>
                <a:lnTo>
                  <a:pt x="180" y="34"/>
                </a:lnTo>
                <a:lnTo>
                  <a:pt x="178" y="36"/>
                </a:lnTo>
                <a:lnTo>
                  <a:pt x="176" y="36"/>
                </a:lnTo>
                <a:lnTo>
                  <a:pt x="176" y="36"/>
                </a:lnTo>
                <a:lnTo>
                  <a:pt x="178" y="38"/>
                </a:lnTo>
                <a:lnTo>
                  <a:pt x="178" y="38"/>
                </a:lnTo>
                <a:lnTo>
                  <a:pt x="176" y="38"/>
                </a:lnTo>
                <a:lnTo>
                  <a:pt x="176" y="38"/>
                </a:lnTo>
                <a:lnTo>
                  <a:pt x="176" y="36"/>
                </a:lnTo>
                <a:lnTo>
                  <a:pt x="176" y="36"/>
                </a:lnTo>
                <a:lnTo>
                  <a:pt x="173" y="34"/>
                </a:lnTo>
                <a:lnTo>
                  <a:pt x="173" y="34"/>
                </a:lnTo>
                <a:lnTo>
                  <a:pt x="171" y="34"/>
                </a:lnTo>
                <a:lnTo>
                  <a:pt x="171" y="34"/>
                </a:lnTo>
                <a:lnTo>
                  <a:pt x="171" y="34"/>
                </a:lnTo>
                <a:lnTo>
                  <a:pt x="171" y="34"/>
                </a:lnTo>
                <a:lnTo>
                  <a:pt x="171" y="34"/>
                </a:lnTo>
                <a:lnTo>
                  <a:pt x="171" y="36"/>
                </a:lnTo>
                <a:lnTo>
                  <a:pt x="169" y="36"/>
                </a:lnTo>
                <a:lnTo>
                  <a:pt x="169" y="36"/>
                </a:lnTo>
                <a:lnTo>
                  <a:pt x="169" y="34"/>
                </a:lnTo>
                <a:lnTo>
                  <a:pt x="169" y="36"/>
                </a:lnTo>
                <a:lnTo>
                  <a:pt x="169" y="36"/>
                </a:lnTo>
                <a:lnTo>
                  <a:pt x="169" y="36"/>
                </a:lnTo>
                <a:lnTo>
                  <a:pt x="167" y="36"/>
                </a:lnTo>
                <a:lnTo>
                  <a:pt x="167" y="34"/>
                </a:lnTo>
                <a:lnTo>
                  <a:pt x="165" y="30"/>
                </a:lnTo>
                <a:lnTo>
                  <a:pt x="165" y="30"/>
                </a:lnTo>
                <a:lnTo>
                  <a:pt x="163" y="30"/>
                </a:lnTo>
                <a:lnTo>
                  <a:pt x="163" y="30"/>
                </a:lnTo>
                <a:lnTo>
                  <a:pt x="163" y="32"/>
                </a:lnTo>
                <a:lnTo>
                  <a:pt x="163" y="32"/>
                </a:lnTo>
                <a:lnTo>
                  <a:pt x="161" y="32"/>
                </a:lnTo>
                <a:lnTo>
                  <a:pt x="163" y="32"/>
                </a:lnTo>
                <a:lnTo>
                  <a:pt x="163" y="30"/>
                </a:lnTo>
                <a:lnTo>
                  <a:pt x="163" y="28"/>
                </a:lnTo>
                <a:lnTo>
                  <a:pt x="163" y="28"/>
                </a:lnTo>
                <a:lnTo>
                  <a:pt x="161" y="28"/>
                </a:lnTo>
                <a:lnTo>
                  <a:pt x="161" y="28"/>
                </a:lnTo>
                <a:lnTo>
                  <a:pt x="161" y="26"/>
                </a:lnTo>
                <a:lnTo>
                  <a:pt x="161" y="26"/>
                </a:lnTo>
                <a:lnTo>
                  <a:pt x="159" y="26"/>
                </a:lnTo>
                <a:lnTo>
                  <a:pt x="163" y="24"/>
                </a:lnTo>
                <a:lnTo>
                  <a:pt x="167" y="24"/>
                </a:lnTo>
                <a:lnTo>
                  <a:pt x="169" y="24"/>
                </a:lnTo>
                <a:lnTo>
                  <a:pt x="171" y="24"/>
                </a:lnTo>
                <a:lnTo>
                  <a:pt x="173" y="24"/>
                </a:lnTo>
                <a:lnTo>
                  <a:pt x="176" y="21"/>
                </a:lnTo>
                <a:lnTo>
                  <a:pt x="169" y="21"/>
                </a:lnTo>
                <a:lnTo>
                  <a:pt x="163" y="21"/>
                </a:lnTo>
                <a:lnTo>
                  <a:pt x="159" y="21"/>
                </a:lnTo>
                <a:lnTo>
                  <a:pt x="157" y="21"/>
                </a:lnTo>
                <a:lnTo>
                  <a:pt x="154" y="21"/>
                </a:lnTo>
                <a:lnTo>
                  <a:pt x="150" y="24"/>
                </a:lnTo>
                <a:lnTo>
                  <a:pt x="144" y="24"/>
                </a:lnTo>
                <a:lnTo>
                  <a:pt x="140" y="24"/>
                </a:lnTo>
                <a:lnTo>
                  <a:pt x="138" y="24"/>
                </a:lnTo>
                <a:lnTo>
                  <a:pt x="140" y="26"/>
                </a:lnTo>
                <a:lnTo>
                  <a:pt x="140" y="24"/>
                </a:lnTo>
                <a:lnTo>
                  <a:pt x="144" y="24"/>
                </a:lnTo>
                <a:lnTo>
                  <a:pt x="146" y="26"/>
                </a:lnTo>
                <a:lnTo>
                  <a:pt x="146" y="26"/>
                </a:lnTo>
                <a:lnTo>
                  <a:pt x="144" y="26"/>
                </a:lnTo>
                <a:lnTo>
                  <a:pt x="140" y="26"/>
                </a:lnTo>
                <a:lnTo>
                  <a:pt x="129" y="32"/>
                </a:lnTo>
                <a:lnTo>
                  <a:pt x="127" y="32"/>
                </a:lnTo>
                <a:lnTo>
                  <a:pt x="127" y="32"/>
                </a:lnTo>
                <a:lnTo>
                  <a:pt x="125" y="32"/>
                </a:lnTo>
                <a:lnTo>
                  <a:pt x="123" y="32"/>
                </a:lnTo>
                <a:lnTo>
                  <a:pt x="121" y="30"/>
                </a:lnTo>
                <a:lnTo>
                  <a:pt x="116" y="30"/>
                </a:lnTo>
                <a:lnTo>
                  <a:pt x="114" y="30"/>
                </a:lnTo>
                <a:lnTo>
                  <a:pt x="110" y="26"/>
                </a:lnTo>
                <a:lnTo>
                  <a:pt x="110" y="26"/>
                </a:lnTo>
                <a:lnTo>
                  <a:pt x="110" y="24"/>
                </a:lnTo>
                <a:lnTo>
                  <a:pt x="108" y="24"/>
                </a:lnTo>
                <a:lnTo>
                  <a:pt x="97" y="24"/>
                </a:lnTo>
                <a:lnTo>
                  <a:pt x="95" y="24"/>
                </a:lnTo>
                <a:lnTo>
                  <a:pt x="87" y="26"/>
                </a:lnTo>
                <a:lnTo>
                  <a:pt x="83" y="26"/>
                </a:lnTo>
                <a:lnTo>
                  <a:pt x="78" y="26"/>
                </a:lnTo>
                <a:lnTo>
                  <a:pt x="78" y="24"/>
                </a:lnTo>
                <a:lnTo>
                  <a:pt x="76" y="21"/>
                </a:lnTo>
                <a:lnTo>
                  <a:pt x="76" y="21"/>
                </a:lnTo>
                <a:lnTo>
                  <a:pt x="76" y="19"/>
                </a:lnTo>
                <a:lnTo>
                  <a:pt x="76" y="19"/>
                </a:lnTo>
                <a:lnTo>
                  <a:pt x="76" y="17"/>
                </a:lnTo>
                <a:lnTo>
                  <a:pt x="76" y="15"/>
                </a:lnTo>
                <a:lnTo>
                  <a:pt x="72" y="13"/>
                </a:lnTo>
                <a:lnTo>
                  <a:pt x="68" y="11"/>
                </a:lnTo>
                <a:lnTo>
                  <a:pt x="66" y="11"/>
                </a:lnTo>
                <a:lnTo>
                  <a:pt x="62" y="9"/>
                </a:lnTo>
                <a:lnTo>
                  <a:pt x="57" y="11"/>
                </a:lnTo>
                <a:lnTo>
                  <a:pt x="57" y="11"/>
                </a:lnTo>
                <a:lnTo>
                  <a:pt x="57" y="11"/>
                </a:lnTo>
                <a:lnTo>
                  <a:pt x="55" y="9"/>
                </a:lnTo>
                <a:lnTo>
                  <a:pt x="55" y="7"/>
                </a:lnTo>
                <a:lnTo>
                  <a:pt x="53" y="5"/>
                </a:lnTo>
                <a:lnTo>
                  <a:pt x="53" y="2"/>
                </a:lnTo>
                <a:lnTo>
                  <a:pt x="53" y="2"/>
                </a:lnTo>
                <a:lnTo>
                  <a:pt x="53" y="0"/>
                </a:lnTo>
                <a:lnTo>
                  <a:pt x="51" y="0"/>
                </a:lnTo>
                <a:lnTo>
                  <a:pt x="49" y="0"/>
                </a:lnTo>
                <a:lnTo>
                  <a:pt x="47" y="0"/>
                </a:lnTo>
                <a:lnTo>
                  <a:pt x="47" y="2"/>
                </a:lnTo>
                <a:lnTo>
                  <a:pt x="47" y="5"/>
                </a:lnTo>
                <a:lnTo>
                  <a:pt x="47" y="7"/>
                </a:lnTo>
                <a:lnTo>
                  <a:pt x="47" y="7"/>
                </a:lnTo>
                <a:lnTo>
                  <a:pt x="49" y="9"/>
                </a:lnTo>
                <a:lnTo>
                  <a:pt x="53" y="7"/>
                </a:lnTo>
                <a:lnTo>
                  <a:pt x="53" y="7"/>
                </a:lnTo>
                <a:lnTo>
                  <a:pt x="55" y="9"/>
                </a:lnTo>
                <a:lnTo>
                  <a:pt x="53" y="11"/>
                </a:lnTo>
                <a:lnTo>
                  <a:pt x="53" y="11"/>
                </a:lnTo>
                <a:lnTo>
                  <a:pt x="51" y="9"/>
                </a:lnTo>
                <a:lnTo>
                  <a:pt x="49" y="9"/>
                </a:lnTo>
                <a:lnTo>
                  <a:pt x="49" y="11"/>
                </a:lnTo>
                <a:lnTo>
                  <a:pt x="47" y="11"/>
                </a:lnTo>
                <a:lnTo>
                  <a:pt x="43" y="13"/>
                </a:lnTo>
                <a:lnTo>
                  <a:pt x="38" y="15"/>
                </a:lnTo>
                <a:lnTo>
                  <a:pt x="32" y="17"/>
                </a:lnTo>
                <a:lnTo>
                  <a:pt x="28" y="17"/>
                </a:lnTo>
                <a:lnTo>
                  <a:pt x="28" y="19"/>
                </a:lnTo>
                <a:lnTo>
                  <a:pt x="28" y="21"/>
                </a:lnTo>
                <a:lnTo>
                  <a:pt x="28" y="24"/>
                </a:lnTo>
                <a:lnTo>
                  <a:pt x="28" y="26"/>
                </a:lnTo>
                <a:lnTo>
                  <a:pt x="28" y="26"/>
                </a:lnTo>
                <a:lnTo>
                  <a:pt x="30" y="30"/>
                </a:lnTo>
                <a:lnTo>
                  <a:pt x="32" y="30"/>
                </a:lnTo>
                <a:lnTo>
                  <a:pt x="32" y="32"/>
                </a:lnTo>
                <a:lnTo>
                  <a:pt x="34" y="36"/>
                </a:lnTo>
                <a:lnTo>
                  <a:pt x="34" y="38"/>
                </a:lnTo>
                <a:lnTo>
                  <a:pt x="34" y="40"/>
                </a:lnTo>
                <a:lnTo>
                  <a:pt x="34" y="43"/>
                </a:lnTo>
                <a:lnTo>
                  <a:pt x="32" y="45"/>
                </a:lnTo>
                <a:lnTo>
                  <a:pt x="32" y="47"/>
                </a:lnTo>
                <a:lnTo>
                  <a:pt x="32" y="47"/>
                </a:lnTo>
                <a:lnTo>
                  <a:pt x="28" y="47"/>
                </a:lnTo>
                <a:lnTo>
                  <a:pt x="26" y="47"/>
                </a:lnTo>
                <a:lnTo>
                  <a:pt x="26" y="47"/>
                </a:lnTo>
                <a:lnTo>
                  <a:pt x="24" y="47"/>
                </a:lnTo>
                <a:lnTo>
                  <a:pt x="24" y="45"/>
                </a:lnTo>
                <a:lnTo>
                  <a:pt x="24" y="43"/>
                </a:lnTo>
                <a:lnTo>
                  <a:pt x="24" y="43"/>
                </a:lnTo>
                <a:lnTo>
                  <a:pt x="21" y="43"/>
                </a:lnTo>
                <a:lnTo>
                  <a:pt x="21" y="40"/>
                </a:lnTo>
                <a:lnTo>
                  <a:pt x="21" y="38"/>
                </a:lnTo>
                <a:lnTo>
                  <a:pt x="19" y="36"/>
                </a:lnTo>
                <a:lnTo>
                  <a:pt x="21" y="32"/>
                </a:lnTo>
                <a:lnTo>
                  <a:pt x="21" y="30"/>
                </a:lnTo>
                <a:lnTo>
                  <a:pt x="24" y="28"/>
                </a:lnTo>
                <a:lnTo>
                  <a:pt x="26" y="26"/>
                </a:lnTo>
                <a:lnTo>
                  <a:pt x="26" y="24"/>
                </a:lnTo>
                <a:lnTo>
                  <a:pt x="26" y="21"/>
                </a:lnTo>
                <a:lnTo>
                  <a:pt x="26" y="19"/>
                </a:lnTo>
                <a:lnTo>
                  <a:pt x="24" y="17"/>
                </a:lnTo>
                <a:lnTo>
                  <a:pt x="26" y="17"/>
                </a:lnTo>
                <a:lnTo>
                  <a:pt x="26" y="17"/>
                </a:lnTo>
                <a:lnTo>
                  <a:pt x="24" y="15"/>
                </a:lnTo>
                <a:lnTo>
                  <a:pt x="24" y="15"/>
                </a:lnTo>
                <a:lnTo>
                  <a:pt x="21" y="11"/>
                </a:lnTo>
                <a:lnTo>
                  <a:pt x="21" y="11"/>
                </a:lnTo>
                <a:lnTo>
                  <a:pt x="21" y="9"/>
                </a:lnTo>
                <a:lnTo>
                  <a:pt x="21" y="9"/>
                </a:lnTo>
                <a:lnTo>
                  <a:pt x="21" y="9"/>
                </a:lnTo>
                <a:lnTo>
                  <a:pt x="28" y="7"/>
                </a:lnTo>
                <a:lnTo>
                  <a:pt x="30" y="7"/>
                </a:lnTo>
                <a:lnTo>
                  <a:pt x="30" y="5"/>
                </a:lnTo>
                <a:lnTo>
                  <a:pt x="30" y="5"/>
                </a:lnTo>
                <a:lnTo>
                  <a:pt x="30" y="5"/>
                </a:lnTo>
                <a:lnTo>
                  <a:pt x="30" y="5"/>
                </a:lnTo>
                <a:lnTo>
                  <a:pt x="28" y="7"/>
                </a:lnTo>
                <a:lnTo>
                  <a:pt x="26" y="7"/>
                </a:lnTo>
                <a:lnTo>
                  <a:pt x="21" y="7"/>
                </a:lnTo>
                <a:lnTo>
                  <a:pt x="19" y="9"/>
                </a:lnTo>
                <a:lnTo>
                  <a:pt x="17" y="15"/>
                </a:lnTo>
                <a:lnTo>
                  <a:pt x="13" y="15"/>
                </a:lnTo>
                <a:lnTo>
                  <a:pt x="13" y="17"/>
                </a:lnTo>
                <a:lnTo>
                  <a:pt x="11" y="17"/>
                </a:lnTo>
                <a:lnTo>
                  <a:pt x="11" y="19"/>
                </a:lnTo>
                <a:lnTo>
                  <a:pt x="9" y="21"/>
                </a:lnTo>
                <a:lnTo>
                  <a:pt x="7" y="26"/>
                </a:lnTo>
                <a:lnTo>
                  <a:pt x="7" y="30"/>
                </a:lnTo>
                <a:lnTo>
                  <a:pt x="7" y="32"/>
                </a:lnTo>
                <a:lnTo>
                  <a:pt x="5" y="36"/>
                </a:lnTo>
                <a:lnTo>
                  <a:pt x="5" y="38"/>
                </a:lnTo>
                <a:lnTo>
                  <a:pt x="2" y="40"/>
                </a:lnTo>
                <a:lnTo>
                  <a:pt x="2" y="40"/>
                </a:lnTo>
                <a:lnTo>
                  <a:pt x="0" y="43"/>
                </a:lnTo>
                <a:lnTo>
                  <a:pt x="0" y="45"/>
                </a:lnTo>
                <a:lnTo>
                  <a:pt x="0" y="45"/>
                </a:lnTo>
                <a:lnTo>
                  <a:pt x="0" y="45"/>
                </a:lnTo>
                <a:lnTo>
                  <a:pt x="2" y="45"/>
                </a:lnTo>
                <a:lnTo>
                  <a:pt x="2" y="45"/>
                </a:lnTo>
                <a:lnTo>
                  <a:pt x="5" y="45"/>
                </a:lnTo>
                <a:lnTo>
                  <a:pt x="5" y="45"/>
                </a:lnTo>
                <a:lnTo>
                  <a:pt x="7" y="47"/>
                </a:lnTo>
                <a:lnTo>
                  <a:pt x="7" y="47"/>
                </a:lnTo>
                <a:lnTo>
                  <a:pt x="7" y="47"/>
                </a:lnTo>
                <a:lnTo>
                  <a:pt x="9" y="47"/>
                </a:lnTo>
                <a:lnTo>
                  <a:pt x="9" y="51"/>
                </a:lnTo>
                <a:lnTo>
                  <a:pt x="11" y="53"/>
                </a:lnTo>
                <a:lnTo>
                  <a:pt x="13" y="55"/>
                </a:lnTo>
                <a:lnTo>
                  <a:pt x="15" y="57"/>
                </a:lnTo>
                <a:lnTo>
                  <a:pt x="15" y="59"/>
                </a:lnTo>
                <a:lnTo>
                  <a:pt x="15" y="62"/>
                </a:lnTo>
                <a:lnTo>
                  <a:pt x="15" y="62"/>
                </a:lnTo>
                <a:lnTo>
                  <a:pt x="15" y="64"/>
                </a:lnTo>
                <a:lnTo>
                  <a:pt x="13" y="64"/>
                </a:lnTo>
                <a:lnTo>
                  <a:pt x="13" y="66"/>
                </a:lnTo>
                <a:lnTo>
                  <a:pt x="13" y="68"/>
                </a:lnTo>
                <a:lnTo>
                  <a:pt x="13" y="70"/>
                </a:lnTo>
                <a:lnTo>
                  <a:pt x="13" y="70"/>
                </a:lnTo>
                <a:lnTo>
                  <a:pt x="13" y="72"/>
                </a:lnTo>
                <a:lnTo>
                  <a:pt x="15" y="72"/>
                </a:lnTo>
                <a:lnTo>
                  <a:pt x="15" y="72"/>
                </a:lnTo>
                <a:lnTo>
                  <a:pt x="17" y="72"/>
                </a:lnTo>
                <a:lnTo>
                  <a:pt x="17" y="74"/>
                </a:lnTo>
                <a:lnTo>
                  <a:pt x="19" y="76"/>
                </a:lnTo>
                <a:lnTo>
                  <a:pt x="19" y="78"/>
                </a:lnTo>
                <a:lnTo>
                  <a:pt x="21" y="78"/>
                </a:lnTo>
                <a:lnTo>
                  <a:pt x="24" y="78"/>
                </a:lnTo>
                <a:lnTo>
                  <a:pt x="26" y="78"/>
                </a:lnTo>
                <a:lnTo>
                  <a:pt x="28" y="78"/>
                </a:lnTo>
                <a:lnTo>
                  <a:pt x="32" y="78"/>
                </a:lnTo>
                <a:lnTo>
                  <a:pt x="34" y="78"/>
                </a:lnTo>
                <a:lnTo>
                  <a:pt x="36" y="78"/>
                </a:lnTo>
                <a:lnTo>
                  <a:pt x="38" y="78"/>
                </a:lnTo>
                <a:lnTo>
                  <a:pt x="40" y="76"/>
                </a:lnTo>
                <a:lnTo>
                  <a:pt x="40" y="78"/>
                </a:lnTo>
                <a:lnTo>
                  <a:pt x="43" y="78"/>
                </a:lnTo>
                <a:lnTo>
                  <a:pt x="45" y="78"/>
                </a:lnTo>
                <a:lnTo>
                  <a:pt x="45" y="78"/>
                </a:lnTo>
                <a:lnTo>
                  <a:pt x="47" y="81"/>
                </a:lnTo>
                <a:lnTo>
                  <a:pt x="49" y="78"/>
                </a:lnTo>
                <a:lnTo>
                  <a:pt x="49" y="78"/>
                </a:lnTo>
                <a:lnTo>
                  <a:pt x="49" y="81"/>
                </a:lnTo>
                <a:lnTo>
                  <a:pt x="53" y="83"/>
                </a:lnTo>
                <a:lnTo>
                  <a:pt x="55" y="87"/>
                </a:lnTo>
                <a:lnTo>
                  <a:pt x="57" y="89"/>
                </a:lnTo>
                <a:lnTo>
                  <a:pt x="59" y="91"/>
                </a:lnTo>
                <a:lnTo>
                  <a:pt x="59" y="91"/>
                </a:lnTo>
                <a:lnTo>
                  <a:pt x="62" y="91"/>
                </a:lnTo>
                <a:lnTo>
                  <a:pt x="62" y="91"/>
                </a:lnTo>
                <a:lnTo>
                  <a:pt x="62" y="93"/>
                </a:lnTo>
                <a:lnTo>
                  <a:pt x="64" y="93"/>
                </a:lnTo>
                <a:lnTo>
                  <a:pt x="66" y="91"/>
                </a:lnTo>
                <a:lnTo>
                  <a:pt x="68" y="91"/>
                </a:lnTo>
                <a:lnTo>
                  <a:pt x="70" y="91"/>
                </a:lnTo>
                <a:lnTo>
                  <a:pt x="74" y="91"/>
                </a:lnTo>
                <a:lnTo>
                  <a:pt x="78" y="91"/>
                </a:lnTo>
                <a:lnTo>
                  <a:pt x="83" y="91"/>
                </a:lnTo>
                <a:lnTo>
                  <a:pt x="83" y="89"/>
                </a:lnTo>
                <a:lnTo>
                  <a:pt x="85" y="89"/>
                </a:lnTo>
                <a:lnTo>
                  <a:pt x="89" y="91"/>
                </a:lnTo>
                <a:lnTo>
                  <a:pt x="89" y="91"/>
                </a:lnTo>
                <a:lnTo>
                  <a:pt x="89" y="91"/>
                </a:lnTo>
                <a:lnTo>
                  <a:pt x="89" y="93"/>
                </a:lnTo>
                <a:lnTo>
                  <a:pt x="89" y="95"/>
                </a:lnTo>
                <a:lnTo>
                  <a:pt x="87" y="97"/>
                </a:lnTo>
                <a:lnTo>
                  <a:pt x="87" y="97"/>
                </a:lnTo>
                <a:lnTo>
                  <a:pt x="87" y="102"/>
                </a:lnTo>
                <a:lnTo>
                  <a:pt x="87" y="102"/>
                </a:lnTo>
                <a:lnTo>
                  <a:pt x="85" y="104"/>
                </a:lnTo>
                <a:lnTo>
                  <a:pt x="85" y="106"/>
                </a:lnTo>
                <a:lnTo>
                  <a:pt x="85" y="108"/>
                </a:lnTo>
                <a:lnTo>
                  <a:pt x="85" y="110"/>
                </a:lnTo>
                <a:lnTo>
                  <a:pt x="83" y="114"/>
                </a:lnTo>
                <a:lnTo>
                  <a:pt x="83" y="117"/>
                </a:lnTo>
                <a:lnTo>
                  <a:pt x="85" y="117"/>
                </a:lnTo>
                <a:lnTo>
                  <a:pt x="85" y="119"/>
                </a:lnTo>
                <a:lnTo>
                  <a:pt x="85" y="121"/>
                </a:lnTo>
                <a:lnTo>
                  <a:pt x="85" y="121"/>
                </a:lnTo>
                <a:lnTo>
                  <a:pt x="85" y="123"/>
                </a:lnTo>
                <a:lnTo>
                  <a:pt x="87" y="127"/>
                </a:lnTo>
                <a:lnTo>
                  <a:pt x="87" y="127"/>
                </a:lnTo>
                <a:lnTo>
                  <a:pt x="89" y="129"/>
                </a:lnTo>
                <a:lnTo>
                  <a:pt x="89" y="129"/>
                </a:lnTo>
                <a:lnTo>
                  <a:pt x="91" y="133"/>
                </a:lnTo>
                <a:lnTo>
                  <a:pt x="91" y="133"/>
                </a:lnTo>
                <a:lnTo>
                  <a:pt x="91" y="133"/>
                </a:lnTo>
                <a:lnTo>
                  <a:pt x="91" y="133"/>
                </a:lnTo>
                <a:lnTo>
                  <a:pt x="91" y="136"/>
                </a:lnTo>
                <a:lnTo>
                  <a:pt x="89" y="138"/>
                </a:lnTo>
                <a:lnTo>
                  <a:pt x="85" y="142"/>
                </a:lnTo>
                <a:lnTo>
                  <a:pt x="83" y="142"/>
                </a:lnTo>
                <a:lnTo>
                  <a:pt x="83" y="142"/>
                </a:lnTo>
                <a:lnTo>
                  <a:pt x="85" y="142"/>
                </a:lnTo>
                <a:lnTo>
                  <a:pt x="87" y="142"/>
                </a:lnTo>
                <a:lnTo>
                  <a:pt x="87" y="142"/>
                </a:lnTo>
                <a:lnTo>
                  <a:pt x="87" y="144"/>
                </a:lnTo>
                <a:lnTo>
                  <a:pt x="89" y="144"/>
                </a:lnTo>
                <a:lnTo>
                  <a:pt x="89" y="144"/>
                </a:lnTo>
                <a:lnTo>
                  <a:pt x="89" y="144"/>
                </a:lnTo>
                <a:lnTo>
                  <a:pt x="91" y="146"/>
                </a:lnTo>
                <a:lnTo>
                  <a:pt x="91" y="148"/>
                </a:lnTo>
                <a:lnTo>
                  <a:pt x="93" y="148"/>
                </a:lnTo>
                <a:lnTo>
                  <a:pt x="93" y="148"/>
                </a:lnTo>
                <a:lnTo>
                  <a:pt x="93" y="150"/>
                </a:lnTo>
                <a:lnTo>
                  <a:pt x="93" y="150"/>
                </a:lnTo>
                <a:lnTo>
                  <a:pt x="93" y="152"/>
                </a:lnTo>
                <a:lnTo>
                  <a:pt x="95" y="152"/>
                </a:lnTo>
                <a:lnTo>
                  <a:pt x="95" y="155"/>
                </a:lnTo>
                <a:lnTo>
                  <a:pt x="95" y="155"/>
                </a:lnTo>
                <a:lnTo>
                  <a:pt x="95" y="157"/>
                </a:lnTo>
                <a:lnTo>
                  <a:pt x="95" y="157"/>
                </a:lnTo>
                <a:lnTo>
                  <a:pt x="97" y="159"/>
                </a:lnTo>
                <a:lnTo>
                  <a:pt x="97" y="161"/>
                </a:lnTo>
                <a:lnTo>
                  <a:pt x="97" y="161"/>
                </a:lnTo>
                <a:lnTo>
                  <a:pt x="97" y="163"/>
                </a:lnTo>
                <a:lnTo>
                  <a:pt x="97" y="165"/>
                </a:lnTo>
                <a:lnTo>
                  <a:pt x="97" y="165"/>
                </a:lnTo>
                <a:lnTo>
                  <a:pt x="100" y="167"/>
                </a:lnTo>
                <a:lnTo>
                  <a:pt x="102" y="169"/>
                </a:lnTo>
                <a:lnTo>
                  <a:pt x="106" y="174"/>
                </a:lnTo>
                <a:lnTo>
                  <a:pt x="106" y="174"/>
                </a:lnTo>
                <a:lnTo>
                  <a:pt x="108" y="174"/>
                </a:lnTo>
                <a:lnTo>
                  <a:pt x="108" y="174"/>
                </a:lnTo>
                <a:lnTo>
                  <a:pt x="110" y="174"/>
                </a:lnTo>
                <a:lnTo>
                  <a:pt x="112" y="174"/>
                </a:lnTo>
                <a:lnTo>
                  <a:pt x="112" y="171"/>
                </a:lnTo>
                <a:lnTo>
                  <a:pt x="114" y="171"/>
                </a:lnTo>
                <a:lnTo>
                  <a:pt x="116" y="169"/>
                </a:lnTo>
                <a:lnTo>
                  <a:pt x="116" y="169"/>
                </a:lnTo>
                <a:lnTo>
                  <a:pt x="116" y="169"/>
                </a:lnTo>
                <a:lnTo>
                  <a:pt x="119" y="171"/>
                </a:lnTo>
                <a:lnTo>
                  <a:pt x="119" y="171"/>
                </a:lnTo>
                <a:lnTo>
                  <a:pt x="119" y="174"/>
                </a:lnTo>
                <a:lnTo>
                  <a:pt x="119" y="176"/>
                </a:lnTo>
                <a:lnTo>
                  <a:pt x="121" y="174"/>
                </a:lnTo>
                <a:lnTo>
                  <a:pt x="121" y="174"/>
                </a:lnTo>
                <a:lnTo>
                  <a:pt x="121" y="171"/>
                </a:lnTo>
                <a:lnTo>
                  <a:pt x="123" y="171"/>
                </a:lnTo>
                <a:lnTo>
                  <a:pt x="125" y="169"/>
                </a:lnTo>
                <a:lnTo>
                  <a:pt x="125" y="167"/>
                </a:lnTo>
                <a:lnTo>
                  <a:pt x="127" y="167"/>
                </a:lnTo>
                <a:lnTo>
                  <a:pt x="129" y="167"/>
                </a:lnTo>
                <a:lnTo>
                  <a:pt x="129" y="165"/>
                </a:lnTo>
                <a:lnTo>
                  <a:pt x="131" y="165"/>
                </a:lnTo>
                <a:lnTo>
                  <a:pt x="131" y="165"/>
                </a:lnTo>
                <a:lnTo>
                  <a:pt x="133" y="165"/>
                </a:lnTo>
                <a:lnTo>
                  <a:pt x="133" y="163"/>
                </a:lnTo>
                <a:lnTo>
                  <a:pt x="135" y="163"/>
                </a:lnTo>
                <a:lnTo>
                  <a:pt x="135" y="163"/>
                </a:lnTo>
                <a:lnTo>
                  <a:pt x="138" y="163"/>
                </a:lnTo>
                <a:lnTo>
                  <a:pt x="140" y="161"/>
                </a:lnTo>
                <a:lnTo>
                  <a:pt x="140" y="161"/>
                </a:lnTo>
                <a:lnTo>
                  <a:pt x="142" y="159"/>
                </a:lnTo>
                <a:lnTo>
                  <a:pt x="142" y="157"/>
                </a:lnTo>
                <a:lnTo>
                  <a:pt x="142" y="157"/>
                </a:lnTo>
                <a:lnTo>
                  <a:pt x="142" y="155"/>
                </a:lnTo>
                <a:lnTo>
                  <a:pt x="144" y="155"/>
                </a:lnTo>
                <a:lnTo>
                  <a:pt x="144" y="155"/>
                </a:lnTo>
                <a:lnTo>
                  <a:pt x="148" y="155"/>
                </a:lnTo>
                <a:lnTo>
                  <a:pt x="148" y="152"/>
                </a:lnTo>
                <a:lnTo>
                  <a:pt x="150" y="152"/>
                </a:lnTo>
                <a:lnTo>
                  <a:pt x="150" y="152"/>
                </a:lnTo>
                <a:lnTo>
                  <a:pt x="152" y="152"/>
                </a:lnTo>
                <a:lnTo>
                  <a:pt x="152" y="150"/>
                </a:lnTo>
                <a:lnTo>
                  <a:pt x="152" y="148"/>
                </a:lnTo>
                <a:lnTo>
                  <a:pt x="148" y="148"/>
                </a:lnTo>
                <a:lnTo>
                  <a:pt x="146" y="148"/>
                </a:lnTo>
                <a:lnTo>
                  <a:pt x="144" y="148"/>
                </a:lnTo>
                <a:lnTo>
                  <a:pt x="142" y="148"/>
                </a:lnTo>
                <a:lnTo>
                  <a:pt x="142" y="146"/>
                </a:lnTo>
                <a:lnTo>
                  <a:pt x="142" y="146"/>
                </a:lnTo>
                <a:lnTo>
                  <a:pt x="142" y="146"/>
                </a:lnTo>
                <a:lnTo>
                  <a:pt x="142" y="144"/>
                </a:lnTo>
                <a:lnTo>
                  <a:pt x="142" y="142"/>
                </a:lnTo>
                <a:lnTo>
                  <a:pt x="140" y="140"/>
                </a:lnTo>
                <a:lnTo>
                  <a:pt x="140" y="136"/>
                </a:lnTo>
                <a:lnTo>
                  <a:pt x="140" y="133"/>
                </a:lnTo>
                <a:lnTo>
                  <a:pt x="140" y="131"/>
                </a:lnTo>
                <a:lnTo>
                  <a:pt x="140" y="131"/>
                </a:lnTo>
                <a:lnTo>
                  <a:pt x="138" y="129"/>
                </a:lnTo>
                <a:lnTo>
                  <a:pt x="133" y="125"/>
                </a:lnTo>
                <a:lnTo>
                  <a:pt x="131" y="125"/>
                </a:lnTo>
                <a:lnTo>
                  <a:pt x="131" y="123"/>
                </a:lnTo>
                <a:lnTo>
                  <a:pt x="129" y="121"/>
                </a:lnTo>
                <a:lnTo>
                  <a:pt x="131" y="121"/>
                </a:lnTo>
                <a:lnTo>
                  <a:pt x="131" y="121"/>
                </a:lnTo>
                <a:lnTo>
                  <a:pt x="131" y="121"/>
                </a:lnTo>
                <a:lnTo>
                  <a:pt x="133" y="123"/>
                </a:lnTo>
                <a:lnTo>
                  <a:pt x="133" y="123"/>
                </a:lnTo>
                <a:lnTo>
                  <a:pt x="133" y="123"/>
                </a:lnTo>
                <a:lnTo>
                  <a:pt x="138" y="123"/>
                </a:lnTo>
                <a:lnTo>
                  <a:pt x="140" y="123"/>
                </a:lnTo>
                <a:lnTo>
                  <a:pt x="140" y="123"/>
                </a:lnTo>
                <a:lnTo>
                  <a:pt x="140" y="123"/>
                </a:lnTo>
                <a:lnTo>
                  <a:pt x="142" y="125"/>
                </a:lnTo>
                <a:lnTo>
                  <a:pt x="142" y="125"/>
                </a:lnTo>
                <a:lnTo>
                  <a:pt x="144" y="125"/>
                </a:lnTo>
                <a:lnTo>
                  <a:pt x="146" y="125"/>
                </a:lnTo>
                <a:lnTo>
                  <a:pt x="148" y="125"/>
                </a:lnTo>
                <a:lnTo>
                  <a:pt x="148" y="125"/>
                </a:lnTo>
                <a:lnTo>
                  <a:pt x="150" y="125"/>
                </a:lnTo>
                <a:lnTo>
                  <a:pt x="152" y="125"/>
                </a:lnTo>
                <a:lnTo>
                  <a:pt x="152" y="125"/>
                </a:lnTo>
                <a:lnTo>
                  <a:pt x="152" y="125"/>
                </a:lnTo>
                <a:lnTo>
                  <a:pt x="157" y="127"/>
                </a:lnTo>
                <a:lnTo>
                  <a:pt x="157" y="129"/>
                </a:lnTo>
                <a:lnTo>
                  <a:pt x="159" y="131"/>
                </a:lnTo>
                <a:lnTo>
                  <a:pt x="161" y="131"/>
                </a:lnTo>
                <a:lnTo>
                  <a:pt x="161" y="129"/>
                </a:lnTo>
                <a:lnTo>
                  <a:pt x="161" y="125"/>
                </a:lnTo>
                <a:lnTo>
                  <a:pt x="163" y="125"/>
                </a:lnTo>
                <a:lnTo>
                  <a:pt x="163" y="123"/>
                </a:lnTo>
                <a:lnTo>
                  <a:pt x="163" y="123"/>
                </a:lnTo>
                <a:lnTo>
                  <a:pt x="165" y="123"/>
                </a:lnTo>
                <a:lnTo>
                  <a:pt x="165" y="123"/>
                </a:lnTo>
                <a:lnTo>
                  <a:pt x="167" y="123"/>
                </a:lnTo>
                <a:lnTo>
                  <a:pt x="171" y="123"/>
                </a:lnTo>
                <a:lnTo>
                  <a:pt x="171" y="123"/>
                </a:lnTo>
                <a:lnTo>
                  <a:pt x="176" y="121"/>
                </a:lnTo>
                <a:lnTo>
                  <a:pt x="180" y="121"/>
                </a:lnTo>
                <a:lnTo>
                  <a:pt x="180" y="119"/>
                </a:lnTo>
                <a:lnTo>
                  <a:pt x="182" y="119"/>
                </a:lnTo>
                <a:lnTo>
                  <a:pt x="184" y="117"/>
                </a:lnTo>
                <a:lnTo>
                  <a:pt x="184" y="117"/>
                </a:lnTo>
                <a:lnTo>
                  <a:pt x="186" y="117"/>
                </a:lnTo>
                <a:lnTo>
                  <a:pt x="188" y="117"/>
                </a:lnTo>
                <a:lnTo>
                  <a:pt x="188" y="117"/>
                </a:lnTo>
                <a:lnTo>
                  <a:pt x="188" y="117"/>
                </a:lnTo>
                <a:lnTo>
                  <a:pt x="190" y="114"/>
                </a:lnTo>
                <a:lnTo>
                  <a:pt x="190" y="112"/>
                </a:lnTo>
                <a:lnTo>
                  <a:pt x="192" y="112"/>
                </a:lnTo>
                <a:lnTo>
                  <a:pt x="192" y="112"/>
                </a:lnTo>
                <a:lnTo>
                  <a:pt x="195" y="110"/>
                </a:lnTo>
                <a:lnTo>
                  <a:pt x="195" y="110"/>
                </a:lnTo>
                <a:lnTo>
                  <a:pt x="195" y="110"/>
                </a:lnTo>
                <a:lnTo>
                  <a:pt x="195" y="108"/>
                </a:lnTo>
                <a:lnTo>
                  <a:pt x="192" y="106"/>
                </a:lnTo>
                <a:lnTo>
                  <a:pt x="192" y="106"/>
                </a:lnTo>
                <a:lnTo>
                  <a:pt x="192" y="106"/>
                </a:lnTo>
                <a:lnTo>
                  <a:pt x="188" y="102"/>
                </a:lnTo>
                <a:lnTo>
                  <a:pt x="186" y="100"/>
                </a:lnTo>
                <a:lnTo>
                  <a:pt x="182" y="95"/>
                </a:lnTo>
                <a:lnTo>
                  <a:pt x="182" y="95"/>
                </a:lnTo>
                <a:lnTo>
                  <a:pt x="184" y="93"/>
                </a:lnTo>
                <a:lnTo>
                  <a:pt x="184" y="91"/>
                </a:lnTo>
                <a:lnTo>
                  <a:pt x="186" y="91"/>
                </a:lnTo>
                <a:lnTo>
                  <a:pt x="186" y="91"/>
                </a:lnTo>
                <a:lnTo>
                  <a:pt x="186" y="89"/>
                </a:lnTo>
                <a:lnTo>
                  <a:pt x="186" y="87"/>
                </a:lnTo>
                <a:lnTo>
                  <a:pt x="186" y="87"/>
                </a:lnTo>
                <a:lnTo>
                  <a:pt x="184" y="85"/>
                </a:lnTo>
                <a:lnTo>
                  <a:pt x="186" y="85"/>
                </a:lnTo>
                <a:lnTo>
                  <a:pt x="186" y="83"/>
                </a:lnTo>
                <a:lnTo>
                  <a:pt x="186" y="83"/>
                </a:lnTo>
                <a:lnTo>
                  <a:pt x="188" y="83"/>
                </a:lnTo>
                <a:lnTo>
                  <a:pt x="188" y="83"/>
                </a:lnTo>
                <a:lnTo>
                  <a:pt x="190" y="83"/>
                </a:lnTo>
                <a:lnTo>
                  <a:pt x="190" y="83"/>
                </a:lnTo>
                <a:lnTo>
                  <a:pt x="190" y="83"/>
                </a:lnTo>
                <a:lnTo>
                  <a:pt x="192" y="83"/>
                </a:lnTo>
                <a:lnTo>
                  <a:pt x="192" y="83"/>
                </a:lnTo>
                <a:lnTo>
                  <a:pt x="195" y="81"/>
                </a:lnTo>
                <a:lnTo>
                  <a:pt x="197" y="81"/>
                </a:lnTo>
                <a:lnTo>
                  <a:pt x="199" y="78"/>
                </a:lnTo>
                <a:lnTo>
                  <a:pt x="199" y="76"/>
                </a:lnTo>
                <a:lnTo>
                  <a:pt x="199" y="76"/>
                </a:lnTo>
                <a:lnTo>
                  <a:pt x="199" y="76"/>
                </a:lnTo>
                <a:lnTo>
                  <a:pt x="197" y="76"/>
                </a:lnTo>
                <a:lnTo>
                  <a:pt x="197" y="76"/>
                </a:lnTo>
                <a:lnTo>
                  <a:pt x="195" y="76"/>
                </a:lnTo>
                <a:lnTo>
                  <a:pt x="195" y="76"/>
                </a:lnTo>
                <a:lnTo>
                  <a:pt x="195" y="76"/>
                </a:lnTo>
                <a:lnTo>
                  <a:pt x="195" y="74"/>
                </a:lnTo>
                <a:lnTo>
                  <a:pt x="195" y="74"/>
                </a:lnTo>
                <a:lnTo>
                  <a:pt x="195" y="74"/>
                </a:lnTo>
                <a:lnTo>
                  <a:pt x="192" y="72"/>
                </a:lnTo>
                <a:lnTo>
                  <a:pt x="192" y="70"/>
                </a:lnTo>
                <a:lnTo>
                  <a:pt x="192" y="70"/>
                </a:lnTo>
                <a:lnTo>
                  <a:pt x="195" y="68"/>
                </a:lnTo>
                <a:lnTo>
                  <a:pt x="195" y="68"/>
                </a:lnTo>
                <a:lnTo>
                  <a:pt x="195" y="66"/>
                </a:lnTo>
                <a:lnTo>
                  <a:pt x="197" y="66"/>
                </a:lnTo>
                <a:lnTo>
                  <a:pt x="199" y="66"/>
                </a:lnTo>
                <a:lnTo>
                  <a:pt x="199" y="66"/>
                </a:lnTo>
                <a:lnTo>
                  <a:pt x="201" y="64"/>
                </a:lnTo>
                <a:lnTo>
                  <a:pt x="203" y="64"/>
                </a:lnTo>
                <a:lnTo>
                  <a:pt x="203" y="62"/>
                </a:lnTo>
                <a:lnTo>
                  <a:pt x="203" y="62"/>
                </a:lnTo>
                <a:lnTo>
                  <a:pt x="205" y="59"/>
                </a:lnTo>
                <a:lnTo>
                  <a:pt x="205" y="59"/>
                </a:lnTo>
                <a:lnTo>
                  <a:pt x="205" y="59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31" name="Freeform 331"/>
          <p:cNvSpPr>
            <a:spLocks noEditPoints="1"/>
          </p:cNvSpPr>
          <p:nvPr/>
        </p:nvSpPr>
        <p:spPr bwMode="auto">
          <a:xfrm>
            <a:off x="2898774" y="4029075"/>
            <a:ext cx="6350" cy="17463"/>
          </a:xfrm>
          <a:custGeom>
            <a:avLst/>
            <a:gdLst>
              <a:gd name="T0" fmla="*/ 4 w 4"/>
              <a:gd name="T1" fmla="*/ 4 h 11"/>
              <a:gd name="T2" fmla="*/ 4 w 4"/>
              <a:gd name="T3" fmla="*/ 4 h 11"/>
              <a:gd name="T4" fmla="*/ 4 w 4"/>
              <a:gd name="T5" fmla="*/ 4 h 11"/>
              <a:gd name="T6" fmla="*/ 2 w 4"/>
              <a:gd name="T7" fmla="*/ 4 h 11"/>
              <a:gd name="T8" fmla="*/ 2 w 4"/>
              <a:gd name="T9" fmla="*/ 4 h 11"/>
              <a:gd name="T10" fmla="*/ 2 w 4"/>
              <a:gd name="T11" fmla="*/ 7 h 11"/>
              <a:gd name="T12" fmla="*/ 2 w 4"/>
              <a:gd name="T13" fmla="*/ 7 h 11"/>
              <a:gd name="T14" fmla="*/ 2 w 4"/>
              <a:gd name="T15" fmla="*/ 7 h 11"/>
              <a:gd name="T16" fmla="*/ 2 w 4"/>
              <a:gd name="T17" fmla="*/ 7 h 11"/>
              <a:gd name="T18" fmla="*/ 2 w 4"/>
              <a:gd name="T19" fmla="*/ 7 h 11"/>
              <a:gd name="T20" fmla="*/ 2 w 4"/>
              <a:gd name="T21" fmla="*/ 7 h 11"/>
              <a:gd name="T22" fmla="*/ 2 w 4"/>
              <a:gd name="T23" fmla="*/ 7 h 11"/>
              <a:gd name="T24" fmla="*/ 2 w 4"/>
              <a:gd name="T25" fmla="*/ 7 h 11"/>
              <a:gd name="T26" fmla="*/ 2 w 4"/>
              <a:gd name="T27" fmla="*/ 7 h 11"/>
              <a:gd name="T28" fmla="*/ 2 w 4"/>
              <a:gd name="T29" fmla="*/ 7 h 11"/>
              <a:gd name="T30" fmla="*/ 2 w 4"/>
              <a:gd name="T31" fmla="*/ 7 h 11"/>
              <a:gd name="T32" fmla="*/ 2 w 4"/>
              <a:gd name="T33" fmla="*/ 7 h 11"/>
              <a:gd name="T34" fmla="*/ 2 w 4"/>
              <a:gd name="T35" fmla="*/ 7 h 11"/>
              <a:gd name="T36" fmla="*/ 2 w 4"/>
              <a:gd name="T37" fmla="*/ 7 h 11"/>
              <a:gd name="T38" fmla="*/ 2 w 4"/>
              <a:gd name="T39" fmla="*/ 4 h 11"/>
              <a:gd name="T40" fmla="*/ 4 w 4"/>
              <a:gd name="T41" fmla="*/ 4 h 11"/>
              <a:gd name="T42" fmla="*/ 4 w 4"/>
              <a:gd name="T43" fmla="*/ 4 h 11"/>
              <a:gd name="T44" fmla="*/ 4 w 4"/>
              <a:gd name="T45" fmla="*/ 4 h 11"/>
              <a:gd name="T46" fmla="*/ 2 w 4"/>
              <a:gd name="T47" fmla="*/ 11 h 11"/>
              <a:gd name="T48" fmla="*/ 2 w 4"/>
              <a:gd name="T49" fmla="*/ 11 h 11"/>
              <a:gd name="T50" fmla="*/ 2 w 4"/>
              <a:gd name="T51" fmla="*/ 11 h 11"/>
              <a:gd name="T52" fmla="*/ 2 w 4"/>
              <a:gd name="T53" fmla="*/ 11 h 11"/>
              <a:gd name="T54" fmla="*/ 2 w 4"/>
              <a:gd name="T55" fmla="*/ 11 h 11"/>
              <a:gd name="T56" fmla="*/ 2 w 4"/>
              <a:gd name="T57" fmla="*/ 11 h 11"/>
              <a:gd name="T58" fmla="*/ 0 w 4"/>
              <a:gd name="T59" fmla="*/ 11 h 11"/>
              <a:gd name="T60" fmla="*/ 0 w 4"/>
              <a:gd name="T61" fmla="*/ 11 h 11"/>
              <a:gd name="T62" fmla="*/ 0 w 4"/>
              <a:gd name="T63" fmla="*/ 11 h 11"/>
              <a:gd name="T64" fmla="*/ 2 w 4"/>
              <a:gd name="T65" fmla="*/ 11 h 11"/>
              <a:gd name="T66" fmla="*/ 2 w 4"/>
              <a:gd name="T67" fmla="*/ 11 h 11"/>
              <a:gd name="T68" fmla="*/ 2 w 4"/>
              <a:gd name="T69" fmla="*/ 11 h 11"/>
              <a:gd name="T70" fmla="*/ 2 w 4"/>
              <a:gd name="T71" fmla="*/ 11 h 11"/>
              <a:gd name="T72" fmla="*/ 2 w 4"/>
              <a:gd name="T73" fmla="*/ 11 h 11"/>
              <a:gd name="T74" fmla="*/ 2 w 4"/>
              <a:gd name="T75" fmla="*/ 11 h 11"/>
              <a:gd name="T76" fmla="*/ 2 w 4"/>
              <a:gd name="T77" fmla="*/ 11 h 11"/>
              <a:gd name="T78" fmla="*/ 4 w 4"/>
              <a:gd name="T79" fmla="*/ 0 h 11"/>
              <a:gd name="T80" fmla="*/ 4 w 4"/>
              <a:gd name="T81" fmla="*/ 0 h 11"/>
              <a:gd name="T82" fmla="*/ 2 w 4"/>
              <a:gd name="T83" fmla="*/ 0 h 11"/>
              <a:gd name="T84" fmla="*/ 2 w 4"/>
              <a:gd name="T85" fmla="*/ 2 h 11"/>
              <a:gd name="T86" fmla="*/ 2 w 4"/>
              <a:gd name="T87" fmla="*/ 2 h 11"/>
              <a:gd name="T88" fmla="*/ 2 w 4"/>
              <a:gd name="T89" fmla="*/ 4 h 11"/>
              <a:gd name="T90" fmla="*/ 4 w 4"/>
              <a:gd name="T91" fmla="*/ 2 h 11"/>
              <a:gd name="T92" fmla="*/ 4 w 4"/>
              <a:gd name="T93" fmla="*/ 2 h 11"/>
              <a:gd name="T94" fmla="*/ 4 w 4"/>
              <a:gd name="T95" fmla="*/ 2 h 11"/>
              <a:gd name="T96" fmla="*/ 4 w 4"/>
              <a:gd name="T97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" h="11">
                <a:moveTo>
                  <a:pt x="4" y="4"/>
                </a:moveTo>
                <a:lnTo>
                  <a:pt x="4" y="4"/>
                </a:lnTo>
                <a:lnTo>
                  <a:pt x="4" y="4"/>
                </a:lnTo>
                <a:lnTo>
                  <a:pt x="2" y="4"/>
                </a:lnTo>
                <a:lnTo>
                  <a:pt x="2" y="4"/>
                </a:lnTo>
                <a:lnTo>
                  <a:pt x="2" y="7"/>
                </a:lnTo>
                <a:lnTo>
                  <a:pt x="2" y="7"/>
                </a:lnTo>
                <a:lnTo>
                  <a:pt x="2" y="7"/>
                </a:lnTo>
                <a:lnTo>
                  <a:pt x="2" y="7"/>
                </a:lnTo>
                <a:lnTo>
                  <a:pt x="2" y="7"/>
                </a:lnTo>
                <a:lnTo>
                  <a:pt x="2" y="7"/>
                </a:lnTo>
                <a:lnTo>
                  <a:pt x="2" y="7"/>
                </a:lnTo>
                <a:lnTo>
                  <a:pt x="2" y="7"/>
                </a:lnTo>
                <a:lnTo>
                  <a:pt x="2" y="7"/>
                </a:lnTo>
                <a:lnTo>
                  <a:pt x="2" y="7"/>
                </a:lnTo>
                <a:lnTo>
                  <a:pt x="2" y="7"/>
                </a:lnTo>
                <a:lnTo>
                  <a:pt x="2" y="7"/>
                </a:lnTo>
                <a:lnTo>
                  <a:pt x="2" y="7"/>
                </a:lnTo>
                <a:lnTo>
                  <a:pt x="2" y="7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close/>
                <a:moveTo>
                  <a:pt x="2" y="11"/>
                </a:moveTo>
                <a:lnTo>
                  <a:pt x="2" y="11"/>
                </a:lnTo>
                <a:lnTo>
                  <a:pt x="2" y="11"/>
                </a:lnTo>
                <a:lnTo>
                  <a:pt x="2" y="11"/>
                </a:lnTo>
                <a:lnTo>
                  <a:pt x="2" y="11"/>
                </a:lnTo>
                <a:lnTo>
                  <a:pt x="2" y="11"/>
                </a:lnTo>
                <a:lnTo>
                  <a:pt x="0" y="11"/>
                </a:lnTo>
                <a:lnTo>
                  <a:pt x="0" y="11"/>
                </a:lnTo>
                <a:lnTo>
                  <a:pt x="0" y="11"/>
                </a:lnTo>
                <a:lnTo>
                  <a:pt x="2" y="11"/>
                </a:lnTo>
                <a:lnTo>
                  <a:pt x="2" y="11"/>
                </a:lnTo>
                <a:lnTo>
                  <a:pt x="2" y="11"/>
                </a:lnTo>
                <a:lnTo>
                  <a:pt x="2" y="11"/>
                </a:lnTo>
                <a:lnTo>
                  <a:pt x="2" y="11"/>
                </a:lnTo>
                <a:lnTo>
                  <a:pt x="2" y="11"/>
                </a:lnTo>
                <a:lnTo>
                  <a:pt x="2" y="11"/>
                </a:lnTo>
                <a:close/>
                <a:moveTo>
                  <a:pt x="4" y="0"/>
                </a:move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32" name="Freeform 332"/>
          <p:cNvSpPr>
            <a:spLocks/>
          </p:cNvSpPr>
          <p:nvPr/>
        </p:nvSpPr>
        <p:spPr bwMode="auto">
          <a:xfrm>
            <a:off x="4684712" y="3281363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33" name="Freeform 333"/>
          <p:cNvSpPr>
            <a:spLocks noEditPoints="1"/>
          </p:cNvSpPr>
          <p:nvPr/>
        </p:nvSpPr>
        <p:spPr bwMode="auto">
          <a:xfrm>
            <a:off x="5740399" y="3170238"/>
            <a:ext cx="415925" cy="246063"/>
          </a:xfrm>
          <a:custGeom>
            <a:avLst/>
            <a:gdLst>
              <a:gd name="T0" fmla="*/ 249 w 262"/>
              <a:gd name="T1" fmla="*/ 85 h 155"/>
              <a:gd name="T2" fmla="*/ 241 w 262"/>
              <a:gd name="T3" fmla="*/ 78 h 155"/>
              <a:gd name="T4" fmla="*/ 239 w 262"/>
              <a:gd name="T5" fmla="*/ 78 h 155"/>
              <a:gd name="T6" fmla="*/ 226 w 262"/>
              <a:gd name="T7" fmla="*/ 81 h 155"/>
              <a:gd name="T8" fmla="*/ 220 w 262"/>
              <a:gd name="T9" fmla="*/ 72 h 155"/>
              <a:gd name="T10" fmla="*/ 232 w 262"/>
              <a:gd name="T11" fmla="*/ 64 h 155"/>
              <a:gd name="T12" fmla="*/ 222 w 262"/>
              <a:gd name="T13" fmla="*/ 66 h 155"/>
              <a:gd name="T14" fmla="*/ 205 w 262"/>
              <a:gd name="T15" fmla="*/ 76 h 155"/>
              <a:gd name="T16" fmla="*/ 192 w 262"/>
              <a:gd name="T17" fmla="*/ 89 h 155"/>
              <a:gd name="T18" fmla="*/ 184 w 262"/>
              <a:gd name="T19" fmla="*/ 87 h 155"/>
              <a:gd name="T20" fmla="*/ 171 w 262"/>
              <a:gd name="T21" fmla="*/ 83 h 155"/>
              <a:gd name="T22" fmla="*/ 161 w 262"/>
              <a:gd name="T23" fmla="*/ 68 h 155"/>
              <a:gd name="T24" fmla="*/ 154 w 262"/>
              <a:gd name="T25" fmla="*/ 49 h 155"/>
              <a:gd name="T26" fmla="*/ 139 w 262"/>
              <a:gd name="T27" fmla="*/ 38 h 155"/>
              <a:gd name="T28" fmla="*/ 120 w 262"/>
              <a:gd name="T29" fmla="*/ 38 h 155"/>
              <a:gd name="T30" fmla="*/ 91 w 262"/>
              <a:gd name="T31" fmla="*/ 38 h 155"/>
              <a:gd name="T32" fmla="*/ 72 w 262"/>
              <a:gd name="T33" fmla="*/ 21 h 155"/>
              <a:gd name="T34" fmla="*/ 61 w 262"/>
              <a:gd name="T35" fmla="*/ 24 h 155"/>
              <a:gd name="T36" fmla="*/ 57 w 262"/>
              <a:gd name="T37" fmla="*/ 28 h 155"/>
              <a:gd name="T38" fmla="*/ 51 w 262"/>
              <a:gd name="T39" fmla="*/ 15 h 155"/>
              <a:gd name="T40" fmla="*/ 42 w 262"/>
              <a:gd name="T41" fmla="*/ 7 h 155"/>
              <a:gd name="T42" fmla="*/ 42 w 262"/>
              <a:gd name="T43" fmla="*/ 13 h 155"/>
              <a:gd name="T44" fmla="*/ 40 w 262"/>
              <a:gd name="T45" fmla="*/ 15 h 155"/>
              <a:gd name="T46" fmla="*/ 36 w 262"/>
              <a:gd name="T47" fmla="*/ 21 h 155"/>
              <a:gd name="T48" fmla="*/ 36 w 262"/>
              <a:gd name="T49" fmla="*/ 9 h 155"/>
              <a:gd name="T50" fmla="*/ 30 w 262"/>
              <a:gd name="T51" fmla="*/ 2 h 155"/>
              <a:gd name="T52" fmla="*/ 0 w 262"/>
              <a:gd name="T53" fmla="*/ 11 h 155"/>
              <a:gd name="T54" fmla="*/ 0 w 262"/>
              <a:gd name="T55" fmla="*/ 59 h 155"/>
              <a:gd name="T56" fmla="*/ 15 w 262"/>
              <a:gd name="T57" fmla="*/ 81 h 155"/>
              <a:gd name="T58" fmla="*/ 17 w 262"/>
              <a:gd name="T59" fmla="*/ 68 h 155"/>
              <a:gd name="T60" fmla="*/ 30 w 262"/>
              <a:gd name="T61" fmla="*/ 59 h 155"/>
              <a:gd name="T62" fmla="*/ 38 w 262"/>
              <a:gd name="T63" fmla="*/ 62 h 155"/>
              <a:gd name="T64" fmla="*/ 36 w 262"/>
              <a:gd name="T65" fmla="*/ 55 h 155"/>
              <a:gd name="T66" fmla="*/ 51 w 262"/>
              <a:gd name="T67" fmla="*/ 62 h 155"/>
              <a:gd name="T68" fmla="*/ 61 w 262"/>
              <a:gd name="T69" fmla="*/ 68 h 155"/>
              <a:gd name="T70" fmla="*/ 61 w 262"/>
              <a:gd name="T71" fmla="*/ 72 h 155"/>
              <a:gd name="T72" fmla="*/ 74 w 262"/>
              <a:gd name="T73" fmla="*/ 81 h 155"/>
              <a:gd name="T74" fmla="*/ 89 w 262"/>
              <a:gd name="T75" fmla="*/ 83 h 155"/>
              <a:gd name="T76" fmla="*/ 101 w 262"/>
              <a:gd name="T77" fmla="*/ 106 h 155"/>
              <a:gd name="T78" fmla="*/ 131 w 262"/>
              <a:gd name="T79" fmla="*/ 125 h 155"/>
              <a:gd name="T80" fmla="*/ 154 w 262"/>
              <a:gd name="T81" fmla="*/ 136 h 155"/>
              <a:gd name="T82" fmla="*/ 161 w 262"/>
              <a:gd name="T83" fmla="*/ 148 h 155"/>
              <a:gd name="T84" fmla="*/ 180 w 262"/>
              <a:gd name="T85" fmla="*/ 152 h 155"/>
              <a:gd name="T86" fmla="*/ 188 w 262"/>
              <a:gd name="T87" fmla="*/ 136 h 155"/>
              <a:gd name="T88" fmla="*/ 184 w 262"/>
              <a:gd name="T89" fmla="*/ 121 h 155"/>
              <a:gd name="T90" fmla="*/ 173 w 262"/>
              <a:gd name="T91" fmla="*/ 117 h 155"/>
              <a:gd name="T92" fmla="*/ 190 w 262"/>
              <a:gd name="T93" fmla="*/ 112 h 155"/>
              <a:gd name="T94" fmla="*/ 196 w 262"/>
              <a:gd name="T95" fmla="*/ 106 h 155"/>
              <a:gd name="T96" fmla="*/ 199 w 262"/>
              <a:gd name="T97" fmla="*/ 102 h 155"/>
              <a:gd name="T98" fmla="*/ 203 w 262"/>
              <a:gd name="T99" fmla="*/ 97 h 155"/>
              <a:gd name="T100" fmla="*/ 209 w 262"/>
              <a:gd name="T101" fmla="*/ 91 h 155"/>
              <a:gd name="T102" fmla="*/ 224 w 262"/>
              <a:gd name="T103" fmla="*/ 89 h 155"/>
              <a:gd name="T104" fmla="*/ 220 w 262"/>
              <a:gd name="T105" fmla="*/ 95 h 155"/>
              <a:gd name="T106" fmla="*/ 228 w 262"/>
              <a:gd name="T107" fmla="*/ 100 h 155"/>
              <a:gd name="T108" fmla="*/ 241 w 262"/>
              <a:gd name="T109" fmla="*/ 100 h 155"/>
              <a:gd name="T110" fmla="*/ 249 w 262"/>
              <a:gd name="T111" fmla="*/ 95 h 155"/>
              <a:gd name="T112" fmla="*/ 256 w 262"/>
              <a:gd name="T113" fmla="*/ 91 h 155"/>
              <a:gd name="T114" fmla="*/ 224 w 262"/>
              <a:gd name="T115" fmla="*/ 87 h 155"/>
              <a:gd name="T116" fmla="*/ 230 w 262"/>
              <a:gd name="T117" fmla="*/ 104 h 155"/>
              <a:gd name="T118" fmla="*/ 239 w 262"/>
              <a:gd name="T119" fmla="*/ 104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62" h="155">
                <a:moveTo>
                  <a:pt x="262" y="89"/>
                </a:moveTo>
                <a:lnTo>
                  <a:pt x="260" y="87"/>
                </a:lnTo>
                <a:lnTo>
                  <a:pt x="258" y="89"/>
                </a:lnTo>
                <a:lnTo>
                  <a:pt x="258" y="89"/>
                </a:lnTo>
                <a:lnTo>
                  <a:pt x="258" y="87"/>
                </a:lnTo>
                <a:lnTo>
                  <a:pt x="253" y="87"/>
                </a:lnTo>
                <a:lnTo>
                  <a:pt x="253" y="87"/>
                </a:lnTo>
                <a:lnTo>
                  <a:pt x="251" y="85"/>
                </a:lnTo>
                <a:lnTo>
                  <a:pt x="251" y="85"/>
                </a:lnTo>
                <a:lnTo>
                  <a:pt x="249" y="85"/>
                </a:lnTo>
                <a:lnTo>
                  <a:pt x="249" y="85"/>
                </a:lnTo>
                <a:lnTo>
                  <a:pt x="247" y="85"/>
                </a:lnTo>
                <a:lnTo>
                  <a:pt x="247" y="85"/>
                </a:lnTo>
                <a:lnTo>
                  <a:pt x="247" y="85"/>
                </a:lnTo>
                <a:lnTo>
                  <a:pt x="247" y="83"/>
                </a:lnTo>
                <a:lnTo>
                  <a:pt x="247" y="83"/>
                </a:lnTo>
                <a:lnTo>
                  <a:pt x="245" y="83"/>
                </a:lnTo>
                <a:lnTo>
                  <a:pt x="245" y="83"/>
                </a:lnTo>
                <a:lnTo>
                  <a:pt x="243" y="83"/>
                </a:lnTo>
                <a:lnTo>
                  <a:pt x="243" y="83"/>
                </a:lnTo>
                <a:lnTo>
                  <a:pt x="243" y="81"/>
                </a:lnTo>
                <a:lnTo>
                  <a:pt x="241" y="78"/>
                </a:lnTo>
                <a:lnTo>
                  <a:pt x="241" y="78"/>
                </a:lnTo>
                <a:lnTo>
                  <a:pt x="241" y="78"/>
                </a:lnTo>
                <a:lnTo>
                  <a:pt x="239" y="76"/>
                </a:lnTo>
                <a:lnTo>
                  <a:pt x="239" y="76"/>
                </a:lnTo>
                <a:lnTo>
                  <a:pt x="239" y="76"/>
                </a:lnTo>
                <a:lnTo>
                  <a:pt x="239" y="76"/>
                </a:lnTo>
                <a:lnTo>
                  <a:pt x="239" y="76"/>
                </a:lnTo>
                <a:lnTo>
                  <a:pt x="239" y="76"/>
                </a:lnTo>
                <a:lnTo>
                  <a:pt x="239" y="78"/>
                </a:lnTo>
                <a:lnTo>
                  <a:pt x="239" y="78"/>
                </a:lnTo>
                <a:lnTo>
                  <a:pt x="239" y="78"/>
                </a:lnTo>
                <a:lnTo>
                  <a:pt x="237" y="81"/>
                </a:lnTo>
                <a:lnTo>
                  <a:pt x="237" y="81"/>
                </a:lnTo>
                <a:lnTo>
                  <a:pt x="234" y="78"/>
                </a:lnTo>
                <a:lnTo>
                  <a:pt x="234" y="83"/>
                </a:lnTo>
                <a:lnTo>
                  <a:pt x="234" y="83"/>
                </a:lnTo>
                <a:lnTo>
                  <a:pt x="234" y="83"/>
                </a:lnTo>
                <a:lnTo>
                  <a:pt x="232" y="83"/>
                </a:lnTo>
                <a:lnTo>
                  <a:pt x="230" y="83"/>
                </a:lnTo>
                <a:lnTo>
                  <a:pt x="230" y="83"/>
                </a:lnTo>
                <a:lnTo>
                  <a:pt x="228" y="83"/>
                </a:lnTo>
                <a:lnTo>
                  <a:pt x="226" y="81"/>
                </a:lnTo>
                <a:lnTo>
                  <a:pt x="226" y="81"/>
                </a:lnTo>
                <a:lnTo>
                  <a:pt x="224" y="78"/>
                </a:lnTo>
                <a:lnTo>
                  <a:pt x="224" y="76"/>
                </a:lnTo>
                <a:lnTo>
                  <a:pt x="224" y="76"/>
                </a:lnTo>
                <a:lnTo>
                  <a:pt x="222" y="78"/>
                </a:lnTo>
                <a:lnTo>
                  <a:pt x="220" y="76"/>
                </a:lnTo>
                <a:lnTo>
                  <a:pt x="218" y="76"/>
                </a:lnTo>
                <a:lnTo>
                  <a:pt x="218" y="76"/>
                </a:lnTo>
                <a:lnTo>
                  <a:pt x="215" y="76"/>
                </a:lnTo>
                <a:lnTo>
                  <a:pt x="215" y="74"/>
                </a:lnTo>
                <a:lnTo>
                  <a:pt x="220" y="72"/>
                </a:lnTo>
                <a:lnTo>
                  <a:pt x="222" y="70"/>
                </a:lnTo>
                <a:lnTo>
                  <a:pt x="224" y="70"/>
                </a:lnTo>
                <a:lnTo>
                  <a:pt x="224" y="70"/>
                </a:lnTo>
                <a:lnTo>
                  <a:pt x="226" y="68"/>
                </a:lnTo>
                <a:lnTo>
                  <a:pt x="226" y="68"/>
                </a:lnTo>
                <a:lnTo>
                  <a:pt x="226" y="66"/>
                </a:lnTo>
                <a:lnTo>
                  <a:pt x="228" y="66"/>
                </a:lnTo>
                <a:lnTo>
                  <a:pt x="230" y="66"/>
                </a:lnTo>
                <a:lnTo>
                  <a:pt x="232" y="64"/>
                </a:lnTo>
                <a:lnTo>
                  <a:pt x="232" y="64"/>
                </a:lnTo>
                <a:lnTo>
                  <a:pt x="232" y="64"/>
                </a:lnTo>
                <a:lnTo>
                  <a:pt x="230" y="64"/>
                </a:lnTo>
                <a:lnTo>
                  <a:pt x="230" y="62"/>
                </a:lnTo>
                <a:lnTo>
                  <a:pt x="228" y="62"/>
                </a:lnTo>
                <a:lnTo>
                  <a:pt x="228" y="64"/>
                </a:lnTo>
                <a:lnTo>
                  <a:pt x="226" y="64"/>
                </a:lnTo>
                <a:lnTo>
                  <a:pt x="226" y="64"/>
                </a:lnTo>
                <a:lnTo>
                  <a:pt x="224" y="64"/>
                </a:lnTo>
                <a:lnTo>
                  <a:pt x="224" y="66"/>
                </a:lnTo>
                <a:lnTo>
                  <a:pt x="224" y="66"/>
                </a:lnTo>
                <a:lnTo>
                  <a:pt x="222" y="66"/>
                </a:lnTo>
                <a:lnTo>
                  <a:pt x="222" y="66"/>
                </a:lnTo>
                <a:lnTo>
                  <a:pt x="222" y="66"/>
                </a:lnTo>
                <a:lnTo>
                  <a:pt x="220" y="66"/>
                </a:lnTo>
                <a:lnTo>
                  <a:pt x="220" y="66"/>
                </a:lnTo>
                <a:lnTo>
                  <a:pt x="218" y="68"/>
                </a:lnTo>
                <a:lnTo>
                  <a:pt x="215" y="70"/>
                </a:lnTo>
                <a:lnTo>
                  <a:pt x="213" y="72"/>
                </a:lnTo>
                <a:lnTo>
                  <a:pt x="211" y="72"/>
                </a:lnTo>
                <a:lnTo>
                  <a:pt x="209" y="74"/>
                </a:lnTo>
                <a:lnTo>
                  <a:pt x="207" y="74"/>
                </a:lnTo>
                <a:lnTo>
                  <a:pt x="205" y="76"/>
                </a:lnTo>
                <a:lnTo>
                  <a:pt x="205" y="76"/>
                </a:lnTo>
                <a:lnTo>
                  <a:pt x="203" y="76"/>
                </a:lnTo>
                <a:lnTo>
                  <a:pt x="201" y="78"/>
                </a:lnTo>
                <a:lnTo>
                  <a:pt x="199" y="78"/>
                </a:lnTo>
                <a:lnTo>
                  <a:pt x="199" y="81"/>
                </a:lnTo>
                <a:lnTo>
                  <a:pt x="199" y="83"/>
                </a:lnTo>
                <a:lnTo>
                  <a:pt x="196" y="83"/>
                </a:lnTo>
                <a:lnTo>
                  <a:pt x="194" y="85"/>
                </a:lnTo>
                <a:lnTo>
                  <a:pt x="194" y="87"/>
                </a:lnTo>
                <a:lnTo>
                  <a:pt x="192" y="87"/>
                </a:lnTo>
                <a:lnTo>
                  <a:pt x="192" y="89"/>
                </a:lnTo>
                <a:lnTo>
                  <a:pt x="192" y="89"/>
                </a:lnTo>
                <a:lnTo>
                  <a:pt x="192" y="91"/>
                </a:lnTo>
                <a:lnTo>
                  <a:pt x="192" y="91"/>
                </a:lnTo>
                <a:lnTo>
                  <a:pt x="192" y="93"/>
                </a:lnTo>
                <a:lnTo>
                  <a:pt x="190" y="93"/>
                </a:lnTo>
                <a:lnTo>
                  <a:pt x="190" y="93"/>
                </a:lnTo>
                <a:lnTo>
                  <a:pt x="188" y="91"/>
                </a:lnTo>
                <a:lnTo>
                  <a:pt x="186" y="91"/>
                </a:lnTo>
                <a:lnTo>
                  <a:pt x="186" y="89"/>
                </a:lnTo>
                <a:lnTo>
                  <a:pt x="184" y="89"/>
                </a:lnTo>
                <a:lnTo>
                  <a:pt x="184" y="87"/>
                </a:lnTo>
                <a:lnTo>
                  <a:pt x="184" y="87"/>
                </a:lnTo>
                <a:lnTo>
                  <a:pt x="186" y="85"/>
                </a:lnTo>
                <a:lnTo>
                  <a:pt x="184" y="85"/>
                </a:lnTo>
                <a:lnTo>
                  <a:pt x="184" y="83"/>
                </a:lnTo>
                <a:lnTo>
                  <a:pt x="184" y="83"/>
                </a:lnTo>
                <a:lnTo>
                  <a:pt x="182" y="83"/>
                </a:lnTo>
                <a:lnTo>
                  <a:pt x="182" y="83"/>
                </a:lnTo>
                <a:lnTo>
                  <a:pt x="180" y="83"/>
                </a:lnTo>
                <a:lnTo>
                  <a:pt x="180" y="83"/>
                </a:lnTo>
                <a:lnTo>
                  <a:pt x="175" y="83"/>
                </a:lnTo>
                <a:lnTo>
                  <a:pt x="173" y="83"/>
                </a:lnTo>
                <a:lnTo>
                  <a:pt x="171" y="83"/>
                </a:lnTo>
                <a:lnTo>
                  <a:pt x="169" y="83"/>
                </a:lnTo>
                <a:lnTo>
                  <a:pt x="165" y="83"/>
                </a:lnTo>
                <a:lnTo>
                  <a:pt x="165" y="83"/>
                </a:lnTo>
                <a:lnTo>
                  <a:pt x="163" y="83"/>
                </a:lnTo>
                <a:lnTo>
                  <a:pt x="163" y="81"/>
                </a:lnTo>
                <a:lnTo>
                  <a:pt x="163" y="78"/>
                </a:lnTo>
                <a:lnTo>
                  <a:pt x="163" y="76"/>
                </a:lnTo>
                <a:lnTo>
                  <a:pt x="161" y="74"/>
                </a:lnTo>
                <a:lnTo>
                  <a:pt x="161" y="72"/>
                </a:lnTo>
                <a:lnTo>
                  <a:pt x="161" y="70"/>
                </a:lnTo>
                <a:lnTo>
                  <a:pt x="161" y="68"/>
                </a:lnTo>
                <a:lnTo>
                  <a:pt x="158" y="68"/>
                </a:lnTo>
                <a:lnTo>
                  <a:pt x="156" y="68"/>
                </a:lnTo>
                <a:lnTo>
                  <a:pt x="152" y="68"/>
                </a:lnTo>
                <a:lnTo>
                  <a:pt x="152" y="66"/>
                </a:lnTo>
                <a:lnTo>
                  <a:pt x="152" y="64"/>
                </a:lnTo>
                <a:lnTo>
                  <a:pt x="152" y="62"/>
                </a:lnTo>
                <a:lnTo>
                  <a:pt x="154" y="59"/>
                </a:lnTo>
                <a:lnTo>
                  <a:pt x="154" y="55"/>
                </a:lnTo>
                <a:lnTo>
                  <a:pt x="154" y="53"/>
                </a:lnTo>
                <a:lnTo>
                  <a:pt x="154" y="51"/>
                </a:lnTo>
                <a:lnTo>
                  <a:pt x="154" y="49"/>
                </a:lnTo>
                <a:lnTo>
                  <a:pt x="152" y="49"/>
                </a:lnTo>
                <a:lnTo>
                  <a:pt x="152" y="51"/>
                </a:lnTo>
                <a:lnTo>
                  <a:pt x="150" y="51"/>
                </a:lnTo>
                <a:lnTo>
                  <a:pt x="148" y="49"/>
                </a:lnTo>
                <a:lnTo>
                  <a:pt x="148" y="47"/>
                </a:lnTo>
                <a:lnTo>
                  <a:pt x="146" y="45"/>
                </a:lnTo>
                <a:lnTo>
                  <a:pt x="146" y="43"/>
                </a:lnTo>
                <a:lnTo>
                  <a:pt x="144" y="43"/>
                </a:lnTo>
                <a:lnTo>
                  <a:pt x="142" y="40"/>
                </a:lnTo>
                <a:lnTo>
                  <a:pt x="139" y="40"/>
                </a:lnTo>
                <a:lnTo>
                  <a:pt x="139" y="38"/>
                </a:lnTo>
                <a:lnTo>
                  <a:pt x="137" y="36"/>
                </a:lnTo>
                <a:lnTo>
                  <a:pt x="135" y="36"/>
                </a:lnTo>
                <a:lnTo>
                  <a:pt x="135" y="36"/>
                </a:lnTo>
                <a:lnTo>
                  <a:pt x="133" y="36"/>
                </a:lnTo>
                <a:lnTo>
                  <a:pt x="131" y="38"/>
                </a:lnTo>
                <a:lnTo>
                  <a:pt x="129" y="38"/>
                </a:lnTo>
                <a:lnTo>
                  <a:pt x="129" y="38"/>
                </a:lnTo>
                <a:lnTo>
                  <a:pt x="127" y="38"/>
                </a:lnTo>
                <a:lnTo>
                  <a:pt x="125" y="38"/>
                </a:lnTo>
                <a:lnTo>
                  <a:pt x="123" y="38"/>
                </a:lnTo>
                <a:lnTo>
                  <a:pt x="120" y="38"/>
                </a:lnTo>
                <a:lnTo>
                  <a:pt x="118" y="38"/>
                </a:lnTo>
                <a:lnTo>
                  <a:pt x="114" y="38"/>
                </a:lnTo>
                <a:lnTo>
                  <a:pt x="110" y="36"/>
                </a:lnTo>
                <a:lnTo>
                  <a:pt x="108" y="38"/>
                </a:lnTo>
                <a:lnTo>
                  <a:pt x="104" y="38"/>
                </a:lnTo>
                <a:lnTo>
                  <a:pt x="101" y="38"/>
                </a:lnTo>
                <a:lnTo>
                  <a:pt x="99" y="38"/>
                </a:lnTo>
                <a:lnTo>
                  <a:pt x="95" y="40"/>
                </a:lnTo>
                <a:lnTo>
                  <a:pt x="93" y="40"/>
                </a:lnTo>
                <a:lnTo>
                  <a:pt x="91" y="40"/>
                </a:lnTo>
                <a:lnTo>
                  <a:pt x="91" y="38"/>
                </a:lnTo>
                <a:lnTo>
                  <a:pt x="87" y="36"/>
                </a:lnTo>
                <a:lnTo>
                  <a:pt x="87" y="34"/>
                </a:lnTo>
                <a:lnTo>
                  <a:pt x="85" y="32"/>
                </a:lnTo>
                <a:lnTo>
                  <a:pt x="82" y="30"/>
                </a:lnTo>
                <a:lnTo>
                  <a:pt x="80" y="28"/>
                </a:lnTo>
                <a:lnTo>
                  <a:pt x="78" y="28"/>
                </a:lnTo>
                <a:lnTo>
                  <a:pt x="78" y="26"/>
                </a:lnTo>
                <a:lnTo>
                  <a:pt x="78" y="24"/>
                </a:lnTo>
                <a:lnTo>
                  <a:pt x="76" y="24"/>
                </a:lnTo>
                <a:lnTo>
                  <a:pt x="74" y="21"/>
                </a:lnTo>
                <a:lnTo>
                  <a:pt x="72" y="21"/>
                </a:lnTo>
                <a:lnTo>
                  <a:pt x="70" y="19"/>
                </a:lnTo>
                <a:lnTo>
                  <a:pt x="68" y="17"/>
                </a:lnTo>
                <a:lnTo>
                  <a:pt x="66" y="17"/>
                </a:lnTo>
                <a:lnTo>
                  <a:pt x="63" y="15"/>
                </a:lnTo>
                <a:lnTo>
                  <a:pt x="61" y="15"/>
                </a:lnTo>
                <a:lnTo>
                  <a:pt x="61" y="15"/>
                </a:lnTo>
                <a:lnTo>
                  <a:pt x="61" y="17"/>
                </a:lnTo>
                <a:lnTo>
                  <a:pt x="61" y="17"/>
                </a:lnTo>
                <a:lnTo>
                  <a:pt x="61" y="19"/>
                </a:lnTo>
                <a:lnTo>
                  <a:pt x="61" y="21"/>
                </a:lnTo>
                <a:lnTo>
                  <a:pt x="61" y="24"/>
                </a:lnTo>
                <a:lnTo>
                  <a:pt x="61" y="24"/>
                </a:lnTo>
                <a:lnTo>
                  <a:pt x="61" y="24"/>
                </a:lnTo>
                <a:lnTo>
                  <a:pt x="59" y="24"/>
                </a:lnTo>
                <a:lnTo>
                  <a:pt x="59" y="24"/>
                </a:lnTo>
                <a:lnTo>
                  <a:pt x="59" y="26"/>
                </a:lnTo>
                <a:lnTo>
                  <a:pt x="59" y="26"/>
                </a:lnTo>
                <a:lnTo>
                  <a:pt x="59" y="26"/>
                </a:lnTo>
                <a:lnTo>
                  <a:pt x="59" y="26"/>
                </a:lnTo>
                <a:lnTo>
                  <a:pt x="59" y="26"/>
                </a:lnTo>
                <a:lnTo>
                  <a:pt x="59" y="28"/>
                </a:lnTo>
                <a:lnTo>
                  <a:pt x="57" y="28"/>
                </a:lnTo>
                <a:lnTo>
                  <a:pt x="55" y="28"/>
                </a:lnTo>
                <a:lnTo>
                  <a:pt x="55" y="28"/>
                </a:lnTo>
                <a:lnTo>
                  <a:pt x="55" y="26"/>
                </a:lnTo>
                <a:lnTo>
                  <a:pt x="55" y="26"/>
                </a:lnTo>
                <a:lnTo>
                  <a:pt x="55" y="24"/>
                </a:lnTo>
                <a:lnTo>
                  <a:pt x="55" y="24"/>
                </a:lnTo>
                <a:lnTo>
                  <a:pt x="51" y="19"/>
                </a:lnTo>
                <a:lnTo>
                  <a:pt x="49" y="17"/>
                </a:lnTo>
                <a:lnTo>
                  <a:pt x="49" y="17"/>
                </a:lnTo>
                <a:lnTo>
                  <a:pt x="49" y="17"/>
                </a:lnTo>
                <a:lnTo>
                  <a:pt x="51" y="15"/>
                </a:lnTo>
                <a:lnTo>
                  <a:pt x="51" y="11"/>
                </a:lnTo>
                <a:lnTo>
                  <a:pt x="53" y="9"/>
                </a:lnTo>
                <a:lnTo>
                  <a:pt x="51" y="9"/>
                </a:lnTo>
                <a:lnTo>
                  <a:pt x="49" y="7"/>
                </a:lnTo>
                <a:lnTo>
                  <a:pt x="47" y="7"/>
                </a:lnTo>
                <a:lnTo>
                  <a:pt x="44" y="5"/>
                </a:lnTo>
                <a:lnTo>
                  <a:pt x="42" y="2"/>
                </a:lnTo>
                <a:lnTo>
                  <a:pt x="42" y="2"/>
                </a:lnTo>
                <a:lnTo>
                  <a:pt x="42" y="5"/>
                </a:lnTo>
                <a:lnTo>
                  <a:pt x="42" y="5"/>
                </a:lnTo>
                <a:lnTo>
                  <a:pt x="42" y="7"/>
                </a:lnTo>
                <a:lnTo>
                  <a:pt x="42" y="7"/>
                </a:lnTo>
                <a:lnTo>
                  <a:pt x="42" y="9"/>
                </a:lnTo>
                <a:lnTo>
                  <a:pt x="42" y="9"/>
                </a:lnTo>
                <a:lnTo>
                  <a:pt x="42" y="9"/>
                </a:lnTo>
                <a:lnTo>
                  <a:pt x="40" y="11"/>
                </a:lnTo>
                <a:lnTo>
                  <a:pt x="40" y="11"/>
                </a:lnTo>
                <a:lnTo>
                  <a:pt x="40" y="11"/>
                </a:lnTo>
                <a:lnTo>
                  <a:pt x="40" y="11"/>
                </a:lnTo>
                <a:lnTo>
                  <a:pt x="42" y="11"/>
                </a:lnTo>
                <a:lnTo>
                  <a:pt x="42" y="11"/>
                </a:lnTo>
                <a:lnTo>
                  <a:pt x="42" y="13"/>
                </a:lnTo>
                <a:lnTo>
                  <a:pt x="42" y="13"/>
                </a:lnTo>
                <a:lnTo>
                  <a:pt x="42" y="13"/>
                </a:lnTo>
                <a:lnTo>
                  <a:pt x="42" y="13"/>
                </a:lnTo>
                <a:lnTo>
                  <a:pt x="42" y="15"/>
                </a:lnTo>
                <a:lnTo>
                  <a:pt x="42" y="15"/>
                </a:lnTo>
                <a:lnTo>
                  <a:pt x="42" y="15"/>
                </a:lnTo>
                <a:lnTo>
                  <a:pt x="42" y="17"/>
                </a:lnTo>
                <a:lnTo>
                  <a:pt x="42" y="17"/>
                </a:lnTo>
                <a:lnTo>
                  <a:pt x="42" y="17"/>
                </a:lnTo>
                <a:lnTo>
                  <a:pt x="42" y="15"/>
                </a:lnTo>
                <a:lnTo>
                  <a:pt x="40" y="15"/>
                </a:lnTo>
                <a:lnTo>
                  <a:pt x="40" y="15"/>
                </a:lnTo>
                <a:lnTo>
                  <a:pt x="40" y="17"/>
                </a:lnTo>
                <a:lnTo>
                  <a:pt x="40" y="17"/>
                </a:lnTo>
                <a:lnTo>
                  <a:pt x="40" y="17"/>
                </a:lnTo>
                <a:lnTo>
                  <a:pt x="40" y="17"/>
                </a:lnTo>
                <a:lnTo>
                  <a:pt x="42" y="17"/>
                </a:lnTo>
                <a:lnTo>
                  <a:pt x="40" y="19"/>
                </a:lnTo>
                <a:lnTo>
                  <a:pt x="38" y="21"/>
                </a:lnTo>
                <a:lnTo>
                  <a:pt x="38" y="21"/>
                </a:lnTo>
                <a:lnTo>
                  <a:pt x="36" y="21"/>
                </a:lnTo>
                <a:lnTo>
                  <a:pt x="36" y="21"/>
                </a:lnTo>
                <a:lnTo>
                  <a:pt x="36" y="21"/>
                </a:lnTo>
                <a:lnTo>
                  <a:pt x="34" y="21"/>
                </a:lnTo>
                <a:lnTo>
                  <a:pt x="34" y="21"/>
                </a:lnTo>
                <a:lnTo>
                  <a:pt x="34" y="19"/>
                </a:lnTo>
                <a:lnTo>
                  <a:pt x="36" y="19"/>
                </a:lnTo>
                <a:lnTo>
                  <a:pt x="36" y="17"/>
                </a:lnTo>
                <a:lnTo>
                  <a:pt x="34" y="15"/>
                </a:lnTo>
                <a:lnTo>
                  <a:pt x="34" y="15"/>
                </a:lnTo>
                <a:lnTo>
                  <a:pt x="34" y="13"/>
                </a:lnTo>
                <a:lnTo>
                  <a:pt x="34" y="13"/>
                </a:lnTo>
                <a:lnTo>
                  <a:pt x="36" y="9"/>
                </a:lnTo>
                <a:lnTo>
                  <a:pt x="36" y="7"/>
                </a:lnTo>
                <a:lnTo>
                  <a:pt x="38" y="5"/>
                </a:lnTo>
                <a:lnTo>
                  <a:pt x="38" y="5"/>
                </a:lnTo>
                <a:lnTo>
                  <a:pt x="40" y="2"/>
                </a:lnTo>
                <a:lnTo>
                  <a:pt x="40" y="2"/>
                </a:lnTo>
                <a:lnTo>
                  <a:pt x="40" y="2"/>
                </a:lnTo>
                <a:lnTo>
                  <a:pt x="40" y="0"/>
                </a:lnTo>
                <a:lnTo>
                  <a:pt x="38" y="2"/>
                </a:lnTo>
                <a:lnTo>
                  <a:pt x="36" y="2"/>
                </a:lnTo>
                <a:lnTo>
                  <a:pt x="32" y="2"/>
                </a:lnTo>
                <a:lnTo>
                  <a:pt x="30" y="2"/>
                </a:lnTo>
                <a:lnTo>
                  <a:pt x="25" y="5"/>
                </a:lnTo>
                <a:lnTo>
                  <a:pt x="23" y="5"/>
                </a:lnTo>
                <a:lnTo>
                  <a:pt x="21" y="7"/>
                </a:lnTo>
                <a:lnTo>
                  <a:pt x="19" y="7"/>
                </a:lnTo>
                <a:lnTo>
                  <a:pt x="15" y="7"/>
                </a:lnTo>
                <a:lnTo>
                  <a:pt x="13" y="9"/>
                </a:lnTo>
                <a:lnTo>
                  <a:pt x="9" y="9"/>
                </a:lnTo>
                <a:lnTo>
                  <a:pt x="6" y="11"/>
                </a:lnTo>
                <a:lnTo>
                  <a:pt x="4" y="11"/>
                </a:lnTo>
                <a:lnTo>
                  <a:pt x="2" y="11"/>
                </a:lnTo>
                <a:lnTo>
                  <a:pt x="0" y="11"/>
                </a:lnTo>
                <a:lnTo>
                  <a:pt x="0" y="15"/>
                </a:lnTo>
                <a:lnTo>
                  <a:pt x="0" y="19"/>
                </a:lnTo>
                <a:lnTo>
                  <a:pt x="0" y="26"/>
                </a:lnTo>
                <a:lnTo>
                  <a:pt x="0" y="30"/>
                </a:lnTo>
                <a:lnTo>
                  <a:pt x="0" y="34"/>
                </a:lnTo>
                <a:lnTo>
                  <a:pt x="0" y="38"/>
                </a:lnTo>
                <a:lnTo>
                  <a:pt x="0" y="43"/>
                </a:lnTo>
                <a:lnTo>
                  <a:pt x="0" y="47"/>
                </a:lnTo>
                <a:lnTo>
                  <a:pt x="0" y="51"/>
                </a:lnTo>
                <a:lnTo>
                  <a:pt x="0" y="55"/>
                </a:lnTo>
                <a:lnTo>
                  <a:pt x="0" y="59"/>
                </a:lnTo>
                <a:lnTo>
                  <a:pt x="0" y="64"/>
                </a:lnTo>
                <a:lnTo>
                  <a:pt x="0" y="68"/>
                </a:lnTo>
                <a:lnTo>
                  <a:pt x="0" y="72"/>
                </a:lnTo>
                <a:lnTo>
                  <a:pt x="0" y="76"/>
                </a:lnTo>
                <a:lnTo>
                  <a:pt x="0" y="81"/>
                </a:lnTo>
                <a:lnTo>
                  <a:pt x="4" y="81"/>
                </a:lnTo>
                <a:lnTo>
                  <a:pt x="9" y="81"/>
                </a:lnTo>
                <a:lnTo>
                  <a:pt x="13" y="81"/>
                </a:lnTo>
                <a:lnTo>
                  <a:pt x="13" y="81"/>
                </a:lnTo>
                <a:lnTo>
                  <a:pt x="15" y="81"/>
                </a:lnTo>
                <a:lnTo>
                  <a:pt x="15" y="81"/>
                </a:lnTo>
                <a:lnTo>
                  <a:pt x="17" y="81"/>
                </a:lnTo>
                <a:lnTo>
                  <a:pt x="17" y="78"/>
                </a:lnTo>
                <a:lnTo>
                  <a:pt x="17" y="78"/>
                </a:lnTo>
                <a:lnTo>
                  <a:pt x="17" y="78"/>
                </a:lnTo>
                <a:lnTo>
                  <a:pt x="17" y="78"/>
                </a:lnTo>
                <a:lnTo>
                  <a:pt x="15" y="76"/>
                </a:lnTo>
                <a:lnTo>
                  <a:pt x="15" y="74"/>
                </a:lnTo>
                <a:lnTo>
                  <a:pt x="15" y="70"/>
                </a:lnTo>
                <a:lnTo>
                  <a:pt x="17" y="68"/>
                </a:lnTo>
                <a:lnTo>
                  <a:pt x="17" y="68"/>
                </a:lnTo>
                <a:lnTo>
                  <a:pt x="17" y="68"/>
                </a:lnTo>
                <a:lnTo>
                  <a:pt x="19" y="64"/>
                </a:lnTo>
                <a:lnTo>
                  <a:pt x="19" y="62"/>
                </a:lnTo>
                <a:lnTo>
                  <a:pt x="21" y="62"/>
                </a:lnTo>
                <a:lnTo>
                  <a:pt x="23" y="62"/>
                </a:lnTo>
                <a:lnTo>
                  <a:pt x="25" y="64"/>
                </a:lnTo>
                <a:lnTo>
                  <a:pt x="25" y="64"/>
                </a:lnTo>
                <a:lnTo>
                  <a:pt x="28" y="64"/>
                </a:lnTo>
                <a:lnTo>
                  <a:pt x="28" y="64"/>
                </a:lnTo>
                <a:lnTo>
                  <a:pt x="30" y="62"/>
                </a:lnTo>
                <a:lnTo>
                  <a:pt x="30" y="59"/>
                </a:lnTo>
                <a:lnTo>
                  <a:pt x="30" y="59"/>
                </a:lnTo>
                <a:lnTo>
                  <a:pt x="32" y="57"/>
                </a:lnTo>
                <a:lnTo>
                  <a:pt x="32" y="57"/>
                </a:lnTo>
                <a:lnTo>
                  <a:pt x="34" y="59"/>
                </a:lnTo>
                <a:lnTo>
                  <a:pt x="34" y="59"/>
                </a:lnTo>
                <a:lnTo>
                  <a:pt x="36" y="59"/>
                </a:lnTo>
                <a:lnTo>
                  <a:pt x="36" y="59"/>
                </a:lnTo>
                <a:lnTo>
                  <a:pt x="36" y="62"/>
                </a:lnTo>
                <a:lnTo>
                  <a:pt x="36" y="62"/>
                </a:lnTo>
                <a:lnTo>
                  <a:pt x="36" y="62"/>
                </a:lnTo>
                <a:lnTo>
                  <a:pt x="38" y="62"/>
                </a:lnTo>
                <a:lnTo>
                  <a:pt x="38" y="62"/>
                </a:lnTo>
                <a:lnTo>
                  <a:pt x="38" y="62"/>
                </a:lnTo>
                <a:lnTo>
                  <a:pt x="38" y="62"/>
                </a:lnTo>
                <a:lnTo>
                  <a:pt x="38" y="62"/>
                </a:lnTo>
                <a:lnTo>
                  <a:pt x="38" y="59"/>
                </a:lnTo>
                <a:lnTo>
                  <a:pt x="36" y="57"/>
                </a:lnTo>
                <a:lnTo>
                  <a:pt x="34" y="57"/>
                </a:lnTo>
                <a:lnTo>
                  <a:pt x="34" y="55"/>
                </a:lnTo>
                <a:lnTo>
                  <a:pt x="34" y="55"/>
                </a:lnTo>
                <a:lnTo>
                  <a:pt x="34" y="55"/>
                </a:lnTo>
                <a:lnTo>
                  <a:pt x="34" y="55"/>
                </a:lnTo>
                <a:lnTo>
                  <a:pt x="36" y="55"/>
                </a:lnTo>
                <a:lnTo>
                  <a:pt x="38" y="55"/>
                </a:lnTo>
                <a:lnTo>
                  <a:pt x="38" y="55"/>
                </a:lnTo>
                <a:lnTo>
                  <a:pt x="40" y="53"/>
                </a:lnTo>
                <a:lnTo>
                  <a:pt x="42" y="55"/>
                </a:lnTo>
                <a:lnTo>
                  <a:pt x="44" y="57"/>
                </a:lnTo>
                <a:lnTo>
                  <a:pt x="44" y="57"/>
                </a:lnTo>
                <a:lnTo>
                  <a:pt x="47" y="57"/>
                </a:lnTo>
                <a:lnTo>
                  <a:pt x="49" y="57"/>
                </a:lnTo>
                <a:lnTo>
                  <a:pt x="49" y="57"/>
                </a:lnTo>
                <a:lnTo>
                  <a:pt x="49" y="59"/>
                </a:lnTo>
                <a:lnTo>
                  <a:pt x="51" y="62"/>
                </a:lnTo>
                <a:lnTo>
                  <a:pt x="51" y="62"/>
                </a:lnTo>
                <a:lnTo>
                  <a:pt x="53" y="62"/>
                </a:lnTo>
                <a:lnTo>
                  <a:pt x="57" y="62"/>
                </a:lnTo>
                <a:lnTo>
                  <a:pt x="59" y="62"/>
                </a:lnTo>
                <a:lnTo>
                  <a:pt x="59" y="64"/>
                </a:lnTo>
                <a:lnTo>
                  <a:pt x="61" y="64"/>
                </a:lnTo>
                <a:lnTo>
                  <a:pt x="61" y="64"/>
                </a:lnTo>
                <a:lnTo>
                  <a:pt x="61" y="64"/>
                </a:lnTo>
                <a:lnTo>
                  <a:pt x="61" y="66"/>
                </a:lnTo>
                <a:lnTo>
                  <a:pt x="61" y="66"/>
                </a:lnTo>
                <a:lnTo>
                  <a:pt x="61" y="68"/>
                </a:lnTo>
                <a:lnTo>
                  <a:pt x="61" y="68"/>
                </a:lnTo>
                <a:lnTo>
                  <a:pt x="61" y="68"/>
                </a:lnTo>
                <a:lnTo>
                  <a:pt x="61" y="68"/>
                </a:lnTo>
                <a:lnTo>
                  <a:pt x="63" y="68"/>
                </a:lnTo>
                <a:lnTo>
                  <a:pt x="63" y="70"/>
                </a:lnTo>
                <a:lnTo>
                  <a:pt x="63" y="70"/>
                </a:lnTo>
                <a:lnTo>
                  <a:pt x="63" y="70"/>
                </a:lnTo>
                <a:lnTo>
                  <a:pt x="63" y="72"/>
                </a:lnTo>
                <a:lnTo>
                  <a:pt x="63" y="70"/>
                </a:lnTo>
                <a:lnTo>
                  <a:pt x="61" y="72"/>
                </a:lnTo>
                <a:lnTo>
                  <a:pt x="61" y="72"/>
                </a:lnTo>
                <a:lnTo>
                  <a:pt x="63" y="74"/>
                </a:lnTo>
                <a:lnTo>
                  <a:pt x="63" y="74"/>
                </a:lnTo>
                <a:lnTo>
                  <a:pt x="63" y="76"/>
                </a:lnTo>
                <a:lnTo>
                  <a:pt x="61" y="76"/>
                </a:lnTo>
                <a:lnTo>
                  <a:pt x="61" y="78"/>
                </a:lnTo>
                <a:lnTo>
                  <a:pt x="63" y="78"/>
                </a:lnTo>
                <a:lnTo>
                  <a:pt x="63" y="78"/>
                </a:lnTo>
                <a:lnTo>
                  <a:pt x="68" y="81"/>
                </a:lnTo>
                <a:lnTo>
                  <a:pt x="70" y="81"/>
                </a:lnTo>
                <a:lnTo>
                  <a:pt x="72" y="81"/>
                </a:lnTo>
                <a:lnTo>
                  <a:pt x="74" y="81"/>
                </a:lnTo>
                <a:lnTo>
                  <a:pt x="76" y="81"/>
                </a:lnTo>
                <a:lnTo>
                  <a:pt x="78" y="81"/>
                </a:lnTo>
                <a:lnTo>
                  <a:pt x="78" y="83"/>
                </a:lnTo>
                <a:lnTo>
                  <a:pt x="80" y="83"/>
                </a:lnTo>
                <a:lnTo>
                  <a:pt x="82" y="83"/>
                </a:lnTo>
                <a:lnTo>
                  <a:pt x="82" y="81"/>
                </a:lnTo>
                <a:lnTo>
                  <a:pt x="82" y="81"/>
                </a:lnTo>
                <a:lnTo>
                  <a:pt x="82" y="81"/>
                </a:lnTo>
                <a:lnTo>
                  <a:pt x="85" y="81"/>
                </a:lnTo>
                <a:lnTo>
                  <a:pt x="87" y="81"/>
                </a:lnTo>
                <a:lnTo>
                  <a:pt x="89" y="83"/>
                </a:lnTo>
                <a:lnTo>
                  <a:pt x="91" y="83"/>
                </a:lnTo>
                <a:lnTo>
                  <a:pt x="91" y="85"/>
                </a:lnTo>
                <a:lnTo>
                  <a:pt x="93" y="87"/>
                </a:lnTo>
                <a:lnTo>
                  <a:pt x="93" y="91"/>
                </a:lnTo>
                <a:lnTo>
                  <a:pt x="95" y="93"/>
                </a:lnTo>
                <a:lnTo>
                  <a:pt x="97" y="95"/>
                </a:lnTo>
                <a:lnTo>
                  <a:pt x="97" y="97"/>
                </a:lnTo>
                <a:lnTo>
                  <a:pt x="99" y="104"/>
                </a:lnTo>
                <a:lnTo>
                  <a:pt x="99" y="104"/>
                </a:lnTo>
                <a:lnTo>
                  <a:pt x="99" y="104"/>
                </a:lnTo>
                <a:lnTo>
                  <a:pt x="101" y="106"/>
                </a:lnTo>
                <a:lnTo>
                  <a:pt x="106" y="108"/>
                </a:lnTo>
                <a:lnTo>
                  <a:pt x="108" y="110"/>
                </a:lnTo>
                <a:lnTo>
                  <a:pt x="112" y="112"/>
                </a:lnTo>
                <a:lnTo>
                  <a:pt x="114" y="114"/>
                </a:lnTo>
                <a:lnTo>
                  <a:pt x="118" y="119"/>
                </a:lnTo>
                <a:lnTo>
                  <a:pt x="118" y="119"/>
                </a:lnTo>
                <a:lnTo>
                  <a:pt x="120" y="121"/>
                </a:lnTo>
                <a:lnTo>
                  <a:pt x="125" y="123"/>
                </a:lnTo>
                <a:lnTo>
                  <a:pt x="127" y="121"/>
                </a:lnTo>
                <a:lnTo>
                  <a:pt x="131" y="125"/>
                </a:lnTo>
                <a:lnTo>
                  <a:pt x="131" y="125"/>
                </a:lnTo>
                <a:lnTo>
                  <a:pt x="133" y="127"/>
                </a:lnTo>
                <a:lnTo>
                  <a:pt x="135" y="127"/>
                </a:lnTo>
                <a:lnTo>
                  <a:pt x="139" y="129"/>
                </a:lnTo>
                <a:lnTo>
                  <a:pt x="144" y="133"/>
                </a:lnTo>
                <a:lnTo>
                  <a:pt x="146" y="136"/>
                </a:lnTo>
                <a:lnTo>
                  <a:pt x="148" y="136"/>
                </a:lnTo>
                <a:lnTo>
                  <a:pt x="148" y="136"/>
                </a:lnTo>
                <a:lnTo>
                  <a:pt x="150" y="136"/>
                </a:lnTo>
                <a:lnTo>
                  <a:pt x="150" y="133"/>
                </a:lnTo>
                <a:lnTo>
                  <a:pt x="152" y="136"/>
                </a:lnTo>
                <a:lnTo>
                  <a:pt x="154" y="136"/>
                </a:lnTo>
                <a:lnTo>
                  <a:pt x="156" y="136"/>
                </a:lnTo>
                <a:lnTo>
                  <a:pt x="156" y="138"/>
                </a:lnTo>
                <a:lnTo>
                  <a:pt x="158" y="138"/>
                </a:lnTo>
                <a:lnTo>
                  <a:pt x="158" y="138"/>
                </a:lnTo>
                <a:lnTo>
                  <a:pt x="161" y="140"/>
                </a:lnTo>
                <a:lnTo>
                  <a:pt x="163" y="140"/>
                </a:lnTo>
                <a:lnTo>
                  <a:pt x="163" y="140"/>
                </a:lnTo>
                <a:lnTo>
                  <a:pt x="163" y="140"/>
                </a:lnTo>
                <a:lnTo>
                  <a:pt x="161" y="142"/>
                </a:lnTo>
                <a:lnTo>
                  <a:pt x="161" y="146"/>
                </a:lnTo>
                <a:lnTo>
                  <a:pt x="161" y="148"/>
                </a:lnTo>
                <a:lnTo>
                  <a:pt x="161" y="150"/>
                </a:lnTo>
                <a:lnTo>
                  <a:pt x="165" y="150"/>
                </a:lnTo>
                <a:lnTo>
                  <a:pt x="169" y="150"/>
                </a:lnTo>
                <a:lnTo>
                  <a:pt x="171" y="152"/>
                </a:lnTo>
                <a:lnTo>
                  <a:pt x="173" y="152"/>
                </a:lnTo>
                <a:lnTo>
                  <a:pt x="175" y="152"/>
                </a:lnTo>
                <a:lnTo>
                  <a:pt x="175" y="152"/>
                </a:lnTo>
                <a:lnTo>
                  <a:pt x="175" y="152"/>
                </a:lnTo>
                <a:lnTo>
                  <a:pt x="177" y="152"/>
                </a:lnTo>
                <a:lnTo>
                  <a:pt x="180" y="152"/>
                </a:lnTo>
                <a:lnTo>
                  <a:pt x="180" y="152"/>
                </a:lnTo>
                <a:lnTo>
                  <a:pt x="180" y="155"/>
                </a:lnTo>
                <a:lnTo>
                  <a:pt x="180" y="152"/>
                </a:lnTo>
                <a:lnTo>
                  <a:pt x="180" y="148"/>
                </a:lnTo>
                <a:lnTo>
                  <a:pt x="182" y="146"/>
                </a:lnTo>
                <a:lnTo>
                  <a:pt x="184" y="144"/>
                </a:lnTo>
                <a:lnTo>
                  <a:pt x="184" y="142"/>
                </a:lnTo>
                <a:lnTo>
                  <a:pt x="186" y="140"/>
                </a:lnTo>
                <a:lnTo>
                  <a:pt x="186" y="140"/>
                </a:lnTo>
                <a:lnTo>
                  <a:pt x="188" y="138"/>
                </a:lnTo>
                <a:lnTo>
                  <a:pt x="188" y="138"/>
                </a:lnTo>
                <a:lnTo>
                  <a:pt x="188" y="136"/>
                </a:lnTo>
                <a:lnTo>
                  <a:pt x="188" y="136"/>
                </a:lnTo>
                <a:lnTo>
                  <a:pt x="188" y="136"/>
                </a:lnTo>
                <a:lnTo>
                  <a:pt x="188" y="133"/>
                </a:lnTo>
                <a:lnTo>
                  <a:pt x="186" y="131"/>
                </a:lnTo>
                <a:lnTo>
                  <a:pt x="184" y="131"/>
                </a:lnTo>
                <a:lnTo>
                  <a:pt x="184" y="129"/>
                </a:lnTo>
                <a:lnTo>
                  <a:pt x="184" y="127"/>
                </a:lnTo>
                <a:lnTo>
                  <a:pt x="186" y="123"/>
                </a:lnTo>
                <a:lnTo>
                  <a:pt x="186" y="123"/>
                </a:lnTo>
                <a:lnTo>
                  <a:pt x="184" y="123"/>
                </a:lnTo>
                <a:lnTo>
                  <a:pt x="184" y="121"/>
                </a:lnTo>
                <a:lnTo>
                  <a:pt x="182" y="121"/>
                </a:lnTo>
                <a:lnTo>
                  <a:pt x="182" y="121"/>
                </a:lnTo>
                <a:lnTo>
                  <a:pt x="180" y="121"/>
                </a:lnTo>
                <a:lnTo>
                  <a:pt x="180" y="121"/>
                </a:lnTo>
                <a:lnTo>
                  <a:pt x="177" y="121"/>
                </a:lnTo>
                <a:lnTo>
                  <a:pt x="177" y="119"/>
                </a:lnTo>
                <a:lnTo>
                  <a:pt x="177" y="119"/>
                </a:lnTo>
                <a:lnTo>
                  <a:pt x="177" y="119"/>
                </a:lnTo>
                <a:lnTo>
                  <a:pt x="173" y="119"/>
                </a:lnTo>
                <a:lnTo>
                  <a:pt x="173" y="117"/>
                </a:lnTo>
                <a:lnTo>
                  <a:pt x="173" y="117"/>
                </a:lnTo>
                <a:lnTo>
                  <a:pt x="175" y="112"/>
                </a:lnTo>
                <a:lnTo>
                  <a:pt x="175" y="112"/>
                </a:lnTo>
                <a:lnTo>
                  <a:pt x="175" y="112"/>
                </a:lnTo>
                <a:lnTo>
                  <a:pt x="175" y="112"/>
                </a:lnTo>
                <a:lnTo>
                  <a:pt x="180" y="110"/>
                </a:lnTo>
                <a:lnTo>
                  <a:pt x="182" y="110"/>
                </a:lnTo>
                <a:lnTo>
                  <a:pt x="184" y="112"/>
                </a:lnTo>
                <a:lnTo>
                  <a:pt x="186" y="112"/>
                </a:lnTo>
                <a:lnTo>
                  <a:pt x="188" y="112"/>
                </a:lnTo>
                <a:lnTo>
                  <a:pt x="190" y="112"/>
                </a:lnTo>
                <a:lnTo>
                  <a:pt x="190" y="112"/>
                </a:lnTo>
                <a:lnTo>
                  <a:pt x="190" y="112"/>
                </a:lnTo>
                <a:lnTo>
                  <a:pt x="192" y="110"/>
                </a:lnTo>
                <a:lnTo>
                  <a:pt x="192" y="108"/>
                </a:lnTo>
                <a:lnTo>
                  <a:pt x="192" y="106"/>
                </a:lnTo>
                <a:lnTo>
                  <a:pt x="194" y="106"/>
                </a:lnTo>
                <a:lnTo>
                  <a:pt x="194" y="106"/>
                </a:lnTo>
                <a:lnTo>
                  <a:pt x="194" y="106"/>
                </a:lnTo>
                <a:lnTo>
                  <a:pt x="194" y="106"/>
                </a:lnTo>
                <a:lnTo>
                  <a:pt x="194" y="106"/>
                </a:lnTo>
                <a:lnTo>
                  <a:pt x="194" y="106"/>
                </a:lnTo>
                <a:lnTo>
                  <a:pt x="196" y="106"/>
                </a:lnTo>
                <a:lnTo>
                  <a:pt x="196" y="106"/>
                </a:lnTo>
                <a:lnTo>
                  <a:pt x="196" y="106"/>
                </a:lnTo>
                <a:lnTo>
                  <a:pt x="196" y="104"/>
                </a:lnTo>
                <a:lnTo>
                  <a:pt x="196" y="104"/>
                </a:lnTo>
                <a:lnTo>
                  <a:pt x="194" y="104"/>
                </a:lnTo>
                <a:lnTo>
                  <a:pt x="194" y="104"/>
                </a:lnTo>
                <a:lnTo>
                  <a:pt x="196" y="102"/>
                </a:lnTo>
                <a:lnTo>
                  <a:pt x="196" y="102"/>
                </a:lnTo>
                <a:lnTo>
                  <a:pt x="199" y="102"/>
                </a:lnTo>
                <a:lnTo>
                  <a:pt x="199" y="102"/>
                </a:lnTo>
                <a:lnTo>
                  <a:pt x="199" y="102"/>
                </a:lnTo>
                <a:lnTo>
                  <a:pt x="196" y="102"/>
                </a:lnTo>
                <a:lnTo>
                  <a:pt x="194" y="102"/>
                </a:lnTo>
                <a:lnTo>
                  <a:pt x="192" y="102"/>
                </a:lnTo>
                <a:lnTo>
                  <a:pt x="192" y="102"/>
                </a:lnTo>
                <a:lnTo>
                  <a:pt x="192" y="100"/>
                </a:lnTo>
                <a:lnTo>
                  <a:pt x="192" y="100"/>
                </a:lnTo>
                <a:lnTo>
                  <a:pt x="199" y="100"/>
                </a:lnTo>
                <a:lnTo>
                  <a:pt x="201" y="100"/>
                </a:lnTo>
                <a:lnTo>
                  <a:pt x="203" y="100"/>
                </a:lnTo>
                <a:lnTo>
                  <a:pt x="203" y="100"/>
                </a:lnTo>
                <a:lnTo>
                  <a:pt x="203" y="97"/>
                </a:lnTo>
                <a:lnTo>
                  <a:pt x="203" y="97"/>
                </a:lnTo>
                <a:lnTo>
                  <a:pt x="203" y="97"/>
                </a:lnTo>
                <a:lnTo>
                  <a:pt x="201" y="93"/>
                </a:lnTo>
                <a:lnTo>
                  <a:pt x="203" y="93"/>
                </a:lnTo>
                <a:lnTo>
                  <a:pt x="203" y="91"/>
                </a:lnTo>
                <a:lnTo>
                  <a:pt x="203" y="91"/>
                </a:lnTo>
                <a:lnTo>
                  <a:pt x="205" y="89"/>
                </a:lnTo>
                <a:lnTo>
                  <a:pt x="205" y="89"/>
                </a:lnTo>
                <a:lnTo>
                  <a:pt x="207" y="89"/>
                </a:lnTo>
                <a:lnTo>
                  <a:pt x="207" y="91"/>
                </a:lnTo>
                <a:lnTo>
                  <a:pt x="209" y="91"/>
                </a:lnTo>
                <a:lnTo>
                  <a:pt x="209" y="91"/>
                </a:lnTo>
                <a:lnTo>
                  <a:pt x="211" y="91"/>
                </a:lnTo>
                <a:lnTo>
                  <a:pt x="213" y="89"/>
                </a:lnTo>
                <a:lnTo>
                  <a:pt x="215" y="89"/>
                </a:lnTo>
                <a:lnTo>
                  <a:pt x="218" y="87"/>
                </a:lnTo>
                <a:lnTo>
                  <a:pt x="218" y="87"/>
                </a:lnTo>
                <a:lnTo>
                  <a:pt x="220" y="85"/>
                </a:lnTo>
                <a:lnTo>
                  <a:pt x="220" y="85"/>
                </a:lnTo>
                <a:lnTo>
                  <a:pt x="220" y="85"/>
                </a:lnTo>
                <a:lnTo>
                  <a:pt x="222" y="87"/>
                </a:lnTo>
                <a:lnTo>
                  <a:pt x="224" y="89"/>
                </a:lnTo>
                <a:lnTo>
                  <a:pt x="224" y="89"/>
                </a:lnTo>
                <a:lnTo>
                  <a:pt x="224" y="89"/>
                </a:lnTo>
                <a:lnTo>
                  <a:pt x="224" y="89"/>
                </a:lnTo>
                <a:lnTo>
                  <a:pt x="226" y="91"/>
                </a:lnTo>
                <a:lnTo>
                  <a:pt x="226" y="91"/>
                </a:lnTo>
                <a:lnTo>
                  <a:pt x="224" y="91"/>
                </a:lnTo>
                <a:lnTo>
                  <a:pt x="224" y="91"/>
                </a:lnTo>
                <a:lnTo>
                  <a:pt x="224" y="91"/>
                </a:lnTo>
                <a:lnTo>
                  <a:pt x="222" y="93"/>
                </a:lnTo>
                <a:lnTo>
                  <a:pt x="220" y="95"/>
                </a:lnTo>
                <a:lnTo>
                  <a:pt x="220" y="95"/>
                </a:lnTo>
                <a:lnTo>
                  <a:pt x="220" y="95"/>
                </a:lnTo>
                <a:lnTo>
                  <a:pt x="220" y="97"/>
                </a:lnTo>
                <a:lnTo>
                  <a:pt x="220" y="97"/>
                </a:lnTo>
                <a:lnTo>
                  <a:pt x="222" y="97"/>
                </a:lnTo>
                <a:lnTo>
                  <a:pt x="222" y="97"/>
                </a:lnTo>
                <a:lnTo>
                  <a:pt x="222" y="100"/>
                </a:lnTo>
                <a:lnTo>
                  <a:pt x="224" y="100"/>
                </a:lnTo>
                <a:lnTo>
                  <a:pt x="224" y="100"/>
                </a:lnTo>
                <a:lnTo>
                  <a:pt x="228" y="100"/>
                </a:lnTo>
                <a:lnTo>
                  <a:pt x="228" y="100"/>
                </a:lnTo>
                <a:lnTo>
                  <a:pt x="228" y="100"/>
                </a:lnTo>
                <a:lnTo>
                  <a:pt x="230" y="100"/>
                </a:lnTo>
                <a:lnTo>
                  <a:pt x="234" y="97"/>
                </a:lnTo>
                <a:lnTo>
                  <a:pt x="234" y="97"/>
                </a:lnTo>
                <a:lnTo>
                  <a:pt x="237" y="100"/>
                </a:lnTo>
                <a:lnTo>
                  <a:pt x="237" y="100"/>
                </a:lnTo>
                <a:lnTo>
                  <a:pt x="239" y="100"/>
                </a:lnTo>
                <a:lnTo>
                  <a:pt x="239" y="100"/>
                </a:lnTo>
                <a:lnTo>
                  <a:pt x="239" y="100"/>
                </a:lnTo>
                <a:lnTo>
                  <a:pt x="239" y="100"/>
                </a:lnTo>
                <a:lnTo>
                  <a:pt x="239" y="102"/>
                </a:lnTo>
                <a:lnTo>
                  <a:pt x="241" y="100"/>
                </a:lnTo>
                <a:lnTo>
                  <a:pt x="241" y="100"/>
                </a:lnTo>
                <a:lnTo>
                  <a:pt x="243" y="100"/>
                </a:lnTo>
                <a:lnTo>
                  <a:pt x="243" y="100"/>
                </a:lnTo>
                <a:lnTo>
                  <a:pt x="243" y="97"/>
                </a:lnTo>
                <a:lnTo>
                  <a:pt x="245" y="97"/>
                </a:lnTo>
                <a:lnTo>
                  <a:pt x="247" y="95"/>
                </a:lnTo>
                <a:lnTo>
                  <a:pt x="247" y="95"/>
                </a:lnTo>
                <a:lnTo>
                  <a:pt x="247" y="95"/>
                </a:lnTo>
                <a:lnTo>
                  <a:pt x="247" y="95"/>
                </a:lnTo>
                <a:lnTo>
                  <a:pt x="247" y="95"/>
                </a:lnTo>
                <a:lnTo>
                  <a:pt x="249" y="95"/>
                </a:lnTo>
                <a:lnTo>
                  <a:pt x="249" y="95"/>
                </a:lnTo>
                <a:lnTo>
                  <a:pt x="251" y="95"/>
                </a:lnTo>
                <a:lnTo>
                  <a:pt x="249" y="93"/>
                </a:lnTo>
                <a:lnTo>
                  <a:pt x="249" y="93"/>
                </a:lnTo>
                <a:lnTo>
                  <a:pt x="249" y="93"/>
                </a:lnTo>
                <a:lnTo>
                  <a:pt x="251" y="93"/>
                </a:lnTo>
                <a:lnTo>
                  <a:pt x="253" y="93"/>
                </a:lnTo>
                <a:lnTo>
                  <a:pt x="253" y="93"/>
                </a:lnTo>
                <a:lnTo>
                  <a:pt x="256" y="93"/>
                </a:lnTo>
                <a:lnTo>
                  <a:pt x="256" y="93"/>
                </a:lnTo>
                <a:lnTo>
                  <a:pt x="256" y="91"/>
                </a:lnTo>
                <a:lnTo>
                  <a:pt x="262" y="89"/>
                </a:lnTo>
                <a:lnTo>
                  <a:pt x="262" y="89"/>
                </a:lnTo>
                <a:lnTo>
                  <a:pt x="262" y="89"/>
                </a:lnTo>
                <a:close/>
                <a:moveTo>
                  <a:pt x="224" y="87"/>
                </a:moveTo>
                <a:lnTo>
                  <a:pt x="222" y="85"/>
                </a:lnTo>
                <a:lnTo>
                  <a:pt x="222" y="85"/>
                </a:lnTo>
                <a:lnTo>
                  <a:pt x="222" y="85"/>
                </a:lnTo>
                <a:lnTo>
                  <a:pt x="224" y="85"/>
                </a:lnTo>
                <a:lnTo>
                  <a:pt x="224" y="87"/>
                </a:lnTo>
                <a:lnTo>
                  <a:pt x="224" y="87"/>
                </a:lnTo>
                <a:lnTo>
                  <a:pt x="224" y="87"/>
                </a:lnTo>
                <a:close/>
                <a:moveTo>
                  <a:pt x="230" y="102"/>
                </a:moveTo>
                <a:lnTo>
                  <a:pt x="230" y="102"/>
                </a:lnTo>
                <a:lnTo>
                  <a:pt x="230" y="102"/>
                </a:lnTo>
                <a:lnTo>
                  <a:pt x="228" y="102"/>
                </a:lnTo>
                <a:lnTo>
                  <a:pt x="228" y="102"/>
                </a:lnTo>
                <a:lnTo>
                  <a:pt x="228" y="102"/>
                </a:lnTo>
                <a:lnTo>
                  <a:pt x="228" y="104"/>
                </a:lnTo>
                <a:lnTo>
                  <a:pt x="228" y="104"/>
                </a:lnTo>
                <a:lnTo>
                  <a:pt x="230" y="104"/>
                </a:lnTo>
                <a:lnTo>
                  <a:pt x="230" y="104"/>
                </a:lnTo>
                <a:lnTo>
                  <a:pt x="230" y="104"/>
                </a:lnTo>
                <a:lnTo>
                  <a:pt x="228" y="106"/>
                </a:lnTo>
                <a:lnTo>
                  <a:pt x="230" y="106"/>
                </a:lnTo>
                <a:lnTo>
                  <a:pt x="232" y="106"/>
                </a:lnTo>
                <a:lnTo>
                  <a:pt x="232" y="106"/>
                </a:lnTo>
                <a:lnTo>
                  <a:pt x="232" y="106"/>
                </a:lnTo>
                <a:lnTo>
                  <a:pt x="232" y="104"/>
                </a:lnTo>
                <a:lnTo>
                  <a:pt x="232" y="102"/>
                </a:lnTo>
                <a:lnTo>
                  <a:pt x="230" y="102"/>
                </a:lnTo>
                <a:close/>
                <a:moveTo>
                  <a:pt x="241" y="104"/>
                </a:moveTo>
                <a:lnTo>
                  <a:pt x="239" y="104"/>
                </a:lnTo>
                <a:lnTo>
                  <a:pt x="239" y="104"/>
                </a:lnTo>
                <a:lnTo>
                  <a:pt x="239" y="106"/>
                </a:lnTo>
                <a:lnTo>
                  <a:pt x="241" y="106"/>
                </a:lnTo>
                <a:lnTo>
                  <a:pt x="241" y="104"/>
                </a:lnTo>
                <a:lnTo>
                  <a:pt x="241" y="104"/>
                </a:lnTo>
                <a:lnTo>
                  <a:pt x="241" y="104"/>
                </a:lnTo>
                <a:lnTo>
                  <a:pt x="241" y="104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34" name="Freeform 334"/>
          <p:cNvSpPr>
            <a:spLocks/>
          </p:cNvSpPr>
          <p:nvPr/>
        </p:nvSpPr>
        <p:spPr bwMode="auto">
          <a:xfrm>
            <a:off x="2968624" y="5099050"/>
            <a:ext cx="131763" cy="131763"/>
          </a:xfrm>
          <a:custGeom>
            <a:avLst/>
            <a:gdLst>
              <a:gd name="T0" fmla="*/ 76 w 83"/>
              <a:gd name="T1" fmla="*/ 41 h 83"/>
              <a:gd name="T2" fmla="*/ 74 w 83"/>
              <a:gd name="T3" fmla="*/ 36 h 83"/>
              <a:gd name="T4" fmla="*/ 72 w 83"/>
              <a:gd name="T5" fmla="*/ 34 h 83"/>
              <a:gd name="T6" fmla="*/ 70 w 83"/>
              <a:gd name="T7" fmla="*/ 32 h 83"/>
              <a:gd name="T8" fmla="*/ 64 w 83"/>
              <a:gd name="T9" fmla="*/ 28 h 83"/>
              <a:gd name="T10" fmla="*/ 59 w 83"/>
              <a:gd name="T11" fmla="*/ 24 h 83"/>
              <a:gd name="T12" fmla="*/ 53 w 83"/>
              <a:gd name="T13" fmla="*/ 22 h 83"/>
              <a:gd name="T14" fmla="*/ 49 w 83"/>
              <a:gd name="T15" fmla="*/ 19 h 83"/>
              <a:gd name="T16" fmla="*/ 49 w 83"/>
              <a:gd name="T17" fmla="*/ 17 h 83"/>
              <a:gd name="T18" fmla="*/ 45 w 83"/>
              <a:gd name="T19" fmla="*/ 13 h 83"/>
              <a:gd name="T20" fmla="*/ 42 w 83"/>
              <a:gd name="T21" fmla="*/ 15 h 83"/>
              <a:gd name="T22" fmla="*/ 40 w 83"/>
              <a:gd name="T23" fmla="*/ 17 h 83"/>
              <a:gd name="T24" fmla="*/ 38 w 83"/>
              <a:gd name="T25" fmla="*/ 17 h 83"/>
              <a:gd name="T26" fmla="*/ 38 w 83"/>
              <a:gd name="T27" fmla="*/ 13 h 83"/>
              <a:gd name="T28" fmla="*/ 36 w 83"/>
              <a:gd name="T29" fmla="*/ 9 h 83"/>
              <a:gd name="T30" fmla="*/ 26 w 83"/>
              <a:gd name="T31" fmla="*/ 0 h 83"/>
              <a:gd name="T32" fmla="*/ 21 w 83"/>
              <a:gd name="T33" fmla="*/ 2 h 83"/>
              <a:gd name="T34" fmla="*/ 17 w 83"/>
              <a:gd name="T35" fmla="*/ 5 h 83"/>
              <a:gd name="T36" fmla="*/ 13 w 83"/>
              <a:gd name="T37" fmla="*/ 2 h 83"/>
              <a:gd name="T38" fmla="*/ 11 w 83"/>
              <a:gd name="T39" fmla="*/ 7 h 83"/>
              <a:gd name="T40" fmla="*/ 11 w 83"/>
              <a:gd name="T41" fmla="*/ 13 h 83"/>
              <a:gd name="T42" fmla="*/ 9 w 83"/>
              <a:gd name="T43" fmla="*/ 15 h 83"/>
              <a:gd name="T44" fmla="*/ 9 w 83"/>
              <a:gd name="T45" fmla="*/ 19 h 83"/>
              <a:gd name="T46" fmla="*/ 7 w 83"/>
              <a:gd name="T47" fmla="*/ 24 h 83"/>
              <a:gd name="T48" fmla="*/ 9 w 83"/>
              <a:gd name="T49" fmla="*/ 26 h 83"/>
              <a:gd name="T50" fmla="*/ 7 w 83"/>
              <a:gd name="T51" fmla="*/ 30 h 83"/>
              <a:gd name="T52" fmla="*/ 4 w 83"/>
              <a:gd name="T53" fmla="*/ 32 h 83"/>
              <a:gd name="T54" fmla="*/ 4 w 83"/>
              <a:gd name="T55" fmla="*/ 36 h 83"/>
              <a:gd name="T56" fmla="*/ 4 w 83"/>
              <a:gd name="T57" fmla="*/ 41 h 83"/>
              <a:gd name="T58" fmla="*/ 7 w 83"/>
              <a:gd name="T59" fmla="*/ 47 h 83"/>
              <a:gd name="T60" fmla="*/ 4 w 83"/>
              <a:gd name="T61" fmla="*/ 51 h 83"/>
              <a:gd name="T62" fmla="*/ 2 w 83"/>
              <a:gd name="T63" fmla="*/ 53 h 83"/>
              <a:gd name="T64" fmla="*/ 2 w 83"/>
              <a:gd name="T65" fmla="*/ 66 h 83"/>
              <a:gd name="T66" fmla="*/ 9 w 83"/>
              <a:gd name="T67" fmla="*/ 74 h 83"/>
              <a:gd name="T68" fmla="*/ 15 w 83"/>
              <a:gd name="T69" fmla="*/ 74 h 83"/>
              <a:gd name="T70" fmla="*/ 32 w 83"/>
              <a:gd name="T71" fmla="*/ 81 h 83"/>
              <a:gd name="T72" fmla="*/ 36 w 83"/>
              <a:gd name="T73" fmla="*/ 83 h 83"/>
              <a:gd name="T74" fmla="*/ 42 w 83"/>
              <a:gd name="T75" fmla="*/ 81 h 83"/>
              <a:gd name="T76" fmla="*/ 53 w 83"/>
              <a:gd name="T77" fmla="*/ 83 h 83"/>
              <a:gd name="T78" fmla="*/ 66 w 83"/>
              <a:gd name="T79" fmla="*/ 79 h 83"/>
              <a:gd name="T80" fmla="*/ 72 w 83"/>
              <a:gd name="T81" fmla="*/ 72 h 83"/>
              <a:gd name="T82" fmla="*/ 76 w 83"/>
              <a:gd name="T83" fmla="*/ 64 h 83"/>
              <a:gd name="T84" fmla="*/ 78 w 83"/>
              <a:gd name="T85" fmla="*/ 62 h 83"/>
              <a:gd name="T86" fmla="*/ 76 w 83"/>
              <a:gd name="T87" fmla="*/ 62 h 83"/>
              <a:gd name="T88" fmla="*/ 76 w 83"/>
              <a:gd name="T89" fmla="*/ 60 h 83"/>
              <a:gd name="T90" fmla="*/ 76 w 83"/>
              <a:gd name="T91" fmla="*/ 57 h 83"/>
              <a:gd name="T92" fmla="*/ 74 w 83"/>
              <a:gd name="T93" fmla="*/ 53 h 83"/>
              <a:gd name="T94" fmla="*/ 74 w 83"/>
              <a:gd name="T95" fmla="*/ 51 h 83"/>
              <a:gd name="T96" fmla="*/ 78 w 83"/>
              <a:gd name="T97" fmla="*/ 49 h 83"/>
              <a:gd name="T98" fmla="*/ 78 w 83"/>
              <a:gd name="T99" fmla="*/ 47 h 83"/>
              <a:gd name="T100" fmla="*/ 80 w 83"/>
              <a:gd name="T101" fmla="*/ 45 h 83"/>
              <a:gd name="T102" fmla="*/ 83 w 83"/>
              <a:gd name="T103" fmla="*/ 45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83" h="83">
                <a:moveTo>
                  <a:pt x="80" y="43"/>
                </a:moveTo>
                <a:lnTo>
                  <a:pt x="78" y="43"/>
                </a:lnTo>
                <a:lnTo>
                  <a:pt x="76" y="41"/>
                </a:lnTo>
                <a:lnTo>
                  <a:pt x="74" y="41"/>
                </a:lnTo>
                <a:lnTo>
                  <a:pt x="74" y="38"/>
                </a:lnTo>
                <a:lnTo>
                  <a:pt x="74" y="36"/>
                </a:lnTo>
                <a:lnTo>
                  <a:pt x="72" y="34"/>
                </a:lnTo>
                <a:lnTo>
                  <a:pt x="72" y="34"/>
                </a:lnTo>
                <a:lnTo>
                  <a:pt x="72" y="34"/>
                </a:lnTo>
                <a:lnTo>
                  <a:pt x="70" y="32"/>
                </a:lnTo>
                <a:lnTo>
                  <a:pt x="70" y="32"/>
                </a:lnTo>
                <a:lnTo>
                  <a:pt x="70" y="32"/>
                </a:lnTo>
                <a:lnTo>
                  <a:pt x="68" y="32"/>
                </a:lnTo>
                <a:lnTo>
                  <a:pt x="66" y="30"/>
                </a:lnTo>
                <a:lnTo>
                  <a:pt x="64" y="28"/>
                </a:lnTo>
                <a:lnTo>
                  <a:pt x="61" y="26"/>
                </a:lnTo>
                <a:lnTo>
                  <a:pt x="61" y="26"/>
                </a:lnTo>
                <a:lnTo>
                  <a:pt x="59" y="24"/>
                </a:lnTo>
                <a:lnTo>
                  <a:pt x="55" y="22"/>
                </a:lnTo>
                <a:lnTo>
                  <a:pt x="53" y="22"/>
                </a:lnTo>
                <a:lnTo>
                  <a:pt x="53" y="22"/>
                </a:lnTo>
                <a:lnTo>
                  <a:pt x="51" y="22"/>
                </a:lnTo>
                <a:lnTo>
                  <a:pt x="49" y="19"/>
                </a:lnTo>
                <a:lnTo>
                  <a:pt x="49" y="19"/>
                </a:lnTo>
                <a:lnTo>
                  <a:pt x="49" y="17"/>
                </a:lnTo>
                <a:lnTo>
                  <a:pt x="49" y="17"/>
                </a:lnTo>
                <a:lnTo>
                  <a:pt x="49" y="17"/>
                </a:lnTo>
                <a:lnTo>
                  <a:pt x="47" y="15"/>
                </a:lnTo>
                <a:lnTo>
                  <a:pt x="45" y="13"/>
                </a:lnTo>
                <a:lnTo>
                  <a:pt x="45" y="13"/>
                </a:lnTo>
                <a:lnTo>
                  <a:pt x="45" y="13"/>
                </a:lnTo>
                <a:lnTo>
                  <a:pt x="45" y="13"/>
                </a:lnTo>
                <a:lnTo>
                  <a:pt x="42" y="15"/>
                </a:lnTo>
                <a:lnTo>
                  <a:pt x="42" y="15"/>
                </a:lnTo>
                <a:lnTo>
                  <a:pt x="42" y="15"/>
                </a:lnTo>
                <a:lnTo>
                  <a:pt x="40" y="17"/>
                </a:lnTo>
                <a:lnTo>
                  <a:pt x="40" y="17"/>
                </a:lnTo>
                <a:lnTo>
                  <a:pt x="38" y="17"/>
                </a:lnTo>
                <a:lnTo>
                  <a:pt x="38" y="17"/>
                </a:lnTo>
                <a:lnTo>
                  <a:pt x="38" y="17"/>
                </a:lnTo>
                <a:lnTo>
                  <a:pt x="38" y="15"/>
                </a:lnTo>
                <a:lnTo>
                  <a:pt x="38" y="13"/>
                </a:lnTo>
                <a:lnTo>
                  <a:pt x="38" y="13"/>
                </a:lnTo>
                <a:lnTo>
                  <a:pt x="36" y="11"/>
                </a:lnTo>
                <a:lnTo>
                  <a:pt x="36" y="9"/>
                </a:lnTo>
                <a:lnTo>
                  <a:pt x="32" y="7"/>
                </a:lnTo>
                <a:lnTo>
                  <a:pt x="28" y="2"/>
                </a:lnTo>
                <a:lnTo>
                  <a:pt x="26" y="0"/>
                </a:lnTo>
                <a:lnTo>
                  <a:pt x="23" y="0"/>
                </a:lnTo>
                <a:lnTo>
                  <a:pt x="23" y="0"/>
                </a:lnTo>
                <a:lnTo>
                  <a:pt x="21" y="2"/>
                </a:lnTo>
                <a:lnTo>
                  <a:pt x="21" y="5"/>
                </a:lnTo>
                <a:lnTo>
                  <a:pt x="19" y="5"/>
                </a:lnTo>
                <a:lnTo>
                  <a:pt x="17" y="5"/>
                </a:lnTo>
                <a:lnTo>
                  <a:pt x="15" y="5"/>
                </a:lnTo>
                <a:lnTo>
                  <a:pt x="13" y="2"/>
                </a:lnTo>
                <a:lnTo>
                  <a:pt x="13" y="2"/>
                </a:lnTo>
                <a:lnTo>
                  <a:pt x="13" y="5"/>
                </a:lnTo>
                <a:lnTo>
                  <a:pt x="13" y="5"/>
                </a:lnTo>
                <a:lnTo>
                  <a:pt x="11" y="7"/>
                </a:lnTo>
                <a:lnTo>
                  <a:pt x="11" y="9"/>
                </a:lnTo>
                <a:lnTo>
                  <a:pt x="11" y="11"/>
                </a:lnTo>
                <a:lnTo>
                  <a:pt x="11" y="13"/>
                </a:lnTo>
                <a:lnTo>
                  <a:pt x="11" y="15"/>
                </a:lnTo>
                <a:lnTo>
                  <a:pt x="9" y="15"/>
                </a:lnTo>
                <a:lnTo>
                  <a:pt x="9" y="15"/>
                </a:lnTo>
                <a:lnTo>
                  <a:pt x="11" y="17"/>
                </a:lnTo>
                <a:lnTo>
                  <a:pt x="11" y="17"/>
                </a:lnTo>
                <a:lnTo>
                  <a:pt x="9" y="19"/>
                </a:lnTo>
                <a:lnTo>
                  <a:pt x="9" y="22"/>
                </a:lnTo>
                <a:lnTo>
                  <a:pt x="7" y="24"/>
                </a:lnTo>
                <a:lnTo>
                  <a:pt x="7" y="24"/>
                </a:lnTo>
                <a:lnTo>
                  <a:pt x="9" y="26"/>
                </a:lnTo>
                <a:lnTo>
                  <a:pt x="9" y="26"/>
                </a:lnTo>
                <a:lnTo>
                  <a:pt x="9" y="26"/>
                </a:lnTo>
                <a:lnTo>
                  <a:pt x="9" y="28"/>
                </a:lnTo>
                <a:lnTo>
                  <a:pt x="7" y="28"/>
                </a:lnTo>
                <a:lnTo>
                  <a:pt x="7" y="30"/>
                </a:lnTo>
                <a:lnTo>
                  <a:pt x="4" y="30"/>
                </a:lnTo>
                <a:lnTo>
                  <a:pt x="4" y="32"/>
                </a:lnTo>
                <a:lnTo>
                  <a:pt x="4" y="32"/>
                </a:lnTo>
                <a:lnTo>
                  <a:pt x="7" y="34"/>
                </a:lnTo>
                <a:lnTo>
                  <a:pt x="4" y="34"/>
                </a:lnTo>
                <a:lnTo>
                  <a:pt x="4" y="36"/>
                </a:lnTo>
                <a:lnTo>
                  <a:pt x="7" y="36"/>
                </a:lnTo>
                <a:lnTo>
                  <a:pt x="7" y="38"/>
                </a:lnTo>
                <a:lnTo>
                  <a:pt x="4" y="41"/>
                </a:lnTo>
                <a:lnTo>
                  <a:pt x="4" y="43"/>
                </a:lnTo>
                <a:lnTo>
                  <a:pt x="7" y="45"/>
                </a:lnTo>
                <a:lnTo>
                  <a:pt x="7" y="47"/>
                </a:lnTo>
                <a:lnTo>
                  <a:pt x="7" y="49"/>
                </a:lnTo>
                <a:lnTo>
                  <a:pt x="7" y="51"/>
                </a:lnTo>
                <a:lnTo>
                  <a:pt x="4" y="51"/>
                </a:lnTo>
                <a:lnTo>
                  <a:pt x="4" y="51"/>
                </a:lnTo>
                <a:lnTo>
                  <a:pt x="2" y="53"/>
                </a:lnTo>
                <a:lnTo>
                  <a:pt x="2" y="53"/>
                </a:lnTo>
                <a:lnTo>
                  <a:pt x="2" y="57"/>
                </a:lnTo>
                <a:lnTo>
                  <a:pt x="0" y="62"/>
                </a:lnTo>
                <a:lnTo>
                  <a:pt x="2" y="66"/>
                </a:lnTo>
                <a:lnTo>
                  <a:pt x="4" y="68"/>
                </a:lnTo>
                <a:lnTo>
                  <a:pt x="9" y="72"/>
                </a:lnTo>
                <a:lnTo>
                  <a:pt x="9" y="74"/>
                </a:lnTo>
                <a:lnTo>
                  <a:pt x="11" y="74"/>
                </a:lnTo>
                <a:lnTo>
                  <a:pt x="11" y="74"/>
                </a:lnTo>
                <a:lnTo>
                  <a:pt x="15" y="74"/>
                </a:lnTo>
                <a:lnTo>
                  <a:pt x="21" y="74"/>
                </a:lnTo>
                <a:lnTo>
                  <a:pt x="26" y="79"/>
                </a:lnTo>
                <a:lnTo>
                  <a:pt x="32" y="81"/>
                </a:lnTo>
                <a:lnTo>
                  <a:pt x="32" y="81"/>
                </a:lnTo>
                <a:lnTo>
                  <a:pt x="34" y="83"/>
                </a:lnTo>
                <a:lnTo>
                  <a:pt x="36" y="83"/>
                </a:lnTo>
                <a:lnTo>
                  <a:pt x="36" y="83"/>
                </a:lnTo>
                <a:lnTo>
                  <a:pt x="40" y="81"/>
                </a:lnTo>
                <a:lnTo>
                  <a:pt x="42" y="81"/>
                </a:lnTo>
                <a:lnTo>
                  <a:pt x="49" y="81"/>
                </a:lnTo>
                <a:lnTo>
                  <a:pt x="51" y="83"/>
                </a:lnTo>
                <a:lnTo>
                  <a:pt x="53" y="83"/>
                </a:lnTo>
                <a:lnTo>
                  <a:pt x="55" y="83"/>
                </a:lnTo>
                <a:lnTo>
                  <a:pt x="64" y="79"/>
                </a:lnTo>
                <a:lnTo>
                  <a:pt x="66" y="79"/>
                </a:lnTo>
                <a:lnTo>
                  <a:pt x="66" y="79"/>
                </a:lnTo>
                <a:lnTo>
                  <a:pt x="68" y="76"/>
                </a:lnTo>
                <a:lnTo>
                  <a:pt x="72" y="72"/>
                </a:lnTo>
                <a:lnTo>
                  <a:pt x="72" y="70"/>
                </a:lnTo>
                <a:lnTo>
                  <a:pt x="76" y="68"/>
                </a:lnTo>
                <a:lnTo>
                  <a:pt x="76" y="64"/>
                </a:lnTo>
                <a:lnTo>
                  <a:pt x="78" y="64"/>
                </a:lnTo>
                <a:lnTo>
                  <a:pt x="78" y="62"/>
                </a:lnTo>
                <a:lnTo>
                  <a:pt x="78" y="62"/>
                </a:lnTo>
                <a:lnTo>
                  <a:pt x="76" y="62"/>
                </a:lnTo>
                <a:lnTo>
                  <a:pt x="76" y="62"/>
                </a:lnTo>
                <a:lnTo>
                  <a:pt x="76" y="62"/>
                </a:lnTo>
                <a:lnTo>
                  <a:pt x="76" y="60"/>
                </a:lnTo>
                <a:lnTo>
                  <a:pt x="76" y="60"/>
                </a:lnTo>
                <a:lnTo>
                  <a:pt x="76" y="60"/>
                </a:lnTo>
                <a:lnTo>
                  <a:pt x="76" y="57"/>
                </a:lnTo>
                <a:lnTo>
                  <a:pt x="76" y="57"/>
                </a:lnTo>
                <a:lnTo>
                  <a:pt x="76" y="57"/>
                </a:lnTo>
                <a:lnTo>
                  <a:pt x="76" y="55"/>
                </a:lnTo>
                <a:lnTo>
                  <a:pt x="76" y="55"/>
                </a:lnTo>
                <a:lnTo>
                  <a:pt x="74" y="53"/>
                </a:lnTo>
                <a:lnTo>
                  <a:pt x="74" y="53"/>
                </a:lnTo>
                <a:lnTo>
                  <a:pt x="74" y="51"/>
                </a:lnTo>
                <a:lnTo>
                  <a:pt x="74" y="51"/>
                </a:lnTo>
                <a:lnTo>
                  <a:pt x="76" y="49"/>
                </a:lnTo>
                <a:lnTo>
                  <a:pt x="76" y="49"/>
                </a:lnTo>
                <a:lnTo>
                  <a:pt x="78" y="49"/>
                </a:lnTo>
                <a:lnTo>
                  <a:pt x="78" y="49"/>
                </a:lnTo>
                <a:lnTo>
                  <a:pt x="78" y="47"/>
                </a:lnTo>
                <a:lnTo>
                  <a:pt x="78" y="47"/>
                </a:lnTo>
                <a:lnTo>
                  <a:pt x="78" y="47"/>
                </a:lnTo>
                <a:lnTo>
                  <a:pt x="80" y="45"/>
                </a:lnTo>
                <a:lnTo>
                  <a:pt x="80" y="45"/>
                </a:lnTo>
                <a:lnTo>
                  <a:pt x="80" y="45"/>
                </a:lnTo>
                <a:lnTo>
                  <a:pt x="80" y="45"/>
                </a:lnTo>
                <a:lnTo>
                  <a:pt x="83" y="45"/>
                </a:lnTo>
                <a:lnTo>
                  <a:pt x="80" y="43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35" name="Freeform 335"/>
          <p:cNvSpPr>
            <a:spLocks noEditPoints="1"/>
          </p:cNvSpPr>
          <p:nvPr/>
        </p:nvSpPr>
        <p:spPr bwMode="auto">
          <a:xfrm>
            <a:off x="311149" y="2241550"/>
            <a:ext cx="2452688" cy="1651000"/>
          </a:xfrm>
          <a:custGeom>
            <a:avLst/>
            <a:gdLst>
              <a:gd name="T0" fmla="*/ 524 w 1545"/>
              <a:gd name="T1" fmla="*/ 336 h 1040"/>
              <a:gd name="T2" fmla="*/ 528 w 1545"/>
              <a:gd name="T3" fmla="*/ 363 h 1040"/>
              <a:gd name="T4" fmla="*/ 247 w 1545"/>
              <a:gd name="T5" fmla="*/ 279 h 1040"/>
              <a:gd name="T6" fmla="*/ 317 w 1545"/>
              <a:gd name="T7" fmla="*/ 289 h 1040"/>
              <a:gd name="T8" fmla="*/ 1083 w 1545"/>
              <a:gd name="T9" fmla="*/ 902 h 1040"/>
              <a:gd name="T10" fmla="*/ 528 w 1545"/>
              <a:gd name="T11" fmla="*/ 380 h 1040"/>
              <a:gd name="T12" fmla="*/ 543 w 1545"/>
              <a:gd name="T13" fmla="*/ 399 h 1040"/>
              <a:gd name="T14" fmla="*/ 509 w 1545"/>
              <a:gd name="T15" fmla="*/ 304 h 1040"/>
              <a:gd name="T16" fmla="*/ 374 w 1545"/>
              <a:gd name="T17" fmla="*/ 36 h 1040"/>
              <a:gd name="T18" fmla="*/ 139 w 1545"/>
              <a:gd name="T19" fmla="*/ 15 h 1040"/>
              <a:gd name="T20" fmla="*/ 110 w 1545"/>
              <a:gd name="T21" fmla="*/ 131 h 1040"/>
              <a:gd name="T22" fmla="*/ 34 w 1545"/>
              <a:gd name="T23" fmla="*/ 180 h 1040"/>
              <a:gd name="T24" fmla="*/ 55 w 1545"/>
              <a:gd name="T25" fmla="*/ 228 h 1040"/>
              <a:gd name="T26" fmla="*/ 68 w 1545"/>
              <a:gd name="T27" fmla="*/ 292 h 1040"/>
              <a:gd name="T28" fmla="*/ 165 w 1545"/>
              <a:gd name="T29" fmla="*/ 327 h 1040"/>
              <a:gd name="T30" fmla="*/ 76 w 1545"/>
              <a:gd name="T31" fmla="*/ 399 h 1040"/>
              <a:gd name="T32" fmla="*/ 148 w 1545"/>
              <a:gd name="T33" fmla="*/ 370 h 1040"/>
              <a:gd name="T34" fmla="*/ 224 w 1545"/>
              <a:gd name="T35" fmla="*/ 296 h 1040"/>
              <a:gd name="T36" fmla="*/ 253 w 1545"/>
              <a:gd name="T37" fmla="*/ 287 h 1040"/>
              <a:gd name="T38" fmla="*/ 304 w 1545"/>
              <a:gd name="T39" fmla="*/ 275 h 1040"/>
              <a:gd name="T40" fmla="*/ 357 w 1545"/>
              <a:gd name="T41" fmla="*/ 281 h 1040"/>
              <a:gd name="T42" fmla="*/ 492 w 1545"/>
              <a:gd name="T43" fmla="*/ 323 h 1040"/>
              <a:gd name="T44" fmla="*/ 522 w 1545"/>
              <a:gd name="T45" fmla="*/ 327 h 1040"/>
              <a:gd name="T46" fmla="*/ 581 w 1545"/>
              <a:gd name="T47" fmla="*/ 395 h 1040"/>
              <a:gd name="T48" fmla="*/ 34 w 1545"/>
              <a:gd name="T49" fmla="*/ 292 h 1040"/>
              <a:gd name="T50" fmla="*/ 4 w 1545"/>
              <a:gd name="T51" fmla="*/ 431 h 1040"/>
              <a:gd name="T52" fmla="*/ 1292 w 1545"/>
              <a:gd name="T53" fmla="*/ 577 h 1040"/>
              <a:gd name="T54" fmla="*/ 1218 w 1545"/>
              <a:gd name="T55" fmla="*/ 558 h 1040"/>
              <a:gd name="T56" fmla="*/ 180 w 1545"/>
              <a:gd name="T57" fmla="*/ 1008 h 1040"/>
              <a:gd name="T58" fmla="*/ 218 w 1545"/>
              <a:gd name="T59" fmla="*/ 340 h 1040"/>
              <a:gd name="T60" fmla="*/ 228 w 1545"/>
              <a:gd name="T61" fmla="*/ 351 h 1040"/>
              <a:gd name="T62" fmla="*/ 133 w 1545"/>
              <a:gd name="T63" fmla="*/ 395 h 1040"/>
              <a:gd name="T64" fmla="*/ 1362 w 1545"/>
              <a:gd name="T65" fmla="*/ 634 h 1040"/>
              <a:gd name="T66" fmla="*/ 1121 w 1545"/>
              <a:gd name="T67" fmla="*/ 873 h 1040"/>
              <a:gd name="T68" fmla="*/ 1212 w 1545"/>
              <a:gd name="T69" fmla="*/ 862 h 1040"/>
              <a:gd name="T70" fmla="*/ 1533 w 1545"/>
              <a:gd name="T71" fmla="*/ 581 h 1040"/>
              <a:gd name="T72" fmla="*/ 1402 w 1545"/>
              <a:gd name="T73" fmla="*/ 615 h 1040"/>
              <a:gd name="T74" fmla="*/ 1303 w 1545"/>
              <a:gd name="T75" fmla="*/ 661 h 1040"/>
              <a:gd name="T76" fmla="*/ 1294 w 1545"/>
              <a:gd name="T77" fmla="*/ 611 h 1040"/>
              <a:gd name="T78" fmla="*/ 1256 w 1545"/>
              <a:gd name="T79" fmla="*/ 598 h 1040"/>
              <a:gd name="T80" fmla="*/ 1235 w 1545"/>
              <a:gd name="T81" fmla="*/ 600 h 1040"/>
              <a:gd name="T82" fmla="*/ 1277 w 1545"/>
              <a:gd name="T83" fmla="*/ 577 h 1040"/>
              <a:gd name="T84" fmla="*/ 1214 w 1545"/>
              <a:gd name="T85" fmla="*/ 554 h 1040"/>
              <a:gd name="T86" fmla="*/ 1138 w 1545"/>
              <a:gd name="T87" fmla="*/ 528 h 1040"/>
              <a:gd name="T88" fmla="*/ 697 w 1545"/>
              <a:gd name="T89" fmla="*/ 530 h 1040"/>
              <a:gd name="T90" fmla="*/ 697 w 1545"/>
              <a:gd name="T91" fmla="*/ 541 h 1040"/>
              <a:gd name="T92" fmla="*/ 674 w 1545"/>
              <a:gd name="T93" fmla="*/ 659 h 1040"/>
              <a:gd name="T94" fmla="*/ 714 w 1545"/>
              <a:gd name="T95" fmla="*/ 761 h 1040"/>
              <a:gd name="T96" fmla="*/ 956 w 1545"/>
              <a:gd name="T97" fmla="*/ 845 h 1040"/>
              <a:gd name="T98" fmla="*/ 1085 w 1545"/>
              <a:gd name="T99" fmla="*/ 926 h 1040"/>
              <a:gd name="T100" fmla="*/ 1134 w 1545"/>
              <a:gd name="T101" fmla="*/ 864 h 1040"/>
              <a:gd name="T102" fmla="*/ 1199 w 1545"/>
              <a:gd name="T103" fmla="*/ 862 h 1040"/>
              <a:gd name="T104" fmla="*/ 1265 w 1545"/>
              <a:gd name="T105" fmla="*/ 864 h 1040"/>
              <a:gd name="T106" fmla="*/ 1345 w 1545"/>
              <a:gd name="T107" fmla="*/ 928 h 1040"/>
              <a:gd name="T108" fmla="*/ 1336 w 1545"/>
              <a:gd name="T109" fmla="*/ 822 h 1040"/>
              <a:gd name="T110" fmla="*/ 1410 w 1545"/>
              <a:gd name="T111" fmla="*/ 763 h 1040"/>
              <a:gd name="T112" fmla="*/ 1402 w 1545"/>
              <a:gd name="T113" fmla="*/ 731 h 1040"/>
              <a:gd name="T114" fmla="*/ 1406 w 1545"/>
              <a:gd name="T115" fmla="*/ 697 h 1040"/>
              <a:gd name="T116" fmla="*/ 1419 w 1545"/>
              <a:gd name="T117" fmla="*/ 708 h 1040"/>
              <a:gd name="T118" fmla="*/ 1478 w 1545"/>
              <a:gd name="T119" fmla="*/ 657 h 1040"/>
              <a:gd name="T120" fmla="*/ 1512 w 1545"/>
              <a:gd name="T121" fmla="*/ 615 h 1040"/>
              <a:gd name="T122" fmla="*/ 1436 w 1545"/>
              <a:gd name="T123" fmla="*/ 678 h 1040"/>
              <a:gd name="T124" fmla="*/ 1446 w 1545"/>
              <a:gd name="T125" fmla="*/ 672 h 10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45" h="1040">
                <a:moveTo>
                  <a:pt x="363" y="287"/>
                </a:moveTo>
                <a:lnTo>
                  <a:pt x="363" y="289"/>
                </a:lnTo>
                <a:lnTo>
                  <a:pt x="361" y="292"/>
                </a:lnTo>
                <a:lnTo>
                  <a:pt x="361" y="292"/>
                </a:lnTo>
                <a:lnTo>
                  <a:pt x="365" y="289"/>
                </a:lnTo>
                <a:lnTo>
                  <a:pt x="367" y="287"/>
                </a:lnTo>
                <a:lnTo>
                  <a:pt x="367" y="287"/>
                </a:lnTo>
                <a:lnTo>
                  <a:pt x="365" y="287"/>
                </a:lnTo>
                <a:lnTo>
                  <a:pt x="363" y="287"/>
                </a:lnTo>
                <a:close/>
                <a:moveTo>
                  <a:pt x="513" y="359"/>
                </a:moveTo>
                <a:lnTo>
                  <a:pt x="513" y="357"/>
                </a:lnTo>
                <a:lnTo>
                  <a:pt x="511" y="353"/>
                </a:lnTo>
                <a:lnTo>
                  <a:pt x="511" y="351"/>
                </a:lnTo>
                <a:lnTo>
                  <a:pt x="509" y="349"/>
                </a:lnTo>
                <a:lnTo>
                  <a:pt x="509" y="346"/>
                </a:lnTo>
                <a:lnTo>
                  <a:pt x="507" y="344"/>
                </a:lnTo>
                <a:lnTo>
                  <a:pt x="507" y="344"/>
                </a:lnTo>
                <a:lnTo>
                  <a:pt x="503" y="342"/>
                </a:lnTo>
                <a:lnTo>
                  <a:pt x="500" y="342"/>
                </a:lnTo>
                <a:lnTo>
                  <a:pt x="500" y="342"/>
                </a:lnTo>
                <a:lnTo>
                  <a:pt x="498" y="344"/>
                </a:lnTo>
                <a:lnTo>
                  <a:pt x="498" y="346"/>
                </a:lnTo>
                <a:lnTo>
                  <a:pt x="498" y="346"/>
                </a:lnTo>
                <a:lnTo>
                  <a:pt x="498" y="346"/>
                </a:lnTo>
                <a:lnTo>
                  <a:pt x="496" y="346"/>
                </a:lnTo>
                <a:lnTo>
                  <a:pt x="496" y="349"/>
                </a:lnTo>
                <a:lnTo>
                  <a:pt x="496" y="349"/>
                </a:lnTo>
                <a:lnTo>
                  <a:pt x="496" y="353"/>
                </a:lnTo>
                <a:lnTo>
                  <a:pt x="496" y="353"/>
                </a:lnTo>
                <a:lnTo>
                  <a:pt x="496" y="355"/>
                </a:lnTo>
                <a:lnTo>
                  <a:pt x="498" y="353"/>
                </a:lnTo>
                <a:lnTo>
                  <a:pt x="498" y="353"/>
                </a:lnTo>
                <a:lnTo>
                  <a:pt x="500" y="349"/>
                </a:lnTo>
                <a:lnTo>
                  <a:pt x="500" y="349"/>
                </a:lnTo>
                <a:lnTo>
                  <a:pt x="503" y="351"/>
                </a:lnTo>
                <a:lnTo>
                  <a:pt x="503" y="353"/>
                </a:lnTo>
                <a:lnTo>
                  <a:pt x="505" y="353"/>
                </a:lnTo>
                <a:lnTo>
                  <a:pt x="505" y="353"/>
                </a:lnTo>
                <a:lnTo>
                  <a:pt x="505" y="353"/>
                </a:lnTo>
                <a:lnTo>
                  <a:pt x="503" y="355"/>
                </a:lnTo>
                <a:lnTo>
                  <a:pt x="503" y="357"/>
                </a:lnTo>
                <a:lnTo>
                  <a:pt x="503" y="357"/>
                </a:lnTo>
                <a:lnTo>
                  <a:pt x="503" y="357"/>
                </a:lnTo>
                <a:lnTo>
                  <a:pt x="503" y="359"/>
                </a:lnTo>
                <a:lnTo>
                  <a:pt x="505" y="357"/>
                </a:lnTo>
                <a:lnTo>
                  <a:pt x="505" y="359"/>
                </a:lnTo>
                <a:lnTo>
                  <a:pt x="505" y="359"/>
                </a:lnTo>
                <a:lnTo>
                  <a:pt x="507" y="361"/>
                </a:lnTo>
                <a:lnTo>
                  <a:pt x="507" y="361"/>
                </a:lnTo>
                <a:lnTo>
                  <a:pt x="509" y="361"/>
                </a:lnTo>
                <a:lnTo>
                  <a:pt x="509" y="361"/>
                </a:lnTo>
                <a:lnTo>
                  <a:pt x="509" y="361"/>
                </a:lnTo>
                <a:lnTo>
                  <a:pt x="509" y="363"/>
                </a:lnTo>
                <a:lnTo>
                  <a:pt x="509" y="363"/>
                </a:lnTo>
                <a:lnTo>
                  <a:pt x="509" y="363"/>
                </a:lnTo>
                <a:lnTo>
                  <a:pt x="509" y="366"/>
                </a:lnTo>
                <a:lnTo>
                  <a:pt x="509" y="366"/>
                </a:lnTo>
                <a:lnTo>
                  <a:pt x="511" y="370"/>
                </a:lnTo>
                <a:lnTo>
                  <a:pt x="511" y="370"/>
                </a:lnTo>
                <a:lnTo>
                  <a:pt x="511" y="370"/>
                </a:lnTo>
                <a:lnTo>
                  <a:pt x="513" y="372"/>
                </a:lnTo>
                <a:lnTo>
                  <a:pt x="513" y="372"/>
                </a:lnTo>
                <a:lnTo>
                  <a:pt x="513" y="370"/>
                </a:lnTo>
                <a:lnTo>
                  <a:pt x="513" y="366"/>
                </a:lnTo>
                <a:lnTo>
                  <a:pt x="513" y="366"/>
                </a:lnTo>
                <a:lnTo>
                  <a:pt x="513" y="363"/>
                </a:lnTo>
                <a:lnTo>
                  <a:pt x="513" y="363"/>
                </a:lnTo>
                <a:lnTo>
                  <a:pt x="513" y="363"/>
                </a:lnTo>
                <a:lnTo>
                  <a:pt x="513" y="361"/>
                </a:lnTo>
                <a:lnTo>
                  <a:pt x="513" y="359"/>
                </a:lnTo>
                <a:close/>
                <a:moveTo>
                  <a:pt x="522" y="349"/>
                </a:moveTo>
                <a:lnTo>
                  <a:pt x="524" y="346"/>
                </a:lnTo>
                <a:lnTo>
                  <a:pt x="524" y="346"/>
                </a:lnTo>
                <a:lnTo>
                  <a:pt x="524" y="346"/>
                </a:lnTo>
                <a:lnTo>
                  <a:pt x="524" y="344"/>
                </a:lnTo>
                <a:lnTo>
                  <a:pt x="524" y="344"/>
                </a:lnTo>
                <a:lnTo>
                  <a:pt x="524" y="342"/>
                </a:lnTo>
                <a:lnTo>
                  <a:pt x="524" y="340"/>
                </a:lnTo>
                <a:lnTo>
                  <a:pt x="522" y="338"/>
                </a:lnTo>
                <a:lnTo>
                  <a:pt x="519" y="334"/>
                </a:lnTo>
                <a:lnTo>
                  <a:pt x="519" y="334"/>
                </a:lnTo>
                <a:lnTo>
                  <a:pt x="517" y="332"/>
                </a:lnTo>
                <a:lnTo>
                  <a:pt x="519" y="332"/>
                </a:lnTo>
                <a:lnTo>
                  <a:pt x="519" y="332"/>
                </a:lnTo>
                <a:lnTo>
                  <a:pt x="519" y="332"/>
                </a:lnTo>
                <a:lnTo>
                  <a:pt x="519" y="332"/>
                </a:lnTo>
                <a:lnTo>
                  <a:pt x="519" y="332"/>
                </a:lnTo>
                <a:lnTo>
                  <a:pt x="522" y="334"/>
                </a:lnTo>
                <a:lnTo>
                  <a:pt x="522" y="336"/>
                </a:lnTo>
                <a:lnTo>
                  <a:pt x="522" y="336"/>
                </a:lnTo>
                <a:lnTo>
                  <a:pt x="524" y="338"/>
                </a:lnTo>
                <a:lnTo>
                  <a:pt x="524" y="340"/>
                </a:lnTo>
                <a:lnTo>
                  <a:pt x="526" y="340"/>
                </a:lnTo>
                <a:lnTo>
                  <a:pt x="526" y="340"/>
                </a:lnTo>
                <a:lnTo>
                  <a:pt x="526" y="338"/>
                </a:lnTo>
                <a:lnTo>
                  <a:pt x="524" y="336"/>
                </a:lnTo>
                <a:lnTo>
                  <a:pt x="524" y="336"/>
                </a:lnTo>
                <a:lnTo>
                  <a:pt x="522" y="332"/>
                </a:lnTo>
                <a:lnTo>
                  <a:pt x="519" y="330"/>
                </a:lnTo>
                <a:lnTo>
                  <a:pt x="517" y="330"/>
                </a:lnTo>
                <a:lnTo>
                  <a:pt x="513" y="330"/>
                </a:lnTo>
                <a:lnTo>
                  <a:pt x="511" y="327"/>
                </a:lnTo>
                <a:lnTo>
                  <a:pt x="511" y="325"/>
                </a:lnTo>
                <a:lnTo>
                  <a:pt x="509" y="323"/>
                </a:lnTo>
                <a:lnTo>
                  <a:pt x="509" y="325"/>
                </a:lnTo>
                <a:lnTo>
                  <a:pt x="509" y="325"/>
                </a:lnTo>
                <a:lnTo>
                  <a:pt x="509" y="327"/>
                </a:lnTo>
                <a:lnTo>
                  <a:pt x="511" y="330"/>
                </a:lnTo>
                <a:lnTo>
                  <a:pt x="511" y="330"/>
                </a:lnTo>
                <a:lnTo>
                  <a:pt x="511" y="332"/>
                </a:lnTo>
                <a:lnTo>
                  <a:pt x="513" y="338"/>
                </a:lnTo>
                <a:lnTo>
                  <a:pt x="513" y="340"/>
                </a:lnTo>
                <a:lnTo>
                  <a:pt x="513" y="342"/>
                </a:lnTo>
                <a:lnTo>
                  <a:pt x="515" y="344"/>
                </a:lnTo>
                <a:lnTo>
                  <a:pt x="515" y="344"/>
                </a:lnTo>
                <a:lnTo>
                  <a:pt x="515" y="349"/>
                </a:lnTo>
                <a:lnTo>
                  <a:pt x="513" y="351"/>
                </a:lnTo>
                <a:lnTo>
                  <a:pt x="513" y="351"/>
                </a:lnTo>
                <a:lnTo>
                  <a:pt x="513" y="353"/>
                </a:lnTo>
                <a:lnTo>
                  <a:pt x="515" y="353"/>
                </a:lnTo>
                <a:lnTo>
                  <a:pt x="515" y="353"/>
                </a:lnTo>
                <a:lnTo>
                  <a:pt x="517" y="353"/>
                </a:lnTo>
                <a:lnTo>
                  <a:pt x="519" y="351"/>
                </a:lnTo>
                <a:lnTo>
                  <a:pt x="522" y="349"/>
                </a:lnTo>
                <a:close/>
                <a:moveTo>
                  <a:pt x="498" y="344"/>
                </a:moveTo>
                <a:lnTo>
                  <a:pt x="498" y="340"/>
                </a:lnTo>
                <a:lnTo>
                  <a:pt x="498" y="340"/>
                </a:lnTo>
                <a:lnTo>
                  <a:pt x="498" y="340"/>
                </a:lnTo>
                <a:lnTo>
                  <a:pt x="500" y="340"/>
                </a:lnTo>
                <a:lnTo>
                  <a:pt x="505" y="342"/>
                </a:lnTo>
                <a:lnTo>
                  <a:pt x="507" y="342"/>
                </a:lnTo>
                <a:lnTo>
                  <a:pt x="509" y="344"/>
                </a:lnTo>
                <a:lnTo>
                  <a:pt x="509" y="342"/>
                </a:lnTo>
                <a:lnTo>
                  <a:pt x="509" y="340"/>
                </a:lnTo>
                <a:lnTo>
                  <a:pt x="509" y="338"/>
                </a:lnTo>
                <a:lnTo>
                  <a:pt x="505" y="338"/>
                </a:lnTo>
                <a:lnTo>
                  <a:pt x="503" y="338"/>
                </a:lnTo>
                <a:lnTo>
                  <a:pt x="505" y="336"/>
                </a:lnTo>
                <a:lnTo>
                  <a:pt x="505" y="336"/>
                </a:lnTo>
                <a:lnTo>
                  <a:pt x="507" y="336"/>
                </a:lnTo>
                <a:lnTo>
                  <a:pt x="509" y="336"/>
                </a:lnTo>
                <a:lnTo>
                  <a:pt x="509" y="334"/>
                </a:lnTo>
                <a:lnTo>
                  <a:pt x="509" y="332"/>
                </a:lnTo>
                <a:lnTo>
                  <a:pt x="507" y="332"/>
                </a:lnTo>
                <a:lnTo>
                  <a:pt x="505" y="330"/>
                </a:lnTo>
                <a:lnTo>
                  <a:pt x="503" y="330"/>
                </a:lnTo>
                <a:lnTo>
                  <a:pt x="503" y="330"/>
                </a:lnTo>
                <a:lnTo>
                  <a:pt x="500" y="330"/>
                </a:lnTo>
                <a:lnTo>
                  <a:pt x="498" y="332"/>
                </a:lnTo>
                <a:lnTo>
                  <a:pt x="498" y="332"/>
                </a:lnTo>
                <a:lnTo>
                  <a:pt x="498" y="332"/>
                </a:lnTo>
                <a:lnTo>
                  <a:pt x="496" y="332"/>
                </a:lnTo>
                <a:lnTo>
                  <a:pt x="498" y="332"/>
                </a:lnTo>
                <a:lnTo>
                  <a:pt x="498" y="330"/>
                </a:lnTo>
                <a:lnTo>
                  <a:pt x="498" y="330"/>
                </a:lnTo>
                <a:lnTo>
                  <a:pt x="496" y="327"/>
                </a:lnTo>
                <a:lnTo>
                  <a:pt x="496" y="325"/>
                </a:lnTo>
                <a:lnTo>
                  <a:pt x="494" y="327"/>
                </a:lnTo>
                <a:lnTo>
                  <a:pt x="494" y="327"/>
                </a:lnTo>
                <a:lnTo>
                  <a:pt x="492" y="327"/>
                </a:lnTo>
                <a:lnTo>
                  <a:pt x="492" y="327"/>
                </a:lnTo>
                <a:lnTo>
                  <a:pt x="490" y="330"/>
                </a:lnTo>
                <a:lnTo>
                  <a:pt x="490" y="330"/>
                </a:lnTo>
                <a:lnTo>
                  <a:pt x="488" y="330"/>
                </a:lnTo>
                <a:lnTo>
                  <a:pt x="488" y="327"/>
                </a:lnTo>
                <a:lnTo>
                  <a:pt x="488" y="330"/>
                </a:lnTo>
                <a:lnTo>
                  <a:pt x="486" y="330"/>
                </a:lnTo>
                <a:lnTo>
                  <a:pt x="486" y="330"/>
                </a:lnTo>
                <a:lnTo>
                  <a:pt x="484" y="332"/>
                </a:lnTo>
                <a:lnTo>
                  <a:pt x="484" y="334"/>
                </a:lnTo>
                <a:lnTo>
                  <a:pt x="486" y="336"/>
                </a:lnTo>
                <a:lnTo>
                  <a:pt x="488" y="336"/>
                </a:lnTo>
                <a:lnTo>
                  <a:pt x="492" y="340"/>
                </a:lnTo>
                <a:lnTo>
                  <a:pt x="492" y="342"/>
                </a:lnTo>
                <a:lnTo>
                  <a:pt x="494" y="344"/>
                </a:lnTo>
                <a:lnTo>
                  <a:pt x="496" y="344"/>
                </a:lnTo>
                <a:lnTo>
                  <a:pt x="498" y="344"/>
                </a:lnTo>
                <a:close/>
                <a:moveTo>
                  <a:pt x="538" y="357"/>
                </a:moveTo>
                <a:lnTo>
                  <a:pt x="538" y="355"/>
                </a:lnTo>
                <a:lnTo>
                  <a:pt x="536" y="355"/>
                </a:lnTo>
                <a:lnTo>
                  <a:pt x="534" y="355"/>
                </a:lnTo>
                <a:lnTo>
                  <a:pt x="534" y="355"/>
                </a:lnTo>
                <a:lnTo>
                  <a:pt x="534" y="355"/>
                </a:lnTo>
                <a:lnTo>
                  <a:pt x="532" y="355"/>
                </a:lnTo>
                <a:lnTo>
                  <a:pt x="528" y="353"/>
                </a:lnTo>
                <a:lnTo>
                  <a:pt x="526" y="353"/>
                </a:lnTo>
                <a:lnTo>
                  <a:pt x="524" y="353"/>
                </a:lnTo>
                <a:lnTo>
                  <a:pt x="524" y="355"/>
                </a:lnTo>
                <a:lnTo>
                  <a:pt x="524" y="355"/>
                </a:lnTo>
                <a:lnTo>
                  <a:pt x="526" y="355"/>
                </a:lnTo>
                <a:lnTo>
                  <a:pt x="526" y="357"/>
                </a:lnTo>
                <a:lnTo>
                  <a:pt x="528" y="359"/>
                </a:lnTo>
                <a:lnTo>
                  <a:pt x="528" y="361"/>
                </a:lnTo>
                <a:lnTo>
                  <a:pt x="528" y="363"/>
                </a:lnTo>
                <a:lnTo>
                  <a:pt x="528" y="366"/>
                </a:lnTo>
                <a:lnTo>
                  <a:pt x="528" y="366"/>
                </a:lnTo>
                <a:lnTo>
                  <a:pt x="530" y="366"/>
                </a:lnTo>
                <a:lnTo>
                  <a:pt x="530" y="366"/>
                </a:lnTo>
                <a:lnTo>
                  <a:pt x="532" y="366"/>
                </a:lnTo>
                <a:lnTo>
                  <a:pt x="534" y="366"/>
                </a:lnTo>
                <a:lnTo>
                  <a:pt x="536" y="366"/>
                </a:lnTo>
                <a:lnTo>
                  <a:pt x="536" y="366"/>
                </a:lnTo>
                <a:lnTo>
                  <a:pt x="536" y="363"/>
                </a:lnTo>
                <a:lnTo>
                  <a:pt x="536" y="363"/>
                </a:lnTo>
                <a:lnTo>
                  <a:pt x="536" y="363"/>
                </a:lnTo>
                <a:lnTo>
                  <a:pt x="536" y="361"/>
                </a:lnTo>
                <a:lnTo>
                  <a:pt x="534" y="361"/>
                </a:lnTo>
                <a:lnTo>
                  <a:pt x="534" y="359"/>
                </a:lnTo>
                <a:lnTo>
                  <a:pt x="534" y="359"/>
                </a:lnTo>
                <a:lnTo>
                  <a:pt x="534" y="357"/>
                </a:lnTo>
                <a:lnTo>
                  <a:pt x="534" y="357"/>
                </a:lnTo>
                <a:lnTo>
                  <a:pt x="534" y="359"/>
                </a:lnTo>
                <a:lnTo>
                  <a:pt x="536" y="361"/>
                </a:lnTo>
                <a:lnTo>
                  <a:pt x="538" y="363"/>
                </a:lnTo>
                <a:lnTo>
                  <a:pt x="538" y="361"/>
                </a:lnTo>
                <a:lnTo>
                  <a:pt x="538" y="361"/>
                </a:lnTo>
                <a:lnTo>
                  <a:pt x="538" y="361"/>
                </a:lnTo>
                <a:lnTo>
                  <a:pt x="538" y="361"/>
                </a:lnTo>
                <a:lnTo>
                  <a:pt x="538" y="359"/>
                </a:lnTo>
                <a:lnTo>
                  <a:pt x="538" y="357"/>
                </a:lnTo>
                <a:lnTo>
                  <a:pt x="538" y="357"/>
                </a:lnTo>
                <a:close/>
                <a:moveTo>
                  <a:pt x="543" y="361"/>
                </a:moveTo>
                <a:lnTo>
                  <a:pt x="541" y="359"/>
                </a:lnTo>
                <a:lnTo>
                  <a:pt x="541" y="361"/>
                </a:lnTo>
                <a:lnTo>
                  <a:pt x="541" y="361"/>
                </a:lnTo>
                <a:lnTo>
                  <a:pt x="538" y="363"/>
                </a:lnTo>
                <a:lnTo>
                  <a:pt x="538" y="363"/>
                </a:lnTo>
                <a:lnTo>
                  <a:pt x="538" y="366"/>
                </a:lnTo>
                <a:lnTo>
                  <a:pt x="541" y="366"/>
                </a:lnTo>
                <a:lnTo>
                  <a:pt x="543" y="366"/>
                </a:lnTo>
                <a:lnTo>
                  <a:pt x="543" y="366"/>
                </a:lnTo>
                <a:lnTo>
                  <a:pt x="543" y="363"/>
                </a:lnTo>
                <a:lnTo>
                  <a:pt x="545" y="363"/>
                </a:lnTo>
                <a:lnTo>
                  <a:pt x="545" y="363"/>
                </a:lnTo>
                <a:lnTo>
                  <a:pt x="545" y="361"/>
                </a:lnTo>
                <a:lnTo>
                  <a:pt x="543" y="361"/>
                </a:lnTo>
                <a:close/>
                <a:moveTo>
                  <a:pt x="517" y="327"/>
                </a:moveTo>
                <a:lnTo>
                  <a:pt x="517" y="327"/>
                </a:lnTo>
                <a:lnTo>
                  <a:pt x="517" y="325"/>
                </a:lnTo>
                <a:lnTo>
                  <a:pt x="515" y="325"/>
                </a:lnTo>
                <a:lnTo>
                  <a:pt x="513" y="325"/>
                </a:lnTo>
                <a:lnTo>
                  <a:pt x="513" y="325"/>
                </a:lnTo>
                <a:lnTo>
                  <a:pt x="513" y="327"/>
                </a:lnTo>
                <a:lnTo>
                  <a:pt x="515" y="327"/>
                </a:lnTo>
                <a:lnTo>
                  <a:pt x="517" y="327"/>
                </a:lnTo>
                <a:close/>
                <a:moveTo>
                  <a:pt x="547" y="376"/>
                </a:moveTo>
                <a:lnTo>
                  <a:pt x="547" y="376"/>
                </a:lnTo>
                <a:lnTo>
                  <a:pt x="549" y="378"/>
                </a:lnTo>
                <a:lnTo>
                  <a:pt x="551" y="376"/>
                </a:lnTo>
                <a:lnTo>
                  <a:pt x="551" y="376"/>
                </a:lnTo>
                <a:lnTo>
                  <a:pt x="551" y="376"/>
                </a:lnTo>
                <a:lnTo>
                  <a:pt x="551" y="374"/>
                </a:lnTo>
                <a:lnTo>
                  <a:pt x="553" y="370"/>
                </a:lnTo>
                <a:lnTo>
                  <a:pt x="551" y="368"/>
                </a:lnTo>
                <a:lnTo>
                  <a:pt x="549" y="366"/>
                </a:lnTo>
                <a:lnTo>
                  <a:pt x="547" y="366"/>
                </a:lnTo>
                <a:lnTo>
                  <a:pt x="545" y="368"/>
                </a:lnTo>
                <a:lnTo>
                  <a:pt x="545" y="370"/>
                </a:lnTo>
                <a:lnTo>
                  <a:pt x="545" y="370"/>
                </a:lnTo>
                <a:lnTo>
                  <a:pt x="543" y="372"/>
                </a:lnTo>
                <a:lnTo>
                  <a:pt x="543" y="372"/>
                </a:lnTo>
                <a:lnTo>
                  <a:pt x="543" y="374"/>
                </a:lnTo>
                <a:lnTo>
                  <a:pt x="543" y="374"/>
                </a:lnTo>
                <a:lnTo>
                  <a:pt x="545" y="374"/>
                </a:lnTo>
                <a:lnTo>
                  <a:pt x="547" y="374"/>
                </a:lnTo>
                <a:lnTo>
                  <a:pt x="547" y="376"/>
                </a:lnTo>
                <a:lnTo>
                  <a:pt x="547" y="376"/>
                </a:lnTo>
                <a:lnTo>
                  <a:pt x="547" y="376"/>
                </a:lnTo>
                <a:close/>
                <a:moveTo>
                  <a:pt x="538" y="368"/>
                </a:moveTo>
                <a:lnTo>
                  <a:pt x="538" y="368"/>
                </a:lnTo>
                <a:lnTo>
                  <a:pt x="541" y="370"/>
                </a:lnTo>
                <a:lnTo>
                  <a:pt x="541" y="370"/>
                </a:lnTo>
                <a:lnTo>
                  <a:pt x="541" y="370"/>
                </a:lnTo>
                <a:lnTo>
                  <a:pt x="543" y="370"/>
                </a:lnTo>
                <a:lnTo>
                  <a:pt x="543" y="370"/>
                </a:lnTo>
                <a:lnTo>
                  <a:pt x="543" y="368"/>
                </a:lnTo>
                <a:lnTo>
                  <a:pt x="543" y="368"/>
                </a:lnTo>
                <a:lnTo>
                  <a:pt x="545" y="368"/>
                </a:lnTo>
                <a:lnTo>
                  <a:pt x="545" y="368"/>
                </a:lnTo>
                <a:lnTo>
                  <a:pt x="543" y="366"/>
                </a:lnTo>
                <a:lnTo>
                  <a:pt x="543" y="366"/>
                </a:lnTo>
                <a:lnTo>
                  <a:pt x="541" y="366"/>
                </a:lnTo>
                <a:lnTo>
                  <a:pt x="538" y="366"/>
                </a:lnTo>
                <a:lnTo>
                  <a:pt x="538" y="368"/>
                </a:lnTo>
                <a:lnTo>
                  <a:pt x="538" y="368"/>
                </a:lnTo>
                <a:close/>
                <a:moveTo>
                  <a:pt x="249" y="279"/>
                </a:moveTo>
                <a:lnTo>
                  <a:pt x="249" y="277"/>
                </a:lnTo>
                <a:lnTo>
                  <a:pt x="249" y="277"/>
                </a:lnTo>
                <a:lnTo>
                  <a:pt x="249" y="275"/>
                </a:lnTo>
                <a:lnTo>
                  <a:pt x="249" y="279"/>
                </a:lnTo>
                <a:lnTo>
                  <a:pt x="247" y="279"/>
                </a:lnTo>
                <a:lnTo>
                  <a:pt x="249" y="279"/>
                </a:lnTo>
                <a:lnTo>
                  <a:pt x="249" y="279"/>
                </a:lnTo>
                <a:close/>
                <a:moveTo>
                  <a:pt x="306" y="285"/>
                </a:moveTo>
                <a:lnTo>
                  <a:pt x="306" y="285"/>
                </a:lnTo>
                <a:lnTo>
                  <a:pt x="308" y="287"/>
                </a:lnTo>
                <a:lnTo>
                  <a:pt x="308" y="285"/>
                </a:lnTo>
                <a:lnTo>
                  <a:pt x="310" y="285"/>
                </a:lnTo>
                <a:lnTo>
                  <a:pt x="308" y="283"/>
                </a:lnTo>
                <a:lnTo>
                  <a:pt x="306" y="285"/>
                </a:lnTo>
                <a:close/>
                <a:moveTo>
                  <a:pt x="308" y="268"/>
                </a:moveTo>
                <a:lnTo>
                  <a:pt x="308" y="268"/>
                </a:lnTo>
                <a:lnTo>
                  <a:pt x="310" y="268"/>
                </a:lnTo>
                <a:lnTo>
                  <a:pt x="310" y="266"/>
                </a:lnTo>
                <a:lnTo>
                  <a:pt x="310" y="266"/>
                </a:lnTo>
                <a:lnTo>
                  <a:pt x="308" y="266"/>
                </a:lnTo>
                <a:lnTo>
                  <a:pt x="308" y="266"/>
                </a:lnTo>
                <a:lnTo>
                  <a:pt x="308" y="266"/>
                </a:lnTo>
                <a:lnTo>
                  <a:pt x="308" y="268"/>
                </a:lnTo>
                <a:lnTo>
                  <a:pt x="308" y="268"/>
                </a:lnTo>
                <a:close/>
                <a:moveTo>
                  <a:pt x="351" y="279"/>
                </a:moveTo>
                <a:lnTo>
                  <a:pt x="353" y="279"/>
                </a:lnTo>
                <a:lnTo>
                  <a:pt x="353" y="281"/>
                </a:lnTo>
                <a:lnTo>
                  <a:pt x="353" y="279"/>
                </a:lnTo>
                <a:lnTo>
                  <a:pt x="353" y="279"/>
                </a:lnTo>
                <a:lnTo>
                  <a:pt x="353" y="279"/>
                </a:lnTo>
                <a:lnTo>
                  <a:pt x="351" y="279"/>
                </a:lnTo>
                <a:close/>
                <a:moveTo>
                  <a:pt x="241" y="321"/>
                </a:moveTo>
                <a:lnTo>
                  <a:pt x="241" y="321"/>
                </a:lnTo>
                <a:lnTo>
                  <a:pt x="243" y="321"/>
                </a:lnTo>
                <a:lnTo>
                  <a:pt x="243" y="319"/>
                </a:lnTo>
                <a:lnTo>
                  <a:pt x="243" y="319"/>
                </a:lnTo>
                <a:lnTo>
                  <a:pt x="243" y="319"/>
                </a:lnTo>
                <a:lnTo>
                  <a:pt x="243" y="319"/>
                </a:lnTo>
                <a:lnTo>
                  <a:pt x="241" y="319"/>
                </a:lnTo>
                <a:lnTo>
                  <a:pt x="239" y="319"/>
                </a:lnTo>
                <a:lnTo>
                  <a:pt x="239" y="321"/>
                </a:lnTo>
                <a:lnTo>
                  <a:pt x="239" y="321"/>
                </a:lnTo>
                <a:lnTo>
                  <a:pt x="241" y="321"/>
                </a:lnTo>
                <a:close/>
                <a:moveTo>
                  <a:pt x="338" y="277"/>
                </a:moveTo>
                <a:lnTo>
                  <a:pt x="334" y="277"/>
                </a:lnTo>
                <a:lnTo>
                  <a:pt x="334" y="277"/>
                </a:lnTo>
                <a:lnTo>
                  <a:pt x="332" y="277"/>
                </a:lnTo>
                <a:lnTo>
                  <a:pt x="332" y="277"/>
                </a:lnTo>
                <a:lnTo>
                  <a:pt x="329" y="277"/>
                </a:lnTo>
                <a:lnTo>
                  <a:pt x="329" y="279"/>
                </a:lnTo>
                <a:lnTo>
                  <a:pt x="329" y="279"/>
                </a:lnTo>
                <a:lnTo>
                  <a:pt x="329" y="279"/>
                </a:lnTo>
                <a:lnTo>
                  <a:pt x="329" y="279"/>
                </a:lnTo>
                <a:lnTo>
                  <a:pt x="332" y="281"/>
                </a:lnTo>
                <a:lnTo>
                  <a:pt x="332" y="281"/>
                </a:lnTo>
                <a:lnTo>
                  <a:pt x="334" y="279"/>
                </a:lnTo>
                <a:lnTo>
                  <a:pt x="338" y="279"/>
                </a:lnTo>
                <a:lnTo>
                  <a:pt x="338" y="279"/>
                </a:lnTo>
                <a:lnTo>
                  <a:pt x="338" y="277"/>
                </a:lnTo>
                <a:lnTo>
                  <a:pt x="338" y="277"/>
                </a:lnTo>
                <a:lnTo>
                  <a:pt x="338" y="277"/>
                </a:lnTo>
                <a:close/>
                <a:moveTo>
                  <a:pt x="315" y="277"/>
                </a:moveTo>
                <a:lnTo>
                  <a:pt x="315" y="277"/>
                </a:lnTo>
                <a:lnTo>
                  <a:pt x="315" y="277"/>
                </a:lnTo>
                <a:lnTo>
                  <a:pt x="313" y="277"/>
                </a:lnTo>
                <a:lnTo>
                  <a:pt x="313" y="277"/>
                </a:lnTo>
                <a:lnTo>
                  <a:pt x="313" y="277"/>
                </a:lnTo>
                <a:lnTo>
                  <a:pt x="313" y="277"/>
                </a:lnTo>
                <a:lnTo>
                  <a:pt x="313" y="277"/>
                </a:lnTo>
                <a:lnTo>
                  <a:pt x="313" y="279"/>
                </a:lnTo>
                <a:lnTo>
                  <a:pt x="313" y="279"/>
                </a:lnTo>
                <a:lnTo>
                  <a:pt x="313" y="279"/>
                </a:lnTo>
                <a:lnTo>
                  <a:pt x="310" y="281"/>
                </a:lnTo>
                <a:lnTo>
                  <a:pt x="310" y="281"/>
                </a:lnTo>
                <a:lnTo>
                  <a:pt x="313" y="281"/>
                </a:lnTo>
                <a:lnTo>
                  <a:pt x="313" y="283"/>
                </a:lnTo>
                <a:lnTo>
                  <a:pt x="313" y="283"/>
                </a:lnTo>
                <a:lnTo>
                  <a:pt x="313" y="283"/>
                </a:lnTo>
                <a:lnTo>
                  <a:pt x="313" y="283"/>
                </a:lnTo>
                <a:lnTo>
                  <a:pt x="313" y="283"/>
                </a:lnTo>
                <a:lnTo>
                  <a:pt x="315" y="281"/>
                </a:lnTo>
                <a:lnTo>
                  <a:pt x="315" y="279"/>
                </a:lnTo>
                <a:lnTo>
                  <a:pt x="315" y="279"/>
                </a:lnTo>
                <a:lnTo>
                  <a:pt x="315" y="277"/>
                </a:lnTo>
                <a:lnTo>
                  <a:pt x="315" y="277"/>
                </a:lnTo>
                <a:close/>
                <a:moveTo>
                  <a:pt x="323" y="279"/>
                </a:moveTo>
                <a:lnTo>
                  <a:pt x="321" y="279"/>
                </a:lnTo>
                <a:lnTo>
                  <a:pt x="321" y="281"/>
                </a:lnTo>
                <a:lnTo>
                  <a:pt x="319" y="283"/>
                </a:lnTo>
                <a:lnTo>
                  <a:pt x="317" y="285"/>
                </a:lnTo>
                <a:lnTo>
                  <a:pt x="315" y="287"/>
                </a:lnTo>
                <a:lnTo>
                  <a:pt x="313" y="287"/>
                </a:lnTo>
                <a:lnTo>
                  <a:pt x="313" y="289"/>
                </a:lnTo>
                <a:lnTo>
                  <a:pt x="313" y="289"/>
                </a:lnTo>
                <a:lnTo>
                  <a:pt x="310" y="292"/>
                </a:lnTo>
                <a:lnTo>
                  <a:pt x="313" y="292"/>
                </a:lnTo>
                <a:lnTo>
                  <a:pt x="313" y="292"/>
                </a:lnTo>
                <a:lnTo>
                  <a:pt x="315" y="292"/>
                </a:lnTo>
                <a:lnTo>
                  <a:pt x="315" y="292"/>
                </a:lnTo>
                <a:lnTo>
                  <a:pt x="315" y="289"/>
                </a:lnTo>
                <a:lnTo>
                  <a:pt x="317" y="289"/>
                </a:lnTo>
                <a:lnTo>
                  <a:pt x="317" y="289"/>
                </a:lnTo>
                <a:lnTo>
                  <a:pt x="317" y="289"/>
                </a:lnTo>
                <a:lnTo>
                  <a:pt x="319" y="287"/>
                </a:lnTo>
                <a:lnTo>
                  <a:pt x="319" y="287"/>
                </a:lnTo>
                <a:lnTo>
                  <a:pt x="319" y="287"/>
                </a:lnTo>
                <a:lnTo>
                  <a:pt x="319" y="285"/>
                </a:lnTo>
                <a:lnTo>
                  <a:pt x="319" y="285"/>
                </a:lnTo>
                <a:lnTo>
                  <a:pt x="325" y="281"/>
                </a:lnTo>
                <a:lnTo>
                  <a:pt x="325" y="281"/>
                </a:lnTo>
                <a:lnTo>
                  <a:pt x="325" y="279"/>
                </a:lnTo>
                <a:lnTo>
                  <a:pt x="323" y="279"/>
                </a:lnTo>
                <a:close/>
                <a:moveTo>
                  <a:pt x="564" y="395"/>
                </a:moveTo>
                <a:lnTo>
                  <a:pt x="562" y="393"/>
                </a:lnTo>
                <a:lnTo>
                  <a:pt x="562" y="391"/>
                </a:lnTo>
                <a:lnTo>
                  <a:pt x="560" y="391"/>
                </a:lnTo>
                <a:lnTo>
                  <a:pt x="560" y="391"/>
                </a:lnTo>
                <a:lnTo>
                  <a:pt x="560" y="393"/>
                </a:lnTo>
                <a:lnTo>
                  <a:pt x="560" y="395"/>
                </a:lnTo>
                <a:lnTo>
                  <a:pt x="560" y="395"/>
                </a:lnTo>
                <a:lnTo>
                  <a:pt x="560" y="397"/>
                </a:lnTo>
                <a:lnTo>
                  <a:pt x="560" y="395"/>
                </a:lnTo>
                <a:lnTo>
                  <a:pt x="562" y="397"/>
                </a:lnTo>
                <a:lnTo>
                  <a:pt x="562" y="397"/>
                </a:lnTo>
                <a:lnTo>
                  <a:pt x="562" y="399"/>
                </a:lnTo>
                <a:lnTo>
                  <a:pt x="562" y="399"/>
                </a:lnTo>
                <a:lnTo>
                  <a:pt x="562" y="399"/>
                </a:lnTo>
                <a:lnTo>
                  <a:pt x="564" y="399"/>
                </a:lnTo>
                <a:lnTo>
                  <a:pt x="566" y="399"/>
                </a:lnTo>
                <a:lnTo>
                  <a:pt x="566" y="397"/>
                </a:lnTo>
                <a:lnTo>
                  <a:pt x="564" y="395"/>
                </a:lnTo>
                <a:close/>
                <a:moveTo>
                  <a:pt x="760" y="811"/>
                </a:moveTo>
                <a:lnTo>
                  <a:pt x="758" y="809"/>
                </a:lnTo>
                <a:lnTo>
                  <a:pt x="758" y="811"/>
                </a:lnTo>
                <a:lnTo>
                  <a:pt x="758" y="811"/>
                </a:lnTo>
                <a:lnTo>
                  <a:pt x="760" y="814"/>
                </a:lnTo>
                <a:lnTo>
                  <a:pt x="760" y="814"/>
                </a:lnTo>
                <a:lnTo>
                  <a:pt x="762" y="814"/>
                </a:lnTo>
                <a:lnTo>
                  <a:pt x="760" y="814"/>
                </a:lnTo>
                <a:lnTo>
                  <a:pt x="760" y="811"/>
                </a:lnTo>
                <a:close/>
                <a:moveTo>
                  <a:pt x="1096" y="887"/>
                </a:moveTo>
                <a:lnTo>
                  <a:pt x="1094" y="887"/>
                </a:lnTo>
                <a:lnTo>
                  <a:pt x="1092" y="890"/>
                </a:lnTo>
                <a:lnTo>
                  <a:pt x="1092" y="892"/>
                </a:lnTo>
                <a:lnTo>
                  <a:pt x="1089" y="892"/>
                </a:lnTo>
                <a:lnTo>
                  <a:pt x="1092" y="892"/>
                </a:lnTo>
                <a:lnTo>
                  <a:pt x="1094" y="890"/>
                </a:lnTo>
                <a:lnTo>
                  <a:pt x="1096" y="887"/>
                </a:lnTo>
                <a:lnTo>
                  <a:pt x="1096" y="887"/>
                </a:lnTo>
                <a:lnTo>
                  <a:pt x="1096" y="887"/>
                </a:lnTo>
                <a:lnTo>
                  <a:pt x="1096" y="887"/>
                </a:lnTo>
                <a:close/>
                <a:moveTo>
                  <a:pt x="526" y="359"/>
                </a:moveTo>
                <a:lnTo>
                  <a:pt x="526" y="359"/>
                </a:lnTo>
                <a:lnTo>
                  <a:pt x="524" y="359"/>
                </a:lnTo>
                <a:lnTo>
                  <a:pt x="524" y="357"/>
                </a:lnTo>
                <a:lnTo>
                  <a:pt x="524" y="357"/>
                </a:lnTo>
                <a:lnTo>
                  <a:pt x="522" y="357"/>
                </a:lnTo>
                <a:lnTo>
                  <a:pt x="522" y="355"/>
                </a:lnTo>
                <a:lnTo>
                  <a:pt x="519" y="355"/>
                </a:lnTo>
                <a:lnTo>
                  <a:pt x="517" y="357"/>
                </a:lnTo>
                <a:lnTo>
                  <a:pt x="517" y="359"/>
                </a:lnTo>
                <a:lnTo>
                  <a:pt x="517" y="359"/>
                </a:lnTo>
                <a:lnTo>
                  <a:pt x="519" y="363"/>
                </a:lnTo>
                <a:lnTo>
                  <a:pt x="519" y="363"/>
                </a:lnTo>
                <a:lnTo>
                  <a:pt x="522" y="366"/>
                </a:lnTo>
                <a:lnTo>
                  <a:pt x="522" y="366"/>
                </a:lnTo>
                <a:lnTo>
                  <a:pt x="519" y="368"/>
                </a:lnTo>
                <a:lnTo>
                  <a:pt x="519" y="372"/>
                </a:lnTo>
                <a:lnTo>
                  <a:pt x="519" y="374"/>
                </a:lnTo>
                <a:lnTo>
                  <a:pt x="522" y="374"/>
                </a:lnTo>
                <a:lnTo>
                  <a:pt x="522" y="374"/>
                </a:lnTo>
                <a:lnTo>
                  <a:pt x="524" y="374"/>
                </a:lnTo>
                <a:lnTo>
                  <a:pt x="524" y="374"/>
                </a:lnTo>
                <a:lnTo>
                  <a:pt x="524" y="374"/>
                </a:lnTo>
                <a:lnTo>
                  <a:pt x="524" y="374"/>
                </a:lnTo>
                <a:lnTo>
                  <a:pt x="524" y="372"/>
                </a:lnTo>
                <a:lnTo>
                  <a:pt x="526" y="370"/>
                </a:lnTo>
                <a:lnTo>
                  <a:pt x="526" y="368"/>
                </a:lnTo>
                <a:lnTo>
                  <a:pt x="526" y="366"/>
                </a:lnTo>
                <a:lnTo>
                  <a:pt x="526" y="363"/>
                </a:lnTo>
                <a:lnTo>
                  <a:pt x="526" y="363"/>
                </a:lnTo>
                <a:lnTo>
                  <a:pt x="526" y="363"/>
                </a:lnTo>
                <a:lnTo>
                  <a:pt x="528" y="361"/>
                </a:lnTo>
                <a:lnTo>
                  <a:pt x="526" y="359"/>
                </a:lnTo>
                <a:close/>
                <a:moveTo>
                  <a:pt x="760" y="803"/>
                </a:moveTo>
                <a:lnTo>
                  <a:pt x="758" y="803"/>
                </a:lnTo>
                <a:lnTo>
                  <a:pt x="758" y="803"/>
                </a:lnTo>
                <a:lnTo>
                  <a:pt x="758" y="803"/>
                </a:lnTo>
                <a:lnTo>
                  <a:pt x="758" y="803"/>
                </a:lnTo>
                <a:lnTo>
                  <a:pt x="760" y="803"/>
                </a:lnTo>
                <a:lnTo>
                  <a:pt x="760" y="803"/>
                </a:lnTo>
                <a:lnTo>
                  <a:pt x="760" y="805"/>
                </a:lnTo>
                <a:lnTo>
                  <a:pt x="760" y="805"/>
                </a:lnTo>
                <a:lnTo>
                  <a:pt x="762" y="805"/>
                </a:lnTo>
                <a:lnTo>
                  <a:pt x="762" y="805"/>
                </a:lnTo>
                <a:lnTo>
                  <a:pt x="762" y="803"/>
                </a:lnTo>
                <a:lnTo>
                  <a:pt x="760" y="803"/>
                </a:lnTo>
                <a:close/>
                <a:moveTo>
                  <a:pt x="1085" y="898"/>
                </a:moveTo>
                <a:lnTo>
                  <a:pt x="1083" y="902"/>
                </a:lnTo>
                <a:lnTo>
                  <a:pt x="1081" y="904"/>
                </a:lnTo>
                <a:lnTo>
                  <a:pt x="1081" y="906"/>
                </a:lnTo>
                <a:lnTo>
                  <a:pt x="1081" y="906"/>
                </a:lnTo>
                <a:lnTo>
                  <a:pt x="1083" y="902"/>
                </a:lnTo>
                <a:lnTo>
                  <a:pt x="1085" y="896"/>
                </a:lnTo>
                <a:lnTo>
                  <a:pt x="1085" y="898"/>
                </a:lnTo>
                <a:close/>
                <a:moveTo>
                  <a:pt x="1089" y="892"/>
                </a:moveTo>
                <a:lnTo>
                  <a:pt x="1087" y="894"/>
                </a:lnTo>
                <a:lnTo>
                  <a:pt x="1087" y="894"/>
                </a:lnTo>
                <a:lnTo>
                  <a:pt x="1087" y="896"/>
                </a:lnTo>
                <a:lnTo>
                  <a:pt x="1087" y="896"/>
                </a:lnTo>
                <a:lnTo>
                  <a:pt x="1089" y="894"/>
                </a:lnTo>
                <a:lnTo>
                  <a:pt x="1089" y="892"/>
                </a:lnTo>
                <a:lnTo>
                  <a:pt x="1089" y="892"/>
                </a:lnTo>
                <a:lnTo>
                  <a:pt x="1089" y="892"/>
                </a:lnTo>
                <a:close/>
                <a:moveTo>
                  <a:pt x="1081" y="906"/>
                </a:moveTo>
                <a:lnTo>
                  <a:pt x="1081" y="909"/>
                </a:lnTo>
                <a:lnTo>
                  <a:pt x="1081" y="913"/>
                </a:lnTo>
                <a:lnTo>
                  <a:pt x="1083" y="921"/>
                </a:lnTo>
                <a:lnTo>
                  <a:pt x="1085" y="926"/>
                </a:lnTo>
                <a:lnTo>
                  <a:pt x="1085" y="923"/>
                </a:lnTo>
                <a:lnTo>
                  <a:pt x="1083" y="921"/>
                </a:lnTo>
                <a:lnTo>
                  <a:pt x="1081" y="913"/>
                </a:lnTo>
                <a:lnTo>
                  <a:pt x="1081" y="906"/>
                </a:lnTo>
                <a:close/>
                <a:moveTo>
                  <a:pt x="731" y="792"/>
                </a:moveTo>
                <a:lnTo>
                  <a:pt x="731" y="792"/>
                </a:lnTo>
                <a:lnTo>
                  <a:pt x="731" y="792"/>
                </a:lnTo>
                <a:lnTo>
                  <a:pt x="731" y="792"/>
                </a:lnTo>
                <a:lnTo>
                  <a:pt x="733" y="792"/>
                </a:lnTo>
                <a:lnTo>
                  <a:pt x="731" y="792"/>
                </a:lnTo>
                <a:lnTo>
                  <a:pt x="731" y="792"/>
                </a:lnTo>
                <a:close/>
                <a:moveTo>
                  <a:pt x="735" y="792"/>
                </a:moveTo>
                <a:lnTo>
                  <a:pt x="733" y="792"/>
                </a:lnTo>
                <a:lnTo>
                  <a:pt x="735" y="794"/>
                </a:lnTo>
                <a:lnTo>
                  <a:pt x="735" y="794"/>
                </a:lnTo>
                <a:lnTo>
                  <a:pt x="735" y="794"/>
                </a:lnTo>
                <a:lnTo>
                  <a:pt x="737" y="794"/>
                </a:lnTo>
                <a:lnTo>
                  <a:pt x="737" y="794"/>
                </a:lnTo>
                <a:lnTo>
                  <a:pt x="735" y="792"/>
                </a:lnTo>
                <a:close/>
                <a:moveTo>
                  <a:pt x="553" y="393"/>
                </a:moveTo>
                <a:lnTo>
                  <a:pt x="551" y="393"/>
                </a:lnTo>
                <a:lnTo>
                  <a:pt x="551" y="393"/>
                </a:lnTo>
                <a:lnTo>
                  <a:pt x="551" y="393"/>
                </a:lnTo>
                <a:lnTo>
                  <a:pt x="551" y="391"/>
                </a:lnTo>
                <a:lnTo>
                  <a:pt x="551" y="391"/>
                </a:lnTo>
                <a:lnTo>
                  <a:pt x="551" y="391"/>
                </a:lnTo>
                <a:lnTo>
                  <a:pt x="551" y="389"/>
                </a:lnTo>
                <a:lnTo>
                  <a:pt x="549" y="389"/>
                </a:lnTo>
                <a:lnTo>
                  <a:pt x="547" y="387"/>
                </a:lnTo>
                <a:lnTo>
                  <a:pt x="545" y="387"/>
                </a:lnTo>
                <a:lnTo>
                  <a:pt x="545" y="387"/>
                </a:lnTo>
                <a:lnTo>
                  <a:pt x="545" y="387"/>
                </a:lnTo>
                <a:lnTo>
                  <a:pt x="545" y="387"/>
                </a:lnTo>
                <a:lnTo>
                  <a:pt x="545" y="385"/>
                </a:lnTo>
                <a:lnTo>
                  <a:pt x="545" y="385"/>
                </a:lnTo>
                <a:lnTo>
                  <a:pt x="549" y="387"/>
                </a:lnTo>
                <a:lnTo>
                  <a:pt x="551" y="387"/>
                </a:lnTo>
                <a:lnTo>
                  <a:pt x="551" y="387"/>
                </a:lnTo>
                <a:lnTo>
                  <a:pt x="551" y="387"/>
                </a:lnTo>
                <a:lnTo>
                  <a:pt x="549" y="385"/>
                </a:lnTo>
                <a:lnTo>
                  <a:pt x="547" y="382"/>
                </a:lnTo>
                <a:lnTo>
                  <a:pt x="547" y="380"/>
                </a:lnTo>
                <a:lnTo>
                  <a:pt x="545" y="378"/>
                </a:lnTo>
                <a:lnTo>
                  <a:pt x="545" y="378"/>
                </a:lnTo>
                <a:lnTo>
                  <a:pt x="543" y="376"/>
                </a:lnTo>
                <a:lnTo>
                  <a:pt x="536" y="374"/>
                </a:lnTo>
                <a:lnTo>
                  <a:pt x="536" y="374"/>
                </a:lnTo>
                <a:lnTo>
                  <a:pt x="536" y="374"/>
                </a:lnTo>
                <a:lnTo>
                  <a:pt x="536" y="372"/>
                </a:lnTo>
                <a:lnTo>
                  <a:pt x="536" y="372"/>
                </a:lnTo>
                <a:lnTo>
                  <a:pt x="536" y="370"/>
                </a:lnTo>
                <a:lnTo>
                  <a:pt x="536" y="370"/>
                </a:lnTo>
                <a:lnTo>
                  <a:pt x="534" y="370"/>
                </a:lnTo>
                <a:lnTo>
                  <a:pt x="532" y="370"/>
                </a:lnTo>
                <a:lnTo>
                  <a:pt x="530" y="368"/>
                </a:lnTo>
                <a:lnTo>
                  <a:pt x="530" y="370"/>
                </a:lnTo>
                <a:lnTo>
                  <a:pt x="530" y="372"/>
                </a:lnTo>
                <a:lnTo>
                  <a:pt x="530" y="372"/>
                </a:lnTo>
                <a:lnTo>
                  <a:pt x="530" y="372"/>
                </a:lnTo>
                <a:lnTo>
                  <a:pt x="530" y="374"/>
                </a:lnTo>
                <a:lnTo>
                  <a:pt x="526" y="376"/>
                </a:lnTo>
                <a:lnTo>
                  <a:pt x="528" y="376"/>
                </a:lnTo>
                <a:lnTo>
                  <a:pt x="528" y="376"/>
                </a:lnTo>
                <a:lnTo>
                  <a:pt x="530" y="376"/>
                </a:lnTo>
                <a:lnTo>
                  <a:pt x="532" y="376"/>
                </a:lnTo>
                <a:lnTo>
                  <a:pt x="534" y="376"/>
                </a:lnTo>
                <a:lnTo>
                  <a:pt x="534" y="376"/>
                </a:lnTo>
                <a:lnTo>
                  <a:pt x="534" y="378"/>
                </a:lnTo>
                <a:lnTo>
                  <a:pt x="534" y="378"/>
                </a:lnTo>
                <a:lnTo>
                  <a:pt x="534" y="378"/>
                </a:lnTo>
                <a:lnTo>
                  <a:pt x="532" y="380"/>
                </a:lnTo>
                <a:lnTo>
                  <a:pt x="532" y="380"/>
                </a:lnTo>
                <a:lnTo>
                  <a:pt x="530" y="380"/>
                </a:lnTo>
                <a:lnTo>
                  <a:pt x="530" y="380"/>
                </a:lnTo>
                <a:lnTo>
                  <a:pt x="528" y="380"/>
                </a:lnTo>
                <a:lnTo>
                  <a:pt x="528" y="380"/>
                </a:lnTo>
                <a:lnTo>
                  <a:pt x="528" y="380"/>
                </a:lnTo>
                <a:lnTo>
                  <a:pt x="530" y="382"/>
                </a:lnTo>
                <a:lnTo>
                  <a:pt x="530" y="382"/>
                </a:lnTo>
                <a:lnTo>
                  <a:pt x="532" y="382"/>
                </a:lnTo>
                <a:lnTo>
                  <a:pt x="532" y="382"/>
                </a:lnTo>
                <a:lnTo>
                  <a:pt x="534" y="385"/>
                </a:lnTo>
                <a:lnTo>
                  <a:pt x="534" y="385"/>
                </a:lnTo>
                <a:lnTo>
                  <a:pt x="536" y="385"/>
                </a:lnTo>
                <a:lnTo>
                  <a:pt x="538" y="385"/>
                </a:lnTo>
                <a:lnTo>
                  <a:pt x="536" y="387"/>
                </a:lnTo>
                <a:lnTo>
                  <a:pt x="536" y="387"/>
                </a:lnTo>
                <a:lnTo>
                  <a:pt x="538" y="389"/>
                </a:lnTo>
                <a:lnTo>
                  <a:pt x="538" y="389"/>
                </a:lnTo>
                <a:lnTo>
                  <a:pt x="538" y="389"/>
                </a:lnTo>
                <a:lnTo>
                  <a:pt x="536" y="389"/>
                </a:lnTo>
                <a:lnTo>
                  <a:pt x="536" y="391"/>
                </a:lnTo>
                <a:lnTo>
                  <a:pt x="536" y="391"/>
                </a:lnTo>
                <a:lnTo>
                  <a:pt x="541" y="393"/>
                </a:lnTo>
                <a:lnTo>
                  <a:pt x="541" y="395"/>
                </a:lnTo>
                <a:lnTo>
                  <a:pt x="543" y="397"/>
                </a:lnTo>
                <a:lnTo>
                  <a:pt x="543" y="395"/>
                </a:lnTo>
                <a:lnTo>
                  <a:pt x="543" y="395"/>
                </a:lnTo>
                <a:lnTo>
                  <a:pt x="543" y="395"/>
                </a:lnTo>
                <a:lnTo>
                  <a:pt x="545" y="395"/>
                </a:lnTo>
                <a:lnTo>
                  <a:pt x="545" y="395"/>
                </a:lnTo>
                <a:lnTo>
                  <a:pt x="545" y="395"/>
                </a:lnTo>
                <a:lnTo>
                  <a:pt x="545" y="397"/>
                </a:lnTo>
                <a:lnTo>
                  <a:pt x="545" y="397"/>
                </a:lnTo>
                <a:lnTo>
                  <a:pt x="547" y="397"/>
                </a:lnTo>
                <a:lnTo>
                  <a:pt x="547" y="399"/>
                </a:lnTo>
                <a:lnTo>
                  <a:pt x="547" y="399"/>
                </a:lnTo>
                <a:lnTo>
                  <a:pt x="549" y="399"/>
                </a:lnTo>
                <a:lnTo>
                  <a:pt x="549" y="401"/>
                </a:lnTo>
                <a:lnTo>
                  <a:pt x="551" y="404"/>
                </a:lnTo>
                <a:lnTo>
                  <a:pt x="551" y="404"/>
                </a:lnTo>
                <a:lnTo>
                  <a:pt x="553" y="404"/>
                </a:lnTo>
                <a:lnTo>
                  <a:pt x="553" y="404"/>
                </a:lnTo>
                <a:lnTo>
                  <a:pt x="553" y="401"/>
                </a:lnTo>
                <a:lnTo>
                  <a:pt x="553" y="401"/>
                </a:lnTo>
                <a:lnTo>
                  <a:pt x="553" y="399"/>
                </a:lnTo>
                <a:lnTo>
                  <a:pt x="553" y="399"/>
                </a:lnTo>
                <a:lnTo>
                  <a:pt x="553" y="399"/>
                </a:lnTo>
                <a:lnTo>
                  <a:pt x="553" y="397"/>
                </a:lnTo>
                <a:lnTo>
                  <a:pt x="553" y="397"/>
                </a:lnTo>
                <a:lnTo>
                  <a:pt x="553" y="393"/>
                </a:lnTo>
                <a:lnTo>
                  <a:pt x="553" y="393"/>
                </a:lnTo>
                <a:close/>
                <a:moveTo>
                  <a:pt x="247" y="325"/>
                </a:moveTo>
                <a:lnTo>
                  <a:pt x="247" y="325"/>
                </a:lnTo>
                <a:lnTo>
                  <a:pt x="247" y="323"/>
                </a:lnTo>
                <a:lnTo>
                  <a:pt x="245" y="323"/>
                </a:lnTo>
                <a:lnTo>
                  <a:pt x="243" y="323"/>
                </a:lnTo>
                <a:lnTo>
                  <a:pt x="243" y="323"/>
                </a:lnTo>
                <a:lnTo>
                  <a:pt x="243" y="325"/>
                </a:lnTo>
                <a:lnTo>
                  <a:pt x="243" y="323"/>
                </a:lnTo>
                <a:lnTo>
                  <a:pt x="241" y="323"/>
                </a:lnTo>
                <a:lnTo>
                  <a:pt x="241" y="323"/>
                </a:lnTo>
                <a:lnTo>
                  <a:pt x="239" y="323"/>
                </a:lnTo>
                <a:lnTo>
                  <a:pt x="239" y="321"/>
                </a:lnTo>
                <a:lnTo>
                  <a:pt x="237" y="323"/>
                </a:lnTo>
                <a:lnTo>
                  <a:pt x="237" y="323"/>
                </a:lnTo>
                <a:lnTo>
                  <a:pt x="237" y="325"/>
                </a:lnTo>
                <a:lnTo>
                  <a:pt x="237" y="325"/>
                </a:lnTo>
                <a:lnTo>
                  <a:pt x="237" y="325"/>
                </a:lnTo>
                <a:lnTo>
                  <a:pt x="234" y="325"/>
                </a:lnTo>
                <a:lnTo>
                  <a:pt x="234" y="325"/>
                </a:lnTo>
                <a:lnTo>
                  <a:pt x="232" y="327"/>
                </a:lnTo>
                <a:lnTo>
                  <a:pt x="228" y="330"/>
                </a:lnTo>
                <a:lnTo>
                  <a:pt x="228" y="332"/>
                </a:lnTo>
                <a:lnTo>
                  <a:pt x="234" y="332"/>
                </a:lnTo>
                <a:lnTo>
                  <a:pt x="234" y="332"/>
                </a:lnTo>
                <a:lnTo>
                  <a:pt x="237" y="332"/>
                </a:lnTo>
                <a:lnTo>
                  <a:pt x="237" y="332"/>
                </a:lnTo>
                <a:lnTo>
                  <a:pt x="237" y="332"/>
                </a:lnTo>
                <a:lnTo>
                  <a:pt x="239" y="332"/>
                </a:lnTo>
                <a:lnTo>
                  <a:pt x="239" y="330"/>
                </a:lnTo>
                <a:lnTo>
                  <a:pt x="239" y="330"/>
                </a:lnTo>
                <a:lnTo>
                  <a:pt x="241" y="327"/>
                </a:lnTo>
                <a:lnTo>
                  <a:pt x="241" y="330"/>
                </a:lnTo>
                <a:lnTo>
                  <a:pt x="241" y="330"/>
                </a:lnTo>
                <a:lnTo>
                  <a:pt x="241" y="330"/>
                </a:lnTo>
                <a:lnTo>
                  <a:pt x="243" y="330"/>
                </a:lnTo>
                <a:lnTo>
                  <a:pt x="243" y="330"/>
                </a:lnTo>
                <a:lnTo>
                  <a:pt x="243" y="330"/>
                </a:lnTo>
                <a:lnTo>
                  <a:pt x="243" y="327"/>
                </a:lnTo>
                <a:lnTo>
                  <a:pt x="243" y="327"/>
                </a:lnTo>
                <a:lnTo>
                  <a:pt x="245" y="327"/>
                </a:lnTo>
                <a:lnTo>
                  <a:pt x="245" y="327"/>
                </a:lnTo>
                <a:lnTo>
                  <a:pt x="245" y="327"/>
                </a:lnTo>
                <a:lnTo>
                  <a:pt x="245" y="327"/>
                </a:lnTo>
                <a:lnTo>
                  <a:pt x="245" y="327"/>
                </a:lnTo>
                <a:lnTo>
                  <a:pt x="247" y="330"/>
                </a:lnTo>
                <a:lnTo>
                  <a:pt x="247" y="327"/>
                </a:lnTo>
                <a:lnTo>
                  <a:pt x="249" y="327"/>
                </a:lnTo>
                <a:lnTo>
                  <a:pt x="249" y="325"/>
                </a:lnTo>
                <a:lnTo>
                  <a:pt x="249" y="325"/>
                </a:lnTo>
                <a:lnTo>
                  <a:pt x="247" y="325"/>
                </a:lnTo>
                <a:close/>
                <a:moveTo>
                  <a:pt x="543" y="399"/>
                </a:moveTo>
                <a:lnTo>
                  <a:pt x="543" y="399"/>
                </a:lnTo>
                <a:lnTo>
                  <a:pt x="541" y="399"/>
                </a:lnTo>
                <a:lnTo>
                  <a:pt x="541" y="399"/>
                </a:lnTo>
                <a:lnTo>
                  <a:pt x="541" y="399"/>
                </a:lnTo>
                <a:lnTo>
                  <a:pt x="538" y="397"/>
                </a:lnTo>
                <a:lnTo>
                  <a:pt x="538" y="397"/>
                </a:lnTo>
                <a:lnTo>
                  <a:pt x="538" y="395"/>
                </a:lnTo>
                <a:lnTo>
                  <a:pt x="536" y="393"/>
                </a:lnTo>
                <a:lnTo>
                  <a:pt x="536" y="393"/>
                </a:lnTo>
                <a:lnTo>
                  <a:pt x="534" y="391"/>
                </a:lnTo>
                <a:lnTo>
                  <a:pt x="532" y="391"/>
                </a:lnTo>
                <a:lnTo>
                  <a:pt x="532" y="391"/>
                </a:lnTo>
                <a:lnTo>
                  <a:pt x="532" y="393"/>
                </a:lnTo>
                <a:lnTo>
                  <a:pt x="534" y="393"/>
                </a:lnTo>
                <a:lnTo>
                  <a:pt x="534" y="393"/>
                </a:lnTo>
                <a:lnTo>
                  <a:pt x="534" y="395"/>
                </a:lnTo>
                <a:lnTo>
                  <a:pt x="536" y="397"/>
                </a:lnTo>
                <a:lnTo>
                  <a:pt x="536" y="397"/>
                </a:lnTo>
                <a:lnTo>
                  <a:pt x="536" y="399"/>
                </a:lnTo>
                <a:lnTo>
                  <a:pt x="538" y="399"/>
                </a:lnTo>
                <a:lnTo>
                  <a:pt x="541" y="401"/>
                </a:lnTo>
                <a:lnTo>
                  <a:pt x="541" y="404"/>
                </a:lnTo>
                <a:lnTo>
                  <a:pt x="543" y="404"/>
                </a:lnTo>
                <a:lnTo>
                  <a:pt x="543" y="404"/>
                </a:lnTo>
                <a:lnTo>
                  <a:pt x="543" y="401"/>
                </a:lnTo>
                <a:lnTo>
                  <a:pt x="545" y="401"/>
                </a:lnTo>
                <a:lnTo>
                  <a:pt x="545" y="399"/>
                </a:lnTo>
                <a:lnTo>
                  <a:pt x="543" y="399"/>
                </a:lnTo>
                <a:lnTo>
                  <a:pt x="543" y="399"/>
                </a:lnTo>
                <a:close/>
                <a:moveTo>
                  <a:pt x="532" y="389"/>
                </a:moveTo>
                <a:lnTo>
                  <a:pt x="534" y="387"/>
                </a:lnTo>
                <a:lnTo>
                  <a:pt x="534" y="387"/>
                </a:lnTo>
                <a:lnTo>
                  <a:pt x="534" y="387"/>
                </a:lnTo>
                <a:lnTo>
                  <a:pt x="532" y="385"/>
                </a:lnTo>
                <a:lnTo>
                  <a:pt x="532" y="387"/>
                </a:lnTo>
                <a:lnTo>
                  <a:pt x="530" y="387"/>
                </a:lnTo>
                <a:lnTo>
                  <a:pt x="528" y="387"/>
                </a:lnTo>
                <a:lnTo>
                  <a:pt x="528" y="387"/>
                </a:lnTo>
                <a:lnTo>
                  <a:pt x="528" y="389"/>
                </a:lnTo>
                <a:lnTo>
                  <a:pt x="528" y="391"/>
                </a:lnTo>
                <a:lnTo>
                  <a:pt x="530" y="391"/>
                </a:lnTo>
                <a:lnTo>
                  <a:pt x="530" y="389"/>
                </a:lnTo>
                <a:lnTo>
                  <a:pt x="532" y="389"/>
                </a:lnTo>
                <a:lnTo>
                  <a:pt x="532" y="389"/>
                </a:lnTo>
                <a:lnTo>
                  <a:pt x="532" y="389"/>
                </a:lnTo>
                <a:close/>
                <a:moveTo>
                  <a:pt x="583" y="374"/>
                </a:moveTo>
                <a:lnTo>
                  <a:pt x="583" y="374"/>
                </a:lnTo>
                <a:lnTo>
                  <a:pt x="581" y="374"/>
                </a:lnTo>
                <a:lnTo>
                  <a:pt x="579" y="374"/>
                </a:lnTo>
                <a:lnTo>
                  <a:pt x="576" y="372"/>
                </a:lnTo>
                <a:lnTo>
                  <a:pt x="574" y="370"/>
                </a:lnTo>
                <a:lnTo>
                  <a:pt x="572" y="368"/>
                </a:lnTo>
                <a:lnTo>
                  <a:pt x="570" y="368"/>
                </a:lnTo>
                <a:lnTo>
                  <a:pt x="568" y="368"/>
                </a:lnTo>
                <a:lnTo>
                  <a:pt x="566" y="366"/>
                </a:lnTo>
                <a:lnTo>
                  <a:pt x="564" y="366"/>
                </a:lnTo>
                <a:lnTo>
                  <a:pt x="562" y="363"/>
                </a:lnTo>
                <a:lnTo>
                  <a:pt x="560" y="363"/>
                </a:lnTo>
                <a:lnTo>
                  <a:pt x="560" y="363"/>
                </a:lnTo>
                <a:lnTo>
                  <a:pt x="555" y="363"/>
                </a:lnTo>
                <a:lnTo>
                  <a:pt x="555" y="361"/>
                </a:lnTo>
                <a:lnTo>
                  <a:pt x="555" y="359"/>
                </a:lnTo>
                <a:lnTo>
                  <a:pt x="555" y="359"/>
                </a:lnTo>
                <a:lnTo>
                  <a:pt x="553" y="357"/>
                </a:lnTo>
                <a:lnTo>
                  <a:pt x="551" y="357"/>
                </a:lnTo>
                <a:lnTo>
                  <a:pt x="553" y="355"/>
                </a:lnTo>
                <a:lnTo>
                  <a:pt x="553" y="353"/>
                </a:lnTo>
                <a:lnTo>
                  <a:pt x="551" y="353"/>
                </a:lnTo>
                <a:lnTo>
                  <a:pt x="549" y="353"/>
                </a:lnTo>
                <a:lnTo>
                  <a:pt x="549" y="351"/>
                </a:lnTo>
                <a:lnTo>
                  <a:pt x="549" y="351"/>
                </a:lnTo>
                <a:lnTo>
                  <a:pt x="549" y="349"/>
                </a:lnTo>
                <a:lnTo>
                  <a:pt x="547" y="344"/>
                </a:lnTo>
                <a:lnTo>
                  <a:pt x="545" y="342"/>
                </a:lnTo>
                <a:lnTo>
                  <a:pt x="543" y="340"/>
                </a:lnTo>
                <a:lnTo>
                  <a:pt x="541" y="338"/>
                </a:lnTo>
                <a:lnTo>
                  <a:pt x="541" y="336"/>
                </a:lnTo>
                <a:lnTo>
                  <a:pt x="538" y="334"/>
                </a:lnTo>
                <a:lnTo>
                  <a:pt x="536" y="330"/>
                </a:lnTo>
                <a:lnTo>
                  <a:pt x="534" y="327"/>
                </a:lnTo>
                <a:lnTo>
                  <a:pt x="532" y="325"/>
                </a:lnTo>
                <a:lnTo>
                  <a:pt x="532" y="323"/>
                </a:lnTo>
                <a:lnTo>
                  <a:pt x="530" y="321"/>
                </a:lnTo>
                <a:lnTo>
                  <a:pt x="528" y="319"/>
                </a:lnTo>
                <a:lnTo>
                  <a:pt x="526" y="317"/>
                </a:lnTo>
                <a:lnTo>
                  <a:pt x="524" y="315"/>
                </a:lnTo>
                <a:lnTo>
                  <a:pt x="522" y="315"/>
                </a:lnTo>
                <a:lnTo>
                  <a:pt x="519" y="313"/>
                </a:lnTo>
                <a:lnTo>
                  <a:pt x="519" y="313"/>
                </a:lnTo>
                <a:lnTo>
                  <a:pt x="517" y="311"/>
                </a:lnTo>
                <a:lnTo>
                  <a:pt x="517" y="311"/>
                </a:lnTo>
                <a:lnTo>
                  <a:pt x="517" y="311"/>
                </a:lnTo>
                <a:lnTo>
                  <a:pt x="517" y="308"/>
                </a:lnTo>
                <a:lnTo>
                  <a:pt x="517" y="308"/>
                </a:lnTo>
                <a:lnTo>
                  <a:pt x="513" y="306"/>
                </a:lnTo>
                <a:lnTo>
                  <a:pt x="513" y="306"/>
                </a:lnTo>
                <a:lnTo>
                  <a:pt x="511" y="304"/>
                </a:lnTo>
                <a:lnTo>
                  <a:pt x="509" y="304"/>
                </a:lnTo>
                <a:lnTo>
                  <a:pt x="509" y="304"/>
                </a:lnTo>
                <a:lnTo>
                  <a:pt x="507" y="300"/>
                </a:lnTo>
                <a:lnTo>
                  <a:pt x="507" y="298"/>
                </a:lnTo>
                <a:lnTo>
                  <a:pt x="507" y="298"/>
                </a:lnTo>
                <a:lnTo>
                  <a:pt x="507" y="296"/>
                </a:lnTo>
                <a:lnTo>
                  <a:pt x="505" y="294"/>
                </a:lnTo>
                <a:lnTo>
                  <a:pt x="503" y="294"/>
                </a:lnTo>
                <a:lnTo>
                  <a:pt x="500" y="292"/>
                </a:lnTo>
                <a:lnTo>
                  <a:pt x="496" y="294"/>
                </a:lnTo>
                <a:lnTo>
                  <a:pt x="494" y="296"/>
                </a:lnTo>
                <a:lnTo>
                  <a:pt x="492" y="296"/>
                </a:lnTo>
                <a:lnTo>
                  <a:pt x="488" y="296"/>
                </a:lnTo>
                <a:lnTo>
                  <a:pt x="488" y="298"/>
                </a:lnTo>
                <a:lnTo>
                  <a:pt x="488" y="300"/>
                </a:lnTo>
                <a:lnTo>
                  <a:pt x="488" y="300"/>
                </a:lnTo>
                <a:lnTo>
                  <a:pt x="486" y="300"/>
                </a:lnTo>
                <a:lnTo>
                  <a:pt x="486" y="304"/>
                </a:lnTo>
                <a:lnTo>
                  <a:pt x="484" y="306"/>
                </a:lnTo>
                <a:lnTo>
                  <a:pt x="479" y="306"/>
                </a:lnTo>
                <a:lnTo>
                  <a:pt x="477" y="308"/>
                </a:lnTo>
                <a:lnTo>
                  <a:pt x="475" y="308"/>
                </a:lnTo>
                <a:lnTo>
                  <a:pt x="473" y="311"/>
                </a:lnTo>
                <a:lnTo>
                  <a:pt x="471" y="313"/>
                </a:lnTo>
                <a:lnTo>
                  <a:pt x="469" y="313"/>
                </a:lnTo>
                <a:lnTo>
                  <a:pt x="471" y="311"/>
                </a:lnTo>
                <a:lnTo>
                  <a:pt x="469" y="306"/>
                </a:lnTo>
                <a:lnTo>
                  <a:pt x="469" y="304"/>
                </a:lnTo>
                <a:lnTo>
                  <a:pt x="467" y="304"/>
                </a:lnTo>
                <a:lnTo>
                  <a:pt x="465" y="302"/>
                </a:lnTo>
                <a:lnTo>
                  <a:pt x="462" y="300"/>
                </a:lnTo>
                <a:lnTo>
                  <a:pt x="458" y="298"/>
                </a:lnTo>
                <a:lnTo>
                  <a:pt x="456" y="296"/>
                </a:lnTo>
                <a:lnTo>
                  <a:pt x="456" y="294"/>
                </a:lnTo>
                <a:lnTo>
                  <a:pt x="452" y="292"/>
                </a:lnTo>
                <a:lnTo>
                  <a:pt x="452" y="289"/>
                </a:lnTo>
                <a:lnTo>
                  <a:pt x="450" y="289"/>
                </a:lnTo>
                <a:lnTo>
                  <a:pt x="446" y="287"/>
                </a:lnTo>
                <a:lnTo>
                  <a:pt x="443" y="285"/>
                </a:lnTo>
                <a:lnTo>
                  <a:pt x="446" y="283"/>
                </a:lnTo>
                <a:lnTo>
                  <a:pt x="446" y="281"/>
                </a:lnTo>
                <a:lnTo>
                  <a:pt x="446" y="279"/>
                </a:lnTo>
                <a:lnTo>
                  <a:pt x="443" y="279"/>
                </a:lnTo>
                <a:lnTo>
                  <a:pt x="439" y="279"/>
                </a:lnTo>
                <a:lnTo>
                  <a:pt x="437" y="279"/>
                </a:lnTo>
                <a:lnTo>
                  <a:pt x="435" y="281"/>
                </a:lnTo>
                <a:lnTo>
                  <a:pt x="433" y="283"/>
                </a:lnTo>
                <a:lnTo>
                  <a:pt x="429" y="281"/>
                </a:lnTo>
                <a:lnTo>
                  <a:pt x="424" y="281"/>
                </a:lnTo>
                <a:lnTo>
                  <a:pt x="424" y="283"/>
                </a:lnTo>
                <a:lnTo>
                  <a:pt x="420" y="281"/>
                </a:lnTo>
                <a:lnTo>
                  <a:pt x="416" y="281"/>
                </a:lnTo>
                <a:lnTo>
                  <a:pt x="416" y="275"/>
                </a:lnTo>
                <a:lnTo>
                  <a:pt x="416" y="266"/>
                </a:lnTo>
                <a:lnTo>
                  <a:pt x="416" y="260"/>
                </a:lnTo>
                <a:lnTo>
                  <a:pt x="416" y="254"/>
                </a:lnTo>
                <a:lnTo>
                  <a:pt x="416" y="247"/>
                </a:lnTo>
                <a:lnTo>
                  <a:pt x="416" y="239"/>
                </a:lnTo>
                <a:lnTo>
                  <a:pt x="416" y="232"/>
                </a:lnTo>
                <a:lnTo>
                  <a:pt x="416" y="226"/>
                </a:lnTo>
                <a:lnTo>
                  <a:pt x="416" y="220"/>
                </a:lnTo>
                <a:lnTo>
                  <a:pt x="416" y="211"/>
                </a:lnTo>
                <a:lnTo>
                  <a:pt x="416" y="205"/>
                </a:lnTo>
                <a:lnTo>
                  <a:pt x="416" y="199"/>
                </a:lnTo>
                <a:lnTo>
                  <a:pt x="416" y="190"/>
                </a:lnTo>
                <a:lnTo>
                  <a:pt x="416" y="184"/>
                </a:lnTo>
                <a:lnTo>
                  <a:pt x="416" y="175"/>
                </a:lnTo>
                <a:lnTo>
                  <a:pt x="416" y="169"/>
                </a:lnTo>
                <a:lnTo>
                  <a:pt x="416" y="161"/>
                </a:lnTo>
                <a:lnTo>
                  <a:pt x="416" y="154"/>
                </a:lnTo>
                <a:lnTo>
                  <a:pt x="416" y="148"/>
                </a:lnTo>
                <a:lnTo>
                  <a:pt x="416" y="139"/>
                </a:lnTo>
                <a:lnTo>
                  <a:pt x="416" y="133"/>
                </a:lnTo>
                <a:lnTo>
                  <a:pt x="416" y="125"/>
                </a:lnTo>
                <a:lnTo>
                  <a:pt x="416" y="116"/>
                </a:lnTo>
                <a:lnTo>
                  <a:pt x="416" y="110"/>
                </a:lnTo>
                <a:lnTo>
                  <a:pt x="416" y="101"/>
                </a:lnTo>
                <a:lnTo>
                  <a:pt x="416" y="95"/>
                </a:lnTo>
                <a:lnTo>
                  <a:pt x="416" y="87"/>
                </a:lnTo>
                <a:lnTo>
                  <a:pt x="416" y="78"/>
                </a:lnTo>
                <a:lnTo>
                  <a:pt x="416" y="72"/>
                </a:lnTo>
                <a:lnTo>
                  <a:pt x="416" y="63"/>
                </a:lnTo>
                <a:lnTo>
                  <a:pt x="416" y="55"/>
                </a:lnTo>
                <a:lnTo>
                  <a:pt x="416" y="49"/>
                </a:lnTo>
                <a:lnTo>
                  <a:pt x="416" y="46"/>
                </a:lnTo>
                <a:lnTo>
                  <a:pt x="412" y="46"/>
                </a:lnTo>
                <a:lnTo>
                  <a:pt x="412" y="49"/>
                </a:lnTo>
                <a:lnTo>
                  <a:pt x="410" y="46"/>
                </a:lnTo>
                <a:lnTo>
                  <a:pt x="408" y="46"/>
                </a:lnTo>
                <a:lnTo>
                  <a:pt x="405" y="44"/>
                </a:lnTo>
                <a:lnTo>
                  <a:pt x="397" y="42"/>
                </a:lnTo>
                <a:lnTo>
                  <a:pt x="395" y="40"/>
                </a:lnTo>
                <a:lnTo>
                  <a:pt x="391" y="38"/>
                </a:lnTo>
                <a:lnTo>
                  <a:pt x="382" y="36"/>
                </a:lnTo>
                <a:lnTo>
                  <a:pt x="382" y="36"/>
                </a:lnTo>
                <a:lnTo>
                  <a:pt x="380" y="36"/>
                </a:lnTo>
                <a:lnTo>
                  <a:pt x="378" y="36"/>
                </a:lnTo>
                <a:lnTo>
                  <a:pt x="374" y="36"/>
                </a:lnTo>
                <a:lnTo>
                  <a:pt x="370" y="36"/>
                </a:lnTo>
                <a:lnTo>
                  <a:pt x="363" y="38"/>
                </a:lnTo>
                <a:lnTo>
                  <a:pt x="361" y="38"/>
                </a:lnTo>
                <a:lnTo>
                  <a:pt x="353" y="38"/>
                </a:lnTo>
                <a:lnTo>
                  <a:pt x="353" y="38"/>
                </a:lnTo>
                <a:lnTo>
                  <a:pt x="348" y="36"/>
                </a:lnTo>
                <a:lnTo>
                  <a:pt x="342" y="34"/>
                </a:lnTo>
                <a:lnTo>
                  <a:pt x="340" y="34"/>
                </a:lnTo>
                <a:lnTo>
                  <a:pt x="336" y="34"/>
                </a:lnTo>
                <a:lnTo>
                  <a:pt x="329" y="34"/>
                </a:lnTo>
                <a:lnTo>
                  <a:pt x="323" y="34"/>
                </a:lnTo>
                <a:lnTo>
                  <a:pt x="315" y="32"/>
                </a:lnTo>
                <a:lnTo>
                  <a:pt x="313" y="32"/>
                </a:lnTo>
                <a:lnTo>
                  <a:pt x="313" y="30"/>
                </a:lnTo>
                <a:lnTo>
                  <a:pt x="308" y="30"/>
                </a:lnTo>
                <a:lnTo>
                  <a:pt x="308" y="27"/>
                </a:lnTo>
                <a:lnTo>
                  <a:pt x="306" y="27"/>
                </a:lnTo>
                <a:lnTo>
                  <a:pt x="304" y="30"/>
                </a:lnTo>
                <a:lnTo>
                  <a:pt x="302" y="30"/>
                </a:lnTo>
                <a:lnTo>
                  <a:pt x="300" y="27"/>
                </a:lnTo>
                <a:lnTo>
                  <a:pt x="296" y="25"/>
                </a:lnTo>
                <a:lnTo>
                  <a:pt x="289" y="23"/>
                </a:lnTo>
                <a:lnTo>
                  <a:pt x="287" y="25"/>
                </a:lnTo>
                <a:lnTo>
                  <a:pt x="285" y="23"/>
                </a:lnTo>
                <a:lnTo>
                  <a:pt x="281" y="23"/>
                </a:lnTo>
                <a:lnTo>
                  <a:pt x="277" y="25"/>
                </a:lnTo>
                <a:lnTo>
                  <a:pt x="275" y="25"/>
                </a:lnTo>
                <a:lnTo>
                  <a:pt x="272" y="25"/>
                </a:lnTo>
                <a:lnTo>
                  <a:pt x="270" y="25"/>
                </a:lnTo>
                <a:lnTo>
                  <a:pt x="268" y="23"/>
                </a:lnTo>
                <a:lnTo>
                  <a:pt x="264" y="25"/>
                </a:lnTo>
                <a:lnTo>
                  <a:pt x="262" y="25"/>
                </a:lnTo>
                <a:lnTo>
                  <a:pt x="260" y="27"/>
                </a:lnTo>
                <a:lnTo>
                  <a:pt x="249" y="25"/>
                </a:lnTo>
                <a:lnTo>
                  <a:pt x="251" y="23"/>
                </a:lnTo>
                <a:lnTo>
                  <a:pt x="251" y="23"/>
                </a:lnTo>
                <a:lnTo>
                  <a:pt x="251" y="23"/>
                </a:lnTo>
                <a:lnTo>
                  <a:pt x="245" y="23"/>
                </a:lnTo>
                <a:lnTo>
                  <a:pt x="245" y="23"/>
                </a:lnTo>
                <a:lnTo>
                  <a:pt x="245" y="21"/>
                </a:lnTo>
                <a:lnTo>
                  <a:pt x="243" y="21"/>
                </a:lnTo>
                <a:lnTo>
                  <a:pt x="241" y="19"/>
                </a:lnTo>
                <a:lnTo>
                  <a:pt x="243" y="17"/>
                </a:lnTo>
                <a:lnTo>
                  <a:pt x="245" y="15"/>
                </a:lnTo>
                <a:lnTo>
                  <a:pt x="245" y="15"/>
                </a:lnTo>
                <a:lnTo>
                  <a:pt x="241" y="13"/>
                </a:lnTo>
                <a:lnTo>
                  <a:pt x="239" y="13"/>
                </a:lnTo>
                <a:lnTo>
                  <a:pt x="237" y="15"/>
                </a:lnTo>
                <a:lnTo>
                  <a:pt x="230" y="13"/>
                </a:lnTo>
                <a:lnTo>
                  <a:pt x="226" y="13"/>
                </a:lnTo>
                <a:lnTo>
                  <a:pt x="222" y="13"/>
                </a:lnTo>
                <a:lnTo>
                  <a:pt x="220" y="15"/>
                </a:lnTo>
                <a:lnTo>
                  <a:pt x="215" y="17"/>
                </a:lnTo>
                <a:lnTo>
                  <a:pt x="211" y="15"/>
                </a:lnTo>
                <a:lnTo>
                  <a:pt x="209" y="15"/>
                </a:lnTo>
                <a:lnTo>
                  <a:pt x="207" y="13"/>
                </a:lnTo>
                <a:lnTo>
                  <a:pt x="207" y="13"/>
                </a:lnTo>
                <a:lnTo>
                  <a:pt x="207" y="10"/>
                </a:lnTo>
                <a:lnTo>
                  <a:pt x="205" y="8"/>
                </a:lnTo>
                <a:lnTo>
                  <a:pt x="203" y="8"/>
                </a:lnTo>
                <a:lnTo>
                  <a:pt x="201" y="8"/>
                </a:lnTo>
                <a:lnTo>
                  <a:pt x="199" y="8"/>
                </a:lnTo>
                <a:lnTo>
                  <a:pt x="199" y="10"/>
                </a:lnTo>
                <a:lnTo>
                  <a:pt x="194" y="13"/>
                </a:lnTo>
                <a:lnTo>
                  <a:pt x="192" y="15"/>
                </a:lnTo>
                <a:lnTo>
                  <a:pt x="190" y="15"/>
                </a:lnTo>
                <a:lnTo>
                  <a:pt x="188" y="15"/>
                </a:lnTo>
                <a:lnTo>
                  <a:pt x="186" y="13"/>
                </a:lnTo>
                <a:lnTo>
                  <a:pt x="186" y="13"/>
                </a:lnTo>
                <a:lnTo>
                  <a:pt x="190" y="10"/>
                </a:lnTo>
                <a:lnTo>
                  <a:pt x="192" y="8"/>
                </a:lnTo>
                <a:lnTo>
                  <a:pt x="194" y="6"/>
                </a:lnTo>
                <a:lnTo>
                  <a:pt x="192" y="6"/>
                </a:lnTo>
                <a:lnTo>
                  <a:pt x="190" y="4"/>
                </a:lnTo>
                <a:lnTo>
                  <a:pt x="180" y="2"/>
                </a:lnTo>
                <a:lnTo>
                  <a:pt x="180" y="0"/>
                </a:lnTo>
                <a:lnTo>
                  <a:pt x="180" y="0"/>
                </a:lnTo>
                <a:lnTo>
                  <a:pt x="182" y="0"/>
                </a:lnTo>
                <a:lnTo>
                  <a:pt x="180" y="0"/>
                </a:lnTo>
                <a:lnTo>
                  <a:pt x="175" y="2"/>
                </a:lnTo>
                <a:lnTo>
                  <a:pt x="173" y="4"/>
                </a:lnTo>
                <a:lnTo>
                  <a:pt x="169" y="8"/>
                </a:lnTo>
                <a:lnTo>
                  <a:pt x="167" y="8"/>
                </a:lnTo>
                <a:lnTo>
                  <a:pt x="163" y="13"/>
                </a:lnTo>
                <a:lnTo>
                  <a:pt x="158" y="15"/>
                </a:lnTo>
                <a:lnTo>
                  <a:pt x="156" y="15"/>
                </a:lnTo>
                <a:lnTo>
                  <a:pt x="150" y="15"/>
                </a:lnTo>
                <a:lnTo>
                  <a:pt x="150" y="15"/>
                </a:lnTo>
                <a:lnTo>
                  <a:pt x="148" y="17"/>
                </a:lnTo>
                <a:lnTo>
                  <a:pt x="142" y="17"/>
                </a:lnTo>
                <a:lnTo>
                  <a:pt x="142" y="17"/>
                </a:lnTo>
                <a:lnTo>
                  <a:pt x="137" y="17"/>
                </a:lnTo>
                <a:lnTo>
                  <a:pt x="137" y="17"/>
                </a:lnTo>
                <a:lnTo>
                  <a:pt x="137" y="17"/>
                </a:lnTo>
                <a:lnTo>
                  <a:pt x="137" y="15"/>
                </a:lnTo>
                <a:lnTo>
                  <a:pt x="139" y="15"/>
                </a:lnTo>
                <a:lnTo>
                  <a:pt x="139" y="15"/>
                </a:lnTo>
                <a:lnTo>
                  <a:pt x="137" y="15"/>
                </a:lnTo>
                <a:lnTo>
                  <a:pt x="137" y="15"/>
                </a:lnTo>
                <a:lnTo>
                  <a:pt x="131" y="17"/>
                </a:lnTo>
                <a:lnTo>
                  <a:pt x="125" y="21"/>
                </a:lnTo>
                <a:lnTo>
                  <a:pt x="127" y="21"/>
                </a:lnTo>
                <a:lnTo>
                  <a:pt x="131" y="23"/>
                </a:lnTo>
                <a:lnTo>
                  <a:pt x="135" y="23"/>
                </a:lnTo>
                <a:lnTo>
                  <a:pt x="131" y="25"/>
                </a:lnTo>
                <a:lnTo>
                  <a:pt x="129" y="25"/>
                </a:lnTo>
                <a:lnTo>
                  <a:pt x="129" y="25"/>
                </a:lnTo>
                <a:lnTo>
                  <a:pt x="129" y="27"/>
                </a:lnTo>
                <a:lnTo>
                  <a:pt x="129" y="30"/>
                </a:lnTo>
                <a:lnTo>
                  <a:pt x="129" y="30"/>
                </a:lnTo>
                <a:lnTo>
                  <a:pt x="129" y="30"/>
                </a:lnTo>
                <a:lnTo>
                  <a:pt x="125" y="30"/>
                </a:lnTo>
                <a:lnTo>
                  <a:pt x="127" y="25"/>
                </a:lnTo>
                <a:lnTo>
                  <a:pt x="125" y="25"/>
                </a:lnTo>
                <a:lnTo>
                  <a:pt x="127" y="23"/>
                </a:lnTo>
                <a:lnTo>
                  <a:pt x="127" y="21"/>
                </a:lnTo>
                <a:lnTo>
                  <a:pt x="125" y="21"/>
                </a:lnTo>
                <a:lnTo>
                  <a:pt x="116" y="25"/>
                </a:lnTo>
                <a:lnTo>
                  <a:pt x="116" y="27"/>
                </a:lnTo>
                <a:lnTo>
                  <a:pt x="112" y="30"/>
                </a:lnTo>
                <a:lnTo>
                  <a:pt x="101" y="32"/>
                </a:lnTo>
                <a:lnTo>
                  <a:pt x="99" y="32"/>
                </a:lnTo>
                <a:lnTo>
                  <a:pt x="95" y="34"/>
                </a:lnTo>
                <a:lnTo>
                  <a:pt x="95" y="34"/>
                </a:lnTo>
                <a:lnTo>
                  <a:pt x="95" y="34"/>
                </a:lnTo>
                <a:lnTo>
                  <a:pt x="97" y="32"/>
                </a:lnTo>
                <a:lnTo>
                  <a:pt x="99" y="32"/>
                </a:lnTo>
                <a:lnTo>
                  <a:pt x="99" y="32"/>
                </a:lnTo>
                <a:lnTo>
                  <a:pt x="99" y="30"/>
                </a:lnTo>
                <a:lnTo>
                  <a:pt x="99" y="30"/>
                </a:lnTo>
                <a:lnTo>
                  <a:pt x="97" y="30"/>
                </a:lnTo>
                <a:lnTo>
                  <a:pt x="97" y="30"/>
                </a:lnTo>
                <a:lnTo>
                  <a:pt x="95" y="32"/>
                </a:lnTo>
                <a:lnTo>
                  <a:pt x="91" y="36"/>
                </a:lnTo>
                <a:lnTo>
                  <a:pt x="82" y="44"/>
                </a:lnTo>
                <a:lnTo>
                  <a:pt x="80" y="49"/>
                </a:lnTo>
                <a:lnTo>
                  <a:pt x="78" y="53"/>
                </a:lnTo>
                <a:lnTo>
                  <a:pt x="78" y="55"/>
                </a:lnTo>
                <a:lnTo>
                  <a:pt x="78" y="55"/>
                </a:lnTo>
                <a:lnTo>
                  <a:pt x="78" y="55"/>
                </a:lnTo>
                <a:lnTo>
                  <a:pt x="76" y="55"/>
                </a:lnTo>
                <a:lnTo>
                  <a:pt x="72" y="61"/>
                </a:lnTo>
                <a:lnTo>
                  <a:pt x="68" y="63"/>
                </a:lnTo>
                <a:lnTo>
                  <a:pt x="63" y="65"/>
                </a:lnTo>
                <a:lnTo>
                  <a:pt x="61" y="68"/>
                </a:lnTo>
                <a:lnTo>
                  <a:pt x="53" y="68"/>
                </a:lnTo>
                <a:lnTo>
                  <a:pt x="49" y="68"/>
                </a:lnTo>
                <a:lnTo>
                  <a:pt x="42" y="70"/>
                </a:lnTo>
                <a:lnTo>
                  <a:pt x="32" y="68"/>
                </a:lnTo>
                <a:lnTo>
                  <a:pt x="32" y="70"/>
                </a:lnTo>
                <a:lnTo>
                  <a:pt x="32" y="76"/>
                </a:lnTo>
                <a:lnTo>
                  <a:pt x="30" y="80"/>
                </a:lnTo>
                <a:lnTo>
                  <a:pt x="28" y="82"/>
                </a:lnTo>
                <a:lnTo>
                  <a:pt x="25" y="82"/>
                </a:lnTo>
                <a:lnTo>
                  <a:pt x="25" y="82"/>
                </a:lnTo>
                <a:lnTo>
                  <a:pt x="28" y="80"/>
                </a:lnTo>
                <a:lnTo>
                  <a:pt x="25" y="80"/>
                </a:lnTo>
                <a:lnTo>
                  <a:pt x="23" y="82"/>
                </a:lnTo>
                <a:lnTo>
                  <a:pt x="25" y="82"/>
                </a:lnTo>
                <a:lnTo>
                  <a:pt x="30" y="84"/>
                </a:lnTo>
                <a:lnTo>
                  <a:pt x="32" y="84"/>
                </a:lnTo>
                <a:lnTo>
                  <a:pt x="36" y="87"/>
                </a:lnTo>
                <a:lnTo>
                  <a:pt x="44" y="91"/>
                </a:lnTo>
                <a:lnTo>
                  <a:pt x="63" y="101"/>
                </a:lnTo>
                <a:lnTo>
                  <a:pt x="66" y="106"/>
                </a:lnTo>
                <a:lnTo>
                  <a:pt x="68" y="110"/>
                </a:lnTo>
                <a:lnTo>
                  <a:pt x="70" y="112"/>
                </a:lnTo>
                <a:lnTo>
                  <a:pt x="72" y="114"/>
                </a:lnTo>
                <a:lnTo>
                  <a:pt x="80" y="116"/>
                </a:lnTo>
                <a:lnTo>
                  <a:pt x="85" y="116"/>
                </a:lnTo>
                <a:lnTo>
                  <a:pt x="87" y="116"/>
                </a:lnTo>
                <a:lnTo>
                  <a:pt x="89" y="114"/>
                </a:lnTo>
                <a:lnTo>
                  <a:pt x="89" y="116"/>
                </a:lnTo>
                <a:lnTo>
                  <a:pt x="91" y="116"/>
                </a:lnTo>
                <a:lnTo>
                  <a:pt x="97" y="116"/>
                </a:lnTo>
                <a:lnTo>
                  <a:pt x="99" y="116"/>
                </a:lnTo>
                <a:lnTo>
                  <a:pt x="101" y="118"/>
                </a:lnTo>
                <a:lnTo>
                  <a:pt x="99" y="120"/>
                </a:lnTo>
                <a:lnTo>
                  <a:pt x="97" y="122"/>
                </a:lnTo>
                <a:lnTo>
                  <a:pt x="97" y="125"/>
                </a:lnTo>
                <a:lnTo>
                  <a:pt x="101" y="127"/>
                </a:lnTo>
                <a:lnTo>
                  <a:pt x="104" y="129"/>
                </a:lnTo>
                <a:lnTo>
                  <a:pt x="106" y="129"/>
                </a:lnTo>
                <a:lnTo>
                  <a:pt x="110" y="127"/>
                </a:lnTo>
                <a:lnTo>
                  <a:pt x="114" y="127"/>
                </a:lnTo>
                <a:lnTo>
                  <a:pt x="116" y="129"/>
                </a:lnTo>
                <a:lnTo>
                  <a:pt x="120" y="127"/>
                </a:lnTo>
                <a:lnTo>
                  <a:pt x="123" y="129"/>
                </a:lnTo>
                <a:lnTo>
                  <a:pt x="123" y="131"/>
                </a:lnTo>
                <a:lnTo>
                  <a:pt x="123" y="133"/>
                </a:lnTo>
                <a:lnTo>
                  <a:pt x="116" y="133"/>
                </a:lnTo>
                <a:lnTo>
                  <a:pt x="114" y="133"/>
                </a:lnTo>
                <a:lnTo>
                  <a:pt x="110" y="131"/>
                </a:lnTo>
                <a:lnTo>
                  <a:pt x="110" y="131"/>
                </a:lnTo>
                <a:lnTo>
                  <a:pt x="106" y="131"/>
                </a:lnTo>
                <a:lnTo>
                  <a:pt x="101" y="131"/>
                </a:lnTo>
                <a:lnTo>
                  <a:pt x="97" y="129"/>
                </a:lnTo>
                <a:lnTo>
                  <a:pt x="95" y="127"/>
                </a:lnTo>
                <a:lnTo>
                  <a:pt x="95" y="122"/>
                </a:lnTo>
                <a:lnTo>
                  <a:pt x="93" y="122"/>
                </a:lnTo>
                <a:lnTo>
                  <a:pt x="93" y="120"/>
                </a:lnTo>
                <a:lnTo>
                  <a:pt x="91" y="118"/>
                </a:lnTo>
                <a:lnTo>
                  <a:pt x="89" y="120"/>
                </a:lnTo>
                <a:lnTo>
                  <a:pt x="87" y="120"/>
                </a:lnTo>
                <a:lnTo>
                  <a:pt x="89" y="122"/>
                </a:lnTo>
                <a:lnTo>
                  <a:pt x="89" y="125"/>
                </a:lnTo>
                <a:lnTo>
                  <a:pt x="91" y="125"/>
                </a:lnTo>
                <a:lnTo>
                  <a:pt x="93" y="125"/>
                </a:lnTo>
                <a:lnTo>
                  <a:pt x="97" y="131"/>
                </a:lnTo>
                <a:lnTo>
                  <a:pt x="97" y="133"/>
                </a:lnTo>
                <a:lnTo>
                  <a:pt x="99" y="133"/>
                </a:lnTo>
                <a:lnTo>
                  <a:pt x="104" y="133"/>
                </a:lnTo>
                <a:lnTo>
                  <a:pt x="110" y="135"/>
                </a:lnTo>
                <a:lnTo>
                  <a:pt x="110" y="135"/>
                </a:lnTo>
                <a:lnTo>
                  <a:pt x="110" y="139"/>
                </a:lnTo>
                <a:lnTo>
                  <a:pt x="110" y="137"/>
                </a:lnTo>
                <a:lnTo>
                  <a:pt x="108" y="137"/>
                </a:lnTo>
                <a:lnTo>
                  <a:pt x="106" y="137"/>
                </a:lnTo>
                <a:lnTo>
                  <a:pt x="104" y="135"/>
                </a:lnTo>
                <a:lnTo>
                  <a:pt x="104" y="137"/>
                </a:lnTo>
                <a:lnTo>
                  <a:pt x="99" y="142"/>
                </a:lnTo>
                <a:lnTo>
                  <a:pt x="97" y="142"/>
                </a:lnTo>
                <a:lnTo>
                  <a:pt x="93" y="142"/>
                </a:lnTo>
                <a:lnTo>
                  <a:pt x="87" y="142"/>
                </a:lnTo>
                <a:lnTo>
                  <a:pt x="85" y="142"/>
                </a:lnTo>
                <a:lnTo>
                  <a:pt x="82" y="142"/>
                </a:lnTo>
                <a:lnTo>
                  <a:pt x="78" y="142"/>
                </a:lnTo>
                <a:lnTo>
                  <a:pt x="70" y="142"/>
                </a:lnTo>
                <a:lnTo>
                  <a:pt x="66" y="137"/>
                </a:lnTo>
                <a:lnTo>
                  <a:pt x="66" y="137"/>
                </a:lnTo>
                <a:lnTo>
                  <a:pt x="68" y="135"/>
                </a:lnTo>
                <a:lnTo>
                  <a:pt x="68" y="133"/>
                </a:lnTo>
                <a:lnTo>
                  <a:pt x="68" y="131"/>
                </a:lnTo>
                <a:lnTo>
                  <a:pt x="70" y="129"/>
                </a:lnTo>
                <a:lnTo>
                  <a:pt x="68" y="129"/>
                </a:lnTo>
                <a:lnTo>
                  <a:pt x="68" y="129"/>
                </a:lnTo>
                <a:lnTo>
                  <a:pt x="68" y="129"/>
                </a:lnTo>
                <a:lnTo>
                  <a:pt x="72" y="129"/>
                </a:lnTo>
                <a:lnTo>
                  <a:pt x="70" y="127"/>
                </a:lnTo>
                <a:lnTo>
                  <a:pt x="66" y="127"/>
                </a:lnTo>
                <a:lnTo>
                  <a:pt x="59" y="129"/>
                </a:lnTo>
                <a:lnTo>
                  <a:pt x="55" y="129"/>
                </a:lnTo>
                <a:lnTo>
                  <a:pt x="49" y="133"/>
                </a:lnTo>
                <a:lnTo>
                  <a:pt x="47" y="131"/>
                </a:lnTo>
                <a:lnTo>
                  <a:pt x="44" y="133"/>
                </a:lnTo>
                <a:lnTo>
                  <a:pt x="38" y="135"/>
                </a:lnTo>
                <a:lnTo>
                  <a:pt x="38" y="135"/>
                </a:lnTo>
                <a:lnTo>
                  <a:pt x="38" y="137"/>
                </a:lnTo>
                <a:lnTo>
                  <a:pt x="42" y="139"/>
                </a:lnTo>
                <a:lnTo>
                  <a:pt x="42" y="139"/>
                </a:lnTo>
                <a:lnTo>
                  <a:pt x="40" y="139"/>
                </a:lnTo>
                <a:lnTo>
                  <a:pt x="40" y="139"/>
                </a:lnTo>
                <a:lnTo>
                  <a:pt x="34" y="139"/>
                </a:lnTo>
                <a:lnTo>
                  <a:pt x="34" y="139"/>
                </a:lnTo>
                <a:lnTo>
                  <a:pt x="32" y="139"/>
                </a:lnTo>
                <a:lnTo>
                  <a:pt x="30" y="139"/>
                </a:lnTo>
                <a:lnTo>
                  <a:pt x="28" y="142"/>
                </a:lnTo>
                <a:lnTo>
                  <a:pt x="23" y="142"/>
                </a:lnTo>
                <a:lnTo>
                  <a:pt x="21" y="144"/>
                </a:lnTo>
                <a:lnTo>
                  <a:pt x="19" y="146"/>
                </a:lnTo>
                <a:lnTo>
                  <a:pt x="19" y="146"/>
                </a:lnTo>
                <a:lnTo>
                  <a:pt x="13" y="146"/>
                </a:lnTo>
                <a:lnTo>
                  <a:pt x="11" y="150"/>
                </a:lnTo>
                <a:lnTo>
                  <a:pt x="6" y="152"/>
                </a:lnTo>
                <a:lnTo>
                  <a:pt x="6" y="150"/>
                </a:lnTo>
                <a:lnTo>
                  <a:pt x="6" y="150"/>
                </a:lnTo>
                <a:lnTo>
                  <a:pt x="4" y="150"/>
                </a:lnTo>
                <a:lnTo>
                  <a:pt x="2" y="152"/>
                </a:lnTo>
                <a:lnTo>
                  <a:pt x="4" y="154"/>
                </a:lnTo>
                <a:lnTo>
                  <a:pt x="4" y="154"/>
                </a:lnTo>
                <a:lnTo>
                  <a:pt x="13" y="158"/>
                </a:lnTo>
                <a:lnTo>
                  <a:pt x="25" y="161"/>
                </a:lnTo>
                <a:lnTo>
                  <a:pt x="25" y="158"/>
                </a:lnTo>
                <a:lnTo>
                  <a:pt x="32" y="161"/>
                </a:lnTo>
                <a:lnTo>
                  <a:pt x="32" y="161"/>
                </a:lnTo>
                <a:lnTo>
                  <a:pt x="34" y="163"/>
                </a:lnTo>
                <a:lnTo>
                  <a:pt x="32" y="161"/>
                </a:lnTo>
                <a:lnTo>
                  <a:pt x="28" y="163"/>
                </a:lnTo>
                <a:lnTo>
                  <a:pt x="28" y="165"/>
                </a:lnTo>
                <a:lnTo>
                  <a:pt x="23" y="165"/>
                </a:lnTo>
                <a:lnTo>
                  <a:pt x="21" y="165"/>
                </a:lnTo>
                <a:lnTo>
                  <a:pt x="21" y="165"/>
                </a:lnTo>
                <a:lnTo>
                  <a:pt x="21" y="165"/>
                </a:lnTo>
                <a:lnTo>
                  <a:pt x="23" y="167"/>
                </a:lnTo>
                <a:lnTo>
                  <a:pt x="28" y="169"/>
                </a:lnTo>
                <a:lnTo>
                  <a:pt x="30" y="171"/>
                </a:lnTo>
                <a:lnTo>
                  <a:pt x="30" y="173"/>
                </a:lnTo>
                <a:lnTo>
                  <a:pt x="28" y="173"/>
                </a:lnTo>
                <a:lnTo>
                  <a:pt x="28" y="175"/>
                </a:lnTo>
                <a:lnTo>
                  <a:pt x="30" y="177"/>
                </a:lnTo>
                <a:lnTo>
                  <a:pt x="34" y="180"/>
                </a:lnTo>
                <a:lnTo>
                  <a:pt x="44" y="180"/>
                </a:lnTo>
                <a:lnTo>
                  <a:pt x="49" y="182"/>
                </a:lnTo>
                <a:lnTo>
                  <a:pt x="51" y="182"/>
                </a:lnTo>
                <a:lnTo>
                  <a:pt x="51" y="182"/>
                </a:lnTo>
                <a:lnTo>
                  <a:pt x="53" y="182"/>
                </a:lnTo>
                <a:lnTo>
                  <a:pt x="53" y="180"/>
                </a:lnTo>
                <a:lnTo>
                  <a:pt x="53" y="180"/>
                </a:lnTo>
                <a:lnTo>
                  <a:pt x="55" y="180"/>
                </a:lnTo>
                <a:lnTo>
                  <a:pt x="55" y="180"/>
                </a:lnTo>
                <a:lnTo>
                  <a:pt x="61" y="180"/>
                </a:lnTo>
                <a:lnTo>
                  <a:pt x="70" y="177"/>
                </a:lnTo>
                <a:lnTo>
                  <a:pt x="74" y="180"/>
                </a:lnTo>
                <a:lnTo>
                  <a:pt x="76" y="182"/>
                </a:lnTo>
                <a:lnTo>
                  <a:pt x="78" y="182"/>
                </a:lnTo>
                <a:lnTo>
                  <a:pt x="78" y="182"/>
                </a:lnTo>
                <a:lnTo>
                  <a:pt x="80" y="180"/>
                </a:lnTo>
                <a:lnTo>
                  <a:pt x="78" y="180"/>
                </a:lnTo>
                <a:lnTo>
                  <a:pt x="76" y="180"/>
                </a:lnTo>
                <a:lnTo>
                  <a:pt x="76" y="177"/>
                </a:lnTo>
                <a:lnTo>
                  <a:pt x="78" y="177"/>
                </a:lnTo>
                <a:lnTo>
                  <a:pt x="82" y="180"/>
                </a:lnTo>
                <a:lnTo>
                  <a:pt x="85" y="184"/>
                </a:lnTo>
                <a:lnTo>
                  <a:pt x="85" y="184"/>
                </a:lnTo>
                <a:lnTo>
                  <a:pt x="87" y="182"/>
                </a:lnTo>
                <a:lnTo>
                  <a:pt x="91" y="177"/>
                </a:lnTo>
                <a:lnTo>
                  <a:pt x="93" y="175"/>
                </a:lnTo>
                <a:lnTo>
                  <a:pt x="97" y="175"/>
                </a:lnTo>
                <a:lnTo>
                  <a:pt x="99" y="173"/>
                </a:lnTo>
                <a:lnTo>
                  <a:pt x="101" y="173"/>
                </a:lnTo>
                <a:lnTo>
                  <a:pt x="104" y="173"/>
                </a:lnTo>
                <a:lnTo>
                  <a:pt x="108" y="171"/>
                </a:lnTo>
                <a:lnTo>
                  <a:pt x="110" y="171"/>
                </a:lnTo>
                <a:lnTo>
                  <a:pt x="110" y="171"/>
                </a:lnTo>
                <a:lnTo>
                  <a:pt x="112" y="173"/>
                </a:lnTo>
                <a:lnTo>
                  <a:pt x="112" y="173"/>
                </a:lnTo>
                <a:lnTo>
                  <a:pt x="114" y="175"/>
                </a:lnTo>
                <a:lnTo>
                  <a:pt x="114" y="175"/>
                </a:lnTo>
                <a:lnTo>
                  <a:pt x="112" y="177"/>
                </a:lnTo>
                <a:lnTo>
                  <a:pt x="112" y="180"/>
                </a:lnTo>
                <a:lnTo>
                  <a:pt x="110" y="180"/>
                </a:lnTo>
                <a:lnTo>
                  <a:pt x="108" y="180"/>
                </a:lnTo>
                <a:lnTo>
                  <a:pt x="106" y="180"/>
                </a:lnTo>
                <a:lnTo>
                  <a:pt x="104" y="182"/>
                </a:lnTo>
                <a:lnTo>
                  <a:pt x="106" y="182"/>
                </a:lnTo>
                <a:lnTo>
                  <a:pt x="108" y="184"/>
                </a:lnTo>
                <a:lnTo>
                  <a:pt x="112" y="186"/>
                </a:lnTo>
                <a:lnTo>
                  <a:pt x="112" y="192"/>
                </a:lnTo>
                <a:lnTo>
                  <a:pt x="114" y="194"/>
                </a:lnTo>
                <a:lnTo>
                  <a:pt x="114" y="196"/>
                </a:lnTo>
                <a:lnTo>
                  <a:pt x="114" y="199"/>
                </a:lnTo>
                <a:lnTo>
                  <a:pt x="112" y="201"/>
                </a:lnTo>
                <a:lnTo>
                  <a:pt x="110" y="203"/>
                </a:lnTo>
                <a:lnTo>
                  <a:pt x="108" y="205"/>
                </a:lnTo>
                <a:lnTo>
                  <a:pt x="104" y="205"/>
                </a:lnTo>
                <a:lnTo>
                  <a:pt x="97" y="207"/>
                </a:lnTo>
                <a:lnTo>
                  <a:pt x="95" y="205"/>
                </a:lnTo>
                <a:lnTo>
                  <a:pt x="95" y="205"/>
                </a:lnTo>
                <a:lnTo>
                  <a:pt x="93" y="205"/>
                </a:lnTo>
                <a:lnTo>
                  <a:pt x="91" y="205"/>
                </a:lnTo>
                <a:lnTo>
                  <a:pt x="91" y="207"/>
                </a:lnTo>
                <a:lnTo>
                  <a:pt x="87" y="211"/>
                </a:lnTo>
                <a:lnTo>
                  <a:pt x="85" y="211"/>
                </a:lnTo>
                <a:lnTo>
                  <a:pt x="82" y="213"/>
                </a:lnTo>
                <a:lnTo>
                  <a:pt x="80" y="215"/>
                </a:lnTo>
                <a:lnTo>
                  <a:pt x="76" y="215"/>
                </a:lnTo>
                <a:lnTo>
                  <a:pt x="76" y="215"/>
                </a:lnTo>
                <a:lnTo>
                  <a:pt x="74" y="215"/>
                </a:lnTo>
                <a:lnTo>
                  <a:pt x="74" y="215"/>
                </a:lnTo>
                <a:lnTo>
                  <a:pt x="72" y="215"/>
                </a:lnTo>
                <a:lnTo>
                  <a:pt x="70" y="218"/>
                </a:lnTo>
                <a:lnTo>
                  <a:pt x="70" y="215"/>
                </a:lnTo>
                <a:lnTo>
                  <a:pt x="70" y="215"/>
                </a:lnTo>
                <a:lnTo>
                  <a:pt x="70" y="215"/>
                </a:lnTo>
                <a:lnTo>
                  <a:pt x="72" y="215"/>
                </a:lnTo>
                <a:lnTo>
                  <a:pt x="72" y="213"/>
                </a:lnTo>
                <a:lnTo>
                  <a:pt x="70" y="213"/>
                </a:lnTo>
                <a:lnTo>
                  <a:pt x="66" y="211"/>
                </a:lnTo>
                <a:lnTo>
                  <a:pt x="63" y="211"/>
                </a:lnTo>
                <a:lnTo>
                  <a:pt x="59" y="211"/>
                </a:lnTo>
                <a:lnTo>
                  <a:pt x="59" y="213"/>
                </a:lnTo>
                <a:lnTo>
                  <a:pt x="57" y="213"/>
                </a:lnTo>
                <a:lnTo>
                  <a:pt x="59" y="215"/>
                </a:lnTo>
                <a:lnTo>
                  <a:pt x="59" y="215"/>
                </a:lnTo>
                <a:lnTo>
                  <a:pt x="59" y="215"/>
                </a:lnTo>
                <a:lnTo>
                  <a:pt x="55" y="218"/>
                </a:lnTo>
                <a:lnTo>
                  <a:pt x="53" y="218"/>
                </a:lnTo>
                <a:lnTo>
                  <a:pt x="53" y="220"/>
                </a:lnTo>
                <a:lnTo>
                  <a:pt x="53" y="222"/>
                </a:lnTo>
                <a:lnTo>
                  <a:pt x="53" y="224"/>
                </a:lnTo>
                <a:lnTo>
                  <a:pt x="53" y="226"/>
                </a:lnTo>
                <a:lnTo>
                  <a:pt x="55" y="224"/>
                </a:lnTo>
                <a:lnTo>
                  <a:pt x="57" y="224"/>
                </a:lnTo>
                <a:lnTo>
                  <a:pt x="57" y="224"/>
                </a:lnTo>
                <a:lnTo>
                  <a:pt x="55" y="226"/>
                </a:lnTo>
                <a:lnTo>
                  <a:pt x="53" y="226"/>
                </a:lnTo>
                <a:lnTo>
                  <a:pt x="53" y="228"/>
                </a:lnTo>
                <a:lnTo>
                  <a:pt x="55" y="228"/>
                </a:lnTo>
                <a:lnTo>
                  <a:pt x="53" y="230"/>
                </a:lnTo>
                <a:lnTo>
                  <a:pt x="53" y="228"/>
                </a:lnTo>
                <a:lnTo>
                  <a:pt x="51" y="228"/>
                </a:lnTo>
                <a:lnTo>
                  <a:pt x="49" y="228"/>
                </a:lnTo>
                <a:lnTo>
                  <a:pt x="47" y="230"/>
                </a:lnTo>
                <a:lnTo>
                  <a:pt x="44" y="234"/>
                </a:lnTo>
                <a:lnTo>
                  <a:pt x="40" y="239"/>
                </a:lnTo>
                <a:lnTo>
                  <a:pt x="38" y="241"/>
                </a:lnTo>
                <a:lnTo>
                  <a:pt x="40" y="241"/>
                </a:lnTo>
                <a:lnTo>
                  <a:pt x="40" y="243"/>
                </a:lnTo>
                <a:lnTo>
                  <a:pt x="40" y="243"/>
                </a:lnTo>
                <a:lnTo>
                  <a:pt x="38" y="245"/>
                </a:lnTo>
                <a:lnTo>
                  <a:pt x="36" y="245"/>
                </a:lnTo>
                <a:lnTo>
                  <a:pt x="34" y="245"/>
                </a:lnTo>
                <a:lnTo>
                  <a:pt x="34" y="247"/>
                </a:lnTo>
                <a:lnTo>
                  <a:pt x="38" y="247"/>
                </a:lnTo>
                <a:lnTo>
                  <a:pt x="38" y="249"/>
                </a:lnTo>
                <a:lnTo>
                  <a:pt x="34" y="249"/>
                </a:lnTo>
                <a:lnTo>
                  <a:pt x="34" y="249"/>
                </a:lnTo>
                <a:lnTo>
                  <a:pt x="32" y="249"/>
                </a:lnTo>
                <a:lnTo>
                  <a:pt x="32" y="251"/>
                </a:lnTo>
                <a:lnTo>
                  <a:pt x="32" y="251"/>
                </a:lnTo>
                <a:lnTo>
                  <a:pt x="34" y="251"/>
                </a:lnTo>
                <a:lnTo>
                  <a:pt x="36" y="251"/>
                </a:lnTo>
                <a:lnTo>
                  <a:pt x="38" y="251"/>
                </a:lnTo>
                <a:lnTo>
                  <a:pt x="38" y="254"/>
                </a:lnTo>
                <a:lnTo>
                  <a:pt x="36" y="256"/>
                </a:lnTo>
                <a:lnTo>
                  <a:pt x="38" y="256"/>
                </a:lnTo>
                <a:lnTo>
                  <a:pt x="40" y="258"/>
                </a:lnTo>
                <a:lnTo>
                  <a:pt x="40" y="260"/>
                </a:lnTo>
                <a:lnTo>
                  <a:pt x="42" y="262"/>
                </a:lnTo>
                <a:lnTo>
                  <a:pt x="42" y="262"/>
                </a:lnTo>
                <a:lnTo>
                  <a:pt x="44" y="262"/>
                </a:lnTo>
                <a:lnTo>
                  <a:pt x="44" y="260"/>
                </a:lnTo>
                <a:lnTo>
                  <a:pt x="44" y="260"/>
                </a:lnTo>
                <a:lnTo>
                  <a:pt x="44" y="258"/>
                </a:lnTo>
                <a:lnTo>
                  <a:pt x="47" y="258"/>
                </a:lnTo>
                <a:lnTo>
                  <a:pt x="47" y="258"/>
                </a:lnTo>
                <a:lnTo>
                  <a:pt x="47" y="260"/>
                </a:lnTo>
                <a:lnTo>
                  <a:pt x="44" y="260"/>
                </a:lnTo>
                <a:lnTo>
                  <a:pt x="47" y="260"/>
                </a:lnTo>
                <a:lnTo>
                  <a:pt x="47" y="260"/>
                </a:lnTo>
                <a:lnTo>
                  <a:pt x="49" y="260"/>
                </a:lnTo>
                <a:lnTo>
                  <a:pt x="49" y="260"/>
                </a:lnTo>
                <a:lnTo>
                  <a:pt x="49" y="262"/>
                </a:lnTo>
                <a:lnTo>
                  <a:pt x="49" y="262"/>
                </a:lnTo>
                <a:lnTo>
                  <a:pt x="51" y="262"/>
                </a:lnTo>
                <a:lnTo>
                  <a:pt x="53" y="262"/>
                </a:lnTo>
                <a:lnTo>
                  <a:pt x="53" y="262"/>
                </a:lnTo>
                <a:lnTo>
                  <a:pt x="51" y="264"/>
                </a:lnTo>
                <a:lnTo>
                  <a:pt x="49" y="264"/>
                </a:lnTo>
                <a:lnTo>
                  <a:pt x="49" y="266"/>
                </a:lnTo>
                <a:lnTo>
                  <a:pt x="49" y="266"/>
                </a:lnTo>
                <a:lnTo>
                  <a:pt x="55" y="266"/>
                </a:lnTo>
                <a:lnTo>
                  <a:pt x="59" y="266"/>
                </a:lnTo>
                <a:lnTo>
                  <a:pt x="66" y="268"/>
                </a:lnTo>
                <a:lnTo>
                  <a:pt x="70" y="264"/>
                </a:lnTo>
                <a:lnTo>
                  <a:pt x="70" y="266"/>
                </a:lnTo>
                <a:lnTo>
                  <a:pt x="72" y="266"/>
                </a:lnTo>
                <a:lnTo>
                  <a:pt x="70" y="266"/>
                </a:lnTo>
                <a:lnTo>
                  <a:pt x="68" y="266"/>
                </a:lnTo>
                <a:lnTo>
                  <a:pt x="68" y="268"/>
                </a:lnTo>
                <a:lnTo>
                  <a:pt x="72" y="268"/>
                </a:lnTo>
                <a:lnTo>
                  <a:pt x="74" y="268"/>
                </a:lnTo>
                <a:lnTo>
                  <a:pt x="74" y="270"/>
                </a:lnTo>
                <a:lnTo>
                  <a:pt x="72" y="273"/>
                </a:lnTo>
                <a:lnTo>
                  <a:pt x="70" y="275"/>
                </a:lnTo>
                <a:lnTo>
                  <a:pt x="68" y="273"/>
                </a:lnTo>
                <a:lnTo>
                  <a:pt x="68" y="270"/>
                </a:lnTo>
                <a:lnTo>
                  <a:pt x="66" y="270"/>
                </a:lnTo>
                <a:lnTo>
                  <a:pt x="66" y="270"/>
                </a:lnTo>
                <a:lnTo>
                  <a:pt x="63" y="270"/>
                </a:lnTo>
                <a:lnTo>
                  <a:pt x="61" y="273"/>
                </a:lnTo>
                <a:lnTo>
                  <a:pt x="59" y="275"/>
                </a:lnTo>
                <a:lnTo>
                  <a:pt x="61" y="273"/>
                </a:lnTo>
                <a:lnTo>
                  <a:pt x="61" y="270"/>
                </a:lnTo>
                <a:lnTo>
                  <a:pt x="61" y="270"/>
                </a:lnTo>
                <a:lnTo>
                  <a:pt x="59" y="268"/>
                </a:lnTo>
                <a:lnTo>
                  <a:pt x="57" y="268"/>
                </a:lnTo>
                <a:lnTo>
                  <a:pt x="55" y="266"/>
                </a:lnTo>
                <a:lnTo>
                  <a:pt x="53" y="266"/>
                </a:lnTo>
                <a:lnTo>
                  <a:pt x="51" y="266"/>
                </a:lnTo>
                <a:lnTo>
                  <a:pt x="51" y="270"/>
                </a:lnTo>
                <a:lnTo>
                  <a:pt x="44" y="275"/>
                </a:lnTo>
                <a:lnTo>
                  <a:pt x="47" y="275"/>
                </a:lnTo>
                <a:lnTo>
                  <a:pt x="49" y="275"/>
                </a:lnTo>
                <a:lnTo>
                  <a:pt x="51" y="277"/>
                </a:lnTo>
                <a:lnTo>
                  <a:pt x="49" y="277"/>
                </a:lnTo>
                <a:lnTo>
                  <a:pt x="49" y="277"/>
                </a:lnTo>
                <a:lnTo>
                  <a:pt x="51" y="279"/>
                </a:lnTo>
                <a:lnTo>
                  <a:pt x="53" y="281"/>
                </a:lnTo>
                <a:lnTo>
                  <a:pt x="55" y="281"/>
                </a:lnTo>
                <a:lnTo>
                  <a:pt x="59" y="283"/>
                </a:lnTo>
                <a:lnTo>
                  <a:pt x="63" y="287"/>
                </a:lnTo>
                <a:lnTo>
                  <a:pt x="63" y="287"/>
                </a:lnTo>
                <a:lnTo>
                  <a:pt x="63" y="289"/>
                </a:lnTo>
                <a:lnTo>
                  <a:pt x="68" y="292"/>
                </a:lnTo>
                <a:lnTo>
                  <a:pt x="70" y="292"/>
                </a:lnTo>
                <a:lnTo>
                  <a:pt x="78" y="292"/>
                </a:lnTo>
                <a:lnTo>
                  <a:pt x="82" y="289"/>
                </a:lnTo>
                <a:lnTo>
                  <a:pt x="85" y="287"/>
                </a:lnTo>
                <a:lnTo>
                  <a:pt x="87" y="287"/>
                </a:lnTo>
                <a:lnTo>
                  <a:pt x="89" y="287"/>
                </a:lnTo>
                <a:lnTo>
                  <a:pt x="89" y="285"/>
                </a:lnTo>
                <a:lnTo>
                  <a:pt x="89" y="283"/>
                </a:lnTo>
                <a:lnTo>
                  <a:pt x="87" y="281"/>
                </a:lnTo>
                <a:lnTo>
                  <a:pt x="85" y="281"/>
                </a:lnTo>
                <a:lnTo>
                  <a:pt x="87" y="281"/>
                </a:lnTo>
                <a:lnTo>
                  <a:pt x="89" y="279"/>
                </a:lnTo>
                <a:lnTo>
                  <a:pt x="93" y="273"/>
                </a:lnTo>
                <a:lnTo>
                  <a:pt x="93" y="273"/>
                </a:lnTo>
                <a:lnTo>
                  <a:pt x="93" y="270"/>
                </a:lnTo>
                <a:lnTo>
                  <a:pt x="95" y="270"/>
                </a:lnTo>
                <a:lnTo>
                  <a:pt x="97" y="270"/>
                </a:lnTo>
                <a:lnTo>
                  <a:pt x="97" y="273"/>
                </a:lnTo>
                <a:lnTo>
                  <a:pt x="93" y="273"/>
                </a:lnTo>
                <a:lnTo>
                  <a:pt x="91" y="277"/>
                </a:lnTo>
                <a:lnTo>
                  <a:pt x="89" y="281"/>
                </a:lnTo>
                <a:lnTo>
                  <a:pt x="93" y="283"/>
                </a:lnTo>
                <a:lnTo>
                  <a:pt x="93" y="287"/>
                </a:lnTo>
                <a:lnTo>
                  <a:pt x="97" y="294"/>
                </a:lnTo>
                <a:lnTo>
                  <a:pt x="99" y="296"/>
                </a:lnTo>
                <a:lnTo>
                  <a:pt x="99" y="298"/>
                </a:lnTo>
                <a:lnTo>
                  <a:pt x="97" y="300"/>
                </a:lnTo>
                <a:lnTo>
                  <a:pt x="97" y="302"/>
                </a:lnTo>
                <a:lnTo>
                  <a:pt x="95" y="304"/>
                </a:lnTo>
                <a:lnTo>
                  <a:pt x="97" y="306"/>
                </a:lnTo>
                <a:lnTo>
                  <a:pt x="97" y="308"/>
                </a:lnTo>
                <a:lnTo>
                  <a:pt x="99" y="306"/>
                </a:lnTo>
                <a:lnTo>
                  <a:pt x="101" y="306"/>
                </a:lnTo>
                <a:lnTo>
                  <a:pt x="99" y="308"/>
                </a:lnTo>
                <a:lnTo>
                  <a:pt x="99" y="311"/>
                </a:lnTo>
                <a:lnTo>
                  <a:pt x="99" y="313"/>
                </a:lnTo>
                <a:lnTo>
                  <a:pt x="99" y="315"/>
                </a:lnTo>
                <a:lnTo>
                  <a:pt x="97" y="317"/>
                </a:lnTo>
                <a:lnTo>
                  <a:pt x="95" y="317"/>
                </a:lnTo>
                <a:lnTo>
                  <a:pt x="93" y="317"/>
                </a:lnTo>
                <a:lnTo>
                  <a:pt x="99" y="319"/>
                </a:lnTo>
                <a:lnTo>
                  <a:pt x="106" y="317"/>
                </a:lnTo>
                <a:lnTo>
                  <a:pt x="106" y="315"/>
                </a:lnTo>
                <a:lnTo>
                  <a:pt x="108" y="315"/>
                </a:lnTo>
                <a:lnTo>
                  <a:pt x="108" y="315"/>
                </a:lnTo>
                <a:lnTo>
                  <a:pt x="108" y="315"/>
                </a:lnTo>
                <a:lnTo>
                  <a:pt x="112" y="313"/>
                </a:lnTo>
                <a:lnTo>
                  <a:pt x="114" y="313"/>
                </a:lnTo>
                <a:lnTo>
                  <a:pt x="116" y="311"/>
                </a:lnTo>
                <a:lnTo>
                  <a:pt x="118" y="311"/>
                </a:lnTo>
                <a:lnTo>
                  <a:pt x="120" y="308"/>
                </a:lnTo>
                <a:lnTo>
                  <a:pt x="123" y="311"/>
                </a:lnTo>
                <a:lnTo>
                  <a:pt x="125" y="313"/>
                </a:lnTo>
                <a:lnTo>
                  <a:pt x="127" y="315"/>
                </a:lnTo>
                <a:lnTo>
                  <a:pt x="129" y="313"/>
                </a:lnTo>
                <a:lnTo>
                  <a:pt x="131" y="313"/>
                </a:lnTo>
                <a:lnTo>
                  <a:pt x="131" y="313"/>
                </a:lnTo>
                <a:lnTo>
                  <a:pt x="135" y="315"/>
                </a:lnTo>
                <a:lnTo>
                  <a:pt x="137" y="317"/>
                </a:lnTo>
                <a:lnTo>
                  <a:pt x="142" y="321"/>
                </a:lnTo>
                <a:lnTo>
                  <a:pt x="142" y="323"/>
                </a:lnTo>
                <a:lnTo>
                  <a:pt x="146" y="323"/>
                </a:lnTo>
                <a:lnTo>
                  <a:pt x="146" y="321"/>
                </a:lnTo>
                <a:lnTo>
                  <a:pt x="144" y="317"/>
                </a:lnTo>
                <a:lnTo>
                  <a:pt x="144" y="315"/>
                </a:lnTo>
                <a:lnTo>
                  <a:pt x="146" y="313"/>
                </a:lnTo>
                <a:lnTo>
                  <a:pt x="144" y="311"/>
                </a:lnTo>
                <a:lnTo>
                  <a:pt x="146" y="311"/>
                </a:lnTo>
                <a:lnTo>
                  <a:pt x="146" y="311"/>
                </a:lnTo>
                <a:lnTo>
                  <a:pt x="148" y="311"/>
                </a:lnTo>
                <a:lnTo>
                  <a:pt x="150" y="308"/>
                </a:lnTo>
                <a:lnTo>
                  <a:pt x="150" y="308"/>
                </a:lnTo>
                <a:lnTo>
                  <a:pt x="154" y="308"/>
                </a:lnTo>
                <a:lnTo>
                  <a:pt x="156" y="311"/>
                </a:lnTo>
                <a:lnTo>
                  <a:pt x="154" y="311"/>
                </a:lnTo>
                <a:lnTo>
                  <a:pt x="152" y="311"/>
                </a:lnTo>
                <a:lnTo>
                  <a:pt x="150" y="311"/>
                </a:lnTo>
                <a:lnTo>
                  <a:pt x="150" y="311"/>
                </a:lnTo>
                <a:lnTo>
                  <a:pt x="150" y="313"/>
                </a:lnTo>
                <a:lnTo>
                  <a:pt x="150" y="315"/>
                </a:lnTo>
                <a:lnTo>
                  <a:pt x="152" y="315"/>
                </a:lnTo>
                <a:lnTo>
                  <a:pt x="152" y="317"/>
                </a:lnTo>
                <a:lnTo>
                  <a:pt x="154" y="319"/>
                </a:lnTo>
                <a:lnTo>
                  <a:pt x="156" y="317"/>
                </a:lnTo>
                <a:lnTo>
                  <a:pt x="163" y="315"/>
                </a:lnTo>
                <a:lnTo>
                  <a:pt x="171" y="313"/>
                </a:lnTo>
                <a:lnTo>
                  <a:pt x="173" y="311"/>
                </a:lnTo>
                <a:lnTo>
                  <a:pt x="175" y="306"/>
                </a:lnTo>
                <a:lnTo>
                  <a:pt x="173" y="311"/>
                </a:lnTo>
                <a:lnTo>
                  <a:pt x="171" y="315"/>
                </a:lnTo>
                <a:lnTo>
                  <a:pt x="171" y="315"/>
                </a:lnTo>
                <a:lnTo>
                  <a:pt x="173" y="315"/>
                </a:lnTo>
                <a:lnTo>
                  <a:pt x="169" y="317"/>
                </a:lnTo>
                <a:lnTo>
                  <a:pt x="165" y="321"/>
                </a:lnTo>
                <a:lnTo>
                  <a:pt x="165" y="323"/>
                </a:lnTo>
                <a:lnTo>
                  <a:pt x="165" y="325"/>
                </a:lnTo>
                <a:lnTo>
                  <a:pt x="165" y="327"/>
                </a:lnTo>
                <a:lnTo>
                  <a:pt x="167" y="327"/>
                </a:lnTo>
                <a:lnTo>
                  <a:pt x="167" y="327"/>
                </a:lnTo>
                <a:lnTo>
                  <a:pt x="169" y="327"/>
                </a:lnTo>
                <a:lnTo>
                  <a:pt x="165" y="327"/>
                </a:lnTo>
                <a:lnTo>
                  <a:pt x="165" y="330"/>
                </a:lnTo>
                <a:lnTo>
                  <a:pt x="163" y="332"/>
                </a:lnTo>
                <a:lnTo>
                  <a:pt x="163" y="334"/>
                </a:lnTo>
                <a:lnTo>
                  <a:pt x="163" y="338"/>
                </a:lnTo>
                <a:lnTo>
                  <a:pt x="163" y="340"/>
                </a:lnTo>
                <a:lnTo>
                  <a:pt x="163" y="340"/>
                </a:lnTo>
                <a:lnTo>
                  <a:pt x="163" y="340"/>
                </a:lnTo>
                <a:lnTo>
                  <a:pt x="163" y="342"/>
                </a:lnTo>
                <a:lnTo>
                  <a:pt x="165" y="342"/>
                </a:lnTo>
                <a:lnTo>
                  <a:pt x="165" y="342"/>
                </a:lnTo>
                <a:lnTo>
                  <a:pt x="165" y="342"/>
                </a:lnTo>
                <a:lnTo>
                  <a:pt x="165" y="344"/>
                </a:lnTo>
                <a:lnTo>
                  <a:pt x="163" y="342"/>
                </a:lnTo>
                <a:lnTo>
                  <a:pt x="163" y="342"/>
                </a:lnTo>
                <a:lnTo>
                  <a:pt x="163" y="342"/>
                </a:lnTo>
                <a:lnTo>
                  <a:pt x="161" y="342"/>
                </a:lnTo>
                <a:lnTo>
                  <a:pt x="158" y="342"/>
                </a:lnTo>
                <a:lnTo>
                  <a:pt x="158" y="342"/>
                </a:lnTo>
                <a:lnTo>
                  <a:pt x="156" y="344"/>
                </a:lnTo>
                <a:lnTo>
                  <a:pt x="154" y="346"/>
                </a:lnTo>
                <a:lnTo>
                  <a:pt x="154" y="346"/>
                </a:lnTo>
                <a:lnTo>
                  <a:pt x="152" y="349"/>
                </a:lnTo>
                <a:lnTo>
                  <a:pt x="150" y="351"/>
                </a:lnTo>
                <a:lnTo>
                  <a:pt x="148" y="351"/>
                </a:lnTo>
                <a:lnTo>
                  <a:pt x="148" y="353"/>
                </a:lnTo>
                <a:lnTo>
                  <a:pt x="146" y="355"/>
                </a:lnTo>
                <a:lnTo>
                  <a:pt x="146" y="355"/>
                </a:lnTo>
                <a:lnTo>
                  <a:pt x="146" y="357"/>
                </a:lnTo>
                <a:lnTo>
                  <a:pt x="148" y="357"/>
                </a:lnTo>
                <a:lnTo>
                  <a:pt x="146" y="359"/>
                </a:lnTo>
                <a:lnTo>
                  <a:pt x="146" y="359"/>
                </a:lnTo>
                <a:lnTo>
                  <a:pt x="146" y="359"/>
                </a:lnTo>
                <a:lnTo>
                  <a:pt x="144" y="359"/>
                </a:lnTo>
                <a:lnTo>
                  <a:pt x="144" y="357"/>
                </a:lnTo>
                <a:lnTo>
                  <a:pt x="144" y="357"/>
                </a:lnTo>
                <a:lnTo>
                  <a:pt x="142" y="357"/>
                </a:lnTo>
                <a:lnTo>
                  <a:pt x="139" y="359"/>
                </a:lnTo>
                <a:lnTo>
                  <a:pt x="137" y="361"/>
                </a:lnTo>
                <a:lnTo>
                  <a:pt x="129" y="363"/>
                </a:lnTo>
                <a:lnTo>
                  <a:pt x="127" y="366"/>
                </a:lnTo>
                <a:lnTo>
                  <a:pt x="125" y="368"/>
                </a:lnTo>
                <a:lnTo>
                  <a:pt x="123" y="370"/>
                </a:lnTo>
                <a:lnTo>
                  <a:pt x="120" y="370"/>
                </a:lnTo>
                <a:lnTo>
                  <a:pt x="120" y="372"/>
                </a:lnTo>
                <a:lnTo>
                  <a:pt x="118" y="374"/>
                </a:lnTo>
                <a:lnTo>
                  <a:pt x="118" y="376"/>
                </a:lnTo>
                <a:lnTo>
                  <a:pt x="118" y="376"/>
                </a:lnTo>
                <a:lnTo>
                  <a:pt x="118" y="378"/>
                </a:lnTo>
                <a:lnTo>
                  <a:pt x="123" y="378"/>
                </a:lnTo>
                <a:lnTo>
                  <a:pt x="123" y="380"/>
                </a:lnTo>
                <a:lnTo>
                  <a:pt x="123" y="380"/>
                </a:lnTo>
                <a:lnTo>
                  <a:pt x="120" y="380"/>
                </a:lnTo>
                <a:lnTo>
                  <a:pt x="120" y="380"/>
                </a:lnTo>
                <a:lnTo>
                  <a:pt x="118" y="380"/>
                </a:lnTo>
                <a:lnTo>
                  <a:pt x="118" y="378"/>
                </a:lnTo>
                <a:lnTo>
                  <a:pt x="118" y="378"/>
                </a:lnTo>
                <a:lnTo>
                  <a:pt x="116" y="378"/>
                </a:lnTo>
                <a:lnTo>
                  <a:pt x="114" y="378"/>
                </a:lnTo>
                <a:lnTo>
                  <a:pt x="116" y="380"/>
                </a:lnTo>
                <a:lnTo>
                  <a:pt x="114" y="380"/>
                </a:lnTo>
                <a:lnTo>
                  <a:pt x="114" y="380"/>
                </a:lnTo>
                <a:lnTo>
                  <a:pt x="114" y="380"/>
                </a:lnTo>
                <a:lnTo>
                  <a:pt x="112" y="378"/>
                </a:lnTo>
                <a:lnTo>
                  <a:pt x="112" y="378"/>
                </a:lnTo>
                <a:lnTo>
                  <a:pt x="112" y="376"/>
                </a:lnTo>
                <a:lnTo>
                  <a:pt x="114" y="376"/>
                </a:lnTo>
                <a:lnTo>
                  <a:pt x="112" y="376"/>
                </a:lnTo>
                <a:lnTo>
                  <a:pt x="112" y="376"/>
                </a:lnTo>
                <a:lnTo>
                  <a:pt x="110" y="376"/>
                </a:lnTo>
                <a:lnTo>
                  <a:pt x="108" y="376"/>
                </a:lnTo>
                <a:lnTo>
                  <a:pt x="108" y="376"/>
                </a:lnTo>
                <a:lnTo>
                  <a:pt x="108" y="376"/>
                </a:lnTo>
                <a:lnTo>
                  <a:pt x="108" y="376"/>
                </a:lnTo>
                <a:lnTo>
                  <a:pt x="101" y="378"/>
                </a:lnTo>
                <a:lnTo>
                  <a:pt x="97" y="380"/>
                </a:lnTo>
                <a:lnTo>
                  <a:pt x="93" y="382"/>
                </a:lnTo>
                <a:lnTo>
                  <a:pt x="91" y="385"/>
                </a:lnTo>
                <a:lnTo>
                  <a:pt x="89" y="387"/>
                </a:lnTo>
                <a:lnTo>
                  <a:pt x="87" y="389"/>
                </a:lnTo>
                <a:lnTo>
                  <a:pt x="85" y="391"/>
                </a:lnTo>
                <a:lnTo>
                  <a:pt x="82" y="391"/>
                </a:lnTo>
                <a:lnTo>
                  <a:pt x="82" y="393"/>
                </a:lnTo>
                <a:lnTo>
                  <a:pt x="82" y="393"/>
                </a:lnTo>
                <a:lnTo>
                  <a:pt x="80" y="393"/>
                </a:lnTo>
                <a:lnTo>
                  <a:pt x="80" y="393"/>
                </a:lnTo>
                <a:lnTo>
                  <a:pt x="80" y="393"/>
                </a:lnTo>
                <a:lnTo>
                  <a:pt x="78" y="393"/>
                </a:lnTo>
                <a:lnTo>
                  <a:pt x="76" y="395"/>
                </a:lnTo>
                <a:lnTo>
                  <a:pt x="76" y="395"/>
                </a:lnTo>
                <a:lnTo>
                  <a:pt x="76" y="395"/>
                </a:lnTo>
                <a:lnTo>
                  <a:pt x="76" y="397"/>
                </a:lnTo>
                <a:lnTo>
                  <a:pt x="76" y="397"/>
                </a:lnTo>
                <a:lnTo>
                  <a:pt x="76" y="399"/>
                </a:lnTo>
                <a:lnTo>
                  <a:pt x="76" y="401"/>
                </a:lnTo>
                <a:lnTo>
                  <a:pt x="76" y="401"/>
                </a:lnTo>
                <a:lnTo>
                  <a:pt x="78" y="399"/>
                </a:lnTo>
                <a:lnTo>
                  <a:pt x="78" y="399"/>
                </a:lnTo>
                <a:lnTo>
                  <a:pt x="78" y="397"/>
                </a:lnTo>
                <a:lnTo>
                  <a:pt x="78" y="397"/>
                </a:lnTo>
                <a:lnTo>
                  <a:pt x="78" y="395"/>
                </a:lnTo>
                <a:lnTo>
                  <a:pt x="80" y="397"/>
                </a:lnTo>
                <a:lnTo>
                  <a:pt x="82" y="397"/>
                </a:lnTo>
                <a:lnTo>
                  <a:pt x="85" y="397"/>
                </a:lnTo>
                <a:lnTo>
                  <a:pt x="87" y="397"/>
                </a:lnTo>
                <a:lnTo>
                  <a:pt x="87" y="397"/>
                </a:lnTo>
                <a:lnTo>
                  <a:pt x="87" y="395"/>
                </a:lnTo>
                <a:lnTo>
                  <a:pt x="87" y="393"/>
                </a:lnTo>
                <a:lnTo>
                  <a:pt x="87" y="393"/>
                </a:lnTo>
                <a:lnTo>
                  <a:pt x="89" y="393"/>
                </a:lnTo>
                <a:lnTo>
                  <a:pt x="89" y="393"/>
                </a:lnTo>
                <a:lnTo>
                  <a:pt x="89" y="395"/>
                </a:lnTo>
                <a:lnTo>
                  <a:pt x="89" y="395"/>
                </a:lnTo>
                <a:lnTo>
                  <a:pt x="89" y="395"/>
                </a:lnTo>
                <a:lnTo>
                  <a:pt x="89" y="395"/>
                </a:lnTo>
                <a:lnTo>
                  <a:pt x="89" y="395"/>
                </a:lnTo>
                <a:lnTo>
                  <a:pt x="91" y="395"/>
                </a:lnTo>
                <a:lnTo>
                  <a:pt x="91" y="395"/>
                </a:lnTo>
                <a:lnTo>
                  <a:pt x="91" y="395"/>
                </a:lnTo>
                <a:lnTo>
                  <a:pt x="93" y="395"/>
                </a:lnTo>
                <a:lnTo>
                  <a:pt x="93" y="395"/>
                </a:lnTo>
                <a:lnTo>
                  <a:pt x="95" y="395"/>
                </a:lnTo>
                <a:lnTo>
                  <a:pt x="97" y="393"/>
                </a:lnTo>
                <a:lnTo>
                  <a:pt x="99" y="389"/>
                </a:lnTo>
                <a:lnTo>
                  <a:pt x="99" y="389"/>
                </a:lnTo>
                <a:lnTo>
                  <a:pt x="101" y="387"/>
                </a:lnTo>
                <a:lnTo>
                  <a:pt x="101" y="385"/>
                </a:lnTo>
                <a:lnTo>
                  <a:pt x="101" y="385"/>
                </a:lnTo>
                <a:lnTo>
                  <a:pt x="104" y="385"/>
                </a:lnTo>
                <a:lnTo>
                  <a:pt x="104" y="385"/>
                </a:lnTo>
                <a:lnTo>
                  <a:pt x="106" y="385"/>
                </a:lnTo>
                <a:lnTo>
                  <a:pt x="108" y="385"/>
                </a:lnTo>
                <a:lnTo>
                  <a:pt x="108" y="385"/>
                </a:lnTo>
                <a:lnTo>
                  <a:pt x="108" y="387"/>
                </a:lnTo>
                <a:lnTo>
                  <a:pt x="106" y="385"/>
                </a:lnTo>
                <a:lnTo>
                  <a:pt x="106" y="385"/>
                </a:lnTo>
                <a:lnTo>
                  <a:pt x="106" y="387"/>
                </a:lnTo>
                <a:lnTo>
                  <a:pt x="104" y="387"/>
                </a:lnTo>
                <a:lnTo>
                  <a:pt x="104" y="387"/>
                </a:lnTo>
                <a:lnTo>
                  <a:pt x="104" y="389"/>
                </a:lnTo>
                <a:lnTo>
                  <a:pt x="104" y="389"/>
                </a:lnTo>
                <a:lnTo>
                  <a:pt x="106" y="389"/>
                </a:lnTo>
                <a:lnTo>
                  <a:pt x="108" y="389"/>
                </a:lnTo>
                <a:lnTo>
                  <a:pt x="110" y="389"/>
                </a:lnTo>
                <a:lnTo>
                  <a:pt x="110" y="389"/>
                </a:lnTo>
                <a:lnTo>
                  <a:pt x="112" y="387"/>
                </a:lnTo>
                <a:lnTo>
                  <a:pt x="112" y="387"/>
                </a:lnTo>
                <a:lnTo>
                  <a:pt x="114" y="387"/>
                </a:lnTo>
                <a:lnTo>
                  <a:pt x="116" y="387"/>
                </a:lnTo>
                <a:lnTo>
                  <a:pt x="116" y="387"/>
                </a:lnTo>
                <a:lnTo>
                  <a:pt x="116" y="385"/>
                </a:lnTo>
                <a:lnTo>
                  <a:pt x="118" y="387"/>
                </a:lnTo>
                <a:lnTo>
                  <a:pt x="118" y="387"/>
                </a:lnTo>
                <a:lnTo>
                  <a:pt x="120" y="385"/>
                </a:lnTo>
                <a:lnTo>
                  <a:pt x="120" y="385"/>
                </a:lnTo>
                <a:lnTo>
                  <a:pt x="120" y="385"/>
                </a:lnTo>
                <a:lnTo>
                  <a:pt x="123" y="382"/>
                </a:lnTo>
                <a:lnTo>
                  <a:pt x="127" y="380"/>
                </a:lnTo>
                <a:lnTo>
                  <a:pt x="127" y="380"/>
                </a:lnTo>
                <a:lnTo>
                  <a:pt x="129" y="380"/>
                </a:lnTo>
                <a:lnTo>
                  <a:pt x="129" y="380"/>
                </a:lnTo>
                <a:lnTo>
                  <a:pt x="129" y="380"/>
                </a:lnTo>
                <a:lnTo>
                  <a:pt x="131" y="378"/>
                </a:lnTo>
                <a:lnTo>
                  <a:pt x="131" y="378"/>
                </a:lnTo>
                <a:lnTo>
                  <a:pt x="131" y="380"/>
                </a:lnTo>
                <a:lnTo>
                  <a:pt x="131" y="380"/>
                </a:lnTo>
                <a:lnTo>
                  <a:pt x="131" y="382"/>
                </a:lnTo>
                <a:lnTo>
                  <a:pt x="131" y="385"/>
                </a:lnTo>
                <a:lnTo>
                  <a:pt x="133" y="382"/>
                </a:lnTo>
                <a:lnTo>
                  <a:pt x="133" y="382"/>
                </a:lnTo>
                <a:lnTo>
                  <a:pt x="133" y="380"/>
                </a:lnTo>
                <a:lnTo>
                  <a:pt x="133" y="380"/>
                </a:lnTo>
                <a:lnTo>
                  <a:pt x="135" y="378"/>
                </a:lnTo>
                <a:lnTo>
                  <a:pt x="146" y="376"/>
                </a:lnTo>
                <a:lnTo>
                  <a:pt x="146" y="374"/>
                </a:lnTo>
                <a:lnTo>
                  <a:pt x="148" y="372"/>
                </a:lnTo>
                <a:lnTo>
                  <a:pt x="148" y="372"/>
                </a:lnTo>
                <a:lnTo>
                  <a:pt x="148" y="372"/>
                </a:lnTo>
                <a:lnTo>
                  <a:pt x="148" y="372"/>
                </a:lnTo>
                <a:lnTo>
                  <a:pt x="150" y="374"/>
                </a:lnTo>
                <a:lnTo>
                  <a:pt x="150" y="374"/>
                </a:lnTo>
                <a:lnTo>
                  <a:pt x="150" y="374"/>
                </a:lnTo>
                <a:lnTo>
                  <a:pt x="150" y="374"/>
                </a:lnTo>
                <a:lnTo>
                  <a:pt x="152" y="372"/>
                </a:lnTo>
                <a:lnTo>
                  <a:pt x="152" y="372"/>
                </a:lnTo>
                <a:lnTo>
                  <a:pt x="152" y="370"/>
                </a:lnTo>
                <a:lnTo>
                  <a:pt x="152" y="370"/>
                </a:lnTo>
                <a:lnTo>
                  <a:pt x="152" y="370"/>
                </a:lnTo>
                <a:lnTo>
                  <a:pt x="150" y="370"/>
                </a:lnTo>
                <a:lnTo>
                  <a:pt x="148" y="370"/>
                </a:lnTo>
                <a:lnTo>
                  <a:pt x="148" y="370"/>
                </a:lnTo>
                <a:lnTo>
                  <a:pt x="148" y="368"/>
                </a:lnTo>
                <a:lnTo>
                  <a:pt x="150" y="366"/>
                </a:lnTo>
                <a:lnTo>
                  <a:pt x="152" y="366"/>
                </a:lnTo>
                <a:lnTo>
                  <a:pt x="154" y="366"/>
                </a:lnTo>
                <a:lnTo>
                  <a:pt x="154" y="366"/>
                </a:lnTo>
                <a:lnTo>
                  <a:pt x="156" y="366"/>
                </a:lnTo>
                <a:lnTo>
                  <a:pt x="156" y="366"/>
                </a:lnTo>
                <a:lnTo>
                  <a:pt x="158" y="366"/>
                </a:lnTo>
                <a:lnTo>
                  <a:pt x="158" y="363"/>
                </a:lnTo>
                <a:lnTo>
                  <a:pt x="156" y="363"/>
                </a:lnTo>
                <a:lnTo>
                  <a:pt x="156" y="363"/>
                </a:lnTo>
                <a:lnTo>
                  <a:pt x="156" y="363"/>
                </a:lnTo>
                <a:lnTo>
                  <a:pt x="158" y="361"/>
                </a:lnTo>
                <a:lnTo>
                  <a:pt x="161" y="361"/>
                </a:lnTo>
                <a:lnTo>
                  <a:pt x="163" y="361"/>
                </a:lnTo>
                <a:lnTo>
                  <a:pt x="163" y="361"/>
                </a:lnTo>
                <a:lnTo>
                  <a:pt x="163" y="361"/>
                </a:lnTo>
                <a:lnTo>
                  <a:pt x="165" y="361"/>
                </a:lnTo>
                <a:lnTo>
                  <a:pt x="165" y="359"/>
                </a:lnTo>
                <a:lnTo>
                  <a:pt x="165" y="359"/>
                </a:lnTo>
                <a:lnTo>
                  <a:pt x="167" y="359"/>
                </a:lnTo>
                <a:lnTo>
                  <a:pt x="167" y="359"/>
                </a:lnTo>
                <a:lnTo>
                  <a:pt x="169" y="359"/>
                </a:lnTo>
                <a:lnTo>
                  <a:pt x="169" y="359"/>
                </a:lnTo>
                <a:lnTo>
                  <a:pt x="171" y="357"/>
                </a:lnTo>
                <a:lnTo>
                  <a:pt x="171" y="357"/>
                </a:lnTo>
                <a:lnTo>
                  <a:pt x="173" y="357"/>
                </a:lnTo>
                <a:lnTo>
                  <a:pt x="173" y="355"/>
                </a:lnTo>
                <a:lnTo>
                  <a:pt x="173" y="355"/>
                </a:lnTo>
                <a:lnTo>
                  <a:pt x="175" y="355"/>
                </a:lnTo>
                <a:lnTo>
                  <a:pt x="175" y="355"/>
                </a:lnTo>
                <a:lnTo>
                  <a:pt x="177" y="353"/>
                </a:lnTo>
                <a:lnTo>
                  <a:pt x="177" y="355"/>
                </a:lnTo>
                <a:lnTo>
                  <a:pt x="180" y="353"/>
                </a:lnTo>
                <a:lnTo>
                  <a:pt x="180" y="353"/>
                </a:lnTo>
                <a:lnTo>
                  <a:pt x="180" y="353"/>
                </a:lnTo>
                <a:lnTo>
                  <a:pt x="182" y="351"/>
                </a:lnTo>
                <a:lnTo>
                  <a:pt x="182" y="349"/>
                </a:lnTo>
                <a:lnTo>
                  <a:pt x="182" y="349"/>
                </a:lnTo>
                <a:lnTo>
                  <a:pt x="180" y="346"/>
                </a:lnTo>
                <a:lnTo>
                  <a:pt x="180" y="346"/>
                </a:lnTo>
                <a:lnTo>
                  <a:pt x="182" y="346"/>
                </a:lnTo>
                <a:lnTo>
                  <a:pt x="184" y="344"/>
                </a:lnTo>
                <a:lnTo>
                  <a:pt x="186" y="344"/>
                </a:lnTo>
                <a:lnTo>
                  <a:pt x="186" y="344"/>
                </a:lnTo>
                <a:lnTo>
                  <a:pt x="186" y="344"/>
                </a:lnTo>
                <a:lnTo>
                  <a:pt x="188" y="342"/>
                </a:lnTo>
                <a:lnTo>
                  <a:pt x="188" y="342"/>
                </a:lnTo>
                <a:lnTo>
                  <a:pt x="190" y="342"/>
                </a:lnTo>
                <a:lnTo>
                  <a:pt x="190" y="342"/>
                </a:lnTo>
                <a:lnTo>
                  <a:pt x="192" y="340"/>
                </a:lnTo>
                <a:lnTo>
                  <a:pt x="192" y="340"/>
                </a:lnTo>
                <a:lnTo>
                  <a:pt x="194" y="338"/>
                </a:lnTo>
                <a:lnTo>
                  <a:pt x="194" y="338"/>
                </a:lnTo>
                <a:lnTo>
                  <a:pt x="194" y="338"/>
                </a:lnTo>
                <a:lnTo>
                  <a:pt x="196" y="338"/>
                </a:lnTo>
                <a:lnTo>
                  <a:pt x="199" y="336"/>
                </a:lnTo>
                <a:lnTo>
                  <a:pt x="201" y="334"/>
                </a:lnTo>
                <a:lnTo>
                  <a:pt x="201" y="334"/>
                </a:lnTo>
                <a:lnTo>
                  <a:pt x="203" y="332"/>
                </a:lnTo>
                <a:lnTo>
                  <a:pt x="209" y="332"/>
                </a:lnTo>
                <a:lnTo>
                  <a:pt x="209" y="330"/>
                </a:lnTo>
                <a:lnTo>
                  <a:pt x="209" y="330"/>
                </a:lnTo>
                <a:lnTo>
                  <a:pt x="211" y="330"/>
                </a:lnTo>
                <a:lnTo>
                  <a:pt x="213" y="330"/>
                </a:lnTo>
                <a:lnTo>
                  <a:pt x="213" y="330"/>
                </a:lnTo>
                <a:lnTo>
                  <a:pt x="215" y="327"/>
                </a:lnTo>
                <a:lnTo>
                  <a:pt x="215" y="325"/>
                </a:lnTo>
                <a:lnTo>
                  <a:pt x="213" y="325"/>
                </a:lnTo>
                <a:lnTo>
                  <a:pt x="213" y="325"/>
                </a:lnTo>
                <a:lnTo>
                  <a:pt x="218" y="323"/>
                </a:lnTo>
                <a:lnTo>
                  <a:pt x="218" y="323"/>
                </a:lnTo>
                <a:lnTo>
                  <a:pt x="218" y="323"/>
                </a:lnTo>
                <a:lnTo>
                  <a:pt x="218" y="321"/>
                </a:lnTo>
                <a:lnTo>
                  <a:pt x="220" y="319"/>
                </a:lnTo>
                <a:lnTo>
                  <a:pt x="222" y="319"/>
                </a:lnTo>
                <a:lnTo>
                  <a:pt x="222" y="319"/>
                </a:lnTo>
                <a:lnTo>
                  <a:pt x="224" y="317"/>
                </a:lnTo>
                <a:lnTo>
                  <a:pt x="226" y="315"/>
                </a:lnTo>
                <a:lnTo>
                  <a:pt x="228" y="315"/>
                </a:lnTo>
                <a:lnTo>
                  <a:pt x="228" y="313"/>
                </a:lnTo>
                <a:lnTo>
                  <a:pt x="228" y="313"/>
                </a:lnTo>
                <a:lnTo>
                  <a:pt x="228" y="313"/>
                </a:lnTo>
                <a:lnTo>
                  <a:pt x="226" y="311"/>
                </a:lnTo>
                <a:lnTo>
                  <a:pt x="224" y="308"/>
                </a:lnTo>
                <a:lnTo>
                  <a:pt x="222" y="308"/>
                </a:lnTo>
                <a:lnTo>
                  <a:pt x="220" y="308"/>
                </a:lnTo>
                <a:lnTo>
                  <a:pt x="215" y="306"/>
                </a:lnTo>
                <a:lnTo>
                  <a:pt x="215" y="306"/>
                </a:lnTo>
                <a:lnTo>
                  <a:pt x="215" y="304"/>
                </a:lnTo>
                <a:lnTo>
                  <a:pt x="218" y="302"/>
                </a:lnTo>
                <a:lnTo>
                  <a:pt x="218" y="302"/>
                </a:lnTo>
                <a:lnTo>
                  <a:pt x="222" y="300"/>
                </a:lnTo>
                <a:lnTo>
                  <a:pt x="222" y="298"/>
                </a:lnTo>
                <a:lnTo>
                  <a:pt x="222" y="298"/>
                </a:lnTo>
                <a:lnTo>
                  <a:pt x="224" y="296"/>
                </a:lnTo>
                <a:lnTo>
                  <a:pt x="224" y="296"/>
                </a:lnTo>
                <a:lnTo>
                  <a:pt x="224" y="296"/>
                </a:lnTo>
                <a:lnTo>
                  <a:pt x="224" y="296"/>
                </a:lnTo>
                <a:lnTo>
                  <a:pt x="226" y="294"/>
                </a:lnTo>
                <a:lnTo>
                  <a:pt x="226" y="294"/>
                </a:lnTo>
                <a:lnTo>
                  <a:pt x="228" y="294"/>
                </a:lnTo>
                <a:lnTo>
                  <a:pt x="228" y="294"/>
                </a:lnTo>
                <a:lnTo>
                  <a:pt x="228" y="296"/>
                </a:lnTo>
                <a:lnTo>
                  <a:pt x="228" y="296"/>
                </a:lnTo>
                <a:lnTo>
                  <a:pt x="230" y="294"/>
                </a:lnTo>
                <a:lnTo>
                  <a:pt x="232" y="294"/>
                </a:lnTo>
                <a:lnTo>
                  <a:pt x="232" y="294"/>
                </a:lnTo>
                <a:lnTo>
                  <a:pt x="232" y="292"/>
                </a:lnTo>
                <a:lnTo>
                  <a:pt x="232" y="292"/>
                </a:lnTo>
                <a:lnTo>
                  <a:pt x="230" y="292"/>
                </a:lnTo>
                <a:lnTo>
                  <a:pt x="230" y="289"/>
                </a:lnTo>
                <a:lnTo>
                  <a:pt x="232" y="289"/>
                </a:lnTo>
                <a:lnTo>
                  <a:pt x="234" y="289"/>
                </a:lnTo>
                <a:lnTo>
                  <a:pt x="237" y="289"/>
                </a:lnTo>
                <a:lnTo>
                  <a:pt x="239" y="287"/>
                </a:lnTo>
                <a:lnTo>
                  <a:pt x="239" y="285"/>
                </a:lnTo>
                <a:lnTo>
                  <a:pt x="239" y="285"/>
                </a:lnTo>
                <a:lnTo>
                  <a:pt x="239" y="285"/>
                </a:lnTo>
                <a:lnTo>
                  <a:pt x="237" y="283"/>
                </a:lnTo>
                <a:lnTo>
                  <a:pt x="234" y="281"/>
                </a:lnTo>
                <a:lnTo>
                  <a:pt x="232" y="281"/>
                </a:lnTo>
                <a:lnTo>
                  <a:pt x="232" y="281"/>
                </a:lnTo>
                <a:lnTo>
                  <a:pt x="234" y="281"/>
                </a:lnTo>
                <a:lnTo>
                  <a:pt x="237" y="281"/>
                </a:lnTo>
                <a:lnTo>
                  <a:pt x="237" y="281"/>
                </a:lnTo>
                <a:lnTo>
                  <a:pt x="239" y="281"/>
                </a:lnTo>
                <a:lnTo>
                  <a:pt x="241" y="281"/>
                </a:lnTo>
                <a:lnTo>
                  <a:pt x="243" y="279"/>
                </a:lnTo>
                <a:lnTo>
                  <a:pt x="245" y="279"/>
                </a:lnTo>
                <a:lnTo>
                  <a:pt x="245" y="279"/>
                </a:lnTo>
                <a:lnTo>
                  <a:pt x="243" y="277"/>
                </a:lnTo>
                <a:lnTo>
                  <a:pt x="243" y="277"/>
                </a:lnTo>
                <a:lnTo>
                  <a:pt x="245" y="275"/>
                </a:lnTo>
                <a:lnTo>
                  <a:pt x="249" y="273"/>
                </a:lnTo>
                <a:lnTo>
                  <a:pt x="251" y="270"/>
                </a:lnTo>
                <a:lnTo>
                  <a:pt x="251" y="270"/>
                </a:lnTo>
                <a:lnTo>
                  <a:pt x="251" y="270"/>
                </a:lnTo>
                <a:lnTo>
                  <a:pt x="251" y="268"/>
                </a:lnTo>
                <a:lnTo>
                  <a:pt x="251" y="268"/>
                </a:lnTo>
                <a:lnTo>
                  <a:pt x="253" y="266"/>
                </a:lnTo>
                <a:lnTo>
                  <a:pt x="256" y="264"/>
                </a:lnTo>
                <a:lnTo>
                  <a:pt x="258" y="264"/>
                </a:lnTo>
                <a:lnTo>
                  <a:pt x="260" y="264"/>
                </a:lnTo>
                <a:lnTo>
                  <a:pt x="262" y="262"/>
                </a:lnTo>
                <a:lnTo>
                  <a:pt x="262" y="260"/>
                </a:lnTo>
                <a:lnTo>
                  <a:pt x="264" y="260"/>
                </a:lnTo>
                <a:lnTo>
                  <a:pt x="270" y="258"/>
                </a:lnTo>
                <a:lnTo>
                  <a:pt x="270" y="258"/>
                </a:lnTo>
                <a:lnTo>
                  <a:pt x="270" y="258"/>
                </a:lnTo>
                <a:lnTo>
                  <a:pt x="272" y="258"/>
                </a:lnTo>
                <a:lnTo>
                  <a:pt x="277" y="258"/>
                </a:lnTo>
                <a:lnTo>
                  <a:pt x="279" y="258"/>
                </a:lnTo>
                <a:lnTo>
                  <a:pt x="281" y="258"/>
                </a:lnTo>
                <a:lnTo>
                  <a:pt x="281" y="256"/>
                </a:lnTo>
                <a:lnTo>
                  <a:pt x="281" y="256"/>
                </a:lnTo>
                <a:lnTo>
                  <a:pt x="283" y="254"/>
                </a:lnTo>
                <a:lnTo>
                  <a:pt x="285" y="254"/>
                </a:lnTo>
                <a:lnTo>
                  <a:pt x="287" y="254"/>
                </a:lnTo>
                <a:lnTo>
                  <a:pt x="289" y="254"/>
                </a:lnTo>
                <a:lnTo>
                  <a:pt x="285" y="254"/>
                </a:lnTo>
                <a:lnTo>
                  <a:pt x="283" y="256"/>
                </a:lnTo>
                <a:lnTo>
                  <a:pt x="281" y="258"/>
                </a:lnTo>
                <a:lnTo>
                  <a:pt x="281" y="258"/>
                </a:lnTo>
                <a:lnTo>
                  <a:pt x="281" y="260"/>
                </a:lnTo>
                <a:lnTo>
                  <a:pt x="281" y="260"/>
                </a:lnTo>
                <a:lnTo>
                  <a:pt x="279" y="260"/>
                </a:lnTo>
                <a:lnTo>
                  <a:pt x="279" y="260"/>
                </a:lnTo>
                <a:lnTo>
                  <a:pt x="279" y="262"/>
                </a:lnTo>
                <a:lnTo>
                  <a:pt x="285" y="264"/>
                </a:lnTo>
                <a:lnTo>
                  <a:pt x="287" y="264"/>
                </a:lnTo>
                <a:lnTo>
                  <a:pt x="291" y="266"/>
                </a:lnTo>
                <a:lnTo>
                  <a:pt x="294" y="266"/>
                </a:lnTo>
                <a:lnTo>
                  <a:pt x="294" y="266"/>
                </a:lnTo>
                <a:lnTo>
                  <a:pt x="291" y="266"/>
                </a:lnTo>
                <a:lnTo>
                  <a:pt x="285" y="266"/>
                </a:lnTo>
                <a:lnTo>
                  <a:pt x="281" y="264"/>
                </a:lnTo>
                <a:lnTo>
                  <a:pt x="279" y="266"/>
                </a:lnTo>
                <a:lnTo>
                  <a:pt x="277" y="266"/>
                </a:lnTo>
                <a:lnTo>
                  <a:pt x="277" y="266"/>
                </a:lnTo>
                <a:lnTo>
                  <a:pt x="275" y="264"/>
                </a:lnTo>
                <a:lnTo>
                  <a:pt x="275" y="264"/>
                </a:lnTo>
                <a:lnTo>
                  <a:pt x="272" y="264"/>
                </a:lnTo>
                <a:lnTo>
                  <a:pt x="266" y="266"/>
                </a:lnTo>
                <a:lnTo>
                  <a:pt x="264" y="268"/>
                </a:lnTo>
                <a:lnTo>
                  <a:pt x="260" y="270"/>
                </a:lnTo>
                <a:lnTo>
                  <a:pt x="258" y="270"/>
                </a:lnTo>
                <a:lnTo>
                  <a:pt x="258" y="273"/>
                </a:lnTo>
                <a:lnTo>
                  <a:pt x="260" y="275"/>
                </a:lnTo>
                <a:lnTo>
                  <a:pt x="260" y="277"/>
                </a:lnTo>
                <a:lnTo>
                  <a:pt x="258" y="281"/>
                </a:lnTo>
                <a:lnTo>
                  <a:pt x="258" y="283"/>
                </a:lnTo>
                <a:lnTo>
                  <a:pt x="253" y="285"/>
                </a:lnTo>
                <a:lnTo>
                  <a:pt x="253" y="287"/>
                </a:lnTo>
                <a:lnTo>
                  <a:pt x="251" y="289"/>
                </a:lnTo>
                <a:lnTo>
                  <a:pt x="251" y="292"/>
                </a:lnTo>
                <a:lnTo>
                  <a:pt x="251" y="294"/>
                </a:lnTo>
                <a:lnTo>
                  <a:pt x="251" y="294"/>
                </a:lnTo>
                <a:lnTo>
                  <a:pt x="256" y="296"/>
                </a:lnTo>
                <a:lnTo>
                  <a:pt x="258" y="296"/>
                </a:lnTo>
                <a:lnTo>
                  <a:pt x="258" y="296"/>
                </a:lnTo>
                <a:lnTo>
                  <a:pt x="262" y="292"/>
                </a:lnTo>
                <a:lnTo>
                  <a:pt x="262" y="292"/>
                </a:lnTo>
                <a:lnTo>
                  <a:pt x="264" y="292"/>
                </a:lnTo>
                <a:lnTo>
                  <a:pt x="262" y="296"/>
                </a:lnTo>
                <a:lnTo>
                  <a:pt x="260" y="296"/>
                </a:lnTo>
                <a:lnTo>
                  <a:pt x="258" y="298"/>
                </a:lnTo>
                <a:lnTo>
                  <a:pt x="256" y="300"/>
                </a:lnTo>
                <a:lnTo>
                  <a:pt x="253" y="300"/>
                </a:lnTo>
                <a:lnTo>
                  <a:pt x="251" y="300"/>
                </a:lnTo>
                <a:lnTo>
                  <a:pt x="251" y="302"/>
                </a:lnTo>
                <a:lnTo>
                  <a:pt x="249" y="302"/>
                </a:lnTo>
                <a:lnTo>
                  <a:pt x="249" y="304"/>
                </a:lnTo>
                <a:lnTo>
                  <a:pt x="249" y="304"/>
                </a:lnTo>
                <a:lnTo>
                  <a:pt x="249" y="304"/>
                </a:lnTo>
                <a:lnTo>
                  <a:pt x="253" y="306"/>
                </a:lnTo>
                <a:lnTo>
                  <a:pt x="253" y="306"/>
                </a:lnTo>
                <a:lnTo>
                  <a:pt x="256" y="304"/>
                </a:lnTo>
                <a:lnTo>
                  <a:pt x="258" y="304"/>
                </a:lnTo>
                <a:lnTo>
                  <a:pt x="260" y="304"/>
                </a:lnTo>
                <a:lnTo>
                  <a:pt x="260" y="304"/>
                </a:lnTo>
                <a:lnTo>
                  <a:pt x="262" y="304"/>
                </a:lnTo>
                <a:lnTo>
                  <a:pt x="262" y="304"/>
                </a:lnTo>
                <a:lnTo>
                  <a:pt x="260" y="304"/>
                </a:lnTo>
                <a:lnTo>
                  <a:pt x="262" y="302"/>
                </a:lnTo>
                <a:lnTo>
                  <a:pt x="262" y="304"/>
                </a:lnTo>
                <a:lnTo>
                  <a:pt x="264" y="304"/>
                </a:lnTo>
                <a:lnTo>
                  <a:pt x="264" y="304"/>
                </a:lnTo>
                <a:lnTo>
                  <a:pt x="266" y="302"/>
                </a:lnTo>
                <a:lnTo>
                  <a:pt x="266" y="302"/>
                </a:lnTo>
                <a:lnTo>
                  <a:pt x="268" y="300"/>
                </a:lnTo>
                <a:lnTo>
                  <a:pt x="270" y="300"/>
                </a:lnTo>
                <a:lnTo>
                  <a:pt x="270" y="298"/>
                </a:lnTo>
                <a:lnTo>
                  <a:pt x="270" y="298"/>
                </a:lnTo>
                <a:lnTo>
                  <a:pt x="270" y="298"/>
                </a:lnTo>
                <a:lnTo>
                  <a:pt x="270" y="298"/>
                </a:lnTo>
                <a:lnTo>
                  <a:pt x="272" y="298"/>
                </a:lnTo>
                <a:lnTo>
                  <a:pt x="275" y="296"/>
                </a:lnTo>
                <a:lnTo>
                  <a:pt x="275" y="296"/>
                </a:lnTo>
                <a:lnTo>
                  <a:pt x="275" y="298"/>
                </a:lnTo>
                <a:lnTo>
                  <a:pt x="277" y="298"/>
                </a:lnTo>
                <a:lnTo>
                  <a:pt x="279" y="294"/>
                </a:lnTo>
                <a:lnTo>
                  <a:pt x="279" y="294"/>
                </a:lnTo>
                <a:lnTo>
                  <a:pt x="279" y="292"/>
                </a:lnTo>
                <a:lnTo>
                  <a:pt x="279" y="292"/>
                </a:lnTo>
                <a:lnTo>
                  <a:pt x="279" y="292"/>
                </a:lnTo>
                <a:lnTo>
                  <a:pt x="283" y="294"/>
                </a:lnTo>
                <a:lnTo>
                  <a:pt x="283" y="294"/>
                </a:lnTo>
                <a:lnTo>
                  <a:pt x="283" y="292"/>
                </a:lnTo>
                <a:lnTo>
                  <a:pt x="283" y="289"/>
                </a:lnTo>
                <a:lnTo>
                  <a:pt x="283" y="289"/>
                </a:lnTo>
                <a:lnTo>
                  <a:pt x="283" y="289"/>
                </a:lnTo>
                <a:lnTo>
                  <a:pt x="285" y="292"/>
                </a:lnTo>
                <a:lnTo>
                  <a:pt x="285" y="292"/>
                </a:lnTo>
                <a:lnTo>
                  <a:pt x="285" y="292"/>
                </a:lnTo>
                <a:lnTo>
                  <a:pt x="285" y="289"/>
                </a:lnTo>
                <a:lnTo>
                  <a:pt x="287" y="287"/>
                </a:lnTo>
                <a:lnTo>
                  <a:pt x="287" y="287"/>
                </a:lnTo>
                <a:lnTo>
                  <a:pt x="287" y="285"/>
                </a:lnTo>
                <a:lnTo>
                  <a:pt x="287" y="285"/>
                </a:lnTo>
                <a:lnTo>
                  <a:pt x="289" y="287"/>
                </a:lnTo>
                <a:lnTo>
                  <a:pt x="289" y="287"/>
                </a:lnTo>
                <a:lnTo>
                  <a:pt x="291" y="287"/>
                </a:lnTo>
                <a:lnTo>
                  <a:pt x="294" y="287"/>
                </a:lnTo>
                <a:lnTo>
                  <a:pt x="294" y="287"/>
                </a:lnTo>
                <a:lnTo>
                  <a:pt x="296" y="287"/>
                </a:lnTo>
                <a:lnTo>
                  <a:pt x="298" y="289"/>
                </a:lnTo>
                <a:lnTo>
                  <a:pt x="300" y="287"/>
                </a:lnTo>
                <a:lnTo>
                  <a:pt x="300" y="287"/>
                </a:lnTo>
                <a:lnTo>
                  <a:pt x="302" y="287"/>
                </a:lnTo>
                <a:lnTo>
                  <a:pt x="302" y="287"/>
                </a:lnTo>
                <a:lnTo>
                  <a:pt x="302" y="287"/>
                </a:lnTo>
                <a:lnTo>
                  <a:pt x="302" y="287"/>
                </a:lnTo>
                <a:lnTo>
                  <a:pt x="304" y="285"/>
                </a:lnTo>
                <a:lnTo>
                  <a:pt x="304" y="283"/>
                </a:lnTo>
                <a:lnTo>
                  <a:pt x="306" y="283"/>
                </a:lnTo>
                <a:lnTo>
                  <a:pt x="306" y="283"/>
                </a:lnTo>
                <a:lnTo>
                  <a:pt x="306" y="283"/>
                </a:lnTo>
                <a:lnTo>
                  <a:pt x="306" y="281"/>
                </a:lnTo>
                <a:lnTo>
                  <a:pt x="306" y="279"/>
                </a:lnTo>
                <a:lnTo>
                  <a:pt x="306" y="279"/>
                </a:lnTo>
                <a:lnTo>
                  <a:pt x="306" y="279"/>
                </a:lnTo>
                <a:lnTo>
                  <a:pt x="308" y="277"/>
                </a:lnTo>
                <a:lnTo>
                  <a:pt x="308" y="277"/>
                </a:lnTo>
                <a:lnTo>
                  <a:pt x="310" y="277"/>
                </a:lnTo>
                <a:lnTo>
                  <a:pt x="310" y="277"/>
                </a:lnTo>
                <a:lnTo>
                  <a:pt x="310" y="275"/>
                </a:lnTo>
                <a:lnTo>
                  <a:pt x="308" y="275"/>
                </a:lnTo>
                <a:lnTo>
                  <a:pt x="308" y="275"/>
                </a:lnTo>
                <a:lnTo>
                  <a:pt x="306" y="275"/>
                </a:lnTo>
                <a:lnTo>
                  <a:pt x="304" y="275"/>
                </a:lnTo>
                <a:lnTo>
                  <a:pt x="302" y="275"/>
                </a:lnTo>
                <a:lnTo>
                  <a:pt x="302" y="275"/>
                </a:lnTo>
                <a:lnTo>
                  <a:pt x="300" y="277"/>
                </a:lnTo>
                <a:lnTo>
                  <a:pt x="300" y="277"/>
                </a:lnTo>
                <a:lnTo>
                  <a:pt x="300" y="275"/>
                </a:lnTo>
                <a:lnTo>
                  <a:pt x="302" y="275"/>
                </a:lnTo>
                <a:lnTo>
                  <a:pt x="302" y="275"/>
                </a:lnTo>
                <a:lnTo>
                  <a:pt x="304" y="275"/>
                </a:lnTo>
                <a:lnTo>
                  <a:pt x="304" y="275"/>
                </a:lnTo>
                <a:lnTo>
                  <a:pt x="306" y="273"/>
                </a:lnTo>
                <a:lnTo>
                  <a:pt x="306" y="273"/>
                </a:lnTo>
                <a:lnTo>
                  <a:pt x="306" y="270"/>
                </a:lnTo>
                <a:lnTo>
                  <a:pt x="304" y="270"/>
                </a:lnTo>
                <a:lnTo>
                  <a:pt x="304" y="270"/>
                </a:lnTo>
                <a:lnTo>
                  <a:pt x="302" y="268"/>
                </a:lnTo>
                <a:lnTo>
                  <a:pt x="302" y="268"/>
                </a:lnTo>
                <a:lnTo>
                  <a:pt x="302" y="268"/>
                </a:lnTo>
                <a:lnTo>
                  <a:pt x="304" y="268"/>
                </a:lnTo>
                <a:lnTo>
                  <a:pt x="304" y="268"/>
                </a:lnTo>
                <a:lnTo>
                  <a:pt x="304" y="266"/>
                </a:lnTo>
                <a:lnTo>
                  <a:pt x="306" y="264"/>
                </a:lnTo>
                <a:lnTo>
                  <a:pt x="306" y="264"/>
                </a:lnTo>
                <a:lnTo>
                  <a:pt x="304" y="264"/>
                </a:lnTo>
                <a:lnTo>
                  <a:pt x="304" y="264"/>
                </a:lnTo>
                <a:lnTo>
                  <a:pt x="304" y="264"/>
                </a:lnTo>
                <a:lnTo>
                  <a:pt x="304" y="264"/>
                </a:lnTo>
                <a:lnTo>
                  <a:pt x="304" y="262"/>
                </a:lnTo>
                <a:lnTo>
                  <a:pt x="306" y="262"/>
                </a:lnTo>
                <a:lnTo>
                  <a:pt x="306" y="262"/>
                </a:lnTo>
                <a:lnTo>
                  <a:pt x="306" y="262"/>
                </a:lnTo>
                <a:lnTo>
                  <a:pt x="308" y="262"/>
                </a:lnTo>
                <a:lnTo>
                  <a:pt x="310" y="262"/>
                </a:lnTo>
                <a:lnTo>
                  <a:pt x="313" y="260"/>
                </a:lnTo>
                <a:lnTo>
                  <a:pt x="313" y="260"/>
                </a:lnTo>
                <a:lnTo>
                  <a:pt x="313" y="260"/>
                </a:lnTo>
                <a:lnTo>
                  <a:pt x="310" y="264"/>
                </a:lnTo>
                <a:lnTo>
                  <a:pt x="310" y="264"/>
                </a:lnTo>
                <a:lnTo>
                  <a:pt x="310" y="266"/>
                </a:lnTo>
                <a:lnTo>
                  <a:pt x="310" y="266"/>
                </a:lnTo>
                <a:lnTo>
                  <a:pt x="313" y="266"/>
                </a:lnTo>
                <a:lnTo>
                  <a:pt x="315" y="266"/>
                </a:lnTo>
                <a:lnTo>
                  <a:pt x="315" y="266"/>
                </a:lnTo>
                <a:lnTo>
                  <a:pt x="317" y="264"/>
                </a:lnTo>
                <a:lnTo>
                  <a:pt x="317" y="264"/>
                </a:lnTo>
                <a:lnTo>
                  <a:pt x="317" y="264"/>
                </a:lnTo>
                <a:lnTo>
                  <a:pt x="319" y="266"/>
                </a:lnTo>
                <a:lnTo>
                  <a:pt x="319" y="266"/>
                </a:lnTo>
                <a:lnTo>
                  <a:pt x="319" y="266"/>
                </a:lnTo>
                <a:lnTo>
                  <a:pt x="319" y="266"/>
                </a:lnTo>
                <a:lnTo>
                  <a:pt x="321" y="266"/>
                </a:lnTo>
                <a:lnTo>
                  <a:pt x="321" y="264"/>
                </a:lnTo>
                <a:lnTo>
                  <a:pt x="321" y="264"/>
                </a:lnTo>
                <a:lnTo>
                  <a:pt x="323" y="264"/>
                </a:lnTo>
                <a:lnTo>
                  <a:pt x="325" y="264"/>
                </a:lnTo>
                <a:lnTo>
                  <a:pt x="325" y="264"/>
                </a:lnTo>
                <a:lnTo>
                  <a:pt x="327" y="264"/>
                </a:lnTo>
                <a:lnTo>
                  <a:pt x="329" y="262"/>
                </a:lnTo>
                <a:lnTo>
                  <a:pt x="332" y="262"/>
                </a:lnTo>
                <a:lnTo>
                  <a:pt x="334" y="262"/>
                </a:lnTo>
                <a:lnTo>
                  <a:pt x="336" y="262"/>
                </a:lnTo>
                <a:lnTo>
                  <a:pt x="332" y="262"/>
                </a:lnTo>
                <a:lnTo>
                  <a:pt x="329" y="264"/>
                </a:lnTo>
                <a:lnTo>
                  <a:pt x="329" y="266"/>
                </a:lnTo>
                <a:lnTo>
                  <a:pt x="332" y="266"/>
                </a:lnTo>
                <a:lnTo>
                  <a:pt x="332" y="268"/>
                </a:lnTo>
                <a:lnTo>
                  <a:pt x="334" y="268"/>
                </a:lnTo>
                <a:lnTo>
                  <a:pt x="332" y="270"/>
                </a:lnTo>
                <a:lnTo>
                  <a:pt x="332" y="270"/>
                </a:lnTo>
                <a:lnTo>
                  <a:pt x="332" y="270"/>
                </a:lnTo>
                <a:lnTo>
                  <a:pt x="332" y="270"/>
                </a:lnTo>
                <a:lnTo>
                  <a:pt x="336" y="270"/>
                </a:lnTo>
                <a:lnTo>
                  <a:pt x="336" y="270"/>
                </a:lnTo>
                <a:lnTo>
                  <a:pt x="338" y="270"/>
                </a:lnTo>
                <a:lnTo>
                  <a:pt x="338" y="270"/>
                </a:lnTo>
                <a:lnTo>
                  <a:pt x="338" y="270"/>
                </a:lnTo>
                <a:lnTo>
                  <a:pt x="338" y="273"/>
                </a:lnTo>
                <a:lnTo>
                  <a:pt x="344" y="273"/>
                </a:lnTo>
                <a:lnTo>
                  <a:pt x="344" y="273"/>
                </a:lnTo>
                <a:lnTo>
                  <a:pt x="344" y="275"/>
                </a:lnTo>
                <a:lnTo>
                  <a:pt x="342" y="275"/>
                </a:lnTo>
                <a:lnTo>
                  <a:pt x="342" y="277"/>
                </a:lnTo>
                <a:lnTo>
                  <a:pt x="342" y="277"/>
                </a:lnTo>
                <a:lnTo>
                  <a:pt x="344" y="277"/>
                </a:lnTo>
                <a:lnTo>
                  <a:pt x="346" y="277"/>
                </a:lnTo>
                <a:lnTo>
                  <a:pt x="348" y="279"/>
                </a:lnTo>
                <a:lnTo>
                  <a:pt x="351" y="279"/>
                </a:lnTo>
                <a:lnTo>
                  <a:pt x="353" y="277"/>
                </a:lnTo>
                <a:lnTo>
                  <a:pt x="355" y="277"/>
                </a:lnTo>
                <a:lnTo>
                  <a:pt x="355" y="275"/>
                </a:lnTo>
                <a:lnTo>
                  <a:pt x="357" y="273"/>
                </a:lnTo>
                <a:lnTo>
                  <a:pt x="359" y="273"/>
                </a:lnTo>
                <a:lnTo>
                  <a:pt x="359" y="273"/>
                </a:lnTo>
                <a:lnTo>
                  <a:pt x="359" y="275"/>
                </a:lnTo>
                <a:lnTo>
                  <a:pt x="359" y="275"/>
                </a:lnTo>
                <a:lnTo>
                  <a:pt x="357" y="277"/>
                </a:lnTo>
                <a:lnTo>
                  <a:pt x="357" y="279"/>
                </a:lnTo>
                <a:lnTo>
                  <a:pt x="357" y="281"/>
                </a:lnTo>
                <a:lnTo>
                  <a:pt x="359" y="281"/>
                </a:lnTo>
                <a:lnTo>
                  <a:pt x="361" y="281"/>
                </a:lnTo>
                <a:lnTo>
                  <a:pt x="361" y="283"/>
                </a:lnTo>
                <a:lnTo>
                  <a:pt x="363" y="283"/>
                </a:lnTo>
                <a:lnTo>
                  <a:pt x="365" y="283"/>
                </a:lnTo>
                <a:lnTo>
                  <a:pt x="367" y="283"/>
                </a:lnTo>
                <a:lnTo>
                  <a:pt x="370" y="285"/>
                </a:lnTo>
                <a:lnTo>
                  <a:pt x="370" y="285"/>
                </a:lnTo>
                <a:lnTo>
                  <a:pt x="367" y="285"/>
                </a:lnTo>
                <a:lnTo>
                  <a:pt x="367" y="287"/>
                </a:lnTo>
                <a:lnTo>
                  <a:pt x="372" y="287"/>
                </a:lnTo>
                <a:lnTo>
                  <a:pt x="374" y="287"/>
                </a:lnTo>
                <a:lnTo>
                  <a:pt x="378" y="285"/>
                </a:lnTo>
                <a:lnTo>
                  <a:pt x="386" y="285"/>
                </a:lnTo>
                <a:lnTo>
                  <a:pt x="393" y="285"/>
                </a:lnTo>
                <a:lnTo>
                  <a:pt x="399" y="287"/>
                </a:lnTo>
                <a:lnTo>
                  <a:pt x="405" y="287"/>
                </a:lnTo>
                <a:lnTo>
                  <a:pt x="408" y="287"/>
                </a:lnTo>
                <a:lnTo>
                  <a:pt x="410" y="287"/>
                </a:lnTo>
                <a:lnTo>
                  <a:pt x="410" y="285"/>
                </a:lnTo>
                <a:lnTo>
                  <a:pt x="410" y="285"/>
                </a:lnTo>
                <a:lnTo>
                  <a:pt x="410" y="285"/>
                </a:lnTo>
                <a:lnTo>
                  <a:pt x="410" y="285"/>
                </a:lnTo>
                <a:lnTo>
                  <a:pt x="412" y="285"/>
                </a:lnTo>
                <a:lnTo>
                  <a:pt x="412" y="285"/>
                </a:lnTo>
                <a:lnTo>
                  <a:pt x="412" y="287"/>
                </a:lnTo>
                <a:lnTo>
                  <a:pt x="412" y="287"/>
                </a:lnTo>
                <a:lnTo>
                  <a:pt x="410" y="289"/>
                </a:lnTo>
                <a:lnTo>
                  <a:pt x="412" y="289"/>
                </a:lnTo>
                <a:lnTo>
                  <a:pt x="418" y="294"/>
                </a:lnTo>
                <a:lnTo>
                  <a:pt x="422" y="294"/>
                </a:lnTo>
                <a:lnTo>
                  <a:pt x="424" y="294"/>
                </a:lnTo>
                <a:lnTo>
                  <a:pt x="429" y="294"/>
                </a:lnTo>
                <a:lnTo>
                  <a:pt x="433" y="292"/>
                </a:lnTo>
                <a:lnTo>
                  <a:pt x="433" y="292"/>
                </a:lnTo>
                <a:lnTo>
                  <a:pt x="437" y="287"/>
                </a:lnTo>
                <a:lnTo>
                  <a:pt x="439" y="287"/>
                </a:lnTo>
                <a:lnTo>
                  <a:pt x="439" y="287"/>
                </a:lnTo>
                <a:lnTo>
                  <a:pt x="441" y="287"/>
                </a:lnTo>
                <a:lnTo>
                  <a:pt x="443" y="289"/>
                </a:lnTo>
                <a:lnTo>
                  <a:pt x="448" y="292"/>
                </a:lnTo>
                <a:lnTo>
                  <a:pt x="446" y="292"/>
                </a:lnTo>
                <a:lnTo>
                  <a:pt x="443" y="292"/>
                </a:lnTo>
                <a:lnTo>
                  <a:pt x="443" y="292"/>
                </a:lnTo>
                <a:lnTo>
                  <a:pt x="443" y="292"/>
                </a:lnTo>
                <a:lnTo>
                  <a:pt x="443" y="294"/>
                </a:lnTo>
                <a:lnTo>
                  <a:pt x="443" y="296"/>
                </a:lnTo>
                <a:lnTo>
                  <a:pt x="443" y="296"/>
                </a:lnTo>
                <a:lnTo>
                  <a:pt x="441" y="296"/>
                </a:lnTo>
                <a:lnTo>
                  <a:pt x="441" y="294"/>
                </a:lnTo>
                <a:lnTo>
                  <a:pt x="441" y="292"/>
                </a:lnTo>
                <a:lnTo>
                  <a:pt x="441" y="289"/>
                </a:lnTo>
                <a:lnTo>
                  <a:pt x="439" y="287"/>
                </a:lnTo>
                <a:lnTo>
                  <a:pt x="439" y="287"/>
                </a:lnTo>
                <a:lnTo>
                  <a:pt x="439" y="287"/>
                </a:lnTo>
                <a:lnTo>
                  <a:pt x="439" y="289"/>
                </a:lnTo>
                <a:lnTo>
                  <a:pt x="437" y="289"/>
                </a:lnTo>
                <a:lnTo>
                  <a:pt x="437" y="289"/>
                </a:lnTo>
                <a:lnTo>
                  <a:pt x="437" y="292"/>
                </a:lnTo>
                <a:lnTo>
                  <a:pt x="439" y="292"/>
                </a:lnTo>
                <a:lnTo>
                  <a:pt x="439" y="294"/>
                </a:lnTo>
                <a:lnTo>
                  <a:pt x="439" y="294"/>
                </a:lnTo>
                <a:lnTo>
                  <a:pt x="437" y="296"/>
                </a:lnTo>
                <a:lnTo>
                  <a:pt x="437" y="296"/>
                </a:lnTo>
                <a:lnTo>
                  <a:pt x="435" y="298"/>
                </a:lnTo>
                <a:lnTo>
                  <a:pt x="435" y="298"/>
                </a:lnTo>
                <a:lnTo>
                  <a:pt x="435" y="298"/>
                </a:lnTo>
                <a:lnTo>
                  <a:pt x="435" y="298"/>
                </a:lnTo>
                <a:lnTo>
                  <a:pt x="437" y="300"/>
                </a:lnTo>
                <a:lnTo>
                  <a:pt x="441" y="302"/>
                </a:lnTo>
                <a:lnTo>
                  <a:pt x="448" y="304"/>
                </a:lnTo>
                <a:lnTo>
                  <a:pt x="452" y="306"/>
                </a:lnTo>
                <a:lnTo>
                  <a:pt x="454" y="306"/>
                </a:lnTo>
                <a:lnTo>
                  <a:pt x="454" y="306"/>
                </a:lnTo>
                <a:lnTo>
                  <a:pt x="454" y="306"/>
                </a:lnTo>
                <a:lnTo>
                  <a:pt x="454" y="306"/>
                </a:lnTo>
                <a:lnTo>
                  <a:pt x="456" y="306"/>
                </a:lnTo>
                <a:lnTo>
                  <a:pt x="456" y="308"/>
                </a:lnTo>
                <a:lnTo>
                  <a:pt x="458" y="308"/>
                </a:lnTo>
                <a:lnTo>
                  <a:pt x="462" y="311"/>
                </a:lnTo>
                <a:lnTo>
                  <a:pt x="462" y="313"/>
                </a:lnTo>
                <a:lnTo>
                  <a:pt x="462" y="313"/>
                </a:lnTo>
                <a:lnTo>
                  <a:pt x="465" y="315"/>
                </a:lnTo>
                <a:lnTo>
                  <a:pt x="467" y="317"/>
                </a:lnTo>
                <a:lnTo>
                  <a:pt x="467" y="317"/>
                </a:lnTo>
                <a:lnTo>
                  <a:pt x="469" y="317"/>
                </a:lnTo>
                <a:lnTo>
                  <a:pt x="469" y="319"/>
                </a:lnTo>
                <a:lnTo>
                  <a:pt x="469" y="319"/>
                </a:lnTo>
                <a:lnTo>
                  <a:pt x="469" y="319"/>
                </a:lnTo>
                <a:lnTo>
                  <a:pt x="475" y="323"/>
                </a:lnTo>
                <a:lnTo>
                  <a:pt x="479" y="325"/>
                </a:lnTo>
                <a:lnTo>
                  <a:pt x="481" y="325"/>
                </a:lnTo>
                <a:lnTo>
                  <a:pt x="484" y="327"/>
                </a:lnTo>
                <a:lnTo>
                  <a:pt x="484" y="327"/>
                </a:lnTo>
                <a:lnTo>
                  <a:pt x="486" y="325"/>
                </a:lnTo>
                <a:lnTo>
                  <a:pt x="490" y="325"/>
                </a:lnTo>
                <a:lnTo>
                  <a:pt x="492" y="323"/>
                </a:lnTo>
                <a:lnTo>
                  <a:pt x="492" y="323"/>
                </a:lnTo>
                <a:lnTo>
                  <a:pt x="492" y="321"/>
                </a:lnTo>
                <a:lnTo>
                  <a:pt x="490" y="321"/>
                </a:lnTo>
                <a:lnTo>
                  <a:pt x="490" y="319"/>
                </a:lnTo>
                <a:lnTo>
                  <a:pt x="488" y="319"/>
                </a:lnTo>
                <a:lnTo>
                  <a:pt x="486" y="319"/>
                </a:lnTo>
                <a:lnTo>
                  <a:pt x="486" y="317"/>
                </a:lnTo>
                <a:lnTo>
                  <a:pt x="486" y="317"/>
                </a:lnTo>
                <a:lnTo>
                  <a:pt x="484" y="315"/>
                </a:lnTo>
                <a:lnTo>
                  <a:pt x="484" y="315"/>
                </a:lnTo>
                <a:lnTo>
                  <a:pt x="484" y="315"/>
                </a:lnTo>
                <a:lnTo>
                  <a:pt x="484" y="315"/>
                </a:lnTo>
                <a:lnTo>
                  <a:pt x="481" y="313"/>
                </a:lnTo>
                <a:lnTo>
                  <a:pt x="479" y="313"/>
                </a:lnTo>
                <a:lnTo>
                  <a:pt x="477" y="313"/>
                </a:lnTo>
                <a:lnTo>
                  <a:pt x="477" y="313"/>
                </a:lnTo>
                <a:lnTo>
                  <a:pt x="477" y="313"/>
                </a:lnTo>
                <a:lnTo>
                  <a:pt x="477" y="311"/>
                </a:lnTo>
                <a:lnTo>
                  <a:pt x="477" y="311"/>
                </a:lnTo>
                <a:lnTo>
                  <a:pt x="477" y="311"/>
                </a:lnTo>
                <a:lnTo>
                  <a:pt x="477" y="308"/>
                </a:lnTo>
                <a:lnTo>
                  <a:pt x="477" y="308"/>
                </a:lnTo>
                <a:lnTo>
                  <a:pt x="479" y="311"/>
                </a:lnTo>
                <a:lnTo>
                  <a:pt x="484" y="311"/>
                </a:lnTo>
                <a:lnTo>
                  <a:pt x="486" y="313"/>
                </a:lnTo>
                <a:lnTo>
                  <a:pt x="486" y="313"/>
                </a:lnTo>
                <a:lnTo>
                  <a:pt x="486" y="313"/>
                </a:lnTo>
                <a:lnTo>
                  <a:pt x="486" y="313"/>
                </a:lnTo>
                <a:lnTo>
                  <a:pt x="488" y="315"/>
                </a:lnTo>
                <a:lnTo>
                  <a:pt x="490" y="315"/>
                </a:lnTo>
                <a:lnTo>
                  <a:pt x="490" y="315"/>
                </a:lnTo>
                <a:lnTo>
                  <a:pt x="490" y="315"/>
                </a:lnTo>
                <a:lnTo>
                  <a:pt x="490" y="315"/>
                </a:lnTo>
                <a:lnTo>
                  <a:pt x="490" y="313"/>
                </a:lnTo>
                <a:lnTo>
                  <a:pt x="490" y="313"/>
                </a:lnTo>
                <a:lnTo>
                  <a:pt x="490" y="311"/>
                </a:lnTo>
                <a:lnTo>
                  <a:pt x="490" y="308"/>
                </a:lnTo>
                <a:lnTo>
                  <a:pt x="490" y="308"/>
                </a:lnTo>
                <a:lnTo>
                  <a:pt x="492" y="311"/>
                </a:lnTo>
                <a:lnTo>
                  <a:pt x="492" y="313"/>
                </a:lnTo>
                <a:lnTo>
                  <a:pt x="492" y="313"/>
                </a:lnTo>
                <a:lnTo>
                  <a:pt x="494" y="313"/>
                </a:lnTo>
                <a:lnTo>
                  <a:pt x="494" y="313"/>
                </a:lnTo>
                <a:lnTo>
                  <a:pt x="492" y="315"/>
                </a:lnTo>
                <a:lnTo>
                  <a:pt x="492" y="315"/>
                </a:lnTo>
                <a:lnTo>
                  <a:pt x="494" y="319"/>
                </a:lnTo>
                <a:lnTo>
                  <a:pt x="494" y="319"/>
                </a:lnTo>
                <a:lnTo>
                  <a:pt x="494" y="321"/>
                </a:lnTo>
                <a:lnTo>
                  <a:pt x="494" y="323"/>
                </a:lnTo>
                <a:lnTo>
                  <a:pt x="494" y="323"/>
                </a:lnTo>
                <a:lnTo>
                  <a:pt x="498" y="323"/>
                </a:lnTo>
                <a:lnTo>
                  <a:pt x="500" y="323"/>
                </a:lnTo>
                <a:lnTo>
                  <a:pt x="503" y="325"/>
                </a:lnTo>
                <a:lnTo>
                  <a:pt x="503" y="327"/>
                </a:lnTo>
                <a:lnTo>
                  <a:pt x="505" y="327"/>
                </a:lnTo>
                <a:lnTo>
                  <a:pt x="507" y="327"/>
                </a:lnTo>
                <a:lnTo>
                  <a:pt x="507" y="325"/>
                </a:lnTo>
                <a:lnTo>
                  <a:pt x="507" y="325"/>
                </a:lnTo>
                <a:lnTo>
                  <a:pt x="507" y="325"/>
                </a:lnTo>
                <a:lnTo>
                  <a:pt x="505" y="321"/>
                </a:lnTo>
                <a:lnTo>
                  <a:pt x="505" y="319"/>
                </a:lnTo>
                <a:lnTo>
                  <a:pt x="505" y="317"/>
                </a:lnTo>
                <a:lnTo>
                  <a:pt x="505" y="315"/>
                </a:lnTo>
                <a:lnTo>
                  <a:pt x="503" y="313"/>
                </a:lnTo>
                <a:lnTo>
                  <a:pt x="503" y="308"/>
                </a:lnTo>
                <a:lnTo>
                  <a:pt x="500" y="306"/>
                </a:lnTo>
                <a:lnTo>
                  <a:pt x="500" y="304"/>
                </a:lnTo>
                <a:lnTo>
                  <a:pt x="503" y="304"/>
                </a:lnTo>
                <a:lnTo>
                  <a:pt x="500" y="304"/>
                </a:lnTo>
                <a:lnTo>
                  <a:pt x="500" y="302"/>
                </a:lnTo>
                <a:lnTo>
                  <a:pt x="500" y="302"/>
                </a:lnTo>
                <a:lnTo>
                  <a:pt x="503" y="302"/>
                </a:lnTo>
                <a:lnTo>
                  <a:pt x="503" y="300"/>
                </a:lnTo>
                <a:lnTo>
                  <a:pt x="503" y="300"/>
                </a:lnTo>
                <a:lnTo>
                  <a:pt x="503" y="302"/>
                </a:lnTo>
                <a:lnTo>
                  <a:pt x="503" y="304"/>
                </a:lnTo>
                <a:lnTo>
                  <a:pt x="505" y="308"/>
                </a:lnTo>
                <a:lnTo>
                  <a:pt x="507" y="313"/>
                </a:lnTo>
                <a:lnTo>
                  <a:pt x="507" y="315"/>
                </a:lnTo>
                <a:lnTo>
                  <a:pt x="509" y="315"/>
                </a:lnTo>
                <a:lnTo>
                  <a:pt x="509" y="315"/>
                </a:lnTo>
                <a:lnTo>
                  <a:pt x="509" y="317"/>
                </a:lnTo>
                <a:lnTo>
                  <a:pt x="511" y="321"/>
                </a:lnTo>
                <a:lnTo>
                  <a:pt x="513" y="323"/>
                </a:lnTo>
                <a:lnTo>
                  <a:pt x="515" y="323"/>
                </a:lnTo>
                <a:lnTo>
                  <a:pt x="517" y="325"/>
                </a:lnTo>
                <a:lnTo>
                  <a:pt x="519" y="327"/>
                </a:lnTo>
                <a:lnTo>
                  <a:pt x="519" y="327"/>
                </a:lnTo>
                <a:lnTo>
                  <a:pt x="522" y="325"/>
                </a:lnTo>
                <a:lnTo>
                  <a:pt x="522" y="323"/>
                </a:lnTo>
                <a:lnTo>
                  <a:pt x="524" y="321"/>
                </a:lnTo>
                <a:lnTo>
                  <a:pt x="524" y="321"/>
                </a:lnTo>
                <a:lnTo>
                  <a:pt x="526" y="321"/>
                </a:lnTo>
                <a:lnTo>
                  <a:pt x="524" y="321"/>
                </a:lnTo>
                <a:lnTo>
                  <a:pt x="524" y="321"/>
                </a:lnTo>
                <a:lnTo>
                  <a:pt x="522" y="325"/>
                </a:lnTo>
                <a:lnTo>
                  <a:pt x="522" y="327"/>
                </a:lnTo>
                <a:lnTo>
                  <a:pt x="522" y="330"/>
                </a:lnTo>
                <a:lnTo>
                  <a:pt x="522" y="330"/>
                </a:lnTo>
                <a:lnTo>
                  <a:pt x="524" y="332"/>
                </a:lnTo>
                <a:lnTo>
                  <a:pt x="526" y="334"/>
                </a:lnTo>
                <a:lnTo>
                  <a:pt x="528" y="336"/>
                </a:lnTo>
                <a:lnTo>
                  <a:pt x="528" y="336"/>
                </a:lnTo>
                <a:lnTo>
                  <a:pt x="528" y="336"/>
                </a:lnTo>
                <a:lnTo>
                  <a:pt x="528" y="336"/>
                </a:lnTo>
                <a:lnTo>
                  <a:pt x="530" y="334"/>
                </a:lnTo>
                <a:lnTo>
                  <a:pt x="530" y="334"/>
                </a:lnTo>
                <a:lnTo>
                  <a:pt x="536" y="336"/>
                </a:lnTo>
                <a:lnTo>
                  <a:pt x="534" y="336"/>
                </a:lnTo>
                <a:lnTo>
                  <a:pt x="530" y="334"/>
                </a:lnTo>
                <a:lnTo>
                  <a:pt x="530" y="336"/>
                </a:lnTo>
                <a:lnTo>
                  <a:pt x="530" y="336"/>
                </a:lnTo>
                <a:lnTo>
                  <a:pt x="530" y="338"/>
                </a:lnTo>
                <a:lnTo>
                  <a:pt x="532" y="338"/>
                </a:lnTo>
                <a:lnTo>
                  <a:pt x="536" y="342"/>
                </a:lnTo>
                <a:lnTo>
                  <a:pt x="536" y="342"/>
                </a:lnTo>
                <a:lnTo>
                  <a:pt x="532" y="340"/>
                </a:lnTo>
                <a:lnTo>
                  <a:pt x="530" y="338"/>
                </a:lnTo>
                <a:lnTo>
                  <a:pt x="530" y="338"/>
                </a:lnTo>
                <a:lnTo>
                  <a:pt x="528" y="340"/>
                </a:lnTo>
                <a:lnTo>
                  <a:pt x="528" y="340"/>
                </a:lnTo>
                <a:lnTo>
                  <a:pt x="530" y="342"/>
                </a:lnTo>
                <a:lnTo>
                  <a:pt x="532" y="346"/>
                </a:lnTo>
                <a:lnTo>
                  <a:pt x="532" y="351"/>
                </a:lnTo>
                <a:lnTo>
                  <a:pt x="541" y="353"/>
                </a:lnTo>
                <a:lnTo>
                  <a:pt x="541" y="353"/>
                </a:lnTo>
                <a:lnTo>
                  <a:pt x="541" y="353"/>
                </a:lnTo>
                <a:lnTo>
                  <a:pt x="541" y="355"/>
                </a:lnTo>
                <a:lnTo>
                  <a:pt x="541" y="355"/>
                </a:lnTo>
                <a:lnTo>
                  <a:pt x="541" y="357"/>
                </a:lnTo>
                <a:lnTo>
                  <a:pt x="543" y="357"/>
                </a:lnTo>
                <a:lnTo>
                  <a:pt x="545" y="359"/>
                </a:lnTo>
                <a:lnTo>
                  <a:pt x="547" y="359"/>
                </a:lnTo>
                <a:lnTo>
                  <a:pt x="547" y="361"/>
                </a:lnTo>
                <a:lnTo>
                  <a:pt x="547" y="361"/>
                </a:lnTo>
                <a:lnTo>
                  <a:pt x="549" y="361"/>
                </a:lnTo>
                <a:lnTo>
                  <a:pt x="549" y="363"/>
                </a:lnTo>
                <a:lnTo>
                  <a:pt x="549" y="363"/>
                </a:lnTo>
                <a:lnTo>
                  <a:pt x="549" y="366"/>
                </a:lnTo>
                <a:lnTo>
                  <a:pt x="549" y="366"/>
                </a:lnTo>
                <a:lnTo>
                  <a:pt x="551" y="368"/>
                </a:lnTo>
                <a:lnTo>
                  <a:pt x="551" y="368"/>
                </a:lnTo>
                <a:lnTo>
                  <a:pt x="553" y="368"/>
                </a:lnTo>
                <a:lnTo>
                  <a:pt x="553" y="370"/>
                </a:lnTo>
                <a:lnTo>
                  <a:pt x="555" y="370"/>
                </a:lnTo>
                <a:lnTo>
                  <a:pt x="555" y="370"/>
                </a:lnTo>
                <a:lnTo>
                  <a:pt x="555" y="372"/>
                </a:lnTo>
                <a:lnTo>
                  <a:pt x="560" y="372"/>
                </a:lnTo>
                <a:lnTo>
                  <a:pt x="557" y="372"/>
                </a:lnTo>
                <a:lnTo>
                  <a:pt x="555" y="372"/>
                </a:lnTo>
                <a:lnTo>
                  <a:pt x="553" y="378"/>
                </a:lnTo>
                <a:lnTo>
                  <a:pt x="551" y="380"/>
                </a:lnTo>
                <a:lnTo>
                  <a:pt x="551" y="380"/>
                </a:lnTo>
                <a:lnTo>
                  <a:pt x="551" y="380"/>
                </a:lnTo>
                <a:lnTo>
                  <a:pt x="551" y="382"/>
                </a:lnTo>
                <a:lnTo>
                  <a:pt x="551" y="385"/>
                </a:lnTo>
                <a:lnTo>
                  <a:pt x="551" y="385"/>
                </a:lnTo>
                <a:lnTo>
                  <a:pt x="553" y="387"/>
                </a:lnTo>
                <a:lnTo>
                  <a:pt x="555" y="385"/>
                </a:lnTo>
                <a:lnTo>
                  <a:pt x="555" y="382"/>
                </a:lnTo>
                <a:lnTo>
                  <a:pt x="555" y="382"/>
                </a:lnTo>
                <a:lnTo>
                  <a:pt x="557" y="380"/>
                </a:lnTo>
                <a:lnTo>
                  <a:pt x="557" y="380"/>
                </a:lnTo>
                <a:lnTo>
                  <a:pt x="555" y="380"/>
                </a:lnTo>
                <a:lnTo>
                  <a:pt x="555" y="378"/>
                </a:lnTo>
                <a:lnTo>
                  <a:pt x="557" y="378"/>
                </a:lnTo>
                <a:lnTo>
                  <a:pt x="560" y="378"/>
                </a:lnTo>
                <a:lnTo>
                  <a:pt x="564" y="376"/>
                </a:lnTo>
                <a:lnTo>
                  <a:pt x="568" y="374"/>
                </a:lnTo>
                <a:lnTo>
                  <a:pt x="568" y="374"/>
                </a:lnTo>
                <a:lnTo>
                  <a:pt x="566" y="376"/>
                </a:lnTo>
                <a:lnTo>
                  <a:pt x="566" y="376"/>
                </a:lnTo>
                <a:lnTo>
                  <a:pt x="570" y="380"/>
                </a:lnTo>
                <a:lnTo>
                  <a:pt x="570" y="382"/>
                </a:lnTo>
                <a:lnTo>
                  <a:pt x="570" y="385"/>
                </a:lnTo>
                <a:lnTo>
                  <a:pt x="570" y="385"/>
                </a:lnTo>
                <a:lnTo>
                  <a:pt x="570" y="387"/>
                </a:lnTo>
                <a:lnTo>
                  <a:pt x="570" y="389"/>
                </a:lnTo>
                <a:lnTo>
                  <a:pt x="572" y="391"/>
                </a:lnTo>
                <a:lnTo>
                  <a:pt x="572" y="391"/>
                </a:lnTo>
                <a:lnTo>
                  <a:pt x="572" y="391"/>
                </a:lnTo>
                <a:lnTo>
                  <a:pt x="568" y="393"/>
                </a:lnTo>
                <a:lnTo>
                  <a:pt x="568" y="393"/>
                </a:lnTo>
                <a:lnTo>
                  <a:pt x="568" y="393"/>
                </a:lnTo>
                <a:lnTo>
                  <a:pt x="570" y="395"/>
                </a:lnTo>
                <a:lnTo>
                  <a:pt x="570" y="397"/>
                </a:lnTo>
                <a:lnTo>
                  <a:pt x="570" y="401"/>
                </a:lnTo>
                <a:lnTo>
                  <a:pt x="574" y="401"/>
                </a:lnTo>
                <a:lnTo>
                  <a:pt x="574" y="401"/>
                </a:lnTo>
                <a:lnTo>
                  <a:pt x="576" y="401"/>
                </a:lnTo>
                <a:lnTo>
                  <a:pt x="579" y="399"/>
                </a:lnTo>
                <a:lnTo>
                  <a:pt x="581" y="397"/>
                </a:lnTo>
                <a:lnTo>
                  <a:pt x="581" y="395"/>
                </a:lnTo>
                <a:lnTo>
                  <a:pt x="581" y="395"/>
                </a:lnTo>
                <a:lnTo>
                  <a:pt x="583" y="391"/>
                </a:lnTo>
                <a:lnTo>
                  <a:pt x="583" y="391"/>
                </a:lnTo>
                <a:lnTo>
                  <a:pt x="583" y="389"/>
                </a:lnTo>
                <a:lnTo>
                  <a:pt x="583" y="387"/>
                </a:lnTo>
                <a:lnTo>
                  <a:pt x="583" y="385"/>
                </a:lnTo>
                <a:lnTo>
                  <a:pt x="583" y="382"/>
                </a:lnTo>
                <a:lnTo>
                  <a:pt x="583" y="382"/>
                </a:lnTo>
                <a:lnTo>
                  <a:pt x="583" y="380"/>
                </a:lnTo>
                <a:lnTo>
                  <a:pt x="583" y="380"/>
                </a:lnTo>
                <a:lnTo>
                  <a:pt x="583" y="378"/>
                </a:lnTo>
                <a:lnTo>
                  <a:pt x="583" y="376"/>
                </a:lnTo>
                <a:lnTo>
                  <a:pt x="583" y="376"/>
                </a:lnTo>
                <a:lnTo>
                  <a:pt x="583" y="374"/>
                </a:lnTo>
                <a:close/>
                <a:moveTo>
                  <a:pt x="112" y="319"/>
                </a:moveTo>
                <a:lnTo>
                  <a:pt x="116" y="315"/>
                </a:lnTo>
                <a:lnTo>
                  <a:pt x="114" y="315"/>
                </a:lnTo>
                <a:lnTo>
                  <a:pt x="112" y="315"/>
                </a:lnTo>
                <a:lnTo>
                  <a:pt x="110" y="317"/>
                </a:lnTo>
                <a:lnTo>
                  <a:pt x="110" y="317"/>
                </a:lnTo>
                <a:lnTo>
                  <a:pt x="110" y="319"/>
                </a:lnTo>
                <a:lnTo>
                  <a:pt x="112" y="319"/>
                </a:lnTo>
                <a:lnTo>
                  <a:pt x="112" y="319"/>
                </a:lnTo>
                <a:close/>
                <a:moveTo>
                  <a:pt x="570" y="387"/>
                </a:moveTo>
                <a:lnTo>
                  <a:pt x="570" y="385"/>
                </a:lnTo>
                <a:lnTo>
                  <a:pt x="570" y="382"/>
                </a:lnTo>
                <a:lnTo>
                  <a:pt x="568" y="382"/>
                </a:lnTo>
                <a:lnTo>
                  <a:pt x="566" y="378"/>
                </a:lnTo>
                <a:lnTo>
                  <a:pt x="566" y="376"/>
                </a:lnTo>
                <a:lnTo>
                  <a:pt x="564" y="376"/>
                </a:lnTo>
                <a:lnTo>
                  <a:pt x="560" y="380"/>
                </a:lnTo>
                <a:lnTo>
                  <a:pt x="560" y="385"/>
                </a:lnTo>
                <a:lnTo>
                  <a:pt x="557" y="387"/>
                </a:lnTo>
                <a:lnTo>
                  <a:pt x="555" y="389"/>
                </a:lnTo>
                <a:lnTo>
                  <a:pt x="555" y="389"/>
                </a:lnTo>
                <a:lnTo>
                  <a:pt x="555" y="393"/>
                </a:lnTo>
                <a:lnTo>
                  <a:pt x="557" y="393"/>
                </a:lnTo>
                <a:lnTo>
                  <a:pt x="557" y="393"/>
                </a:lnTo>
                <a:lnTo>
                  <a:pt x="560" y="391"/>
                </a:lnTo>
                <a:lnTo>
                  <a:pt x="562" y="391"/>
                </a:lnTo>
                <a:lnTo>
                  <a:pt x="562" y="389"/>
                </a:lnTo>
                <a:lnTo>
                  <a:pt x="562" y="389"/>
                </a:lnTo>
                <a:lnTo>
                  <a:pt x="562" y="389"/>
                </a:lnTo>
                <a:lnTo>
                  <a:pt x="562" y="391"/>
                </a:lnTo>
                <a:lnTo>
                  <a:pt x="562" y="391"/>
                </a:lnTo>
                <a:lnTo>
                  <a:pt x="564" y="391"/>
                </a:lnTo>
                <a:lnTo>
                  <a:pt x="564" y="391"/>
                </a:lnTo>
                <a:lnTo>
                  <a:pt x="564" y="393"/>
                </a:lnTo>
                <a:lnTo>
                  <a:pt x="566" y="393"/>
                </a:lnTo>
                <a:lnTo>
                  <a:pt x="568" y="391"/>
                </a:lnTo>
                <a:lnTo>
                  <a:pt x="568" y="389"/>
                </a:lnTo>
                <a:lnTo>
                  <a:pt x="570" y="387"/>
                </a:lnTo>
                <a:close/>
                <a:moveTo>
                  <a:pt x="38" y="135"/>
                </a:moveTo>
                <a:lnTo>
                  <a:pt x="38" y="135"/>
                </a:lnTo>
                <a:lnTo>
                  <a:pt x="34" y="135"/>
                </a:lnTo>
                <a:lnTo>
                  <a:pt x="32" y="137"/>
                </a:lnTo>
                <a:lnTo>
                  <a:pt x="32" y="137"/>
                </a:lnTo>
                <a:lnTo>
                  <a:pt x="34" y="137"/>
                </a:lnTo>
                <a:lnTo>
                  <a:pt x="36" y="135"/>
                </a:lnTo>
                <a:lnTo>
                  <a:pt x="38" y="135"/>
                </a:lnTo>
                <a:close/>
                <a:moveTo>
                  <a:pt x="743" y="792"/>
                </a:moveTo>
                <a:lnTo>
                  <a:pt x="743" y="792"/>
                </a:lnTo>
                <a:lnTo>
                  <a:pt x="741" y="792"/>
                </a:lnTo>
                <a:lnTo>
                  <a:pt x="739" y="792"/>
                </a:lnTo>
                <a:lnTo>
                  <a:pt x="737" y="792"/>
                </a:lnTo>
                <a:lnTo>
                  <a:pt x="739" y="792"/>
                </a:lnTo>
                <a:lnTo>
                  <a:pt x="739" y="794"/>
                </a:lnTo>
                <a:lnTo>
                  <a:pt x="739" y="794"/>
                </a:lnTo>
                <a:lnTo>
                  <a:pt x="743" y="792"/>
                </a:lnTo>
                <a:lnTo>
                  <a:pt x="743" y="792"/>
                </a:lnTo>
                <a:close/>
                <a:moveTo>
                  <a:pt x="40" y="281"/>
                </a:moveTo>
                <a:lnTo>
                  <a:pt x="40" y="281"/>
                </a:lnTo>
                <a:lnTo>
                  <a:pt x="38" y="279"/>
                </a:lnTo>
                <a:lnTo>
                  <a:pt x="38" y="279"/>
                </a:lnTo>
                <a:lnTo>
                  <a:pt x="36" y="279"/>
                </a:lnTo>
                <a:lnTo>
                  <a:pt x="34" y="279"/>
                </a:lnTo>
                <a:lnTo>
                  <a:pt x="34" y="279"/>
                </a:lnTo>
                <a:lnTo>
                  <a:pt x="32" y="279"/>
                </a:lnTo>
                <a:lnTo>
                  <a:pt x="32" y="279"/>
                </a:lnTo>
                <a:lnTo>
                  <a:pt x="30" y="279"/>
                </a:lnTo>
                <a:lnTo>
                  <a:pt x="30" y="279"/>
                </a:lnTo>
                <a:lnTo>
                  <a:pt x="28" y="279"/>
                </a:lnTo>
                <a:lnTo>
                  <a:pt x="25" y="279"/>
                </a:lnTo>
                <a:lnTo>
                  <a:pt x="23" y="281"/>
                </a:lnTo>
                <a:lnTo>
                  <a:pt x="23" y="281"/>
                </a:lnTo>
                <a:lnTo>
                  <a:pt x="23" y="283"/>
                </a:lnTo>
                <a:lnTo>
                  <a:pt x="17" y="281"/>
                </a:lnTo>
                <a:lnTo>
                  <a:pt x="15" y="283"/>
                </a:lnTo>
                <a:lnTo>
                  <a:pt x="13" y="283"/>
                </a:lnTo>
                <a:lnTo>
                  <a:pt x="15" y="285"/>
                </a:lnTo>
                <a:lnTo>
                  <a:pt x="17" y="287"/>
                </a:lnTo>
                <a:lnTo>
                  <a:pt x="19" y="287"/>
                </a:lnTo>
                <a:lnTo>
                  <a:pt x="25" y="289"/>
                </a:lnTo>
                <a:lnTo>
                  <a:pt x="30" y="292"/>
                </a:lnTo>
                <a:lnTo>
                  <a:pt x="32" y="292"/>
                </a:lnTo>
                <a:lnTo>
                  <a:pt x="32" y="292"/>
                </a:lnTo>
                <a:lnTo>
                  <a:pt x="32" y="292"/>
                </a:lnTo>
                <a:lnTo>
                  <a:pt x="34" y="292"/>
                </a:lnTo>
                <a:lnTo>
                  <a:pt x="34" y="292"/>
                </a:lnTo>
                <a:lnTo>
                  <a:pt x="34" y="292"/>
                </a:lnTo>
                <a:lnTo>
                  <a:pt x="36" y="289"/>
                </a:lnTo>
                <a:lnTo>
                  <a:pt x="38" y="289"/>
                </a:lnTo>
                <a:lnTo>
                  <a:pt x="40" y="289"/>
                </a:lnTo>
                <a:lnTo>
                  <a:pt x="40" y="287"/>
                </a:lnTo>
                <a:lnTo>
                  <a:pt x="40" y="287"/>
                </a:lnTo>
                <a:lnTo>
                  <a:pt x="40" y="285"/>
                </a:lnTo>
                <a:lnTo>
                  <a:pt x="40" y="285"/>
                </a:lnTo>
                <a:lnTo>
                  <a:pt x="40" y="283"/>
                </a:lnTo>
                <a:lnTo>
                  <a:pt x="40" y="283"/>
                </a:lnTo>
                <a:lnTo>
                  <a:pt x="40" y="281"/>
                </a:lnTo>
                <a:close/>
                <a:moveTo>
                  <a:pt x="30" y="425"/>
                </a:moveTo>
                <a:lnTo>
                  <a:pt x="28" y="425"/>
                </a:lnTo>
                <a:lnTo>
                  <a:pt x="28" y="425"/>
                </a:lnTo>
                <a:lnTo>
                  <a:pt x="28" y="423"/>
                </a:lnTo>
                <a:lnTo>
                  <a:pt x="30" y="420"/>
                </a:lnTo>
                <a:lnTo>
                  <a:pt x="32" y="420"/>
                </a:lnTo>
                <a:lnTo>
                  <a:pt x="30" y="418"/>
                </a:lnTo>
                <a:lnTo>
                  <a:pt x="30" y="418"/>
                </a:lnTo>
                <a:lnTo>
                  <a:pt x="30" y="418"/>
                </a:lnTo>
                <a:lnTo>
                  <a:pt x="28" y="420"/>
                </a:lnTo>
                <a:lnTo>
                  <a:pt x="28" y="420"/>
                </a:lnTo>
                <a:lnTo>
                  <a:pt x="25" y="420"/>
                </a:lnTo>
                <a:lnTo>
                  <a:pt x="25" y="420"/>
                </a:lnTo>
                <a:lnTo>
                  <a:pt x="25" y="418"/>
                </a:lnTo>
                <a:lnTo>
                  <a:pt x="25" y="418"/>
                </a:lnTo>
                <a:lnTo>
                  <a:pt x="23" y="418"/>
                </a:lnTo>
                <a:lnTo>
                  <a:pt x="21" y="418"/>
                </a:lnTo>
                <a:lnTo>
                  <a:pt x="19" y="418"/>
                </a:lnTo>
                <a:lnTo>
                  <a:pt x="19" y="420"/>
                </a:lnTo>
                <a:lnTo>
                  <a:pt x="19" y="420"/>
                </a:lnTo>
                <a:lnTo>
                  <a:pt x="17" y="420"/>
                </a:lnTo>
                <a:lnTo>
                  <a:pt x="17" y="423"/>
                </a:lnTo>
                <a:lnTo>
                  <a:pt x="19" y="423"/>
                </a:lnTo>
                <a:lnTo>
                  <a:pt x="19" y="423"/>
                </a:lnTo>
                <a:lnTo>
                  <a:pt x="19" y="423"/>
                </a:lnTo>
                <a:lnTo>
                  <a:pt x="21" y="423"/>
                </a:lnTo>
                <a:lnTo>
                  <a:pt x="21" y="423"/>
                </a:lnTo>
                <a:lnTo>
                  <a:pt x="23" y="425"/>
                </a:lnTo>
                <a:lnTo>
                  <a:pt x="23" y="425"/>
                </a:lnTo>
                <a:lnTo>
                  <a:pt x="23" y="425"/>
                </a:lnTo>
                <a:lnTo>
                  <a:pt x="23" y="425"/>
                </a:lnTo>
                <a:lnTo>
                  <a:pt x="23" y="425"/>
                </a:lnTo>
                <a:lnTo>
                  <a:pt x="21" y="425"/>
                </a:lnTo>
                <a:lnTo>
                  <a:pt x="21" y="425"/>
                </a:lnTo>
                <a:lnTo>
                  <a:pt x="19" y="425"/>
                </a:lnTo>
                <a:lnTo>
                  <a:pt x="19" y="425"/>
                </a:lnTo>
                <a:lnTo>
                  <a:pt x="19" y="427"/>
                </a:lnTo>
                <a:lnTo>
                  <a:pt x="17" y="429"/>
                </a:lnTo>
                <a:lnTo>
                  <a:pt x="17" y="429"/>
                </a:lnTo>
                <a:lnTo>
                  <a:pt x="13" y="431"/>
                </a:lnTo>
                <a:lnTo>
                  <a:pt x="11" y="431"/>
                </a:lnTo>
                <a:lnTo>
                  <a:pt x="11" y="431"/>
                </a:lnTo>
                <a:lnTo>
                  <a:pt x="9" y="431"/>
                </a:lnTo>
                <a:lnTo>
                  <a:pt x="6" y="433"/>
                </a:lnTo>
                <a:lnTo>
                  <a:pt x="9" y="433"/>
                </a:lnTo>
                <a:lnTo>
                  <a:pt x="9" y="433"/>
                </a:lnTo>
                <a:lnTo>
                  <a:pt x="11" y="433"/>
                </a:lnTo>
                <a:lnTo>
                  <a:pt x="11" y="433"/>
                </a:lnTo>
                <a:lnTo>
                  <a:pt x="13" y="433"/>
                </a:lnTo>
                <a:lnTo>
                  <a:pt x="13" y="433"/>
                </a:lnTo>
                <a:lnTo>
                  <a:pt x="13" y="433"/>
                </a:lnTo>
                <a:lnTo>
                  <a:pt x="15" y="431"/>
                </a:lnTo>
                <a:lnTo>
                  <a:pt x="15" y="431"/>
                </a:lnTo>
                <a:lnTo>
                  <a:pt x="15" y="431"/>
                </a:lnTo>
                <a:lnTo>
                  <a:pt x="15" y="431"/>
                </a:lnTo>
                <a:lnTo>
                  <a:pt x="17" y="431"/>
                </a:lnTo>
                <a:lnTo>
                  <a:pt x="21" y="429"/>
                </a:lnTo>
                <a:lnTo>
                  <a:pt x="21" y="429"/>
                </a:lnTo>
                <a:lnTo>
                  <a:pt x="23" y="429"/>
                </a:lnTo>
                <a:lnTo>
                  <a:pt x="23" y="429"/>
                </a:lnTo>
                <a:lnTo>
                  <a:pt x="28" y="427"/>
                </a:lnTo>
                <a:lnTo>
                  <a:pt x="28" y="425"/>
                </a:lnTo>
                <a:lnTo>
                  <a:pt x="30" y="425"/>
                </a:lnTo>
                <a:lnTo>
                  <a:pt x="30" y="425"/>
                </a:lnTo>
                <a:lnTo>
                  <a:pt x="30" y="425"/>
                </a:lnTo>
                <a:lnTo>
                  <a:pt x="30" y="425"/>
                </a:lnTo>
                <a:close/>
                <a:moveTo>
                  <a:pt x="32" y="423"/>
                </a:moveTo>
                <a:lnTo>
                  <a:pt x="32" y="423"/>
                </a:lnTo>
                <a:lnTo>
                  <a:pt x="32" y="423"/>
                </a:lnTo>
                <a:lnTo>
                  <a:pt x="32" y="423"/>
                </a:lnTo>
                <a:lnTo>
                  <a:pt x="32" y="423"/>
                </a:lnTo>
                <a:lnTo>
                  <a:pt x="32" y="425"/>
                </a:lnTo>
                <a:lnTo>
                  <a:pt x="32" y="425"/>
                </a:lnTo>
                <a:lnTo>
                  <a:pt x="32" y="423"/>
                </a:lnTo>
                <a:lnTo>
                  <a:pt x="34" y="423"/>
                </a:lnTo>
                <a:lnTo>
                  <a:pt x="34" y="423"/>
                </a:lnTo>
                <a:lnTo>
                  <a:pt x="34" y="423"/>
                </a:lnTo>
                <a:lnTo>
                  <a:pt x="32" y="423"/>
                </a:lnTo>
                <a:close/>
                <a:moveTo>
                  <a:pt x="6" y="429"/>
                </a:moveTo>
                <a:lnTo>
                  <a:pt x="4" y="427"/>
                </a:lnTo>
                <a:lnTo>
                  <a:pt x="4" y="427"/>
                </a:lnTo>
                <a:lnTo>
                  <a:pt x="2" y="429"/>
                </a:lnTo>
                <a:lnTo>
                  <a:pt x="0" y="429"/>
                </a:lnTo>
                <a:lnTo>
                  <a:pt x="0" y="433"/>
                </a:lnTo>
                <a:lnTo>
                  <a:pt x="4" y="431"/>
                </a:lnTo>
                <a:lnTo>
                  <a:pt x="6" y="431"/>
                </a:lnTo>
                <a:lnTo>
                  <a:pt x="6" y="431"/>
                </a:lnTo>
                <a:lnTo>
                  <a:pt x="9" y="429"/>
                </a:lnTo>
                <a:lnTo>
                  <a:pt x="6" y="429"/>
                </a:lnTo>
                <a:close/>
                <a:moveTo>
                  <a:pt x="78" y="404"/>
                </a:moveTo>
                <a:lnTo>
                  <a:pt x="78" y="404"/>
                </a:lnTo>
                <a:lnTo>
                  <a:pt x="76" y="401"/>
                </a:lnTo>
                <a:lnTo>
                  <a:pt x="76" y="401"/>
                </a:lnTo>
                <a:lnTo>
                  <a:pt x="74" y="401"/>
                </a:lnTo>
                <a:lnTo>
                  <a:pt x="74" y="397"/>
                </a:lnTo>
                <a:lnTo>
                  <a:pt x="74" y="397"/>
                </a:lnTo>
                <a:lnTo>
                  <a:pt x="72" y="397"/>
                </a:lnTo>
                <a:lnTo>
                  <a:pt x="72" y="395"/>
                </a:lnTo>
                <a:lnTo>
                  <a:pt x="68" y="395"/>
                </a:lnTo>
                <a:lnTo>
                  <a:pt x="68" y="397"/>
                </a:lnTo>
                <a:lnTo>
                  <a:pt x="63" y="397"/>
                </a:lnTo>
                <a:lnTo>
                  <a:pt x="61" y="399"/>
                </a:lnTo>
                <a:lnTo>
                  <a:pt x="59" y="399"/>
                </a:lnTo>
                <a:lnTo>
                  <a:pt x="59" y="399"/>
                </a:lnTo>
                <a:lnTo>
                  <a:pt x="57" y="399"/>
                </a:lnTo>
                <a:lnTo>
                  <a:pt x="55" y="404"/>
                </a:lnTo>
                <a:lnTo>
                  <a:pt x="55" y="404"/>
                </a:lnTo>
                <a:lnTo>
                  <a:pt x="53" y="406"/>
                </a:lnTo>
                <a:lnTo>
                  <a:pt x="51" y="406"/>
                </a:lnTo>
                <a:lnTo>
                  <a:pt x="51" y="408"/>
                </a:lnTo>
                <a:lnTo>
                  <a:pt x="53" y="408"/>
                </a:lnTo>
                <a:lnTo>
                  <a:pt x="53" y="410"/>
                </a:lnTo>
                <a:lnTo>
                  <a:pt x="55" y="410"/>
                </a:lnTo>
                <a:lnTo>
                  <a:pt x="57" y="410"/>
                </a:lnTo>
                <a:lnTo>
                  <a:pt x="59" y="410"/>
                </a:lnTo>
                <a:lnTo>
                  <a:pt x="59" y="410"/>
                </a:lnTo>
                <a:lnTo>
                  <a:pt x="59" y="408"/>
                </a:lnTo>
                <a:lnTo>
                  <a:pt x="61" y="406"/>
                </a:lnTo>
                <a:lnTo>
                  <a:pt x="63" y="406"/>
                </a:lnTo>
                <a:lnTo>
                  <a:pt x="63" y="406"/>
                </a:lnTo>
                <a:lnTo>
                  <a:pt x="72" y="406"/>
                </a:lnTo>
                <a:lnTo>
                  <a:pt x="72" y="406"/>
                </a:lnTo>
                <a:lnTo>
                  <a:pt x="76" y="404"/>
                </a:lnTo>
                <a:lnTo>
                  <a:pt x="80" y="404"/>
                </a:lnTo>
                <a:lnTo>
                  <a:pt x="80" y="404"/>
                </a:lnTo>
                <a:lnTo>
                  <a:pt x="78" y="404"/>
                </a:lnTo>
                <a:close/>
                <a:moveTo>
                  <a:pt x="38" y="414"/>
                </a:moveTo>
                <a:lnTo>
                  <a:pt x="36" y="414"/>
                </a:lnTo>
                <a:lnTo>
                  <a:pt x="36" y="414"/>
                </a:lnTo>
                <a:lnTo>
                  <a:pt x="34" y="414"/>
                </a:lnTo>
                <a:lnTo>
                  <a:pt x="34" y="414"/>
                </a:lnTo>
                <a:lnTo>
                  <a:pt x="34" y="416"/>
                </a:lnTo>
                <a:lnTo>
                  <a:pt x="34" y="416"/>
                </a:lnTo>
                <a:lnTo>
                  <a:pt x="34" y="416"/>
                </a:lnTo>
                <a:lnTo>
                  <a:pt x="34" y="416"/>
                </a:lnTo>
                <a:lnTo>
                  <a:pt x="36" y="416"/>
                </a:lnTo>
                <a:lnTo>
                  <a:pt x="36" y="416"/>
                </a:lnTo>
                <a:lnTo>
                  <a:pt x="36" y="416"/>
                </a:lnTo>
                <a:lnTo>
                  <a:pt x="38" y="416"/>
                </a:lnTo>
                <a:lnTo>
                  <a:pt x="38" y="416"/>
                </a:lnTo>
                <a:lnTo>
                  <a:pt x="40" y="416"/>
                </a:lnTo>
                <a:lnTo>
                  <a:pt x="40" y="416"/>
                </a:lnTo>
                <a:lnTo>
                  <a:pt x="38" y="414"/>
                </a:lnTo>
                <a:close/>
                <a:moveTo>
                  <a:pt x="688" y="530"/>
                </a:moveTo>
                <a:lnTo>
                  <a:pt x="688" y="530"/>
                </a:lnTo>
                <a:lnTo>
                  <a:pt x="690" y="530"/>
                </a:lnTo>
                <a:lnTo>
                  <a:pt x="690" y="530"/>
                </a:lnTo>
                <a:lnTo>
                  <a:pt x="690" y="528"/>
                </a:lnTo>
                <a:lnTo>
                  <a:pt x="688" y="528"/>
                </a:lnTo>
                <a:lnTo>
                  <a:pt x="688" y="528"/>
                </a:lnTo>
                <a:lnTo>
                  <a:pt x="688" y="528"/>
                </a:lnTo>
                <a:lnTo>
                  <a:pt x="688" y="528"/>
                </a:lnTo>
                <a:lnTo>
                  <a:pt x="688" y="530"/>
                </a:lnTo>
                <a:close/>
                <a:moveTo>
                  <a:pt x="87" y="408"/>
                </a:moveTo>
                <a:lnTo>
                  <a:pt x="85" y="408"/>
                </a:lnTo>
                <a:lnTo>
                  <a:pt x="85" y="410"/>
                </a:lnTo>
                <a:lnTo>
                  <a:pt x="85" y="410"/>
                </a:lnTo>
                <a:lnTo>
                  <a:pt x="87" y="410"/>
                </a:lnTo>
                <a:lnTo>
                  <a:pt x="87" y="410"/>
                </a:lnTo>
                <a:lnTo>
                  <a:pt x="87" y="410"/>
                </a:lnTo>
                <a:lnTo>
                  <a:pt x="87" y="408"/>
                </a:lnTo>
                <a:close/>
                <a:moveTo>
                  <a:pt x="42" y="414"/>
                </a:moveTo>
                <a:lnTo>
                  <a:pt x="42" y="412"/>
                </a:lnTo>
                <a:lnTo>
                  <a:pt x="42" y="412"/>
                </a:lnTo>
                <a:lnTo>
                  <a:pt x="42" y="412"/>
                </a:lnTo>
                <a:lnTo>
                  <a:pt x="40" y="412"/>
                </a:lnTo>
                <a:lnTo>
                  <a:pt x="40" y="414"/>
                </a:lnTo>
                <a:lnTo>
                  <a:pt x="40" y="416"/>
                </a:lnTo>
                <a:lnTo>
                  <a:pt x="40" y="416"/>
                </a:lnTo>
                <a:lnTo>
                  <a:pt x="42" y="416"/>
                </a:lnTo>
                <a:lnTo>
                  <a:pt x="42" y="414"/>
                </a:lnTo>
                <a:lnTo>
                  <a:pt x="44" y="414"/>
                </a:lnTo>
                <a:lnTo>
                  <a:pt x="44" y="414"/>
                </a:lnTo>
                <a:lnTo>
                  <a:pt x="42" y="414"/>
                </a:lnTo>
                <a:close/>
                <a:moveTo>
                  <a:pt x="1288" y="579"/>
                </a:moveTo>
                <a:lnTo>
                  <a:pt x="1290" y="579"/>
                </a:lnTo>
                <a:lnTo>
                  <a:pt x="1292" y="579"/>
                </a:lnTo>
                <a:lnTo>
                  <a:pt x="1292" y="579"/>
                </a:lnTo>
                <a:lnTo>
                  <a:pt x="1292" y="577"/>
                </a:lnTo>
                <a:lnTo>
                  <a:pt x="1292" y="577"/>
                </a:lnTo>
                <a:lnTo>
                  <a:pt x="1292" y="577"/>
                </a:lnTo>
                <a:lnTo>
                  <a:pt x="1292" y="577"/>
                </a:lnTo>
                <a:lnTo>
                  <a:pt x="1292" y="577"/>
                </a:lnTo>
                <a:lnTo>
                  <a:pt x="1290" y="575"/>
                </a:lnTo>
                <a:lnTo>
                  <a:pt x="1290" y="577"/>
                </a:lnTo>
                <a:lnTo>
                  <a:pt x="1290" y="577"/>
                </a:lnTo>
                <a:lnTo>
                  <a:pt x="1290" y="577"/>
                </a:lnTo>
                <a:lnTo>
                  <a:pt x="1290" y="577"/>
                </a:lnTo>
                <a:lnTo>
                  <a:pt x="1288" y="577"/>
                </a:lnTo>
                <a:lnTo>
                  <a:pt x="1288" y="577"/>
                </a:lnTo>
                <a:lnTo>
                  <a:pt x="1288" y="577"/>
                </a:lnTo>
                <a:lnTo>
                  <a:pt x="1288" y="577"/>
                </a:lnTo>
                <a:lnTo>
                  <a:pt x="1288" y="577"/>
                </a:lnTo>
                <a:lnTo>
                  <a:pt x="1288" y="579"/>
                </a:lnTo>
                <a:lnTo>
                  <a:pt x="1288" y="579"/>
                </a:lnTo>
                <a:close/>
                <a:moveTo>
                  <a:pt x="1284" y="570"/>
                </a:moveTo>
                <a:lnTo>
                  <a:pt x="1282" y="570"/>
                </a:lnTo>
                <a:lnTo>
                  <a:pt x="1282" y="573"/>
                </a:lnTo>
                <a:lnTo>
                  <a:pt x="1282" y="573"/>
                </a:lnTo>
                <a:lnTo>
                  <a:pt x="1284" y="573"/>
                </a:lnTo>
                <a:lnTo>
                  <a:pt x="1284" y="573"/>
                </a:lnTo>
                <a:lnTo>
                  <a:pt x="1284" y="573"/>
                </a:lnTo>
                <a:lnTo>
                  <a:pt x="1284" y="573"/>
                </a:lnTo>
                <a:lnTo>
                  <a:pt x="1284" y="573"/>
                </a:lnTo>
                <a:lnTo>
                  <a:pt x="1284" y="570"/>
                </a:lnTo>
                <a:close/>
                <a:moveTo>
                  <a:pt x="93" y="397"/>
                </a:moveTo>
                <a:lnTo>
                  <a:pt x="91" y="397"/>
                </a:lnTo>
                <a:lnTo>
                  <a:pt x="89" y="399"/>
                </a:lnTo>
                <a:lnTo>
                  <a:pt x="89" y="399"/>
                </a:lnTo>
                <a:lnTo>
                  <a:pt x="91" y="399"/>
                </a:lnTo>
                <a:lnTo>
                  <a:pt x="91" y="401"/>
                </a:lnTo>
                <a:lnTo>
                  <a:pt x="91" y="401"/>
                </a:lnTo>
                <a:lnTo>
                  <a:pt x="91" y="399"/>
                </a:lnTo>
                <a:lnTo>
                  <a:pt x="93" y="399"/>
                </a:lnTo>
                <a:lnTo>
                  <a:pt x="93" y="397"/>
                </a:lnTo>
                <a:lnTo>
                  <a:pt x="93" y="397"/>
                </a:lnTo>
                <a:close/>
                <a:moveTo>
                  <a:pt x="1282" y="570"/>
                </a:moveTo>
                <a:lnTo>
                  <a:pt x="1282" y="570"/>
                </a:lnTo>
                <a:lnTo>
                  <a:pt x="1284" y="570"/>
                </a:lnTo>
                <a:lnTo>
                  <a:pt x="1284" y="570"/>
                </a:lnTo>
                <a:lnTo>
                  <a:pt x="1284" y="570"/>
                </a:lnTo>
                <a:lnTo>
                  <a:pt x="1284" y="570"/>
                </a:lnTo>
                <a:lnTo>
                  <a:pt x="1284" y="568"/>
                </a:lnTo>
                <a:lnTo>
                  <a:pt x="1284" y="568"/>
                </a:lnTo>
                <a:lnTo>
                  <a:pt x="1284" y="568"/>
                </a:lnTo>
                <a:lnTo>
                  <a:pt x="1284" y="568"/>
                </a:lnTo>
                <a:lnTo>
                  <a:pt x="1282" y="568"/>
                </a:lnTo>
                <a:lnTo>
                  <a:pt x="1282" y="568"/>
                </a:lnTo>
                <a:lnTo>
                  <a:pt x="1282" y="568"/>
                </a:lnTo>
                <a:lnTo>
                  <a:pt x="1282" y="570"/>
                </a:lnTo>
                <a:close/>
                <a:moveTo>
                  <a:pt x="1406" y="611"/>
                </a:moveTo>
                <a:lnTo>
                  <a:pt x="1406" y="611"/>
                </a:lnTo>
                <a:lnTo>
                  <a:pt x="1406" y="611"/>
                </a:lnTo>
                <a:lnTo>
                  <a:pt x="1406" y="611"/>
                </a:lnTo>
                <a:lnTo>
                  <a:pt x="1406" y="611"/>
                </a:lnTo>
                <a:lnTo>
                  <a:pt x="1406" y="611"/>
                </a:lnTo>
                <a:lnTo>
                  <a:pt x="1406" y="611"/>
                </a:lnTo>
                <a:lnTo>
                  <a:pt x="1406" y="611"/>
                </a:lnTo>
                <a:close/>
                <a:moveTo>
                  <a:pt x="693" y="528"/>
                </a:moveTo>
                <a:lnTo>
                  <a:pt x="693" y="528"/>
                </a:lnTo>
                <a:lnTo>
                  <a:pt x="693" y="526"/>
                </a:lnTo>
                <a:lnTo>
                  <a:pt x="693" y="526"/>
                </a:lnTo>
                <a:lnTo>
                  <a:pt x="693" y="526"/>
                </a:lnTo>
                <a:lnTo>
                  <a:pt x="695" y="526"/>
                </a:lnTo>
                <a:lnTo>
                  <a:pt x="695" y="526"/>
                </a:lnTo>
                <a:lnTo>
                  <a:pt x="695" y="526"/>
                </a:lnTo>
                <a:lnTo>
                  <a:pt x="693" y="526"/>
                </a:lnTo>
                <a:lnTo>
                  <a:pt x="693" y="526"/>
                </a:lnTo>
                <a:lnTo>
                  <a:pt x="690" y="526"/>
                </a:lnTo>
                <a:lnTo>
                  <a:pt x="690" y="526"/>
                </a:lnTo>
                <a:lnTo>
                  <a:pt x="690" y="526"/>
                </a:lnTo>
                <a:lnTo>
                  <a:pt x="693" y="528"/>
                </a:lnTo>
                <a:close/>
                <a:moveTo>
                  <a:pt x="228" y="336"/>
                </a:moveTo>
                <a:lnTo>
                  <a:pt x="228" y="336"/>
                </a:lnTo>
                <a:lnTo>
                  <a:pt x="230" y="336"/>
                </a:lnTo>
                <a:lnTo>
                  <a:pt x="230" y="336"/>
                </a:lnTo>
                <a:lnTo>
                  <a:pt x="228" y="334"/>
                </a:lnTo>
                <a:lnTo>
                  <a:pt x="228" y="334"/>
                </a:lnTo>
                <a:lnTo>
                  <a:pt x="226" y="334"/>
                </a:lnTo>
                <a:lnTo>
                  <a:pt x="226" y="334"/>
                </a:lnTo>
                <a:lnTo>
                  <a:pt x="226" y="334"/>
                </a:lnTo>
                <a:lnTo>
                  <a:pt x="226" y="334"/>
                </a:lnTo>
                <a:lnTo>
                  <a:pt x="228" y="336"/>
                </a:lnTo>
                <a:close/>
                <a:moveTo>
                  <a:pt x="1216" y="554"/>
                </a:moveTo>
                <a:lnTo>
                  <a:pt x="1214" y="556"/>
                </a:lnTo>
                <a:lnTo>
                  <a:pt x="1216" y="556"/>
                </a:lnTo>
                <a:lnTo>
                  <a:pt x="1218" y="556"/>
                </a:lnTo>
                <a:lnTo>
                  <a:pt x="1218" y="556"/>
                </a:lnTo>
                <a:lnTo>
                  <a:pt x="1218" y="556"/>
                </a:lnTo>
                <a:lnTo>
                  <a:pt x="1218" y="556"/>
                </a:lnTo>
                <a:lnTo>
                  <a:pt x="1218" y="556"/>
                </a:lnTo>
                <a:lnTo>
                  <a:pt x="1218" y="556"/>
                </a:lnTo>
                <a:lnTo>
                  <a:pt x="1218" y="556"/>
                </a:lnTo>
                <a:lnTo>
                  <a:pt x="1218" y="556"/>
                </a:lnTo>
                <a:lnTo>
                  <a:pt x="1218" y="558"/>
                </a:lnTo>
                <a:lnTo>
                  <a:pt x="1218" y="558"/>
                </a:lnTo>
                <a:lnTo>
                  <a:pt x="1218" y="558"/>
                </a:lnTo>
                <a:lnTo>
                  <a:pt x="1218" y="558"/>
                </a:lnTo>
                <a:lnTo>
                  <a:pt x="1218" y="558"/>
                </a:lnTo>
                <a:lnTo>
                  <a:pt x="1220" y="556"/>
                </a:lnTo>
                <a:lnTo>
                  <a:pt x="1220" y="556"/>
                </a:lnTo>
                <a:lnTo>
                  <a:pt x="1220" y="554"/>
                </a:lnTo>
                <a:lnTo>
                  <a:pt x="1225" y="551"/>
                </a:lnTo>
                <a:lnTo>
                  <a:pt x="1225" y="551"/>
                </a:lnTo>
                <a:lnTo>
                  <a:pt x="1225" y="551"/>
                </a:lnTo>
                <a:lnTo>
                  <a:pt x="1225" y="551"/>
                </a:lnTo>
                <a:lnTo>
                  <a:pt x="1225" y="551"/>
                </a:lnTo>
                <a:lnTo>
                  <a:pt x="1227" y="551"/>
                </a:lnTo>
                <a:lnTo>
                  <a:pt x="1229" y="549"/>
                </a:lnTo>
                <a:lnTo>
                  <a:pt x="1227" y="549"/>
                </a:lnTo>
                <a:lnTo>
                  <a:pt x="1227" y="549"/>
                </a:lnTo>
                <a:lnTo>
                  <a:pt x="1225" y="549"/>
                </a:lnTo>
                <a:lnTo>
                  <a:pt x="1222" y="549"/>
                </a:lnTo>
                <a:lnTo>
                  <a:pt x="1220" y="551"/>
                </a:lnTo>
                <a:lnTo>
                  <a:pt x="1218" y="551"/>
                </a:lnTo>
                <a:lnTo>
                  <a:pt x="1216" y="554"/>
                </a:lnTo>
                <a:lnTo>
                  <a:pt x="1216" y="554"/>
                </a:lnTo>
                <a:close/>
                <a:moveTo>
                  <a:pt x="1206" y="541"/>
                </a:moveTo>
                <a:lnTo>
                  <a:pt x="1206" y="541"/>
                </a:lnTo>
                <a:lnTo>
                  <a:pt x="1206" y="543"/>
                </a:lnTo>
                <a:lnTo>
                  <a:pt x="1208" y="543"/>
                </a:lnTo>
                <a:lnTo>
                  <a:pt x="1208" y="543"/>
                </a:lnTo>
                <a:lnTo>
                  <a:pt x="1210" y="541"/>
                </a:lnTo>
                <a:lnTo>
                  <a:pt x="1210" y="541"/>
                </a:lnTo>
                <a:lnTo>
                  <a:pt x="1210" y="541"/>
                </a:lnTo>
                <a:lnTo>
                  <a:pt x="1210" y="541"/>
                </a:lnTo>
                <a:lnTo>
                  <a:pt x="1210" y="541"/>
                </a:lnTo>
                <a:lnTo>
                  <a:pt x="1210" y="541"/>
                </a:lnTo>
                <a:lnTo>
                  <a:pt x="1214" y="539"/>
                </a:lnTo>
                <a:lnTo>
                  <a:pt x="1216" y="539"/>
                </a:lnTo>
                <a:lnTo>
                  <a:pt x="1216" y="537"/>
                </a:lnTo>
                <a:lnTo>
                  <a:pt x="1216" y="537"/>
                </a:lnTo>
                <a:lnTo>
                  <a:pt x="1216" y="537"/>
                </a:lnTo>
                <a:lnTo>
                  <a:pt x="1216" y="537"/>
                </a:lnTo>
                <a:lnTo>
                  <a:pt x="1216" y="537"/>
                </a:lnTo>
                <a:lnTo>
                  <a:pt x="1212" y="537"/>
                </a:lnTo>
                <a:lnTo>
                  <a:pt x="1208" y="541"/>
                </a:lnTo>
                <a:lnTo>
                  <a:pt x="1206" y="541"/>
                </a:lnTo>
                <a:lnTo>
                  <a:pt x="1206" y="541"/>
                </a:lnTo>
                <a:lnTo>
                  <a:pt x="1206" y="541"/>
                </a:lnTo>
                <a:lnTo>
                  <a:pt x="1206" y="541"/>
                </a:lnTo>
                <a:close/>
                <a:moveTo>
                  <a:pt x="693" y="528"/>
                </a:moveTo>
                <a:lnTo>
                  <a:pt x="693" y="528"/>
                </a:lnTo>
                <a:lnTo>
                  <a:pt x="693" y="528"/>
                </a:lnTo>
                <a:lnTo>
                  <a:pt x="693" y="530"/>
                </a:lnTo>
                <a:lnTo>
                  <a:pt x="693" y="530"/>
                </a:lnTo>
                <a:lnTo>
                  <a:pt x="693" y="530"/>
                </a:lnTo>
                <a:lnTo>
                  <a:pt x="693" y="530"/>
                </a:lnTo>
                <a:lnTo>
                  <a:pt x="693" y="530"/>
                </a:lnTo>
                <a:lnTo>
                  <a:pt x="693" y="530"/>
                </a:lnTo>
                <a:lnTo>
                  <a:pt x="693" y="530"/>
                </a:lnTo>
                <a:lnTo>
                  <a:pt x="693" y="528"/>
                </a:lnTo>
                <a:close/>
                <a:moveTo>
                  <a:pt x="173" y="1004"/>
                </a:moveTo>
                <a:lnTo>
                  <a:pt x="173" y="1004"/>
                </a:lnTo>
                <a:lnTo>
                  <a:pt x="173" y="1004"/>
                </a:lnTo>
                <a:lnTo>
                  <a:pt x="169" y="1004"/>
                </a:lnTo>
                <a:lnTo>
                  <a:pt x="169" y="1004"/>
                </a:lnTo>
                <a:lnTo>
                  <a:pt x="169" y="1004"/>
                </a:lnTo>
                <a:lnTo>
                  <a:pt x="169" y="1004"/>
                </a:lnTo>
                <a:lnTo>
                  <a:pt x="167" y="1006"/>
                </a:lnTo>
                <a:lnTo>
                  <a:pt x="171" y="1006"/>
                </a:lnTo>
                <a:lnTo>
                  <a:pt x="175" y="1006"/>
                </a:lnTo>
                <a:lnTo>
                  <a:pt x="175" y="1006"/>
                </a:lnTo>
                <a:lnTo>
                  <a:pt x="177" y="1004"/>
                </a:lnTo>
                <a:lnTo>
                  <a:pt x="175" y="1004"/>
                </a:lnTo>
                <a:lnTo>
                  <a:pt x="173" y="1004"/>
                </a:lnTo>
                <a:close/>
                <a:moveTo>
                  <a:pt x="209" y="363"/>
                </a:moveTo>
                <a:lnTo>
                  <a:pt x="209" y="363"/>
                </a:lnTo>
                <a:lnTo>
                  <a:pt x="207" y="366"/>
                </a:lnTo>
                <a:lnTo>
                  <a:pt x="207" y="366"/>
                </a:lnTo>
                <a:lnTo>
                  <a:pt x="207" y="366"/>
                </a:lnTo>
                <a:lnTo>
                  <a:pt x="207" y="368"/>
                </a:lnTo>
                <a:lnTo>
                  <a:pt x="207" y="368"/>
                </a:lnTo>
                <a:lnTo>
                  <a:pt x="207" y="366"/>
                </a:lnTo>
                <a:lnTo>
                  <a:pt x="211" y="366"/>
                </a:lnTo>
                <a:lnTo>
                  <a:pt x="211" y="363"/>
                </a:lnTo>
                <a:lnTo>
                  <a:pt x="211" y="363"/>
                </a:lnTo>
                <a:lnTo>
                  <a:pt x="209" y="363"/>
                </a:lnTo>
                <a:close/>
                <a:moveTo>
                  <a:pt x="194" y="380"/>
                </a:moveTo>
                <a:lnTo>
                  <a:pt x="194" y="380"/>
                </a:lnTo>
                <a:lnTo>
                  <a:pt x="194" y="378"/>
                </a:lnTo>
                <a:lnTo>
                  <a:pt x="194" y="378"/>
                </a:lnTo>
                <a:lnTo>
                  <a:pt x="194" y="378"/>
                </a:lnTo>
                <a:lnTo>
                  <a:pt x="194" y="378"/>
                </a:lnTo>
                <a:lnTo>
                  <a:pt x="192" y="380"/>
                </a:lnTo>
                <a:lnTo>
                  <a:pt x="192" y="380"/>
                </a:lnTo>
                <a:lnTo>
                  <a:pt x="192" y="380"/>
                </a:lnTo>
                <a:lnTo>
                  <a:pt x="194" y="380"/>
                </a:lnTo>
                <a:close/>
                <a:moveTo>
                  <a:pt x="188" y="1010"/>
                </a:moveTo>
                <a:lnTo>
                  <a:pt x="188" y="1010"/>
                </a:lnTo>
                <a:lnTo>
                  <a:pt x="186" y="1010"/>
                </a:lnTo>
                <a:lnTo>
                  <a:pt x="186" y="1008"/>
                </a:lnTo>
                <a:lnTo>
                  <a:pt x="184" y="1008"/>
                </a:lnTo>
                <a:lnTo>
                  <a:pt x="182" y="1008"/>
                </a:lnTo>
                <a:lnTo>
                  <a:pt x="180" y="1008"/>
                </a:lnTo>
                <a:lnTo>
                  <a:pt x="180" y="1008"/>
                </a:lnTo>
                <a:lnTo>
                  <a:pt x="180" y="1008"/>
                </a:lnTo>
                <a:lnTo>
                  <a:pt x="180" y="1006"/>
                </a:lnTo>
                <a:lnTo>
                  <a:pt x="177" y="1006"/>
                </a:lnTo>
                <a:lnTo>
                  <a:pt x="177" y="1008"/>
                </a:lnTo>
                <a:lnTo>
                  <a:pt x="177" y="1008"/>
                </a:lnTo>
                <a:lnTo>
                  <a:pt x="177" y="1010"/>
                </a:lnTo>
                <a:lnTo>
                  <a:pt x="180" y="1010"/>
                </a:lnTo>
                <a:lnTo>
                  <a:pt x="180" y="1010"/>
                </a:lnTo>
                <a:lnTo>
                  <a:pt x="182" y="1012"/>
                </a:lnTo>
                <a:lnTo>
                  <a:pt x="182" y="1012"/>
                </a:lnTo>
                <a:lnTo>
                  <a:pt x="182" y="1012"/>
                </a:lnTo>
                <a:lnTo>
                  <a:pt x="184" y="1014"/>
                </a:lnTo>
                <a:lnTo>
                  <a:pt x="184" y="1012"/>
                </a:lnTo>
                <a:lnTo>
                  <a:pt x="186" y="1012"/>
                </a:lnTo>
                <a:lnTo>
                  <a:pt x="188" y="1012"/>
                </a:lnTo>
                <a:lnTo>
                  <a:pt x="188" y="1010"/>
                </a:lnTo>
                <a:close/>
                <a:moveTo>
                  <a:pt x="203" y="1029"/>
                </a:moveTo>
                <a:lnTo>
                  <a:pt x="203" y="1027"/>
                </a:lnTo>
                <a:lnTo>
                  <a:pt x="203" y="1027"/>
                </a:lnTo>
                <a:lnTo>
                  <a:pt x="201" y="1025"/>
                </a:lnTo>
                <a:lnTo>
                  <a:pt x="201" y="1023"/>
                </a:lnTo>
                <a:lnTo>
                  <a:pt x="194" y="1021"/>
                </a:lnTo>
                <a:lnTo>
                  <a:pt x="190" y="1018"/>
                </a:lnTo>
                <a:lnTo>
                  <a:pt x="190" y="1018"/>
                </a:lnTo>
                <a:lnTo>
                  <a:pt x="190" y="1021"/>
                </a:lnTo>
                <a:lnTo>
                  <a:pt x="190" y="1023"/>
                </a:lnTo>
                <a:lnTo>
                  <a:pt x="188" y="1025"/>
                </a:lnTo>
                <a:lnTo>
                  <a:pt x="188" y="1025"/>
                </a:lnTo>
                <a:lnTo>
                  <a:pt x="186" y="1027"/>
                </a:lnTo>
                <a:lnTo>
                  <a:pt x="188" y="1029"/>
                </a:lnTo>
                <a:lnTo>
                  <a:pt x="190" y="1033"/>
                </a:lnTo>
                <a:lnTo>
                  <a:pt x="188" y="1038"/>
                </a:lnTo>
                <a:lnTo>
                  <a:pt x="190" y="1038"/>
                </a:lnTo>
                <a:lnTo>
                  <a:pt x="192" y="1040"/>
                </a:lnTo>
                <a:lnTo>
                  <a:pt x="192" y="1040"/>
                </a:lnTo>
                <a:lnTo>
                  <a:pt x="194" y="1038"/>
                </a:lnTo>
                <a:lnTo>
                  <a:pt x="194" y="1038"/>
                </a:lnTo>
                <a:lnTo>
                  <a:pt x="199" y="1035"/>
                </a:lnTo>
                <a:lnTo>
                  <a:pt x="203" y="1033"/>
                </a:lnTo>
                <a:lnTo>
                  <a:pt x="205" y="1031"/>
                </a:lnTo>
                <a:lnTo>
                  <a:pt x="205" y="1031"/>
                </a:lnTo>
                <a:lnTo>
                  <a:pt x="205" y="1029"/>
                </a:lnTo>
                <a:lnTo>
                  <a:pt x="203" y="1029"/>
                </a:lnTo>
                <a:close/>
                <a:moveTo>
                  <a:pt x="243" y="340"/>
                </a:moveTo>
                <a:lnTo>
                  <a:pt x="241" y="338"/>
                </a:lnTo>
                <a:lnTo>
                  <a:pt x="241" y="338"/>
                </a:lnTo>
                <a:lnTo>
                  <a:pt x="243" y="336"/>
                </a:lnTo>
                <a:lnTo>
                  <a:pt x="243" y="336"/>
                </a:lnTo>
                <a:lnTo>
                  <a:pt x="243" y="336"/>
                </a:lnTo>
                <a:lnTo>
                  <a:pt x="241" y="336"/>
                </a:lnTo>
                <a:lnTo>
                  <a:pt x="239" y="336"/>
                </a:lnTo>
                <a:lnTo>
                  <a:pt x="239" y="336"/>
                </a:lnTo>
                <a:lnTo>
                  <a:pt x="237" y="338"/>
                </a:lnTo>
                <a:lnTo>
                  <a:pt x="234" y="338"/>
                </a:lnTo>
                <a:lnTo>
                  <a:pt x="234" y="336"/>
                </a:lnTo>
                <a:lnTo>
                  <a:pt x="237" y="334"/>
                </a:lnTo>
                <a:lnTo>
                  <a:pt x="234" y="334"/>
                </a:lnTo>
                <a:lnTo>
                  <a:pt x="230" y="334"/>
                </a:lnTo>
                <a:lnTo>
                  <a:pt x="230" y="334"/>
                </a:lnTo>
                <a:lnTo>
                  <a:pt x="230" y="334"/>
                </a:lnTo>
                <a:lnTo>
                  <a:pt x="230" y="334"/>
                </a:lnTo>
                <a:lnTo>
                  <a:pt x="230" y="336"/>
                </a:lnTo>
                <a:lnTo>
                  <a:pt x="230" y="336"/>
                </a:lnTo>
                <a:lnTo>
                  <a:pt x="230" y="336"/>
                </a:lnTo>
                <a:lnTo>
                  <a:pt x="230" y="336"/>
                </a:lnTo>
                <a:lnTo>
                  <a:pt x="228" y="336"/>
                </a:lnTo>
                <a:lnTo>
                  <a:pt x="228" y="336"/>
                </a:lnTo>
                <a:lnTo>
                  <a:pt x="226" y="338"/>
                </a:lnTo>
                <a:lnTo>
                  <a:pt x="226" y="338"/>
                </a:lnTo>
                <a:lnTo>
                  <a:pt x="226" y="338"/>
                </a:lnTo>
                <a:lnTo>
                  <a:pt x="226" y="338"/>
                </a:lnTo>
                <a:lnTo>
                  <a:pt x="224" y="338"/>
                </a:lnTo>
                <a:lnTo>
                  <a:pt x="224" y="336"/>
                </a:lnTo>
                <a:lnTo>
                  <a:pt x="222" y="336"/>
                </a:lnTo>
                <a:lnTo>
                  <a:pt x="222" y="334"/>
                </a:lnTo>
                <a:lnTo>
                  <a:pt x="222" y="336"/>
                </a:lnTo>
                <a:lnTo>
                  <a:pt x="220" y="336"/>
                </a:lnTo>
                <a:lnTo>
                  <a:pt x="220" y="336"/>
                </a:lnTo>
                <a:lnTo>
                  <a:pt x="220" y="336"/>
                </a:lnTo>
                <a:lnTo>
                  <a:pt x="220" y="338"/>
                </a:lnTo>
                <a:lnTo>
                  <a:pt x="222" y="338"/>
                </a:lnTo>
                <a:lnTo>
                  <a:pt x="222" y="340"/>
                </a:lnTo>
                <a:lnTo>
                  <a:pt x="222" y="340"/>
                </a:lnTo>
                <a:lnTo>
                  <a:pt x="222" y="340"/>
                </a:lnTo>
                <a:lnTo>
                  <a:pt x="220" y="340"/>
                </a:lnTo>
                <a:lnTo>
                  <a:pt x="222" y="340"/>
                </a:lnTo>
                <a:lnTo>
                  <a:pt x="222" y="344"/>
                </a:lnTo>
                <a:lnTo>
                  <a:pt x="222" y="346"/>
                </a:lnTo>
                <a:lnTo>
                  <a:pt x="222" y="346"/>
                </a:lnTo>
                <a:lnTo>
                  <a:pt x="222" y="346"/>
                </a:lnTo>
                <a:lnTo>
                  <a:pt x="222" y="346"/>
                </a:lnTo>
                <a:lnTo>
                  <a:pt x="220" y="344"/>
                </a:lnTo>
                <a:lnTo>
                  <a:pt x="220" y="342"/>
                </a:lnTo>
                <a:lnTo>
                  <a:pt x="218" y="342"/>
                </a:lnTo>
                <a:lnTo>
                  <a:pt x="218" y="342"/>
                </a:lnTo>
                <a:lnTo>
                  <a:pt x="218" y="342"/>
                </a:lnTo>
                <a:lnTo>
                  <a:pt x="218" y="340"/>
                </a:lnTo>
                <a:lnTo>
                  <a:pt x="215" y="340"/>
                </a:lnTo>
                <a:lnTo>
                  <a:pt x="215" y="340"/>
                </a:lnTo>
                <a:lnTo>
                  <a:pt x="213" y="340"/>
                </a:lnTo>
                <a:lnTo>
                  <a:pt x="211" y="340"/>
                </a:lnTo>
                <a:lnTo>
                  <a:pt x="209" y="342"/>
                </a:lnTo>
                <a:lnTo>
                  <a:pt x="207" y="344"/>
                </a:lnTo>
                <a:lnTo>
                  <a:pt x="207" y="346"/>
                </a:lnTo>
                <a:lnTo>
                  <a:pt x="207" y="346"/>
                </a:lnTo>
                <a:lnTo>
                  <a:pt x="209" y="349"/>
                </a:lnTo>
                <a:lnTo>
                  <a:pt x="211" y="353"/>
                </a:lnTo>
                <a:lnTo>
                  <a:pt x="213" y="355"/>
                </a:lnTo>
                <a:lnTo>
                  <a:pt x="213" y="357"/>
                </a:lnTo>
                <a:lnTo>
                  <a:pt x="215" y="355"/>
                </a:lnTo>
                <a:lnTo>
                  <a:pt x="215" y="355"/>
                </a:lnTo>
                <a:lnTo>
                  <a:pt x="215" y="353"/>
                </a:lnTo>
                <a:lnTo>
                  <a:pt x="215" y="353"/>
                </a:lnTo>
                <a:lnTo>
                  <a:pt x="213" y="353"/>
                </a:lnTo>
                <a:lnTo>
                  <a:pt x="213" y="353"/>
                </a:lnTo>
                <a:lnTo>
                  <a:pt x="211" y="353"/>
                </a:lnTo>
                <a:lnTo>
                  <a:pt x="213" y="353"/>
                </a:lnTo>
                <a:lnTo>
                  <a:pt x="213" y="351"/>
                </a:lnTo>
                <a:lnTo>
                  <a:pt x="213" y="351"/>
                </a:lnTo>
                <a:lnTo>
                  <a:pt x="215" y="351"/>
                </a:lnTo>
                <a:lnTo>
                  <a:pt x="218" y="351"/>
                </a:lnTo>
                <a:lnTo>
                  <a:pt x="218" y="351"/>
                </a:lnTo>
                <a:lnTo>
                  <a:pt x="218" y="351"/>
                </a:lnTo>
                <a:lnTo>
                  <a:pt x="218" y="353"/>
                </a:lnTo>
                <a:lnTo>
                  <a:pt x="215" y="353"/>
                </a:lnTo>
                <a:lnTo>
                  <a:pt x="218" y="353"/>
                </a:lnTo>
                <a:lnTo>
                  <a:pt x="218" y="353"/>
                </a:lnTo>
                <a:lnTo>
                  <a:pt x="220" y="355"/>
                </a:lnTo>
                <a:lnTo>
                  <a:pt x="222" y="355"/>
                </a:lnTo>
                <a:lnTo>
                  <a:pt x="222" y="355"/>
                </a:lnTo>
                <a:lnTo>
                  <a:pt x="218" y="357"/>
                </a:lnTo>
                <a:lnTo>
                  <a:pt x="218" y="359"/>
                </a:lnTo>
                <a:lnTo>
                  <a:pt x="218" y="359"/>
                </a:lnTo>
                <a:lnTo>
                  <a:pt x="218" y="359"/>
                </a:lnTo>
                <a:lnTo>
                  <a:pt x="218" y="359"/>
                </a:lnTo>
                <a:lnTo>
                  <a:pt x="222" y="357"/>
                </a:lnTo>
                <a:lnTo>
                  <a:pt x="224" y="355"/>
                </a:lnTo>
                <a:lnTo>
                  <a:pt x="224" y="355"/>
                </a:lnTo>
                <a:lnTo>
                  <a:pt x="224" y="355"/>
                </a:lnTo>
                <a:lnTo>
                  <a:pt x="224" y="353"/>
                </a:lnTo>
                <a:lnTo>
                  <a:pt x="222" y="353"/>
                </a:lnTo>
                <a:lnTo>
                  <a:pt x="224" y="353"/>
                </a:lnTo>
                <a:lnTo>
                  <a:pt x="226" y="353"/>
                </a:lnTo>
                <a:lnTo>
                  <a:pt x="226" y="351"/>
                </a:lnTo>
                <a:lnTo>
                  <a:pt x="226" y="351"/>
                </a:lnTo>
                <a:lnTo>
                  <a:pt x="228" y="349"/>
                </a:lnTo>
                <a:lnTo>
                  <a:pt x="232" y="349"/>
                </a:lnTo>
                <a:lnTo>
                  <a:pt x="234" y="349"/>
                </a:lnTo>
                <a:lnTo>
                  <a:pt x="234" y="346"/>
                </a:lnTo>
                <a:lnTo>
                  <a:pt x="237" y="346"/>
                </a:lnTo>
                <a:lnTo>
                  <a:pt x="239" y="346"/>
                </a:lnTo>
                <a:lnTo>
                  <a:pt x="239" y="346"/>
                </a:lnTo>
                <a:lnTo>
                  <a:pt x="239" y="346"/>
                </a:lnTo>
                <a:lnTo>
                  <a:pt x="237" y="344"/>
                </a:lnTo>
                <a:lnTo>
                  <a:pt x="237" y="344"/>
                </a:lnTo>
                <a:lnTo>
                  <a:pt x="234" y="344"/>
                </a:lnTo>
                <a:lnTo>
                  <a:pt x="232" y="344"/>
                </a:lnTo>
                <a:lnTo>
                  <a:pt x="234" y="342"/>
                </a:lnTo>
                <a:lnTo>
                  <a:pt x="234" y="342"/>
                </a:lnTo>
                <a:lnTo>
                  <a:pt x="237" y="342"/>
                </a:lnTo>
                <a:lnTo>
                  <a:pt x="239" y="344"/>
                </a:lnTo>
                <a:lnTo>
                  <a:pt x="243" y="344"/>
                </a:lnTo>
                <a:lnTo>
                  <a:pt x="243" y="344"/>
                </a:lnTo>
                <a:lnTo>
                  <a:pt x="243" y="344"/>
                </a:lnTo>
                <a:lnTo>
                  <a:pt x="245" y="342"/>
                </a:lnTo>
                <a:lnTo>
                  <a:pt x="245" y="340"/>
                </a:lnTo>
                <a:lnTo>
                  <a:pt x="245" y="340"/>
                </a:lnTo>
                <a:lnTo>
                  <a:pt x="243" y="340"/>
                </a:lnTo>
                <a:close/>
                <a:moveTo>
                  <a:pt x="118" y="391"/>
                </a:moveTo>
                <a:lnTo>
                  <a:pt x="118" y="389"/>
                </a:lnTo>
                <a:lnTo>
                  <a:pt x="118" y="389"/>
                </a:lnTo>
                <a:lnTo>
                  <a:pt x="118" y="389"/>
                </a:lnTo>
                <a:lnTo>
                  <a:pt x="116" y="391"/>
                </a:lnTo>
                <a:lnTo>
                  <a:pt x="116" y="391"/>
                </a:lnTo>
                <a:lnTo>
                  <a:pt x="116" y="391"/>
                </a:lnTo>
                <a:lnTo>
                  <a:pt x="116" y="389"/>
                </a:lnTo>
                <a:lnTo>
                  <a:pt x="116" y="389"/>
                </a:lnTo>
                <a:lnTo>
                  <a:pt x="116" y="389"/>
                </a:lnTo>
                <a:lnTo>
                  <a:pt x="116" y="389"/>
                </a:lnTo>
                <a:lnTo>
                  <a:pt x="114" y="389"/>
                </a:lnTo>
                <a:lnTo>
                  <a:pt x="114" y="391"/>
                </a:lnTo>
                <a:lnTo>
                  <a:pt x="114" y="391"/>
                </a:lnTo>
                <a:lnTo>
                  <a:pt x="114" y="393"/>
                </a:lnTo>
                <a:lnTo>
                  <a:pt x="114" y="395"/>
                </a:lnTo>
                <a:lnTo>
                  <a:pt x="114" y="393"/>
                </a:lnTo>
                <a:lnTo>
                  <a:pt x="116" y="393"/>
                </a:lnTo>
                <a:lnTo>
                  <a:pt x="116" y="393"/>
                </a:lnTo>
                <a:lnTo>
                  <a:pt x="118" y="393"/>
                </a:lnTo>
                <a:lnTo>
                  <a:pt x="118" y="393"/>
                </a:lnTo>
                <a:lnTo>
                  <a:pt x="118" y="393"/>
                </a:lnTo>
                <a:lnTo>
                  <a:pt x="118" y="391"/>
                </a:lnTo>
                <a:close/>
                <a:moveTo>
                  <a:pt x="234" y="351"/>
                </a:moveTo>
                <a:lnTo>
                  <a:pt x="228" y="351"/>
                </a:lnTo>
                <a:lnTo>
                  <a:pt x="228" y="351"/>
                </a:lnTo>
                <a:lnTo>
                  <a:pt x="228" y="353"/>
                </a:lnTo>
                <a:lnTo>
                  <a:pt x="228" y="355"/>
                </a:lnTo>
                <a:lnTo>
                  <a:pt x="230" y="353"/>
                </a:lnTo>
                <a:lnTo>
                  <a:pt x="230" y="353"/>
                </a:lnTo>
                <a:lnTo>
                  <a:pt x="230" y="353"/>
                </a:lnTo>
                <a:lnTo>
                  <a:pt x="232" y="351"/>
                </a:lnTo>
                <a:lnTo>
                  <a:pt x="234" y="351"/>
                </a:lnTo>
                <a:lnTo>
                  <a:pt x="234" y="351"/>
                </a:lnTo>
                <a:lnTo>
                  <a:pt x="234" y="351"/>
                </a:lnTo>
                <a:lnTo>
                  <a:pt x="234" y="351"/>
                </a:lnTo>
                <a:close/>
                <a:moveTo>
                  <a:pt x="215" y="363"/>
                </a:moveTo>
                <a:lnTo>
                  <a:pt x="213" y="363"/>
                </a:lnTo>
                <a:lnTo>
                  <a:pt x="213" y="363"/>
                </a:lnTo>
                <a:lnTo>
                  <a:pt x="213" y="366"/>
                </a:lnTo>
                <a:lnTo>
                  <a:pt x="215" y="366"/>
                </a:lnTo>
                <a:lnTo>
                  <a:pt x="215" y="363"/>
                </a:lnTo>
                <a:lnTo>
                  <a:pt x="215" y="363"/>
                </a:lnTo>
                <a:lnTo>
                  <a:pt x="215" y="363"/>
                </a:lnTo>
                <a:lnTo>
                  <a:pt x="215" y="363"/>
                </a:lnTo>
                <a:lnTo>
                  <a:pt x="215" y="363"/>
                </a:lnTo>
                <a:lnTo>
                  <a:pt x="215" y="363"/>
                </a:lnTo>
                <a:close/>
                <a:moveTo>
                  <a:pt x="129" y="391"/>
                </a:moveTo>
                <a:lnTo>
                  <a:pt x="129" y="391"/>
                </a:lnTo>
                <a:lnTo>
                  <a:pt x="127" y="391"/>
                </a:lnTo>
                <a:lnTo>
                  <a:pt x="127" y="393"/>
                </a:lnTo>
                <a:lnTo>
                  <a:pt x="127" y="393"/>
                </a:lnTo>
                <a:lnTo>
                  <a:pt x="125" y="395"/>
                </a:lnTo>
                <a:lnTo>
                  <a:pt x="125" y="395"/>
                </a:lnTo>
                <a:lnTo>
                  <a:pt x="125" y="395"/>
                </a:lnTo>
                <a:lnTo>
                  <a:pt x="125" y="395"/>
                </a:lnTo>
                <a:lnTo>
                  <a:pt x="125" y="397"/>
                </a:lnTo>
                <a:lnTo>
                  <a:pt x="125" y="397"/>
                </a:lnTo>
                <a:lnTo>
                  <a:pt x="123" y="399"/>
                </a:lnTo>
                <a:lnTo>
                  <a:pt x="125" y="399"/>
                </a:lnTo>
                <a:lnTo>
                  <a:pt x="127" y="397"/>
                </a:lnTo>
                <a:lnTo>
                  <a:pt x="127" y="395"/>
                </a:lnTo>
                <a:lnTo>
                  <a:pt x="127" y="395"/>
                </a:lnTo>
                <a:lnTo>
                  <a:pt x="127" y="395"/>
                </a:lnTo>
                <a:lnTo>
                  <a:pt x="129" y="395"/>
                </a:lnTo>
                <a:lnTo>
                  <a:pt x="129" y="395"/>
                </a:lnTo>
                <a:lnTo>
                  <a:pt x="129" y="393"/>
                </a:lnTo>
                <a:lnTo>
                  <a:pt x="129" y="393"/>
                </a:lnTo>
                <a:lnTo>
                  <a:pt x="129" y="391"/>
                </a:lnTo>
                <a:close/>
                <a:moveTo>
                  <a:pt x="125" y="991"/>
                </a:moveTo>
                <a:lnTo>
                  <a:pt x="123" y="993"/>
                </a:lnTo>
                <a:lnTo>
                  <a:pt x="123" y="993"/>
                </a:lnTo>
                <a:lnTo>
                  <a:pt x="123" y="993"/>
                </a:lnTo>
                <a:lnTo>
                  <a:pt x="123" y="995"/>
                </a:lnTo>
                <a:lnTo>
                  <a:pt x="125" y="993"/>
                </a:lnTo>
                <a:lnTo>
                  <a:pt x="125" y="993"/>
                </a:lnTo>
                <a:lnTo>
                  <a:pt x="125" y="993"/>
                </a:lnTo>
                <a:lnTo>
                  <a:pt x="125" y="991"/>
                </a:lnTo>
                <a:lnTo>
                  <a:pt x="127" y="991"/>
                </a:lnTo>
                <a:lnTo>
                  <a:pt x="125" y="991"/>
                </a:lnTo>
                <a:lnTo>
                  <a:pt x="125" y="991"/>
                </a:lnTo>
                <a:close/>
                <a:moveTo>
                  <a:pt x="118" y="389"/>
                </a:moveTo>
                <a:lnTo>
                  <a:pt x="118" y="391"/>
                </a:lnTo>
                <a:lnTo>
                  <a:pt x="118" y="391"/>
                </a:lnTo>
                <a:lnTo>
                  <a:pt x="120" y="391"/>
                </a:lnTo>
                <a:lnTo>
                  <a:pt x="123" y="391"/>
                </a:lnTo>
                <a:lnTo>
                  <a:pt x="120" y="389"/>
                </a:lnTo>
                <a:lnTo>
                  <a:pt x="118" y="389"/>
                </a:lnTo>
                <a:close/>
                <a:moveTo>
                  <a:pt x="137" y="987"/>
                </a:moveTo>
                <a:lnTo>
                  <a:pt x="133" y="987"/>
                </a:lnTo>
                <a:lnTo>
                  <a:pt x="131" y="989"/>
                </a:lnTo>
                <a:lnTo>
                  <a:pt x="129" y="991"/>
                </a:lnTo>
                <a:lnTo>
                  <a:pt x="131" y="991"/>
                </a:lnTo>
                <a:lnTo>
                  <a:pt x="131" y="991"/>
                </a:lnTo>
                <a:lnTo>
                  <a:pt x="133" y="993"/>
                </a:lnTo>
                <a:lnTo>
                  <a:pt x="133" y="993"/>
                </a:lnTo>
                <a:lnTo>
                  <a:pt x="135" y="993"/>
                </a:lnTo>
                <a:lnTo>
                  <a:pt x="135" y="993"/>
                </a:lnTo>
                <a:lnTo>
                  <a:pt x="137" y="991"/>
                </a:lnTo>
                <a:lnTo>
                  <a:pt x="137" y="991"/>
                </a:lnTo>
                <a:lnTo>
                  <a:pt x="137" y="989"/>
                </a:lnTo>
                <a:lnTo>
                  <a:pt x="137" y="989"/>
                </a:lnTo>
                <a:lnTo>
                  <a:pt x="137" y="987"/>
                </a:lnTo>
                <a:close/>
                <a:moveTo>
                  <a:pt x="135" y="397"/>
                </a:moveTo>
                <a:lnTo>
                  <a:pt x="135" y="397"/>
                </a:lnTo>
                <a:lnTo>
                  <a:pt x="135" y="397"/>
                </a:lnTo>
                <a:lnTo>
                  <a:pt x="135" y="397"/>
                </a:lnTo>
                <a:lnTo>
                  <a:pt x="135" y="395"/>
                </a:lnTo>
                <a:lnTo>
                  <a:pt x="135" y="397"/>
                </a:lnTo>
                <a:lnTo>
                  <a:pt x="135" y="397"/>
                </a:lnTo>
                <a:lnTo>
                  <a:pt x="135" y="397"/>
                </a:lnTo>
                <a:close/>
                <a:moveTo>
                  <a:pt x="133" y="395"/>
                </a:moveTo>
                <a:lnTo>
                  <a:pt x="133" y="395"/>
                </a:lnTo>
                <a:lnTo>
                  <a:pt x="133" y="395"/>
                </a:lnTo>
                <a:lnTo>
                  <a:pt x="133" y="395"/>
                </a:lnTo>
                <a:lnTo>
                  <a:pt x="133" y="393"/>
                </a:lnTo>
                <a:lnTo>
                  <a:pt x="133" y="393"/>
                </a:lnTo>
                <a:lnTo>
                  <a:pt x="133" y="393"/>
                </a:lnTo>
                <a:lnTo>
                  <a:pt x="133" y="393"/>
                </a:lnTo>
                <a:lnTo>
                  <a:pt x="133" y="393"/>
                </a:lnTo>
                <a:lnTo>
                  <a:pt x="133" y="395"/>
                </a:lnTo>
                <a:lnTo>
                  <a:pt x="131" y="395"/>
                </a:lnTo>
                <a:lnTo>
                  <a:pt x="133" y="395"/>
                </a:lnTo>
                <a:lnTo>
                  <a:pt x="131" y="395"/>
                </a:lnTo>
                <a:lnTo>
                  <a:pt x="133" y="395"/>
                </a:lnTo>
                <a:close/>
                <a:moveTo>
                  <a:pt x="161" y="1002"/>
                </a:moveTo>
                <a:lnTo>
                  <a:pt x="161" y="999"/>
                </a:lnTo>
                <a:lnTo>
                  <a:pt x="161" y="999"/>
                </a:lnTo>
                <a:lnTo>
                  <a:pt x="161" y="999"/>
                </a:lnTo>
                <a:lnTo>
                  <a:pt x="161" y="999"/>
                </a:lnTo>
                <a:lnTo>
                  <a:pt x="158" y="999"/>
                </a:lnTo>
                <a:lnTo>
                  <a:pt x="158" y="997"/>
                </a:lnTo>
                <a:lnTo>
                  <a:pt x="158" y="995"/>
                </a:lnTo>
                <a:lnTo>
                  <a:pt x="156" y="995"/>
                </a:lnTo>
                <a:lnTo>
                  <a:pt x="154" y="997"/>
                </a:lnTo>
                <a:lnTo>
                  <a:pt x="152" y="997"/>
                </a:lnTo>
                <a:lnTo>
                  <a:pt x="154" y="999"/>
                </a:lnTo>
                <a:lnTo>
                  <a:pt x="154" y="999"/>
                </a:lnTo>
                <a:lnTo>
                  <a:pt x="154" y="1002"/>
                </a:lnTo>
                <a:lnTo>
                  <a:pt x="156" y="1002"/>
                </a:lnTo>
                <a:lnTo>
                  <a:pt x="156" y="1002"/>
                </a:lnTo>
                <a:lnTo>
                  <a:pt x="156" y="1002"/>
                </a:lnTo>
                <a:lnTo>
                  <a:pt x="156" y="1002"/>
                </a:lnTo>
                <a:lnTo>
                  <a:pt x="156" y="1002"/>
                </a:lnTo>
                <a:lnTo>
                  <a:pt x="158" y="1002"/>
                </a:lnTo>
                <a:lnTo>
                  <a:pt x="158" y="1002"/>
                </a:lnTo>
                <a:lnTo>
                  <a:pt x="158" y="1002"/>
                </a:lnTo>
                <a:lnTo>
                  <a:pt x="158" y="1002"/>
                </a:lnTo>
                <a:lnTo>
                  <a:pt x="161" y="1002"/>
                </a:lnTo>
                <a:lnTo>
                  <a:pt x="163" y="1002"/>
                </a:lnTo>
                <a:lnTo>
                  <a:pt x="163" y="1002"/>
                </a:lnTo>
                <a:lnTo>
                  <a:pt x="163" y="1002"/>
                </a:lnTo>
                <a:lnTo>
                  <a:pt x="161" y="1002"/>
                </a:lnTo>
                <a:close/>
                <a:moveTo>
                  <a:pt x="173" y="1008"/>
                </a:moveTo>
                <a:lnTo>
                  <a:pt x="173" y="1008"/>
                </a:lnTo>
                <a:lnTo>
                  <a:pt x="171" y="1008"/>
                </a:lnTo>
                <a:lnTo>
                  <a:pt x="173" y="1010"/>
                </a:lnTo>
                <a:lnTo>
                  <a:pt x="173" y="1010"/>
                </a:lnTo>
                <a:lnTo>
                  <a:pt x="173" y="1010"/>
                </a:lnTo>
                <a:lnTo>
                  <a:pt x="175" y="1010"/>
                </a:lnTo>
                <a:lnTo>
                  <a:pt x="175" y="1010"/>
                </a:lnTo>
                <a:lnTo>
                  <a:pt x="175" y="1008"/>
                </a:lnTo>
                <a:lnTo>
                  <a:pt x="173" y="1008"/>
                </a:lnTo>
                <a:close/>
                <a:moveTo>
                  <a:pt x="745" y="805"/>
                </a:moveTo>
                <a:lnTo>
                  <a:pt x="743" y="805"/>
                </a:lnTo>
                <a:lnTo>
                  <a:pt x="743" y="805"/>
                </a:lnTo>
                <a:lnTo>
                  <a:pt x="743" y="807"/>
                </a:lnTo>
                <a:lnTo>
                  <a:pt x="745" y="807"/>
                </a:lnTo>
                <a:lnTo>
                  <a:pt x="745" y="807"/>
                </a:lnTo>
                <a:lnTo>
                  <a:pt x="745" y="807"/>
                </a:lnTo>
                <a:lnTo>
                  <a:pt x="745" y="805"/>
                </a:lnTo>
                <a:close/>
                <a:moveTo>
                  <a:pt x="1404" y="615"/>
                </a:moveTo>
                <a:lnTo>
                  <a:pt x="1404" y="615"/>
                </a:lnTo>
                <a:lnTo>
                  <a:pt x="1404" y="615"/>
                </a:lnTo>
                <a:lnTo>
                  <a:pt x="1404" y="615"/>
                </a:lnTo>
                <a:lnTo>
                  <a:pt x="1404" y="615"/>
                </a:lnTo>
                <a:lnTo>
                  <a:pt x="1404" y="615"/>
                </a:lnTo>
                <a:lnTo>
                  <a:pt x="1404" y="615"/>
                </a:lnTo>
                <a:close/>
                <a:moveTo>
                  <a:pt x="1239" y="592"/>
                </a:moveTo>
                <a:lnTo>
                  <a:pt x="1239" y="592"/>
                </a:lnTo>
                <a:lnTo>
                  <a:pt x="1239" y="592"/>
                </a:lnTo>
                <a:lnTo>
                  <a:pt x="1239" y="592"/>
                </a:lnTo>
                <a:lnTo>
                  <a:pt x="1239" y="592"/>
                </a:lnTo>
                <a:lnTo>
                  <a:pt x="1239" y="592"/>
                </a:lnTo>
                <a:lnTo>
                  <a:pt x="1237" y="592"/>
                </a:lnTo>
                <a:lnTo>
                  <a:pt x="1237" y="594"/>
                </a:lnTo>
                <a:lnTo>
                  <a:pt x="1237" y="594"/>
                </a:lnTo>
                <a:lnTo>
                  <a:pt x="1235" y="594"/>
                </a:lnTo>
                <a:lnTo>
                  <a:pt x="1235" y="596"/>
                </a:lnTo>
                <a:lnTo>
                  <a:pt x="1235" y="596"/>
                </a:lnTo>
                <a:lnTo>
                  <a:pt x="1233" y="598"/>
                </a:lnTo>
                <a:lnTo>
                  <a:pt x="1233" y="598"/>
                </a:lnTo>
                <a:lnTo>
                  <a:pt x="1233" y="598"/>
                </a:lnTo>
                <a:lnTo>
                  <a:pt x="1233" y="600"/>
                </a:lnTo>
                <a:lnTo>
                  <a:pt x="1235" y="600"/>
                </a:lnTo>
                <a:lnTo>
                  <a:pt x="1235" y="600"/>
                </a:lnTo>
                <a:lnTo>
                  <a:pt x="1235" y="600"/>
                </a:lnTo>
                <a:lnTo>
                  <a:pt x="1237" y="598"/>
                </a:lnTo>
                <a:lnTo>
                  <a:pt x="1237" y="598"/>
                </a:lnTo>
                <a:lnTo>
                  <a:pt x="1237" y="598"/>
                </a:lnTo>
                <a:lnTo>
                  <a:pt x="1237" y="598"/>
                </a:lnTo>
                <a:lnTo>
                  <a:pt x="1237" y="596"/>
                </a:lnTo>
                <a:lnTo>
                  <a:pt x="1237" y="596"/>
                </a:lnTo>
                <a:lnTo>
                  <a:pt x="1237" y="596"/>
                </a:lnTo>
                <a:lnTo>
                  <a:pt x="1239" y="596"/>
                </a:lnTo>
                <a:lnTo>
                  <a:pt x="1239" y="594"/>
                </a:lnTo>
                <a:lnTo>
                  <a:pt x="1239" y="594"/>
                </a:lnTo>
                <a:lnTo>
                  <a:pt x="1239" y="594"/>
                </a:lnTo>
                <a:lnTo>
                  <a:pt x="1239" y="594"/>
                </a:lnTo>
                <a:lnTo>
                  <a:pt x="1239" y="594"/>
                </a:lnTo>
                <a:lnTo>
                  <a:pt x="1239" y="594"/>
                </a:lnTo>
                <a:lnTo>
                  <a:pt x="1239" y="592"/>
                </a:lnTo>
                <a:lnTo>
                  <a:pt x="1239" y="592"/>
                </a:lnTo>
                <a:lnTo>
                  <a:pt x="1239" y="592"/>
                </a:lnTo>
                <a:close/>
                <a:moveTo>
                  <a:pt x="1362" y="634"/>
                </a:moveTo>
                <a:lnTo>
                  <a:pt x="1362" y="634"/>
                </a:lnTo>
                <a:lnTo>
                  <a:pt x="1364" y="634"/>
                </a:lnTo>
                <a:lnTo>
                  <a:pt x="1364" y="634"/>
                </a:lnTo>
                <a:lnTo>
                  <a:pt x="1362" y="632"/>
                </a:lnTo>
                <a:lnTo>
                  <a:pt x="1362" y="634"/>
                </a:lnTo>
                <a:lnTo>
                  <a:pt x="1362" y="634"/>
                </a:lnTo>
                <a:lnTo>
                  <a:pt x="1362" y="634"/>
                </a:lnTo>
                <a:lnTo>
                  <a:pt x="1362" y="634"/>
                </a:lnTo>
                <a:lnTo>
                  <a:pt x="1362" y="634"/>
                </a:lnTo>
                <a:close/>
                <a:moveTo>
                  <a:pt x="1241" y="590"/>
                </a:moveTo>
                <a:lnTo>
                  <a:pt x="1241" y="590"/>
                </a:lnTo>
                <a:lnTo>
                  <a:pt x="1239" y="590"/>
                </a:lnTo>
                <a:lnTo>
                  <a:pt x="1241" y="590"/>
                </a:lnTo>
                <a:lnTo>
                  <a:pt x="1241" y="590"/>
                </a:lnTo>
                <a:lnTo>
                  <a:pt x="1241" y="590"/>
                </a:lnTo>
                <a:lnTo>
                  <a:pt x="1241" y="590"/>
                </a:lnTo>
                <a:lnTo>
                  <a:pt x="1241" y="590"/>
                </a:lnTo>
                <a:lnTo>
                  <a:pt x="1241" y="590"/>
                </a:lnTo>
                <a:lnTo>
                  <a:pt x="1241" y="590"/>
                </a:lnTo>
                <a:close/>
                <a:moveTo>
                  <a:pt x="1254" y="594"/>
                </a:moveTo>
                <a:lnTo>
                  <a:pt x="1254" y="594"/>
                </a:lnTo>
                <a:lnTo>
                  <a:pt x="1254" y="594"/>
                </a:lnTo>
                <a:lnTo>
                  <a:pt x="1254" y="596"/>
                </a:lnTo>
                <a:lnTo>
                  <a:pt x="1254" y="596"/>
                </a:lnTo>
                <a:lnTo>
                  <a:pt x="1256" y="594"/>
                </a:lnTo>
                <a:lnTo>
                  <a:pt x="1256" y="594"/>
                </a:lnTo>
                <a:lnTo>
                  <a:pt x="1254" y="594"/>
                </a:lnTo>
                <a:lnTo>
                  <a:pt x="1254" y="594"/>
                </a:lnTo>
                <a:close/>
                <a:moveTo>
                  <a:pt x="693" y="554"/>
                </a:moveTo>
                <a:lnTo>
                  <a:pt x="693" y="556"/>
                </a:lnTo>
                <a:lnTo>
                  <a:pt x="693" y="556"/>
                </a:lnTo>
                <a:lnTo>
                  <a:pt x="693" y="554"/>
                </a:lnTo>
                <a:lnTo>
                  <a:pt x="693" y="554"/>
                </a:lnTo>
                <a:lnTo>
                  <a:pt x="693" y="554"/>
                </a:lnTo>
                <a:lnTo>
                  <a:pt x="693" y="554"/>
                </a:lnTo>
                <a:lnTo>
                  <a:pt x="693" y="554"/>
                </a:lnTo>
                <a:close/>
                <a:moveTo>
                  <a:pt x="1187" y="558"/>
                </a:moveTo>
                <a:lnTo>
                  <a:pt x="1187" y="558"/>
                </a:lnTo>
                <a:lnTo>
                  <a:pt x="1187" y="558"/>
                </a:lnTo>
                <a:lnTo>
                  <a:pt x="1187" y="558"/>
                </a:lnTo>
                <a:lnTo>
                  <a:pt x="1189" y="558"/>
                </a:lnTo>
                <a:lnTo>
                  <a:pt x="1189" y="558"/>
                </a:lnTo>
                <a:lnTo>
                  <a:pt x="1187" y="558"/>
                </a:lnTo>
                <a:lnTo>
                  <a:pt x="1187" y="558"/>
                </a:lnTo>
                <a:lnTo>
                  <a:pt x="1187" y="558"/>
                </a:lnTo>
                <a:close/>
                <a:moveTo>
                  <a:pt x="699" y="547"/>
                </a:moveTo>
                <a:lnTo>
                  <a:pt x="699" y="545"/>
                </a:lnTo>
                <a:lnTo>
                  <a:pt x="699" y="545"/>
                </a:lnTo>
                <a:lnTo>
                  <a:pt x="697" y="545"/>
                </a:lnTo>
                <a:lnTo>
                  <a:pt x="697" y="545"/>
                </a:lnTo>
                <a:lnTo>
                  <a:pt x="697" y="545"/>
                </a:lnTo>
                <a:lnTo>
                  <a:pt x="697" y="547"/>
                </a:lnTo>
                <a:lnTo>
                  <a:pt x="697" y="547"/>
                </a:lnTo>
                <a:lnTo>
                  <a:pt x="699" y="547"/>
                </a:lnTo>
                <a:lnTo>
                  <a:pt x="699" y="547"/>
                </a:lnTo>
                <a:close/>
                <a:moveTo>
                  <a:pt x="1263" y="581"/>
                </a:moveTo>
                <a:lnTo>
                  <a:pt x="1260" y="583"/>
                </a:lnTo>
                <a:lnTo>
                  <a:pt x="1260" y="583"/>
                </a:lnTo>
                <a:lnTo>
                  <a:pt x="1260" y="585"/>
                </a:lnTo>
                <a:lnTo>
                  <a:pt x="1260" y="585"/>
                </a:lnTo>
                <a:lnTo>
                  <a:pt x="1263" y="585"/>
                </a:lnTo>
                <a:lnTo>
                  <a:pt x="1263" y="585"/>
                </a:lnTo>
                <a:lnTo>
                  <a:pt x="1263" y="583"/>
                </a:lnTo>
                <a:lnTo>
                  <a:pt x="1263" y="583"/>
                </a:lnTo>
                <a:lnTo>
                  <a:pt x="1263" y="583"/>
                </a:lnTo>
                <a:lnTo>
                  <a:pt x="1263" y="581"/>
                </a:lnTo>
                <a:close/>
                <a:moveTo>
                  <a:pt x="699" y="551"/>
                </a:moveTo>
                <a:lnTo>
                  <a:pt x="699" y="551"/>
                </a:lnTo>
                <a:lnTo>
                  <a:pt x="699" y="551"/>
                </a:lnTo>
                <a:lnTo>
                  <a:pt x="699" y="551"/>
                </a:lnTo>
                <a:lnTo>
                  <a:pt x="701" y="551"/>
                </a:lnTo>
                <a:lnTo>
                  <a:pt x="699" y="549"/>
                </a:lnTo>
                <a:lnTo>
                  <a:pt x="699" y="549"/>
                </a:lnTo>
                <a:lnTo>
                  <a:pt x="699" y="549"/>
                </a:lnTo>
                <a:lnTo>
                  <a:pt x="699" y="551"/>
                </a:lnTo>
                <a:lnTo>
                  <a:pt x="699" y="551"/>
                </a:lnTo>
                <a:lnTo>
                  <a:pt x="699" y="551"/>
                </a:lnTo>
                <a:lnTo>
                  <a:pt x="699" y="551"/>
                </a:lnTo>
                <a:close/>
                <a:moveTo>
                  <a:pt x="1279" y="581"/>
                </a:moveTo>
                <a:lnTo>
                  <a:pt x="1277" y="581"/>
                </a:lnTo>
                <a:lnTo>
                  <a:pt x="1277" y="581"/>
                </a:lnTo>
                <a:lnTo>
                  <a:pt x="1277" y="583"/>
                </a:lnTo>
                <a:lnTo>
                  <a:pt x="1279" y="583"/>
                </a:lnTo>
                <a:lnTo>
                  <a:pt x="1279" y="583"/>
                </a:lnTo>
                <a:lnTo>
                  <a:pt x="1279" y="583"/>
                </a:lnTo>
                <a:lnTo>
                  <a:pt x="1279" y="583"/>
                </a:lnTo>
                <a:lnTo>
                  <a:pt x="1279" y="581"/>
                </a:lnTo>
                <a:lnTo>
                  <a:pt x="1279" y="581"/>
                </a:lnTo>
                <a:lnTo>
                  <a:pt x="1279" y="581"/>
                </a:lnTo>
                <a:close/>
                <a:moveTo>
                  <a:pt x="1187" y="560"/>
                </a:moveTo>
                <a:lnTo>
                  <a:pt x="1187" y="560"/>
                </a:lnTo>
                <a:lnTo>
                  <a:pt x="1187" y="560"/>
                </a:lnTo>
                <a:lnTo>
                  <a:pt x="1184" y="560"/>
                </a:lnTo>
                <a:lnTo>
                  <a:pt x="1184" y="560"/>
                </a:lnTo>
                <a:lnTo>
                  <a:pt x="1184" y="560"/>
                </a:lnTo>
                <a:lnTo>
                  <a:pt x="1184" y="560"/>
                </a:lnTo>
                <a:lnTo>
                  <a:pt x="1187" y="560"/>
                </a:lnTo>
                <a:close/>
                <a:moveTo>
                  <a:pt x="1119" y="873"/>
                </a:moveTo>
                <a:lnTo>
                  <a:pt x="1117" y="875"/>
                </a:lnTo>
                <a:lnTo>
                  <a:pt x="1117" y="875"/>
                </a:lnTo>
                <a:lnTo>
                  <a:pt x="1119" y="873"/>
                </a:lnTo>
                <a:lnTo>
                  <a:pt x="1121" y="873"/>
                </a:lnTo>
                <a:lnTo>
                  <a:pt x="1121" y="873"/>
                </a:lnTo>
                <a:lnTo>
                  <a:pt x="1119" y="873"/>
                </a:lnTo>
                <a:close/>
                <a:moveTo>
                  <a:pt x="1182" y="562"/>
                </a:moveTo>
                <a:lnTo>
                  <a:pt x="1182" y="562"/>
                </a:lnTo>
                <a:lnTo>
                  <a:pt x="1182" y="562"/>
                </a:lnTo>
                <a:lnTo>
                  <a:pt x="1184" y="562"/>
                </a:lnTo>
                <a:lnTo>
                  <a:pt x="1184" y="562"/>
                </a:lnTo>
                <a:lnTo>
                  <a:pt x="1184" y="562"/>
                </a:lnTo>
                <a:lnTo>
                  <a:pt x="1184" y="562"/>
                </a:lnTo>
                <a:lnTo>
                  <a:pt x="1184" y="562"/>
                </a:lnTo>
                <a:lnTo>
                  <a:pt x="1184" y="562"/>
                </a:lnTo>
                <a:lnTo>
                  <a:pt x="1182" y="562"/>
                </a:lnTo>
                <a:lnTo>
                  <a:pt x="1182" y="562"/>
                </a:lnTo>
                <a:lnTo>
                  <a:pt x="1182" y="562"/>
                </a:lnTo>
                <a:close/>
                <a:moveTo>
                  <a:pt x="1182" y="560"/>
                </a:moveTo>
                <a:lnTo>
                  <a:pt x="1182" y="560"/>
                </a:lnTo>
                <a:lnTo>
                  <a:pt x="1182" y="560"/>
                </a:lnTo>
                <a:lnTo>
                  <a:pt x="1182" y="560"/>
                </a:lnTo>
                <a:lnTo>
                  <a:pt x="1182" y="560"/>
                </a:lnTo>
                <a:lnTo>
                  <a:pt x="1182" y="560"/>
                </a:lnTo>
                <a:lnTo>
                  <a:pt x="1182" y="560"/>
                </a:lnTo>
                <a:lnTo>
                  <a:pt x="1182" y="560"/>
                </a:lnTo>
                <a:close/>
                <a:moveTo>
                  <a:pt x="1334" y="947"/>
                </a:moveTo>
                <a:lnTo>
                  <a:pt x="1334" y="947"/>
                </a:lnTo>
                <a:lnTo>
                  <a:pt x="1334" y="947"/>
                </a:lnTo>
                <a:lnTo>
                  <a:pt x="1334" y="947"/>
                </a:lnTo>
                <a:lnTo>
                  <a:pt x="1334" y="945"/>
                </a:lnTo>
                <a:lnTo>
                  <a:pt x="1334" y="945"/>
                </a:lnTo>
                <a:lnTo>
                  <a:pt x="1334" y="947"/>
                </a:lnTo>
                <a:close/>
                <a:moveTo>
                  <a:pt x="1330" y="947"/>
                </a:moveTo>
                <a:lnTo>
                  <a:pt x="1330" y="949"/>
                </a:lnTo>
                <a:lnTo>
                  <a:pt x="1330" y="947"/>
                </a:lnTo>
                <a:lnTo>
                  <a:pt x="1332" y="947"/>
                </a:lnTo>
                <a:lnTo>
                  <a:pt x="1332" y="947"/>
                </a:lnTo>
                <a:lnTo>
                  <a:pt x="1330" y="947"/>
                </a:lnTo>
                <a:lnTo>
                  <a:pt x="1330" y="947"/>
                </a:lnTo>
                <a:close/>
                <a:moveTo>
                  <a:pt x="1324" y="947"/>
                </a:moveTo>
                <a:lnTo>
                  <a:pt x="1324" y="947"/>
                </a:lnTo>
                <a:lnTo>
                  <a:pt x="1326" y="949"/>
                </a:lnTo>
                <a:lnTo>
                  <a:pt x="1326" y="949"/>
                </a:lnTo>
                <a:lnTo>
                  <a:pt x="1326" y="949"/>
                </a:lnTo>
                <a:lnTo>
                  <a:pt x="1326" y="949"/>
                </a:lnTo>
                <a:lnTo>
                  <a:pt x="1326" y="949"/>
                </a:lnTo>
                <a:lnTo>
                  <a:pt x="1326" y="949"/>
                </a:lnTo>
                <a:lnTo>
                  <a:pt x="1324" y="947"/>
                </a:lnTo>
                <a:close/>
                <a:moveTo>
                  <a:pt x="1400" y="780"/>
                </a:moveTo>
                <a:lnTo>
                  <a:pt x="1400" y="782"/>
                </a:lnTo>
                <a:lnTo>
                  <a:pt x="1400" y="782"/>
                </a:lnTo>
                <a:lnTo>
                  <a:pt x="1402" y="780"/>
                </a:lnTo>
                <a:lnTo>
                  <a:pt x="1404" y="778"/>
                </a:lnTo>
                <a:lnTo>
                  <a:pt x="1404" y="778"/>
                </a:lnTo>
                <a:lnTo>
                  <a:pt x="1400" y="780"/>
                </a:lnTo>
                <a:close/>
                <a:moveTo>
                  <a:pt x="1336" y="945"/>
                </a:moveTo>
                <a:lnTo>
                  <a:pt x="1336" y="945"/>
                </a:lnTo>
                <a:lnTo>
                  <a:pt x="1336" y="945"/>
                </a:lnTo>
                <a:lnTo>
                  <a:pt x="1336" y="945"/>
                </a:lnTo>
                <a:lnTo>
                  <a:pt x="1336" y="945"/>
                </a:lnTo>
                <a:close/>
                <a:moveTo>
                  <a:pt x="1398" y="782"/>
                </a:moveTo>
                <a:lnTo>
                  <a:pt x="1398" y="782"/>
                </a:lnTo>
                <a:lnTo>
                  <a:pt x="1398" y="782"/>
                </a:lnTo>
                <a:lnTo>
                  <a:pt x="1400" y="782"/>
                </a:lnTo>
                <a:lnTo>
                  <a:pt x="1400" y="782"/>
                </a:lnTo>
                <a:lnTo>
                  <a:pt x="1398" y="782"/>
                </a:lnTo>
                <a:lnTo>
                  <a:pt x="1398" y="782"/>
                </a:lnTo>
                <a:close/>
                <a:moveTo>
                  <a:pt x="1320" y="951"/>
                </a:moveTo>
                <a:lnTo>
                  <a:pt x="1320" y="951"/>
                </a:lnTo>
                <a:lnTo>
                  <a:pt x="1320" y="951"/>
                </a:lnTo>
                <a:lnTo>
                  <a:pt x="1320" y="951"/>
                </a:lnTo>
                <a:lnTo>
                  <a:pt x="1320" y="949"/>
                </a:lnTo>
                <a:lnTo>
                  <a:pt x="1320" y="949"/>
                </a:lnTo>
                <a:lnTo>
                  <a:pt x="1320" y="951"/>
                </a:lnTo>
                <a:close/>
                <a:moveTo>
                  <a:pt x="1341" y="938"/>
                </a:moveTo>
                <a:lnTo>
                  <a:pt x="1341" y="938"/>
                </a:lnTo>
                <a:lnTo>
                  <a:pt x="1341" y="940"/>
                </a:lnTo>
                <a:lnTo>
                  <a:pt x="1339" y="940"/>
                </a:lnTo>
                <a:lnTo>
                  <a:pt x="1339" y="940"/>
                </a:lnTo>
                <a:lnTo>
                  <a:pt x="1339" y="942"/>
                </a:lnTo>
                <a:lnTo>
                  <a:pt x="1339" y="945"/>
                </a:lnTo>
                <a:lnTo>
                  <a:pt x="1341" y="940"/>
                </a:lnTo>
                <a:lnTo>
                  <a:pt x="1343" y="938"/>
                </a:lnTo>
                <a:lnTo>
                  <a:pt x="1343" y="938"/>
                </a:lnTo>
                <a:lnTo>
                  <a:pt x="1341" y="938"/>
                </a:lnTo>
                <a:close/>
                <a:moveTo>
                  <a:pt x="1322" y="949"/>
                </a:moveTo>
                <a:lnTo>
                  <a:pt x="1322" y="949"/>
                </a:lnTo>
                <a:lnTo>
                  <a:pt x="1322" y="949"/>
                </a:lnTo>
                <a:lnTo>
                  <a:pt x="1324" y="949"/>
                </a:lnTo>
                <a:lnTo>
                  <a:pt x="1324" y="949"/>
                </a:lnTo>
                <a:lnTo>
                  <a:pt x="1322" y="949"/>
                </a:lnTo>
                <a:lnTo>
                  <a:pt x="1322" y="949"/>
                </a:lnTo>
                <a:close/>
                <a:moveTo>
                  <a:pt x="1315" y="919"/>
                </a:moveTo>
                <a:lnTo>
                  <a:pt x="1315" y="917"/>
                </a:lnTo>
                <a:lnTo>
                  <a:pt x="1313" y="915"/>
                </a:lnTo>
                <a:lnTo>
                  <a:pt x="1313" y="915"/>
                </a:lnTo>
                <a:lnTo>
                  <a:pt x="1313" y="917"/>
                </a:lnTo>
                <a:lnTo>
                  <a:pt x="1315" y="919"/>
                </a:lnTo>
                <a:close/>
                <a:moveTo>
                  <a:pt x="1212" y="860"/>
                </a:moveTo>
                <a:lnTo>
                  <a:pt x="1212" y="862"/>
                </a:lnTo>
                <a:lnTo>
                  <a:pt x="1212" y="864"/>
                </a:lnTo>
                <a:lnTo>
                  <a:pt x="1212" y="864"/>
                </a:lnTo>
                <a:lnTo>
                  <a:pt x="1212" y="862"/>
                </a:lnTo>
                <a:lnTo>
                  <a:pt x="1212" y="860"/>
                </a:lnTo>
                <a:lnTo>
                  <a:pt x="1212" y="860"/>
                </a:lnTo>
                <a:close/>
                <a:moveTo>
                  <a:pt x="1210" y="866"/>
                </a:moveTo>
                <a:lnTo>
                  <a:pt x="1210" y="866"/>
                </a:lnTo>
                <a:lnTo>
                  <a:pt x="1212" y="866"/>
                </a:lnTo>
                <a:lnTo>
                  <a:pt x="1212" y="864"/>
                </a:lnTo>
                <a:lnTo>
                  <a:pt x="1210" y="866"/>
                </a:lnTo>
                <a:lnTo>
                  <a:pt x="1210" y="866"/>
                </a:lnTo>
                <a:close/>
                <a:moveTo>
                  <a:pt x="1168" y="868"/>
                </a:moveTo>
                <a:lnTo>
                  <a:pt x="1165" y="866"/>
                </a:lnTo>
                <a:lnTo>
                  <a:pt x="1165" y="866"/>
                </a:lnTo>
                <a:lnTo>
                  <a:pt x="1163" y="868"/>
                </a:lnTo>
                <a:lnTo>
                  <a:pt x="1163" y="868"/>
                </a:lnTo>
                <a:lnTo>
                  <a:pt x="1165" y="868"/>
                </a:lnTo>
                <a:lnTo>
                  <a:pt x="1168" y="868"/>
                </a:lnTo>
                <a:lnTo>
                  <a:pt x="1168" y="868"/>
                </a:lnTo>
                <a:lnTo>
                  <a:pt x="1168" y="868"/>
                </a:lnTo>
                <a:lnTo>
                  <a:pt x="1168" y="868"/>
                </a:lnTo>
                <a:lnTo>
                  <a:pt x="1168" y="868"/>
                </a:lnTo>
                <a:close/>
                <a:moveTo>
                  <a:pt x="1214" y="856"/>
                </a:moveTo>
                <a:lnTo>
                  <a:pt x="1214" y="858"/>
                </a:lnTo>
                <a:lnTo>
                  <a:pt x="1214" y="858"/>
                </a:lnTo>
                <a:lnTo>
                  <a:pt x="1216" y="858"/>
                </a:lnTo>
                <a:lnTo>
                  <a:pt x="1216" y="858"/>
                </a:lnTo>
                <a:lnTo>
                  <a:pt x="1216" y="858"/>
                </a:lnTo>
                <a:lnTo>
                  <a:pt x="1214" y="856"/>
                </a:lnTo>
                <a:close/>
                <a:moveTo>
                  <a:pt x="1220" y="856"/>
                </a:moveTo>
                <a:lnTo>
                  <a:pt x="1220" y="858"/>
                </a:lnTo>
                <a:lnTo>
                  <a:pt x="1220" y="858"/>
                </a:lnTo>
                <a:lnTo>
                  <a:pt x="1222" y="858"/>
                </a:lnTo>
                <a:lnTo>
                  <a:pt x="1222" y="856"/>
                </a:lnTo>
                <a:lnTo>
                  <a:pt x="1222" y="856"/>
                </a:lnTo>
                <a:lnTo>
                  <a:pt x="1220" y="856"/>
                </a:lnTo>
                <a:close/>
                <a:moveTo>
                  <a:pt x="1313" y="919"/>
                </a:moveTo>
                <a:lnTo>
                  <a:pt x="1313" y="917"/>
                </a:lnTo>
                <a:lnTo>
                  <a:pt x="1313" y="919"/>
                </a:lnTo>
                <a:lnTo>
                  <a:pt x="1313" y="919"/>
                </a:lnTo>
                <a:lnTo>
                  <a:pt x="1315" y="919"/>
                </a:lnTo>
                <a:lnTo>
                  <a:pt x="1315" y="919"/>
                </a:lnTo>
                <a:lnTo>
                  <a:pt x="1313" y="919"/>
                </a:lnTo>
                <a:lnTo>
                  <a:pt x="1313" y="919"/>
                </a:lnTo>
                <a:close/>
                <a:moveTo>
                  <a:pt x="1271" y="866"/>
                </a:moveTo>
                <a:lnTo>
                  <a:pt x="1271" y="866"/>
                </a:lnTo>
                <a:lnTo>
                  <a:pt x="1269" y="866"/>
                </a:lnTo>
                <a:lnTo>
                  <a:pt x="1269" y="866"/>
                </a:lnTo>
                <a:lnTo>
                  <a:pt x="1271" y="868"/>
                </a:lnTo>
                <a:lnTo>
                  <a:pt x="1271" y="866"/>
                </a:lnTo>
                <a:lnTo>
                  <a:pt x="1275" y="866"/>
                </a:lnTo>
                <a:lnTo>
                  <a:pt x="1273" y="866"/>
                </a:lnTo>
                <a:lnTo>
                  <a:pt x="1271" y="866"/>
                </a:lnTo>
                <a:close/>
                <a:moveTo>
                  <a:pt x="1520" y="611"/>
                </a:moveTo>
                <a:lnTo>
                  <a:pt x="1518" y="611"/>
                </a:lnTo>
                <a:lnTo>
                  <a:pt x="1518" y="611"/>
                </a:lnTo>
                <a:lnTo>
                  <a:pt x="1518" y="613"/>
                </a:lnTo>
                <a:lnTo>
                  <a:pt x="1520" y="613"/>
                </a:lnTo>
                <a:lnTo>
                  <a:pt x="1520" y="611"/>
                </a:lnTo>
                <a:lnTo>
                  <a:pt x="1520" y="611"/>
                </a:lnTo>
                <a:lnTo>
                  <a:pt x="1520" y="611"/>
                </a:lnTo>
                <a:close/>
                <a:moveTo>
                  <a:pt x="1545" y="600"/>
                </a:moveTo>
                <a:lnTo>
                  <a:pt x="1543" y="598"/>
                </a:lnTo>
                <a:lnTo>
                  <a:pt x="1543" y="598"/>
                </a:lnTo>
                <a:lnTo>
                  <a:pt x="1543" y="596"/>
                </a:lnTo>
                <a:lnTo>
                  <a:pt x="1543" y="596"/>
                </a:lnTo>
                <a:lnTo>
                  <a:pt x="1543" y="594"/>
                </a:lnTo>
                <a:lnTo>
                  <a:pt x="1543" y="594"/>
                </a:lnTo>
                <a:lnTo>
                  <a:pt x="1541" y="594"/>
                </a:lnTo>
                <a:lnTo>
                  <a:pt x="1541" y="594"/>
                </a:lnTo>
                <a:lnTo>
                  <a:pt x="1541" y="594"/>
                </a:lnTo>
                <a:lnTo>
                  <a:pt x="1541" y="594"/>
                </a:lnTo>
                <a:lnTo>
                  <a:pt x="1541" y="594"/>
                </a:lnTo>
                <a:lnTo>
                  <a:pt x="1539" y="594"/>
                </a:lnTo>
                <a:lnTo>
                  <a:pt x="1539" y="594"/>
                </a:lnTo>
                <a:lnTo>
                  <a:pt x="1539" y="592"/>
                </a:lnTo>
                <a:lnTo>
                  <a:pt x="1537" y="592"/>
                </a:lnTo>
                <a:lnTo>
                  <a:pt x="1537" y="592"/>
                </a:lnTo>
                <a:lnTo>
                  <a:pt x="1537" y="592"/>
                </a:lnTo>
                <a:lnTo>
                  <a:pt x="1537" y="590"/>
                </a:lnTo>
                <a:lnTo>
                  <a:pt x="1539" y="590"/>
                </a:lnTo>
                <a:lnTo>
                  <a:pt x="1537" y="590"/>
                </a:lnTo>
                <a:lnTo>
                  <a:pt x="1537" y="587"/>
                </a:lnTo>
                <a:lnTo>
                  <a:pt x="1537" y="587"/>
                </a:lnTo>
                <a:lnTo>
                  <a:pt x="1537" y="587"/>
                </a:lnTo>
                <a:lnTo>
                  <a:pt x="1537" y="587"/>
                </a:lnTo>
                <a:lnTo>
                  <a:pt x="1539" y="587"/>
                </a:lnTo>
                <a:lnTo>
                  <a:pt x="1539" y="585"/>
                </a:lnTo>
                <a:lnTo>
                  <a:pt x="1537" y="585"/>
                </a:lnTo>
                <a:lnTo>
                  <a:pt x="1537" y="585"/>
                </a:lnTo>
                <a:lnTo>
                  <a:pt x="1537" y="585"/>
                </a:lnTo>
                <a:lnTo>
                  <a:pt x="1537" y="585"/>
                </a:lnTo>
                <a:lnTo>
                  <a:pt x="1535" y="585"/>
                </a:lnTo>
                <a:lnTo>
                  <a:pt x="1533" y="583"/>
                </a:lnTo>
                <a:lnTo>
                  <a:pt x="1531" y="583"/>
                </a:lnTo>
                <a:lnTo>
                  <a:pt x="1533" y="583"/>
                </a:lnTo>
                <a:lnTo>
                  <a:pt x="1533" y="581"/>
                </a:lnTo>
                <a:lnTo>
                  <a:pt x="1533" y="581"/>
                </a:lnTo>
                <a:lnTo>
                  <a:pt x="1533" y="581"/>
                </a:lnTo>
                <a:lnTo>
                  <a:pt x="1533" y="581"/>
                </a:lnTo>
                <a:lnTo>
                  <a:pt x="1533" y="581"/>
                </a:lnTo>
                <a:lnTo>
                  <a:pt x="1533" y="581"/>
                </a:lnTo>
                <a:lnTo>
                  <a:pt x="1533" y="579"/>
                </a:lnTo>
                <a:lnTo>
                  <a:pt x="1533" y="579"/>
                </a:lnTo>
                <a:lnTo>
                  <a:pt x="1533" y="579"/>
                </a:lnTo>
                <a:lnTo>
                  <a:pt x="1533" y="577"/>
                </a:lnTo>
                <a:lnTo>
                  <a:pt x="1533" y="575"/>
                </a:lnTo>
                <a:lnTo>
                  <a:pt x="1533" y="570"/>
                </a:lnTo>
                <a:lnTo>
                  <a:pt x="1533" y="568"/>
                </a:lnTo>
                <a:lnTo>
                  <a:pt x="1533" y="566"/>
                </a:lnTo>
                <a:lnTo>
                  <a:pt x="1533" y="562"/>
                </a:lnTo>
                <a:lnTo>
                  <a:pt x="1533" y="560"/>
                </a:lnTo>
                <a:lnTo>
                  <a:pt x="1533" y="558"/>
                </a:lnTo>
                <a:lnTo>
                  <a:pt x="1531" y="556"/>
                </a:lnTo>
                <a:lnTo>
                  <a:pt x="1529" y="554"/>
                </a:lnTo>
                <a:lnTo>
                  <a:pt x="1526" y="551"/>
                </a:lnTo>
                <a:lnTo>
                  <a:pt x="1524" y="551"/>
                </a:lnTo>
                <a:lnTo>
                  <a:pt x="1524" y="551"/>
                </a:lnTo>
                <a:lnTo>
                  <a:pt x="1524" y="551"/>
                </a:lnTo>
                <a:lnTo>
                  <a:pt x="1522" y="554"/>
                </a:lnTo>
                <a:lnTo>
                  <a:pt x="1520" y="554"/>
                </a:lnTo>
                <a:lnTo>
                  <a:pt x="1516" y="554"/>
                </a:lnTo>
                <a:lnTo>
                  <a:pt x="1516" y="554"/>
                </a:lnTo>
                <a:lnTo>
                  <a:pt x="1516" y="554"/>
                </a:lnTo>
                <a:lnTo>
                  <a:pt x="1514" y="554"/>
                </a:lnTo>
                <a:lnTo>
                  <a:pt x="1514" y="554"/>
                </a:lnTo>
                <a:lnTo>
                  <a:pt x="1514" y="551"/>
                </a:lnTo>
                <a:lnTo>
                  <a:pt x="1514" y="549"/>
                </a:lnTo>
                <a:lnTo>
                  <a:pt x="1512" y="549"/>
                </a:lnTo>
                <a:lnTo>
                  <a:pt x="1510" y="549"/>
                </a:lnTo>
                <a:lnTo>
                  <a:pt x="1510" y="551"/>
                </a:lnTo>
                <a:lnTo>
                  <a:pt x="1510" y="551"/>
                </a:lnTo>
                <a:lnTo>
                  <a:pt x="1507" y="554"/>
                </a:lnTo>
                <a:lnTo>
                  <a:pt x="1505" y="558"/>
                </a:lnTo>
                <a:lnTo>
                  <a:pt x="1503" y="558"/>
                </a:lnTo>
                <a:lnTo>
                  <a:pt x="1501" y="562"/>
                </a:lnTo>
                <a:lnTo>
                  <a:pt x="1499" y="564"/>
                </a:lnTo>
                <a:lnTo>
                  <a:pt x="1499" y="566"/>
                </a:lnTo>
                <a:lnTo>
                  <a:pt x="1497" y="568"/>
                </a:lnTo>
                <a:lnTo>
                  <a:pt x="1497" y="570"/>
                </a:lnTo>
                <a:lnTo>
                  <a:pt x="1495" y="573"/>
                </a:lnTo>
                <a:lnTo>
                  <a:pt x="1495" y="575"/>
                </a:lnTo>
                <a:lnTo>
                  <a:pt x="1495" y="577"/>
                </a:lnTo>
                <a:lnTo>
                  <a:pt x="1495" y="579"/>
                </a:lnTo>
                <a:lnTo>
                  <a:pt x="1495" y="579"/>
                </a:lnTo>
                <a:lnTo>
                  <a:pt x="1495" y="579"/>
                </a:lnTo>
                <a:lnTo>
                  <a:pt x="1495" y="581"/>
                </a:lnTo>
                <a:lnTo>
                  <a:pt x="1493" y="581"/>
                </a:lnTo>
                <a:lnTo>
                  <a:pt x="1493" y="583"/>
                </a:lnTo>
                <a:lnTo>
                  <a:pt x="1493" y="583"/>
                </a:lnTo>
                <a:lnTo>
                  <a:pt x="1491" y="585"/>
                </a:lnTo>
                <a:lnTo>
                  <a:pt x="1488" y="585"/>
                </a:lnTo>
                <a:lnTo>
                  <a:pt x="1488" y="587"/>
                </a:lnTo>
                <a:lnTo>
                  <a:pt x="1488" y="587"/>
                </a:lnTo>
                <a:lnTo>
                  <a:pt x="1488" y="590"/>
                </a:lnTo>
                <a:lnTo>
                  <a:pt x="1488" y="590"/>
                </a:lnTo>
                <a:lnTo>
                  <a:pt x="1488" y="590"/>
                </a:lnTo>
                <a:lnTo>
                  <a:pt x="1486" y="590"/>
                </a:lnTo>
                <a:lnTo>
                  <a:pt x="1486" y="590"/>
                </a:lnTo>
                <a:lnTo>
                  <a:pt x="1486" y="592"/>
                </a:lnTo>
                <a:lnTo>
                  <a:pt x="1486" y="592"/>
                </a:lnTo>
                <a:lnTo>
                  <a:pt x="1484" y="592"/>
                </a:lnTo>
                <a:lnTo>
                  <a:pt x="1484" y="592"/>
                </a:lnTo>
                <a:lnTo>
                  <a:pt x="1484" y="590"/>
                </a:lnTo>
                <a:lnTo>
                  <a:pt x="1484" y="590"/>
                </a:lnTo>
                <a:lnTo>
                  <a:pt x="1482" y="592"/>
                </a:lnTo>
                <a:lnTo>
                  <a:pt x="1482" y="592"/>
                </a:lnTo>
                <a:lnTo>
                  <a:pt x="1480" y="592"/>
                </a:lnTo>
                <a:lnTo>
                  <a:pt x="1478" y="592"/>
                </a:lnTo>
                <a:lnTo>
                  <a:pt x="1478" y="594"/>
                </a:lnTo>
                <a:lnTo>
                  <a:pt x="1476" y="596"/>
                </a:lnTo>
                <a:lnTo>
                  <a:pt x="1469" y="596"/>
                </a:lnTo>
                <a:lnTo>
                  <a:pt x="1463" y="596"/>
                </a:lnTo>
                <a:lnTo>
                  <a:pt x="1457" y="596"/>
                </a:lnTo>
                <a:lnTo>
                  <a:pt x="1450" y="596"/>
                </a:lnTo>
                <a:lnTo>
                  <a:pt x="1444" y="596"/>
                </a:lnTo>
                <a:lnTo>
                  <a:pt x="1438" y="596"/>
                </a:lnTo>
                <a:lnTo>
                  <a:pt x="1431" y="596"/>
                </a:lnTo>
                <a:lnTo>
                  <a:pt x="1427" y="596"/>
                </a:lnTo>
                <a:lnTo>
                  <a:pt x="1427" y="596"/>
                </a:lnTo>
                <a:lnTo>
                  <a:pt x="1427" y="596"/>
                </a:lnTo>
                <a:lnTo>
                  <a:pt x="1425" y="596"/>
                </a:lnTo>
                <a:lnTo>
                  <a:pt x="1423" y="598"/>
                </a:lnTo>
                <a:lnTo>
                  <a:pt x="1421" y="598"/>
                </a:lnTo>
                <a:lnTo>
                  <a:pt x="1417" y="600"/>
                </a:lnTo>
                <a:lnTo>
                  <a:pt x="1410" y="606"/>
                </a:lnTo>
                <a:lnTo>
                  <a:pt x="1410" y="606"/>
                </a:lnTo>
                <a:lnTo>
                  <a:pt x="1410" y="606"/>
                </a:lnTo>
                <a:lnTo>
                  <a:pt x="1410" y="606"/>
                </a:lnTo>
                <a:lnTo>
                  <a:pt x="1410" y="606"/>
                </a:lnTo>
                <a:lnTo>
                  <a:pt x="1410" y="609"/>
                </a:lnTo>
                <a:lnTo>
                  <a:pt x="1404" y="613"/>
                </a:lnTo>
                <a:lnTo>
                  <a:pt x="1402" y="613"/>
                </a:lnTo>
                <a:lnTo>
                  <a:pt x="1402" y="615"/>
                </a:lnTo>
                <a:lnTo>
                  <a:pt x="1402" y="615"/>
                </a:lnTo>
                <a:lnTo>
                  <a:pt x="1404" y="615"/>
                </a:lnTo>
                <a:lnTo>
                  <a:pt x="1404" y="613"/>
                </a:lnTo>
                <a:lnTo>
                  <a:pt x="1404" y="615"/>
                </a:lnTo>
                <a:lnTo>
                  <a:pt x="1404" y="615"/>
                </a:lnTo>
                <a:lnTo>
                  <a:pt x="1406" y="615"/>
                </a:lnTo>
                <a:lnTo>
                  <a:pt x="1404" y="615"/>
                </a:lnTo>
                <a:lnTo>
                  <a:pt x="1404" y="615"/>
                </a:lnTo>
                <a:lnTo>
                  <a:pt x="1406" y="615"/>
                </a:lnTo>
                <a:lnTo>
                  <a:pt x="1406" y="615"/>
                </a:lnTo>
                <a:lnTo>
                  <a:pt x="1406" y="617"/>
                </a:lnTo>
                <a:lnTo>
                  <a:pt x="1406" y="617"/>
                </a:lnTo>
                <a:lnTo>
                  <a:pt x="1406" y="617"/>
                </a:lnTo>
                <a:lnTo>
                  <a:pt x="1404" y="617"/>
                </a:lnTo>
                <a:lnTo>
                  <a:pt x="1404" y="617"/>
                </a:lnTo>
                <a:lnTo>
                  <a:pt x="1404" y="617"/>
                </a:lnTo>
                <a:lnTo>
                  <a:pt x="1404" y="617"/>
                </a:lnTo>
                <a:lnTo>
                  <a:pt x="1404" y="617"/>
                </a:lnTo>
                <a:lnTo>
                  <a:pt x="1404" y="619"/>
                </a:lnTo>
                <a:lnTo>
                  <a:pt x="1404" y="619"/>
                </a:lnTo>
                <a:lnTo>
                  <a:pt x="1404" y="619"/>
                </a:lnTo>
                <a:lnTo>
                  <a:pt x="1404" y="619"/>
                </a:lnTo>
                <a:lnTo>
                  <a:pt x="1404" y="621"/>
                </a:lnTo>
                <a:lnTo>
                  <a:pt x="1404" y="621"/>
                </a:lnTo>
                <a:lnTo>
                  <a:pt x="1404" y="621"/>
                </a:lnTo>
                <a:lnTo>
                  <a:pt x="1404" y="621"/>
                </a:lnTo>
                <a:lnTo>
                  <a:pt x="1404" y="623"/>
                </a:lnTo>
                <a:lnTo>
                  <a:pt x="1404" y="623"/>
                </a:lnTo>
                <a:lnTo>
                  <a:pt x="1404" y="623"/>
                </a:lnTo>
                <a:lnTo>
                  <a:pt x="1404" y="623"/>
                </a:lnTo>
                <a:lnTo>
                  <a:pt x="1404" y="623"/>
                </a:lnTo>
                <a:lnTo>
                  <a:pt x="1402" y="623"/>
                </a:lnTo>
                <a:lnTo>
                  <a:pt x="1400" y="625"/>
                </a:lnTo>
                <a:lnTo>
                  <a:pt x="1398" y="625"/>
                </a:lnTo>
                <a:lnTo>
                  <a:pt x="1398" y="625"/>
                </a:lnTo>
                <a:lnTo>
                  <a:pt x="1398" y="628"/>
                </a:lnTo>
                <a:lnTo>
                  <a:pt x="1396" y="628"/>
                </a:lnTo>
                <a:lnTo>
                  <a:pt x="1396" y="628"/>
                </a:lnTo>
                <a:lnTo>
                  <a:pt x="1393" y="628"/>
                </a:lnTo>
                <a:lnTo>
                  <a:pt x="1393" y="628"/>
                </a:lnTo>
                <a:lnTo>
                  <a:pt x="1393" y="630"/>
                </a:lnTo>
                <a:lnTo>
                  <a:pt x="1393" y="630"/>
                </a:lnTo>
                <a:lnTo>
                  <a:pt x="1393" y="630"/>
                </a:lnTo>
                <a:lnTo>
                  <a:pt x="1391" y="628"/>
                </a:lnTo>
                <a:lnTo>
                  <a:pt x="1387" y="628"/>
                </a:lnTo>
                <a:lnTo>
                  <a:pt x="1385" y="628"/>
                </a:lnTo>
                <a:lnTo>
                  <a:pt x="1385" y="630"/>
                </a:lnTo>
                <a:lnTo>
                  <a:pt x="1383" y="630"/>
                </a:lnTo>
                <a:lnTo>
                  <a:pt x="1381" y="628"/>
                </a:lnTo>
                <a:lnTo>
                  <a:pt x="1379" y="628"/>
                </a:lnTo>
                <a:lnTo>
                  <a:pt x="1374" y="628"/>
                </a:lnTo>
                <a:lnTo>
                  <a:pt x="1370" y="628"/>
                </a:lnTo>
                <a:lnTo>
                  <a:pt x="1366" y="628"/>
                </a:lnTo>
                <a:lnTo>
                  <a:pt x="1362" y="630"/>
                </a:lnTo>
                <a:lnTo>
                  <a:pt x="1362" y="630"/>
                </a:lnTo>
                <a:lnTo>
                  <a:pt x="1362" y="630"/>
                </a:lnTo>
                <a:lnTo>
                  <a:pt x="1360" y="632"/>
                </a:lnTo>
                <a:lnTo>
                  <a:pt x="1364" y="632"/>
                </a:lnTo>
                <a:lnTo>
                  <a:pt x="1364" y="632"/>
                </a:lnTo>
                <a:lnTo>
                  <a:pt x="1364" y="634"/>
                </a:lnTo>
                <a:lnTo>
                  <a:pt x="1362" y="634"/>
                </a:lnTo>
                <a:lnTo>
                  <a:pt x="1364" y="634"/>
                </a:lnTo>
                <a:lnTo>
                  <a:pt x="1364" y="636"/>
                </a:lnTo>
                <a:lnTo>
                  <a:pt x="1364" y="636"/>
                </a:lnTo>
                <a:lnTo>
                  <a:pt x="1364" y="638"/>
                </a:lnTo>
                <a:lnTo>
                  <a:pt x="1364" y="638"/>
                </a:lnTo>
                <a:lnTo>
                  <a:pt x="1362" y="638"/>
                </a:lnTo>
                <a:lnTo>
                  <a:pt x="1360" y="640"/>
                </a:lnTo>
                <a:lnTo>
                  <a:pt x="1360" y="640"/>
                </a:lnTo>
                <a:lnTo>
                  <a:pt x="1358" y="642"/>
                </a:lnTo>
                <a:lnTo>
                  <a:pt x="1358" y="642"/>
                </a:lnTo>
                <a:lnTo>
                  <a:pt x="1355" y="644"/>
                </a:lnTo>
                <a:lnTo>
                  <a:pt x="1353" y="644"/>
                </a:lnTo>
                <a:lnTo>
                  <a:pt x="1351" y="647"/>
                </a:lnTo>
                <a:lnTo>
                  <a:pt x="1345" y="649"/>
                </a:lnTo>
                <a:lnTo>
                  <a:pt x="1345" y="651"/>
                </a:lnTo>
                <a:lnTo>
                  <a:pt x="1345" y="651"/>
                </a:lnTo>
                <a:lnTo>
                  <a:pt x="1343" y="651"/>
                </a:lnTo>
                <a:lnTo>
                  <a:pt x="1341" y="651"/>
                </a:lnTo>
                <a:lnTo>
                  <a:pt x="1332" y="655"/>
                </a:lnTo>
                <a:lnTo>
                  <a:pt x="1328" y="657"/>
                </a:lnTo>
                <a:lnTo>
                  <a:pt x="1324" y="659"/>
                </a:lnTo>
                <a:lnTo>
                  <a:pt x="1322" y="661"/>
                </a:lnTo>
                <a:lnTo>
                  <a:pt x="1320" y="661"/>
                </a:lnTo>
                <a:lnTo>
                  <a:pt x="1320" y="661"/>
                </a:lnTo>
                <a:lnTo>
                  <a:pt x="1317" y="661"/>
                </a:lnTo>
                <a:lnTo>
                  <a:pt x="1313" y="661"/>
                </a:lnTo>
                <a:lnTo>
                  <a:pt x="1311" y="661"/>
                </a:lnTo>
                <a:lnTo>
                  <a:pt x="1309" y="663"/>
                </a:lnTo>
                <a:lnTo>
                  <a:pt x="1309" y="663"/>
                </a:lnTo>
                <a:lnTo>
                  <a:pt x="1309" y="663"/>
                </a:lnTo>
                <a:lnTo>
                  <a:pt x="1307" y="663"/>
                </a:lnTo>
                <a:lnTo>
                  <a:pt x="1307" y="661"/>
                </a:lnTo>
                <a:lnTo>
                  <a:pt x="1307" y="661"/>
                </a:lnTo>
                <a:lnTo>
                  <a:pt x="1305" y="661"/>
                </a:lnTo>
                <a:lnTo>
                  <a:pt x="1305" y="661"/>
                </a:lnTo>
                <a:lnTo>
                  <a:pt x="1303" y="661"/>
                </a:lnTo>
                <a:lnTo>
                  <a:pt x="1303" y="661"/>
                </a:lnTo>
                <a:lnTo>
                  <a:pt x="1301" y="663"/>
                </a:lnTo>
                <a:lnTo>
                  <a:pt x="1301" y="661"/>
                </a:lnTo>
                <a:lnTo>
                  <a:pt x="1301" y="661"/>
                </a:lnTo>
                <a:lnTo>
                  <a:pt x="1305" y="661"/>
                </a:lnTo>
                <a:lnTo>
                  <a:pt x="1305" y="661"/>
                </a:lnTo>
                <a:lnTo>
                  <a:pt x="1303" y="661"/>
                </a:lnTo>
                <a:lnTo>
                  <a:pt x="1303" y="659"/>
                </a:lnTo>
                <a:lnTo>
                  <a:pt x="1303" y="659"/>
                </a:lnTo>
                <a:lnTo>
                  <a:pt x="1303" y="661"/>
                </a:lnTo>
                <a:lnTo>
                  <a:pt x="1303" y="661"/>
                </a:lnTo>
                <a:lnTo>
                  <a:pt x="1301" y="661"/>
                </a:lnTo>
                <a:lnTo>
                  <a:pt x="1301" y="659"/>
                </a:lnTo>
                <a:lnTo>
                  <a:pt x="1301" y="659"/>
                </a:lnTo>
                <a:lnTo>
                  <a:pt x="1296" y="659"/>
                </a:lnTo>
                <a:lnTo>
                  <a:pt x="1296" y="657"/>
                </a:lnTo>
                <a:lnTo>
                  <a:pt x="1296" y="657"/>
                </a:lnTo>
                <a:lnTo>
                  <a:pt x="1294" y="657"/>
                </a:lnTo>
                <a:lnTo>
                  <a:pt x="1294" y="657"/>
                </a:lnTo>
                <a:lnTo>
                  <a:pt x="1294" y="657"/>
                </a:lnTo>
                <a:lnTo>
                  <a:pt x="1294" y="655"/>
                </a:lnTo>
                <a:lnTo>
                  <a:pt x="1296" y="653"/>
                </a:lnTo>
                <a:lnTo>
                  <a:pt x="1296" y="653"/>
                </a:lnTo>
                <a:lnTo>
                  <a:pt x="1296" y="653"/>
                </a:lnTo>
                <a:lnTo>
                  <a:pt x="1296" y="653"/>
                </a:lnTo>
                <a:lnTo>
                  <a:pt x="1296" y="653"/>
                </a:lnTo>
                <a:lnTo>
                  <a:pt x="1296" y="653"/>
                </a:lnTo>
                <a:lnTo>
                  <a:pt x="1298" y="651"/>
                </a:lnTo>
                <a:lnTo>
                  <a:pt x="1298" y="651"/>
                </a:lnTo>
                <a:lnTo>
                  <a:pt x="1298" y="651"/>
                </a:lnTo>
                <a:lnTo>
                  <a:pt x="1298" y="649"/>
                </a:lnTo>
                <a:lnTo>
                  <a:pt x="1298" y="649"/>
                </a:lnTo>
                <a:lnTo>
                  <a:pt x="1298" y="647"/>
                </a:lnTo>
                <a:lnTo>
                  <a:pt x="1301" y="647"/>
                </a:lnTo>
                <a:lnTo>
                  <a:pt x="1301" y="647"/>
                </a:lnTo>
                <a:lnTo>
                  <a:pt x="1303" y="644"/>
                </a:lnTo>
                <a:lnTo>
                  <a:pt x="1303" y="644"/>
                </a:lnTo>
                <a:lnTo>
                  <a:pt x="1303" y="644"/>
                </a:lnTo>
                <a:lnTo>
                  <a:pt x="1303" y="642"/>
                </a:lnTo>
                <a:lnTo>
                  <a:pt x="1303" y="642"/>
                </a:lnTo>
                <a:lnTo>
                  <a:pt x="1305" y="642"/>
                </a:lnTo>
                <a:lnTo>
                  <a:pt x="1305" y="640"/>
                </a:lnTo>
                <a:lnTo>
                  <a:pt x="1303" y="640"/>
                </a:lnTo>
                <a:lnTo>
                  <a:pt x="1305" y="640"/>
                </a:lnTo>
                <a:lnTo>
                  <a:pt x="1305" y="640"/>
                </a:lnTo>
                <a:lnTo>
                  <a:pt x="1305" y="640"/>
                </a:lnTo>
                <a:lnTo>
                  <a:pt x="1307" y="640"/>
                </a:lnTo>
                <a:lnTo>
                  <a:pt x="1307" y="640"/>
                </a:lnTo>
                <a:lnTo>
                  <a:pt x="1307" y="642"/>
                </a:lnTo>
                <a:lnTo>
                  <a:pt x="1307" y="642"/>
                </a:lnTo>
                <a:lnTo>
                  <a:pt x="1307" y="642"/>
                </a:lnTo>
                <a:lnTo>
                  <a:pt x="1307" y="640"/>
                </a:lnTo>
                <a:lnTo>
                  <a:pt x="1309" y="638"/>
                </a:lnTo>
                <a:lnTo>
                  <a:pt x="1309" y="634"/>
                </a:lnTo>
                <a:lnTo>
                  <a:pt x="1309" y="634"/>
                </a:lnTo>
                <a:lnTo>
                  <a:pt x="1309" y="632"/>
                </a:lnTo>
                <a:lnTo>
                  <a:pt x="1309" y="630"/>
                </a:lnTo>
                <a:lnTo>
                  <a:pt x="1307" y="621"/>
                </a:lnTo>
                <a:lnTo>
                  <a:pt x="1305" y="619"/>
                </a:lnTo>
                <a:lnTo>
                  <a:pt x="1305" y="617"/>
                </a:lnTo>
                <a:lnTo>
                  <a:pt x="1305" y="615"/>
                </a:lnTo>
                <a:lnTo>
                  <a:pt x="1303" y="615"/>
                </a:lnTo>
                <a:lnTo>
                  <a:pt x="1301" y="615"/>
                </a:lnTo>
                <a:lnTo>
                  <a:pt x="1301" y="615"/>
                </a:lnTo>
                <a:lnTo>
                  <a:pt x="1301" y="615"/>
                </a:lnTo>
                <a:lnTo>
                  <a:pt x="1298" y="615"/>
                </a:lnTo>
                <a:lnTo>
                  <a:pt x="1296" y="615"/>
                </a:lnTo>
                <a:lnTo>
                  <a:pt x="1296" y="617"/>
                </a:lnTo>
                <a:lnTo>
                  <a:pt x="1296" y="617"/>
                </a:lnTo>
                <a:lnTo>
                  <a:pt x="1294" y="617"/>
                </a:lnTo>
                <a:lnTo>
                  <a:pt x="1294" y="617"/>
                </a:lnTo>
                <a:lnTo>
                  <a:pt x="1296" y="617"/>
                </a:lnTo>
                <a:lnTo>
                  <a:pt x="1296" y="617"/>
                </a:lnTo>
                <a:lnTo>
                  <a:pt x="1294" y="619"/>
                </a:lnTo>
                <a:lnTo>
                  <a:pt x="1294" y="621"/>
                </a:lnTo>
                <a:lnTo>
                  <a:pt x="1292" y="621"/>
                </a:lnTo>
                <a:lnTo>
                  <a:pt x="1292" y="621"/>
                </a:lnTo>
                <a:lnTo>
                  <a:pt x="1292" y="621"/>
                </a:lnTo>
                <a:lnTo>
                  <a:pt x="1290" y="623"/>
                </a:lnTo>
                <a:lnTo>
                  <a:pt x="1290" y="623"/>
                </a:lnTo>
                <a:lnTo>
                  <a:pt x="1288" y="621"/>
                </a:lnTo>
                <a:lnTo>
                  <a:pt x="1286" y="621"/>
                </a:lnTo>
                <a:lnTo>
                  <a:pt x="1286" y="621"/>
                </a:lnTo>
                <a:lnTo>
                  <a:pt x="1286" y="619"/>
                </a:lnTo>
                <a:lnTo>
                  <a:pt x="1286" y="619"/>
                </a:lnTo>
                <a:lnTo>
                  <a:pt x="1286" y="617"/>
                </a:lnTo>
                <a:lnTo>
                  <a:pt x="1288" y="617"/>
                </a:lnTo>
                <a:lnTo>
                  <a:pt x="1288" y="615"/>
                </a:lnTo>
                <a:lnTo>
                  <a:pt x="1290" y="615"/>
                </a:lnTo>
                <a:lnTo>
                  <a:pt x="1290" y="615"/>
                </a:lnTo>
                <a:lnTo>
                  <a:pt x="1290" y="615"/>
                </a:lnTo>
                <a:lnTo>
                  <a:pt x="1290" y="615"/>
                </a:lnTo>
                <a:lnTo>
                  <a:pt x="1292" y="615"/>
                </a:lnTo>
                <a:lnTo>
                  <a:pt x="1292" y="613"/>
                </a:lnTo>
                <a:lnTo>
                  <a:pt x="1292" y="611"/>
                </a:lnTo>
                <a:lnTo>
                  <a:pt x="1292" y="611"/>
                </a:lnTo>
                <a:lnTo>
                  <a:pt x="1294" y="611"/>
                </a:lnTo>
                <a:lnTo>
                  <a:pt x="1294" y="611"/>
                </a:lnTo>
                <a:lnTo>
                  <a:pt x="1294" y="611"/>
                </a:lnTo>
                <a:lnTo>
                  <a:pt x="1294" y="609"/>
                </a:lnTo>
                <a:lnTo>
                  <a:pt x="1296" y="609"/>
                </a:lnTo>
                <a:lnTo>
                  <a:pt x="1296" y="606"/>
                </a:lnTo>
                <a:lnTo>
                  <a:pt x="1296" y="604"/>
                </a:lnTo>
                <a:lnTo>
                  <a:pt x="1296" y="604"/>
                </a:lnTo>
                <a:lnTo>
                  <a:pt x="1296" y="602"/>
                </a:lnTo>
                <a:lnTo>
                  <a:pt x="1296" y="600"/>
                </a:lnTo>
                <a:lnTo>
                  <a:pt x="1296" y="600"/>
                </a:lnTo>
                <a:lnTo>
                  <a:pt x="1294" y="598"/>
                </a:lnTo>
                <a:lnTo>
                  <a:pt x="1294" y="596"/>
                </a:lnTo>
                <a:lnTo>
                  <a:pt x="1294" y="596"/>
                </a:lnTo>
                <a:lnTo>
                  <a:pt x="1294" y="596"/>
                </a:lnTo>
                <a:lnTo>
                  <a:pt x="1294" y="596"/>
                </a:lnTo>
                <a:lnTo>
                  <a:pt x="1296" y="596"/>
                </a:lnTo>
                <a:lnTo>
                  <a:pt x="1296" y="596"/>
                </a:lnTo>
                <a:lnTo>
                  <a:pt x="1296" y="596"/>
                </a:lnTo>
                <a:lnTo>
                  <a:pt x="1296" y="596"/>
                </a:lnTo>
                <a:lnTo>
                  <a:pt x="1296" y="594"/>
                </a:lnTo>
                <a:lnTo>
                  <a:pt x="1296" y="594"/>
                </a:lnTo>
                <a:lnTo>
                  <a:pt x="1296" y="594"/>
                </a:lnTo>
                <a:lnTo>
                  <a:pt x="1294" y="592"/>
                </a:lnTo>
                <a:lnTo>
                  <a:pt x="1294" y="592"/>
                </a:lnTo>
                <a:lnTo>
                  <a:pt x="1294" y="592"/>
                </a:lnTo>
                <a:lnTo>
                  <a:pt x="1294" y="592"/>
                </a:lnTo>
                <a:lnTo>
                  <a:pt x="1294" y="590"/>
                </a:lnTo>
                <a:lnTo>
                  <a:pt x="1292" y="590"/>
                </a:lnTo>
                <a:lnTo>
                  <a:pt x="1288" y="587"/>
                </a:lnTo>
                <a:lnTo>
                  <a:pt x="1286" y="587"/>
                </a:lnTo>
                <a:lnTo>
                  <a:pt x="1286" y="587"/>
                </a:lnTo>
                <a:lnTo>
                  <a:pt x="1284" y="587"/>
                </a:lnTo>
                <a:lnTo>
                  <a:pt x="1284" y="587"/>
                </a:lnTo>
                <a:lnTo>
                  <a:pt x="1284" y="585"/>
                </a:lnTo>
                <a:lnTo>
                  <a:pt x="1282" y="585"/>
                </a:lnTo>
                <a:lnTo>
                  <a:pt x="1282" y="585"/>
                </a:lnTo>
                <a:lnTo>
                  <a:pt x="1279" y="583"/>
                </a:lnTo>
                <a:lnTo>
                  <a:pt x="1279" y="583"/>
                </a:lnTo>
                <a:lnTo>
                  <a:pt x="1277" y="583"/>
                </a:lnTo>
                <a:lnTo>
                  <a:pt x="1275" y="581"/>
                </a:lnTo>
                <a:lnTo>
                  <a:pt x="1273" y="581"/>
                </a:lnTo>
                <a:lnTo>
                  <a:pt x="1273" y="581"/>
                </a:lnTo>
                <a:lnTo>
                  <a:pt x="1273" y="581"/>
                </a:lnTo>
                <a:lnTo>
                  <a:pt x="1271" y="581"/>
                </a:lnTo>
                <a:lnTo>
                  <a:pt x="1271" y="581"/>
                </a:lnTo>
                <a:lnTo>
                  <a:pt x="1271" y="583"/>
                </a:lnTo>
                <a:lnTo>
                  <a:pt x="1271" y="583"/>
                </a:lnTo>
                <a:lnTo>
                  <a:pt x="1269" y="583"/>
                </a:lnTo>
                <a:lnTo>
                  <a:pt x="1269" y="585"/>
                </a:lnTo>
                <a:lnTo>
                  <a:pt x="1269" y="585"/>
                </a:lnTo>
                <a:lnTo>
                  <a:pt x="1269" y="587"/>
                </a:lnTo>
                <a:lnTo>
                  <a:pt x="1269" y="587"/>
                </a:lnTo>
                <a:lnTo>
                  <a:pt x="1271" y="587"/>
                </a:lnTo>
                <a:lnTo>
                  <a:pt x="1271" y="590"/>
                </a:lnTo>
                <a:lnTo>
                  <a:pt x="1271" y="590"/>
                </a:lnTo>
                <a:lnTo>
                  <a:pt x="1271" y="590"/>
                </a:lnTo>
                <a:lnTo>
                  <a:pt x="1269" y="590"/>
                </a:lnTo>
                <a:lnTo>
                  <a:pt x="1269" y="590"/>
                </a:lnTo>
                <a:lnTo>
                  <a:pt x="1267" y="590"/>
                </a:lnTo>
                <a:lnTo>
                  <a:pt x="1265" y="592"/>
                </a:lnTo>
                <a:lnTo>
                  <a:pt x="1265" y="592"/>
                </a:lnTo>
                <a:lnTo>
                  <a:pt x="1265" y="592"/>
                </a:lnTo>
                <a:lnTo>
                  <a:pt x="1265" y="594"/>
                </a:lnTo>
                <a:lnTo>
                  <a:pt x="1265" y="596"/>
                </a:lnTo>
                <a:lnTo>
                  <a:pt x="1265" y="596"/>
                </a:lnTo>
                <a:lnTo>
                  <a:pt x="1265" y="598"/>
                </a:lnTo>
                <a:lnTo>
                  <a:pt x="1263" y="600"/>
                </a:lnTo>
                <a:lnTo>
                  <a:pt x="1263" y="600"/>
                </a:lnTo>
                <a:lnTo>
                  <a:pt x="1263" y="600"/>
                </a:lnTo>
                <a:lnTo>
                  <a:pt x="1263" y="600"/>
                </a:lnTo>
                <a:lnTo>
                  <a:pt x="1263" y="598"/>
                </a:lnTo>
                <a:lnTo>
                  <a:pt x="1263" y="598"/>
                </a:lnTo>
                <a:lnTo>
                  <a:pt x="1263" y="596"/>
                </a:lnTo>
                <a:lnTo>
                  <a:pt x="1263" y="596"/>
                </a:lnTo>
                <a:lnTo>
                  <a:pt x="1263" y="598"/>
                </a:lnTo>
                <a:lnTo>
                  <a:pt x="1263" y="598"/>
                </a:lnTo>
                <a:lnTo>
                  <a:pt x="1263" y="598"/>
                </a:lnTo>
                <a:lnTo>
                  <a:pt x="1263" y="598"/>
                </a:lnTo>
                <a:lnTo>
                  <a:pt x="1263" y="598"/>
                </a:lnTo>
                <a:lnTo>
                  <a:pt x="1260" y="600"/>
                </a:lnTo>
                <a:lnTo>
                  <a:pt x="1260" y="600"/>
                </a:lnTo>
                <a:lnTo>
                  <a:pt x="1260" y="600"/>
                </a:lnTo>
                <a:lnTo>
                  <a:pt x="1260" y="598"/>
                </a:lnTo>
                <a:lnTo>
                  <a:pt x="1260" y="598"/>
                </a:lnTo>
                <a:lnTo>
                  <a:pt x="1260" y="596"/>
                </a:lnTo>
                <a:lnTo>
                  <a:pt x="1260" y="596"/>
                </a:lnTo>
                <a:lnTo>
                  <a:pt x="1260" y="596"/>
                </a:lnTo>
                <a:lnTo>
                  <a:pt x="1260" y="594"/>
                </a:lnTo>
                <a:lnTo>
                  <a:pt x="1260" y="594"/>
                </a:lnTo>
                <a:lnTo>
                  <a:pt x="1263" y="594"/>
                </a:lnTo>
                <a:lnTo>
                  <a:pt x="1263" y="594"/>
                </a:lnTo>
                <a:lnTo>
                  <a:pt x="1260" y="594"/>
                </a:lnTo>
                <a:lnTo>
                  <a:pt x="1260" y="594"/>
                </a:lnTo>
                <a:lnTo>
                  <a:pt x="1258" y="596"/>
                </a:lnTo>
                <a:lnTo>
                  <a:pt x="1256" y="598"/>
                </a:lnTo>
                <a:lnTo>
                  <a:pt x="1256" y="598"/>
                </a:lnTo>
                <a:lnTo>
                  <a:pt x="1256" y="598"/>
                </a:lnTo>
                <a:lnTo>
                  <a:pt x="1254" y="598"/>
                </a:lnTo>
                <a:lnTo>
                  <a:pt x="1254" y="598"/>
                </a:lnTo>
                <a:lnTo>
                  <a:pt x="1254" y="598"/>
                </a:lnTo>
                <a:lnTo>
                  <a:pt x="1254" y="598"/>
                </a:lnTo>
                <a:lnTo>
                  <a:pt x="1254" y="600"/>
                </a:lnTo>
                <a:lnTo>
                  <a:pt x="1252" y="602"/>
                </a:lnTo>
                <a:lnTo>
                  <a:pt x="1252" y="602"/>
                </a:lnTo>
                <a:lnTo>
                  <a:pt x="1252" y="602"/>
                </a:lnTo>
                <a:lnTo>
                  <a:pt x="1252" y="602"/>
                </a:lnTo>
                <a:lnTo>
                  <a:pt x="1252" y="604"/>
                </a:lnTo>
                <a:lnTo>
                  <a:pt x="1252" y="604"/>
                </a:lnTo>
                <a:lnTo>
                  <a:pt x="1252" y="606"/>
                </a:lnTo>
                <a:lnTo>
                  <a:pt x="1250" y="609"/>
                </a:lnTo>
                <a:lnTo>
                  <a:pt x="1250" y="611"/>
                </a:lnTo>
                <a:lnTo>
                  <a:pt x="1248" y="613"/>
                </a:lnTo>
                <a:lnTo>
                  <a:pt x="1248" y="615"/>
                </a:lnTo>
                <a:lnTo>
                  <a:pt x="1248" y="615"/>
                </a:lnTo>
                <a:lnTo>
                  <a:pt x="1248" y="615"/>
                </a:lnTo>
                <a:lnTo>
                  <a:pt x="1248" y="617"/>
                </a:lnTo>
                <a:lnTo>
                  <a:pt x="1248" y="619"/>
                </a:lnTo>
                <a:lnTo>
                  <a:pt x="1248" y="619"/>
                </a:lnTo>
                <a:lnTo>
                  <a:pt x="1246" y="621"/>
                </a:lnTo>
                <a:lnTo>
                  <a:pt x="1246" y="621"/>
                </a:lnTo>
                <a:lnTo>
                  <a:pt x="1248" y="625"/>
                </a:lnTo>
                <a:lnTo>
                  <a:pt x="1250" y="630"/>
                </a:lnTo>
                <a:lnTo>
                  <a:pt x="1250" y="630"/>
                </a:lnTo>
                <a:lnTo>
                  <a:pt x="1250" y="632"/>
                </a:lnTo>
                <a:lnTo>
                  <a:pt x="1252" y="634"/>
                </a:lnTo>
                <a:lnTo>
                  <a:pt x="1252" y="636"/>
                </a:lnTo>
                <a:lnTo>
                  <a:pt x="1252" y="638"/>
                </a:lnTo>
                <a:lnTo>
                  <a:pt x="1252" y="640"/>
                </a:lnTo>
                <a:lnTo>
                  <a:pt x="1252" y="642"/>
                </a:lnTo>
                <a:lnTo>
                  <a:pt x="1250" y="644"/>
                </a:lnTo>
                <a:lnTo>
                  <a:pt x="1250" y="647"/>
                </a:lnTo>
                <a:lnTo>
                  <a:pt x="1248" y="649"/>
                </a:lnTo>
                <a:lnTo>
                  <a:pt x="1248" y="651"/>
                </a:lnTo>
                <a:lnTo>
                  <a:pt x="1246" y="653"/>
                </a:lnTo>
                <a:lnTo>
                  <a:pt x="1246" y="653"/>
                </a:lnTo>
                <a:lnTo>
                  <a:pt x="1244" y="655"/>
                </a:lnTo>
                <a:lnTo>
                  <a:pt x="1244" y="657"/>
                </a:lnTo>
                <a:lnTo>
                  <a:pt x="1239" y="659"/>
                </a:lnTo>
                <a:lnTo>
                  <a:pt x="1237" y="659"/>
                </a:lnTo>
                <a:lnTo>
                  <a:pt x="1235" y="659"/>
                </a:lnTo>
                <a:lnTo>
                  <a:pt x="1235" y="659"/>
                </a:lnTo>
                <a:lnTo>
                  <a:pt x="1233" y="659"/>
                </a:lnTo>
                <a:lnTo>
                  <a:pt x="1233" y="657"/>
                </a:lnTo>
                <a:lnTo>
                  <a:pt x="1233" y="657"/>
                </a:lnTo>
                <a:lnTo>
                  <a:pt x="1233" y="657"/>
                </a:lnTo>
                <a:lnTo>
                  <a:pt x="1231" y="657"/>
                </a:lnTo>
                <a:lnTo>
                  <a:pt x="1231" y="657"/>
                </a:lnTo>
                <a:lnTo>
                  <a:pt x="1231" y="655"/>
                </a:lnTo>
                <a:lnTo>
                  <a:pt x="1229" y="653"/>
                </a:lnTo>
                <a:lnTo>
                  <a:pt x="1229" y="651"/>
                </a:lnTo>
                <a:lnTo>
                  <a:pt x="1229" y="651"/>
                </a:lnTo>
                <a:lnTo>
                  <a:pt x="1229" y="649"/>
                </a:lnTo>
                <a:lnTo>
                  <a:pt x="1227" y="649"/>
                </a:lnTo>
                <a:lnTo>
                  <a:pt x="1227" y="647"/>
                </a:lnTo>
                <a:lnTo>
                  <a:pt x="1227" y="642"/>
                </a:lnTo>
                <a:lnTo>
                  <a:pt x="1227" y="640"/>
                </a:lnTo>
                <a:lnTo>
                  <a:pt x="1229" y="638"/>
                </a:lnTo>
                <a:lnTo>
                  <a:pt x="1227" y="638"/>
                </a:lnTo>
                <a:lnTo>
                  <a:pt x="1227" y="636"/>
                </a:lnTo>
                <a:lnTo>
                  <a:pt x="1227" y="636"/>
                </a:lnTo>
                <a:lnTo>
                  <a:pt x="1227" y="634"/>
                </a:lnTo>
                <a:lnTo>
                  <a:pt x="1227" y="634"/>
                </a:lnTo>
                <a:lnTo>
                  <a:pt x="1227" y="634"/>
                </a:lnTo>
                <a:lnTo>
                  <a:pt x="1227" y="634"/>
                </a:lnTo>
                <a:lnTo>
                  <a:pt x="1227" y="632"/>
                </a:lnTo>
                <a:lnTo>
                  <a:pt x="1227" y="632"/>
                </a:lnTo>
                <a:lnTo>
                  <a:pt x="1227" y="632"/>
                </a:lnTo>
                <a:lnTo>
                  <a:pt x="1227" y="632"/>
                </a:lnTo>
                <a:lnTo>
                  <a:pt x="1227" y="632"/>
                </a:lnTo>
                <a:lnTo>
                  <a:pt x="1227" y="630"/>
                </a:lnTo>
                <a:lnTo>
                  <a:pt x="1227" y="628"/>
                </a:lnTo>
                <a:lnTo>
                  <a:pt x="1227" y="628"/>
                </a:lnTo>
                <a:lnTo>
                  <a:pt x="1227" y="625"/>
                </a:lnTo>
                <a:lnTo>
                  <a:pt x="1227" y="625"/>
                </a:lnTo>
                <a:lnTo>
                  <a:pt x="1227" y="623"/>
                </a:lnTo>
                <a:lnTo>
                  <a:pt x="1229" y="623"/>
                </a:lnTo>
                <a:lnTo>
                  <a:pt x="1229" y="621"/>
                </a:lnTo>
                <a:lnTo>
                  <a:pt x="1229" y="619"/>
                </a:lnTo>
                <a:lnTo>
                  <a:pt x="1229" y="619"/>
                </a:lnTo>
                <a:lnTo>
                  <a:pt x="1229" y="619"/>
                </a:lnTo>
                <a:lnTo>
                  <a:pt x="1229" y="617"/>
                </a:lnTo>
                <a:lnTo>
                  <a:pt x="1229" y="615"/>
                </a:lnTo>
                <a:lnTo>
                  <a:pt x="1229" y="615"/>
                </a:lnTo>
                <a:lnTo>
                  <a:pt x="1231" y="613"/>
                </a:lnTo>
                <a:lnTo>
                  <a:pt x="1231" y="613"/>
                </a:lnTo>
                <a:lnTo>
                  <a:pt x="1231" y="611"/>
                </a:lnTo>
                <a:lnTo>
                  <a:pt x="1231" y="611"/>
                </a:lnTo>
                <a:lnTo>
                  <a:pt x="1231" y="609"/>
                </a:lnTo>
                <a:lnTo>
                  <a:pt x="1233" y="606"/>
                </a:lnTo>
                <a:lnTo>
                  <a:pt x="1233" y="604"/>
                </a:lnTo>
                <a:lnTo>
                  <a:pt x="1233" y="602"/>
                </a:lnTo>
                <a:lnTo>
                  <a:pt x="1235" y="602"/>
                </a:lnTo>
                <a:lnTo>
                  <a:pt x="1235" y="600"/>
                </a:lnTo>
                <a:lnTo>
                  <a:pt x="1235" y="600"/>
                </a:lnTo>
                <a:lnTo>
                  <a:pt x="1233" y="600"/>
                </a:lnTo>
                <a:lnTo>
                  <a:pt x="1233" y="600"/>
                </a:lnTo>
                <a:lnTo>
                  <a:pt x="1233" y="598"/>
                </a:lnTo>
                <a:lnTo>
                  <a:pt x="1231" y="600"/>
                </a:lnTo>
                <a:lnTo>
                  <a:pt x="1231" y="600"/>
                </a:lnTo>
                <a:lnTo>
                  <a:pt x="1231" y="600"/>
                </a:lnTo>
                <a:lnTo>
                  <a:pt x="1229" y="600"/>
                </a:lnTo>
                <a:lnTo>
                  <a:pt x="1229" y="602"/>
                </a:lnTo>
                <a:lnTo>
                  <a:pt x="1227" y="602"/>
                </a:lnTo>
                <a:lnTo>
                  <a:pt x="1227" y="604"/>
                </a:lnTo>
                <a:lnTo>
                  <a:pt x="1227" y="604"/>
                </a:lnTo>
                <a:lnTo>
                  <a:pt x="1225" y="604"/>
                </a:lnTo>
                <a:lnTo>
                  <a:pt x="1225" y="604"/>
                </a:lnTo>
                <a:lnTo>
                  <a:pt x="1225" y="604"/>
                </a:lnTo>
                <a:lnTo>
                  <a:pt x="1225" y="604"/>
                </a:lnTo>
                <a:lnTo>
                  <a:pt x="1225" y="602"/>
                </a:lnTo>
                <a:lnTo>
                  <a:pt x="1225" y="600"/>
                </a:lnTo>
                <a:lnTo>
                  <a:pt x="1227" y="598"/>
                </a:lnTo>
                <a:lnTo>
                  <a:pt x="1227" y="598"/>
                </a:lnTo>
                <a:lnTo>
                  <a:pt x="1227" y="598"/>
                </a:lnTo>
                <a:lnTo>
                  <a:pt x="1229" y="596"/>
                </a:lnTo>
                <a:lnTo>
                  <a:pt x="1231" y="596"/>
                </a:lnTo>
                <a:lnTo>
                  <a:pt x="1231" y="596"/>
                </a:lnTo>
                <a:lnTo>
                  <a:pt x="1231" y="594"/>
                </a:lnTo>
                <a:lnTo>
                  <a:pt x="1231" y="594"/>
                </a:lnTo>
                <a:lnTo>
                  <a:pt x="1231" y="594"/>
                </a:lnTo>
                <a:lnTo>
                  <a:pt x="1233" y="592"/>
                </a:lnTo>
                <a:lnTo>
                  <a:pt x="1233" y="590"/>
                </a:lnTo>
                <a:lnTo>
                  <a:pt x="1235" y="587"/>
                </a:lnTo>
                <a:lnTo>
                  <a:pt x="1237" y="585"/>
                </a:lnTo>
                <a:lnTo>
                  <a:pt x="1237" y="583"/>
                </a:lnTo>
                <a:lnTo>
                  <a:pt x="1237" y="583"/>
                </a:lnTo>
                <a:lnTo>
                  <a:pt x="1239" y="583"/>
                </a:lnTo>
                <a:lnTo>
                  <a:pt x="1239" y="581"/>
                </a:lnTo>
                <a:lnTo>
                  <a:pt x="1239" y="579"/>
                </a:lnTo>
                <a:lnTo>
                  <a:pt x="1239" y="579"/>
                </a:lnTo>
                <a:lnTo>
                  <a:pt x="1239" y="579"/>
                </a:lnTo>
                <a:lnTo>
                  <a:pt x="1239" y="581"/>
                </a:lnTo>
                <a:lnTo>
                  <a:pt x="1239" y="581"/>
                </a:lnTo>
                <a:lnTo>
                  <a:pt x="1239" y="583"/>
                </a:lnTo>
                <a:lnTo>
                  <a:pt x="1241" y="583"/>
                </a:lnTo>
                <a:lnTo>
                  <a:pt x="1241" y="583"/>
                </a:lnTo>
                <a:lnTo>
                  <a:pt x="1241" y="583"/>
                </a:lnTo>
                <a:lnTo>
                  <a:pt x="1244" y="581"/>
                </a:lnTo>
                <a:lnTo>
                  <a:pt x="1244" y="581"/>
                </a:lnTo>
                <a:lnTo>
                  <a:pt x="1244" y="581"/>
                </a:lnTo>
                <a:lnTo>
                  <a:pt x="1246" y="581"/>
                </a:lnTo>
                <a:lnTo>
                  <a:pt x="1246" y="581"/>
                </a:lnTo>
                <a:lnTo>
                  <a:pt x="1246" y="579"/>
                </a:lnTo>
                <a:lnTo>
                  <a:pt x="1246" y="581"/>
                </a:lnTo>
                <a:lnTo>
                  <a:pt x="1246" y="581"/>
                </a:lnTo>
                <a:lnTo>
                  <a:pt x="1246" y="581"/>
                </a:lnTo>
                <a:lnTo>
                  <a:pt x="1246" y="581"/>
                </a:lnTo>
                <a:lnTo>
                  <a:pt x="1246" y="583"/>
                </a:lnTo>
                <a:lnTo>
                  <a:pt x="1244" y="583"/>
                </a:lnTo>
                <a:lnTo>
                  <a:pt x="1244" y="583"/>
                </a:lnTo>
                <a:lnTo>
                  <a:pt x="1246" y="585"/>
                </a:lnTo>
                <a:lnTo>
                  <a:pt x="1246" y="585"/>
                </a:lnTo>
                <a:lnTo>
                  <a:pt x="1246" y="585"/>
                </a:lnTo>
                <a:lnTo>
                  <a:pt x="1246" y="583"/>
                </a:lnTo>
                <a:lnTo>
                  <a:pt x="1248" y="583"/>
                </a:lnTo>
                <a:lnTo>
                  <a:pt x="1248" y="583"/>
                </a:lnTo>
                <a:lnTo>
                  <a:pt x="1250" y="581"/>
                </a:lnTo>
                <a:lnTo>
                  <a:pt x="1250" y="581"/>
                </a:lnTo>
                <a:lnTo>
                  <a:pt x="1250" y="581"/>
                </a:lnTo>
                <a:lnTo>
                  <a:pt x="1250" y="579"/>
                </a:lnTo>
                <a:lnTo>
                  <a:pt x="1252" y="579"/>
                </a:lnTo>
                <a:lnTo>
                  <a:pt x="1252" y="579"/>
                </a:lnTo>
                <a:lnTo>
                  <a:pt x="1254" y="579"/>
                </a:lnTo>
                <a:lnTo>
                  <a:pt x="1256" y="579"/>
                </a:lnTo>
                <a:lnTo>
                  <a:pt x="1256" y="579"/>
                </a:lnTo>
                <a:lnTo>
                  <a:pt x="1256" y="579"/>
                </a:lnTo>
                <a:lnTo>
                  <a:pt x="1258" y="579"/>
                </a:lnTo>
                <a:lnTo>
                  <a:pt x="1258" y="579"/>
                </a:lnTo>
                <a:lnTo>
                  <a:pt x="1260" y="577"/>
                </a:lnTo>
                <a:lnTo>
                  <a:pt x="1263" y="577"/>
                </a:lnTo>
                <a:lnTo>
                  <a:pt x="1263" y="575"/>
                </a:lnTo>
                <a:lnTo>
                  <a:pt x="1265" y="575"/>
                </a:lnTo>
                <a:lnTo>
                  <a:pt x="1267" y="577"/>
                </a:lnTo>
                <a:lnTo>
                  <a:pt x="1269" y="577"/>
                </a:lnTo>
                <a:lnTo>
                  <a:pt x="1271" y="577"/>
                </a:lnTo>
                <a:lnTo>
                  <a:pt x="1273" y="581"/>
                </a:lnTo>
                <a:lnTo>
                  <a:pt x="1273" y="581"/>
                </a:lnTo>
                <a:lnTo>
                  <a:pt x="1275" y="581"/>
                </a:lnTo>
                <a:lnTo>
                  <a:pt x="1275" y="581"/>
                </a:lnTo>
                <a:lnTo>
                  <a:pt x="1275" y="579"/>
                </a:lnTo>
                <a:lnTo>
                  <a:pt x="1275" y="579"/>
                </a:lnTo>
                <a:lnTo>
                  <a:pt x="1275" y="579"/>
                </a:lnTo>
                <a:lnTo>
                  <a:pt x="1275" y="579"/>
                </a:lnTo>
                <a:lnTo>
                  <a:pt x="1275" y="577"/>
                </a:lnTo>
                <a:lnTo>
                  <a:pt x="1275" y="577"/>
                </a:lnTo>
                <a:lnTo>
                  <a:pt x="1277" y="577"/>
                </a:lnTo>
                <a:lnTo>
                  <a:pt x="1277" y="577"/>
                </a:lnTo>
                <a:lnTo>
                  <a:pt x="1277" y="577"/>
                </a:lnTo>
                <a:lnTo>
                  <a:pt x="1277" y="577"/>
                </a:lnTo>
                <a:lnTo>
                  <a:pt x="1277" y="577"/>
                </a:lnTo>
                <a:lnTo>
                  <a:pt x="1277" y="577"/>
                </a:lnTo>
                <a:lnTo>
                  <a:pt x="1277" y="577"/>
                </a:lnTo>
                <a:lnTo>
                  <a:pt x="1279" y="577"/>
                </a:lnTo>
                <a:lnTo>
                  <a:pt x="1279" y="577"/>
                </a:lnTo>
                <a:lnTo>
                  <a:pt x="1286" y="579"/>
                </a:lnTo>
                <a:lnTo>
                  <a:pt x="1286" y="579"/>
                </a:lnTo>
                <a:lnTo>
                  <a:pt x="1288" y="579"/>
                </a:lnTo>
                <a:lnTo>
                  <a:pt x="1288" y="577"/>
                </a:lnTo>
                <a:lnTo>
                  <a:pt x="1286" y="577"/>
                </a:lnTo>
                <a:lnTo>
                  <a:pt x="1286" y="577"/>
                </a:lnTo>
                <a:lnTo>
                  <a:pt x="1286" y="577"/>
                </a:lnTo>
                <a:lnTo>
                  <a:pt x="1284" y="575"/>
                </a:lnTo>
                <a:lnTo>
                  <a:pt x="1286" y="575"/>
                </a:lnTo>
                <a:lnTo>
                  <a:pt x="1284" y="575"/>
                </a:lnTo>
                <a:lnTo>
                  <a:pt x="1284" y="575"/>
                </a:lnTo>
                <a:lnTo>
                  <a:pt x="1282" y="575"/>
                </a:lnTo>
                <a:lnTo>
                  <a:pt x="1282" y="575"/>
                </a:lnTo>
                <a:lnTo>
                  <a:pt x="1282" y="573"/>
                </a:lnTo>
                <a:lnTo>
                  <a:pt x="1282" y="573"/>
                </a:lnTo>
                <a:lnTo>
                  <a:pt x="1282" y="573"/>
                </a:lnTo>
                <a:lnTo>
                  <a:pt x="1282" y="573"/>
                </a:lnTo>
                <a:lnTo>
                  <a:pt x="1282" y="570"/>
                </a:lnTo>
                <a:lnTo>
                  <a:pt x="1282" y="570"/>
                </a:lnTo>
                <a:lnTo>
                  <a:pt x="1282" y="568"/>
                </a:lnTo>
                <a:lnTo>
                  <a:pt x="1279" y="568"/>
                </a:lnTo>
                <a:lnTo>
                  <a:pt x="1279" y="568"/>
                </a:lnTo>
                <a:lnTo>
                  <a:pt x="1279" y="568"/>
                </a:lnTo>
                <a:lnTo>
                  <a:pt x="1279" y="568"/>
                </a:lnTo>
                <a:lnTo>
                  <a:pt x="1277" y="568"/>
                </a:lnTo>
                <a:lnTo>
                  <a:pt x="1277" y="568"/>
                </a:lnTo>
                <a:lnTo>
                  <a:pt x="1277" y="568"/>
                </a:lnTo>
                <a:lnTo>
                  <a:pt x="1275" y="568"/>
                </a:lnTo>
                <a:lnTo>
                  <a:pt x="1275" y="568"/>
                </a:lnTo>
                <a:lnTo>
                  <a:pt x="1273" y="568"/>
                </a:lnTo>
                <a:lnTo>
                  <a:pt x="1273" y="568"/>
                </a:lnTo>
                <a:lnTo>
                  <a:pt x="1271" y="568"/>
                </a:lnTo>
                <a:lnTo>
                  <a:pt x="1269" y="568"/>
                </a:lnTo>
                <a:lnTo>
                  <a:pt x="1269" y="568"/>
                </a:lnTo>
                <a:lnTo>
                  <a:pt x="1269" y="566"/>
                </a:lnTo>
                <a:lnTo>
                  <a:pt x="1269" y="566"/>
                </a:lnTo>
                <a:lnTo>
                  <a:pt x="1269" y="566"/>
                </a:lnTo>
                <a:lnTo>
                  <a:pt x="1271" y="564"/>
                </a:lnTo>
                <a:lnTo>
                  <a:pt x="1271" y="564"/>
                </a:lnTo>
                <a:lnTo>
                  <a:pt x="1271" y="562"/>
                </a:lnTo>
                <a:lnTo>
                  <a:pt x="1271" y="562"/>
                </a:lnTo>
                <a:lnTo>
                  <a:pt x="1269" y="562"/>
                </a:lnTo>
                <a:lnTo>
                  <a:pt x="1267" y="564"/>
                </a:lnTo>
                <a:lnTo>
                  <a:pt x="1263" y="564"/>
                </a:lnTo>
                <a:lnTo>
                  <a:pt x="1260" y="564"/>
                </a:lnTo>
                <a:lnTo>
                  <a:pt x="1258" y="564"/>
                </a:lnTo>
                <a:lnTo>
                  <a:pt x="1256" y="564"/>
                </a:lnTo>
                <a:lnTo>
                  <a:pt x="1254" y="564"/>
                </a:lnTo>
                <a:lnTo>
                  <a:pt x="1252" y="564"/>
                </a:lnTo>
                <a:lnTo>
                  <a:pt x="1252" y="564"/>
                </a:lnTo>
                <a:lnTo>
                  <a:pt x="1248" y="566"/>
                </a:lnTo>
                <a:lnTo>
                  <a:pt x="1248" y="568"/>
                </a:lnTo>
                <a:lnTo>
                  <a:pt x="1246" y="568"/>
                </a:lnTo>
                <a:lnTo>
                  <a:pt x="1246" y="568"/>
                </a:lnTo>
                <a:lnTo>
                  <a:pt x="1244" y="568"/>
                </a:lnTo>
                <a:lnTo>
                  <a:pt x="1244" y="568"/>
                </a:lnTo>
                <a:lnTo>
                  <a:pt x="1244" y="568"/>
                </a:lnTo>
                <a:lnTo>
                  <a:pt x="1241" y="568"/>
                </a:lnTo>
                <a:lnTo>
                  <a:pt x="1241" y="568"/>
                </a:lnTo>
                <a:lnTo>
                  <a:pt x="1239" y="568"/>
                </a:lnTo>
                <a:lnTo>
                  <a:pt x="1239" y="566"/>
                </a:lnTo>
                <a:lnTo>
                  <a:pt x="1239" y="568"/>
                </a:lnTo>
                <a:lnTo>
                  <a:pt x="1237" y="568"/>
                </a:lnTo>
                <a:lnTo>
                  <a:pt x="1235" y="568"/>
                </a:lnTo>
                <a:lnTo>
                  <a:pt x="1233" y="568"/>
                </a:lnTo>
                <a:lnTo>
                  <a:pt x="1233" y="566"/>
                </a:lnTo>
                <a:lnTo>
                  <a:pt x="1233" y="566"/>
                </a:lnTo>
                <a:lnTo>
                  <a:pt x="1233" y="566"/>
                </a:lnTo>
                <a:lnTo>
                  <a:pt x="1231" y="564"/>
                </a:lnTo>
                <a:lnTo>
                  <a:pt x="1231" y="562"/>
                </a:lnTo>
                <a:lnTo>
                  <a:pt x="1229" y="562"/>
                </a:lnTo>
                <a:lnTo>
                  <a:pt x="1229" y="560"/>
                </a:lnTo>
                <a:lnTo>
                  <a:pt x="1227" y="560"/>
                </a:lnTo>
                <a:lnTo>
                  <a:pt x="1222" y="560"/>
                </a:lnTo>
                <a:lnTo>
                  <a:pt x="1222" y="560"/>
                </a:lnTo>
                <a:lnTo>
                  <a:pt x="1220" y="560"/>
                </a:lnTo>
                <a:lnTo>
                  <a:pt x="1218" y="560"/>
                </a:lnTo>
                <a:lnTo>
                  <a:pt x="1218" y="562"/>
                </a:lnTo>
                <a:lnTo>
                  <a:pt x="1218" y="562"/>
                </a:lnTo>
                <a:lnTo>
                  <a:pt x="1218" y="562"/>
                </a:lnTo>
                <a:lnTo>
                  <a:pt x="1218" y="562"/>
                </a:lnTo>
                <a:lnTo>
                  <a:pt x="1218" y="562"/>
                </a:lnTo>
                <a:lnTo>
                  <a:pt x="1218" y="562"/>
                </a:lnTo>
                <a:lnTo>
                  <a:pt x="1218" y="560"/>
                </a:lnTo>
                <a:lnTo>
                  <a:pt x="1218" y="560"/>
                </a:lnTo>
                <a:lnTo>
                  <a:pt x="1218" y="558"/>
                </a:lnTo>
                <a:lnTo>
                  <a:pt x="1216" y="558"/>
                </a:lnTo>
                <a:lnTo>
                  <a:pt x="1216" y="558"/>
                </a:lnTo>
                <a:lnTo>
                  <a:pt x="1216" y="556"/>
                </a:lnTo>
                <a:lnTo>
                  <a:pt x="1216" y="556"/>
                </a:lnTo>
                <a:lnTo>
                  <a:pt x="1216" y="556"/>
                </a:lnTo>
                <a:lnTo>
                  <a:pt x="1214" y="556"/>
                </a:lnTo>
                <a:lnTo>
                  <a:pt x="1214" y="556"/>
                </a:lnTo>
                <a:lnTo>
                  <a:pt x="1214" y="554"/>
                </a:lnTo>
                <a:lnTo>
                  <a:pt x="1214" y="554"/>
                </a:lnTo>
                <a:lnTo>
                  <a:pt x="1214" y="554"/>
                </a:lnTo>
                <a:lnTo>
                  <a:pt x="1212" y="556"/>
                </a:lnTo>
                <a:lnTo>
                  <a:pt x="1210" y="558"/>
                </a:lnTo>
                <a:lnTo>
                  <a:pt x="1210" y="558"/>
                </a:lnTo>
                <a:lnTo>
                  <a:pt x="1210" y="558"/>
                </a:lnTo>
                <a:lnTo>
                  <a:pt x="1208" y="558"/>
                </a:lnTo>
                <a:lnTo>
                  <a:pt x="1208" y="558"/>
                </a:lnTo>
                <a:lnTo>
                  <a:pt x="1206" y="560"/>
                </a:lnTo>
                <a:lnTo>
                  <a:pt x="1203" y="560"/>
                </a:lnTo>
                <a:lnTo>
                  <a:pt x="1201" y="562"/>
                </a:lnTo>
                <a:lnTo>
                  <a:pt x="1199" y="562"/>
                </a:lnTo>
                <a:lnTo>
                  <a:pt x="1197" y="562"/>
                </a:lnTo>
                <a:lnTo>
                  <a:pt x="1195" y="564"/>
                </a:lnTo>
                <a:lnTo>
                  <a:pt x="1191" y="564"/>
                </a:lnTo>
                <a:lnTo>
                  <a:pt x="1189" y="566"/>
                </a:lnTo>
                <a:lnTo>
                  <a:pt x="1187" y="566"/>
                </a:lnTo>
                <a:lnTo>
                  <a:pt x="1187" y="566"/>
                </a:lnTo>
                <a:lnTo>
                  <a:pt x="1184" y="566"/>
                </a:lnTo>
                <a:lnTo>
                  <a:pt x="1182" y="564"/>
                </a:lnTo>
                <a:lnTo>
                  <a:pt x="1182" y="564"/>
                </a:lnTo>
                <a:lnTo>
                  <a:pt x="1182" y="564"/>
                </a:lnTo>
                <a:lnTo>
                  <a:pt x="1182" y="564"/>
                </a:lnTo>
                <a:lnTo>
                  <a:pt x="1182" y="566"/>
                </a:lnTo>
                <a:lnTo>
                  <a:pt x="1180" y="566"/>
                </a:lnTo>
                <a:lnTo>
                  <a:pt x="1180" y="566"/>
                </a:lnTo>
                <a:lnTo>
                  <a:pt x="1180" y="564"/>
                </a:lnTo>
                <a:lnTo>
                  <a:pt x="1180" y="564"/>
                </a:lnTo>
                <a:lnTo>
                  <a:pt x="1180" y="564"/>
                </a:lnTo>
                <a:lnTo>
                  <a:pt x="1180" y="562"/>
                </a:lnTo>
                <a:lnTo>
                  <a:pt x="1182" y="562"/>
                </a:lnTo>
                <a:lnTo>
                  <a:pt x="1182" y="560"/>
                </a:lnTo>
                <a:lnTo>
                  <a:pt x="1182" y="560"/>
                </a:lnTo>
                <a:lnTo>
                  <a:pt x="1180" y="560"/>
                </a:lnTo>
                <a:lnTo>
                  <a:pt x="1180" y="560"/>
                </a:lnTo>
                <a:lnTo>
                  <a:pt x="1180" y="560"/>
                </a:lnTo>
                <a:lnTo>
                  <a:pt x="1176" y="562"/>
                </a:lnTo>
                <a:lnTo>
                  <a:pt x="1176" y="560"/>
                </a:lnTo>
                <a:lnTo>
                  <a:pt x="1176" y="560"/>
                </a:lnTo>
                <a:lnTo>
                  <a:pt x="1176" y="560"/>
                </a:lnTo>
                <a:lnTo>
                  <a:pt x="1174" y="562"/>
                </a:lnTo>
                <a:lnTo>
                  <a:pt x="1172" y="562"/>
                </a:lnTo>
                <a:lnTo>
                  <a:pt x="1165" y="564"/>
                </a:lnTo>
                <a:lnTo>
                  <a:pt x="1165" y="564"/>
                </a:lnTo>
                <a:lnTo>
                  <a:pt x="1163" y="564"/>
                </a:lnTo>
                <a:lnTo>
                  <a:pt x="1163" y="564"/>
                </a:lnTo>
                <a:lnTo>
                  <a:pt x="1161" y="564"/>
                </a:lnTo>
                <a:lnTo>
                  <a:pt x="1161" y="562"/>
                </a:lnTo>
                <a:lnTo>
                  <a:pt x="1163" y="562"/>
                </a:lnTo>
                <a:lnTo>
                  <a:pt x="1170" y="558"/>
                </a:lnTo>
                <a:lnTo>
                  <a:pt x="1172" y="554"/>
                </a:lnTo>
                <a:lnTo>
                  <a:pt x="1180" y="549"/>
                </a:lnTo>
                <a:lnTo>
                  <a:pt x="1180" y="547"/>
                </a:lnTo>
                <a:lnTo>
                  <a:pt x="1184" y="545"/>
                </a:lnTo>
                <a:lnTo>
                  <a:pt x="1191" y="543"/>
                </a:lnTo>
                <a:lnTo>
                  <a:pt x="1193" y="543"/>
                </a:lnTo>
                <a:lnTo>
                  <a:pt x="1197" y="541"/>
                </a:lnTo>
                <a:lnTo>
                  <a:pt x="1199" y="541"/>
                </a:lnTo>
                <a:lnTo>
                  <a:pt x="1199" y="539"/>
                </a:lnTo>
                <a:lnTo>
                  <a:pt x="1199" y="539"/>
                </a:lnTo>
                <a:lnTo>
                  <a:pt x="1199" y="539"/>
                </a:lnTo>
                <a:lnTo>
                  <a:pt x="1201" y="539"/>
                </a:lnTo>
                <a:lnTo>
                  <a:pt x="1197" y="539"/>
                </a:lnTo>
                <a:lnTo>
                  <a:pt x="1195" y="539"/>
                </a:lnTo>
                <a:lnTo>
                  <a:pt x="1195" y="539"/>
                </a:lnTo>
                <a:lnTo>
                  <a:pt x="1193" y="537"/>
                </a:lnTo>
                <a:lnTo>
                  <a:pt x="1193" y="537"/>
                </a:lnTo>
                <a:lnTo>
                  <a:pt x="1189" y="537"/>
                </a:lnTo>
                <a:lnTo>
                  <a:pt x="1184" y="537"/>
                </a:lnTo>
                <a:lnTo>
                  <a:pt x="1182" y="537"/>
                </a:lnTo>
                <a:lnTo>
                  <a:pt x="1182" y="537"/>
                </a:lnTo>
                <a:lnTo>
                  <a:pt x="1180" y="535"/>
                </a:lnTo>
                <a:lnTo>
                  <a:pt x="1180" y="535"/>
                </a:lnTo>
                <a:lnTo>
                  <a:pt x="1178" y="535"/>
                </a:lnTo>
                <a:lnTo>
                  <a:pt x="1176" y="537"/>
                </a:lnTo>
                <a:lnTo>
                  <a:pt x="1172" y="539"/>
                </a:lnTo>
                <a:lnTo>
                  <a:pt x="1172" y="539"/>
                </a:lnTo>
                <a:lnTo>
                  <a:pt x="1170" y="537"/>
                </a:lnTo>
                <a:lnTo>
                  <a:pt x="1165" y="535"/>
                </a:lnTo>
                <a:lnTo>
                  <a:pt x="1163" y="532"/>
                </a:lnTo>
                <a:lnTo>
                  <a:pt x="1161" y="532"/>
                </a:lnTo>
                <a:lnTo>
                  <a:pt x="1159" y="532"/>
                </a:lnTo>
                <a:lnTo>
                  <a:pt x="1159" y="535"/>
                </a:lnTo>
                <a:lnTo>
                  <a:pt x="1157" y="535"/>
                </a:lnTo>
                <a:lnTo>
                  <a:pt x="1157" y="532"/>
                </a:lnTo>
                <a:lnTo>
                  <a:pt x="1155" y="530"/>
                </a:lnTo>
                <a:lnTo>
                  <a:pt x="1155" y="530"/>
                </a:lnTo>
                <a:lnTo>
                  <a:pt x="1153" y="528"/>
                </a:lnTo>
                <a:lnTo>
                  <a:pt x="1151" y="528"/>
                </a:lnTo>
                <a:lnTo>
                  <a:pt x="1149" y="528"/>
                </a:lnTo>
                <a:lnTo>
                  <a:pt x="1146" y="526"/>
                </a:lnTo>
                <a:lnTo>
                  <a:pt x="1146" y="526"/>
                </a:lnTo>
                <a:lnTo>
                  <a:pt x="1144" y="526"/>
                </a:lnTo>
                <a:lnTo>
                  <a:pt x="1142" y="528"/>
                </a:lnTo>
                <a:lnTo>
                  <a:pt x="1140" y="528"/>
                </a:lnTo>
                <a:lnTo>
                  <a:pt x="1140" y="528"/>
                </a:lnTo>
                <a:lnTo>
                  <a:pt x="1138" y="528"/>
                </a:lnTo>
                <a:lnTo>
                  <a:pt x="1136" y="528"/>
                </a:lnTo>
                <a:lnTo>
                  <a:pt x="1136" y="528"/>
                </a:lnTo>
                <a:lnTo>
                  <a:pt x="1132" y="526"/>
                </a:lnTo>
                <a:lnTo>
                  <a:pt x="1127" y="526"/>
                </a:lnTo>
                <a:lnTo>
                  <a:pt x="1123" y="524"/>
                </a:lnTo>
                <a:lnTo>
                  <a:pt x="1123" y="524"/>
                </a:lnTo>
                <a:lnTo>
                  <a:pt x="1123" y="524"/>
                </a:lnTo>
                <a:lnTo>
                  <a:pt x="1121" y="522"/>
                </a:lnTo>
                <a:lnTo>
                  <a:pt x="1121" y="522"/>
                </a:lnTo>
                <a:lnTo>
                  <a:pt x="1121" y="520"/>
                </a:lnTo>
                <a:lnTo>
                  <a:pt x="1121" y="518"/>
                </a:lnTo>
                <a:lnTo>
                  <a:pt x="1119" y="516"/>
                </a:lnTo>
                <a:lnTo>
                  <a:pt x="1119" y="513"/>
                </a:lnTo>
                <a:lnTo>
                  <a:pt x="1119" y="513"/>
                </a:lnTo>
                <a:lnTo>
                  <a:pt x="1119" y="513"/>
                </a:lnTo>
                <a:lnTo>
                  <a:pt x="1115" y="511"/>
                </a:lnTo>
                <a:lnTo>
                  <a:pt x="1115" y="516"/>
                </a:lnTo>
                <a:lnTo>
                  <a:pt x="1115" y="520"/>
                </a:lnTo>
                <a:lnTo>
                  <a:pt x="1113" y="520"/>
                </a:lnTo>
                <a:lnTo>
                  <a:pt x="1104" y="520"/>
                </a:lnTo>
                <a:lnTo>
                  <a:pt x="1098" y="520"/>
                </a:lnTo>
                <a:lnTo>
                  <a:pt x="1092" y="520"/>
                </a:lnTo>
                <a:lnTo>
                  <a:pt x="1085" y="520"/>
                </a:lnTo>
                <a:lnTo>
                  <a:pt x="1079" y="520"/>
                </a:lnTo>
                <a:lnTo>
                  <a:pt x="1073" y="520"/>
                </a:lnTo>
                <a:lnTo>
                  <a:pt x="1066" y="520"/>
                </a:lnTo>
                <a:lnTo>
                  <a:pt x="1060" y="520"/>
                </a:lnTo>
                <a:lnTo>
                  <a:pt x="1054" y="520"/>
                </a:lnTo>
                <a:lnTo>
                  <a:pt x="1047" y="520"/>
                </a:lnTo>
                <a:lnTo>
                  <a:pt x="1041" y="520"/>
                </a:lnTo>
                <a:lnTo>
                  <a:pt x="1035" y="520"/>
                </a:lnTo>
                <a:lnTo>
                  <a:pt x="1026" y="520"/>
                </a:lnTo>
                <a:lnTo>
                  <a:pt x="1020" y="520"/>
                </a:lnTo>
                <a:lnTo>
                  <a:pt x="1013" y="520"/>
                </a:lnTo>
                <a:lnTo>
                  <a:pt x="1007" y="520"/>
                </a:lnTo>
                <a:lnTo>
                  <a:pt x="1001" y="520"/>
                </a:lnTo>
                <a:lnTo>
                  <a:pt x="994" y="520"/>
                </a:lnTo>
                <a:lnTo>
                  <a:pt x="988" y="520"/>
                </a:lnTo>
                <a:lnTo>
                  <a:pt x="982" y="520"/>
                </a:lnTo>
                <a:lnTo>
                  <a:pt x="975" y="520"/>
                </a:lnTo>
                <a:lnTo>
                  <a:pt x="969" y="520"/>
                </a:lnTo>
                <a:lnTo>
                  <a:pt x="963" y="520"/>
                </a:lnTo>
                <a:lnTo>
                  <a:pt x="956" y="520"/>
                </a:lnTo>
                <a:lnTo>
                  <a:pt x="950" y="520"/>
                </a:lnTo>
                <a:lnTo>
                  <a:pt x="942" y="520"/>
                </a:lnTo>
                <a:lnTo>
                  <a:pt x="935" y="520"/>
                </a:lnTo>
                <a:lnTo>
                  <a:pt x="929" y="520"/>
                </a:lnTo>
                <a:lnTo>
                  <a:pt x="923" y="520"/>
                </a:lnTo>
                <a:lnTo>
                  <a:pt x="916" y="520"/>
                </a:lnTo>
                <a:lnTo>
                  <a:pt x="910" y="520"/>
                </a:lnTo>
                <a:lnTo>
                  <a:pt x="904" y="520"/>
                </a:lnTo>
                <a:lnTo>
                  <a:pt x="897" y="520"/>
                </a:lnTo>
                <a:lnTo>
                  <a:pt x="891" y="520"/>
                </a:lnTo>
                <a:lnTo>
                  <a:pt x="885" y="520"/>
                </a:lnTo>
                <a:lnTo>
                  <a:pt x="878" y="520"/>
                </a:lnTo>
                <a:lnTo>
                  <a:pt x="872" y="520"/>
                </a:lnTo>
                <a:lnTo>
                  <a:pt x="864" y="520"/>
                </a:lnTo>
                <a:lnTo>
                  <a:pt x="857" y="520"/>
                </a:lnTo>
                <a:lnTo>
                  <a:pt x="851" y="520"/>
                </a:lnTo>
                <a:lnTo>
                  <a:pt x="845" y="520"/>
                </a:lnTo>
                <a:lnTo>
                  <a:pt x="838" y="520"/>
                </a:lnTo>
                <a:lnTo>
                  <a:pt x="832" y="520"/>
                </a:lnTo>
                <a:lnTo>
                  <a:pt x="826" y="520"/>
                </a:lnTo>
                <a:lnTo>
                  <a:pt x="819" y="520"/>
                </a:lnTo>
                <a:lnTo>
                  <a:pt x="813" y="520"/>
                </a:lnTo>
                <a:lnTo>
                  <a:pt x="807" y="520"/>
                </a:lnTo>
                <a:lnTo>
                  <a:pt x="800" y="520"/>
                </a:lnTo>
                <a:lnTo>
                  <a:pt x="794" y="520"/>
                </a:lnTo>
                <a:lnTo>
                  <a:pt x="788" y="520"/>
                </a:lnTo>
                <a:lnTo>
                  <a:pt x="779" y="520"/>
                </a:lnTo>
                <a:lnTo>
                  <a:pt x="773" y="520"/>
                </a:lnTo>
                <a:lnTo>
                  <a:pt x="766" y="520"/>
                </a:lnTo>
                <a:lnTo>
                  <a:pt x="760" y="520"/>
                </a:lnTo>
                <a:lnTo>
                  <a:pt x="754" y="520"/>
                </a:lnTo>
                <a:lnTo>
                  <a:pt x="747" y="520"/>
                </a:lnTo>
                <a:lnTo>
                  <a:pt x="741" y="520"/>
                </a:lnTo>
                <a:lnTo>
                  <a:pt x="735" y="520"/>
                </a:lnTo>
                <a:lnTo>
                  <a:pt x="728" y="520"/>
                </a:lnTo>
                <a:lnTo>
                  <a:pt x="722" y="520"/>
                </a:lnTo>
                <a:lnTo>
                  <a:pt x="716" y="520"/>
                </a:lnTo>
                <a:lnTo>
                  <a:pt x="709" y="520"/>
                </a:lnTo>
                <a:lnTo>
                  <a:pt x="701" y="520"/>
                </a:lnTo>
                <a:lnTo>
                  <a:pt x="695" y="520"/>
                </a:lnTo>
                <a:lnTo>
                  <a:pt x="695" y="520"/>
                </a:lnTo>
                <a:lnTo>
                  <a:pt x="695" y="522"/>
                </a:lnTo>
                <a:lnTo>
                  <a:pt x="695" y="524"/>
                </a:lnTo>
                <a:lnTo>
                  <a:pt x="697" y="524"/>
                </a:lnTo>
                <a:lnTo>
                  <a:pt x="697" y="524"/>
                </a:lnTo>
                <a:lnTo>
                  <a:pt x="697" y="524"/>
                </a:lnTo>
                <a:lnTo>
                  <a:pt x="697" y="524"/>
                </a:lnTo>
                <a:lnTo>
                  <a:pt x="697" y="524"/>
                </a:lnTo>
                <a:lnTo>
                  <a:pt x="699" y="526"/>
                </a:lnTo>
                <a:lnTo>
                  <a:pt x="699" y="528"/>
                </a:lnTo>
                <a:lnTo>
                  <a:pt x="699" y="528"/>
                </a:lnTo>
                <a:lnTo>
                  <a:pt x="699" y="530"/>
                </a:lnTo>
                <a:lnTo>
                  <a:pt x="697" y="530"/>
                </a:lnTo>
                <a:lnTo>
                  <a:pt x="697" y="530"/>
                </a:lnTo>
                <a:lnTo>
                  <a:pt x="697" y="530"/>
                </a:lnTo>
                <a:lnTo>
                  <a:pt x="697" y="530"/>
                </a:lnTo>
                <a:lnTo>
                  <a:pt x="697" y="530"/>
                </a:lnTo>
                <a:lnTo>
                  <a:pt x="697" y="530"/>
                </a:lnTo>
                <a:lnTo>
                  <a:pt x="697" y="530"/>
                </a:lnTo>
                <a:lnTo>
                  <a:pt x="697" y="530"/>
                </a:lnTo>
                <a:lnTo>
                  <a:pt x="699" y="532"/>
                </a:lnTo>
                <a:lnTo>
                  <a:pt x="699" y="532"/>
                </a:lnTo>
                <a:lnTo>
                  <a:pt x="699" y="535"/>
                </a:lnTo>
                <a:lnTo>
                  <a:pt x="699" y="535"/>
                </a:lnTo>
                <a:lnTo>
                  <a:pt x="699" y="535"/>
                </a:lnTo>
                <a:lnTo>
                  <a:pt x="699" y="535"/>
                </a:lnTo>
                <a:lnTo>
                  <a:pt x="699" y="537"/>
                </a:lnTo>
                <a:lnTo>
                  <a:pt x="699" y="537"/>
                </a:lnTo>
                <a:lnTo>
                  <a:pt x="701" y="537"/>
                </a:lnTo>
                <a:lnTo>
                  <a:pt x="701" y="537"/>
                </a:lnTo>
                <a:lnTo>
                  <a:pt x="699" y="537"/>
                </a:lnTo>
                <a:lnTo>
                  <a:pt x="699" y="537"/>
                </a:lnTo>
                <a:lnTo>
                  <a:pt x="701" y="537"/>
                </a:lnTo>
                <a:lnTo>
                  <a:pt x="701" y="537"/>
                </a:lnTo>
                <a:lnTo>
                  <a:pt x="701" y="537"/>
                </a:lnTo>
                <a:lnTo>
                  <a:pt x="701" y="539"/>
                </a:lnTo>
                <a:lnTo>
                  <a:pt x="703" y="539"/>
                </a:lnTo>
                <a:lnTo>
                  <a:pt x="701" y="541"/>
                </a:lnTo>
                <a:lnTo>
                  <a:pt x="701" y="541"/>
                </a:lnTo>
                <a:lnTo>
                  <a:pt x="701" y="543"/>
                </a:lnTo>
                <a:lnTo>
                  <a:pt x="699" y="543"/>
                </a:lnTo>
                <a:lnTo>
                  <a:pt x="701" y="543"/>
                </a:lnTo>
                <a:lnTo>
                  <a:pt x="701" y="545"/>
                </a:lnTo>
                <a:lnTo>
                  <a:pt x="699" y="545"/>
                </a:lnTo>
                <a:lnTo>
                  <a:pt x="699" y="545"/>
                </a:lnTo>
                <a:lnTo>
                  <a:pt x="701" y="547"/>
                </a:lnTo>
                <a:lnTo>
                  <a:pt x="701" y="547"/>
                </a:lnTo>
                <a:lnTo>
                  <a:pt x="701" y="549"/>
                </a:lnTo>
                <a:lnTo>
                  <a:pt x="701" y="551"/>
                </a:lnTo>
                <a:lnTo>
                  <a:pt x="701" y="551"/>
                </a:lnTo>
                <a:lnTo>
                  <a:pt x="699" y="554"/>
                </a:lnTo>
                <a:lnTo>
                  <a:pt x="699" y="554"/>
                </a:lnTo>
                <a:lnTo>
                  <a:pt x="699" y="554"/>
                </a:lnTo>
                <a:lnTo>
                  <a:pt x="697" y="554"/>
                </a:lnTo>
                <a:lnTo>
                  <a:pt x="697" y="556"/>
                </a:lnTo>
                <a:lnTo>
                  <a:pt x="697" y="556"/>
                </a:lnTo>
                <a:lnTo>
                  <a:pt x="695" y="556"/>
                </a:lnTo>
                <a:lnTo>
                  <a:pt x="695" y="556"/>
                </a:lnTo>
                <a:lnTo>
                  <a:pt x="693" y="556"/>
                </a:lnTo>
                <a:lnTo>
                  <a:pt x="693" y="556"/>
                </a:lnTo>
                <a:lnTo>
                  <a:pt x="690" y="556"/>
                </a:lnTo>
                <a:lnTo>
                  <a:pt x="690" y="556"/>
                </a:lnTo>
                <a:lnTo>
                  <a:pt x="690" y="554"/>
                </a:lnTo>
                <a:lnTo>
                  <a:pt x="693" y="554"/>
                </a:lnTo>
                <a:lnTo>
                  <a:pt x="693" y="551"/>
                </a:lnTo>
                <a:lnTo>
                  <a:pt x="693" y="551"/>
                </a:lnTo>
                <a:lnTo>
                  <a:pt x="695" y="554"/>
                </a:lnTo>
                <a:lnTo>
                  <a:pt x="695" y="554"/>
                </a:lnTo>
                <a:lnTo>
                  <a:pt x="695" y="554"/>
                </a:lnTo>
                <a:lnTo>
                  <a:pt x="695" y="551"/>
                </a:lnTo>
                <a:lnTo>
                  <a:pt x="697" y="554"/>
                </a:lnTo>
                <a:lnTo>
                  <a:pt x="697" y="554"/>
                </a:lnTo>
                <a:lnTo>
                  <a:pt x="697" y="554"/>
                </a:lnTo>
                <a:lnTo>
                  <a:pt x="697" y="551"/>
                </a:lnTo>
                <a:lnTo>
                  <a:pt x="697" y="549"/>
                </a:lnTo>
                <a:lnTo>
                  <a:pt x="697" y="549"/>
                </a:lnTo>
                <a:lnTo>
                  <a:pt x="695" y="547"/>
                </a:lnTo>
                <a:lnTo>
                  <a:pt x="697" y="547"/>
                </a:lnTo>
                <a:lnTo>
                  <a:pt x="697" y="547"/>
                </a:lnTo>
                <a:lnTo>
                  <a:pt x="697" y="547"/>
                </a:lnTo>
                <a:lnTo>
                  <a:pt x="697" y="545"/>
                </a:lnTo>
                <a:lnTo>
                  <a:pt x="697" y="545"/>
                </a:lnTo>
                <a:lnTo>
                  <a:pt x="699" y="543"/>
                </a:lnTo>
                <a:lnTo>
                  <a:pt x="699" y="543"/>
                </a:lnTo>
                <a:lnTo>
                  <a:pt x="699" y="541"/>
                </a:lnTo>
                <a:lnTo>
                  <a:pt x="697" y="541"/>
                </a:lnTo>
                <a:lnTo>
                  <a:pt x="697" y="541"/>
                </a:lnTo>
                <a:lnTo>
                  <a:pt x="697" y="543"/>
                </a:lnTo>
                <a:lnTo>
                  <a:pt x="697" y="543"/>
                </a:lnTo>
                <a:lnTo>
                  <a:pt x="695" y="543"/>
                </a:lnTo>
                <a:lnTo>
                  <a:pt x="695" y="545"/>
                </a:lnTo>
                <a:lnTo>
                  <a:pt x="693" y="545"/>
                </a:lnTo>
                <a:lnTo>
                  <a:pt x="693" y="547"/>
                </a:lnTo>
                <a:lnTo>
                  <a:pt x="690" y="547"/>
                </a:lnTo>
                <a:lnTo>
                  <a:pt x="690" y="549"/>
                </a:lnTo>
                <a:lnTo>
                  <a:pt x="690" y="549"/>
                </a:lnTo>
                <a:lnTo>
                  <a:pt x="690" y="551"/>
                </a:lnTo>
                <a:lnTo>
                  <a:pt x="690" y="551"/>
                </a:lnTo>
                <a:lnTo>
                  <a:pt x="693" y="551"/>
                </a:lnTo>
                <a:lnTo>
                  <a:pt x="693" y="551"/>
                </a:lnTo>
                <a:lnTo>
                  <a:pt x="690" y="551"/>
                </a:lnTo>
                <a:lnTo>
                  <a:pt x="688" y="551"/>
                </a:lnTo>
                <a:lnTo>
                  <a:pt x="688" y="551"/>
                </a:lnTo>
                <a:lnTo>
                  <a:pt x="688" y="551"/>
                </a:lnTo>
                <a:lnTo>
                  <a:pt x="688" y="549"/>
                </a:lnTo>
                <a:lnTo>
                  <a:pt x="690" y="547"/>
                </a:lnTo>
                <a:lnTo>
                  <a:pt x="693" y="543"/>
                </a:lnTo>
                <a:lnTo>
                  <a:pt x="695" y="543"/>
                </a:lnTo>
                <a:lnTo>
                  <a:pt x="695" y="545"/>
                </a:lnTo>
                <a:lnTo>
                  <a:pt x="695" y="545"/>
                </a:lnTo>
                <a:lnTo>
                  <a:pt x="697" y="541"/>
                </a:lnTo>
                <a:lnTo>
                  <a:pt x="695" y="541"/>
                </a:lnTo>
                <a:lnTo>
                  <a:pt x="695" y="539"/>
                </a:lnTo>
                <a:lnTo>
                  <a:pt x="695" y="537"/>
                </a:lnTo>
                <a:lnTo>
                  <a:pt x="695" y="537"/>
                </a:lnTo>
                <a:lnTo>
                  <a:pt x="695" y="537"/>
                </a:lnTo>
                <a:lnTo>
                  <a:pt x="693" y="537"/>
                </a:lnTo>
                <a:lnTo>
                  <a:pt x="693" y="537"/>
                </a:lnTo>
                <a:lnTo>
                  <a:pt x="690" y="539"/>
                </a:lnTo>
                <a:lnTo>
                  <a:pt x="690" y="537"/>
                </a:lnTo>
                <a:lnTo>
                  <a:pt x="688" y="537"/>
                </a:lnTo>
                <a:lnTo>
                  <a:pt x="688" y="537"/>
                </a:lnTo>
                <a:lnTo>
                  <a:pt x="686" y="537"/>
                </a:lnTo>
                <a:lnTo>
                  <a:pt x="686" y="537"/>
                </a:lnTo>
                <a:lnTo>
                  <a:pt x="676" y="537"/>
                </a:lnTo>
                <a:lnTo>
                  <a:pt x="674" y="535"/>
                </a:lnTo>
                <a:lnTo>
                  <a:pt x="674" y="535"/>
                </a:lnTo>
                <a:lnTo>
                  <a:pt x="669" y="532"/>
                </a:lnTo>
                <a:lnTo>
                  <a:pt x="665" y="532"/>
                </a:lnTo>
                <a:lnTo>
                  <a:pt x="665" y="532"/>
                </a:lnTo>
                <a:lnTo>
                  <a:pt x="665" y="535"/>
                </a:lnTo>
                <a:lnTo>
                  <a:pt x="665" y="537"/>
                </a:lnTo>
                <a:lnTo>
                  <a:pt x="665" y="539"/>
                </a:lnTo>
                <a:lnTo>
                  <a:pt x="665" y="541"/>
                </a:lnTo>
                <a:lnTo>
                  <a:pt x="669" y="543"/>
                </a:lnTo>
                <a:lnTo>
                  <a:pt x="669" y="545"/>
                </a:lnTo>
                <a:lnTo>
                  <a:pt x="671" y="551"/>
                </a:lnTo>
                <a:lnTo>
                  <a:pt x="671" y="554"/>
                </a:lnTo>
                <a:lnTo>
                  <a:pt x="674" y="558"/>
                </a:lnTo>
                <a:lnTo>
                  <a:pt x="674" y="558"/>
                </a:lnTo>
                <a:lnTo>
                  <a:pt x="674" y="560"/>
                </a:lnTo>
                <a:lnTo>
                  <a:pt x="674" y="558"/>
                </a:lnTo>
                <a:lnTo>
                  <a:pt x="674" y="558"/>
                </a:lnTo>
                <a:lnTo>
                  <a:pt x="676" y="558"/>
                </a:lnTo>
                <a:lnTo>
                  <a:pt x="676" y="558"/>
                </a:lnTo>
                <a:lnTo>
                  <a:pt x="678" y="560"/>
                </a:lnTo>
                <a:lnTo>
                  <a:pt x="674" y="562"/>
                </a:lnTo>
                <a:lnTo>
                  <a:pt x="674" y="564"/>
                </a:lnTo>
                <a:lnTo>
                  <a:pt x="676" y="564"/>
                </a:lnTo>
                <a:lnTo>
                  <a:pt x="678" y="564"/>
                </a:lnTo>
                <a:lnTo>
                  <a:pt x="678" y="568"/>
                </a:lnTo>
                <a:lnTo>
                  <a:pt x="676" y="568"/>
                </a:lnTo>
                <a:lnTo>
                  <a:pt x="676" y="568"/>
                </a:lnTo>
                <a:lnTo>
                  <a:pt x="676" y="566"/>
                </a:lnTo>
                <a:lnTo>
                  <a:pt x="676" y="568"/>
                </a:lnTo>
                <a:lnTo>
                  <a:pt x="676" y="570"/>
                </a:lnTo>
                <a:lnTo>
                  <a:pt x="674" y="573"/>
                </a:lnTo>
                <a:lnTo>
                  <a:pt x="676" y="573"/>
                </a:lnTo>
                <a:lnTo>
                  <a:pt x="678" y="573"/>
                </a:lnTo>
                <a:lnTo>
                  <a:pt x="680" y="573"/>
                </a:lnTo>
                <a:lnTo>
                  <a:pt x="680" y="573"/>
                </a:lnTo>
                <a:lnTo>
                  <a:pt x="684" y="573"/>
                </a:lnTo>
                <a:lnTo>
                  <a:pt x="684" y="573"/>
                </a:lnTo>
                <a:lnTo>
                  <a:pt x="686" y="575"/>
                </a:lnTo>
                <a:lnTo>
                  <a:pt x="686" y="575"/>
                </a:lnTo>
                <a:lnTo>
                  <a:pt x="688" y="575"/>
                </a:lnTo>
                <a:lnTo>
                  <a:pt x="686" y="575"/>
                </a:lnTo>
                <a:lnTo>
                  <a:pt x="684" y="575"/>
                </a:lnTo>
                <a:lnTo>
                  <a:pt x="684" y="575"/>
                </a:lnTo>
                <a:lnTo>
                  <a:pt x="682" y="573"/>
                </a:lnTo>
                <a:lnTo>
                  <a:pt x="680" y="575"/>
                </a:lnTo>
                <a:lnTo>
                  <a:pt x="678" y="575"/>
                </a:lnTo>
                <a:lnTo>
                  <a:pt x="676" y="573"/>
                </a:lnTo>
                <a:lnTo>
                  <a:pt x="676" y="573"/>
                </a:lnTo>
                <a:lnTo>
                  <a:pt x="676" y="575"/>
                </a:lnTo>
                <a:lnTo>
                  <a:pt x="676" y="575"/>
                </a:lnTo>
                <a:lnTo>
                  <a:pt x="676" y="581"/>
                </a:lnTo>
                <a:lnTo>
                  <a:pt x="676" y="585"/>
                </a:lnTo>
                <a:lnTo>
                  <a:pt x="676" y="587"/>
                </a:lnTo>
                <a:lnTo>
                  <a:pt x="676" y="590"/>
                </a:lnTo>
                <a:lnTo>
                  <a:pt x="674" y="600"/>
                </a:lnTo>
                <a:lnTo>
                  <a:pt x="676" y="602"/>
                </a:lnTo>
                <a:lnTo>
                  <a:pt x="674" y="606"/>
                </a:lnTo>
                <a:lnTo>
                  <a:pt x="676" y="606"/>
                </a:lnTo>
                <a:lnTo>
                  <a:pt x="674" y="609"/>
                </a:lnTo>
                <a:lnTo>
                  <a:pt x="674" y="615"/>
                </a:lnTo>
                <a:lnTo>
                  <a:pt x="674" y="621"/>
                </a:lnTo>
                <a:lnTo>
                  <a:pt x="674" y="621"/>
                </a:lnTo>
                <a:lnTo>
                  <a:pt x="671" y="623"/>
                </a:lnTo>
                <a:lnTo>
                  <a:pt x="671" y="625"/>
                </a:lnTo>
                <a:lnTo>
                  <a:pt x="671" y="625"/>
                </a:lnTo>
                <a:lnTo>
                  <a:pt x="671" y="625"/>
                </a:lnTo>
                <a:lnTo>
                  <a:pt x="671" y="628"/>
                </a:lnTo>
                <a:lnTo>
                  <a:pt x="671" y="628"/>
                </a:lnTo>
                <a:lnTo>
                  <a:pt x="669" y="628"/>
                </a:lnTo>
                <a:lnTo>
                  <a:pt x="669" y="634"/>
                </a:lnTo>
                <a:lnTo>
                  <a:pt x="667" y="636"/>
                </a:lnTo>
                <a:lnTo>
                  <a:pt x="667" y="638"/>
                </a:lnTo>
                <a:lnTo>
                  <a:pt x="669" y="640"/>
                </a:lnTo>
                <a:lnTo>
                  <a:pt x="669" y="642"/>
                </a:lnTo>
                <a:lnTo>
                  <a:pt x="669" y="644"/>
                </a:lnTo>
                <a:lnTo>
                  <a:pt x="669" y="647"/>
                </a:lnTo>
                <a:lnTo>
                  <a:pt x="669" y="651"/>
                </a:lnTo>
                <a:lnTo>
                  <a:pt x="671" y="653"/>
                </a:lnTo>
                <a:lnTo>
                  <a:pt x="671" y="655"/>
                </a:lnTo>
                <a:lnTo>
                  <a:pt x="671" y="657"/>
                </a:lnTo>
                <a:lnTo>
                  <a:pt x="674" y="657"/>
                </a:lnTo>
                <a:lnTo>
                  <a:pt x="674" y="659"/>
                </a:lnTo>
                <a:lnTo>
                  <a:pt x="674" y="661"/>
                </a:lnTo>
                <a:lnTo>
                  <a:pt x="674" y="663"/>
                </a:lnTo>
                <a:lnTo>
                  <a:pt x="674" y="668"/>
                </a:lnTo>
                <a:lnTo>
                  <a:pt x="674" y="672"/>
                </a:lnTo>
                <a:lnTo>
                  <a:pt x="671" y="674"/>
                </a:lnTo>
                <a:lnTo>
                  <a:pt x="671" y="674"/>
                </a:lnTo>
                <a:lnTo>
                  <a:pt x="671" y="674"/>
                </a:lnTo>
                <a:lnTo>
                  <a:pt x="674" y="674"/>
                </a:lnTo>
                <a:lnTo>
                  <a:pt x="671" y="674"/>
                </a:lnTo>
                <a:lnTo>
                  <a:pt x="671" y="676"/>
                </a:lnTo>
                <a:lnTo>
                  <a:pt x="671" y="676"/>
                </a:lnTo>
                <a:lnTo>
                  <a:pt x="671" y="676"/>
                </a:lnTo>
                <a:lnTo>
                  <a:pt x="671" y="676"/>
                </a:lnTo>
                <a:lnTo>
                  <a:pt x="671" y="676"/>
                </a:lnTo>
                <a:lnTo>
                  <a:pt x="671" y="678"/>
                </a:lnTo>
                <a:lnTo>
                  <a:pt x="669" y="680"/>
                </a:lnTo>
                <a:lnTo>
                  <a:pt x="669" y="682"/>
                </a:lnTo>
                <a:lnTo>
                  <a:pt x="671" y="685"/>
                </a:lnTo>
                <a:lnTo>
                  <a:pt x="674" y="687"/>
                </a:lnTo>
                <a:lnTo>
                  <a:pt x="678" y="691"/>
                </a:lnTo>
                <a:lnTo>
                  <a:pt x="678" y="693"/>
                </a:lnTo>
                <a:lnTo>
                  <a:pt x="678" y="695"/>
                </a:lnTo>
                <a:lnTo>
                  <a:pt x="680" y="697"/>
                </a:lnTo>
                <a:lnTo>
                  <a:pt x="678" y="699"/>
                </a:lnTo>
                <a:lnTo>
                  <a:pt x="680" y="704"/>
                </a:lnTo>
                <a:lnTo>
                  <a:pt x="680" y="708"/>
                </a:lnTo>
                <a:lnTo>
                  <a:pt x="684" y="712"/>
                </a:lnTo>
                <a:lnTo>
                  <a:pt x="686" y="714"/>
                </a:lnTo>
                <a:lnTo>
                  <a:pt x="688" y="716"/>
                </a:lnTo>
                <a:lnTo>
                  <a:pt x="690" y="718"/>
                </a:lnTo>
                <a:lnTo>
                  <a:pt x="690" y="718"/>
                </a:lnTo>
                <a:lnTo>
                  <a:pt x="693" y="721"/>
                </a:lnTo>
                <a:lnTo>
                  <a:pt x="693" y="723"/>
                </a:lnTo>
                <a:lnTo>
                  <a:pt x="690" y="721"/>
                </a:lnTo>
                <a:lnTo>
                  <a:pt x="690" y="723"/>
                </a:lnTo>
                <a:lnTo>
                  <a:pt x="690" y="725"/>
                </a:lnTo>
                <a:lnTo>
                  <a:pt x="690" y="725"/>
                </a:lnTo>
                <a:lnTo>
                  <a:pt x="693" y="723"/>
                </a:lnTo>
                <a:lnTo>
                  <a:pt x="693" y="723"/>
                </a:lnTo>
                <a:lnTo>
                  <a:pt x="695" y="725"/>
                </a:lnTo>
                <a:lnTo>
                  <a:pt x="695" y="725"/>
                </a:lnTo>
                <a:lnTo>
                  <a:pt x="697" y="727"/>
                </a:lnTo>
                <a:lnTo>
                  <a:pt x="699" y="727"/>
                </a:lnTo>
                <a:lnTo>
                  <a:pt x="699" y="727"/>
                </a:lnTo>
                <a:lnTo>
                  <a:pt x="699" y="725"/>
                </a:lnTo>
                <a:lnTo>
                  <a:pt x="699" y="723"/>
                </a:lnTo>
                <a:lnTo>
                  <a:pt x="701" y="721"/>
                </a:lnTo>
                <a:lnTo>
                  <a:pt x="701" y="723"/>
                </a:lnTo>
                <a:lnTo>
                  <a:pt x="703" y="723"/>
                </a:lnTo>
                <a:lnTo>
                  <a:pt x="703" y="723"/>
                </a:lnTo>
                <a:lnTo>
                  <a:pt x="705" y="723"/>
                </a:lnTo>
                <a:lnTo>
                  <a:pt x="705" y="723"/>
                </a:lnTo>
                <a:lnTo>
                  <a:pt x="707" y="723"/>
                </a:lnTo>
                <a:lnTo>
                  <a:pt x="707" y="723"/>
                </a:lnTo>
                <a:lnTo>
                  <a:pt x="709" y="723"/>
                </a:lnTo>
                <a:lnTo>
                  <a:pt x="712" y="723"/>
                </a:lnTo>
                <a:lnTo>
                  <a:pt x="712" y="723"/>
                </a:lnTo>
                <a:lnTo>
                  <a:pt x="714" y="723"/>
                </a:lnTo>
                <a:lnTo>
                  <a:pt x="712" y="723"/>
                </a:lnTo>
                <a:lnTo>
                  <a:pt x="712" y="723"/>
                </a:lnTo>
                <a:lnTo>
                  <a:pt x="709" y="723"/>
                </a:lnTo>
                <a:lnTo>
                  <a:pt x="705" y="723"/>
                </a:lnTo>
                <a:lnTo>
                  <a:pt x="703" y="723"/>
                </a:lnTo>
                <a:lnTo>
                  <a:pt x="701" y="725"/>
                </a:lnTo>
                <a:lnTo>
                  <a:pt x="701" y="725"/>
                </a:lnTo>
                <a:lnTo>
                  <a:pt x="701" y="725"/>
                </a:lnTo>
                <a:lnTo>
                  <a:pt x="701" y="727"/>
                </a:lnTo>
                <a:lnTo>
                  <a:pt x="701" y="727"/>
                </a:lnTo>
                <a:lnTo>
                  <a:pt x="703" y="729"/>
                </a:lnTo>
                <a:lnTo>
                  <a:pt x="703" y="731"/>
                </a:lnTo>
                <a:lnTo>
                  <a:pt x="703" y="731"/>
                </a:lnTo>
                <a:lnTo>
                  <a:pt x="705" y="733"/>
                </a:lnTo>
                <a:lnTo>
                  <a:pt x="705" y="733"/>
                </a:lnTo>
                <a:lnTo>
                  <a:pt x="705" y="733"/>
                </a:lnTo>
                <a:lnTo>
                  <a:pt x="703" y="733"/>
                </a:lnTo>
                <a:lnTo>
                  <a:pt x="703" y="731"/>
                </a:lnTo>
                <a:lnTo>
                  <a:pt x="701" y="731"/>
                </a:lnTo>
                <a:lnTo>
                  <a:pt x="701" y="731"/>
                </a:lnTo>
                <a:lnTo>
                  <a:pt x="701" y="729"/>
                </a:lnTo>
                <a:lnTo>
                  <a:pt x="701" y="727"/>
                </a:lnTo>
                <a:lnTo>
                  <a:pt x="699" y="727"/>
                </a:lnTo>
                <a:lnTo>
                  <a:pt x="699" y="729"/>
                </a:lnTo>
                <a:lnTo>
                  <a:pt x="699" y="731"/>
                </a:lnTo>
                <a:lnTo>
                  <a:pt x="699" y="731"/>
                </a:lnTo>
                <a:lnTo>
                  <a:pt x="699" y="735"/>
                </a:lnTo>
                <a:lnTo>
                  <a:pt x="701" y="737"/>
                </a:lnTo>
                <a:lnTo>
                  <a:pt x="703" y="742"/>
                </a:lnTo>
                <a:lnTo>
                  <a:pt x="707" y="742"/>
                </a:lnTo>
                <a:lnTo>
                  <a:pt x="709" y="744"/>
                </a:lnTo>
                <a:lnTo>
                  <a:pt x="709" y="746"/>
                </a:lnTo>
                <a:lnTo>
                  <a:pt x="709" y="746"/>
                </a:lnTo>
                <a:lnTo>
                  <a:pt x="709" y="748"/>
                </a:lnTo>
                <a:lnTo>
                  <a:pt x="707" y="750"/>
                </a:lnTo>
                <a:lnTo>
                  <a:pt x="707" y="752"/>
                </a:lnTo>
                <a:lnTo>
                  <a:pt x="707" y="754"/>
                </a:lnTo>
                <a:lnTo>
                  <a:pt x="712" y="756"/>
                </a:lnTo>
                <a:lnTo>
                  <a:pt x="714" y="761"/>
                </a:lnTo>
                <a:lnTo>
                  <a:pt x="714" y="761"/>
                </a:lnTo>
                <a:lnTo>
                  <a:pt x="716" y="763"/>
                </a:lnTo>
                <a:lnTo>
                  <a:pt x="718" y="765"/>
                </a:lnTo>
                <a:lnTo>
                  <a:pt x="720" y="765"/>
                </a:lnTo>
                <a:lnTo>
                  <a:pt x="720" y="767"/>
                </a:lnTo>
                <a:lnTo>
                  <a:pt x="722" y="769"/>
                </a:lnTo>
                <a:lnTo>
                  <a:pt x="724" y="769"/>
                </a:lnTo>
                <a:lnTo>
                  <a:pt x="722" y="771"/>
                </a:lnTo>
                <a:lnTo>
                  <a:pt x="724" y="773"/>
                </a:lnTo>
                <a:lnTo>
                  <a:pt x="726" y="773"/>
                </a:lnTo>
                <a:lnTo>
                  <a:pt x="726" y="773"/>
                </a:lnTo>
                <a:lnTo>
                  <a:pt x="726" y="775"/>
                </a:lnTo>
                <a:lnTo>
                  <a:pt x="726" y="778"/>
                </a:lnTo>
                <a:lnTo>
                  <a:pt x="726" y="780"/>
                </a:lnTo>
                <a:lnTo>
                  <a:pt x="726" y="780"/>
                </a:lnTo>
                <a:lnTo>
                  <a:pt x="726" y="782"/>
                </a:lnTo>
                <a:lnTo>
                  <a:pt x="726" y="784"/>
                </a:lnTo>
                <a:lnTo>
                  <a:pt x="728" y="784"/>
                </a:lnTo>
                <a:lnTo>
                  <a:pt x="728" y="786"/>
                </a:lnTo>
                <a:lnTo>
                  <a:pt x="731" y="786"/>
                </a:lnTo>
                <a:lnTo>
                  <a:pt x="735" y="786"/>
                </a:lnTo>
                <a:lnTo>
                  <a:pt x="735" y="786"/>
                </a:lnTo>
                <a:lnTo>
                  <a:pt x="739" y="786"/>
                </a:lnTo>
                <a:lnTo>
                  <a:pt x="741" y="786"/>
                </a:lnTo>
                <a:lnTo>
                  <a:pt x="743" y="786"/>
                </a:lnTo>
                <a:lnTo>
                  <a:pt x="745" y="788"/>
                </a:lnTo>
                <a:lnTo>
                  <a:pt x="747" y="788"/>
                </a:lnTo>
                <a:lnTo>
                  <a:pt x="747" y="790"/>
                </a:lnTo>
                <a:lnTo>
                  <a:pt x="750" y="792"/>
                </a:lnTo>
                <a:lnTo>
                  <a:pt x="754" y="792"/>
                </a:lnTo>
                <a:lnTo>
                  <a:pt x="758" y="792"/>
                </a:lnTo>
                <a:lnTo>
                  <a:pt x="760" y="792"/>
                </a:lnTo>
                <a:lnTo>
                  <a:pt x="760" y="797"/>
                </a:lnTo>
                <a:lnTo>
                  <a:pt x="760" y="799"/>
                </a:lnTo>
                <a:lnTo>
                  <a:pt x="762" y="799"/>
                </a:lnTo>
                <a:lnTo>
                  <a:pt x="762" y="797"/>
                </a:lnTo>
                <a:lnTo>
                  <a:pt x="764" y="799"/>
                </a:lnTo>
                <a:lnTo>
                  <a:pt x="766" y="799"/>
                </a:lnTo>
                <a:lnTo>
                  <a:pt x="769" y="801"/>
                </a:lnTo>
                <a:lnTo>
                  <a:pt x="771" y="801"/>
                </a:lnTo>
                <a:lnTo>
                  <a:pt x="775" y="805"/>
                </a:lnTo>
                <a:lnTo>
                  <a:pt x="777" y="809"/>
                </a:lnTo>
                <a:lnTo>
                  <a:pt x="779" y="811"/>
                </a:lnTo>
                <a:lnTo>
                  <a:pt x="779" y="814"/>
                </a:lnTo>
                <a:lnTo>
                  <a:pt x="779" y="814"/>
                </a:lnTo>
                <a:lnTo>
                  <a:pt x="779" y="816"/>
                </a:lnTo>
                <a:lnTo>
                  <a:pt x="779" y="816"/>
                </a:lnTo>
                <a:lnTo>
                  <a:pt x="779" y="816"/>
                </a:lnTo>
                <a:lnTo>
                  <a:pt x="781" y="818"/>
                </a:lnTo>
                <a:lnTo>
                  <a:pt x="781" y="818"/>
                </a:lnTo>
                <a:lnTo>
                  <a:pt x="785" y="818"/>
                </a:lnTo>
                <a:lnTo>
                  <a:pt x="790" y="818"/>
                </a:lnTo>
                <a:lnTo>
                  <a:pt x="794" y="818"/>
                </a:lnTo>
                <a:lnTo>
                  <a:pt x="798" y="818"/>
                </a:lnTo>
                <a:lnTo>
                  <a:pt x="802" y="816"/>
                </a:lnTo>
                <a:lnTo>
                  <a:pt x="807" y="816"/>
                </a:lnTo>
                <a:lnTo>
                  <a:pt x="811" y="816"/>
                </a:lnTo>
                <a:lnTo>
                  <a:pt x="815" y="816"/>
                </a:lnTo>
                <a:lnTo>
                  <a:pt x="817" y="816"/>
                </a:lnTo>
                <a:lnTo>
                  <a:pt x="815" y="818"/>
                </a:lnTo>
                <a:lnTo>
                  <a:pt x="815" y="820"/>
                </a:lnTo>
                <a:lnTo>
                  <a:pt x="823" y="822"/>
                </a:lnTo>
                <a:lnTo>
                  <a:pt x="830" y="824"/>
                </a:lnTo>
                <a:lnTo>
                  <a:pt x="836" y="826"/>
                </a:lnTo>
                <a:lnTo>
                  <a:pt x="845" y="828"/>
                </a:lnTo>
                <a:lnTo>
                  <a:pt x="851" y="830"/>
                </a:lnTo>
                <a:lnTo>
                  <a:pt x="859" y="835"/>
                </a:lnTo>
                <a:lnTo>
                  <a:pt x="866" y="837"/>
                </a:lnTo>
                <a:lnTo>
                  <a:pt x="874" y="839"/>
                </a:lnTo>
                <a:lnTo>
                  <a:pt x="878" y="839"/>
                </a:lnTo>
                <a:lnTo>
                  <a:pt x="885" y="839"/>
                </a:lnTo>
                <a:lnTo>
                  <a:pt x="889" y="839"/>
                </a:lnTo>
                <a:lnTo>
                  <a:pt x="895" y="839"/>
                </a:lnTo>
                <a:lnTo>
                  <a:pt x="899" y="839"/>
                </a:lnTo>
                <a:lnTo>
                  <a:pt x="906" y="839"/>
                </a:lnTo>
                <a:lnTo>
                  <a:pt x="910" y="839"/>
                </a:lnTo>
                <a:lnTo>
                  <a:pt x="916" y="839"/>
                </a:lnTo>
                <a:lnTo>
                  <a:pt x="916" y="837"/>
                </a:lnTo>
                <a:lnTo>
                  <a:pt x="916" y="835"/>
                </a:lnTo>
                <a:lnTo>
                  <a:pt x="916" y="833"/>
                </a:lnTo>
                <a:lnTo>
                  <a:pt x="916" y="830"/>
                </a:lnTo>
                <a:lnTo>
                  <a:pt x="921" y="830"/>
                </a:lnTo>
                <a:lnTo>
                  <a:pt x="923" y="830"/>
                </a:lnTo>
                <a:lnTo>
                  <a:pt x="927" y="830"/>
                </a:lnTo>
                <a:lnTo>
                  <a:pt x="929" y="830"/>
                </a:lnTo>
                <a:lnTo>
                  <a:pt x="933" y="830"/>
                </a:lnTo>
                <a:lnTo>
                  <a:pt x="935" y="830"/>
                </a:lnTo>
                <a:lnTo>
                  <a:pt x="940" y="830"/>
                </a:lnTo>
                <a:lnTo>
                  <a:pt x="944" y="830"/>
                </a:lnTo>
                <a:lnTo>
                  <a:pt x="944" y="830"/>
                </a:lnTo>
                <a:lnTo>
                  <a:pt x="944" y="830"/>
                </a:lnTo>
                <a:lnTo>
                  <a:pt x="944" y="833"/>
                </a:lnTo>
                <a:lnTo>
                  <a:pt x="946" y="835"/>
                </a:lnTo>
                <a:lnTo>
                  <a:pt x="948" y="837"/>
                </a:lnTo>
                <a:lnTo>
                  <a:pt x="950" y="837"/>
                </a:lnTo>
                <a:lnTo>
                  <a:pt x="952" y="841"/>
                </a:lnTo>
                <a:lnTo>
                  <a:pt x="956" y="845"/>
                </a:lnTo>
                <a:lnTo>
                  <a:pt x="961" y="847"/>
                </a:lnTo>
                <a:lnTo>
                  <a:pt x="963" y="849"/>
                </a:lnTo>
                <a:lnTo>
                  <a:pt x="965" y="849"/>
                </a:lnTo>
                <a:lnTo>
                  <a:pt x="967" y="852"/>
                </a:lnTo>
                <a:lnTo>
                  <a:pt x="967" y="854"/>
                </a:lnTo>
                <a:lnTo>
                  <a:pt x="969" y="858"/>
                </a:lnTo>
                <a:lnTo>
                  <a:pt x="969" y="862"/>
                </a:lnTo>
                <a:lnTo>
                  <a:pt x="971" y="864"/>
                </a:lnTo>
                <a:lnTo>
                  <a:pt x="973" y="866"/>
                </a:lnTo>
                <a:lnTo>
                  <a:pt x="973" y="868"/>
                </a:lnTo>
                <a:lnTo>
                  <a:pt x="975" y="868"/>
                </a:lnTo>
                <a:lnTo>
                  <a:pt x="978" y="871"/>
                </a:lnTo>
                <a:lnTo>
                  <a:pt x="980" y="871"/>
                </a:lnTo>
                <a:lnTo>
                  <a:pt x="980" y="873"/>
                </a:lnTo>
                <a:lnTo>
                  <a:pt x="982" y="873"/>
                </a:lnTo>
                <a:lnTo>
                  <a:pt x="986" y="875"/>
                </a:lnTo>
                <a:lnTo>
                  <a:pt x="990" y="877"/>
                </a:lnTo>
                <a:lnTo>
                  <a:pt x="992" y="877"/>
                </a:lnTo>
                <a:lnTo>
                  <a:pt x="992" y="877"/>
                </a:lnTo>
                <a:lnTo>
                  <a:pt x="994" y="877"/>
                </a:lnTo>
                <a:lnTo>
                  <a:pt x="994" y="875"/>
                </a:lnTo>
                <a:lnTo>
                  <a:pt x="997" y="875"/>
                </a:lnTo>
                <a:lnTo>
                  <a:pt x="997" y="875"/>
                </a:lnTo>
                <a:lnTo>
                  <a:pt x="999" y="873"/>
                </a:lnTo>
                <a:lnTo>
                  <a:pt x="997" y="873"/>
                </a:lnTo>
                <a:lnTo>
                  <a:pt x="999" y="871"/>
                </a:lnTo>
                <a:lnTo>
                  <a:pt x="1001" y="866"/>
                </a:lnTo>
                <a:lnTo>
                  <a:pt x="1001" y="864"/>
                </a:lnTo>
                <a:lnTo>
                  <a:pt x="1003" y="864"/>
                </a:lnTo>
                <a:lnTo>
                  <a:pt x="1005" y="864"/>
                </a:lnTo>
                <a:lnTo>
                  <a:pt x="1005" y="864"/>
                </a:lnTo>
                <a:lnTo>
                  <a:pt x="1007" y="862"/>
                </a:lnTo>
                <a:lnTo>
                  <a:pt x="1009" y="864"/>
                </a:lnTo>
                <a:lnTo>
                  <a:pt x="1011" y="864"/>
                </a:lnTo>
                <a:lnTo>
                  <a:pt x="1016" y="864"/>
                </a:lnTo>
                <a:lnTo>
                  <a:pt x="1018" y="864"/>
                </a:lnTo>
                <a:lnTo>
                  <a:pt x="1018" y="864"/>
                </a:lnTo>
                <a:lnTo>
                  <a:pt x="1018" y="864"/>
                </a:lnTo>
                <a:lnTo>
                  <a:pt x="1018" y="864"/>
                </a:lnTo>
                <a:lnTo>
                  <a:pt x="1018" y="864"/>
                </a:lnTo>
                <a:lnTo>
                  <a:pt x="1020" y="864"/>
                </a:lnTo>
                <a:lnTo>
                  <a:pt x="1020" y="864"/>
                </a:lnTo>
                <a:lnTo>
                  <a:pt x="1022" y="866"/>
                </a:lnTo>
                <a:lnTo>
                  <a:pt x="1026" y="871"/>
                </a:lnTo>
                <a:lnTo>
                  <a:pt x="1026" y="871"/>
                </a:lnTo>
                <a:lnTo>
                  <a:pt x="1026" y="871"/>
                </a:lnTo>
                <a:lnTo>
                  <a:pt x="1028" y="873"/>
                </a:lnTo>
                <a:lnTo>
                  <a:pt x="1030" y="875"/>
                </a:lnTo>
                <a:lnTo>
                  <a:pt x="1032" y="877"/>
                </a:lnTo>
                <a:lnTo>
                  <a:pt x="1032" y="879"/>
                </a:lnTo>
                <a:lnTo>
                  <a:pt x="1032" y="881"/>
                </a:lnTo>
                <a:lnTo>
                  <a:pt x="1035" y="883"/>
                </a:lnTo>
                <a:lnTo>
                  <a:pt x="1037" y="885"/>
                </a:lnTo>
                <a:lnTo>
                  <a:pt x="1037" y="885"/>
                </a:lnTo>
                <a:lnTo>
                  <a:pt x="1037" y="887"/>
                </a:lnTo>
                <a:lnTo>
                  <a:pt x="1037" y="890"/>
                </a:lnTo>
                <a:lnTo>
                  <a:pt x="1039" y="890"/>
                </a:lnTo>
                <a:lnTo>
                  <a:pt x="1039" y="892"/>
                </a:lnTo>
                <a:lnTo>
                  <a:pt x="1041" y="894"/>
                </a:lnTo>
                <a:lnTo>
                  <a:pt x="1043" y="896"/>
                </a:lnTo>
                <a:lnTo>
                  <a:pt x="1045" y="898"/>
                </a:lnTo>
                <a:lnTo>
                  <a:pt x="1047" y="900"/>
                </a:lnTo>
                <a:lnTo>
                  <a:pt x="1049" y="902"/>
                </a:lnTo>
                <a:lnTo>
                  <a:pt x="1049" y="902"/>
                </a:lnTo>
                <a:lnTo>
                  <a:pt x="1049" y="904"/>
                </a:lnTo>
                <a:lnTo>
                  <a:pt x="1049" y="904"/>
                </a:lnTo>
                <a:lnTo>
                  <a:pt x="1049" y="906"/>
                </a:lnTo>
                <a:lnTo>
                  <a:pt x="1049" y="906"/>
                </a:lnTo>
                <a:lnTo>
                  <a:pt x="1049" y="909"/>
                </a:lnTo>
                <a:lnTo>
                  <a:pt x="1049" y="909"/>
                </a:lnTo>
                <a:lnTo>
                  <a:pt x="1049" y="909"/>
                </a:lnTo>
                <a:lnTo>
                  <a:pt x="1049" y="909"/>
                </a:lnTo>
                <a:lnTo>
                  <a:pt x="1049" y="911"/>
                </a:lnTo>
                <a:lnTo>
                  <a:pt x="1051" y="913"/>
                </a:lnTo>
                <a:lnTo>
                  <a:pt x="1054" y="915"/>
                </a:lnTo>
                <a:lnTo>
                  <a:pt x="1054" y="917"/>
                </a:lnTo>
                <a:lnTo>
                  <a:pt x="1054" y="917"/>
                </a:lnTo>
                <a:lnTo>
                  <a:pt x="1056" y="919"/>
                </a:lnTo>
                <a:lnTo>
                  <a:pt x="1056" y="919"/>
                </a:lnTo>
                <a:lnTo>
                  <a:pt x="1058" y="921"/>
                </a:lnTo>
                <a:lnTo>
                  <a:pt x="1060" y="921"/>
                </a:lnTo>
                <a:lnTo>
                  <a:pt x="1062" y="921"/>
                </a:lnTo>
                <a:lnTo>
                  <a:pt x="1062" y="923"/>
                </a:lnTo>
                <a:lnTo>
                  <a:pt x="1064" y="923"/>
                </a:lnTo>
                <a:lnTo>
                  <a:pt x="1066" y="923"/>
                </a:lnTo>
                <a:lnTo>
                  <a:pt x="1068" y="926"/>
                </a:lnTo>
                <a:lnTo>
                  <a:pt x="1070" y="926"/>
                </a:lnTo>
                <a:lnTo>
                  <a:pt x="1075" y="926"/>
                </a:lnTo>
                <a:lnTo>
                  <a:pt x="1079" y="928"/>
                </a:lnTo>
                <a:lnTo>
                  <a:pt x="1081" y="928"/>
                </a:lnTo>
                <a:lnTo>
                  <a:pt x="1081" y="930"/>
                </a:lnTo>
                <a:lnTo>
                  <a:pt x="1081" y="930"/>
                </a:lnTo>
                <a:lnTo>
                  <a:pt x="1081" y="928"/>
                </a:lnTo>
                <a:lnTo>
                  <a:pt x="1081" y="928"/>
                </a:lnTo>
                <a:lnTo>
                  <a:pt x="1083" y="928"/>
                </a:lnTo>
                <a:lnTo>
                  <a:pt x="1085" y="928"/>
                </a:lnTo>
                <a:lnTo>
                  <a:pt x="1085" y="926"/>
                </a:lnTo>
                <a:lnTo>
                  <a:pt x="1085" y="926"/>
                </a:lnTo>
                <a:lnTo>
                  <a:pt x="1083" y="926"/>
                </a:lnTo>
                <a:lnTo>
                  <a:pt x="1081" y="921"/>
                </a:lnTo>
                <a:lnTo>
                  <a:pt x="1081" y="919"/>
                </a:lnTo>
                <a:lnTo>
                  <a:pt x="1081" y="915"/>
                </a:lnTo>
                <a:lnTo>
                  <a:pt x="1079" y="915"/>
                </a:lnTo>
                <a:lnTo>
                  <a:pt x="1079" y="913"/>
                </a:lnTo>
                <a:lnTo>
                  <a:pt x="1079" y="911"/>
                </a:lnTo>
                <a:lnTo>
                  <a:pt x="1079" y="909"/>
                </a:lnTo>
                <a:lnTo>
                  <a:pt x="1079" y="909"/>
                </a:lnTo>
                <a:lnTo>
                  <a:pt x="1081" y="909"/>
                </a:lnTo>
                <a:lnTo>
                  <a:pt x="1079" y="906"/>
                </a:lnTo>
                <a:lnTo>
                  <a:pt x="1077" y="906"/>
                </a:lnTo>
                <a:lnTo>
                  <a:pt x="1075" y="902"/>
                </a:lnTo>
                <a:lnTo>
                  <a:pt x="1077" y="904"/>
                </a:lnTo>
                <a:lnTo>
                  <a:pt x="1079" y="904"/>
                </a:lnTo>
                <a:lnTo>
                  <a:pt x="1079" y="904"/>
                </a:lnTo>
                <a:lnTo>
                  <a:pt x="1081" y="904"/>
                </a:lnTo>
                <a:lnTo>
                  <a:pt x="1081" y="904"/>
                </a:lnTo>
                <a:lnTo>
                  <a:pt x="1083" y="900"/>
                </a:lnTo>
                <a:lnTo>
                  <a:pt x="1081" y="896"/>
                </a:lnTo>
                <a:lnTo>
                  <a:pt x="1081" y="896"/>
                </a:lnTo>
                <a:lnTo>
                  <a:pt x="1081" y="896"/>
                </a:lnTo>
                <a:lnTo>
                  <a:pt x="1083" y="896"/>
                </a:lnTo>
                <a:lnTo>
                  <a:pt x="1085" y="896"/>
                </a:lnTo>
                <a:lnTo>
                  <a:pt x="1085" y="894"/>
                </a:lnTo>
                <a:lnTo>
                  <a:pt x="1087" y="892"/>
                </a:lnTo>
                <a:lnTo>
                  <a:pt x="1085" y="894"/>
                </a:lnTo>
                <a:lnTo>
                  <a:pt x="1085" y="892"/>
                </a:lnTo>
                <a:lnTo>
                  <a:pt x="1085" y="892"/>
                </a:lnTo>
                <a:lnTo>
                  <a:pt x="1085" y="892"/>
                </a:lnTo>
                <a:lnTo>
                  <a:pt x="1087" y="892"/>
                </a:lnTo>
                <a:lnTo>
                  <a:pt x="1087" y="892"/>
                </a:lnTo>
                <a:lnTo>
                  <a:pt x="1087" y="890"/>
                </a:lnTo>
                <a:lnTo>
                  <a:pt x="1089" y="892"/>
                </a:lnTo>
                <a:lnTo>
                  <a:pt x="1089" y="892"/>
                </a:lnTo>
                <a:lnTo>
                  <a:pt x="1089" y="892"/>
                </a:lnTo>
                <a:lnTo>
                  <a:pt x="1089" y="890"/>
                </a:lnTo>
                <a:lnTo>
                  <a:pt x="1089" y="890"/>
                </a:lnTo>
                <a:lnTo>
                  <a:pt x="1092" y="887"/>
                </a:lnTo>
                <a:lnTo>
                  <a:pt x="1092" y="887"/>
                </a:lnTo>
                <a:lnTo>
                  <a:pt x="1094" y="887"/>
                </a:lnTo>
                <a:lnTo>
                  <a:pt x="1096" y="887"/>
                </a:lnTo>
                <a:lnTo>
                  <a:pt x="1096" y="887"/>
                </a:lnTo>
                <a:lnTo>
                  <a:pt x="1096" y="885"/>
                </a:lnTo>
                <a:lnTo>
                  <a:pt x="1094" y="885"/>
                </a:lnTo>
                <a:lnTo>
                  <a:pt x="1094" y="883"/>
                </a:lnTo>
                <a:lnTo>
                  <a:pt x="1094" y="881"/>
                </a:lnTo>
                <a:lnTo>
                  <a:pt x="1094" y="883"/>
                </a:lnTo>
                <a:lnTo>
                  <a:pt x="1094" y="883"/>
                </a:lnTo>
                <a:lnTo>
                  <a:pt x="1094" y="883"/>
                </a:lnTo>
                <a:lnTo>
                  <a:pt x="1096" y="883"/>
                </a:lnTo>
                <a:lnTo>
                  <a:pt x="1096" y="883"/>
                </a:lnTo>
                <a:lnTo>
                  <a:pt x="1096" y="883"/>
                </a:lnTo>
                <a:lnTo>
                  <a:pt x="1098" y="883"/>
                </a:lnTo>
                <a:lnTo>
                  <a:pt x="1100" y="883"/>
                </a:lnTo>
                <a:lnTo>
                  <a:pt x="1102" y="883"/>
                </a:lnTo>
                <a:lnTo>
                  <a:pt x="1100" y="885"/>
                </a:lnTo>
                <a:lnTo>
                  <a:pt x="1098" y="885"/>
                </a:lnTo>
                <a:lnTo>
                  <a:pt x="1100" y="885"/>
                </a:lnTo>
                <a:lnTo>
                  <a:pt x="1102" y="885"/>
                </a:lnTo>
                <a:lnTo>
                  <a:pt x="1104" y="883"/>
                </a:lnTo>
                <a:lnTo>
                  <a:pt x="1106" y="883"/>
                </a:lnTo>
                <a:lnTo>
                  <a:pt x="1108" y="881"/>
                </a:lnTo>
                <a:lnTo>
                  <a:pt x="1113" y="879"/>
                </a:lnTo>
                <a:lnTo>
                  <a:pt x="1113" y="879"/>
                </a:lnTo>
                <a:lnTo>
                  <a:pt x="1115" y="877"/>
                </a:lnTo>
                <a:lnTo>
                  <a:pt x="1115" y="875"/>
                </a:lnTo>
                <a:lnTo>
                  <a:pt x="1117" y="873"/>
                </a:lnTo>
                <a:lnTo>
                  <a:pt x="1119" y="871"/>
                </a:lnTo>
                <a:lnTo>
                  <a:pt x="1119" y="871"/>
                </a:lnTo>
                <a:lnTo>
                  <a:pt x="1117" y="868"/>
                </a:lnTo>
                <a:lnTo>
                  <a:pt x="1117" y="866"/>
                </a:lnTo>
                <a:lnTo>
                  <a:pt x="1119" y="866"/>
                </a:lnTo>
                <a:lnTo>
                  <a:pt x="1119" y="866"/>
                </a:lnTo>
                <a:lnTo>
                  <a:pt x="1119" y="866"/>
                </a:lnTo>
                <a:lnTo>
                  <a:pt x="1121" y="864"/>
                </a:lnTo>
                <a:lnTo>
                  <a:pt x="1121" y="864"/>
                </a:lnTo>
                <a:lnTo>
                  <a:pt x="1121" y="866"/>
                </a:lnTo>
                <a:lnTo>
                  <a:pt x="1121" y="868"/>
                </a:lnTo>
                <a:lnTo>
                  <a:pt x="1121" y="868"/>
                </a:lnTo>
                <a:lnTo>
                  <a:pt x="1123" y="868"/>
                </a:lnTo>
                <a:lnTo>
                  <a:pt x="1125" y="868"/>
                </a:lnTo>
                <a:lnTo>
                  <a:pt x="1121" y="871"/>
                </a:lnTo>
                <a:lnTo>
                  <a:pt x="1121" y="871"/>
                </a:lnTo>
                <a:lnTo>
                  <a:pt x="1123" y="868"/>
                </a:lnTo>
                <a:lnTo>
                  <a:pt x="1132" y="866"/>
                </a:lnTo>
                <a:lnTo>
                  <a:pt x="1134" y="866"/>
                </a:lnTo>
                <a:lnTo>
                  <a:pt x="1134" y="866"/>
                </a:lnTo>
                <a:lnTo>
                  <a:pt x="1134" y="864"/>
                </a:lnTo>
                <a:lnTo>
                  <a:pt x="1136" y="862"/>
                </a:lnTo>
                <a:lnTo>
                  <a:pt x="1136" y="862"/>
                </a:lnTo>
                <a:lnTo>
                  <a:pt x="1136" y="862"/>
                </a:lnTo>
                <a:lnTo>
                  <a:pt x="1136" y="862"/>
                </a:lnTo>
                <a:lnTo>
                  <a:pt x="1136" y="864"/>
                </a:lnTo>
                <a:lnTo>
                  <a:pt x="1136" y="864"/>
                </a:lnTo>
                <a:lnTo>
                  <a:pt x="1134" y="864"/>
                </a:lnTo>
                <a:lnTo>
                  <a:pt x="1136" y="864"/>
                </a:lnTo>
                <a:lnTo>
                  <a:pt x="1136" y="866"/>
                </a:lnTo>
                <a:lnTo>
                  <a:pt x="1136" y="864"/>
                </a:lnTo>
                <a:lnTo>
                  <a:pt x="1138" y="864"/>
                </a:lnTo>
                <a:lnTo>
                  <a:pt x="1142" y="864"/>
                </a:lnTo>
                <a:lnTo>
                  <a:pt x="1144" y="864"/>
                </a:lnTo>
                <a:lnTo>
                  <a:pt x="1146" y="864"/>
                </a:lnTo>
                <a:lnTo>
                  <a:pt x="1149" y="866"/>
                </a:lnTo>
                <a:lnTo>
                  <a:pt x="1151" y="866"/>
                </a:lnTo>
                <a:lnTo>
                  <a:pt x="1153" y="868"/>
                </a:lnTo>
                <a:lnTo>
                  <a:pt x="1159" y="868"/>
                </a:lnTo>
                <a:lnTo>
                  <a:pt x="1161" y="868"/>
                </a:lnTo>
                <a:lnTo>
                  <a:pt x="1163" y="866"/>
                </a:lnTo>
                <a:lnTo>
                  <a:pt x="1161" y="866"/>
                </a:lnTo>
                <a:lnTo>
                  <a:pt x="1161" y="866"/>
                </a:lnTo>
                <a:lnTo>
                  <a:pt x="1161" y="864"/>
                </a:lnTo>
                <a:lnTo>
                  <a:pt x="1163" y="864"/>
                </a:lnTo>
                <a:lnTo>
                  <a:pt x="1165" y="864"/>
                </a:lnTo>
                <a:lnTo>
                  <a:pt x="1165" y="864"/>
                </a:lnTo>
                <a:lnTo>
                  <a:pt x="1168" y="864"/>
                </a:lnTo>
                <a:lnTo>
                  <a:pt x="1170" y="868"/>
                </a:lnTo>
                <a:lnTo>
                  <a:pt x="1172" y="868"/>
                </a:lnTo>
                <a:lnTo>
                  <a:pt x="1174" y="868"/>
                </a:lnTo>
                <a:lnTo>
                  <a:pt x="1174" y="868"/>
                </a:lnTo>
                <a:lnTo>
                  <a:pt x="1174" y="868"/>
                </a:lnTo>
                <a:lnTo>
                  <a:pt x="1174" y="868"/>
                </a:lnTo>
                <a:lnTo>
                  <a:pt x="1176" y="871"/>
                </a:lnTo>
                <a:lnTo>
                  <a:pt x="1176" y="873"/>
                </a:lnTo>
                <a:lnTo>
                  <a:pt x="1176" y="873"/>
                </a:lnTo>
                <a:lnTo>
                  <a:pt x="1176" y="873"/>
                </a:lnTo>
                <a:lnTo>
                  <a:pt x="1174" y="873"/>
                </a:lnTo>
                <a:lnTo>
                  <a:pt x="1174" y="873"/>
                </a:lnTo>
                <a:lnTo>
                  <a:pt x="1178" y="875"/>
                </a:lnTo>
                <a:lnTo>
                  <a:pt x="1182" y="875"/>
                </a:lnTo>
                <a:lnTo>
                  <a:pt x="1184" y="875"/>
                </a:lnTo>
                <a:lnTo>
                  <a:pt x="1184" y="873"/>
                </a:lnTo>
                <a:lnTo>
                  <a:pt x="1187" y="873"/>
                </a:lnTo>
                <a:lnTo>
                  <a:pt x="1189" y="873"/>
                </a:lnTo>
                <a:lnTo>
                  <a:pt x="1189" y="873"/>
                </a:lnTo>
                <a:lnTo>
                  <a:pt x="1191" y="875"/>
                </a:lnTo>
                <a:lnTo>
                  <a:pt x="1191" y="875"/>
                </a:lnTo>
                <a:lnTo>
                  <a:pt x="1193" y="875"/>
                </a:lnTo>
                <a:lnTo>
                  <a:pt x="1193" y="875"/>
                </a:lnTo>
                <a:lnTo>
                  <a:pt x="1193" y="873"/>
                </a:lnTo>
                <a:lnTo>
                  <a:pt x="1193" y="873"/>
                </a:lnTo>
                <a:lnTo>
                  <a:pt x="1193" y="873"/>
                </a:lnTo>
                <a:lnTo>
                  <a:pt x="1193" y="871"/>
                </a:lnTo>
                <a:lnTo>
                  <a:pt x="1193" y="871"/>
                </a:lnTo>
                <a:lnTo>
                  <a:pt x="1191" y="871"/>
                </a:lnTo>
                <a:lnTo>
                  <a:pt x="1191" y="868"/>
                </a:lnTo>
                <a:lnTo>
                  <a:pt x="1191" y="868"/>
                </a:lnTo>
                <a:lnTo>
                  <a:pt x="1195" y="871"/>
                </a:lnTo>
                <a:lnTo>
                  <a:pt x="1197" y="871"/>
                </a:lnTo>
                <a:lnTo>
                  <a:pt x="1197" y="871"/>
                </a:lnTo>
                <a:lnTo>
                  <a:pt x="1197" y="873"/>
                </a:lnTo>
                <a:lnTo>
                  <a:pt x="1199" y="873"/>
                </a:lnTo>
                <a:lnTo>
                  <a:pt x="1199" y="873"/>
                </a:lnTo>
                <a:lnTo>
                  <a:pt x="1199" y="873"/>
                </a:lnTo>
                <a:lnTo>
                  <a:pt x="1201" y="873"/>
                </a:lnTo>
                <a:lnTo>
                  <a:pt x="1201" y="873"/>
                </a:lnTo>
                <a:lnTo>
                  <a:pt x="1203" y="875"/>
                </a:lnTo>
                <a:lnTo>
                  <a:pt x="1203" y="875"/>
                </a:lnTo>
                <a:lnTo>
                  <a:pt x="1203" y="877"/>
                </a:lnTo>
                <a:lnTo>
                  <a:pt x="1203" y="877"/>
                </a:lnTo>
                <a:lnTo>
                  <a:pt x="1203" y="877"/>
                </a:lnTo>
                <a:lnTo>
                  <a:pt x="1206" y="877"/>
                </a:lnTo>
                <a:lnTo>
                  <a:pt x="1206" y="877"/>
                </a:lnTo>
                <a:lnTo>
                  <a:pt x="1208" y="877"/>
                </a:lnTo>
                <a:lnTo>
                  <a:pt x="1208" y="877"/>
                </a:lnTo>
                <a:lnTo>
                  <a:pt x="1208" y="877"/>
                </a:lnTo>
                <a:lnTo>
                  <a:pt x="1210" y="875"/>
                </a:lnTo>
                <a:lnTo>
                  <a:pt x="1210" y="875"/>
                </a:lnTo>
                <a:lnTo>
                  <a:pt x="1208" y="875"/>
                </a:lnTo>
                <a:lnTo>
                  <a:pt x="1208" y="873"/>
                </a:lnTo>
                <a:lnTo>
                  <a:pt x="1206" y="873"/>
                </a:lnTo>
                <a:lnTo>
                  <a:pt x="1206" y="873"/>
                </a:lnTo>
                <a:lnTo>
                  <a:pt x="1201" y="871"/>
                </a:lnTo>
                <a:lnTo>
                  <a:pt x="1201" y="868"/>
                </a:lnTo>
                <a:lnTo>
                  <a:pt x="1199" y="868"/>
                </a:lnTo>
                <a:lnTo>
                  <a:pt x="1199" y="866"/>
                </a:lnTo>
                <a:lnTo>
                  <a:pt x="1199" y="866"/>
                </a:lnTo>
                <a:lnTo>
                  <a:pt x="1199" y="866"/>
                </a:lnTo>
                <a:lnTo>
                  <a:pt x="1199" y="866"/>
                </a:lnTo>
                <a:lnTo>
                  <a:pt x="1199" y="866"/>
                </a:lnTo>
                <a:lnTo>
                  <a:pt x="1201" y="866"/>
                </a:lnTo>
                <a:lnTo>
                  <a:pt x="1199" y="866"/>
                </a:lnTo>
                <a:lnTo>
                  <a:pt x="1201" y="864"/>
                </a:lnTo>
                <a:lnTo>
                  <a:pt x="1201" y="864"/>
                </a:lnTo>
                <a:lnTo>
                  <a:pt x="1203" y="864"/>
                </a:lnTo>
                <a:lnTo>
                  <a:pt x="1203" y="864"/>
                </a:lnTo>
                <a:lnTo>
                  <a:pt x="1203" y="862"/>
                </a:lnTo>
                <a:lnTo>
                  <a:pt x="1203" y="862"/>
                </a:lnTo>
                <a:lnTo>
                  <a:pt x="1203" y="860"/>
                </a:lnTo>
                <a:lnTo>
                  <a:pt x="1203" y="860"/>
                </a:lnTo>
                <a:lnTo>
                  <a:pt x="1201" y="860"/>
                </a:lnTo>
                <a:lnTo>
                  <a:pt x="1201" y="860"/>
                </a:lnTo>
                <a:lnTo>
                  <a:pt x="1199" y="862"/>
                </a:lnTo>
                <a:lnTo>
                  <a:pt x="1199" y="862"/>
                </a:lnTo>
                <a:lnTo>
                  <a:pt x="1197" y="862"/>
                </a:lnTo>
                <a:lnTo>
                  <a:pt x="1197" y="860"/>
                </a:lnTo>
                <a:lnTo>
                  <a:pt x="1197" y="860"/>
                </a:lnTo>
                <a:lnTo>
                  <a:pt x="1199" y="860"/>
                </a:lnTo>
                <a:lnTo>
                  <a:pt x="1199" y="860"/>
                </a:lnTo>
                <a:lnTo>
                  <a:pt x="1199" y="858"/>
                </a:lnTo>
                <a:lnTo>
                  <a:pt x="1197" y="858"/>
                </a:lnTo>
                <a:lnTo>
                  <a:pt x="1197" y="858"/>
                </a:lnTo>
                <a:lnTo>
                  <a:pt x="1197" y="858"/>
                </a:lnTo>
                <a:lnTo>
                  <a:pt x="1195" y="858"/>
                </a:lnTo>
                <a:lnTo>
                  <a:pt x="1195" y="860"/>
                </a:lnTo>
                <a:lnTo>
                  <a:pt x="1191" y="860"/>
                </a:lnTo>
                <a:lnTo>
                  <a:pt x="1189" y="860"/>
                </a:lnTo>
                <a:lnTo>
                  <a:pt x="1189" y="858"/>
                </a:lnTo>
                <a:lnTo>
                  <a:pt x="1189" y="856"/>
                </a:lnTo>
                <a:lnTo>
                  <a:pt x="1191" y="854"/>
                </a:lnTo>
                <a:lnTo>
                  <a:pt x="1193" y="856"/>
                </a:lnTo>
                <a:lnTo>
                  <a:pt x="1193" y="856"/>
                </a:lnTo>
                <a:lnTo>
                  <a:pt x="1195" y="856"/>
                </a:lnTo>
                <a:lnTo>
                  <a:pt x="1199" y="858"/>
                </a:lnTo>
                <a:lnTo>
                  <a:pt x="1203" y="858"/>
                </a:lnTo>
                <a:lnTo>
                  <a:pt x="1203" y="856"/>
                </a:lnTo>
                <a:lnTo>
                  <a:pt x="1206" y="856"/>
                </a:lnTo>
                <a:lnTo>
                  <a:pt x="1206" y="856"/>
                </a:lnTo>
                <a:lnTo>
                  <a:pt x="1208" y="856"/>
                </a:lnTo>
                <a:lnTo>
                  <a:pt x="1210" y="854"/>
                </a:lnTo>
                <a:lnTo>
                  <a:pt x="1212" y="854"/>
                </a:lnTo>
                <a:lnTo>
                  <a:pt x="1212" y="854"/>
                </a:lnTo>
                <a:lnTo>
                  <a:pt x="1214" y="856"/>
                </a:lnTo>
                <a:lnTo>
                  <a:pt x="1218" y="856"/>
                </a:lnTo>
                <a:lnTo>
                  <a:pt x="1220" y="856"/>
                </a:lnTo>
                <a:lnTo>
                  <a:pt x="1222" y="856"/>
                </a:lnTo>
                <a:lnTo>
                  <a:pt x="1222" y="854"/>
                </a:lnTo>
                <a:lnTo>
                  <a:pt x="1222" y="852"/>
                </a:lnTo>
                <a:lnTo>
                  <a:pt x="1225" y="849"/>
                </a:lnTo>
                <a:lnTo>
                  <a:pt x="1225" y="849"/>
                </a:lnTo>
                <a:lnTo>
                  <a:pt x="1225" y="849"/>
                </a:lnTo>
                <a:lnTo>
                  <a:pt x="1225" y="852"/>
                </a:lnTo>
                <a:lnTo>
                  <a:pt x="1225" y="854"/>
                </a:lnTo>
                <a:lnTo>
                  <a:pt x="1227" y="854"/>
                </a:lnTo>
                <a:lnTo>
                  <a:pt x="1227" y="854"/>
                </a:lnTo>
                <a:lnTo>
                  <a:pt x="1227" y="856"/>
                </a:lnTo>
                <a:lnTo>
                  <a:pt x="1227" y="856"/>
                </a:lnTo>
                <a:lnTo>
                  <a:pt x="1227" y="856"/>
                </a:lnTo>
                <a:lnTo>
                  <a:pt x="1225" y="856"/>
                </a:lnTo>
                <a:lnTo>
                  <a:pt x="1225" y="858"/>
                </a:lnTo>
                <a:lnTo>
                  <a:pt x="1231" y="856"/>
                </a:lnTo>
                <a:lnTo>
                  <a:pt x="1231" y="856"/>
                </a:lnTo>
                <a:lnTo>
                  <a:pt x="1233" y="854"/>
                </a:lnTo>
                <a:lnTo>
                  <a:pt x="1233" y="856"/>
                </a:lnTo>
                <a:lnTo>
                  <a:pt x="1233" y="856"/>
                </a:lnTo>
                <a:lnTo>
                  <a:pt x="1233" y="856"/>
                </a:lnTo>
                <a:lnTo>
                  <a:pt x="1235" y="856"/>
                </a:lnTo>
                <a:lnTo>
                  <a:pt x="1235" y="854"/>
                </a:lnTo>
                <a:lnTo>
                  <a:pt x="1237" y="854"/>
                </a:lnTo>
                <a:lnTo>
                  <a:pt x="1237" y="852"/>
                </a:lnTo>
                <a:lnTo>
                  <a:pt x="1237" y="852"/>
                </a:lnTo>
                <a:lnTo>
                  <a:pt x="1239" y="852"/>
                </a:lnTo>
                <a:lnTo>
                  <a:pt x="1239" y="852"/>
                </a:lnTo>
                <a:lnTo>
                  <a:pt x="1239" y="852"/>
                </a:lnTo>
                <a:lnTo>
                  <a:pt x="1239" y="852"/>
                </a:lnTo>
                <a:lnTo>
                  <a:pt x="1239" y="854"/>
                </a:lnTo>
                <a:lnTo>
                  <a:pt x="1237" y="854"/>
                </a:lnTo>
                <a:lnTo>
                  <a:pt x="1237" y="854"/>
                </a:lnTo>
                <a:lnTo>
                  <a:pt x="1237" y="856"/>
                </a:lnTo>
                <a:lnTo>
                  <a:pt x="1239" y="856"/>
                </a:lnTo>
                <a:lnTo>
                  <a:pt x="1244" y="854"/>
                </a:lnTo>
                <a:lnTo>
                  <a:pt x="1246" y="854"/>
                </a:lnTo>
                <a:lnTo>
                  <a:pt x="1248" y="854"/>
                </a:lnTo>
                <a:lnTo>
                  <a:pt x="1248" y="854"/>
                </a:lnTo>
                <a:lnTo>
                  <a:pt x="1250" y="854"/>
                </a:lnTo>
                <a:lnTo>
                  <a:pt x="1252" y="854"/>
                </a:lnTo>
                <a:lnTo>
                  <a:pt x="1252" y="854"/>
                </a:lnTo>
                <a:lnTo>
                  <a:pt x="1252" y="854"/>
                </a:lnTo>
                <a:lnTo>
                  <a:pt x="1252" y="854"/>
                </a:lnTo>
                <a:lnTo>
                  <a:pt x="1252" y="854"/>
                </a:lnTo>
                <a:lnTo>
                  <a:pt x="1248" y="854"/>
                </a:lnTo>
                <a:lnTo>
                  <a:pt x="1252" y="856"/>
                </a:lnTo>
                <a:lnTo>
                  <a:pt x="1256" y="858"/>
                </a:lnTo>
                <a:lnTo>
                  <a:pt x="1258" y="858"/>
                </a:lnTo>
                <a:lnTo>
                  <a:pt x="1258" y="858"/>
                </a:lnTo>
                <a:lnTo>
                  <a:pt x="1258" y="858"/>
                </a:lnTo>
                <a:lnTo>
                  <a:pt x="1258" y="858"/>
                </a:lnTo>
                <a:lnTo>
                  <a:pt x="1260" y="856"/>
                </a:lnTo>
                <a:lnTo>
                  <a:pt x="1260" y="856"/>
                </a:lnTo>
                <a:lnTo>
                  <a:pt x="1260" y="858"/>
                </a:lnTo>
                <a:lnTo>
                  <a:pt x="1260" y="858"/>
                </a:lnTo>
                <a:lnTo>
                  <a:pt x="1260" y="858"/>
                </a:lnTo>
                <a:lnTo>
                  <a:pt x="1260" y="860"/>
                </a:lnTo>
                <a:lnTo>
                  <a:pt x="1260" y="858"/>
                </a:lnTo>
                <a:lnTo>
                  <a:pt x="1263" y="862"/>
                </a:lnTo>
                <a:lnTo>
                  <a:pt x="1265" y="862"/>
                </a:lnTo>
                <a:lnTo>
                  <a:pt x="1265" y="864"/>
                </a:lnTo>
                <a:lnTo>
                  <a:pt x="1265" y="864"/>
                </a:lnTo>
                <a:lnTo>
                  <a:pt x="1265" y="864"/>
                </a:lnTo>
                <a:lnTo>
                  <a:pt x="1265" y="864"/>
                </a:lnTo>
                <a:lnTo>
                  <a:pt x="1265" y="864"/>
                </a:lnTo>
                <a:lnTo>
                  <a:pt x="1265" y="864"/>
                </a:lnTo>
                <a:lnTo>
                  <a:pt x="1265" y="866"/>
                </a:lnTo>
                <a:lnTo>
                  <a:pt x="1265" y="866"/>
                </a:lnTo>
                <a:lnTo>
                  <a:pt x="1267" y="866"/>
                </a:lnTo>
                <a:lnTo>
                  <a:pt x="1269" y="866"/>
                </a:lnTo>
                <a:lnTo>
                  <a:pt x="1271" y="864"/>
                </a:lnTo>
                <a:lnTo>
                  <a:pt x="1271" y="864"/>
                </a:lnTo>
                <a:lnTo>
                  <a:pt x="1273" y="864"/>
                </a:lnTo>
                <a:lnTo>
                  <a:pt x="1277" y="862"/>
                </a:lnTo>
                <a:lnTo>
                  <a:pt x="1279" y="862"/>
                </a:lnTo>
                <a:lnTo>
                  <a:pt x="1279" y="862"/>
                </a:lnTo>
                <a:lnTo>
                  <a:pt x="1279" y="862"/>
                </a:lnTo>
                <a:lnTo>
                  <a:pt x="1279" y="862"/>
                </a:lnTo>
                <a:lnTo>
                  <a:pt x="1279" y="860"/>
                </a:lnTo>
                <a:lnTo>
                  <a:pt x="1282" y="860"/>
                </a:lnTo>
                <a:lnTo>
                  <a:pt x="1286" y="860"/>
                </a:lnTo>
                <a:lnTo>
                  <a:pt x="1290" y="862"/>
                </a:lnTo>
                <a:lnTo>
                  <a:pt x="1296" y="871"/>
                </a:lnTo>
                <a:lnTo>
                  <a:pt x="1305" y="877"/>
                </a:lnTo>
                <a:lnTo>
                  <a:pt x="1307" y="879"/>
                </a:lnTo>
                <a:lnTo>
                  <a:pt x="1307" y="881"/>
                </a:lnTo>
                <a:lnTo>
                  <a:pt x="1307" y="881"/>
                </a:lnTo>
                <a:lnTo>
                  <a:pt x="1307" y="885"/>
                </a:lnTo>
                <a:lnTo>
                  <a:pt x="1305" y="890"/>
                </a:lnTo>
                <a:lnTo>
                  <a:pt x="1303" y="896"/>
                </a:lnTo>
                <a:lnTo>
                  <a:pt x="1303" y="898"/>
                </a:lnTo>
                <a:lnTo>
                  <a:pt x="1305" y="898"/>
                </a:lnTo>
                <a:lnTo>
                  <a:pt x="1305" y="898"/>
                </a:lnTo>
                <a:lnTo>
                  <a:pt x="1305" y="898"/>
                </a:lnTo>
                <a:lnTo>
                  <a:pt x="1307" y="898"/>
                </a:lnTo>
                <a:lnTo>
                  <a:pt x="1307" y="898"/>
                </a:lnTo>
                <a:lnTo>
                  <a:pt x="1307" y="898"/>
                </a:lnTo>
                <a:lnTo>
                  <a:pt x="1307" y="896"/>
                </a:lnTo>
                <a:lnTo>
                  <a:pt x="1307" y="896"/>
                </a:lnTo>
                <a:lnTo>
                  <a:pt x="1305" y="894"/>
                </a:lnTo>
                <a:lnTo>
                  <a:pt x="1307" y="894"/>
                </a:lnTo>
                <a:lnTo>
                  <a:pt x="1307" y="894"/>
                </a:lnTo>
                <a:lnTo>
                  <a:pt x="1309" y="896"/>
                </a:lnTo>
                <a:lnTo>
                  <a:pt x="1309" y="896"/>
                </a:lnTo>
                <a:lnTo>
                  <a:pt x="1309" y="896"/>
                </a:lnTo>
                <a:lnTo>
                  <a:pt x="1309" y="896"/>
                </a:lnTo>
                <a:lnTo>
                  <a:pt x="1309" y="896"/>
                </a:lnTo>
                <a:lnTo>
                  <a:pt x="1309" y="898"/>
                </a:lnTo>
                <a:lnTo>
                  <a:pt x="1309" y="900"/>
                </a:lnTo>
                <a:lnTo>
                  <a:pt x="1307" y="902"/>
                </a:lnTo>
                <a:lnTo>
                  <a:pt x="1305" y="902"/>
                </a:lnTo>
                <a:lnTo>
                  <a:pt x="1305" y="902"/>
                </a:lnTo>
                <a:lnTo>
                  <a:pt x="1307" y="902"/>
                </a:lnTo>
                <a:lnTo>
                  <a:pt x="1307" y="904"/>
                </a:lnTo>
                <a:lnTo>
                  <a:pt x="1309" y="909"/>
                </a:lnTo>
                <a:lnTo>
                  <a:pt x="1311" y="911"/>
                </a:lnTo>
                <a:lnTo>
                  <a:pt x="1311" y="913"/>
                </a:lnTo>
                <a:lnTo>
                  <a:pt x="1313" y="913"/>
                </a:lnTo>
                <a:lnTo>
                  <a:pt x="1313" y="913"/>
                </a:lnTo>
                <a:lnTo>
                  <a:pt x="1313" y="913"/>
                </a:lnTo>
                <a:lnTo>
                  <a:pt x="1313" y="911"/>
                </a:lnTo>
                <a:lnTo>
                  <a:pt x="1315" y="911"/>
                </a:lnTo>
                <a:lnTo>
                  <a:pt x="1315" y="911"/>
                </a:lnTo>
                <a:lnTo>
                  <a:pt x="1315" y="913"/>
                </a:lnTo>
                <a:lnTo>
                  <a:pt x="1315" y="915"/>
                </a:lnTo>
                <a:lnTo>
                  <a:pt x="1315" y="917"/>
                </a:lnTo>
                <a:lnTo>
                  <a:pt x="1315" y="917"/>
                </a:lnTo>
                <a:lnTo>
                  <a:pt x="1315" y="917"/>
                </a:lnTo>
                <a:lnTo>
                  <a:pt x="1317" y="917"/>
                </a:lnTo>
                <a:lnTo>
                  <a:pt x="1317" y="915"/>
                </a:lnTo>
                <a:lnTo>
                  <a:pt x="1320" y="915"/>
                </a:lnTo>
                <a:lnTo>
                  <a:pt x="1317" y="917"/>
                </a:lnTo>
                <a:lnTo>
                  <a:pt x="1317" y="919"/>
                </a:lnTo>
                <a:lnTo>
                  <a:pt x="1317" y="919"/>
                </a:lnTo>
                <a:lnTo>
                  <a:pt x="1317" y="919"/>
                </a:lnTo>
                <a:lnTo>
                  <a:pt x="1320" y="923"/>
                </a:lnTo>
                <a:lnTo>
                  <a:pt x="1320" y="928"/>
                </a:lnTo>
                <a:lnTo>
                  <a:pt x="1322" y="928"/>
                </a:lnTo>
                <a:lnTo>
                  <a:pt x="1326" y="930"/>
                </a:lnTo>
                <a:lnTo>
                  <a:pt x="1326" y="932"/>
                </a:lnTo>
                <a:lnTo>
                  <a:pt x="1328" y="934"/>
                </a:lnTo>
                <a:lnTo>
                  <a:pt x="1330" y="936"/>
                </a:lnTo>
                <a:lnTo>
                  <a:pt x="1330" y="938"/>
                </a:lnTo>
                <a:lnTo>
                  <a:pt x="1332" y="938"/>
                </a:lnTo>
                <a:lnTo>
                  <a:pt x="1332" y="938"/>
                </a:lnTo>
                <a:lnTo>
                  <a:pt x="1332" y="940"/>
                </a:lnTo>
                <a:lnTo>
                  <a:pt x="1330" y="938"/>
                </a:lnTo>
                <a:lnTo>
                  <a:pt x="1330" y="938"/>
                </a:lnTo>
                <a:lnTo>
                  <a:pt x="1328" y="938"/>
                </a:lnTo>
                <a:lnTo>
                  <a:pt x="1328" y="938"/>
                </a:lnTo>
                <a:lnTo>
                  <a:pt x="1330" y="940"/>
                </a:lnTo>
                <a:lnTo>
                  <a:pt x="1330" y="940"/>
                </a:lnTo>
                <a:lnTo>
                  <a:pt x="1332" y="940"/>
                </a:lnTo>
                <a:lnTo>
                  <a:pt x="1334" y="940"/>
                </a:lnTo>
                <a:lnTo>
                  <a:pt x="1339" y="938"/>
                </a:lnTo>
                <a:lnTo>
                  <a:pt x="1339" y="938"/>
                </a:lnTo>
                <a:lnTo>
                  <a:pt x="1341" y="938"/>
                </a:lnTo>
                <a:lnTo>
                  <a:pt x="1341" y="936"/>
                </a:lnTo>
                <a:lnTo>
                  <a:pt x="1343" y="932"/>
                </a:lnTo>
                <a:lnTo>
                  <a:pt x="1343" y="932"/>
                </a:lnTo>
                <a:lnTo>
                  <a:pt x="1345" y="928"/>
                </a:lnTo>
                <a:lnTo>
                  <a:pt x="1345" y="930"/>
                </a:lnTo>
                <a:lnTo>
                  <a:pt x="1345" y="930"/>
                </a:lnTo>
                <a:lnTo>
                  <a:pt x="1345" y="930"/>
                </a:lnTo>
                <a:lnTo>
                  <a:pt x="1345" y="926"/>
                </a:lnTo>
                <a:lnTo>
                  <a:pt x="1345" y="917"/>
                </a:lnTo>
                <a:lnTo>
                  <a:pt x="1345" y="913"/>
                </a:lnTo>
                <a:lnTo>
                  <a:pt x="1345" y="911"/>
                </a:lnTo>
                <a:lnTo>
                  <a:pt x="1345" y="909"/>
                </a:lnTo>
                <a:lnTo>
                  <a:pt x="1343" y="906"/>
                </a:lnTo>
                <a:lnTo>
                  <a:pt x="1336" y="892"/>
                </a:lnTo>
                <a:lnTo>
                  <a:pt x="1336" y="890"/>
                </a:lnTo>
                <a:lnTo>
                  <a:pt x="1334" y="887"/>
                </a:lnTo>
                <a:lnTo>
                  <a:pt x="1334" y="885"/>
                </a:lnTo>
                <a:lnTo>
                  <a:pt x="1334" y="883"/>
                </a:lnTo>
                <a:lnTo>
                  <a:pt x="1334" y="881"/>
                </a:lnTo>
                <a:lnTo>
                  <a:pt x="1334" y="881"/>
                </a:lnTo>
                <a:lnTo>
                  <a:pt x="1334" y="881"/>
                </a:lnTo>
                <a:lnTo>
                  <a:pt x="1334" y="883"/>
                </a:lnTo>
                <a:lnTo>
                  <a:pt x="1334" y="883"/>
                </a:lnTo>
                <a:lnTo>
                  <a:pt x="1336" y="883"/>
                </a:lnTo>
                <a:lnTo>
                  <a:pt x="1336" y="885"/>
                </a:lnTo>
                <a:lnTo>
                  <a:pt x="1334" y="885"/>
                </a:lnTo>
                <a:lnTo>
                  <a:pt x="1334" y="885"/>
                </a:lnTo>
                <a:lnTo>
                  <a:pt x="1336" y="887"/>
                </a:lnTo>
                <a:lnTo>
                  <a:pt x="1336" y="887"/>
                </a:lnTo>
                <a:lnTo>
                  <a:pt x="1336" y="887"/>
                </a:lnTo>
                <a:lnTo>
                  <a:pt x="1336" y="885"/>
                </a:lnTo>
                <a:lnTo>
                  <a:pt x="1336" y="885"/>
                </a:lnTo>
                <a:lnTo>
                  <a:pt x="1336" y="890"/>
                </a:lnTo>
                <a:lnTo>
                  <a:pt x="1336" y="892"/>
                </a:lnTo>
                <a:lnTo>
                  <a:pt x="1339" y="896"/>
                </a:lnTo>
                <a:lnTo>
                  <a:pt x="1339" y="896"/>
                </a:lnTo>
                <a:lnTo>
                  <a:pt x="1339" y="894"/>
                </a:lnTo>
                <a:lnTo>
                  <a:pt x="1339" y="892"/>
                </a:lnTo>
                <a:lnTo>
                  <a:pt x="1336" y="890"/>
                </a:lnTo>
                <a:lnTo>
                  <a:pt x="1339" y="887"/>
                </a:lnTo>
                <a:lnTo>
                  <a:pt x="1339" y="887"/>
                </a:lnTo>
                <a:lnTo>
                  <a:pt x="1339" y="885"/>
                </a:lnTo>
                <a:lnTo>
                  <a:pt x="1339" y="885"/>
                </a:lnTo>
                <a:lnTo>
                  <a:pt x="1332" y="877"/>
                </a:lnTo>
                <a:lnTo>
                  <a:pt x="1330" y="871"/>
                </a:lnTo>
                <a:lnTo>
                  <a:pt x="1328" y="864"/>
                </a:lnTo>
                <a:lnTo>
                  <a:pt x="1326" y="858"/>
                </a:lnTo>
                <a:lnTo>
                  <a:pt x="1326" y="856"/>
                </a:lnTo>
                <a:lnTo>
                  <a:pt x="1324" y="849"/>
                </a:lnTo>
                <a:lnTo>
                  <a:pt x="1324" y="849"/>
                </a:lnTo>
                <a:lnTo>
                  <a:pt x="1324" y="847"/>
                </a:lnTo>
                <a:lnTo>
                  <a:pt x="1324" y="847"/>
                </a:lnTo>
                <a:lnTo>
                  <a:pt x="1324" y="845"/>
                </a:lnTo>
                <a:lnTo>
                  <a:pt x="1324" y="843"/>
                </a:lnTo>
                <a:lnTo>
                  <a:pt x="1324" y="843"/>
                </a:lnTo>
                <a:lnTo>
                  <a:pt x="1324" y="843"/>
                </a:lnTo>
                <a:lnTo>
                  <a:pt x="1324" y="841"/>
                </a:lnTo>
                <a:lnTo>
                  <a:pt x="1326" y="841"/>
                </a:lnTo>
                <a:lnTo>
                  <a:pt x="1326" y="841"/>
                </a:lnTo>
                <a:lnTo>
                  <a:pt x="1326" y="839"/>
                </a:lnTo>
                <a:lnTo>
                  <a:pt x="1326" y="839"/>
                </a:lnTo>
                <a:lnTo>
                  <a:pt x="1326" y="839"/>
                </a:lnTo>
                <a:lnTo>
                  <a:pt x="1326" y="839"/>
                </a:lnTo>
                <a:lnTo>
                  <a:pt x="1326" y="839"/>
                </a:lnTo>
                <a:lnTo>
                  <a:pt x="1328" y="837"/>
                </a:lnTo>
                <a:lnTo>
                  <a:pt x="1328" y="837"/>
                </a:lnTo>
                <a:lnTo>
                  <a:pt x="1328" y="835"/>
                </a:lnTo>
                <a:lnTo>
                  <a:pt x="1328" y="835"/>
                </a:lnTo>
                <a:lnTo>
                  <a:pt x="1328" y="835"/>
                </a:lnTo>
                <a:lnTo>
                  <a:pt x="1328" y="835"/>
                </a:lnTo>
                <a:lnTo>
                  <a:pt x="1328" y="835"/>
                </a:lnTo>
                <a:lnTo>
                  <a:pt x="1328" y="835"/>
                </a:lnTo>
                <a:lnTo>
                  <a:pt x="1328" y="833"/>
                </a:lnTo>
                <a:lnTo>
                  <a:pt x="1328" y="833"/>
                </a:lnTo>
                <a:lnTo>
                  <a:pt x="1328" y="833"/>
                </a:lnTo>
                <a:lnTo>
                  <a:pt x="1328" y="833"/>
                </a:lnTo>
                <a:lnTo>
                  <a:pt x="1330" y="833"/>
                </a:lnTo>
                <a:lnTo>
                  <a:pt x="1330" y="830"/>
                </a:lnTo>
                <a:lnTo>
                  <a:pt x="1330" y="830"/>
                </a:lnTo>
                <a:lnTo>
                  <a:pt x="1330" y="830"/>
                </a:lnTo>
                <a:lnTo>
                  <a:pt x="1330" y="830"/>
                </a:lnTo>
                <a:lnTo>
                  <a:pt x="1330" y="828"/>
                </a:lnTo>
                <a:lnTo>
                  <a:pt x="1330" y="828"/>
                </a:lnTo>
                <a:lnTo>
                  <a:pt x="1332" y="828"/>
                </a:lnTo>
                <a:lnTo>
                  <a:pt x="1332" y="826"/>
                </a:lnTo>
                <a:lnTo>
                  <a:pt x="1332" y="826"/>
                </a:lnTo>
                <a:lnTo>
                  <a:pt x="1334" y="826"/>
                </a:lnTo>
                <a:lnTo>
                  <a:pt x="1334" y="826"/>
                </a:lnTo>
                <a:lnTo>
                  <a:pt x="1334" y="824"/>
                </a:lnTo>
                <a:lnTo>
                  <a:pt x="1336" y="824"/>
                </a:lnTo>
                <a:lnTo>
                  <a:pt x="1336" y="824"/>
                </a:lnTo>
                <a:lnTo>
                  <a:pt x="1334" y="822"/>
                </a:lnTo>
                <a:lnTo>
                  <a:pt x="1334" y="822"/>
                </a:lnTo>
                <a:lnTo>
                  <a:pt x="1334" y="822"/>
                </a:lnTo>
                <a:lnTo>
                  <a:pt x="1334" y="820"/>
                </a:lnTo>
                <a:lnTo>
                  <a:pt x="1336" y="822"/>
                </a:lnTo>
                <a:lnTo>
                  <a:pt x="1336" y="822"/>
                </a:lnTo>
                <a:lnTo>
                  <a:pt x="1336" y="822"/>
                </a:lnTo>
                <a:lnTo>
                  <a:pt x="1336" y="820"/>
                </a:lnTo>
                <a:lnTo>
                  <a:pt x="1336" y="822"/>
                </a:lnTo>
                <a:lnTo>
                  <a:pt x="1336" y="822"/>
                </a:lnTo>
                <a:lnTo>
                  <a:pt x="1339" y="822"/>
                </a:lnTo>
                <a:lnTo>
                  <a:pt x="1339" y="822"/>
                </a:lnTo>
                <a:lnTo>
                  <a:pt x="1339" y="822"/>
                </a:lnTo>
                <a:lnTo>
                  <a:pt x="1339" y="820"/>
                </a:lnTo>
                <a:lnTo>
                  <a:pt x="1339" y="820"/>
                </a:lnTo>
                <a:lnTo>
                  <a:pt x="1336" y="820"/>
                </a:lnTo>
                <a:lnTo>
                  <a:pt x="1339" y="818"/>
                </a:lnTo>
                <a:lnTo>
                  <a:pt x="1339" y="818"/>
                </a:lnTo>
                <a:lnTo>
                  <a:pt x="1341" y="820"/>
                </a:lnTo>
                <a:lnTo>
                  <a:pt x="1343" y="818"/>
                </a:lnTo>
                <a:lnTo>
                  <a:pt x="1343" y="818"/>
                </a:lnTo>
                <a:lnTo>
                  <a:pt x="1343" y="818"/>
                </a:lnTo>
                <a:lnTo>
                  <a:pt x="1345" y="818"/>
                </a:lnTo>
                <a:lnTo>
                  <a:pt x="1347" y="818"/>
                </a:lnTo>
                <a:lnTo>
                  <a:pt x="1347" y="816"/>
                </a:lnTo>
                <a:lnTo>
                  <a:pt x="1347" y="816"/>
                </a:lnTo>
                <a:lnTo>
                  <a:pt x="1347" y="814"/>
                </a:lnTo>
                <a:lnTo>
                  <a:pt x="1349" y="814"/>
                </a:lnTo>
                <a:lnTo>
                  <a:pt x="1351" y="814"/>
                </a:lnTo>
                <a:lnTo>
                  <a:pt x="1353" y="811"/>
                </a:lnTo>
                <a:lnTo>
                  <a:pt x="1353" y="811"/>
                </a:lnTo>
                <a:lnTo>
                  <a:pt x="1353" y="809"/>
                </a:lnTo>
                <a:lnTo>
                  <a:pt x="1355" y="809"/>
                </a:lnTo>
                <a:lnTo>
                  <a:pt x="1358" y="809"/>
                </a:lnTo>
                <a:lnTo>
                  <a:pt x="1358" y="807"/>
                </a:lnTo>
                <a:lnTo>
                  <a:pt x="1358" y="805"/>
                </a:lnTo>
                <a:lnTo>
                  <a:pt x="1358" y="803"/>
                </a:lnTo>
                <a:lnTo>
                  <a:pt x="1358" y="805"/>
                </a:lnTo>
                <a:lnTo>
                  <a:pt x="1358" y="805"/>
                </a:lnTo>
                <a:lnTo>
                  <a:pt x="1360" y="807"/>
                </a:lnTo>
                <a:lnTo>
                  <a:pt x="1360" y="803"/>
                </a:lnTo>
                <a:lnTo>
                  <a:pt x="1364" y="799"/>
                </a:lnTo>
                <a:lnTo>
                  <a:pt x="1364" y="799"/>
                </a:lnTo>
                <a:lnTo>
                  <a:pt x="1368" y="797"/>
                </a:lnTo>
                <a:lnTo>
                  <a:pt x="1370" y="794"/>
                </a:lnTo>
                <a:lnTo>
                  <a:pt x="1377" y="794"/>
                </a:lnTo>
                <a:lnTo>
                  <a:pt x="1377" y="794"/>
                </a:lnTo>
                <a:lnTo>
                  <a:pt x="1379" y="790"/>
                </a:lnTo>
                <a:lnTo>
                  <a:pt x="1379" y="792"/>
                </a:lnTo>
                <a:lnTo>
                  <a:pt x="1379" y="794"/>
                </a:lnTo>
                <a:lnTo>
                  <a:pt x="1379" y="794"/>
                </a:lnTo>
                <a:lnTo>
                  <a:pt x="1379" y="792"/>
                </a:lnTo>
                <a:lnTo>
                  <a:pt x="1379" y="790"/>
                </a:lnTo>
                <a:lnTo>
                  <a:pt x="1381" y="788"/>
                </a:lnTo>
                <a:lnTo>
                  <a:pt x="1381" y="788"/>
                </a:lnTo>
                <a:lnTo>
                  <a:pt x="1383" y="788"/>
                </a:lnTo>
                <a:lnTo>
                  <a:pt x="1385" y="786"/>
                </a:lnTo>
                <a:lnTo>
                  <a:pt x="1387" y="784"/>
                </a:lnTo>
                <a:lnTo>
                  <a:pt x="1385" y="784"/>
                </a:lnTo>
                <a:lnTo>
                  <a:pt x="1385" y="784"/>
                </a:lnTo>
                <a:lnTo>
                  <a:pt x="1385" y="782"/>
                </a:lnTo>
                <a:lnTo>
                  <a:pt x="1387" y="782"/>
                </a:lnTo>
                <a:lnTo>
                  <a:pt x="1387" y="784"/>
                </a:lnTo>
                <a:lnTo>
                  <a:pt x="1387" y="784"/>
                </a:lnTo>
                <a:lnTo>
                  <a:pt x="1389" y="784"/>
                </a:lnTo>
                <a:lnTo>
                  <a:pt x="1389" y="782"/>
                </a:lnTo>
                <a:lnTo>
                  <a:pt x="1391" y="782"/>
                </a:lnTo>
                <a:lnTo>
                  <a:pt x="1393" y="782"/>
                </a:lnTo>
                <a:lnTo>
                  <a:pt x="1396" y="782"/>
                </a:lnTo>
                <a:lnTo>
                  <a:pt x="1396" y="782"/>
                </a:lnTo>
                <a:lnTo>
                  <a:pt x="1398" y="780"/>
                </a:lnTo>
                <a:lnTo>
                  <a:pt x="1398" y="780"/>
                </a:lnTo>
                <a:lnTo>
                  <a:pt x="1400" y="780"/>
                </a:lnTo>
                <a:lnTo>
                  <a:pt x="1400" y="780"/>
                </a:lnTo>
                <a:lnTo>
                  <a:pt x="1402" y="778"/>
                </a:lnTo>
                <a:lnTo>
                  <a:pt x="1400" y="775"/>
                </a:lnTo>
                <a:lnTo>
                  <a:pt x="1396" y="778"/>
                </a:lnTo>
                <a:lnTo>
                  <a:pt x="1393" y="778"/>
                </a:lnTo>
                <a:lnTo>
                  <a:pt x="1393" y="775"/>
                </a:lnTo>
                <a:lnTo>
                  <a:pt x="1391" y="773"/>
                </a:lnTo>
                <a:lnTo>
                  <a:pt x="1393" y="775"/>
                </a:lnTo>
                <a:lnTo>
                  <a:pt x="1396" y="775"/>
                </a:lnTo>
                <a:lnTo>
                  <a:pt x="1398" y="775"/>
                </a:lnTo>
                <a:lnTo>
                  <a:pt x="1398" y="775"/>
                </a:lnTo>
                <a:lnTo>
                  <a:pt x="1398" y="773"/>
                </a:lnTo>
                <a:lnTo>
                  <a:pt x="1400" y="773"/>
                </a:lnTo>
                <a:lnTo>
                  <a:pt x="1400" y="771"/>
                </a:lnTo>
                <a:lnTo>
                  <a:pt x="1400" y="771"/>
                </a:lnTo>
                <a:lnTo>
                  <a:pt x="1398" y="771"/>
                </a:lnTo>
                <a:lnTo>
                  <a:pt x="1393" y="769"/>
                </a:lnTo>
                <a:lnTo>
                  <a:pt x="1391" y="767"/>
                </a:lnTo>
                <a:lnTo>
                  <a:pt x="1393" y="769"/>
                </a:lnTo>
                <a:lnTo>
                  <a:pt x="1396" y="769"/>
                </a:lnTo>
                <a:lnTo>
                  <a:pt x="1398" y="769"/>
                </a:lnTo>
                <a:lnTo>
                  <a:pt x="1398" y="767"/>
                </a:lnTo>
                <a:lnTo>
                  <a:pt x="1398" y="767"/>
                </a:lnTo>
                <a:lnTo>
                  <a:pt x="1400" y="767"/>
                </a:lnTo>
                <a:lnTo>
                  <a:pt x="1400" y="769"/>
                </a:lnTo>
                <a:lnTo>
                  <a:pt x="1400" y="769"/>
                </a:lnTo>
                <a:lnTo>
                  <a:pt x="1400" y="769"/>
                </a:lnTo>
                <a:lnTo>
                  <a:pt x="1402" y="769"/>
                </a:lnTo>
                <a:lnTo>
                  <a:pt x="1404" y="769"/>
                </a:lnTo>
                <a:lnTo>
                  <a:pt x="1404" y="771"/>
                </a:lnTo>
                <a:lnTo>
                  <a:pt x="1406" y="769"/>
                </a:lnTo>
                <a:lnTo>
                  <a:pt x="1408" y="767"/>
                </a:lnTo>
                <a:lnTo>
                  <a:pt x="1410" y="765"/>
                </a:lnTo>
                <a:lnTo>
                  <a:pt x="1410" y="763"/>
                </a:lnTo>
                <a:lnTo>
                  <a:pt x="1410" y="763"/>
                </a:lnTo>
                <a:lnTo>
                  <a:pt x="1410" y="761"/>
                </a:lnTo>
                <a:lnTo>
                  <a:pt x="1410" y="761"/>
                </a:lnTo>
                <a:lnTo>
                  <a:pt x="1410" y="761"/>
                </a:lnTo>
                <a:lnTo>
                  <a:pt x="1408" y="761"/>
                </a:lnTo>
                <a:lnTo>
                  <a:pt x="1408" y="765"/>
                </a:lnTo>
                <a:lnTo>
                  <a:pt x="1406" y="765"/>
                </a:lnTo>
                <a:lnTo>
                  <a:pt x="1406" y="765"/>
                </a:lnTo>
                <a:lnTo>
                  <a:pt x="1406" y="763"/>
                </a:lnTo>
                <a:lnTo>
                  <a:pt x="1406" y="761"/>
                </a:lnTo>
                <a:lnTo>
                  <a:pt x="1406" y="759"/>
                </a:lnTo>
                <a:lnTo>
                  <a:pt x="1404" y="759"/>
                </a:lnTo>
                <a:lnTo>
                  <a:pt x="1404" y="761"/>
                </a:lnTo>
                <a:lnTo>
                  <a:pt x="1402" y="761"/>
                </a:lnTo>
                <a:lnTo>
                  <a:pt x="1400" y="761"/>
                </a:lnTo>
                <a:lnTo>
                  <a:pt x="1398" y="761"/>
                </a:lnTo>
                <a:lnTo>
                  <a:pt x="1396" y="761"/>
                </a:lnTo>
                <a:lnTo>
                  <a:pt x="1396" y="759"/>
                </a:lnTo>
                <a:lnTo>
                  <a:pt x="1396" y="756"/>
                </a:lnTo>
                <a:lnTo>
                  <a:pt x="1396" y="754"/>
                </a:lnTo>
                <a:lnTo>
                  <a:pt x="1396" y="756"/>
                </a:lnTo>
                <a:lnTo>
                  <a:pt x="1398" y="759"/>
                </a:lnTo>
                <a:lnTo>
                  <a:pt x="1400" y="759"/>
                </a:lnTo>
                <a:lnTo>
                  <a:pt x="1400" y="759"/>
                </a:lnTo>
                <a:lnTo>
                  <a:pt x="1402" y="759"/>
                </a:lnTo>
                <a:lnTo>
                  <a:pt x="1402" y="756"/>
                </a:lnTo>
                <a:lnTo>
                  <a:pt x="1402" y="756"/>
                </a:lnTo>
                <a:lnTo>
                  <a:pt x="1404" y="756"/>
                </a:lnTo>
                <a:lnTo>
                  <a:pt x="1404" y="756"/>
                </a:lnTo>
                <a:lnTo>
                  <a:pt x="1404" y="756"/>
                </a:lnTo>
                <a:lnTo>
                  <a:pt x="1406" y="756"/>
                </a:lnTo>
                <a:lnTo>
                  <a:pt x="1406" y="754"/>
                </a:lnTo>
                <a:lnTo>
                  <a:pt x="1406" y="754"/>
                </a:lnTo>
                <a:lnTo>
                  <a:pt x="1406" y="754"/>
                </a:lnTo>
                <a:lnTo>
                  <a:pt x="1408" y="756"/>
                </a:lnTo>
                <a:lnTo>
                  <a:pt x="1408" y="756"/>
                </a:lnTo>
                <a:lnTo>
                  <a:pt x="1410" y="756"/>
                </a:lnTo>
                <a:lnTo>
                  <a:pt x="1410" y="754"/>
                </a:lnTo>
                <a:lnTo>
                  <a:pt x="1408" y="752"/>
                </a:lnTo>
                <a:lnTo>
                  <a:pt x="1408" y="752"/>
                </a:lnTo>
                <a:lnTo>
                  <a:pt x="1408" y="750"/>
                </a:lnTo>
                <a:lnTo>
                  <a:pt x="1408" y="750"/>
                </a:lnTo>
                <a:lnTo>
                  <a:pt x="1408" y="748"/>
                </a:lnTo>
                <a:lnTo>
                  <a:pt x="1408" y="748"/>
                </a:lnTo>
                <a:lnTo>
                  <a:pt x="1408" y="748"/>
                </a:lnTo>
                <a:lnTo>
                  <a:pt x="1408" y="748"/>
                </a:lnTo>
                <a:lnTo>
                  <a:pt x="1408" y="750"/>
                </a:lnTo>
                <a:lnTo>
                  <a:pt x="1410" y="754"/>
                </a:lnTo>
                <a:lnTo>
                  <a:pt x="1412" y="756"/>
                </a:lnTo>
                <a:lnTo>
                  <a:pt x="1415" y="761"/>
                </a:lnTo>
                <a:lnTo>
                  <a:pt x="1415" y="763"/>
                </a:lnTo>
                <a:lnTo>
                  <a:pt x="1415" y="761"/>
                </a:lnTo>
                <a:lnTo>
                  <a:pt x="1410" y="754"/>
                </a:lnTo>
                <a:lnTo>
                  <a:pt x="1408" y="748"/>
                </a:lnTo>
                <a:lnTo>
                  <a:pt x="1408" y="746"/>
                </a:lnTo>
                <a:lnTo>
                  <a:pt x="1408" y="744"/>
                </a:lnTo>
                <a:lnTo>
                  <a:pt x="1408" y="744"/>
                </a:lnTo>
                <a:lnTo>
                  <a:pt x="1406" y="744"/>
                </a:lnTo>
                <a:lnTo>
                  <a:pt x="1404" y="742"/>
                </a:lnTo>
                <a:lnTo>
                  <a:pt x="1402" y="744"/>
                </a:lnTo>
                <a:lnTo>
                  <a:pt x="1400" y="744"/>
                </a:lnTo>
                <a:lnTo>
                  <a:pt x="1400" y="742"/>
                </a:lnTo>
                <a:lnTo>
                  <a:pt x="1398" y="742"/>
                </a:lnTo>
                <a:lnTo>
                  <a:pt x="1398" y="740"/>
                </a:lnTo>
                <a:lnTo>
                  <a:pt x="1396" y="737"/>
                </a:lnTo>
                <a:lnTo>
                  <a:pt x="1393" y="737"/>
                </a:lnTo>
                <a:lnTo>
                  <a:pt x="1391" y="737"/>
                </a:lnTo>
                <a:lnTo>
                  <a:pt x="1389" y="737"/>
                </a:lnTo>
                <a:lnTo>
                  <a:pt x="1389" y="735"/>
                </a:lnTo>
                <a:lnTo>
                  <a:pt x="1389" y="735"/>
                </a:lnTo>
                <a:lnTo>
                  <a:pt x="1391" y="735"/>
                </a:lnTo>
                <a:lnTo>
                  <a:pt x="1398" y="737"/>
                </a:lnTo>
                <a:lnTo>
                  <a:pt x="1398" y="737"/>
                </a:lnTo>
                <a:lnTo>
                  <a:pt x="1398" y="740"/>
                </a:lnTo>
                <a:lnTo>
                  <a:pt x="1400" y="740"/>
                </a:lnTo>
                <a:lnTo>
                  <a:pt x="1400" y="742"/>
                </a:lnTo>
                <a:lnTo>
                  <a:pt x="1402" y="742"/>
                </a:lnTo>
                <a:lnTo>
                  <a:pt x="1402" y="742"/>
                </a:lnTo>
                <a:lnTo>
                  <a:pt x="1404" y="742"/>
                </a:lnTo>
                <a:lnTo>
                  <a:pt x="1402" y="740"/>
                </a:lnTo>
                <a:lnTo>
                  <a:pt x="1402" y="740"/>
                </a:lnTo>
                <a:lnTo>
                  <a:pt x="1402" y="737"/>
                </a:lnTo>
                <a:lnTo>
                  <a:pt x="1400" y="737"/>
                </a:lnTo>
                <a:lnTo>
                  <a:pt x="1398" y="735"/>
                </a:lnTo>
                <a:lnTo>
                  <a:pt x="1396" y="733"/>
                </a:lnTo>
                <a:lnTo>
                  <a:pt x="1396" y="733"/>
                </a:lnTo>
                <a:lnTo>
                  <a:pt x="1396" y="733"/>
                </a:lnTo>
                <a:lnTo>
                  <a:pt x="1400" y="735"/>
                </a:lnTo>
                <a:lnTo>
                  <a:pt x="1400" y="737"/>
                </a:lnTo>
                <a:lnTo>
                  <a:pt x="1402" y="735"/>
                </a:lnTo>
                <a:lnTo>
                  <a:pt x="1402" y="735"/>
                </a:lnTo>
                <a:lnTo>
                  <a:pt x="1402" y="735"/>
                </a:lnTo>
                <a:lnTo>
                  <a:pt x="1404" y="735"/>
                </a:lnTo>
                <a:lnTo>
                  <a:pt x="1404" y="733"/>
                </a:lnTo>
                <a:lnTo>
                  <a:pt x="1404" y="733"/>
                </a:lnTo>
                <a:lnTo>
                  <a:pt x="1402" y="733"/>
                </a:lnTo>
                <a:lnTo>
                  <a:pt x="1402" y="731"/>
                </a:lnTo>
                <a:lnTo>
                  <a:pt x="1400" y="731"/>
                </a:lnTo>
                <a:lnTo>
                  <a:pt x="1400" y="729"/>
                </a:lnTo>
                <a:lnTo>
                  <a:pt x="1398" y="729"/>
                </a:lnTo>
                <a:lnTo>
                  <a:pt x="1396" y="727"/>
                </a:lnTo>
                <a:lnTo>
                  <a:pt x="1393" y="725"/>
                </a:lnTo>
                <a:lnTo>
                  <a:pt x="1393" y="723"/>
                </a:lnTo>
                <a:lnTo>
                  <a:pt x="1391" y="721"/>
                </a:lnTo>
                <a:lnTo>
                  <a:pt x="1391" y="721"/>
                </a:lnTo>
                <a:lnTo>
                  <a:pt x="1393" y="723"/>
                </a:lnTo>
                <a:lnTo>
                  <a:pt x="1396" y="725"/>
                </a:lnTo>
                <a:lnTo>
                  <a:pt x="1396" y="725"/>
                </a:lnTo>
                <a:lnTo>
                  <a:pt x="1400" y="729"/>
                </a:lnTo>
                <a:lnTo>
                  <a:pt x="1400" y="729"/>
                </a:lnTo>
                <a:lnTo>
                  <a:pt x="1402" y="729"/>
                </a:lnTo>
                <a:lnTo>
                  <a:pt x="1402" y="729"/>
                </a:lnTo>
                <a:lnTo>
                  <a:pt x="1402" y="727"/>
                </a:lnTo>
                <a:lnTo>
                  <a:pt x="1404" y="727"/>
                </a:lnTo>
                <a:lnTo>
                  <a:pt x="1404" y="727"/>
                </a:lnTo>
                <a:lnTo>
                  <a:pt x="1402" y="725"/>
                </a:lnTo>
                <a:lnTo>
                  <a:pt x="1400" y="725"/>
                </a:lnTo>
                <a:lnTo>
                  <a:pt x="1400" y="723"/>
                </a:lnTo>
                <a:lnTo>
                  <a:pt x="1398" y="723"/>
                </a:lnTo>
                <a:lnTo>
                  <a:pt x="1393" y="721"/>
                </a:lnTo>
                <a:lnTo>
                  <a:pt x="1391" y="718"/>
                </a:lnTo>
                <a:lnTo>
                  <a:pt x="1391" y="718"/>
                </a:lnTo>
                <a:lnTo>
                  <a:pt x="1389" y="718"/>
                </a:lnTo>
                <a:lnTo>
                  <a:pt x="1387" y="718"/>
                </a:lnTo>
                <a:lnTo>
                  <a:pt x="1387" y="716"/>
                </a:lnTo>
                <a:lnTo>
                  <a:pt x="1387" y="714"/>
                </a:lnTo>
                <a:lnTo>
                  <a:pt x="1389" y="714"/>
                </a:lnTo>
                <a:lnTo>
                  <a:pt x="1389" y="712"/>
                </a:lnTo>
                <a:lnTo>
                  <a:pt x="1391" y="712"/>
                </a:lnTo>
                <a:lnTo>
                  <a:pt x="1391" y="710"/>
                </a:lnTo>
                <a:lnTo>
                  <a:pt x="1391" y="708"/>
                </a:lnTo>
                <a:lnTo>
                  <a:pt x="1391" y="710"/>
                </a:lnTo>
                <a:lnTo>
                  <a:pt x="1391" y="712"/>
                </a:lnTo>
                <a:lnTo>
                  <a:pt x="1389" y="712"/>
                </a:lnTo>
                <a:lnTo>
                  <a:pt x="1389" y="714"/>
                </a:lnTo>
                <a:lnTo>
                  <a:pt x="1389" y="716"/>
                </a:lnTo>
                <a:lnTo>
                  <a:pt x="1389" y="716"/>
                </a:lnTo>
                <a:lnTo>
                  <a:pt x="1389" y="716"/>
                </a:lnTo>
                <a:lnTo>
                  <a:pt x="1391" y="716"/>
                </a:lnTo>
                <a:lnTo>
                  <a:pt x="1391" y="716"/>
                </a:lnTo>
                <a:lnTo>
                  <a:pt x="1391" y="716"/>
                </a:lnTo>
                <a:lnTo>
                  <a:pt x="1393" y="718"/>
                </a:lnTo>
                <a:lnTo>
                  <a:pt x="1393" y="718"/>
                </a:lnTo>
                <a:lnTo>
                  <a:pt x="1393" y="718"/>
                </a:lnTo>
                <a:lnTo>
                  <a:pt x="1393" y="716"/>
                </a:lnTo>
                <a:lnTo>
                  <a:pt x="1396" y="718"/>
                </a:lnTo>
                <a:lnTo>
                  <a:pt x="1398" y="721"/>
                </a:lnTo>
                <a:lnTo>
                  <a:pt x="1400" y="721"/>
                </a:lnTo>
                <a:lnTo>
                  <a:pt x="1402" y="723"/>
                </a:lnTo>
                <a:lnTo>
                  <a:pt x="1402" y="723"/>
                </a:lnTo>
                <a:lnTo>
                  <a:pt x="1402" y="721"/>
                </a:lnTo>
                <a:lnTo>
                  <a:pt x="1402" y="721"/>
                </a:lnTo>
                <a:lnTo>
                  <a:pt x="1402" y="718"/>
                </a:lnTo>
                <a:lnTo>
                  <a:pt x="1398" y="716"/>
                </a:lnTo>
                <a:lnTo>
                  <a:pt x="1398" y="714"/>
                </a:lnTo>
                <a:lnTo>
                  <a:pt x="1398" y="714"/>
                </a:lnTo>
                <a:lnTo>
                  <a:pt x="1398" y="714"/>
                </a:lnTo>
                <a:lnTo>
                  <a:pt x="1398" y="714"/>
                </a:lnTo>
                <a:lnTo>
                  <a:pt x="1398" y="716"/>
                </a:lnTo>
                <a:lnTo>
                  <a:pt x="1400" y="716"/>
                </a:lnTo>
                <a:lnTo>
                  <a:pt x="1400" y="718"/>
                </a:lnTo>
                <a:lnTo>
                  <a:pt x="1402" y="718"/>
                </a:lnTo>
                <a:lnTo>
                  <a:pt x="1402" y="716"/>
                </a:lnTo>
                <a:lnTo>
                  <a:pt x="1400" y="716"/>
                </a:lnTo>
                <a:lnTo>
                  <a:pt x="1400" y="714"/>
                </a:lnTo>
                <a:lnTo>
                  <a:pt x="1400" y="710"/>
                </a:lnTo>
                <a:lnTo>
                  <a:pt x="1400" y="710"/>
                </a:lnTo>
                <a:lnTo>
                  <a:pt x="1400" y="710"/>
                </a:lnTo>
                <a:lnTo>
                  <a:pt x="1400" y="708"/>
                </a:lnTo>
                <a:lnTo>
                  <a:pt x="1400" y="708"/>
                </a:lnTo>
                <a:lnTo>
                  <a:pt x="1400" y="706"/>
                </a:lnTo>
                <a:lnTo>
                  <a:pt x="1400" y="706"/>
                </a:lnTo>
                <a:lnTo>
                  <a:pt x="1400" y="706"/>
                </a:lnTo>
                <a:lnTo>
                  <a:pt x="1400" y="706"/>
                </a:lnTo>
                <a:lnTo>
                  <a:pt x="1402" y="706"/>
                </a:lnTo>
                <a:lnTo>
                  <a:pt x="1402" y="704"/>
                </a:lnTo>
                <a:lnTo>
                  <a:pt x="1400" y="704"/>
                </a:lnTo>
                <a:lnTo>
                  <a:pt x="1398" y="702"/>
                </a:lnTo>
                <a:lnTo>
                  <a:pt x="1398" y="702"/>
                </a:lnTo>
                <a:lnTo>
                  <a:pt x="1402" y="702"/>
                </a:lnTo>
                <a:lnTo>
                  <a:pt x="1402" y="702"/>
                </a:lnTo>
                <a:lnTo>
                  <a:pt x="1402" y="702"/>
                </a:lnTo>
                <a:lnTo>
                  <a:pt x="1402" y="702"/>
                </a:lnTo>
                <a:lnTo>
                  <a:pt x="1402" y="699"/>
                </a:lnTo>
                <a:lnTo>
                  <a:pt x="1402" y="699"/>
                </a:lnTo>
                <a:lnTo>
                  <a:pt x="1402" y="699"/>
                </a:lnTo>
                <a:lnTo>
                  <a:pt x="1404" y="702"/>
                </a:lnTo>
                <a:lnTo>
                  <a:pt x="1404" y="699"/>
                </a:lnTo>
                <a:lnTo>
                  <a:pt x="1404" y="699"/>
                </a:lnTo>
                <a:lnTo>
                  <a:pt x="1404" y="699"/>
                </a:lnTo>
                <a:lnTo>
                  <a:pt x="1404" y="699"/>
                </a:lnTo>
                <a:lnTo>
                  <a:pt x="1406" y="699"/>
                </a:lnTo>
                <a:lnTo>
                  <a:pt x="1406" y="699"/>
                </a:lnTo>
                <a:lnTo>
                  <a:pt x="1406" y="697"/>
                </a:lnTo>
                <a:lnTo>
                  <a:pt x="1406" y="697"/>
                </a:lnTo>
                <a:lnTo>
                  <a:pt x="1406" y="697"/>
                </a:lnTo>
                <a:lnTo>
                  <a:pt x="1408" y="695"/>
                </a:lnTo>
                <a:lnTo>
                  <a:pt x="1408" y="695"/>
                </a:lnTo>
                <a:lnTo>
                  <a:pt x="1408" y="697"/>
                </a:lnTo>
                <a:lnTo>
                  <a:pt x="1410" y="697"/>
                </a:lnTo>
                <a:lnTo>
                  <a:pt x="1408" y="697"/>
                </a:lnTo>
                <a:lnTo>
                  <a:pt x="1408" y="697"/>
                </a:lnTo>
                <a:lnTo>
                  <a:pt x="1408" y="699"/>
                </a:lnTo>
                <a:lnTo>
                  <a:pt x="1408" y="699"/>
                </a:lnTo>
                <a:lnTo>
                  <a:pt x="1410" y="699"/>
                </a:lnTo>
                <a:lnTo>
                  <a:pt x="1408" y="699"/>
                </a:lnTo>
                <a:lnTo>
                  <a:pt x="1406" y="699"/>
                </a:lnTo>
                <a:lnTo>
                  <a:pt x="1406" y="702"/>
                </a:lnTo>
                <a:lnTo>
                  <a:pt x="1404" y="704"/>
                </a:lnTo>
                <a:lnTo>
                  <a:pt x="1404" y="706"/>
                </a:lnTo>
                <a:lnTo>
                  <a:pt x="1406" y="704"/>
                </a:lnTo>
                <a:lnTo>
                  <a:pt x="1406" y="706"/>
                </a:lnTo>
                <a:lnTo>
                  <a:pt x="1404" y="706"/>
                </a:lnTo>
                <a:lnTo>
                  <a:pt x="1404" y="706"/>
                </a:lnTo>
                <a:lnTo>
                  <a:pt x="1402" y="706"/>
                </a:lnTo>
                <a:lnTo>
                  <a:pt x="1402" y="708"/>
                </a:lnTo>
                <a:lnTo>
                  <a:pt x="1402" y="708"/>
                </a:lnTo>
                <a:lnTo>
                  <a:pt x="1404" y="708"/>
                </a:lnTo>
                <a:lnTo>
                  <a:pt x="1404" y="708"/>
                </a:lnTo>
                <a:lnTo>
                  <a:pt x="1404" y="710"/>
                </a:lnTo>
                <a:lnTo>
                  <a:pt x="1404" y="710"/>
                </a:lnTo>
                <a:lnTo>
                  <a:pt x="1402" y="710"/>
                </a:lnTo>
                <a:lnTo>
                  <a:pt x="1402" y="712"/>
                </a:lnTo>
                <a:lnTo>
                  <a:pt x="1402" y="712"/>
                </a:lnTo>
                <a:lnTo>
                  <a:pt x="1404" y="710"/>
                </a:lnTo>
                <a:lnTo>
                  <a:pt x="1404" y="710"/>
                </a:lnTo>
                <a:lnTo>
                  <a:pt x="1404" y="712"/>
                </a:lnTo>
                <a:lnTo>
                  <a:pt x="1406" y="712"/>
                </a:lnTo>
                <a:lnTo>
                  <a:pt x="1406" y="712"/>
                </a:lnTo>
                <a:lnTo>
                  <a:pt x="1408" y="714"/>
                </a:lnTo>
                <a:lnTo>
                  <a:pt x="1406" y="714"/>
                </a:lnTo>
                <a:lnTo>
                  <a:pt x="1404" y="712"/>
                </a:lnTo>
                <a:lnTo>
                  <a:pt x="1404" y="714"/>
                </a:lnTo>
                <a:lnTo>
                  <a:pt x="1402" y="716"/>
                </a:lnTo>
                <a:lnTo>
                  <a:pt x="1404" y="716"/>
                </a:lnTo>
                <a:lnTo>
                  <a:pt x="1404" y="718"/>
                </a:lnTo>
                <a:lnTo>
                  <a:pt x="1406" y="718"/>
                </a:lnTo>
                <a:lnTo>
                  <a:pt x="1406" y="718"/>
                </a:lnTo>
                <a:lnTo>
                  <a:pt x="1406" y="718"/>
                </a:lnTo>
                <a:lnTo>
                  <a:pt x="1408" y="718"/>
                </a:lnTo>
                <a:lnTo>
                  <a:pt x="1408" y="718"/>
                </a:lnTo>
                <a:lnTo>
                  <a:pt x="1408" y="718"/>
                </a:lnTo>
                <a:lnTo>
                  <a:pt x="1408" y="718"/>
                </a:lnTo>
                <a:lnTo>
                  <a:pt x="1408" y="718"/>
                </a:lnTo>
                <a:lnTo>
                  <a:pt x="1410" y="718"/>
                </a:lnTo>
                <a:lnTo>
                  <a:pt x="1410" y="718"/>
                </a:lnTo>
                <a:lnTo>
                  <a:pt x="1410" y="718"/>
                </a:lnTo>
                <a:lnTo>
                  <a:pt x="1408" y="721"/>
                </a:lnTo>
                <a:lnTo>
                  <a:pt x="1408" y="721"/>
                </a:lnTo>
                <a:lnTo>
                  <a:pt x="1408" y="721"/>
                </a:lnTo>
                <a:lnTo>
                  <a:pt x="1410" y="721"/>
                </a:lnTo>
                <a:lnTo>
                  <a:pt x="1410" y="723"/>
                </a:lnTo>
                <a:lnTo>
                  <a:pt x="1410" y="723"/>
                </a:lnTo>
                <a:lnTo>
                  <a:pt x="1410" y="725"/>
                </a:lnTo>
                <a:lnTo>
                  <a:pt x="1412" y="725"/>
                </a:lnTo>
                <a:lnTo>
                  <a:pt x="1412" y="725"/>
                </a:lnTo>
                <a:lnTo>
                  <a:pt x="1412" y="727"/>
                </a:lnTo>
                <a:lnTo>
                  <a:pt x="1410" y="729"/>
                </a:lnTo>
                <a:lnTo>
                  <a:pt x="1408" y="731"/>
                </a:lnTo>
                <a:lnTo>
                  <a:pt x="1408" y="735"/>
                </a:lnTo>
                <a:lnTo>
                  <a:pt x="1408" y="737"/>
                </a:lnTo>
                <a:lnTo>
                  <a:pt x="1408" y="737"/>
                </a:lnTo>
                <a:lnTo>
                  <a:pt x="1408" y="740"/>
                </a:lnTo>
                <a:lnTo>
                  <a:pt x="1410" y="737"/>
                </a:lnTo>
                <a:lnTo>
                  <a:pt x="1410" y="733"/>
                </a:lnTo>
                <a:lnTo>
                  <a:pt x="1410" y="733"/>
                </a:lnTo>
                <a:lnTo>
                  <a:pt x="1412" y="733"/>
                </a:lnTo>
                <a:lnTo>
                  <a:pt x="1412" y="733"/>
                </a:lnTo>
                <a:lnTo>
                  <a:pt x="1415" y="731"/>
                </a:lnTo>
                <a:lnTo>
                  <a:pt x="1415" y="731"/>
                </a:lnTo>
                <a:lnTo>
                  <a:pt x="1417" y="723"/>
                </a:lnTo>
                <a:lnTo>
                  <a:pt x="1419" y="723"/>
                </a:lnTo>
                <a:lnTo>
                  <a:pt x="1419" y="721"/>
                </a:lnTo>
                <a:lnTo>
                  <a:pt x="1421" y="721"/>
                </a:lnTo>
                <a:lnTo>
                  <a:pt x="1421" y="718"/>
                </a:lnTo>
                <a:lnTo>
                  <a:pt x="1421" y="716"/>
                </a:lnTo>
                <a:lnTo>
                  <a:pt x="1421" y="716"/>
                </a:lnTo>
                <a:lnTo>
                  <a:pt x="1421" y="716"/>
                </a:lnTo>
                <a:lnTo>
                  <a:pt x="1421" y="716"/>
                </a:lnTo>
                <a:lnTo>
                  <a:pt x="1421" y="718"/>
                </a:lnTo>
                <a:lnTo>
                  <a:pt x="1421" y="716"/>
                </a:lnTo>
                <a:lnTo>
                  <a:pt x="1423" y="716"/>
                </a:lnTo>
                <a:lnTo>
                  <a:pt x="1423" y="714"/>
                </a:lnTo>
                <a:lnTo>
                  <a:pt x="1421" y="714"/>
                </a:lnTo>
                <a:lnTo>
                  <a:pt x="1421" y="714"/>
                </a:lnTo>
                <a:lnTo>
                  <a:pt x="1419" y="714"/>
                </a:lnTo>
                <a:lnTo>
                  <a:pt x="1421" y="712"/>
                </a:lnTo>
                <a:lnTo>
                  <a:pt x="1421" y="712"/>
                </a:lnTo>
                <a:lnTo>
                  <a:pt x="1421" y="710"/>
                </a:lnTo>
                <a:lnTo>
                  <a:pt x="1421" y="710"/>
                </a:lnTo>
                <a:lnTo>
                  <a:pt x="1419" y="708"/>
                </a:lnTo>
                <a:lnTo>
                  <a:pt x="1417" y="706"/>
                </a:lnTo>
                <a:lnTo>
                  <a:pt x="1417" y="702"/>
                </a:lnTo>
                <a:lnTo>
                  <a:pt x="1415" y="699"/>
                </a:lnTo>
                <a:lnTo>
                  <a:pt x="1415" y="697"/>
                </a:lnTo>
                <a:lnTo>
                  <a:pt x="1415" y="697"/>
                </a:lnTo>
                <a:lnTo>
                  <a:pt x="1415" y="695"/>
                </a:lnTo>
                <a:lnTo>
                  <a:pt x="1415" y="695"/>
                </a:lnTo>
                <a:lnTo>
                  <a:pt x="1415" y="693"/>
                </a:lnTo>
                <a:lnTo>
                  <a:pt x="1415" y="693"/>
                </a:lnTo>
                <a:lnTo>
                  <a:pt x="1417" y="691"/>
                </a:lnTo>
                <a:lnTo>
                  <a:pt x="1419" y="691"/>
                </a:lnTo>
                <a:lnTo>
                  <a:pt x="1421" y="691"/>
                </a:lnTo>
                <a:lnTo>
                  <a:pt x="1421" y="689"/>
                </a:lnTo>
                <a:lnTo>
                  <a:pt x="1421" y="689"/>
                </a:lnTo>
                <a:lnTo>
                  <a:pt x="1421" y="691"/>
                </a:lnTo>
                <a:lnTo>
                  <a:pt x="1417" y="691"/>
                </a:lnTo>
                <a:lnTo>
                  <a:pt x="1417" y="693"/>
                </a:lnTo>
                <a:lnTo>
                  <a:pt x="1415" y="693"/>
                </a:lnTo>
                <a:lnTo>
                  <a:pt x="1415" y="695"/>
                </a:lnTo>
                <a:lnTo>
                  <a:pt x="1415" y="697"/>
                </a:lnTo>
                <a:lnTo>
                  <a:pt x="1415" y="697"/>
                </a:lnTo>
                <a:lnTo>
                  <a:pt x="1417" y="699"/>
                </a:lnTo>
                <a:lnTo>
                  <a:pt x="1419" y="702"/>
                </a:lnTo>
                <a:lnTo>
                  <a:pt x="1421" y="704"/>
                </a:lnTo>
                <a:lnTo>
                  <a:pt x="1421" y="704"/>
                </a:lnTo>
                <a:lnTo>
                  <a:pt x="1423" y="704"/>
                </a:lnTo>
                <a:lnTo>
                  <a:pt x="1425" y="704"/>
                </a:lnTo>
                <a:lnTo>
                  <a:pt x="1423" y="706"/>
                </a:lnTo>
                <a:lnTo>
                  <a:pt x="1423" y="708"/>
                </a:lnTo>
                <a:lnTo>
                  <a:pt x="1423" y="708"/>
                </a:lnTo>
                <a:lnTo>
                  <a:pt x="1425" y="706"/>
                </a:lnTo>
                <a:lnTo>
                  <a:pt x="1427" y="704"/>
                </a:lnTo>
                <a:lnTo>
                  <a:pt x="1429" y="702"/>
                </a:lnTo>
                <a:lnTo>
                  <a:pt x="1429" y="702"/>
                </a:lnTo>
                <a:lnTo>
                  <a:pt x="1429" y="702"/>
                </a:lnTo>
                <a:lnTo>
                  <a:pt x="1429" y="699"/>
                </a:lnTo>
                <a:lnTo>
                  <a:pt x="1431" y="699"/>
                </a:lnTo>
                <a:lnTo>
                  <a:pt x="1431" y="699"/>
                </a:lnTo>
                <a:lnTo>
                  <a:pt x="1431" y="697"/>
                </a:lnTo>
                <a:lnTo>
                  <a:pt x="1431" y="697"/>
                </a:lnTo>
                <a:lnTo>
                  <a:pt x="1431" y="697"/>
                </a:lnTo>
                <a:lnTo>
                  <a:pt x="1434" y="697"/>
                </a:lnTo>
                <a:lnTo>
                  <a:pt x="1434" y="695"/>
                </a:lnTo>
                <a:lnTo>
                  <a:pt x="1436" y="693"/>
                </a:lnTo>
                <a:lnTo>
                  <a:pt x="1436" y="689"/>
                </a:lnTo>
                <a:lnTo>
                  <a:pt x="1436" y="689"/>
                </a:lnTo>
                <a:lnTo>
                  <a:pt x="1438" y="689"/>
                </a:lnTo>
                <a:lnTo>
                  <a:pt x="1436" y="691"/>
                </a:lnTo>
                <a:lnTo>
                  <a:pt x="1436" y="693"/>
                </a:lnTo>
                <a:lnTo>
                  <a:pt x="1438" y="689"/>
                </a:lnTo>
                <a:lnTo>
                  <a:pt x="1438" y="687"/>
                </a:lnTo>
                <a:lnTo>
                  <a:pt x="1438" y="685"/>
                </a:lnTo>
                <a:lnTo>
                  <a:pt x="1438" y="685"/>
                </a:lnTo>
                <a:lnTo>
                  <a:pt x="1438" y="682"/>
                </a:lnTo>
                <a:lnTo>
                  <a:pt x="1438" y="680"/>
                </a:lnTo>
                <a:lnTo>
                  <a:pt x="1438" y="680"/>
                </a:lnTo>
                <a:lnTo>
                  <a:pt x="1438" y="680"/>
                </a:lnTo>
                <a:lnTo>
                  <a:pt x="1434" y="680"/>
                </a:lnTo>
                <a:lnTo>
                  <a:pt x="1434" y="678"/>
                </a:lnTo>
                <a:lnTo>
                  <a:pt x="1434" y="678"/>
                </a:lnTo>
                <a:lnTo>
                  <a:pt x="1436" y="676"/>
                </a:lnTo>
                <a:lnTo>
                  <a:pt x="1436" y="676"/>
                </a:lnTo>
                <a:lnTo>
                  <a:pt x="1436" y="676"/>
                </a:lnTo>
                <a:lnTo>
                  <a:pt x="1438" y="676"/>
                </a:lnTo>
                <a:lnTo>
                  <a:pt x="1438" y="674"/>
                </a:lnTo>
                <a:lnTo>
                  <a:pt x="1440" y="672"/>
                </a:lnTo>
                <a:lnTo>
                  <a:pt x="1440" y="670"/>
                </a:lnTo>
                <a:lnTo>
                  <a:pt x="1440" y="668"/>
                </a:lnTo>
                <a:lnTo>
                  <a:pt x="1438" y="666"/>
                </a:lnTo>
                <a:lnTo>
                  <a:pt x="1440" y="666"/>
                </a:lnTo>
                <a:lnTo>
                  <a:pt x="1440" y="668"/>
                </a:lnTo>
                <a:lnTo>
                  <a:pt x="1440" y="670"/>
                </a:lnTo>
                <a:lnTo>
                  <a:pt x="1440" y="672"/>
                </a:lnTo>
                <a:lnTo>
                  <a:pt x="1438" y="674"/>
                </a:lnTo>
                <a:lnTo>
                  <a:pt x="1438" y="674"/>
                </a:lnTo>
                <a:lnTo>
                  <a:pt x="1438" y="674"/>
                </a:lnTo>
                <a:lnTo>
                  <a:pt x="1440" y="674"/>
                </a:lnTo>
                <a:lnTo>
                  <a:pt x="1440" y="674"/>
                </a:lnTo>
                <a:lnTo>
                  <a:pt x="1442" y="672"/>
                </a:lnTo>
                <a:lnTo>
                  <a:pt x="1442" y="672"/>
                </a:lnTo>
                <a:lnTo>
                  <a:pt x="1444" y="670"/>
                </a:lnTo>
                <a:lnTo>
                  <a:pt x="1450" y="668"/>
                </a:lnTo>
                <a:lnTo>
                  <a:pt x="1453" y="666"/>
                </a:lnTo>
                <a:lnTo>
                  <a:pt x="1455" y="666"/>
                </a:lnTo>
                <a:lnTo>
                  <a:pt x="1455" y="666"/>
                </a:lnTo>
                <a:lnTo>
                  <a:pt x="1461" y="666"/>
                </a:lnTo>
                <a:lnTo>
                  <a:pt x="1463" y="666"/>
                </a:lnTo>
                <a:lnTo>
                  <a:pt x="1465" y="666"/>
                </a:lnTo>
                <a:lnTo>
                  <a:pt x="1467" y="666"/>
                </a:lnTo>
                <a:lnTo>
                  <a:pt x="1469" y="663"/>
                </a:lnTo>
                <a:lnTo>
                  <a:pt x="1472" y="663"/>
                </a:lnTo>
                <a:lnTo>
                  <a:pt x="1476" y="663"/>
                </a:lnTo>
                <a:lnTo>
                  <a:pt x="1478" y="661"/>
                </a:lnTo>
                <a:lnTo>
                  <a:pt x="1478" y="659"/>
                </a:lnTo>
                <a:lnTo>
                  <a:pt x="1478" y="657"/>
                </a:lnTo>
                <a:lnTo>
                  <a:pt x="1478" y="655"/>
                </a:lnTo>
                <a:lnTo>
                  <a:pt x="1478" y="657"/>
                </a:lnTo>
                <a:lnTo>
                  <a:pt x="1478" y="657"/>
                </a:lnTo>
                <a:lnTo>
                  <a:pt x="1478" y="657"/>
                </a:lnTo>
                <a:lnTo>
                  <a:pt x="1480" y="657"/>
                </a:lnTo>
                <a:lnTo>
                  <a:pt x="1480" y="657"/>
                </a:lnTo>
                <a:lnTo>
                  <a:pt x="1482" y="657"/>
                </a:lnTo>
                <a:lnTo>
                  <a:pt x="1480" y="659"/>
                </a:lnTo>
                <a:lnTo>
                  <a:pt x="1480" y="661"/>
                </a:lnTo>
                <a:lnTo>
                  <a:pt x="1482" y="661"/>
                </a:lnTo>
                <a:lnTo>
                  <a:pt x="1482" y="661"/>
                </a:lnTo>
                <a:lnTo>
                  <a:pt x="1484" y="661"/>
                </a:lnTo>
                <a:lnTo>
                  <a:pt x="1488" y="657"/>
                </a:lnTo>
                <a:lnTo>
                  <a:pt x="1488" y="657"/>
                </a:lnTo>
                <a:lnTo>
                  <a:pt x="1488" y="659"/>
                </a:lnTo>
                <a:lnTo>
                  <a:pt x="1488" y="661"/>
                </a:lnTo>
                <a:lnTo>
                  <a:pt x="1488" y="661"/>
                </a:lnTo>
                <a:lnTo>
                  <a:pt x="1491" y="659"/>
                </a:lnTo>
                <a:lnTo>
                  <a:pt x="1493" y="659"/>
                </a:lnTo>
                <a:lnTo>
                  <a:pt x="1499" y="657"/>
                </a:lnTo>
                <a:lnTo>
                  <a:pt x="1499" y="657"/>
                </a:lnTo>
                <a:lnTo>
                  <a:pt x="1499" y="657"/>
                </a:lnTo>
                <a:lnTo>
                  <a:pt x="1499" y="657"/>
                </a:lnTo>
                <a:lnTo>
                  <a:pt x="1499" y="655"/>
                </a:lnTo>
                <a:lnTo>
                  <a:pt x="1499" y="653"/>
                </a:lnTo>
                <a:lnTo>
                  <a:pt x="1497" y="651"/>
                </a:lnTo>
                <a:lnTo>
                  <a:pt x="1497" y="651"/>
                </a:lnTo>
                <a:lnTo>
                  <a:pt x="1495" y="651"/>
                </a:lnTo>
                <a:lnTo>
                  <a:pt x="1495" y="651"/>
                </a:lnTo>
                <a:lnTo>
                  <a:pt x="1495" y="651"/>
                </a:lnTo>
                <a:lnTo>
                  <a:pt x="1497" y="651"/>
                </a:lnTo>
                <a:lnTo>
                  <a:pt x="1497" y="651"/>
                </a:lnTo>
                <a:lnTo>
                  <a:pt x="1497" y="651"/>
                </a:lnTo>
                <a:lnTo>
                  <a:pt x="1497" y="653"/>
                </a:lnTo>
                <a:lnTo>
                  <a:pt x="1499" y="655"/>
                </a:lnTo>
                <a:lnTo>
                  <a:pt x="1499" y="655"/>
                </a:lnTo>
                <a:lnTo>
                  <a:pt x="1497" y="657"/>
                </a:lnTo>
                <a:lnTo>
                  <a:pt x="1495" y="657"/>
                </a:lnTo>
                <a:lnTo>
                  <a:pt x="1493" y="657"/>
                </a:lnTo>
                <a:lnTo>
                  <a:pt x="1491" y="655"/>
                </a:lnTo>
                <a:lnTo>
                  <a:pt x="1491" y="653"/>
                </a:lnTo>
                <a:lnTo>
                  <a:pt x="1488" y="653"/>
                </a:lnTo>
                <a:lnTo>
                  <a:pt x="1488" y="653"/>
                </a:lnTo>
                <a:lnTo>
                  <a:pt x="1488" y="651"/>
                </a:lnTo>
                <a:lnTo>
                  <a:pt x="1488" y="649"/>
                </a:lnTo>
                <a:lnTo>
                  <a:pt x="1486" y="647"/>
                </a:lnTo>
                <a:lnTo>
                  <a:pt x="1484" y="647"/>
                </a:lnTo>
                <a:lnTo>
                  <a:pt x="1482" y="647"/>
                </a:lnTo>
                <a:lnTo>
                  <a:pt x="1484" y="644"/>
                </a:lnTo>
                <a:lnTo>
                  <a:pt x="1486" y="642"/>
                </a:lnTo>
                <a:lnTo>
                  <a:pt x="1486" y="642"/>
                </a:lnTo>
                <a:lnTo>
                  <a:pt x="1488" y="642"/>
                </a:lnTo>
                <a:lnTo>
                  <a:pt x="1488" y="640"/>
                </a:lnTo>
                <a:lnTo>
                  <a:pt x="1491" y="640"/>
                </a:lnTo>
                <a:lnTo>
                  <a:pt x="1491" y="640"/>
                </a:lnTo>
                <a:lnTo>
                  <a:pt x="1488" y="640"/>
                </a:lnTo>
                <a:lnTo>
                  <a:pt x="1488" y="640"/>
                </a:lnTo>
                <a:lnTo>
                  <a:pt x="1488" y="640"/>
                </a:lnTo>
                <a:lnTo>
                  <a:pt x="1488" y="640"/>
                </a:lnTo>
                <a:lnTo>
                  <a:pt x="1486" y="638"/>
                </a:lnTo>
                <a:lnTo>
                  <a:pt x="1486" y="638"/>
                </a:lnTo>
                <a:lnTo>
                  <a:pt x="1486" y="638"/>
                </a:lnTo>
                <a:lnTo>
                  <a:pt x="1486" y="636"/>
                </a:lnTo>
                <a:lnTo>
                  <a:pt x="1488" y="632"/>
                </a:lnTo>
                <a:lnTo>
                  <a:pt x="1488" y="632"/>
                </a:lnTo>
                <a:lnTo>
                  <a:pt x="1488" y="632"/>
                </a:lnTo>
                <a:lnTo>
                  <a:pt x="1491" y="628"/>
                </a:lnTo>
                <a:lnTo>
                  <a:pt x="1493" y="625"/>
                </a:lnTo>
                <a:lnTo>
                  <a:pt x="1495" y="623"/>
                </a:lnTo>
                <a:lnTo>
                  <a:pt x="1495" y="621"/>
                </a:lnTo>
                <a:lnTo>
                  <a:pt x="1495" y="621"/>
                </a:lnTo>
                <a:lnTo>
                  <a:pt x="1497" y="619"/>
                </a:lnTo>
                <a:lnTo>
                  <a:pt x="1499" y="619"/>
                </a:lnTo>
                <a:lnTo>
                  <a:pt x="1499" y="617"/>
                </a:lnTo>
                <a:lnTo>
                  <a:pt x="1499" y="619"/>
                </a:lnTo>
                <a:lnTo>
                  <a:pt x="1499" y="619"/>
                </a:lnTo>
                <a:lnTo>
                  <a:pt x="1499" y="619"/>
                </a:lnTo>
                <a:lnTo>
                  <a:pt x="1501" y="619"/>
                </a:lnTo>
                <a:lnTo>
                  <a:pt x="1501" y="619"/>
                </a:lnTo>
                <a:lnTo>
                  <a:pt x="1501" y="619"/>
                </a:lnTo>
                <a:lnTo>
                  <a:pt x="1501" y="619"/>
                </a:lnTo>
                <a:lnTo>
                  <a:pt x="1501" y="617"/>
                </a:lnTo>
                <a:lnTo>
                  <a:pt x="1501" y="617"/>
                </a:lnTo>
                <a:lnTo>
                  <a:pt x="1503" y="617"/>
                </a:lnTo>
                <a:lnTo>
                  <a:pt x="1503" y="617"/>
                </a:lnTo>
                <a:lnTo>
                  <a:pt x="1503" y="619"/>
                </a:lnTo>
                <a:lnTo>
                  <a:pt x="1503" y="617"/>
                </a:lnTo>
                <a:lnTo>
                  <a:pt x="1503" y="615"/>
                </a:lnTo>
                <a:lnTo>
                  <a:pt x="1505" y="617"/>
                </a:lnTo>
                <a:lnTo>
                  <a:pt x="1505" y="617"/>
                </a:lnTo>
                <a:lnTo>
                  <a:pt x="1505" y="617"/>
                </a:lnTo>
                <a:lnTo>
                  <a:pt x="1505" y="615"/>
                </a:lnTo>
                <a:lnTo>
                  <a:pt x="1505" y="617"/>
                </a:lnTo>
                <a:lnTo>
                  <a:pt x="1505" y="617"/>
                </a:lnTo>
                <a:lnTo>
                  <a:pt x="1507" y="617"/>
                </a:lnTo>
                <a:lnTo>
                  <a:pt x="1507" y="617"/>
                </a:lnTo>
                <a:lnTo>
                  <a:pt x="1510" y="615"/>
                </a:lnTo>
                <a:lnTo>
                  <a:pt x="1512" y="615"/>
                </a:lnTo>
                <a:lnTo>
                  <a:pt x="1512" y="615"/>
                </a:lnTo>
                <a:lnTo>
                  <a:pt x="1514" y="613"/>
                </a:lnTo>
                <a:lnTo>
                  <a:pt x="1514" y="613"/>
                </a:lnTo>
                <a:lnTo>
                  <a:pt x="1514" y="609"/>
                </a:lnTo>
                <a:lnTo>
                  <a:pt x="1514" y="606"/>
                </a:lnTo>
                <a:lnTo>
                  <a:pt x="1516" y="606"/>
                </a:lnTo>
                <a:lnTo>
                  <a:pt x="1518" y="604"/>
                </a:lnTo>
                <a:lnTo>
                  <a:pt x="1518" y="604"/>
                </a:lnTo>
                <a:lnTo>
                  <a:pt x="1518" y="606"/>
                </a:lnTo>
                <a:lnTo>
                  <a:pt x="1518" y="606"/>
                </a:lnTo>
                <a:lnTo>
                  <a:pt x="1518" y="606"/>
                </a:lnTo>
                <a:lnTo>
                  <a:pt x="1518" y="606"/>
                </a:lnTo>
                <a:lnTo>
                  <a:pt x="1518" y="606"/>
                </a:lnTo>
                <a:lnTo>
                  <a:pt x="1518" y="609"/>
                </a:lnTo>
                <a:lnTo>
                  <a:pt x="1518" y="609"/>
                </a:lnTo>
                <a:lnTo>
                  <a:pt x="1518" y="609"/>
                </a:lnTo>
                <a:lnTo>
                  <a:pt x="1520" y="609"/>
                </a:lnTo>
                <a:lnTo>
                  <a:pt x="1520" y="611"/>
                </a:lnTo>
                <a:lnTo>
                  <a:pt x="1522" y="611"/>
                </a:lnTo>
                <a:lnTo>
                  <a:pt x="1522" y="611"/>
                </a:lnTo>
                <a:lnTo>
                  <a:pt x="1522" y="609"/>
                </a:lnTo>
                <a:lnTo>
                  <a:pt x="1522" y="606"/>
                </a:lnTo>
                <a:lnTo>
                  <a:pt x="1522" y="606"/>
                </a:lnTo>
                <a:lnTo>
                  <a:pt x="1522" y="606"/>
                </a:lnTo>
                <a:lnTo>
                  <a:pt x="1524" y="606"/>
                </a:lnTo>
                <a:lnTo>
                  <a:pt x="1524" y="606"/>
                </a:lnTo>
                <a:lnTo>
                  <a:pt x="1524" y="606"/>
                </a:lnTo>
                <a:lnTo>
                  <a:pt x="1526" y="606"/>
                </a:lnTo>
                <a:lnTo>
                  <a:pt x="1526" y="606"/>
                </a:lnTo>
                <a:lnTo>
                  <a:pt x="1526" y="606"/>
                </a:lnTo>
                <a:lnTo>
                  <a:pt x="1529" y="606"/>
                </a:lnTo>
                <a:lnTo>
                  <a:pt x="1529" y="606"/>
                </a:lnTo>
                <a:lnTo>
                  <a:pt x="1529" y="609"/>
                </a:lnTo>
                <a:lnTo>
                  <a:pt x="1529" y="609"/>
                </a:lnTo>
                <a:lnTo>
                  <a:pt x="1531" y="609"/>
                </a:lnTo>
                <a:lnTo>
                  <a:pt x="1531" y="606"/>
                </a:lnTo>
                <a:lnTo>
                  <a:pt x="1531" y="606"/>
                </a:lnTo>
                <a:lnTo>
                  <a:pt x="1533" y="604"/>
                </a:lnTo>
                <a:lnTo>
                  <a:pt x="1533" y="604"/>
                </a:lnTo>
                <a:lnTo>
                  <a:pt x="1533" y="604"/>
                </a:lnTo>
                <a:lnTo>
                  <a:pt x="1535" y="604"/>
                </a:lnTo>
                <a:lnTo>
                  <a:pt x="1535" y="604"/>
                </a:lnTo>
                <a:lnTo>
                  <a:pt x="1537" y="604"/>
                </a:lnTo>
                <a:lnTo>
                  <a:pt x="1537" y="602"/>
                </a:lnTo>
                <a:lnTo>
                  <a:pt x="1539" y="602"/>
                </a:lnTo>
                <a:lnTo>
                  <a:pt x="1541" y="602"/>
                </a:lnTo>
                <a:lnTo>
                  <a:pt x="1545" y="600"/>
                </a:lnTo>
                <a:lnTo>
                  <a:pt x="1545" y="600"/>
                </a:lnTo>
                <a:lnTo>
                  <a:pt x="1545" y="600"/>
                </a:lnTo>
                <a:close/>
                <a:moveTo>
                  <a:pt x="1526" y="606"/>
                </a:moveTo>
                <a:lnTo>
                  <a:pt x="1524" y="606"/>
                </a:lnTo>
                <a:lnTo>
                  <a:pt x="1524" y="606"/>
                </a:lnTo>
                <a:lnTo>
                  <a:pt x="1522" y="609"/>
                </a:lnTo>
                <a:lnTo>
                  <a:pt x="1522" y="611"/>
                </a:lnTo>
                <a:lnTo>
                  <a:pt x="1524" y="611"/>
                </a:lnTo>
                <a:lnTo>
                  <a:pt x="1524" y="611"/>
                </a:lnTo>
                <a:lnTo>
                  <a:pt x="1524" y="611"/>
                </a:lnTo>
                <a:lnTo>
                  <a:pt x="1524" y="609"/>
                </a:lnTo>
                <a:lnTo>
                  <a:pt x="1526" y="609"/>
                </a:lnTo>
                <a:lnTo>
                  <a:pt x="1526" y="609"/>
                </a:lnTo>
                <a:lnTo>
                  <a:pt x="1526" y="609"/>
                </a:lnTo>
                <a:lnTo>
                  <a:pt x="1526" y="606"/>
                </a:lnTo>
                <a:close/>
                <a:moveTo>
                  <a:pt x="697" y="532"/>
                </a:moveTo>
                <a:lnTo>
                  <a:pt x="697" y="532"/>
                </a:lnTo>
                <a:lnTo>
                  <a:pt x="697" y="532"/>
                </a:lnTo>
                <a:lnTo>
                  <a:pt x="697" y="532"/>
                </a:lnTo>
                <a:lnTo>
                  <a:pt x="697" y="532"/>
                </a:lnTo>
                <a:lnTo>
                  <a:pt x="697" y="532"/>
                </a:lnTo>
                <a:lnTo>
                  <a:pt x="695" y="535"/>
                </a:lnTo>
                <a:lnTo>
                  <a:pt x="695" y="535"/>
                </a:lnTo>
                <a:lnTo>
                  <a:pt x="695" y="535"/>
                </a:lnTo>
                <a:lnTo>
                  <a:pt x="695" y="537"/>
                </a:lnTo>
                <a:lnTo>
                  <a:pt x="697" y="537"/>
                </a:lnTo>
                <a:lnTo>
                  <a:pt x="697" y="537"/>
                </a:lnTo>
                <a:lnTo>
                  <a:pt x="697" y="537"/>
                </a:lnTo>
                <a:lnTo>
                  <a:pt x="697" y="539"/>
                </a:lnTo>
                <a:lnTo>
                  <a:pt x="697" y="539"/>
                </a:lnTo>
                <a:lnTo>
                  <a:pt x="697" y="539"/>
                </a:lnTo>
                <a:lnTo>
                  <a:pt x="699" y="539"/>
                </a:lnTo>
                <a:lnTo>
                  <a:pt x="699" y="541"/>
                </a:lnTo>
                <a:lnTo>
                  <a:pt x="699" y="541"/>
                </a:lnTo>
                <a:lnTo>
                  <a:pt x="699" y="541"/>
                </a:lnTo>
                <a:lnTo>
                  <a:pt x="701" y="541"/>
                </a:lnTo>
                <a:lnTo>
                  <a:pt x="701" y="541"/>
                </a:lnTo>
                <a:lnTo>
                  <a:pt x="701" y="539"/>
                </a:lnTo>
                <a:lnTo>
                  <a:pt x="699" y="537"/>
                </a:lnTo>
                <a:lnTo>
                  <a:pt x="699" y="539"/>
                </a:lnTo>
                <a:lnTo>
                  <a:pt x="697" y="537"/>
                </a:lnTo>
                <a:lnTo>
                  <a:pt x="697" y="535"/>
                </a:lnTo>
                <a:lnTo>
                  <a:pt x="697" y="535"/>
                </a:lnTo>
                <a:lnTo>
                  <a:pt x="695" y="535"/>
                </a:lnTo>
                <a:lnTo>
                  <a:pt x="695" y="535"/>
                </a:lnTo>
                <a:lnTo>
                  <a:pt x="697" y="532"/>
                </a:lnTo>
                <a:close/>
                <a:moveTo>
                  <a:pt x="1436" y="678"/>
                </a:moveTo>
                <a:lnTo>
                  <a:pt x="1434" y="678"/>
                </a:lnTo>
                <a:lnTo>
                  <a:pt x="1436" y="678"/>
                </a:lnTo>
                <a:lnTo>
                  <a:pt x="1436" y="678"/>
                </a:lnTo>
                <a:lnTo>
                  <a:pt x="1436" y="678"/>
                </a:lnTo>
                <a:lnTo>
                  <a:pt x="1438" y="678"/>
                </a:lnTo>
                <a:lnTo>
                  <a:pt x="1438" y="676"/>
                </a:lnTo>
                <a:lnTo>
                  <a:pt x="1436" y="676"/>
                </a:lnTo>
                <a:lnTo>
                  <a:pt x="1436" y="678"/>
                </a:lnTo>
                <a:close/>
                <a:moveTo>
                  <a:pt x="1324" y="845"/>
                </a:moveTo>
                <a:lnTo>
                  <a:pt x="1324" y="847"/>
                </a:lnTo>
                <a:lnTo>
                  <a:pt x="1324" y="849"/>
                </a:lnTo>
                <a:lnTo>
                  <a:pt x="1324" y="845"/>
                </a:lnTo>
                <a:lnTo>
                  <a:pt x="1324" y="845"/>
                </a:lnTo>
                <a:lnTo>
                  <a:pt x="1324" y="845"/>
                </a:lnTo>
                <a:close/>
                <a:moveTo>
                  <a:pt x="1341" y="900"/>
                </a:moveTo>
                <a:lnTo>
                  <a:pt x="1341" y="898"/>
                </a:lnTo>
                <a:lnTo>
                  <a:pt x="1341" y="896"/>
                </a:lnTo>
                <a:lnTo>
                  <a:pt x="1341" y="900"/>
                </a:lnTo>
                <a:lnTo>
                  <a:pt x="1343" y="904"/>
                </a:lnTo>
                <a:lnTo>
                  <a:pt x="1343" y="906"/>
                </a:lnTo>
                <a:lnTo>
                  <a:pt x="1343" y="906"/>
                </a:lnTo>
                <a:lnTo>
                  <a:pt x="1341" y="900"/>
                </a:lnTo>
                <a:close/>
                <a:moveTo>
                  <a:pt x="1206" y="858"/>
                </a:moveTo>
                <a:lnTo>
                  <a:pt x="1206" y="860"/>
                </a:lnTo>
                <a:lnTo>
                  <a:pt x="1206" y="860"/>
                </a:lnTo>
                <a:lnTo>
                  <a:pt x="1203" y="860"/>
                </a:lnTo>
                <a:lnTo>
                  <a:pt x="1203" y="860"/>
                </a:lnTo>
                <a:lnTo>
                  <a:pt x="1206" y="860"/>
                </a:lnTo>
                <a:lnTo>
                  <a:pt x="1206" y="860"/>
                </a:lnTo>
                <a:lnTo>
                  <a:pt x="1206" y="860"/>
                </a:lnTo>
                <a:lnTo>
                  <a:pt x="1206" y="858"/>
                </a:lnTo>
                <a:lnTo>
                  <a:pt x="1206" y="858"/>
                </a:lnTo>
                <a:close/>
                <a:moveTo>
                  <a:pt x="1499" y="663"/>
                </a:moveTo>
                <a:lnTo>
                  <a:pt x="1499" y="663"/>
                </a:lnTo>
                <a:lnTo>
                  <a:pt x="1499" y="663"/>
                </a:lnTo>
                <a:lnTo>
                  <a:pt x="1497" y="666"/>
                </a:lnTo>
                <a:lnTo>
                  <a:pt x="1495" y="666"/>
                </a:lnTo>
                <a:lnTo>
                  <a:pt x="1499" y="666"/>
                </a:lnTo>
                <a:lnTo>
                  <a:pt x="1499" y="666"/>
                </a:lnTo>
                <a:lnTo>
                  <a:pt x="1499" y="666"/>
                </a:lnTo>
                <a:lnTo>
                  <a:pt x="1499" y="663"/>
                </a:lnTo>
                <a:close/>
                <a:moveTo>
                  <a:pt x="1412" y="761"/>
                </a:moveTo>
                <a:lnTo>
                  <a:pt x="1412" y="761"/>
                </a:lnTo>
                <a:lnTo>
                  <a:pt x="1412" y="761"/>
                </a:lnTo>
                <a:lnTo>
                  <a:pt x="1412" y="761"/>
                </a:lnTo>
                <a:lnTo>
                  <a:pt x="1412" y="763"/>
                </a:lnTo>
                <a:lnTo>
                  <a:pt x="1412" y="761"/>
                </a:lnTo>
                <a:close/>
                <a:moveTo>
                  <a:pt x="1419" y="723"/>
                </a:moveTo>
                <a:lnTo>
                  <a:pt x="1417" y="727"/>
                </a:lnTo>
                <a:lnTo>
                  <a:pt x="1417" y="727"/>
                </a:lnTo>
                <a:lnTo>
                  <a:pt x="1419" y="723"/>
                </a:lnTo>
                <a:lnTo>
                  <a:pt x="1421" y="721"/>
                </a:lnTo>
                <a:lnTo>
                  <a:pt x="1421" y="718"/>
                </a:lnTo>
                <a:lnTo>
                  <a:pt x="1421" y="721"/>
                </a:lnTo>
                <a:lnTo>
                  <a:pt x="1419" y="723"/>
                </a:lnTo>
                <a:close/>
                <a:moveTo>
                  <a:pt x="1408" y="773"/>
                </a:moveTo>
                <a:lnTo>
                  <a:pt x="1408" y="773"/>
                </a:lnTo>
                <a:lnTo>
                  <a:pt x="1410" y="773"/>
                </a:lnTo>
                <a:lnTo>
                  <a:pt x="1410" y="773"/>
                </a:lnTo>
                <a:lnTo>
                  <a:pt x="1408" y="773"/>
                </a:lnTo>
                <a:close/>
                <a:moveTo>
                  <a:pt x="1434" y="697"/>
                </a:moveTo>
                <a:lnTo>
                  <a:pt x="1436" y="695"/>
                </a:lnTo>
                <a:lnTo>
                  <a:pt x="1436" y="693"/>
                </a:lnTo>
                <a:lnTo>
                  <a:pt x="1434" y="697"/>
                </a:lnTo>
                <a:lnTo>
                  <a:pt x="1434" y="697"/>
                </a:lnTo>
                <a:close/>
                <a:moveTo>
                  <a:pt x="1415" y="763"/>
                </a:moveTo>
                <a:lnTo>
                  <a:pt x="1415" y="763"/>
                </a:lnTo>
                <a:lnTo>
                  <a:pt x="1415" y="767"/>
                </a:lnTo>
                <a:lnTo>
                  <a:pt x="1415" y="767"/>
                </a:lnTo>
                <a:lnTo>
                  <a:pt x="1415" y="771"/>
                </a:lnTo>
                <a:lnTo>
                  <a:pt x="1412" y="773"/>
                </a:lnTo>
                <a:lnTo>
                  <a:pt x="1412" y="773"/>
                </a:lnTo>
                <a:lnTo>
                  <a:pt x="1415" y="771"/>
                </a:lnTo>
                <a:lnTo>
                  <a:pt x="1415" y="771"/>
                </a:lnTo>
                <a:lnTo>
                  <a:pt x="1415" y="769"/>
                </a:lnTo>
                <a:lnTo>
                  <a:pt x="1417" y="767"/>
                </a:lnTo>
                <a:lnTo>
                  <a:pt x="1415" y="765"/>
                </a:lnTo>
                <a:lnTo>
                  <a:pt x="1415" y="763"/>
                </a:lnTo>
                <a:close/>
                <a:moveTo>
                  <a:pt x="1467" y="670"/>
                </a:moveTo>
                <a:lnTo>
                  <a:pt x="1465" y="670"/>
                </a:lnTo>
                <a:lnTo>
                  <a:pt x="1465" y="670"/>
                </a:lnTo>
                <a:lnTo>
                  <a:pt x="1463" y="670"/>
                </a:lnTo>
                <a:lnTo>
                  <a:pt x="1463" y="672"/>
                </a:lnTo>
                <a:lnTo>
                  <a:pt x="1461" y="672"/>
                </a:lnTo>
                <a:lnTo>
                  <a:pt x="1461" y="672"/>
                </a:lnTo>
                <a:lnTo>
                  <a:pt x="1459" y="672"/>
                </a:lnTo>
                <a:lnTo>
                  <a:pt x="1461" y="670"/>
                </a:lnTo>
                <a:lnTo>
                  <a:pt x="1461" y="670"/>
                </a:lnTo>
                <a:lnTo>
                  <a:pt x="1465" y="668"/>
                </a:lnTo>
                <a:lnTo>
                  <a:pt x="1463" y="668"/>
                </a:lnTo>
                <a:lnTo>
                  <a:pt x="1461" y="670"/>
                </a:lnTo>
                <a:lnTo>
                  <a:pt x="1459" y="670"/>
                </a:lnTo>
                <a:lnTo>
                  <a:pt x="1457" y="672"/>
                </a:lnTo>
                <a:lnTo>
                  <a:pt x="1453" y="672"/>
                </a:lnTo>
                <a:lnTo>
                  <a:pt x="1450" y="672"/>
                </a:lnTo>
                <a:lnTo>
                  <a:pt x="1450" y="672"/>
                </a:lnTo>
                <a:lnTo>
                  <a:pt x="1448" y="672"/>
                </a:lnTo>
                <a:lnTo>
                  <a:pt x="1448" y="672"/>
                </a:lnTo>
                <a:lnTo>
                  <a:pt x="1446" y="672"/>
                </a:lnTo>
                <a:lnTo>
                  <a:pt x="1446" y="672"/>
                </a:lnTo>
                <a:lnTo>
                  <a:pt x="1446" y="672"/>
                </a:lnTo>
                <a:lnTo>
                  <a:pt x="1444" y="672"/>
                </a:lnTo>
                <a:lnTo>
                  <a:pt x="1444" y="672"/>
                </a:lnTo>
                <a:lnTo>
                  <a:pt x="1444" y="672"/>
                </a:lnTo>
                <a:lnTo>
                  <a:pt x="1444" y="674"/>
                </a:lnTo>
                <a:lnTo>
                  <a:pt x="1442" y="672"/>
                </a:lnTo>
                <a:lnTo>
                  <a:pt x="1442" y="674"/>
                </a:lnTo>
                <a:lnTo>
                  <a:pt x="1440" y="674"/>
                </a:lnTo>
                <a:lnTo>
                  <a:pt x="1438" y="676"/>
                </a:lnTo>
                <a:lnTo>
                  <a:pt x="1438" y="676"/>
                </a:lnTo>
                <a:lnTo>
                  <a:pt x="1438" y="676"/>
                </a:lnTo>
                <a:lnTo>
                  <a:pt x="1438" y="678"/>
                </a:lnTo>
                <a:lnTo>
                  <a:pt x="1440" y="678"/>
                </a:lnTo>
                <a:lnTo>
                  <a:pt x="1440" y="676"/>
                </a:lnTo>
                <a:lnTo>
                  <a:pt x="1440" y="676"/>
                </a:lnTo>
                <a:lnTo>
                  <a:pt x="1442" y="676"/>
                </a:lnTo>
                <a:lnTo>
                  <a:pt x="1440" y="678"/>
                </a:lnTo>
                <a:lnTo>
                  <a:pt x="1440" y="678"/>
                </a:lnTo>
                <a:lnTo>
                  <a:pt x="1442" y="678"/>
                </a:lnTo>
                <a:lnTo>
                  <a:pt x="1444" y="678"/>
                </a:lnTo>
                <a:lnTo>
                  <a:pt x="1448" y="676"/>
                </a:lnTo>
                <a:lnTo>
                  <a:pt x="1450" y="676"/>
                </a:lnTo>
                <a:lnTo>
                  <a:pt x="1450" y="676"/>
                </a:lnTo>
                <a:lnTo>
                  <a:pt x="1457" y="674"/>
                </a:lnTo>
                <a:lnTo>
                  <a:pt x="1459" y="674"/>
                </a:lnTo>
                <a:lnTo>
                  <a:pt x="1459" y="674"/>
                </a:lnTo>
                <a:lnTo>
                  <a:pt x="1461" y="672"/>
                </a:lnTo>
                <a:lnTo>
                  <a:pt x="1463" y="672"/>
                </a:lnTo>
                <a:lnTo>
                  <a:pt x="1469" y="670"/>
                </a:lnTo>
                <a:lnTo>
                  <a:pt x="1467" y="670"/>
                </a:lnTo>
                <a:lnTo>
                  <a:pt x="1467" y="670"/>
                </a:lnTo>
                <a:close/>
                <a:moveTo>
                  <a:pt x="1491" y="661"/>
                </a:moveTo>
                <a:lnTo>
                  <a:pt x="1488" y="661"/>
                </a:lnTo>
                <a:lnTo>
                  <a:pt x="1486" y="663"/>
                </a:lnTo>
                <a:lnTo>
                  <a:pt x="1486" y="663"/>
                </a:lnTo>
                <a:lnTo>
                  <a:pt x="1486" y="663"/>
                </a:lnTo>
                <a:lnTo>
                  <a:pt x="1491" y="663"/>
                </a:lnTo>
                <a:lnTo>
                  <a:pt x="1491" y="663"/>
                </a:lnTo>
                <a:lnTo>
                  <a:pt x="1491" y="661"/>
                </a:lnTo>
                <a:close/>
                <a:moveTo>
                  <a:pt x="1480" y="659"/>
                </a:moveTo>
                <a:lnTo>
                  <a:pt x="1480" y="659"/>
                </a:lnTo>
                <a:lnTo>
                  <a:pt x="1478" y="661"/>
                </a:lnTo>
                <a:lnTo>
                  <a:pt x="1478" y="661"/>
                </a:lnTo>
                <a:lnTo>
                  <a:pt x="1480" y="661"/>
                </a:lnTo>
                <a:lnTo>
                  <a:pt x="1480" y="661"/>
                </a:lnTo>
                <a:lnTo>
                  <a:pt x="1480" y="659"/>
                </a:lnTo>
                <a:lnTo>
                  <a:pt x="1480" y="659"/>
                </a:lnTo>
                <a:lnTo>
                  <a:pt x="1480" y="659"/>
                </a:lnTo>
                <a:close/>
                <a:moveTo>
                  <a:pt x="1478" y="659"/>
                </a:moveTo>
                <a:lnTo>
                  <a:pt x="1478" y="661"/>
                </a:lnTo>
                <a:lnTo>
                  <a:pt x="1478" y="661"/>
                </a:lnTo>
                <a:lnTo>
                  <a:pt x="1478" y="661"/>
                </a:lnTo>
                <a:lnTo>
                  <a:pt x="1478" y="661"/>
                </a:lnTo>
                <a:lnTo>
                  <a:pt x="1478" y="659"/>
                </a:lnTo>
                <a:lnTo>
                  <a:pt x="1478" y="659"/>
                </a:lnTo>
                <a:close/>
              </a:path>
            </a:pathLst>
          </a:custGeom>
          <a:solidFill>
            <a:schemeClr val="accent6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36" name="Freeform 336"/>
          <p:cNvSpPr>
            <a:spLocks/>
          </p:cNvSpPr>
          <p:nvPr/>
        </p:nvSpPr>
        <p:spPr bwMode="auto">
          <a:xfrm>
            <a:off x="4268787" y="2892425"/>
            <a:ext cx="11113" cy="9525"/>
          </a:xfrm>
          <a:custGeom>
            <a:avLst/>
            <a:gdLst>
              <a:gd name="T0" fmla="*/ 7 w 7"/>
              <a:gd name="T1" fmla="*/ 0 h 6"/>
              <a:gd name="T2" fmla="*/ 7 w 7"/>
              <a:gd name="T3" fmla="*/ 0 h 6"/>
              <a:gd name="T4" fmla="*/ 7 w 7"/>
              <a:gd name="T5" fmla="*/ 0 h 6"/>
              <a:gd name="T6" fmla="*/ 5 w 7"/>
              <a:gd name="T7" fmla="*/ 0 h 6"/>
              <a:gd name="T8" fmla="*/ 2 w 7"/>
              <a:gd name="T9" fmla="*/ 2 h 6"/>
              <a:gd name="T10" fmla="*/ 2 w 7"/>
              <a:gd name="T11" fmla="*/ 4 h 6"/>
              <a:gd name="T12" fmla="*/ 0 w 7"/>
              <a:gd name="T13" fmla="*/ 6 h 6"/>
              <a:gd name="T14" fmla="*/ 0 w 7"/>
              <a:gd name="T15" fmla="*/ 6 h 6"/>
              <a:gd name="T16" fmla="*/ 0 w 7"/>
              <a:gd name="T17" fmla="*/ 6 h 6"/>
              <a:gd name="T18" fmla="*/ 2 w 7"/>
              <a:gd name="T19" fmla="*/ 6 h 6"/>
              <a:gd name="T20" fmla="*/ 2 w 7"/>
              <a:gd name="T21" fmla="*/ 6 h 6"/>
              <a:gd name="T22" fmla="*/ 7 w 7"/>
              <a:gd name="T23" fmla="*/ 4 h 6"/>
              <a:gd name="T24" fmla="*/ 7 w 7"/>
              <a:gd name="T25" fmla="*/ 4 h 6"/>
              <a:gd name="T26" fmla="*/ 7 w 7"/>
              <a:gd name="T27" fmla="*/ 2 h 6"/>
              <a:gd name="T28" fmla="*/ 7 w 7"/>
              <a:gd name="T29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" h="6">
                <a:moveTo>
                  <a:pt x="7" y="0"/>
                </a:moveTo>
                <a:lnTo>
                  <a:pt x="7" y="0"/>
                </a:lnTo>
                <a:lnTo>
                  <a:pt x="7" y="0"/>
                </a:lnTo>
                <a:lnTo>
                  <a:pt x="5" y="0"/>
                </a:lnTo>
                <a:lnTo>
                  <a:pt x="2" y="2"/>
                </a:lnTo>
                <a:lnTo>
                  <a:pt x="2" y="4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2" y="6"/>
                </a:lnTo>
                <a:lnTo>
                  <a:pt x="2" y="6"/>
                </a:lnTo>
                <a:lnTo>
                  <a:pt x="7" y="4"/>
                </a:lnTo>
                <a:lnTo>
                  <a:pt x="7" y="4"/>
                </a:lnTo>
                <a:lnTo>
                  <a:pt x="7" y="2"/>
                </a:lnTo>
                <a:lnTo>
                  <a:pt x="7" y="0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37" name="Freeform 337"/>
          <p:cNvSpPr>
            <a:spLocks noEditPoints="1"/>
          </p:cNvSpPr>
          <p:nvPr/>
        </p:nvSpPr>
        <p:spPr bwMode="auto">
          <a:xfrm>
            <a:off x="4189412" y="2667000"/>
            <a:ext cx="238125" cy="393700"/>
          </a:xfrm>
          <a:custGeom>
            <a:avLst/>
            <a:gdLst>
              <a:gd name="T0" fmla="*/ 74 w 150"/>
              <a:gd name="T1" fmla="*/ 47 h 248"/>
              <a:gd name="T2" fmla="*/ 23 w 150"/>
              <a:gd name="T3" fmla="*/ 76 h 248"/>
              <a:gd name="T4" fmla="*/ 36 w 150"/>
              <a:gd name="T5" fmla="*/ 83 h 248"/>
              <a:gd name="T6" fmla="*/ 27 w 150"/>
              <a:gd name="T7" fmla="*/ 117 h 248"/>
              <a:gd name="T8" fmla="*/ 25 w 150"/>
              <a:gd name="T9" fmla="*/ 114 h 248"/>
              <a:gd name="T10" fmla="*/ 23 w 150"/>
              <a:gd name="T11" fmla="*/ 93 h 248"/>
              <a:gd name="T12" fmla="*/ 107 w 150"/>
              <a:gd name="T13" fmla="*/ 2 h 248"/>
              <a:gd name="T14" fmla="*/ 109 w 150"/>
              <a:gd name="T15" fmla="*/ 2 h 248"/>
              <a:gd name="T16" fmla="*/ 78 w 150"/>
              <a:gd name="T17" fmla="*/ 36 h 248"/>
              <a:gd name="T18" fmla="*/ 78 w 150"/>
              <a:gd name="T19" fmla="*/ 43 h 248"/>
              <a:gd name="T20" fmla="*/ 84 w 150"/>
              <a:gd name="T21" fmla="*/ 36 h 248"/>
              <a:gd name="T22" fmla="*/ 103 w 150"/>
              <a:gd name="T23" fmla="*/ 21 h 248"/>
              <a:gd name="T24" fmla="*/ 103 w 150"/>
              <a:gd name="T25" fmla="*/ 5 h 248"/>
              <a:gd name="T26" fmla="*/ 145 w 150"/>
              <a:gd name="T27" fmla="*/ 174 h 248"/>
              <a:gd name="T28" fmla="*/ 128 w 150"/>
              <a:gd name="T29" fmla="*/ 167 h 248"/>
              <a:gd name="T30" fmla="*/ 122 w 150"/>
              <a:gd name="T31" fmla="*/ 152 h 248"/>
              <a:gd name="T32" fmla="*/ 99 w 150"/>
              <a:gd name="T33" fmla="*/ 117 h 248"/>
              <a:gd name="T34" fmla="*/ 76 w 150"/>
              <a:gd name="T35" fmla="*/ 106 h 248"/>
              <a:gd name="T36" fmla="*/ 86 w 150"/>
              <a:gd name="T37" fmla="*/ 91 h 248"/>
              <a:gd name="T38" fmla="*/ 78 w 150"/>
              <a:gd name="T39" fmla="*/ 72 h 248"/>
              <a:gd name="T40" fmla="*/ 71 w 150"/>
              <a:gd name="T41" fmla="*/ 59 h 248"/>
              <a:gd name="T42" fmla="*/ 55 w 150"/>
              <a:gd name="T43" fmla="*/ 51 h 248"/>
              <a:gd name="T44" fmla="*/ 44 w 150"/>
              <a:gd name="T45" fmla="*/ 59 h 248"/>
              <a:gd name="T46" fmla="*/ 36 w 150"/>
              <a:gd name="T47" fmla="*/ 72 h 248"/>
              <a:gd name="T48" fmla="*/ 36 w 150"/>
              <a:gd name="T49" fmla="*/ 89 h 248"/>
              <a:gd name="T50" fmla="*/ 42 w 150"/>
              <a:gd name="T51" fmla="*/ 95 h 248"/>
              <a:gd name="T52" fmla="*/ 36 w 150"/>
              <a:gd name="T53" fmla="*/ 121 h 248"/>
              <a:gd name="T54" fmla="*/ 44 w 150"/>
              <a:gd name="T55" fmla="*/ 106 h 248"/>
              <a:gd name="T56" fmla="*/ 50 w 150"/>
              <a:gd name="T57" fmla="*/ 106 h 248"/>
              <a:gd name="T58" fmla="*/ 44 w 150"/>
              <a:gd name="T59" fmla="*/ 129 h 248"/>
              <a:gd name="T60" fmla="*/ 61 w 150"/>
              <a:gd name="T61" fmla="*/ 133 h 248"/>
              <a:gd name="T62" fmla="*/ 74 w 150"/>
              <a:gd name="T63" fmla="*/ 146 h 248"/>
              <a:gd name="T64" fmla="*/ 76 w 150"/>
              <a:gd name="T65" fmla="*/ 161 h 248"/>
              <a:gd name="T66" fmla="*/ 65 w 150"/>
              <a:gd name="T67" fmla="*/ 165 h 248"/>
              <a:gd name="T68" fmla="*/ 61 w 150"/>
              <a:gd name="T69" fmla="*/ 176 h 248"/>
              <a:gd name="T70" fmla="*/ 44 w 150"/>
              <a:gd name="T71" fmla="*/ 195 h 248"/>
              <a:gd name="T72" fmla="*/ 63 w 150"/>
              <a:gd name="T73" fmla="*/ 201 h 248"/>
              <a:gd name="T74" fmla="*/ 80 w 150"/>
              <a:gd name="T75" fmla="*/ 203 h 248"/>
              <a:gd name="T76" fmla="*/ 48 w 150"/>
              <a:gd name="T77" fmla="*/ 222 h 248"/>
              <a:gd name="T78" fmla="*/ 50 w 150"/>
              <a:gd name="T79" fmla="*/ 226 h 248"/>
              <a:gd name="T80" fmla="*/ 78 w 150"/>
              <a:gd name="T81" fmla="*/ 218 h 248"/>
              <a:gd name="T82" fmla="*/ 101 w 150"/>
              <a:gd name="T83" fmla="*/ 218 h 248"/>
              <a:gd name="T84" fmla="*/ 137 w 150"/>
              <a:gd name="T85" fmla="*/ 214 h 248"/>
              <a:gd name="T86" fmla="*/ 131 w 150"/>
              <a:gd name="T87" fmla="*/ 201 h 248"/>
              <a:gd name="T88" fmla="*/ 143 w 150"/>
              <a:gd name="T89" fmla="*/ 193 h 248"/>
              <a:gd name="T90" fmla="*/ 40 w 150"/>
              <a:gd name="T91" fmla="*/ 140 h 248"/>
              <a:gd name="T92" fmla="*/ 29 w 150"/>
              <a:gd name="T93" fmla="*/ 125 h 248"/>
              <a:gd name="T94" fmla="*/ 8 w 150"/>
              <a:gd name="T95" fmla="*/ 133 h 248"/>
              <a:gd name="T96" fmla="*/ 0 w 150"/>
              <a:gd name="T97" fmla="*/ 140 h 248"/>
              <a:gd name="T98" fmla="*/ 14 w 150"/>
              <a:gd name="T99" fmla="*/ 142 h 248"/>
              <a:gd name="T100" fmla="*/ 27 w 150"/>
              <a:gd name="T101" fmla="*/ 148 h 248"/>
              <a:gd name="T102" fmla="*/ 101 w 150"/>
              <a:gd name="T103" fmla="*/ 218 h 248"/>
              <a:gd name="T104" fmla="*/ 31 w 150"/>
              <a:gd name="T105" fmla="*/ 108 h 248"/>
              <a:gd name="T106" fmla="*/ 59 w 150"/>
              <a:gd name="T107" fmla="*/ 165 h 248"/>
              <a:gd name="T108" fmla="*/ 42 w 150"/>
              <a:gd name="T109" fmla="*/ 114 h 248"/>
              <a:gd name="T110" fmla="*/ 27 w 150"/>
              <a:gd name="T111" fmla="*/ 100 h 248"/>
              <a:gd name="T112" fmla="*/ 19 w 150"/>
              <a:gd name="T113" fmla="*/ 66 h 248"/>
              <a:gd name="T114" fmla="*/ 23 w 150"/>
              <a:gd name="T115" fmla="*/ 62 h 248"/>
              <a:gd name="T116" fmla="*/ 19 w 150"/>
              <a:gd name="T117" fmla="*/ 59 h 248"/>
              <a:gd name="T118" fmla="*/ 12 w 150"/>
              <a:gd name="T119" fmla="*/ 78 h 248"/>
              <a:gd name="T120" fmla="*/ 14 w 150"/>
              <a:gd name="T121" fmla="*/ 72 h 248"/>
              <a:gd name="T122" fmla="*/ 84 w 150"/>
              <a:gd name="T123" fmla="*/ 241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0" h="248">
                <a:moveTo>
                  <a:pt x="27" y="87"/>
                </a:moveTo>
                <a:lnTo>
                  <a:pt x="27" y="87"/>
                </a:lnTo>
                <a:lnTo>
                  <a:pt x="27" y="87"/>
                </a:lnTo>
                <a:lnTo>
                  <a:pt x="27" y="87"/>
                </a:lnTo>
                <a:lnTo>
                  <a:pt x="27" y="87"/>
                </a:lnTo>
                <a:lnTo>
                  <a:pt x="27" y="85"/>
                </a:lnTo>
                <a:lnTo>
                  <a:pt x="27" y="85"/>
                </a:lnTo>
                <a:lnTo>
                  <a:pt x="25" y="85"/>
                </a:lnTo>
                <a:lnTo>
                  <a:pt x="25" y="87"/>
                </a:lnTo>
                <a:lnTo>
                  <a:pt x="27" y="87"/>
                </a:lnTo>
                <a:close/>
                <a:moveTo>
                  <a:pt x="74" y="47"/>
                </a:moveTo>
                <a:lnTo>
                  <a:pt x="74" y="47"/>
                </a:lnTo>
                <a:lnTo>
                  <a:pt x="76" y="47"/>
                </a:lnTo>
                <a:lnTo>
                  <a:pt x="76" y="47"/>
                </a:lnTo>
                <a:lnTo>
                  <a:pt x="74" y="47"/>
                </a:lnTo>
                <a:lnTo>
                  <a:pt x="74" y="47"/>
                </a:lnTo>
                <a:lnTo>
                  <a:pt x="74" y="45"/>
                </a:lnTo>
                <a:lnTo>
                  <a:pt x="74" y="45"/>
                </a:lnTo>
                <a:lnTo>
                  <a:pt x="71" y="45"/>
                </a:lnTo>
                <a:lnTo>
                  <a:pt x="71" y="45"/>
                </a:lnTo>
                <a:lnTo>
                  <a:pt x="71" y="45"/>
                </a:lnTo>
                <a:lnTo>
                  <a:pt x="71" y="45"/>
                </a:lnTo>
                <a:lnTo>
                  <a:pt x="74" y="47"/>
                </a:lnTo>
                <a:close/>
                <a:moveTo>
                  <a:pt x="27" y="72"/>
                </a:moveTo>
                <a:lnTo>
                  <a:pt x="27" y="72"/>
                </a:lnTo>
                <a:lnTo>
                  <a:pt x="25" y="72"/>
                </a:lnTo>
                <a:lnTo>
                  <a:pt x="23" y="74"/>
                </a:lnTo>
                <a:lnTo>
                  <a:pt x="23" y="74"/>
                </a:lnTo>
                <a:lnTo>
                  <a:pt x="23" y="74"/>
                </a:lnTo>
                <a:lnTo>
                  <a:pt x="23" y="74"/>
                </a:lnTo>
                <a:lnTo>
                  <a:pt x="23" y="76"/>
                </a:lnTo>
                <a:lnTo>
                  <a:pt x="23" y="76"/>
                </a:lnTo>
                <a:lnTo>
                  <a:pt x="21" y="74"/>
                </a:lnTo>
                <a:lnTo>
                  <a:pt x="21" y="76"/>
                </a:lnTo>
                <a:lnTo>
                  <a:pt x="21" y="76"/>
                </a:lnTo>
                <a:lnTo>
                  <a:pt x="21" y="76"/>
                </a:lnTo>
                <a:lnTo>
                  <a:pt x="21" y="78"/>
                </a:lnTo>
                <a:lnTo>
                  <a:pt x="25" y="78"/>
                </a:lnTo>
                <a:lnTo>
                  <a:pt x="27" y="81"/>
                </a:lnTo>
                <a:lnTo>
                  <a:pt x="27" y="83"/>
                </a:lnTo>
                <a:lnTo>
                  <a:pt x="27" y="83"/>
                </a:lnTo>
                <a:lnTo>
                  <a:pt x="29" y="83"/>
                </a:lnTo>
                <a:lnTo>
                  <a:pt x="31" y="83"/>
                </a:lnTo>
                <a:lnTo>
                  <a:pt x="31" y="85"/>
                </a:lnTo>
                <a:lnTo>
                  <a:pt x="31" y="85"/>
                </a:lnTo>
                <a:lnTo>
                  <a:pt x="33" y="85"/>
                </a:lnTo>
                <a:lnTo>
                  <a:pt x="33" y="85"/>
                </a:lnTo>
                <a:lnTo>
                  <a:pt x="36" y="83"/>
                </a:lnTo>
                <a:lnTo>
                  <a:pt x="36" y="83"/>
                </a:lnTo>
                <a:lnTo>
                  <a:pt x="38" y="81"/>
                </a:lnTo>
                <a:lnTo>
                  <a:pt x="38" y="81"/>
                </a:lnTo>
                <a:lnTo>
                  <a:pt x="36" y="81"/>
                </a:lnTo>
                <a:lnTo>
                  <a:pt x="33" y="81"/>
                </a:lnTo>
                <a:lnTo>
                  <a:pt x="31" y="81"/>
                </a:lnTo>
                <a:lnTo>
                  <a:pt x="31" y="78"/>
                </a:lnTo>
                <a:lnTo>
                  <a:pt x="29" y="78"/>
                </a:lnTo>
                <a:lnTo>
                  <a:pt x="29" y="78"/>
                </a:lnTo>
                <a:lnTo>
                  <a:pt x="29" y="76"/>
                </a:lnTo>
                <a:lnTo>
                  <a:pt x="29" y="76"/>
                </a:lnTo>
                <a:lnTo>
                  <a:pt x="29" y="74"/>
                </a:lnTo>
                <a:lnTo>
                  <a:pt x="29" y="74"/>
                </a:lnTo>
                <a:lnTo>
                  <a:pt x="27" y="72"/>
                </a:lnTo>
                <a:lnTo>
                  <a:pt x="27" y="72"/>
                </a:lnTo>
                <a:close/>
                <a:moveTo>
                  <a:pt x="27" y="117"/>
                </a:moveTo>
                <a:lnTo>
                  <a:pt x="27" y="117"/>
                </a:lnTo>
                <a:lnTo>
                  <a:pt x="31" y="114"/>
                </a:lnTo>
                <a:lnTo>
                  <a:pt x="31" y="114"/>
                </a:lnTo>
                <a:lnTo>
                  <a:pt x="31" y="114"/>
                </a:lnTo>
                <a:lnTo>
                  <a:pt x="31" y="112"/>
                </a:lnTo>
                <a:lnTo>
                  <a:pt x="29" y="110"/>
                </a:lnTo>
                <a:lnTo>
                  <a:pt x="29" y="110"/>
                </a:lnTo>
                <a:lnTo>
                  <a:pt x="27" y="110"/>
                </a:lnTo>
                <a:lnTo>
                  <a:pt x="27" y="110"/>
                </a:lnTo>
                <a:lnTo>
                  <a:pt x="27" y="110"/>
                </a:lnTo>
                <a:lnTo>
                  <a:pt x="25" y="110"/>
                </a:lnTo>
                <a:lnTo>
                  <a:pt x="25" y="112"/>
                </a:lnTo>
                <a:lnTo>
                  <a:pt x="25" y="112"/>
                </a:lnTo>
                <a:lnTo>
                  <a:pt x="25" y="112"/>
                </a:lnTo>
                <a:lnTo>
                  <a:pt x="25" y="114"/>
                </a:lnTo>
                <a:lnTo>
                  <a:pt x="25" y="114"/>
                </a:lnTo>
                <a:lnTo>
                  <a:pt x="25" y="114"/>
                </a:lnTo>
                <a:lnTo>
                  <a:pt x="27" y="112"/>
                </a:lnTo>
                <a:lnTo>
                  <a:pt x="27" y="112"/>
                </a:lnTo>
                <a:lnTo>
                  <a:pt x="27" y="112"/>
                </a:lnTo>
                <a:lnTo>
                  <a:pt x="27" y="114"/>
                </a:lnTo>
                <a:lnTo>
                  <a:pt x="27" y="114"/>
                </a:lnTo>
                <a:lnTo>
                  <a:pt x="27" y="117"/>
                </a:lnTo>
                <a:lnTo>
                  <a:pt x="27" y="117"/>
                </a:lnTo>
                <a:close/>
                <a:moveTo>
                  <a:pt x="23" y="93"/>
                </a:moveTo>
                <a:lnTo>
                  <a:pt x="21" y="95"/>
                </a:lnTo>
                <a:lnTo>
                  <a:pt x="21" y="95"/>
                </a:lnTo>
                <a:lnTo>
                  <a:pt x="23" y="95"/>
                </a:lnTo>
                <a:lnTo>
                  <a:pt x="23" y="93"/>
                </a:lnTo>
                <a:lnTo>
                  <a:pt x="25" y="93"/>
                </a:lnTo>
                <a:lnTo>
                  <a:pt x="25" y="93"/>
                </a:lnTo>
                <a:lnTo>
                  <a:pt x="23" y="93"/>
                </a:lnTo>
                <a:close/>
                <a:moveTo>
                  <a:pt x="78" y="47"/>
                </a:moveTo>
                <a:lnTo>
                  <a:pt x="78" y="47"/>
                </a:lnTo>
                <a:lnTo>
                  <a:pt x="78" y="47"/>
                </a:lnTo>
                <a:lnTo>
                  <a:pt x="80" y="47"/>
                </a:lnTo>
                <a:lnTo>
                  <a:pt x="80" y="45"/>
                </a:lnTo>
                <a:lnTo>
                  <a:pt x="78" y="45"/>
                </a:lnTo>
                <a:lnTo>
                  <a:pt x="78" y="47"/>
                </a:lnTo>
                <a:lnTo>
                  <a:pt x="78" y="47"/>
                </a:lnTo>
                <a:close/>
                <a:moveTo>
                  <a:pt x="107" y="7"/>
                </a:moveTo>
                <a:lnTo>
                  <a:pt x="107" y="7"/>
                </a:lnTo>
                <a:lnTo>
                  <a:pt x="107" y="7"/>
                </a:lnTo>
                <a:lnTo>
                  <a:pt x="107" y="5"/>
                </a:lnTo>
                <a:lnTo>
                  <a:pt x="107" y="5"/>
                </a:lnTo>
                <a:lnTo>
                  <a:pt x="107" y="5"/>
                </a:lnTo>
                <a:lnTo>
                  <a:pt x="107" y="2"/>
                </a:lnTo>
                <a:lnTo>
                  <a:pt x="107" y="2"/>
                </a:lnTo>
                <a:lnTo>
                  <a:pt x="107" y="2"/>
                </a:lnTo>
                <a:lnTo>
                  <a:pt x="105" y="5"/>
                </a:lnTo>
                <a:lnTo>
                  <a:pt x="107" y="7"/>
                </a:lnTo>
                <a:lnTo>
                  <a:pt x="107" y="7"/>
                </a:lnTo>
                <a:close/>
                <a:moveTo>
                  <a:pt x="109" y="2"/>
                </a:moveTo>
                <a:lnTo>
                  <a:pt x="112" y="5"/>
                </a:lnTo>
                <a:lnTo>
                  <a:pt x="112" y="2"/>
                </a:lnTo>
                <a:lnTo>
                  <a:pt x="112" y="0"/>
                </a:lnTo>
                <a:lnTo>
                  <a:pt x="112" y="0"/>
                </a:lnTo>
                <a:lnTo>
                  <a:pt x="112" y="0"/>
                </a:lnTo>
                <a:lnTo>
                  <a:pt x="112" y="0"/>
                </a:lnTo>
                <a:lnTo>
                  <a:pt x="109" y="0"/>
                </a:lnTo>
                <a:lnTo>
                  <a:pt x="109" y="0"/>
                </a:lnTo>
                <a:lnTo>
                  <a:pt x="109" y="0"/>
                </a:lnTo>
                <a:lnTo>
                  <a:pt x="109" y="0"/>
                </a:lnTo>
                <a:lnTo>
                  <a:pt x="109" y="2"/>
                </a:lnTo>
                <a:lnTo>
                  <a:pt x="109" y="2"/>
                </a:lnTo>
                <a:lnTo>
                  <a:pt x="109" y="2"/>
                </a:lnTo>
                <a:close/>
                <a:moveTo>
                  <a:pt x="78" y="36"/>
                </a:moveTo>
                <a:lnTo>
                  <a:pt x="80" y="36"/>
                </a:lnTo>
                <a:lnTo>
                  <a:pt x="80" y="38"/>
                </a:lnTo>
                <a:lnTo>
                  <a:pt x="80" y="38"/>
                </a:lnTo>
                <a:lnTo>
                  <a:pt x="82" y="38"/>
                </a:lnTo>
                <a:lnTo>
                  <a:pt x="82" y="36"/>
                </a:lnTo>
                <a:lnTo>
                  <a:pt x="82" y="36"/>
                </a:lnTo>
                <a:lnTo>
                  <a:pt x="80" y="36"/>
                </a:lnTo>
                <a:lnTo>
                  <a:pt x="80" y="36"/>
                </a:lnTo>
                <a:lnTo>
                  <a:pt x="78" y="34"/>
                </a:lnTo>
                <a:lnTo>
                  <a:pt x="78" y="34"/>
                </a:lnTo>
                <a:lnTo>
                  <a:pt x="78" y="34"/>
                </a:lnTo>
                <a:lnTo>
                  <a:pt x="78" y="36"/>
                </a:lnTo>
                <a:lnTo>
                  <a:pt x="78" y="36"/>
                </a:lnTo>
                <a:close/>
                <a:moveTo>
                  <a:pt x="71" y="43"/>
                </a:moveTo>
                <a:lnTo>
                  <a:pt x="74" y="43"/>
                </a:lnTo>
                <a:lnTo>
                  <a:pt x="74" y="43"/>
                </a:lnTo>
                <a:lnTo>
                  <a:pt x="74" y="43"/>
                </a:lnTo>
                <a:lnTo>
                  <a:pt x="74" y="43"/>
                </a:lnTo>
                <a:lnTo>
                  <a:pt x="74" y="43"/>
                </a:lnTo>
                <a:lnTo>
                  <a:pt x="74" y="43"/>
                </a:lnTo>
                <a:lnTo>
                  <a:pt x="76" y="45"/>
                </a:lnTo>
                <a:lnTo>
                  <a:pt x="78" y="43"/>
                </a:lnTo>
                <a:lnTo>
                  <a:pt x="80" y="45"/>
                </a:lnTo>
                <a:lnTo>
                  <a:pt x="80" y="45"/>
                </a:lnTo>
                <a:lnTo>
                  <a:pt x="80" y="45"/>
                </a:lnTo>
                <a:lnTo>
                  <a:pt x="82" y="43"/>
                </a:lnTo>
                <a:lnTo>
                  <a:pt x="80" y="43"/>
                </a:lnTo>
                <a:lnTo>
                  <a:pt x="80" y="43"/>
                </a:lnTo>
                <a:lnTo>
                  <a:pt x="78" y="43"/>
                </a:lnTo>
                <a:lnTo>
                  <a:pt x="76" y="43"/>
                </a:lnTo>
                <a:lnTo>
                  <a:pt x="76" y="40"/>
                </a:lnTo>
                <a:lnTo>
                  <a:pt x="78" y="40"/>
                </a:lnTo>
                <a:lnTo>
                  <a:pt x="78" y="40"/>
                </a:lnTo>
                <a:lnTo>
                  <a:pt x="78" y="40"/>
                </a:lnTo>
                <a:lnTo>
                  <a:pt x="76" y="38"/>
                </a:lnTo>
                <a:lnTo>
                  <a:pt x="74" y="38"/>
                </a:lnTo>
                <a:lnTo>
                  <a:pt x="74" y="38"/>
                </a:lnTo>
                <a:lnTo>
                  <a:pt x="71" y="40"/>
                </a:lnTo>
                <a:lnTo>
                  <a:pt x="71" y="40"/>
                </a:lnTo>
                <a:lnTo>
                  <a:pt x="71" y="43"/>
                </a:lnTo>
                <a:lnTo>
                  <a:pt x="71" y="43"/>
                </a:lnTo>
                <a:close/>
                <a:moveTo>
                  <a:pt x="86" y="36"/>
                </a:moveTo>
                <a:lnTo>
                  <a:pt x="86" y="34"/>
                </a:lnTo>
                <a:lnTo>
                  <a:pt x="84" y="34"/>
                </a:lnTo>
                <a:lnTo>
                  <a:pt x="84" y="36"/>
                </a:lnTo>
                <a:lnTo>
                  <a:pt x="82" y="36"/>
                </a:lnTo>
                <a:lnTo>
                  <a:pt x="84" y="36"/>
                </a:lnTo>
                <a:lnTo>
                  <a:pt x="86" y="36"/>
                </a:lnTo>
                <a:close/>
                <a:moveTo>
                  <a:pt x="99" y="13"/>
                </a:moveTo>
                <a:lnTo>
                  <a:pt x="99" y="13"/>
                </a:lnTo>
                <a:lnTo>
                  <a:pt x="101" y="13"/>
                </a:lnTo>
                <a:lnTo>
                  <a:pt x="101" y="15"/>
                </a:lnTo>
                <a:lnTo>
                  <a:pt x="101" y="15"/>
                </a:lnTo>
                <a:lnTo>
                  <a:pt x="101" y="15"/>
                </a:lnTo>
                <a:lnTo>
                  <a:pt x="101" y="15"/>
                </a:lnTo>
                <a:lnTo>
                  <a:pt x="103" y="15"/>
                </a:lnTo>
                <a:lnTo>
                  <a:pt x="103" y="15"/>
                </a:lnTo>
                <a:lnTo>
                  <a:pt x="103" y="17"/>
                </a:lnTo>
                <a:lnTo>
                  <a:pt x="103" y="19"/>
                </a:lnTo>
                <a:lnTo>
                  <a:pt x="103" y="21"/>
                </a:lnTo>
                <a:lnTo>
                  <a:pt x="103" y="21"/>
                </a:lnTo>
                <a:lnTo>
                  <a:pt x="103" y="21"/>
                </a:lnTo>
                <a:lnTo>
                  <a:pt x="105" y="19"/>
                </a:lnTo>
                <a:lnTo>
                  <a:pt x="105" y="19"/>
                </a:lnTo>
                <a:lnTo>
                  <a:pt x="105" y="17"/>
                </a:lnTo>
                <a:lnTo>
                  <a:pt x="105" y="17"/>
                </a:lnTo>
                <a:lnTo>
                  <a:pt x="105" y="15"/>
                </a:lnTo>
                <a:lnTo>
                  <a:pt x="105" y="15"/>
                </a:lnTo>
                <a:lnTo>
                  <a:pt x="107" y="11"/>
                </a:lnTo>
                <a:lnTo>
                  <a:pt x="107" y="9"/>
                </a:lnTo>
                <a:lnTo>
                  <a:pt x="105" y="9"/>
                </a:lnTo>
                <a:lnTo>
                  <a:pt x="105" y="9"/>
                </a:lnTo>
                <a:lnTo>
                  <a:pt x="105" y="9"/>
                </a:lnTo>
                <a:lnTo>
                  <a:pt x="103" y="9"/>
                </a:lnTo>
                <a:lnTo>
                  <a:pt x="103" y="7"/>
                </a:lnTo>
                <a:lnTo>
                  <a:pt x="103" y="5"/>
                </a:lnTo>
                <a:lnTo>
                  <a:pt x="103" y="5"/>
                </a:lnTo>
                <a:lnTo>
                  <a:pt x="101" y="5"/>
                </a:lnTo>
                <a:lnTo>
                  <a:pt x="101" y="7"/>
                </a:lnTo>
                <a:lnTo>
                  <a:pt x="99" y="7"/>
                </a:lnTo>
                <a:lnTo>
                  <a:pt x="99" y="9"/>
                </a:lnTo>
                <a:lnTo>
                  <a:pt x="99" y="9"/>
                </a:lnTo>
                <a:lnTo>
                  <a:pt x="101" y="9"/>
                </a:lnTo>
                <a:lnTo>
                  <a:pt x="103" y="11"/>
                </a:lnTo>
                <a:lnTo>
                  <a:pt x="101" y="13"/>
                </a:lnTo>
                <a:lnTo>
                  <a:pt x="99" y="13"/>
                </a:lnTo>
                <a:lnTo>
                  <a:pt x="99" y="13"/>
                </a:lnTo>
                <a:lnTo>
                  <a:pt x="99" y="13"/>
                </a:lnTo>
                <a:lnTo>
                  <a:pt x="99" y="13"/>
                </a:lnTo>
                <a:close/>
                <a:moveTo>
                  <a:pt x="150" y="180"/>
                </a:moveTo>
                <a:lnTo>
                  <a:pt x="150" y="178"/>
                </a:lnTo>
                <a:lnTo>
                  <a:pt x="150" y="176"/>
                </a:lnTo>
                <a:lnTo>
                  <a:pt x="145" y="174"/>
                </a:lnTo>
                <a:lnTo>
                  <a:pt x="143" y="174"/>
                </a:lnTo>
                <a:lnTo>
                  <a:pt x="139" y="171"/>
                </a:lnTo>
                <a:lnTo>
                  <a:pt x="137" y="171"/>
                </a:lnTo>
                <a:lnTo>
                  <a:pt x="137" y="171"/>
                </a:lnTo>
                <a:lnTo>
                  <a:pt x="135" y="171"/>
                </a:lnTo>
                <a:lnTo>
                  <a:pt x="133" y="171"/>
                </a:lnTo>
                <a:lnTo>
                  <a:pt x="131" y="171"/>
                </a:lnTo>
                <a:lnTo>
                  <a:pt x="131" y="174"/>
                </a:lnTo>
                <a:lnTo>
                  <a:pt x="128" y="176"/>
                </a:lnTo>
                <a:lnTo>
                  <a:pt x="128" y="176"/>
                </a:lnTo>
                <a:lnTo>
                  <a:pt x="128" y="176"/>
                </a:lnTo>
                <a:lnTo>
                  <a:pt x="124" y="174"/>
                </a:lnTo>
                <a:lnTo>
                  <a:pt x="124" y="171"/>
                </a:lnTo>
                <a:lnTo>
                  <a:pt x="126" y="171"/>
                </a:lnTo>
                <a:lnTo>
                  <a:pt x="128" y="169"/>
                </a:lnTo>
                <a:lnTo>
                  <a:pt x="128" y="167"/>
                </a:lnTo>
                <a:lnTo>
                  <a:pt x="128" y="165"/>
                </a:lnTo>
                <a:lnTo>
                  <a:pt x="124" y="161"/>
                </a:lnTo>
                <a:lnTo>
                  <a:pt x="118" y="157"/>
                </a:lnTo>
                <a:lnTo>
                  <a:pt x="116" y="157"/>
                </a:lnTo>
                <a:lnTo>
                  <a:pt x="114" y="157"/>
                </a:lnTo>
                <a:lnTo>
                  <a:pt x="114" y="157"/>
                </a:lnTo>
                <a:lnTo>
                  <a:pt x="116" y="157"/>
                </a:lnTo>
                <a:lnTo>
                  <a:pt x="120" y="157"/>
                </a:lnTo>
                <a:lnTo>
                  <a:pt x="120" y="157"/>
                </a:lnTo>
                <a:lnTo>
                  <a:pt x="122" y="157"/>
                </a:lnTo>
                <a:lnTo>
                  <a:pt x="122" y="159"/>
                </a:lnTo>
                <a:lnTo>
                  <a:pt x="124" y="159"/>
                </a:lnTo>
                <a:lnTo>
                  <a:pt x="124" y="159"/>
                </a:lnTo>
                <a:lnTo>
                  <a:pt x="124" y="159"/>
                </a:lnTo>
                <a:lnTo>
                  <a:pt x="124" y="155"/>
                </a:lnTo>
                <a:lnTo>
                  <a:pt x="122" y="152"/>
                </a:lnTo>
                <a:lnTo>
                  <a:pt x="120" y="152"/>
                </a:lnTo>
                <a:lnTo>
                  <a:pt x="120" y="150"/>
                </a:lnTo>
                <a:lnTo>
                  <a:pt x="120" y="148"/>
                </a:lnTo>
                <a:lnTo>
                  <a:pt x="122" y="148"/>
                </a:lnTo>
                <a:lnTo>
                  <a:pt x="120" y="146"/>
                </a:lnTo>
                <a:lnTo>
                  <a:pt x="118" y="144"/>
                </a:lnTo>
                <a:lnTo>
                  <a:pt x="116" y="142"/>
                </a:lnTo>
                <a:lnTo>
                  <a:pt x="114" y="140"/>
                </a:lnTo>
                <a:lnTo>
                  <a:pt x="112" y="140"/>
                </a:lnTo>
                <a:lnTo>
                  <a:pt x="105" y="136"/>
                </a:lnTo>
                <a:lnTo>
                  <a:pt x="105" y="136"/>
                </a:lnTo>
                <a:lnTo>
                  <a:pt x="103" y="133"/>
                </a:lnTo>
                <a:lnTo>
                  <a:pt x="101" y="129"/>
                </a:lnTo>
                <a:lnTo>
                  <a:pt x="101" y="123"/>
                </a:lnTo>
                <a:lnTo>
                  <a:pt x="99" y="119"/>
                </a:lnTo>
                <a:lnTo>
                  <a:pt x="99" y="117"/>
                </a:lnTo>
                <a:lnTo>
                  <a:pt x="97" y="117"/>
                </a:lnTo>
                <a:lnTo>
                  <a:pt x="95" y="114"/>
                </a:lnTo>
                <a:lnTo>
                  <a:pt x="93" y="112"/>
                </a:lnTo>
                <a:lnTo>
                  <a:pt x="90" y="110"/>
                </a:lnTo>
                <a:lnTo>
                  <a:pt x="84" y="108"/>
                </a:lnTo>
                <a:lnTo>
                  <a:pt x="80" y="108"/>
                </a:lnTo>
                <a:lnTo>
                  <a:pt x="78" y="108"/>
                </a:lnTo>
                <a:lnTo>
                  <a:pt x="78" y="108"/>
                </a:lnTo>
                <a:lnTo>
                  <a:pt x="69" y="108"/>
                </a:lnTo>
                <a:lnTo>
                  <a:pt x="67" y="106"/>
                </a:lnTo>
                <a:lnTo>
                  <a:pt x="65" y="106"/>
                </a:lnTo>
                <a:lnTo>
                  <a:pt x="67" y="106"/>
                </a:lnTo>
                <a:lnTo>
                  <a:pt x="69" y="108"/>
                </a:lnTo>
                <a:lnTo>
                  <a:pt x="71" y="108"/>
                </a:lnTo>
                <a:lnTo>
                  <a:pt x="74" y="106"/>
                </a:lnTo>
                <a:lnTo>
                  <a:pt x="76" y="106"/>
                </a:lnTo>
                <a:lnTo>
                  <a:pt x="78" y="104"/>
                </a:lnTo>
                <a:lnTo>
                  <a:pt x="82" y="104"/>
                </a:lnTo>
                <a:lnTo>
                  <a:pt x="82" y="102"/>
                </a:lnTo>
                <a:lnTo>
                  <a:pt x="82" y="102"/>
                </a:lnTo>
                <a:lnTo>
                  <a:pt x="80" y="100"/>
                </a:lnTo>
                <a:lnTo>
                  <a:pt x="76" y="100"/>
                </a:lnTo>
                <a:lnTo>
                  <a:pt x="74" y="100"/>
                </a:lnTo>
                <a:lnTo>
                  <a:pt x="74" y="100"/>
                </a:lnTo>
                <a:lnTo>
                  <a:pt x="74" y="100"/>
                </a:lnTo>
                <a:lnTo>
                  <a:pt x="76" y="100"/>
                </a:lnTo>
                <a:lnTo>
                  <a:pt x="78" y="98"/>
                </a:lnTo>
                <a:lnTo>
                  <a:pt x="82" y="98"/>
                </a:lnTo>
                <a:lnTo>
                  <a:pt x="82" y="98"/>
                </a:lnTo>
                <a:lnTo>
                  <a:pt x="84" y="95"/>
                </a:lnTo>
                <a:lnTo>
                  <a:pt x="84" y="93"/>
                </a:lnTo>
                <a:lnTo>
                  <a:pt x="86" y="91"/>
                </a:lnTo>
                <a:lnTo>
                  <a:pt x="88" y="89"/>
                </a:lnTo>
                <a:lnTo>
                  <a:pt x="90" y="85"/>
                </a:lnTo>
                <a:lnTo>
                  <a:pt x="93" y="83"/>
                </a:lnTo>
                <a:lnTo>
                  <a:pt x="93" y="81"/>
                </a:lnTo>
                <a:lnTo>
                  <a:pt x="93" y="81"/>
                </a:lnTo>
                <a:lnTo>
                  <a:pt x="95" y="78"/>
                </a:lnTo>
                <a:lnTo>
                  <a:pt x="95" y="76"/>
                </a:lnTo>
                <a:lnTo>
                  <a:pt x="97" y="76"/>
                </a:lnTo>
                <a:lnTo>
                  <a:pt x="97" y="76"/>
                </a:lnTo>
                <a:lnTo>
                  <a:pt x="95" y="72"/>
                </a:lnTo>
                <a:lnTo>
                  <a:pt x="93" y="72"/>
                </a:lnTo>
                <a:lnTo>
                  <a:pt x="93" y="70"/>
                </a:lnTo>
                <a:lnTo>
                  <a:pt x="88" y="72"/>
                </a:lnTo>
                <a:lnTo>
                  <a:pt x="80" y="70"/>
                </a:lnTo>
                <a:lnTo>
                  <a:pt x="78" y="70"/>
                </a:lnTo>
                <a:lnTo>
                  <a:pt x="78" y="72"/>
                </a:lnTo>
                <a:lnTo>
                  <a:pt x="76" y="72"/>
                </a:lnTo>
                <a:lnTo>
                  <a:pt x="74" y="70"/>
                </a:lnTo>
                <a:lnTo>
                  <a:pt x="71" y="70"/>
                </a:lnTo>
                <a:lnTo>
                  <a:pt x="67" y="72"/>
                </a:lnTo>
                <a:lnTo>
                  <a:pt x="65" y="72"/>
                </a:lnTo>
                <a:lnTo>
                  <a:pt x="63" y="74"/>
                </a:lnTo>
                <a:lnTo>
                  <a:pt x="61" y="74"/>
                </a:lnTo>
                <a:lnTo>
                  <a:pt x="61" y="72"/>
                </a:lnTo>
                <a:lnTo>
                  <a:pt x="63" y="68"/>
                </a:lnTo>
                <a:lnTo>
                  <a:pt x="65" y="68"/>
                </a:lnTo>
                <a:lnTo>
                  <a:pt x="63" y="68"/>
                </a:lnTo>
                <a:lnTo>
                  <a:pt x="61" y="68"/>
                </a:lnTo>
                <a:lnTo>
                  <a:pt x="63" y="66"/>
                </a:lnTo>
                <a:lnTo>
                  <a:pt x="63" y="66"/>
                </a:lnTo>
                <a:lnTo>
                  <a:pt x="65" y="64"/>
                </a:lnTo>
                <a:lnTo>
                  <a:pt x="71" y="59"/>
                </a:lnTo>
                <a:lnTo>
                  <a:pt x="74" y="57"/>
                </a:lnTo>
                <a:lnTo>
                  <a:pt x="76" y="55"/>
                </a:lnTo>
                <a:lnTo>
                  <a:pt x="76" y="55"/>
                </a:lnTo>
                <a:lnTo>
                  <a:pt x="76" y="55"/>
                </a:lnTo>
                <a:lnTo>
                  <a:pt x="76" y="53"/>
                </a:lnTo>
                <a:lnTo>
                  <a:pt x="76" y="51"/>
                </a:lnTo>
                <a:lnTo>
                  <a:pt x="78" y="51"/>
                </a:lnTo>
                <a:lnTo>
                  <a:pt x="78" y="51"/>
                </a:lnTo>
                <a:lnTo>
                  <a:pt x="74" y="49"/>
                </a:lnTo>
                <a:lnTo>
                  <a:pt x="71" y="51"/>
                </a:lnTo>
                <a:lnTo>
                  <a:pt x="67" y="51"/>
                </a:lnTo>
                <a:lnTo>
                  <a:pt x="65" y="51"/>
                </a:lnTo>
                <a:lnTo>
                  <a:pt x="59" y="51"/>
                </a:lnTo>
                <a:lnTo>
                  <a:pt x="57" y="53"/>
                </a:lnTo>
                <a:lnTo>
                  <a:pt x="55" y="51"/>
                </a:lnTo>
                <a:lnTo>
                  <a:pt x="55" y="51"/>
                </a:lnTo>
                <a:lnTo>
                  <a:pt x="52" y="53"/>
                </a:lnTo>
                <a:lnTo>
                  <a:pt x="52" y="53"/>
                </a:lnTo>
                <a:lnTo>
                  <a:pt x="50" y="51"/>
                </a:lnTo>
                <a:lnTo>
                  <a:pt x="50" y="51"/>
                </a:lnTo>
                <a:lnTo>
                  <a:pt x="48" y="51"/>
                </a:lnTo>
                <a:lnTo>
                  <a:pt x="48" y="51"/>
                </a:lnTo>
                <a:lnTo>
                  <a:pt x="46" y="51"/>
                </a:lnTo>
                <a:lnTo>
                  <a:pt x="46" y="53"/>
                </a:lnTo>
                <a:lnTo>
                  <a:pt x="46" y="53"/>
                </a:lnTo>
                <a:lnTo>
                  <a:pt x="46" y="55"/>
                </a:lnTo>
                <a:lnTo>
                  <a:pt x="46" y="55"/>
                </a:lnTo>
                <a:lnTo>
                  <a:pt x="46" y="57"/>
                </a:lnTo>
                <a:lnTo>
                  <a:pt x="46" y="57"/>
                </a:lnTo>
                <a:lnTo>
                  <a:pt x="46" y="57"/>
                </a:lnTo>
                <a:lnTo>
                  <a:pt x="46" y="59"/>
                </a:lnTo>
                <a:lnTo>
                  <a:pt x="44" y="59"/>
                </a:lnTo>
                <a:lnTo>
                  <a:pt x="42" y="59"/>
                </a:lnTo>
                <a:lnTo>
                  <a:pt x="42" y="59"/>
                </a:lnTo>
                <a:lnTo>
                  <a:pt x="42" y="59"/>
                </a:lnTo>
                <a:lnTo>
                  <a:pt x="42" y="62"/>
                </a:lnTo>
                <a:lnTo>
                  <a:pt x="40" y="62"/>
                </a:lnTo>
                <a:lnTo>
                  <a:pt x="42" y="64"/>
                </a:lnTo>
                <a:lnTo>
                  <a:pt x="44" y="66"/>
                </a:lnTo>
                <a:lnTo>
                  <a:pt x="44" y="66"/>
                </a:lnTo>
                <a:lnTo>
                  <a:pt x="42" y="66"/>
                </a:lnTo>
                <a:lnTo>
                  <a:pt x="42" y="66"/>
                </a:lnTo>
                <a:lnTo>
                  <a:pt x="42" y="66"/>
                </a:lnTo>
                <a:lnTo>
                  <a:pt x="38" y="66"/>
                </a:lnTo>
                <a:lnTo>
                  <a:pt x="38" y="68"/>
                </a:lnTo>
                <a:lnTo>
                  <a:pt x="36" y="70"/>
                </a:lnTo>
                <a:lnTo>
                  <a:pt x="36" y="72"/>
                </a:lnTo>
                <a:lnTo>
                  <a:pt x="36" y="72"/>
                </a:lnTo>
                <a:lnTo>
                  <a:pt x="36" y="72"/>
                </a:lnTo>
                <a:lnTo>
                  <a:pt x="38" y="74"/>
                </a:lnTo>
                <a:lnTo>
                  <a:pt x="38" y="74"/>
                </a:lnTo>
                <a:lnTo>
                  <a:pt x="36" y="74"/>
                </a:lnTo>
                <a:lnTo>
                  <a:pt x="36" y="74"/>
                </a:lnTo>
                <a:lnTo>
                  <a:pt x="36" y="76"/>
                </a:lnTo>
                <a:lnTo>
                  <a:pt x="36" y="76"/>
                </a:lnTo>
                <a:lnTo>
                  <a:pt x="36" y="78"/>
                </a:lnTo>
                <a:lnTo>
                  <a:pt x="38" y="78"/>
                </a:lnTo>
                <a:lnTo>
                  <a:pt x="38" y="81"/>
                </a:lnTo>
                <a:lnTo>
                  <a:pt x="38" y="81"/>
                </a:lnTo>
                <a:lnTo>
                  <a:pt x="38" y="85"/>
                </a:lnTo>
                <a:lnTo>
                  <a:pt x="36" y="87"/>
                </a:lnTo>
                <a:lnTo>
                  <a:pt x="33" y="87"/>
                </a:lnTo>
                <a:lnTo>
                  <a:pt x="33" y="89"/>
                </a:lnTo>
                <a:lnTo>
                  <a:pt x="36" y="89"/>
                </a:lnTo>
                <a:lnTo>
                  <a:pt x="33" y="91"/>
                </a:lnTo>
                <a:lnTo>
                  <a:pt x="31" y="91"/>
                </a:lnTo>
                <a:lnTo>
                  <a:pt x="29" y="93"/>
                </a:lnTo>
                <a:lnTo>
                  <a:pt x="29" y="93"/>
                </a:lnTo>
                <a:lnTo>
                  <a:pt x="31" y="93"/>
                </a:lnTo>
                <a:lnTo>
                  <a:pt x="31" y="93"/>
                </a:lnTo>
                <a:lnTo>
                  <a:pt x="33" y="95"/>
                </a:lnTo>
                <a:lnTo>
                  <a:pt x="33" y="95"/>
                </a:lnTo>
                <a:lnTo>
                  <a:pt x="36" y="95"/>
                </a:lnTo>
                <a:lnTo>
                  <a:pt x="38" y="95"/>
                </a:lnTo>
                <a:lnTo>
                  <a:pt x="38" y="95"/>
                </a:lnTo>
                <a:lnTo>
                  <a:pt x="44" y="91"/>
                </a:lnTo>
                <a:lnTo>
                  <a:pt x="44" y="91"/>
                </a:lnTo>
                <a:lnTo>
                  <a:pt x="44" y="93"/>
                </a:lnTo>
                <a:lnTo>
                  <a:pt x="42" y="95"/>
                </a:lnTo>
                <a:lnTo>
                  <a:pt x="42" y="95"/>
                </a:lnTo>
                <a:lnTo>
                  <a:pt x="42" y="98"/>
                </a:lnTo>
                <a:lnTo>
                  <a:pt x="40" y="100"/>
                </a:lnTo>
                <a:lnTo>
                  <a:pt x="40" y="100"/>
                </a:lnTo>
                <a:lnTo>
                  <a:pt x="40" y="102"/>
                </a:lnTo>
                <a:lnTo>
                  <a:pt x="38" y="104"/>
                </a:lnTo>
                <a:lnTo>
                  <a:pt x="38" y="106"/>
                </a:lnTo>
                <a:lnTo>
                  <a:pt x="38" y="112"/>
                </a:lnTo>
                <a:lnTo>
                  <a:pt x="38" y="112"/>
                </a:lnTo>
                <a:lnTo>
                  <a:pt x="38" y="112"/>
                </a:lnTo>
                <a:lnTo>
                  <a:pt x="40" y="112"/>
                </a:lnTo>
                <a:lnTo>
                  <a:pt x="40" y="112"/>
                </a:lnTo>
                <a:lnTo>
                  <a:pt x="38" y="114"/>
                </a:lnTo>
                <a:lnTo>
                  <a:pt x="38" y="114"/>
                </a:lnTo>
                <a:lnTo>
                  <a:pt x="38" y="117"/>
                </a:lnTo>
                <a:lnTo>
                  <a:pt x="36" y="121"/>
                </a:lnTo>
                <a:lnTo>
                  <a:pt x="36" y="121"/>
                </a:lnTo>
                <a:lnTo>
                  <a:pt x="36" y="121"/>
                </a:lnTo>
                <a:lnTo>
                  <a:pt x="36" y="123"/>
                </a:lnTo>
                <a:lnTo>
                  <a:pt x="38" y="123"/>
                </a:lnTo>
                <a:lnTo>
                  <a:pt x="38" y="123"/>
                </a:lnTo>
                <a:lnTo>
                  <a:pt x="38" y="121"/>
                </a:lnTo>
                <a:lnTo>
                  <a:pt x="38" y="121"/>
                </a:lnTo>
                <a:lnTo>
                  <a:pt x="42" y="112"/>
                </a:lnTo>
                <a:lnTo>
                  <a:pt x="42" y="112"/>
                </a:lnTo>
                <a:lnTo>
                  <a:pt x="40" y="108"/>
                </a:lnTo>
                <a:lnTo>
                  <a:pt x="40" y="108"/>
                </a:lnTo>
                <a:lnTo>
                  <a:pt x="40" y="108"/>
                </a:lnTo>
                <a:lnTo>
                  <a:pt x="42" y="108"/>
                </a:lnTo>
                <a:lnTo>
                  <a:pt x="42" y="106"/>
                </a:lnTo>
                <a:lnTo>
                  <a:pt x="46" y="104"/>
                </a:lnTo>
                <a:lnTo>
                  <a:pt x="46" y="102"/>
                </a:lnTo>
                <a:lnTo>
                  <a:pt x="44" y="106"/>
                </a:lnTo>
                <a:lnTo>
                  <a:pt x="44" y="106"/>
                </a:lnTo>
                <a:lnTo>
                  <a:pt x="44" y="108"/>
                </a:lnTo>
                <a:lnTo>
                  <a:pt x="44" y="110"/>
                </a:lnTo>
                <a:lnTo>
                  <a:pt x="44" y="110"/>
                </a:lnTo>
                <a:lnTo>
                  <a:pt x="44" y="110"/>
                </a:lnTo>
                <a:lnTo>
                  <a:pt x="44" y="110"/>
                </a:lnTo>
                <a:lnTo>
                  <a:pt x="44" y="110"/>
                </a:lnTo>
                <a:lnTo>
                  <a:pt x="46" y="108"/>
                </a:lnTo>
                <a:lnTo>
                  <a:pt x="46" y="108"/>
                </a:lnTo>
                <a:lnTo>
                  <a:pt x="48" y="108"/>
                </a:lnTo>
                <a:lnTo>
                  <a:pt x="48" y="108"/>
                </a:lnTo>
                <a:lnTo>
                  <a:pt x="48" y="106"/>
                </a:lnTo>
                <a:lnTo>
                  <a:pt x="50" y="104"/>
                </a:lnTo>
                <a:lnTo>
                  <a:pt x="50" y="104"/>
                </a:lnTo>
                <a:lnTo>
                  <a:pt x="50" y="106"/>
                </a:lnTo>
                <a:lnTo>
                  <a:pt x="50" y="106"/>
                </a:lnTo>
                <a:lnTo>
                  <a:pt x="52" y="108"/>
                </a:lnTo>
                <a:lnTo>
                  <a:pt x="52" y="108"/>
                </a:lnTo>
                <a:lnTo>
                  <a:pt x="50" y="108"/>
                </a:lnTo>
                <a:lnTo>
                  <a:pt x="50" y="110"/>
                </a:lnTo>
                <a:lnTo>
                  <a:pt x="48" y="110"/>
                </a:lnTo>
                <a:lnTo>
                  <a:pt x="48" y="112"/>
                </a:lnTo>
                <a:lnTo>
                  <a:pt x="48" y="114"/>
                </a:lnTo>
                <a:lnTo>
                  <a:pt x="50" y="117"/>
                </a:lnTo>
                <a:lnTo>
                  <a:pt x="52" y="117"/>
                </a:lnTo>
                <a:lnTo>
                  <a:pt x="52" y="119"/>
                </a:lnTo>
                <a:lnTo>
                  <a:pt x="50" y="121"/>
                </a:lnTo>
                <a:lnTo>
                  <a:pt x="50" y="121"/>
                </a:lnTo>
                <a:lnTo>
                  <a:pt x="48" y="125"/>
                </a:lnTo>
                <a:lnTo>
                  <a:pt x="46" y="129"/>
                </a:lnTo>
                <a:lnTo>
                  <a:pt x="46" y="129"/>
                </a:lnTo>
                <a:lnTo>
                  <a:pt x="44" y="129"/>
                </a:lnTo>
                <a:lnTo>
                  <a:pt x="44" y="131"/>
                </a:lnTo>
                <a:lnTo>
                  <a:pt x="44" y="131"/>
                </a:lnTo>
                <a:lnTo>
                  <a:pt x="46" y="133"/>
                </a:lnTo>
                <a:lnTo>
                  <a:pt x="48" y="136"/>
                </a:lnTo>
                <a:lnTo>
                  <a:pt x="48" y="133"/>
                </a:lnTo>
                <a:lnTo>
                  <a:pt x="50" y="133"/>
                </a:lnTo>
                <a:lnTo>
                  <a:pt x="50" y="133"/>
                </a:lnTo>
                <a:lnTo>
                  <a:pt x="52" y="133"/>
                </a:lnTo>
                <a:lnTo>
                  <a:pt x="55" y="133"/>
                </a:lnTo>
                <a:lnTo>
                  <a:pt x="57" y="133"/>
                </a:lnTo>
                <a:lnTo>
                  <a:pt x="57" y="133"/>
                </a:lnTo>
                <a:lnTo>
                  <a:pt x="59" y="133"/>
                </a:lnTo>
                <a:lnTo>
                  <a:pt x="59" y="133"/>
                </a:lnTo>
                <a:lnTo>
                  <a:pt x="59" y="133"/>
                </a:lnTo>
                <a:lnTo>
                  <a:pt x="61" y="133"/>
                </a:lnTo>
                <a:lnTo>
                  <a:pt x="61" y="133"/>
                </a:lnTo>
                <a:lnTo>
                  <a:pt x="63" y="133"/>
                </a:lnTo>
                <a:lnTo>
                  <a:pt x="63" y="133"/>
                </a:lnTo>
                <a:lnTo>
                  <a:pt x="65" y="133"/>
                </a:lnTo>
                <a:lnTo>
                  <a:pt x="65" y="131"/>
                </a:lnTo>
                <a:lnTo>
                  <a:pt x="67" y="131"/>
                </a:lnTo>
                <a:lnTo>
                  <a:pt x="67" y="131"/>
                </a:lnTo>
                <a:lnTo>
                  <a:pt x="69" y="131"/>
                </a:lnTo>
                <a:lnTo>
                  <a:pt x="71" y="129"/>
                </a:lnTo>
                <a:lnTo>
                  <a:pt x="76" y="129"/>
                </a:lnTo>
                <a:lnTo>
                  <a:pt x="78" y="129"/>
                </a:lnTo>
                <a:lnTo>
                  <a:pt x="74" y="131"/>
                </a:lnTo>
                <a:lnTo>
                  <a:pt x="71" y="133"/>
                </a:lnTo>
                <a:lnTo>
                  <a:pt x="69" y="138"/>
                </a:lnTo>
                <a:lnTo>
                  <a:pt x="69" y="140"/>
                </a:lnTo>
                <a:lnTo>
                  <a:pt x="71" y="144"/>
                </a:lnTo>
                <a:lnTo>
                  <a:pt x="74" y="146"/>
                </a:lnTo>
                <a:lnTo>
                  <a:pt x="76" y="148"/>
                </a:lnTo>
                <a:lnTo>
                  <a:pt x="76" y="148"/>
                </a:lnTo>
                <a:lnTo>
                  <a:pt x="76" y="146"/>
                </a:lnTo>
                <a:lnTo>
                  <a:pt x="78" y="146"/>
                </a:lnTo>
                <a:lnTo>
                  <a:pt x="80" y="146"/>
                </a:lnTo>
                <a:lnTo>
                  <a:pt x="80" y="148"/>
                </a:lnTo>
                <a:lnTo>
                  <a:pt x="80" y="150"/>
                </a:lnTo>
                <a:lnTo>
                  <a:pt x="80" y="150"/>
                </a:lnTo>
                <a:lnTo>
                  <a:pt x="78" y="152"/>
                </a:lnTo>
                <a:lnTo>
                  <a:pt x="78" y="152"/>
                </a:lnTo>
                <a:lnTo>
                  <a:pt x="78" y="155"/>
                </a:lnTo>
                <a:lnTo>
                  <a:pt x="78" y="155"/>
                </a:lnTo>
                <a:lnTo>
                  <a:pt x="78" y="157"/>
                </a:lnTo>
                <a:lnTo>
                  <a:pt x="78" y="157"/>
                </a:lnTo>
                <a:lnTo>
                  <a:pt x="76" y="159"/>
                </a:lnTo>
                <a:lnTo>
                  <a:pt x="76" y="161"/>
                </a:lnTo>
                <a:lnTo>
                  <a:pt x="78" y="163"/>
                </a:lnTo>
                <a:lnTo>
                  <a:pt x="80" y="163"/>
                </a:lnTo>
                <a:lnTo>
                  <a:pt x="80" y="165"/>
                </a:lnTo>
                <a:lnTo>
                  <a:pt x="80" y="165"/>
                </a:lnTo>
                <a:lnTo>
                  <a:pt x="82" y="165"/>
                </a:lnTo>
                <a:lnTo>
                  <a:pt x="80" y="165"/>
                </a:lnTo>
                <a:lnTo>
                  <a:pt x="78" y="165"/>
                </a:lnTo>
                <a:lnTo>
                  <a:pt x="76" y="163"/>
                </a:lnTo>
                <a:lnTo>
                  <a:pt x="76" y="163"/>
                </a:lnTo>
                <a:lnTo>
                  <a:pt x="76" y="165"/>
                </a:lnTo>
                <a:lnTo>
                  <a:pt x="74" y="163"/>
                </a:lnTo>
                <a:lnTo>
                  <a:pt x="71" y="163"/>
                </a:lnTo>
                <a:lnTo>
                  <a:pt x="69" y="165"/>
                </a:lnTo>
                <a:lnTo>
                  <a:pt x="67" y="165"/>
                </a:lnTo>
                <a:lnTo>
                  <a:pt x="65" y="165"/>
                </a:lnTo>
                <a:lnTo>
                  <a:pt x="65" y="165"/>
                </a:lnTo>
                <a:lnTo>
                  <a:pt x="61" y="167"/>
                </a:lnTo>
                <a:lnTo>
                  <a:pt x="59" y="167"/>
                </a:lnTo>
                <a:lnTo>
                  <a:pt x="57" y="169"/>
                </a:lnTo>
                <a:lnTo>
                  <a:pt x="57" y="169"/>
                </a:lnTo>
                <a:lnTo>
                  <a:pt x="57" y="171"/>
                </a:lnTo>
                <a:lnTo>
                  <a:pt x="55" y="171"/>
                </a:lnTo>
                <a:lnTo>
                  <a:pt x="52" y="174"/>
                </a:lnTo>
                <a:lnTo>
                  <a:pt x="52" y="174"/>
                </a:lnTo>
                <a:lnTo>
                  <a:pt x="52" y="176"/>
                </a:lnTo>
                <a:lnTo>
                  <a:pt x="52" y="176"/>
                </a:lnTo>
                <a:lnTo>
                  <a:pt x="55" y="174"/>
                </a:lnTo>
                <a:lnTo>
                  <a:pt x="57" y="174"/>
                </a:lnTo>
                <a:lnTo>
                  <a:pt x="59" y="174"/>
                </a:lnTo>
                <a:lnTo>
                  <a:pt x="61" y="174"/>
                </a:lnTo>
                <a:lnTo>
                  <a:pt x="61" y="174"/>
                </a:lnTo>
                <a:lnTo>
                  <a:pt x="61" y="176"/>
                </a:lnTo>
                <a:lnTo>
                  <a:pt x="61" y="176"/>
                </a:lnTo>
                <a:lnTo>
                  <a:pt x="61" y="178"/>
                </a:lnTo>
                <a:lnTo>
                  <a:pt x="61" y="178"/>
                </a:lnTo>
                <a:lnTo>
                  <a:pt x="61" y="180"/>
                </a:lnTo>
                <a:lnTo>
                  <a:pt x="61" y="180"/>
                </a:lnTo>
                <a:lnTo>
                  <a:pt x="63" y="180"/>
                </a:lnTo>
                <a:lnTo>
                  <a:pt x="61" y="182"/>
                </a:lnTo>
                <a:lnTo>
                  <a:pt x="61" y="184"/>
                </a:lnTo>
                <a:lnTo>
                  <a:pt x="61" y="184"/>
                </a:lnTo>
                <a:lnTo>
                  <a:pt x="59" y="186"/>
                </a:lnTo>
                <a:lnTo>
                  <a:pt x="57" y="188"/>
                </a:lnTo>
                <a:lnTo>
                  <a:pt x="55" y="188"/>
                </a:lnTo>
                <a:lnTo>
                  <a:pt x="48" y="190"/>
                </a:lnTo>
                <a:lnTo>
                  <a:pt x="46" y="193"/>
                </a:lnTo>
                <a:lnTo>
                  <a:pt x="44" y="193"/>
                </a:lnTo>
                <a:lnTo>
                  <a:pt x="44" y="195"/>
                </a:lnTo>
                <a:lnTo>
                  <a:pt x="44" y="195"/>
                </a:lnTo>
                <a:lnTo>
                  <a:pt x="44" y="195"/>
                </a:lnTo>
                <a:lnTo>
                  <a:pt x="44" y="197"/>
                </a:lnTo>
                <a:lnTo>
                  <a:pt x="46" y="197"/>
                </a:lnTo>
                <a:lnTo>
                  <a:pt x="48" y="199"/>
                </a:lnTo>
                <a:lnTo>
                  <a:pt x="50" y="199"/>
                </a:lnTo>
                <a:lnTo>
                  <a:pt x="52" y="197"/>
                </a:lnTo>
                <a:lnTo>
                  <a:pt x="55" y="197"/>
                </a:lnTo>
                <a:lnTo>
                  <a:pt x="57" y="197"/>
                </a:lnTo>
                <a:lnTo>
                  <a:pt x="57" y="197"/>
                </a:lnTo>
                <a:lnTo>
                  <a:pt x="59" y="199"/>
                </a:lnTo>
                <a:lnTo>
                  <a:pt x="61" y="199"/>
                </a:lnTo>
                <a:lnTo>
                  <a:pt x="59" y="199"/>
                </a:lnTo>
                <a:lnTo>
                  <a:pt x="59" y="201"/>
                </a:lnTo>
                <a:lnTo>
                  <a:pt x="61" y="201"/>
                </a:lnTo>
                <a:lnTo>
                  <a:pt x="63" y="201"/>
                </a:lnTo>
                <a:lnTo>
                  <a:pt x="63" y="199"/>
                </a:lnTo>
                <a:lnTo>
                  <a:pt x="63" y="199"/>
                </a:lnTo>
                <a:lnTo>
                  <a:pt x="65" y="201"/>
                </a:lnTo>
                <a:lnTo>
                  <a:pt x="69" y="203"/>
                </a:lnTo>
                <a:lnTo>
                  <a:pt x="74" y="203"/>
                </a:lnTo>
                <a:lnTo>
                  <a:pt x="74" y="203"/>
                </a:lnTo>
                <a:lnTo>
                  <a:pt x="76" y="201"/>
                </a:lnTo>
                <a:lnTo>
                  <a:pt x="78" y="201"/>
                </a:lnTo>
                <a:lnTo>
                  <a:pt x="82" y="201"/>
                </a:lnTo>
                <a:lnTo>
                  <a:pt x="82" y="199"/>
                </a:lnTo>
                <a:lnTo>
                  <a:pt x="84" y="197"/>
                </a:lnTo>
                <a:lnTo>
                  <a:pt x="86" y="197"/>
                </a:lnTo>
                <a:lnTo>
                  <a:pt x="84" y="199"/>
                </a:lnTo>
                <a:lnTo>
                  <a:pt x="82" y="201"/>
                </a:lnTo>
                <a:lnTo>
                  <a:pt x="80" y="203"/>
                </a:lnTo>
                <a:lnTo>
                  <a:pt x="80" y="203"/>
                </a:lnTo>
                <a:lnTo>
                  <a:pt x="78" y="207"/>
                </a:lnTo>
                <a:lnTo>
                  <a:pt x="76" y="207"/>
                </a:lnTo>
                <a:lnTo>
                  <a:pt x="74" y="207"/>
                </a:lnTo>
                <a:lnTo>
                  <a:pt x="71" y="207"/>
                </a:lnTo>
                <a:lnTo>
                  <a:pt x="69" y="207"/>
                </a:lnTo>
                <a:lnTo>
                  <a:pt x="65" y="207"/>
                </a:lnTo>
                <a:lnTo>
                  <a:pt x="61" y="207"/>
                </a:lnTo>
                <a:lnTo>
                  <a:pt x="59" y="207"/>
                </a:lnTo>
                <a:lnTo>
                  <a:pt x="59" y="212"/>
                </a:lnTo>
                <a:lnTo>
                  <a:pt x="55" y="212"/>
                </a:lnTo>
                <a:lnTo>
                  <a:pt x="55" y="214"/>
                </a:lnTo>
                <a:lnTo>
                  <a:pt x="55" y="216"/>
                </a:lnTo>
                <a:lnTo>
                  <a:pt x="52" y="216"/>
                </a:lnTo>
                <a:lnTo>
                  <a:pt x="48" y="220"/>
                </a:lnTo>
                <a:lnTo>
                  <a:pt x="48" y="222"/>
                </a:lnTo>
                <a:lnTo>
                  <a:pt x="48" y="222"/>
                </a:lnTo>
                <a:lnTo>
                  <a:pt x="46" y="222"/>
                </a:lnTo>
                <a:lnTo>
                  <a:pt x="46" y="222"/>
                </a:lnTo>
                <a:lnTo>
                  <a:pt x="44" y="224"/>
                </a:lnTo>
                <a:lnTo>
                  <a:pt x="42" y="226"/>
                </a:lnTo>
                <a:lnTo>
                  <a:pt x="38" y="229"/>
                </a:lnTo>
                <a:lnTo>
                  <a:pt x="38" y="229"/>
                </a:lnTo>
                <a:lnTo>
                  <a:pt x="38" y="231"/>
                </a:lnTo>
                <a:lnTo>
                  <a:pt x="38" y="231"/>
                </a:lnTo>
                <a:lnTo>
                  <a:pt x="38" y="231"/>
                </a:lnTo>
                <a:lnTo>
                  <a:pt x="40" y="231"/>
                </a:lnTo>
                <a:lnTo>
                  <a:pt x="42" y="231"/>
                </a:lnTo>
                <a:lnTo>
                  <a:pt x="44" y="231"/>
                </a:lnTo>
                <a:lnTo>
                  <a:pt x="46" y="231"/>
                </a:lnTo>
                <a:lnTo>
                  <a:pt x="46" y="229"/>
                </a:lnTo>
                <a:lnTo>
                  <a:pt x="46" y="229"/>
                </a:lnTo>
                <a:lnTo>
                  <a:pt x="50" y="226"/>
                </a:lnTo>
                <a:lnTo>
                  <a:pt x="50" y="226"/>
                </a:lnTo>
                <a:lnTo>
                  <a:pt x="55" y="224"/>
                </a:lnTo>
                <a:lnTo>
                  <a:pt x="57" y="224"/>
                </a:lnTo>
                <a:lnTo>
                  <a:pt x="59" y="224"/>
                </a:lnTo>
                <a:lnTo>
                  <a:pt x="59" y="224"/>
                </a:lnTo>
                <a:lnTo>
                  <a:pt x="59" y="224"/>
                </a:lnTo>
                <a:lnTo>
                  <a:pt x="59" y="224"/>
                </a:lnTo>
                <a:lnTo>
                  <a:pt x="61" y="224"/>
                </a:lnTo>
                <a:lnTo>
                  <a:pt x="63" y="226"/>
                </a:lnTo>
                <a:lnTo>
                  <a:pt x="65" y="226"/>
                </a:lnTo>
                <a:lnTo>
                  <a:pt x="67" y="226"/>
                </a:lnTo>
                <a:lnTo>
                  <a:pt x="69" y="226"/>
                </a:lnTo>
                <a:lnTo>
                  <a:pt x="69" y="224"/>
                </a:lnTo>
                <a:lnTo>
                  <a:pt x="69" y="220"/>
                </a:lnTo>
                <a:lnTo>
                  <a:pt x="71" y="220"/>
                </a:lnTo>
                <a:lnTo>
                  <a:pt x="78" y="218"/>
                </a:lnTo>
                <a:lnTo>
                  <a:pt x="80" y="218"/>
                </a:lnTo>
                <a:lnTo>
                  <a:pt x="82" y="218"/>
                </a:lnTo>
                <a:lnTo>
                  <a:pt x="82" y="218"/>
                </a:lnTo>
                <a:lnTo>
                  <a:pt x="84" y="220"/>
                </a:lnTo>
                <a:lnTo>
                  <a:pt x="86" y="220"/>
                </a:lnTo>
                <a:lnTo>
                  <a:pt x="86" y="220"/>
                </a:lnTo>
                <a:lnTo>
                  <a:pt x="88" y="220"/>
                </a:lnTo>
                <a:lnTo>
                  <a:pt x="93" y="220"/>
                </a:lnTo>
                <a:lnTo>
                  <a:pt x="93" y="220"/>
                </a:lnTo>
                <a:lnTo>
                  <a:pt x="93" y="220"/>
                </a:lnTo>
                <a:lnTo>
                  <a:pt x="93" y="218"/>
                </a:lnTo>
                <a:lnTo>
                  <a:pt x="93" y="218"/>
                </a:lnTo>
                <a:lnTo>
                  <a:pt x="95" y="218"/>
                </a:lnTo>
                <a:lnTo>
                  <a:pt x="97" y="218"/>
                </a:lnTo>
                <a:lnTo>
                  <a:pt x="99" y="218"/>
                </a:lnTo>
                <a:lnTo>
                  <a:pt x="101" y="218"/>
                </a:lnTo>
                <a:lnTo>
                  <a:pt x="103" y="216"/>
                </a:lnTo>
                <a:lnTo>
                  <a:pt x="101" y="214"/>
                </a:lnTo>
                <a:lnTo>
                  <a:pt x="103" y="214"/>
                </a:lnTo>
                <a:lnTo>
                  <a:pt x="105" y="216"/>
                </a:lnTo>
                <a:lnTo>
                  <a:pt x="107" y="216"/>
                </a:lnTo>
                <a:lnTo>
                  <a:pt x="109" y="216"/>
                </a:lnTo>
                <a:lnTo>
                  <a:pt x="112" y="216"/>
                </a:lnTo>
                <a:lnTo>
                  <a:pt x="116" y="216"/>
                </a:lnTo>
                <a:lnTo>
                  <a:pt x="120" y="216"/>
                </a:lnTo>
                <a:lnTo>
                  <a:pt x="126" y="216"/>
                </a:lnTo>
                <a:lnTo>
                  <a:pt x="128" y="216"/>
                </a:lnTo>
                <a:lnTo>
                  <a:pt x="131" y="216"/>
                </a:lnTo>
                <a:lnTo>
                  <a:pt x="131" y="214"/>
                </a:lnTo>
                <a:lnTo>
                  <a:pt x="135" y="214"/>
                </a:lnTo>
                <a:lnTo>
                  <a:pt x="135" y="214"/>
                </a:lnTo>
                <a:lnTo>
                  <a:pt x="137" y="214"/>
                </a:lnTo>
                <a:lnTo>
                  <a:pt x="139" y="212"/>
                </a:lnTo>
                <a:lnTo>
                  <a:pt x="139" y="212"/>
                </a:lnTo>
                <a:lnTo>
                  <a:pt x="143" y="210"/>
                </a:lnTo>
                <a:lnTo>
                  <a:pt x="145" y="207"/>
                </a:lnTo>
                <a:lnTo>
                  <a:pt x="145" y="205"/>
                </a:lnTo>
                <a:lnTo>
                  <a:pt x="145" y="205"/>
                </a:lnTo>
                <a:lnTo>
                  <a:pt x="143" y="205"/>
                </a:lnTo>
                <a:lnTo>
                  <a:pt x="143" y="205"/>
                </a:lnTo>
                <a:lnTo>
                  <a:pt x="139" y="205"/>
                </a:lnTo>
                <a:lnTo>
                  <a:pt x="137" y="205"/>
                </a:lnTo>
                <a:lnTo>
                  <a:pt x="135" y="203"/>
                </a:lnTo>
                <a:lnTo>
                  <a:pt x="133" y="203"/>
                </a:lnTo>
                <a:lnTo>
                  <a:pt x="133" y="203"/>
                </a:lnTo>
                <a:lnTo>
                  <a:pt x="131" y="201"/>
                </a:lnTo>
                <a:lnTo>
                  <a:pt x="131" y="203"/>
                </a:lnTo>
                <a:lnTo>
                  <a:pt x="131" y="201"/>
                </a:lnTo>
                <a:lnTo>
                  <a:pt x="133" y="201"/>
                </a:lnTo>
                <a:lnTo>
                  <a:pt x="135" y="201"/>
                </a:lnTo>
                <a:lnTo>
                  <a:pt x="135" y="201"/>
                </a:lnTo>
                <a:lnTo>
                  <a:pt x="137" y="201"/>
                </a:lnTo>
                <a:lnTo>
                  <a:pt x="137" y="199"/>
                </a:lnTo>
                <a:lnTo>
                  <a:pt x="137" y="197"/>
                </a:lnTo>
                <a:lnTo>
                  <a:pt x="135" y="197"/>
                </a:lnTo>
                <a:lnTo>
                  <a:pt x="137" y="195"/>
                </a:lnTo>
                <a:lnTo>
                  <a:pt x="141" y="197"/>
                </a:lnTo>
                <a:lnTo>
                  <a:pt x="141" y="195"/>
                </a:lnTo>
                <a:lnTo>
                  <a:pt x="143" y="195"/>
                </a:lnTo>
                <a:lnTo>
                  <a:pt x="143" y="193"/>
                </a:lnTo>
                <a:lnTo>
                  <a:pt x="141" y="193"/>
                </a:lnTo>
                <a:lnTo>
                  <a:pt x="141" y="193"/>
                </a:lnTo>
                <a:lnTo>
                  <a:pt x="143" y="193"/>
                </a:lnTo>
                <a:lnTo>
                  <a:pt x="143" y="193"/>
                </a:lnTo>
                <a:lnTo>
                  <a:pt x="145" y="193"/>
                </a:lnTo>
                <a:lnTo>
                  <a:pt x="147" y="190"/>
                </a:lnTo>
                <a:lnTo>
                  <a:pt x="147" y="188"/>
                </a:lnTo>
                <a:lnTo>
                  <a:pt x="147" y="188"/>
                </a:lnTo>
                <a:lnTo>
                  <a:pt x="147" y="186"/>
                </a:lnTo>
                <a:lnTo>
                  <a:pt x="150" y="184"/>
                </a:lnTo>
                <a:lnTo>
                  <a:pt x="150" y="182"/>
                </a:lnTo>
                <a:lnTo>
                  <a:pt x="150" y="180"/>
                </a:lnTo>
                <a:close/>
                <a:moveTo>
                  <a:pt x="38" y="142"/>
                </a:moveTo>
                <a:lnTo>
                  <a:pt x="38" y="142"/>
                </a:lnTo>
                <a:lnTo>
                  <a:pt x="38" y="142"/>
                </a:lnTo>
                <a:lnTo>
                  <a:pt x="38" y="140"/>
                </a:lnTo>
                <a:lnTo>
                  <a:pt x="38" y="138"/>
                </a:lnTo>
                <a:lnTo>
                  <a:pt x="38" y="140"/>
                </a:lnTo>
                <a:lnTo>
                  <a:pt x="38" y="140"/>
                </a:lnTo>
                <a:lnTo>
                  <a:pt x="40" y="140"/>
                </a:lnTo>
                <a:lnTo>
                  <a:pt x="40" y="142"/>
                </a:lnTo>
                <a:lnTo>
                  <a:pt x="40" y="140"/>
                </a:lnTo>
                <a:lnTo>
                  <a:pt x="40" y="138"/>
                </a:lnTo>
                <a:lnTo>
                  <a:pt x="40" y="138"/>
                </a:lnTo>
                <a:lnTo>
                  <a:pt x="38" y="136"/>
                </a:lnTo>
                <a:lnTo>
                  <a:pt x="36" y="136"/>
                </a:lnTo>
                <a:lnTo>
                  <a:pt x="36" y="136"/>
                </a:lnTo>
                <a:lnTo>
                  <a:pt x="33" y="138"/>
                </a:lnTo>
                <a:lnTo>
                  <a:pt x="33" y="136"/>
                </a:lnTo>
                <a:lnTo>
                  <a:pt x="36" y="136"/>
                </a:lnTo>
                <a:lnTo>
                  <a:pt x="36" y="133"/>
                </a:lnTo>
                <a:lnTo>
                  <a:pt x="36" y="133"/>
                </a:lnTo>
                <a:lnTo>
                  <a:pt x="33" y="131"/>
                </a:lnTo>
                <a:lnTo>
                  <a:pt x="31" y="129"/>
                </a:lnTo>
                <a:lnTo>
                  <a:pt x="31" y="127"/>
                </a:lnTo>
                <a:lnTo>
                  <a:pt x="29" y="125"/>
                </a:lnTo>
                <a:lnTo>
                  <a:pt x="29" y="125"/>
                </a:lnTo>
                <a:lnTo>
                  <a:pt x="27" y="125"/>
                </a:lnTo>
                <a:lnTo>
                  <a:pt x="25" y="125"/>
                </a:lnTo>
                <a:lnTo>
                  <a:pt x="21" y="125"/>
                </a:lnTo>
                <a:lnTo>
                  <a:pt x="19" y="125"/>
                </a:lnTo>
                <a:lnTo>
                  <a:pt x="19" y="125"/>
                </a:lnTo>
                <a:lnTo>
                  <a:pt x="17" y="125"/>
                </a:lnTo>
                <a:lnTo>
                  <a:pt x="17" y="127"/>
                </a:lnTo>
                <a:lnTo>
                  <a:pt x="14" y="127"/>
                </a:lnTo>
                <a:lnTo>
                  <a:pt x="14" y="127"/>
                </a:lnTo>
                <a:lnTo>
                  <a:pt x="12" y="127"/>
                </a:lnTo>
                <a:lnTo>
                  <a:pt x="10" y="129"/>
                </a:lnTo>
                <a:lnTo>
                  <a:pt x="10" y="129"/>
                </a:lnTo>
                <a:lnTo>
                  <a:pt x="10" y="131"/>
                </a:lnTo>
                <a:lnTo>
                  <a:pt x="10" y="131"/>
                </a:lnTo>
                <a:lnTo>
                  <a:pt x="8" y="133"/>
                </a:lnTo>
                <a:lnTo>
                  <a:pt x="8" y="133"/>
                </a:lnTo>
                <a:lnTo>
                  <a:pt x="8" y="136"/>
                </a:lnTo>
                <a:lnTo>
                  <a:pt x="6" y="136"/>
                </a:lnTo>
                <a:lnTo>
                  <a:pt x="6" y="136"/>
                </a:lnTo>
                <a:lnTo>
                  <a:pt x="4" y="136"/>
                </a:lnTo>
                <a:lnTo>
                  <a:pt x="4" y="136"/>
                </a:lnTo>
                <a:lnTo>
                  <a:pt x="2" y="136"/>
                </a:lnTo>
                <a:lnTo>
                  <a:pt x="2" y="136"/>
                </a:lnTo>
                <a:lnTo>
                  <a:pt x="4" y="136"/>
                </a:lnTo>
                <a:lnTo>
                  <a:pt x="4" y="138"/>
                </a:lnTo>
                <a:lnTo>
                  <a:pt x="6" y="138"/>
                </a:lnTo>
                <a:lnTo>
                  <a:pt x="6" y="138"/>
                </a:lnTo>
                <a:lnTo>
                  <a:pt x="4" y="138"/>
                </a:lnTo>
                <a:lnTo>
                  <a:pt x="0" y="140"/>
                </a:lnTo>
                <a:lnTo>
                  <a:pt x="0" y="140"/>
                </a:lnTo>
                <a:lnTo>
                  <a:pt x="0" y="140"/>
                </a:lnTo>
                <a:lnTo>
                  <a:pt x="0" y="142"/>
                </a:lnTo>
                <a:lnTo>
                  <a:pt x="2" y="144"/>
                </a:lnTo>
                <a:lnTo>
                  <a:pt x="4" y="144"/>
                </a:lnTo>
                <a:lnTo>
                  <a:pt x="4" y="146"/>
                </a:lnTo>
                <a:lnTo>
                  <a:pt x="6" y="146"/>
                </a:lnTo>
                <a:lnTo>
                  <a:pt x="8" y="148"/>
                </a:lnTo>
                <a:lnTo>
                  <a:pt x="8" y="148"/>
                </a:lnTo>
                <a:lnTo>
                  <a:pt x="10" y="148"/>
                </a:lnTo>
                <a:lnTo>
                  <a:pt x="10" y="148"/>
                </a:lnTo>
                <a:lnTo>
                  <a:pt x="12" y="148"/>
                </a:lnTo>
                <a:lnTo>
                  <a:pt x="12" y="146"/>
                </a:lnTo>
                <a:lnTo>
                  <a:pt x="14" y="146"/>
                </a:lnTo>
                <a:lnTo>
                  <a:pt x="14" y="146"/>
                </a:lnTo>
                <a:lnTo>
                  <a:pt x="14" y="144"/>
                </a:lnTo>
                <a:lnTo>
                  <a:pt x="14" y="144"/>
                </a:lnTo>
                <a:lnTo>
                  <a:pt x="14" y="142"/>
                </a:lnTo>
                <a:lnTo>
                  <a:pt x="17" y="142"/>
                </a:lnTo>
                <a:lnTo>
                  <a:pt x="17" y="142"/>
                </a:lnTo>
                <a:lnTo>
                  <a:pt x="17" y="142"/>
                </a:lnTo>
                <a:lnTo>
                  <a:pt x="19" y="144"/>
                </a:lnTo>
                <a:lnTo>
                  <a:pt x="19" y="144"/>
                </a:lnTo>
                <a:lnTo>
                  <a:pt x="19" y="144"/>
                </a:lnTo>
                <a:lnTo>
                  <a:pt x="19" y="146"/>
                </a:lnTo>
                <a:lnTo>
                  <a:pt x="21" y="146"/>
                </a:lnTo>
                <a:lnTo>
                  <a:pt x="21" y="146"/>
                </a:lnTo>
                <a:lnTo>
                  <a:pt x="23" y="146"/>
                </a:lnTo>
                <a:lnTo>
                  <a:pt x="21" y="148"/>
                </a:lnTo>
                <a:lnTo>
                  <a:pt x="23" y="148"/>
                </a:lnTo>
                <a:lnTo>
                  <a:pt x="23" y="148"/>
                </a:lnTo>
                <a:lnTo>
                  <a:pt x="25" y="148"/>
                </a:lnTo>
                <a:lnTo>
                  <a:pt x="25" y="148"/>
                </a:lnTo>
                <a:lnTo>
                  <a:pt x="27" y="148"/>
                </a:lnTo>
                <a:lnTo>
                  <a:pt x="27" y="148"/>
                </a:lnTo>
                <a:lnTo>
                  <a:pt x="29" y="148"/>
                </a:lnTo>
                <a:lnTo>
                  <a:pt x="29" y="148"/>
                </a:lnTo>
                <a:lnTo>
                  <a:pt x="31" y="148"/>
                </a:lnTo>
                <a:lnTo>
                  <a:pt x="33" y="148"/>
                </a:lnTo>
                <a:lnTo>
                  <a:pt x="33" y="146"/>
                </a:lnTo>
                <a:lnTo>
                  <a:pt x="33" y="146"/>
                </a:lnTo>
                <a:lnTo>
                  <a:pt x="33" y="146"/>
                </a:lnTo>
                <a:lnTo>
                  <a:pt x="36" y="146"/>
                </a:lnTo>
                <a:lnTo>
                  <a:pt x="38" y="144"/>
                </a:lnTo>
                <a:lnTo>
                  <a:pt x="38" y="142"/>
                </a:lnTo>
                <a:close/>
                <a:moveTo>
                  <a:pt x="103" y="216"/>
                </a:moveTo>
                <a:lnTo>
                  <a:pt x="103" y="218"/>
                </a:lnTo>
                <a:lnTo>
                  <a:pt x="101" y="218"/>
                </a:lnTo>
                <a:lnTo>
                  <a:pt x="99" y="218"/>
                </a:lnTo>
                <a:lnTo>
                  <a:pt x="101" y="218"/>
                </a:lnTo>
                <a:lnTo>
                  <a:pt x="103" y="220"/>
                </a:lnTo>
                <a:lnTo>
                  <a:pt x="105" y="220"/>
                </a:lnTo>
                <a:lnTo>
                  <a:pt x="105" y="220"/>
                </a:lnTo>
                <a:lnTo>
                  <a:pt x="105" y="220"/>
                </a:lnTo>
                <a:lnTo>
                  <a:pt x="105" y="218"/>
                </a:lnTo>
                <a:lnTo>
                  <a:pt x="107" y="218"/>
                </a:lnTo>
                <a:lnTo>
                  <a:pt x="105" y="218"/>
                </a:lnTo>
                <a:lnTo>
                  <a:pt x="103" y="216"/>
                </a:lnTo>
                <a:close/>
                <a:moveTo>
                  <a:pt x="31" y="112"/>
                </a:moveTo>
                <a:lnTo>
                  <a:pt x="31" y="112"/>
                </a:lnTo>
                <a:lnTo>
                  <a:pt x="36" y="108"/>
                </a:lnTo>
                <a:lnTo>
                  <a:pt x="36" y="106"/>
                </a:lnTo>
                <a:lnTo>
                  <a:pt x="36" y="106"/>
                </a:lnTo>
                <a:lnTo>
                  <a:pt x="36" y="106"/>
                </a:lnTo>
                <a:lnTo>
                  <a:pt x="33" y="106"/>
                </a:lnTo>
                <a:lnTo>
                  <a:pt x="31" y="108"/>
                </a:lnTo>
                <a:lnTo>
                  <a:pt x="31" y="108"/>
                </a:lnTo>
                <a:lnTo>
                  <a:pt x="33" y="108"/>
                </a:lnTo>
                <a:lnTo>
                  <a:pt x="31" y="110"/>
                </a:lnTo>
                <a:lnTo>
                  <a:pt x="31" y="110"/>
                </a:lnTo>
                <a:lnTo>
                  <a:pt x="31" y="110"/>
                </a:lnTo>
                <a:lnTo>
                  <a:pt x="31" y="112"/>
                </a:lnTo>
                <a:lnTo>
                  <a:pt x="31" y="112"/>
                </a:lnTo>
                <a:lnTo>
                  <a:pt x="31" y="112"/>
                </a:lnTo>
                <a:close/>
                <a:moveTo>
                  <a:pt x="57" y="167"/>
                </a:moveTo>
                <a:lnTo>
                  <a:pt x="57" y="167"/>
                </a:lnTo>
                <a:lnTo>
                  <a:pt x="59" y="167"/>
                </a:lnTo>
                <a:lnTo>
                  <a:pt x="59" y="167"/>
                </a:lnTo>
                <a:lnTo>
                  <a:pt x="61" y="165"/>
                </a:lnTo>
                <a:lnTo>
                  <a:pt x="61" y="165"/>
                </a:lnTo>
                <a:lnTo>
                  <a:pt x="61" y="165"/>
                </a:lnTo>
                <a:lnTo>
                  <a:pt x="59" y="165"/>
                </a:lnTo>
                <a:lnTo>
                  <a:pt x="57" y="163"/>
                </a:lnTo>
                <a:lnTo>
                  <a:pt x="55" y="163"/>
                </a:lnTo>
                <a:lnTo>
                  <a:pt x="55" y="163"/>
                </a:lnTo>
                <a:lnTo>
                  <a:pt x="55" y="165"/>
                </a:lnTo>
                <a:lnTo>
                  <a:pt x="55" y="167"/>
                </a:lnTo>
                <a:lnTo>
                  <a:pt x="57" y="167"/>
                </a:lnTo>
                <a:close/>
                <a:moveTo>
                  <a:pt x="42" y="119"/>
                </a:moveTo>
                <a:lnTo>
                  <a:pt x="44" y="119"/>
                </a:lnTo>
                <a:lnTo>
                  <a:pt x="46" y="119"/>
                </a:lnTo>
                <a:lnTo>
                  <a:pt x="46" y="119"/>
                </a:lnTo>
                <a:lnTo>
                  <a:pt x="46" y="117"/>
                </a:lnTo>
                <a:lnTo>
                  <a:pt x="44" y="114"/>
                </a:lnTo>
                <a:lnTo>
                  <a:pt x="44" y="114"/>
                </a:lnTo>
                <a:lnTo>
                  <a:pt x="44" y="114"/>
                </a:lnTo>
                <a:lnTo>
                  <a:pt x="42" y="114"/>
                </a:lnTo>
                <a:lnTo>
                  <a:pt x="42" y="114"/>
                </a:lnTo>
                <a:lnTo>
                  <a:pt x="42" y="114"/>
                </a:lnTo>
                <a:lnTo>
                  <a:pt x="42" y="117"/>
                </a:lnTo>
                <a:lnTo>
                  <a:pt x="42" y="119"/>
                </a:lnTo>
                <a:lnTo>
                  <a:pt x="42" y="119"/>
                </a:lnTo>
                <a:close/>
                <a:moveTo>
                  <a:pt x="33" y="95"/>
                </a:moveTo>
                <a:lnTo>
                  <a:pt x="31" y="95"/>
                </a:lnTo>
                <a:lnTo>
                  <a:pt x="29" y="93"/>
                </a:lnTo>
                <a:lnTo>
                  <a:pt x="29" y="93"/>
                </a:lnTo>
                <a:lnTo>
                  <a:pt x="29" y="93"/>
                </a:lnTo>
                <a:lnTo>
                  <a:pt x="27" y="95"/>
                </a:lnTo>
                <a:lnTo>
                  <a:pt x="27" y="95"/>
                </a:lnTo>
                <a:lnTo>
                  <a:pt x="27" y="95"/>
                </a:lnTo>
                <a:lnTo>
                  <a:pt x="27" y="95"/>
                </a:lnTo>
                <a:lnTo>
                  <a:pt x="29" y="98"/>
                </a:lnTo>
                <a:lnTo>
                  <a:pt x="29" y="100"/>
                </a:lnTo>
                <a:lnTo>
                  <a:pt x="27" y="100"/>
                </a:lnTo>
                <a:lnTo>
                  <a:pt x="27" y="102"/>
                </a:lnTo>
                <a:lnTo>
                  <a:pt x="27" y="102"/>
                </a:lnTo>
                <a:lnTo>
                  <a:pt x="29" y="102"/>
                </a:lnTo>
                <a:lnTo>
                  <a:pt x="36" y="100"/>
                </a:lnTo>
                <a:lnTo>
                  <a:pt x="36" y="98"/>
                </a:lnTo>
                <a:lnTo>
                  <a:pt x="33" y="98"/>
                </a:lnTo>
                <a:lnTo>
                  <a:pt x="33" y="95"/>
                </a:lnTo>
                <a:close/>
                <a:moveTo>
                  <a:pt x="14" y="62"/>
                </a:moveTo>
                <a:lnTo>
                  <a:pt x="17" y="62"/>
                </a:lnTo>
                <a:lnTo>
                  <a:pt x="17" y="64"/>
                </a:lnTo>
                <a:lnTo>
                  <a:pt x="17" y="64"/>
                </a:lnTo>
                <a:lnTo>
                  <a:pt x="17" y="64"/>
                </a:lnTo>
                <a:lnTo>
                  <a:pt x="17" y="64"/>
                </a:lnTo>
                <a:lnTo>
                  <a:pt x="17" y="64"/>
                </a:lnTo>
                <a:lnTo>
                  <a:pt x="19" y="66"/>
                </a:lnTo>
                <a:lnTo>
                  <a:pt x="19" y="66"/>
                </a:lnTo>
                <a:lnTo>
                  <a:pt x="17" y="66"/>
                </a:lnTo>
                <a:lnTo>
                  <a:pt x="17" y="68"/>
                </a:lnTo>
                <a:lnTo>
                  <a:pt x="14" y="68"/>
                </a:lnTo>
                <a:lnTo>
                  <a:pt x="17" y="70"/>
                </a:lnTo>
                <a:lnTo>
                  <a:pt x="17" y="70"/>
                </a:lnTo>
                <a:lnTo>
                  <a:pt x="17" y="70"/>
                </a:lnTo>
                <a:lnTo>
                  <a:pt x="19" y="70"/>
                </a:lnTo>
                <a:lnTo>
                  <a:pt x="19" y="68"/>
                </a:lnTo>
                <a:lnTo>
                  <a:pt x="19" y="68"/>
                </a:lnTo>
                <a:lnTo>
                  <a:pt x="21" y="66"/>
                </a:lnTo>
                <a:lnTo>
                  <a:pt x="23" y="66"/>
                </a:lnTo>
                <a:lnTo>
                  <a:pt x="25" y="64"/>
                </a:lnTo>
                <a:lnTo>
                  <a:pt x="25" y="64"/>
                </a:lnTo>
                <a:lnTo>
                  <a:pt x="25" y="62"/>
                </a:lnTo>
                <a:lnTo>
                  <a:pt x="25" y="62"/>
                </a:lnTo>
                <a:lnTo>
                  <a:pt x="23" y="62"/>
                </a:lnTo>
                <a:lnTo>
                  <a:pt x="25" y="62"/>
                </a:lnTo>
                <a:lnTo>
                  <a:pt x="27" y="59"/>
                </a:lnTo>
                <a:lnTo>
                  <a:pt x="27" y="59"/>
                </a:lnTo>
                <a:lnTo>
                  <a:pt x="29" y="55"/>
                </a:lnTo>
                <a:lnTo>
                  <a:pt x="29" y="55"/>
                </a:lnTo>
                <a:lnTo>
                  <a:pt x="29" y="53"/>
                </a:lnTo>
                <a:lnTo>
                  <a:pt x="29" y="53"/>
                </a:lnTo>
                <a:lnTo>
                  <a:pt x="27" y="53"/>
                </a:lnTo>
                <a:lnTo>
                  <a:pt x="23" y="55"/>
                </a:lnTo>
                <a:lnTo>
                  <a:pt x="21" y="57"/>
                </a:lnTo>
                <a:lnTo>
                  <a:pt x="21" y="57"/>
                </a:lnTo>
                <a:lnTo>
                  <a:pt x="21" y="57"/>
                </a:lnTo>
                <a:lnTo>
                  <a:pt x="21" y="59"/>
                </a:lnTo>
                <a:lnTo>
                  <a:pt x="21" y="59"/>
                </a:lnTo>
                <a:lnTo>
                  <a:pt x="19" y="59"/>
                </a:lnTo>
                <a:lnTo>
                  <a:pt x="19" y="59"/>
                </a:lnTo>
                <a:lnTo>
                  <a:pt x="17" y="59"/>
                </a:lnTo>
                <a:lnTo>
                  <a:pt x="17" y="59"/>
                </a:lnTo>
                <a:lnTo>
                  <a:pt x="17" y="59"/>
                </a:lnTo>
                <a:lnTo>
                  <a:pt x="17" y="59"/>
                </a:lnTo>
                <a:lnTo>
                  <a:pt x="14" y="59"/>
                </a:lnTo>
                <a:lnTo>
                  <a:pt x="14" y="62"/>
                </a:lnTo>
                <a:lnTo>
                  <a:pt x="14" y="62"/>
                </a:lnTo>
                <a:lnTo>
                  <a:pt x="14" y="62"/>
                </a:lnTo>
                <a:close/>
                <a:moveTo>
                  <a:pt x="10" y="83"/>
                </a:moveTo>
                <a:lnTo>
                  <a:pt x="10" y="83"/>
                </a:lnTo>
                <a:lnTo>
                  <a:pt x="10" y="83"/>
                </a:lnTo>
                <a:lnTo>
                  <a:pt x="12" y="83"/>
                </a:lnTo>
                <a:lnTo>
                  <a:pt x="12" y="83"/>
                </a:lnTo>
                <a:lnTo>
                  <a:pt x="12" y="83"/>
                </a:lnTo>
                <a:lnTo>
                  <a:pt x="12" y="78"/>
                </a:lnTo>
                <a:lnTo>
                  <a:pt x="12" y="78"/>
                </a:lnTo>
                <a:lnTo>
                  <a:pt x="10" y="78"/>
                </a:lnTo>
                <a:lnTo>
                  <a:pt x="10" y="81"/>
                </a:lnTo>
                <a:lnTo>
                  <a:pt x="10" y="81"/>
                </a:lnTo>
                <a:lnTo>
                  <a:pt x="10" y="83"/>
                </a:lnTo>
                <a:close/>
                <a:moveTo>
                  <a:pt x="8" y="87"/>
                </a:moveTo>
                <a:lnTo>
                  <a:pt x="10" y="87"/>
                </a:lnTo>
                <a:lnTo>
                  <a:pt x="10" y="87"/>
                </a:lnTo>
                <a:lnTo>
                  <a:pt x="10" y="87"/>
                </a:lnTo>
                <a:lnTo>
                  <a:pt x="10" y="85"/>
                </a:lnTo>
                <a:lnTo>
                  <a:pt x="8" y="87"/>
                </a:lnTo>
                <a:lnTo>
                  <a:pt x="8" y="87"/>
                </a:lnTo>
                <a:lnTo>
                  <a:pt x="8" y="87"/>
                </a:lnTo>
                <a:lnTo>
                  <a:pt x="8" y="87"/>
                </a:lnTo>
                <a:close/>
                <a:moveTo>
                  <a:pt x="12" y="74"/>
                </a:moveTo>
                <a:lnTo>
                  <a:pt x="14" y="74"/>
                </a:lnTo>
                <a:lnTo>
                  <a:pt x="14" y="72"/>
                </a:lnTo>
                <a:lnTo>
                  <a:pt x="14" y="72"/>
                </a:lnTo>
                <a:lnTo>
                  <a:pt x="12" y="72"/>
                </a:lnTo>
                <a:lnTo>
                  <a:pt x="12" y="72"/>
                </a:lnTo>
                <a:lnTo>
                  <a:pt x="10" y="72"/>
                </a:lnTo>
                <a:lnTo>
                  <a:pt x="10" y="72"/>
                </a:lnTo>
                <a:lnTo>
                  <a:pt x="10" y="72"/>
                </a:lnTo>
                <a:lnTo>
                  <a:pt x="8" y="72"/>
                </a:lnTo>
                <a:lnTo>
                  <a:pt x="8" y="72"/>
                </a:lnTo>
                <a:lnTo>
                  <a:pt x="8" y="72"/>
                </a:lnTo>
                <a:lnTo>
                  <a:pt x="12" y="74"/>
                </a:lnTo>
                <a:close/>
                <a:moveTo>
                  <a:pt x="84" y="241"/>
                </a:moveTo>
                <a:lnTo>
                  <a:pt x="84" y="243"/>
                </a:lnTo>
                <a:lnTo>
                  <a:pt x="84" y="243"/>
                </a:lnTo>
                <a:lnTo>
                  <a:pt x="82" y="243"/>
                </a:lnTo>
                <a:lnTo>
                  <a:pt x="84" y="241"/>
                </a:lnTo>
                <a:lnTo>
                  <a:pt x="84" y="241"/>
                </a:lnTo>
                <a:lnTo>
                  <a:pt x="84" y="241"/>
                </a:lnTo>
                <a:close/>
                <a:moveTo>
                  <a:pt x="93" y="248"/>
                </a:moveTo>
                <a:lnTo>
                  <a:pt x="93" y="248"/>
                </a:lnTo>
                <a:lnTo>
                  <a:pt x="93" y="248"/>
                </a:lnTo>
                <a:lnTo>
                  <a:pt x="90" y="248"/>
                </a:lnTo>
                <a:lnTo>
                  <a:pt x="90" y="248"/>
                </a:lnTo>
                <a:lnTo>
                  <a:pt x="88" y="248"/>
                </a:lnTo>
                <a:lnTo>
                  <a:pt x="90" y="245"/>
                </a:lnTo>
                <a:lnTo>
                  <a:pt x="93" y="248"/>
                </a:lnTo>
                <a:lnTo>
                  <a:pt x="93" y="248"/>
                </a:lnTo>
                <a:close/>
              </a:path>
            </a:pathLst>
          </a:custGeom>
          <a:solidFill>
            <a:schemeClr val="accent6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38" name="Freeform 338"/>
          <p:cNvSpPr>
            <a:spLocks noEditPoints="1"/>
          </p:cNvSpPr>
          <p:nvPr/>
        </p:nvSpPr>
        <p:spPr bwMode="auto">
          <a:xfrm>
            <a:off x="5100637" y="4251325"/>
            <a:ext cx="130175" cy="136525"/>
          </a:xfrm>
          <a:custGeom>
            <a:avLst/>
            <a:gdLst>
              <a:gd name="T0" fmla="*/ 82 w 82"/>
              <a:gd name="T1" fmla="*/ 27 h 86"/>
              <a:gd name="T2" fmla="*/ 80 w 82"/>
              <a:gd name="T3" fmla="*/ 21 h 86"/>
              <a:gd name="T4" fmla="*/ 74 w 82"/>
              <a:gd name="T5" fmla="*/ 12 h 86"/>
              <a:gd name="T6" fmla="*/ 72 w 82"/>
              <a:gd name="T7" fmla="*/ 8 h 86"/>
              <a:gd name="T8" fmla="*/ 67 w 82"/>
              <a:gd name="T9" fmla="*/ 0 h 86"/>
              <a:gd name="T10" fmla="*/ 57 w 82"/>
              <a:gd name="T11" fmla="*/ 6 h 86"/>
              <a:gd name="T12" fmla="*/ 48 w 82"/>
              <a:gd name="T13" fmla="*/ 6 h 86"/>
              <a:gd name="T14" fmla="*/ 40 w 82"/>
              <a:gd name="T15" fmla="*/ 10 h 86"/>
              <a:gd name="T16" fmla="*/ 36 w 82"/>
              <a:gd name="T17" fmla="*/ 8 h 86"/>
              <a:gd name="T18" fmla="*/ 29 w 82"/>
              <a:gd name="T19" fmla="*/ 8 h 86"/>
              <a:gd name="T20" fmla="*/ 21 w 82"/>
              <a:gd name="T21" fmla="*/ 8 h 86"/>
              <a:gd name="T22" fmla="*/ 21 w 82"/>
              <a:gd name="T23" fmla="*/ 12 h 86"/>
              <a:gd name="T24" fmla="*/ 19 w 82"/>
              <a:gd name="T25" fmla="*/ 19 h 86"/>
              <a:gd name="T26" fmla="*/ 19 w 82"/>
              <a:gd name="T27" fmla="*/ 25 h 86"/>
              <a:gd name="T28" fmla="*/ 23 w 82"/>
              <a:gd name="T29" fmla="*/ 29 h 86"/>
              <a:gd name="T30" fmla="*/ 25 w 82"/>
              <a:gd name="T31" fmla="*/ 31 h 86"/>
              <a:gd name="T32" fmla="*/ 29 w 82"/>
              <a:gd name="T33" fmla="*/ 27 h 86"/>
              <a:gd name="T34" fmla="*/ 27 w 82"/>
              <a:gd name="T35" fmla="*/ 36 h 86"/>
              <a:gd name="T36" fmla="*/ 27 w 82"/>
              <a:gd name="T37" fmla="*/ 38 h 86"/>
              <a:gd name="T38" fmla="*/ 23 w 82"/>
              <a:gd name="T39" fmla="*/ 40 h 86"/>
              <a:gd name="T40" fmla="*/ 17 w 82"/>
              <a:gd name="T41" fmla="*/ 46 h 86"/>
              <a:gd name="T42" fmla="*/ 15 w 82"/>
              <a:gd name="T43" fmla="*/ 48 h 86"/>
              <a:gd name="T44" fmla="*/ 15 w 82"/>
              <a:gd name="T45" fmla="*/ 46 h 86"/>
              <a:gd name="T46" fmla="*/ 8 w 82"/>
              <a:gd name="T47" fmla="*/ 50 h 86"/>
              <a:gd name="T48" fmla="*/ 4 w 82"/>
              <a:gd name="T49" fmla="*/ 57 h 86"/>
              <a:gd name="T50" fmla="*/ 2 w 82"/>
              <a:gd name="T51" fmla="*/ 65 h 86"/>
              <a:gd name="T52" fmla="*/ 4 w 82"/>
              <a:gd name="T53" fmla="*/ 69 h 86"/>
              <a:gd name="T54" fmla="*/ 0 w 82"/>
              <a:gd name="T55" fmla="*/ 78 h 86"/>
              <a:gd name="T56" fmla="*/ 0 w 82"/>
              <a:gd name="T57" fmla="*/ 84 h 86"/>
              <a:gd name="T58" fmla="*/ 6 w 82"/>
              <a:gd name="T59" fmla="*/ 86 h 86"/>
              <a:gd name="T60" fmla="*/ 10 w 82"/>
              <a:gd name="T61" fmla="*/ 82 h 86"/>
              <a:gd name="T62" fmla="*/ 15 w 82"/>
              <a:gd name="T63" fmla="*/ 80 h 86"/>
              <a:gd name="T64" fmla="*/ 19 w 82"/>
              <a:gd name="T65" fmla="*/ 80 h 86"/>
              <a:gd name="T66" fmla="*/ 27 w 82"/>
              <a:gd name="T67" fmla="*/ 80 h 86"/>
              <a:gd name="T68" fmla="*/ 34 w 82"/>
              <a:gd name="T69" fmla="*/ 78 h 86"/>
              <a:gd name="T70" fmla="*/ 38 w 82"/>
              <a:gd name="T71" fmla="*/ 69 h 86"/>
              <a:gd name="T72" fmla="*/ 36 w 82"/>
              <a:gd name="T73" fmla="*/ 65 h 86"/>
              <a:gd name="T74" fmla="*/ 42 w 82"/>
              <a:gd name="T75" fmla="*/ 63 h 86"/>
              <a:gd name="T76" fmla="*/ 44 w 82"/>
              <a:gd name="T77" fmla="*/ 63 h 86"/>
              <a:gd name="T78" fmla="*/ 46 w 82"/>
              <a:gd name="T79" fmla="*/ 61 h 86"/>
              <a:gd name="T80" fmla="*/ 48 w 82"/>
              <a:gd name="T81" fmla="*/ 61 h 86"/>
              <a:gd name="T82" fmla="*/ 51 w 82"/>
              <a:gd name="T83" fmla="*/ 61 h 86"/>
              <a:gd name="T84" fmla="*/ 53 w 82"/>
              <a:gd name="T85" fmla="*/ 61 h 86"/>
              <a:gd name="T86" fmla="*/ 55 w 82"/>
              <a:gd name="T87" fmla="*/ 57 h 86"/>
              <a:gd name="T88" fmla="*/ 59 w 82"/>
              <a:gd name="T89" fmla="*/ 57 h 86"/>
              <a:gd name="T90" fmla="*/ 59 w 82"/>
              <a:gd name="T91" fmla="*/ 59 h 86"/>
              <a:gd name="T92" fmla="*/ 61 w 82"/>
              <a:gd name="T93" fmla="*/ 61 h 86"/>
              <a:gd name="T94" fmla="*/ 63 w 82"/>
              <a:gd name="T95" fmla="*/ 61 h 86"/>
              <a:gd name="T96" fmla="*/ 70 w 82"/>
              <a:gd name="T97" fmla="*/ 59 h 86"/>
              <a:gd name="T98" fmla="*/ 74 w 82"/>
              <a:gd name="T99" fmla="*/ 50 h 86"/>
              <a:gd name="T100" fmla="*/ 78 w 82"/>
              <a:gd name="T101" fmla="*/ 46 h 86"/>
              <a:gd name="T102" fmla="*/ 80 w 82"/>
              <a:gd name="T103" fmla="*/ 42 h 86"/>
              <a:gd name="T104" fmla="*/ 82 w 82"/>
              <a:gd name="T105" fmla="*/ 38 h 86"/>
              <a:gd name="T106" fmla="*/ 40 w 82"/>
              <a:gd name="T107" fmla="*/ 67 h 86"/>
              <a:gd name="T108" fmla="*/ 38 w 82"/>
              <a:gd name="T109" fmla="*/ 69 h 86"/>
              <a:gd name="T110" fmla="*/ 40 w 82"/>
              <a:gd name="T111" fmla="*/ 72 h 86"/>
              <a:gd name="T112" fmla="*/ 42 w 82"/>
              <a:gd name="T113" fmla="*/ 69 h 86"/>
              <a:gd name="T114" fmla="*/ 55 w 82"/>
              <a:gd name="T115" fmla="*/ 61 h 86"/>
              <a:gd name="T116" fmla="*/ 57 w 82"/>
              <a:gd name="T117" fmla="*/ 61 h 86"/>
              <a:gd name="T118" fmla="*/ 57 w 82"/>
              <a:gd name="T119" fmla="*/ 59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2" h="86">
                <a:moveTo>
                  <a:pt x="82" y="36"/>
                </a:moveTo>
                <a:lnTo>
                  <a:pt x="82" y="34"/>
                </a:lnTo>
                <a:lnTo>
                  <a:pt x="82" y="29"/>
                </a:lnTo>
                <a:lnTo>
                  <a:pt x="82" y="27"/>
                </a:lnTo>
                <a:lnTo>
                  <a:pt x="82" y="27"/>
                </a:lnTo>
                <a:lnTo>
                  <a:pt x="80" y="25"/>
                </a:lnTo>
                <a:lnTo>
                  <a:pt x="80" y="25"/>
                </a:lnTo>
                <a:lnTo>
                  <a:pt x="80" y="25"/>
                </a:lnTo>
                <a:lnTo>
                  <a:pt x="80" y="23"/>
                </a:lnTo>
                <a:lnTo>
                  <a:pt x="80" y="21"/>
                </a:lnTo>
                <a:lnTo>
                  <a:pt x="78" y="21"/>
                </a:lnTo>
                <a:lnTo>
                  <a:pt x="76" y="19"/>
                </a:lnTo>
                <a:lnTo>
                  <a:pt x="76" y="17"/>
                </a:lnTo>
                <a:lnTo>
                  <a:pt x="74" y="17"/>
                </a:lnTo>
                <a:lnTo>
                  <a:pt x="74" y="12"/>
                </a:lnTo>
                <a:lnTo>
                  <a:pt x="74" y="12"/>
                </a:lnTo>
                <a:lnTo>
                  <a:pt x="74" y="10"/>
                </a:lnTo>
                <a:lnTo>
                  <a:pt x="74" y="8"/>
                </a:lnTo>
                <a:lnTo>
                  <a:pt x="74" y="8"/>
                </a:lnTo>
                <a:lnTo>
                  <a:pt x="72" y="8"/>
                </a:lnTo>
                <a:lnTo>
                  <a:pt x="70" y="6"/>
                </a:lnTo>
                <a:lnTo>
                  <a:pt x="70" y="6"/>
                </a:lnTo>
                <a:lnTo>
                  <a:pt x="70" y="6"/>
                </a:lnTo>
                <a:lnTo>
                  <a:pt x="70" y="6"/>
                </a:lnTo>
                <a:lnTo>
                  <a:pt x="67" y="0"/>
                </a:lnTo>
                <a:lnTo>
                  <a:pt x="63" y="4"/>
                </a:lnTo>
                <a:lnTo>
                  <a:pt x="61" y="6"/>
                </a:lnTo>
                <a:lnTo>
                  <a:pt x="61" y="6"/>
                </a:lnTo>
                <a:lnTo>
                  <a:pt x="59" y="6"/>
                </a:lnTo>
                <a:lnTo>
                  <a:pt x="57" y="6"/>
                </a:lnTo>
                <a:lnTo>
                  <a:pt x="55" y="6"/>
                </a:lnTo>
                <a:lnTo>
                  <a:pt x="53" y="6"/>
                </a:lnTo>
                <a:lnTo>
                  <a:pt x="51" y="6"/>
                </a:lnTo>
                <a:lnTo>
                  <a:pt x="48" y="6"/>
                </a:lnTo>
                <a:lnTo>
                  <a:pt x="48" y="6"/>
                </a:lnTo>
                <a:lnTo>
                  <a:pt x="46" y="8"/>
                </a:lnTo>
                <a:lnTo>
                  <a:pt x="42" y="8"/>
                </a:lnTo>
                <a:lnTo>
                  <a:pt x="40" y="8"/>
                </a:lnTo>
                <a:lnTo>
                  <a:pt x="40" y="10"/>
                </a:lnTo>
                <a:lnTo>
                  <a:pt x="40" y="10"/>
                </a:lnTo>
                <a:lnTo>
                  <a:pt x="40" y="10"/>
                </a:lnTo>
                <a:lnTo>
                  <a:pt x="38" y="10"/>
                </a:lnTo>
                <a:lnTo>
                  <a:pt x="38" y="10"/>
                </a:lnTo>
                <a:lnTo>
                  <a:pt x="36" y="10"/>
                </a:lnTo>
                <a:lnTo>
                  <a:pt x="36" y="8"/>
                </a:lnTo>
                <a:lnTo>
                  <a:pt x="36" y="6"/>
                </a:lnTo>
                <a:lnTo>
                  <a:pt x="34" y="6"/>
                </a:lnTo>
                <a:lnTo>
                  <a:pt x="32" y="8"/>
                </a:lnTo>
                <a:lnTo>
                  <a:pt x="29" y="8"/>
                </a:lnTo>
                <a:lnTo>
                  <a:pt x="29" y="8"/>
                </a:lnTo>
                <a:lnTo>
                  <a:pt x="27" y="8"/>
                </a:lnTo>
                <a:lnTo>
                  <a:pt x="25" y="6"/>
                </a:lnTo>
                <a:lnTo>
                  <a:pt x="25" y="6"/>
                </a:lnTo>
                <a:lnTo>
                  <a:pt x="23" y="8"/>
                </a:lnTo>
                <a:lnTo>
                  <a:pt x="21" y="8"/>
                </a:lnTo>
                <a:lnTo>
                  <a:pt x="21" y="10"/>
                </a:lnTo>
                <a:lnTo>
                  <a:pt x="19" y="10"/>
                </a:lnTo>
                <a:lnTo>
                  <a:pt x="21" y="12"/>
                </a:lnTo>
                <a:lnTo>
                  <a:pt x="21" y="12"/>
                </a:lnTo>
                <a:lnTo>
                  <a:pt x="21" y="12"/>
                </a:lnTo>
                <a:lnTo>
                  <a:pt x="19" y="15"/>
                </a:lnTo>
                <a:lnTo>
                  <a:pt x="19" y="17"/>
                </a:lnTo>
                <a:lnTo>
                  <a:pt x="19" y="19"/>
                </a:lnTo>
                <a:lnTo>
                  <a:pt x="19" y="19"/>
                </a:lnTo>
                <a:lnTo>
                  <a:pt x="19" y="19"/>
                </a:lnTo>
                <a:lnTo>
                  <a:pt x="19" y="19"/>
                </a:lnTo>
                <a:lnTo>
                  <a:pt x="19" y="21"/>
                </a:lnTo>
                <a:lnTo>
                  <a:pt x="19" y="21"/>
                </a:lnTo>
                <a:lnTo>
                  <a:pt x="19" y="23"/>
                </a:lnTo>
                <a:lnTo>
                  <a:pt x="19" y="25"/>
                </a:lnTo>
                <a:lnTo>
                  <a:pt x="19" y="27"/>
                </a:lnTo>
                <a:lnTo>
                  <a:pt x="19" y="27"/>
                </a:lnTo>
                <a:lnTo>
                  <a:pt x="21" y="27"/>
                </a:lnTo>
                <a:lnTo>
                  <a:pt x="23" y="27"/>
                </a:lnTo>
                <a:lnTo>
                  <a:pt x="23" y="29"/>
                </a:lnTo>
                <a:lnTo>
                  <a:pt x="23" y="29"/>
                </a:lnTo>
                <a:lnTo>
                  <a:pt x="23" y="29"/>
                </a:lnTo>
                <a:lnTo>
                  <a:pt x="25" y="29"/>
                </a:lnTo>
                <a:lnTo>
                  <a:pt x="25" y="29"/>
                </a:lnTo>
                <a:lnTo>
                  <a:pt x="25" y="31"/>
                </a:lnTo>
                <a:lnTo>
                  <a:pt x="25" y="31"/>
                </a:lnTo>
                <a:lnTo>
                  <a:pt x="27" y="29"/>
                </a:lnTo>
                <a:lnTo>
                  <a:pt x="27" y="29"/>
                </a:lnTo>
                <a:lnTo>
                  <a:pt x="29" y="27"/>
                </a:lnTo>
                <a:lnTo>
                  <a:pt x="29" y="27"/>
                </a:lnTo>
                <a:lnTo>
                  <a:pt x="29" y="27"/>
                </a:lnTo>
                <a:lnTo>
                  <a:pt x="27" y="29"/>
                </a:lnTo>
                <a:lnTo>
                  <a:pt x="27" y="29"/>
                </a:lnTo>
                <a:lnTo>
                  <a:pt x="27" y="31"/>
                </a:lnTo>
                <a:lnTo>
                  <a:pt x="27" y="36"/>
                </a:lnTo>
                <a:lnTo>
                  <a:pt x="27" y="36"/>
                </a:lnTo>
                <a:lnTo>
                  <a:pt x="27" y="36"/>
                </a:lnTo>
                <a:lnTo>
                  <a:pt x="27" y="36"/>
                </a:lnTo>
                <a:lnTo>
                  <a:pt x="27" y="38"/>
                </a:lnTo>
                <a:lnTo>
                  <a:pt x="27" y="38"/>
                </a:lnTo>
                <a:lnTo>
                  <a:pt x="25" y="38"/>
                </a:lnTo>
                <a:lnTo>
                  <a:pt x="25" y="40"/>
                </a:lnTo>
                <a:lnTo>
                  <a:pt x="23" y="40"/>
                </a:lnTo>
                <a:lnTo>
                  <a:pt x="23" y="40"/>
                </a:lnTo>
                <a:lnTo>
                  <a:pt x="23" y="40"/>
                </a:lnTo>
                <a:lnTo>
                  <a:pt x="21" y="40"/>
                </a:lnTo>
                <a:lnTo>
                  <a:pt x="21" y="42"/>
                </a:lnTo>
                <a:lnTo>
                  <a:pt x="19" y="44"/>
                </a:lnTo>
                <a:lnTo>
                  <a:pt x="19" y="46"/>
                </a:lnTo>
                <a:lnTo>
                  <a:pt x="17" y="46"/>
                </a:lnTo>
                <a:lnTo>
                  <a:pt x="17" y="48"/>
                </a:lnTo>
                <a:lnTo>
                  <a:pt x="15" y="48"/>
                </a:lnTo>
                <a:lnTo>
                  <a:pt x="15" y="48"/>
                </a:lnTo>
                <a:lnTo>
                  <a:pt x="15" y="48"/>
                </a:lnTo>
                <a:lnTo>
                  <a:pt x="15" y="48"/>
                </a:lnTo>
                <a:lnTo>
                  <a:pt x="15" y="46"/>
                </a:lnTo>
                <a:lnTo>
                  <a:pt x="15" y="46"/>
                </a:lnTo>
                <a:lnTo>
                  <a:pt x="15" y="46"/>
                </a:lnTo>
                <a:lnTo>
                  <a:pt x="15" y="46"/>
                </a:lnTo>
                <a:lnTo>
                  <a:pt x="15" y="46"/>
                </a:lnTo>
                <a:lnTo>
                  <a:pt x="15" y="46"/>
                </a:lnTo>
                <a:lnTo>
                  <a:pt x="13" y="46"/>
                </a:lnTo>
                <a:lnTo>
                  <a:pt x="10" y="48"/>
                </a:lnTo>
                <a:lnTo>
                  <a:pt x="10" y="48"/>
                </a:lnTo>
                <a:lnTo>
                  <a:pt x="8" y="50"/>
                </a:lnTo>
                <a:lnTo>
                  <a:pt x="6" y="53"/>
                </a:lnTo>
                <a:lnTo>
                  <a:pt x="6" y="53"/>
                </a:lnTo>
                <a:lnTo>
                  <a:pt x="6" y="55"/>
                </a:lnTo>
                <a:lnTo>
                  <a:pt x="6" y="57"/>
                </a:lnTo>
                <a:lnTo>
                  <a:pt x="4" y="57"/>
                </a:lnTo>
                <a:lnTo>
                  <a:pt x="4" y="61"/>
                </a:lnTo>
                <a:lnTo>
                  <a:pt x="4" y="61"/>
                </a:lnTo>
                <a:lnTo>
                  <a:pt x="2" y="61"/>
                </a:lnTo>
                <a:lnTo>
                  <a:pt x="2" y="63"/>
                </a:lnTo>
                <a:lnTo>
                  <a:pt x="2" y="65"/>
                </a:lnTo>
                <a:lnTo>
                  <a:pt x="2" y="65"/>
                </a:lnTo>
                <a:lnTo>
                  <a:pt x="2" y="65"/>
                </a:lnTo>
                <a:lnTo>
                  <a:pt x="4" y="65"/>
                </a:lnTo>
                <a:lnTo>
                  <a:pt x="4" y="67"/>
                </a:lnTo>
                <a:lnTo>
                  <a:pt x="4" y="69"/>
                </a:lnTo>
                <a:lnTo>
                  <a:pt x="2" y="72"/>
                </a:lnTo>
                <a:lnTo>
                  <a:pt x="2" y="72"/>
                </a:lnTo>
                <a:lnTo>
                  <a:pt x="0" y="74"/>
                </a:lnTo>
                <a:lnTo>
                  <a:pt x="0" y="76"/>
                </a:lnTo>
                <a:lnTo>
                  <a:pt x="0" y="78"/>
                </a:lnTo>
                <a:lnTo>
                  <a:pt x="0" y="78"/>
                </a:lnTo>
                <a:lnTo>
                  <a:pt x="0" y="80"/>
                </a:lnTo>
                <a:lnTo>
                  <a:pt x="0" y="84"/>
                </a:lnTo>
                <a:lnTo>
                  <a:pt x="0" y="84"/>
                </a:lnTo>
                <a:lnTo>
                  <a:pt x="0" y="84"/>
                </a:lnTo>
                <a:lnTo>
                  <a:pt x="4" y="84"/>
                </a:lnTo>
                <a:lnTo>
                  <a:pt x="4" y="84"/>
                </a:lnTo>
                <a:lnTo>
                  <a:pt x="4" y="86"/>
                </a:lnTo>
                <a:lnTo>
                  <a:pt x="6" y="86"/>
                </a:lnTo>
                <a:lnTo>
                  <a:pt x="6" y="86"/>
                </a:lnTo>
                <a:lnTo>
                  <a:pt x="6" y="86"/>
                </a:lnTo>
                <a:lnTo>
                  <a:pt x="8" y="84"/>
                </a:lnTo>
                <a:lnTo>
                  <a:pt x="8" y="84"/>
                </a:lnTo>
                <a:lnTo>
                  <a:pt x="10" y="82"/>
                </a:lnTo>
                <a:lnTo>
                  <a:pt x="10" y="82"/>
                </a:lnTo>
                <a:lnTo>
                  <a:pt x="13" y="80"/>
                </a:lnTo>
                <a:lnTo>
                  <a:pt x="13" y="80"/>
                </a:lnTo>
                <a:lnTo>
                  <a:pt x="13" y="80"/>
                </a:lnTo>
                <a:lnTo>
                  <a:pt x="15" y="80"/>
                </a:lnTo>
                <a:lnTo>
                  <a:pt x="15" y="80"/>
                </a:lnTo>
                <a:lnTo>
                  <a:pt x="15" y="80"/>
                </a:lnTo>
                <a:lnTo>
                  <a:pt x="17" y="80"/>
                </a:lnTo>
                <a:lnTo>
                  <a:pt x="17" y="80"/>
                </a:lnTo>
                <a:lnTo>
                  <a:pt x="19" y="80"/>
                </a:lnTo>
                <a:lnTo>
                  <a:pt x="19" y="80"/>
                </a:lnTo>
                <a:lnTo>
                  <a:pt x="19" y="80"/>
                </a:lnTo>
                <a:lnTo>
                  <a:pt x="19" y="80"/>
                </a:lnTo>
                <a:lnTo>
                  <a:pt x="21" y="80"/>
                </a:lnTo>
                <a:lnTo>
                  <a:pt x="23" y="80"/>
                </a:lnTo>
                <a:lnTo>
                  <a:pt x="27" y="80"/>
                </a:lnTo>
                <a:lnTo>
                  <a:pt x="29" y="80"/>
                </a:lnTo>
                <a:lnTo>
                  <a:pt x="32" y="80"/>
                </a:lnTo>
                <a:lnTo>
                  <a:pt x="34" y="80"/>
                </a:lnTo>
                <a:lnTo>
                  <a:pt x="34" y="78"/>
                </a:lnTo>
                <a:lnTo>
                  <a:pt x="34" y="78"/>
                </a:lnTo>
                <a:lnTo>
                  <a:pt x="34" y="76"/>
                </a:lnTo>
                <a:lnTo>
                  <a:pt x="34" y="76"/>
                </a:lnTo>
                <a:lnTo>
                  <a:pt x="34" y="74"/>
                </a:lnTo>
                <a:lnTo>
                  <a:pt x="36" y="72"/>
                </a:lnTo>
                <a:lnTo>
                  <a:pt x="38" y="69"/>
                </a:lnTo>
                <a:lnTo>
                  <a:pt x="38" y="67"/>
                </a:lnTo>
                <a:lnTo>
                  <a:pt x="38" y="67"/>
                </a:lnTo>
                <a:lnTo>
                  <a:pt x="36" y="67"/>
                </a:lnTo>
                <a:lnTo>
                  <a:pt x="36" y="67"/>
                </a:lnTo>
                <a:lnTo>
                  <a:pt x="36" y="65"/>
                </a:lnTo>
                <a:lnTo>
                  <a:pt x="38" y="65"/>
                </a:lnTo>
                <a:lnTo>
                  <a:pt x="38" y="65"/>
                </a:lnTo>
                <a:lnTo>
                  <a:pt x="40" y="65"/>
                </a:lnTo>
                <a:lnTo>
                  <a:pt x="40" y="63"/>
                </a:lnTo>
                <a:lnTo>
                  <a:pt x="42" y="63"/>
                </a:lnTo>
                <a:lnTo>
                  <a:pt x="42" y="63"/>
                </a:lnTo>
                <a:lnTo>
                  <a:pt x="42" y="63"/>
                </a:lnTo>
                <a:lnTo>
                  <a:pt x="42" y="63"/>
                </a:lnTo>
                <a:lnTo>
                  <a:pt x="44" y="63"/>
                </a:lnTo>
                <a:lnTo>
                  <a:pt x="44" y="63"/>
                </a:lnTo>
                <a:lnTo>
                  <a:pt x="44" y="63"/>
                </a:lnTo>
                <a:lnTo>
                  <a:pt x="44" y="63"/>
                </a:lnTo>
                <a:lnTo>
                  <a:pt x="46" y="63"/>
                </a:lnTo>
                <a:lnTo>
                  <a:pt x="46" y="63"/>
                </a:lnTo>
                <a:lnTo>
                  <a:pt x="46" y="61"/>
                </a:lnTo>
                <a:lnTo>
                  <a:pt x="46" y="61"/>
                </a:lnTo>
                <a:lnTo>
                  <a:pt x="46" y="61"/>
                </a:lnTo>
                <a:lnTo>
                  <a:pt x="48" y="61"/>
                </a:lnTo>
                <a:lnTo>
                  <a:pt x="48" y="61"/>
                </a:lnTo>
                <a:lnTo>
                  <a:pt x="48" y="61"/>
                </a:lnTo>
                <a:lnTo>
                  <a:pt x="48" y="63"/>
                </a:lnTo>
                <a:lnTo>
                  <a:pt x="48" y="63"/>
                </a:lnTo>
                <a:lnTo>
                  <a:pt x="48" y="63"/>
                </a:lnTo>
                <a:lnTo>
                  <a:pt x="48" y="63"/>
                </a:lnTo>
                <a:lnTo>
                  <a:pt x="51" y="61"/>
                </a:lnTo>
                <a:lnTo>
                  <a:pt x="51" y="61"/>
                </a:lnTo>
                <a:lnTo>
                  <a:pt x="51" y="63"/>
                </a:lnTo>
                <a:lnTo>
                  <a:pt x="51" y="63"/>
                </a:lnTo>
                <a:lnTo>
                  <a:pt x="53" y="63"/>
                </a:lnTo>
                <a:lnTo>
                  <a:pt x="53" y="61"/>
                </a:lnTo>
                <a:lnTo>
                  <a:pt x="53" y="61"/>
                </a:lnTo>
                <a:lnTo>
                  <a:pt x="53" y="61"/>
                </a:lnTo>
                <a:lnTo>
                  <a:pt x="55" y="61"/>
                </a:lnTo>
                <a:lnTo>
                  <a:pt x="55" y="59"/>
                </a:lnTo>
                <a:lnTo>
                  <a:pt x="55" y="57"/>
                </a:lnTo>
                <a:lnTo>
                  <a:pt x="57" y="57"/>
                </a:lnTo>
                <a:lnTo>
                  <a:pt x="57" y="57"/>
                </a:lnTo>
                <a:lnTo>
                  <a:pt x="57" y="57"/>
                </a:lnTo>
                <a:lnTo>
                  <a:pt x="59" y="57"/>
                </a:lnTo>
                <a:lnTo>
                  <a:pt x="59" y="57"/>
                </a:lnTo>
                <a:lnTo>
                  <a:pt x="57" y="59"/>
                </a:lnTo>
                <a:lnTo>
                  <a:pt x="57" y="59"/>
                </a:lnTo>
                <a:lnTo>
                  <a:pt x="59" y="59"/>
                </a:lnTo>
                <a:lnTo>
                  <a:pt x="59" y="59"/>
                </a:lnTo>
                <a:lnTo>
                  <a:pt x="59" y="59"/>
                </a:lnTo>
                <a:lnTo>
                  <a:pt x="59" y="61"/>
                </a:lnTo>
                <a:lnTo>
                  <a:pt x="59" y="61"/>
                </a:lnTo>
                <a:lnTo>
                  <a:pt x="59" y="61"/>
                </a:lnTo>
                <a:lnTo>
                  <a:pt x="61" y="61"/>
                </a:lnTo>
                <a:lnTo>
                  <a:pt x="61" y="61"/>
                </a:lnTo>
                <a:lnTo>
                  <a:pt x="63" y="59"/>
                </a:lnTo>
                <a:lnTo>
                  <a:pt x="63" y="59"/>
                </a:lnTo>
                <a:lnTo>
                  <a:pt x="63" y="59"/>
                </a:lnTo>
                <a:lnTo>
                  <a:pt x="63" y="61"/>
                </a:lnTo>
                <a:lnTo>
                  <a:pt x="63" y="61"/>
                </a:lnTo>
                <a:lnTo>
                  <a:pt x="65" y="61"/>
                </a:lnTo>
                <a:lnTo>
                  <a:pt x="67" y="61"/>
                </a:lnTo>
                <a:lnTo>
                  <a:pt x="67" y="61"/>
                </a:lnTo>
                <a:lnTo>
                  <a:pt x="67" y="59"/>
                </a:lnTo>
                <a:lnTo>
                  <a:pt x="70" y="59"/>
                </a:lnTo>
                <a:lnTo>
                  <a:pt x="70" y="57"/>
                </a:lnTo>
                <a:lnTo>
                  <a:pt x="70" y="55"/>
                </a:lnTo>
                <a:lnTo>
                  <a:pt x="72" y="55"/>
                </a:lnTo>
                <a:lnTo>
                  <a:pt x="72" y="53"/>
                </a:lnTo>
                <a:lnTo>
                  <a:pt x="74" y="50"/>
                </a:lnTo>
                <a:lnTo>
                  <a:pt x="76" y="48"/>
                </a:lnTo>
                <a:lnTo>
                  <a:pt x="76" y="48"/>
                </a:lnTo>
                <a:lnTo>
                  <a:pt x="76" y="46"/>
                </a:lnTo>
                <a:lnTo>
                  <a:pt x="78" y="46"/>
                </a:lnTo>
                <a:lnTo>
                  <a:pt x="78" y="46"/>
                </a:lnTo>
                <a:lnTo>
                  <a:pt x="80" y="46"/>
                </a:lnTo>
                <a:lnTo>
                  <a:pt x="80" y="46"/>
                </a:lnTo>
                <a:lnTo>
                  <a:pt x="80" y="44"/>
                </a:lnTo>
                <a:lnTo>
                  <a:pt x="80" y="44"/>
                </a:lnTo>
                <a:lnTo>
                  <a:pt x="80" y="42"/>
                </a:lnTo>
                <a:lnTo>
                  <a:pt x="80" y="42"/>
                </a:lnTo>
                <a:lnTo>
                  <a:pt x="82" y="40"/>
                </a:lnTo>
                <a:lnTo>
                  <a:pt x="82" y="40"/>
                </a:lnTo>
                <a:lnTo>
                  <a:pt x="82" y="40"/>
                </a:lnTo>
                <a:lnTo>
                  <a:pt x="82" y="38"/>
                </a:lnTo>
                <a:lnTo>
                  <a:pt x="82" y="38"/>
                </a:lnTo>
                <a:lnTo>
                  <a:pt x="82" y="36"/>
                </a:lnTo>
                <a:close/>
                <a:moveTo>
                  <a:pt x="40" y="69"/>
                </a:moveTo>
                <a:lnTo>
                  <a:pt x="40" y="69"/>
                </a:lnTo>
                <a:lnTo>
                  <a:pt x="40" y="67"/>
                </a:lnTo>
                <a:lnTo>
                  <a:pt x="40" y="67"/>
                </a:lnTo>
                <a:lnTo>
                  <a:pt x="38" y="67"/>
                </a:lnTo>
                <a:lnTo>
                  <a:pt x="38" y="67"/>
                </a:lnTo>
                <a:lnTo>
                  <a:pt x="38" y="69"/>
                </a:lnTo>
                <a:lnTo>
                  <a:pt x="38" y="69"/>
                </a:lnTo>
                <a:lnTo>
                  <a:pt x="40" y="69"/>
                </a:lnTo>
                <a:lnTo>
                  <a:pt x="40" y="69"/>
                </a:lnTo>
                <a:lnTo>
                  <a:pt x="40" y="69"/>
                </a:lnTo>
                <a:lnTo>
                  <a:pt x="40" y="72"/>
                </a:lnTo>
                <a:lnTo>
                  <a:pt x="40" y="72"/>
                </a:lnTo>
                <a:lnTo>
                  <a:pt x="40" y="72"/>
                </a:lnTo>
                <a:lnTo>
                  <a:pt x="42" y="72"/>
                </a:lnTo>
                <a:lnTo>
                  <a:pt x="42" y="69"/>
                </a:lnTo>
                <a:lnTo>
                  <a:pt x="42" y="69"/>
                </a:lnTo>
                <a:lnTo>
                  <a:pt x="42" y="69"/>
                </a:lnTo>
                <a:lnTo>
                  <a:pt x="40" y="69"/>
                </a:lnTo>
                <a:close/>
                <a:moveTo>
                  <a:pt x="57" y="59"/>
                </a:moveTo>
                <a:lnTo>
                  <a:pt x="57" y="61"/>
                </a:lnTo>
                <a:lnTo>
                  <a:pt x="55" y="61"/>
                </a:lnTo>
                <a:lnTo>
                  <a:pt x="55" y="61"/>
                </a:lnTo>
                <a:lnTo>
                  <a:pt x="55" y="61"/>
                </a:lnTo>
                <a:lnTo>
                  <a:pt x="57" y="61"/>
                </a:lnTo>
                <a:lnTo>
                  <a:pt x="57" y="63"/>
                </a:lnTo>
                <a:lnTo>
                  <a:pt x="57" y="63"/>
                </a:lnTo>
                <a:lnTo>
                  <a:pt x="57" y="61"/>
                </a:lnTo>
                <a:lnTo>
                  <a:pt x="57" y="61"/>
                </a:lnTo>
                <a:lnTo>
                  <a:pt x="59" y="61"/>
                </a:lnTo>
                <a:lnTo>
                  <a:pt x="59" y="59"/>
                </a:lnTo>
                <a:lnTo>
                  <a:pt x="57" y="59"/>
                </a:lnTo>
                <a:lnTo>
                  <a:pt x="57" y="59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39" name="Freeform 339"/>
          <p:cNvSpPr>
            <a:spLocks noEditPoints="1"/>
          </p:cNvSpPr>
          <p:nvPr/>
        </p:nvSpPr>
        <p:spPr bwMode="auto">
          <a:xfrm>
            <a:off x="4919662" y="2959100"/>
            <a:ext cx="434975" cy="249238"/>
          </a:xfrm>
          <a:custGeom>
            <a:avLst/>
            <a:gdLst>
              <a:gd name="T0" fmla="*/ 274 w 274"/>
              <a:gd name="T1" fmla="*/ 59 h 157"/>
              <a:gd name="T2" fmla="*/ 264 w 274"/>
              <a:gd name="T3" fmla="*/ 53 h 157"/>
              <a:gd name="T4" fmla="*/ 249 w 274"/>
              <a:gd name="T5" fmla="*/ 49 h 157"/>
              <a:gd name="T6" fmla="*/ 236 w 274"/>
              <a:gd name="T7" fmla="*/ 42 h 157"/>
              <a:gd name="T8" fmla="*/ 222 w 274"/>
              <a:gd name="T9" fmla="*/ 42 h 157"/>
              <a:gd name="T10" fmla="*/ 207 w 274"/>
              <a:gd name="T11" fmla="*/ 40 h 157"/>
              <a:gd name="T12" fmla="*/ 203 w 274"/>
              <a:gd name="T13" fmla="*/ 30 h 157"/>
              <a:gd name="T14" fmla="*/ 194 w 274"/>
              <a:gd name="T15" fmla="*/ 23 h 157"/>
              <a:gd name="T16" fmla="*/ 186 w 274"/>
              <a:gd name="T17" fmla="*/ 19 h 157"/>
              <a:gd name="T18" fmla="*/ 181 w 274"/>
              <a:gd name="T19" fmla="*/ 4 h 157"/>
              <a:gd name="T20" fmla="*/ 158 w 274"/>
              <a:gd name="T21" fmla="*/ 2 h 157"/>
              <a:gd name="T22" fmla="*/ 148 w 274"/>
              <a:gd name="T23" fmla="*/ 6 h 157"/>
              <a:gd name="T24" fmla="*/ 129 w 274"/>
              <a:gd name="T25" fmla="*/ 15 h 157"/>
              <a:gd name="T26" fmla="*/ 124 w 274"/>
              <a:gd name="T27" fmla="*/ 19 h 157"/>
              <a:gd name="T28" fmla="*/ 108 w 274"/>
              <a:gd name="T29" fmla="*/ 15 h 157"/>
              <a:gd name="T30" fmla="*/ 99 w 274"/>
              <a:gd name="T31" fmla="*/ 17 h 157"/>
              <a:gd name="T32" fmla="*/ 86 w 274"/>
              <a:gd name="T33" fmla="*/ 17 h 157"/>
              <a:gd name="T34" fmla="*/ 74 w 274"/>
              <a:gd name="T35" fmla="*/ 13 h 157"/>
              <a:gd name="T36" fmla="*/ 44 w 274"/>
              <a:gd name="T37" fmla="*/ 9 h 157"/>
              <a:gd name="T38" fmla="*/ 27 w 274"/>
              <a:gd name="T39" fmla="*/ 15 h 157"/>
              <a:gd name="T40" fmla="*/ 25 w 274"/>
              <a:gd name="T41" fmla="*/ 23 h 157"/>
              <a:gd name="T42" fmla="*/ 29 w 274"/>
              <a:gd name="T43" fmla="*/ 34 h 157"/>
              <a:gd name="T44" fmla="*/ 15 w 274"/>
              <a:gd name="T45" fmla="*/ 51 h 157"/>
              <a:gd name="T46" fmla="*/ 10 w 274"/>
              <a:gd name="T47" fmla="*/ 66 h 157"/>
              <a:gd name="T48" fmla="*/ 4 w 274"/>
              <a:gd name="T49" fmla="*/ 70 h 157"/>
              <a:gd name="T50" fmla="*/ 4 w 274"/>
              <a:gd name="T51" fmla="*/ 83 h 157"/>
              <a:gd name="T52" fmla="*/ 13 w 274"/>
              <a:gd name="T53" fmla="*/ 87 h 157"/>
              <a:gd name="T54" fmla="*/ 25 w 274"/>
              <a:gd name="T55" fmla="*/ 87 h 157"/>
              <a:gd name="T56" fmla="*/ 40 w 274"/>
              <a:gd name="T57" fmla="*/ 89 h 157"/>
              <a:gd name="T58" fmla="*/ 63 w 274"/>
              <a:gd name="T59" fmla="*/ 85 h 157"/>
              <a:gd name="T60" fmla="*/ 80 w 274"/>
              <a:gd name="T61" fmla="*/ 78 h 157"/>
              <a:gd name="T62" fmla="*/ 91 w 274"/>
              <a:gd name="T63" fmla="*/ 83 h 157"/>
              <a:gd name="T64" fmla="*/ 99 w 274"/>
              <a:gd name="T65" fmla="*/ 85 h 157"/>
              <a:gd name="T66" fmla="*/ 108 w 274"/>
              <a:gd name="T67" fmla="*/ 93 h 157"/>
              <a:gd name="T68" fmla="*/ 114 w 274"/>
              <a:gd name="T69" fmla="*/ 102 h 157"/>
              <a:gd name="T70" fmla="*/ 120 w 274"/>
              <a:gd name="T71" fmla="*/ 112 h 157"/>
              <a:gd name="T72" fmla="*/ 114 w 274"/>
              <a:gd name="T73" fmla="*/ 118 h 157"/>
              <a:gd name="T74" fmla="*/ 108 w 274"/>
              <a:gd name="T75" fmla="*/ 116 h 157"/>
              <a:gd name="T76" fmla="*/ 103 w 274"/>
              <a:gd name="T77" fmla="*/ 127 h 157"/>
              <a:gd name="T78" fmla="*/ 95 w 274"/>
              <a:gd name="T79" fmla="*/ 135 h 157"/>
              <a:gd name="T80" fmla="*/ 103 w 274"/>
              <a:gd name="T81" fmla="*/ 140 h 157"/>
              <a:gd name="T82" fmla="*/ 114 w 274"/>
              <a:gd name="T83" fmla="*/ 131 h 157"/>
              <a:gd name="T84" fmla="*/ 131 w 274"/>
              <a:gd name="T85" fmla="*/ 121 h 157"/>
              <a:gd name="T86" fmla="*/ 148 w 274"/>
              <a:gd name="T87" fmla="*/ 114 h 157"/>
              <a:gd name="T88" fmla="*/ 150 w 274"/>
              <a:gd name="T89" fmla="*/ 110 h 157"/>
              <a:gd name="T90" fmla="*/ 148 w 274"/>
              <a:gd name="T91" fmla="*/ 114 h 157"/>
              <a:gd name="T92" fmla="*/ 148 w 274"/>
              <a:gd name="T93" fmla="*/ 121 h 157"/>
              <a:gd name="T94" fmla="*/ 175 w 274"/>
              <a:gd name="T95" fmla="*/ 125 h 157"/>
              <a:gd name="T96" fmla="*/ 165 w 274"/>
              <a:gd name="T97" fmla="*/ 138 h 157"/>
              <a:gd name="T98" fmla="*/ 177 w 274"/>
              <a:gd name="T99" fmla="*/ 154 h 157"/>
              <a:gd name="T100" fmla="*/ 205 w 274"/>
              <a:gd name="T101" fmla="*/ 142 h 157"/>
              <a:gd name="T102" fmla="*/ 219 w 274"/>
              <a:gd name="T103" fmla="*/ 140 h 157"/>
              <a:gd name="T104" fmla="*/ 203 w 274"/>
              <a:gd name="T105" fmla="*/ 138 h 157"/>
              <a:gd name="T106" fmla="*/ 200 w 274"/>
              <a:gd name="T107" fmla="*/ 121 h 157"/>
              <a:gd name="T108" fmla="*/ 215 w 274"/>
              <a:gd name="T109" fmla="*/ 114 h 157"/>
              <a:gd name="T110" fmla="*/ 241 w 274"/>
              <a:gd name="T111" fmla="*/ 104 h 157"/>
              <a:gd name="T112" fmla="*/ 245 w 274"/>
              <a:gd name="T113" fmla="*/ 99 h 157"/>
              <a:gd name="T114" fmla="*/ 257 w 274"/>
              <a:gd name="T115" fmla="*/ 91 h 157"/>
              <a:gd name="T116" fmla="*/ 272 w 274"/>
              <a:gd name="T117" fmla="*/ 83 h 157"/>
              <a:gd name="T118" fmla="*/ 268 w 274"/>
              <a:gd name="T119" fmla="*/ 74 h 157"/>
              <a:gd name="T120" fmla="*/ 268 w 274"/>
              <a:gd name="T121" fmla="*/ 68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74" h="157">
                <a:moveTo>
                  <a:pt x="146" y="121"/>
                </a:moveTo>
                <a:lnTo>
                  <a:pt x="146" y="121"/>
                </a:lnTo>
                <a:lnTo>
                  <a:pt x="143" y="118"/>
                </a:lnTo>
                <a:lnTo>
                  <a:pt x="143" y="121"/>
                </a:lnTo>
                <a:lnTo>
                  <a:pt x="146" y="121"/>
                </a:lnTo>
                <a:lnTo>
                  <a:pt x="148" y="121"/>
                </a:lnTo>
                <a:lnTo>
                  <a:pt x="152" y="123"/>
                </a:lnTo>
                <a:lnTo>
                  <a:pt x="154" y="123"/>
                </a:lnTo>
                <a:lnTo>
                  <a:pt x="152" y="123"/>
                </a:lnTo>
                <a:lnTo>
                  <a:pt x="146" y="121"/>
                </a:lnTo>
                <a:close/>
                <a:moveTo>
                  <a:pt x="274" y="59"/>
                </a:moveTo>
                <a:lnTo>
                  <a:pt x="274" y="59"/>
                </a:lnTo>
                <a:lnTo>
                  <a:pt x="274" y="57"/>
                </a:lnTo>
                <a:lnTo>
                  <a:pt x="274" y="57"/>
                </a:lnTo>
                <a:lnTo>
                  <a:pt x="274" y="57"/>
                </a:lnTo>
                <a:lnTo>
                  <a:pt x="274" y="55"/>
                </a:lnTo>
                <a:lnTo>
                  <a:pt x="272" y="55"/>
                </a:lnTo>
                <a:lnTo>
                  <a:pt x="272" y="57"/>
                </a:lnTo>
                <a:lnTo>
                  <a:pt x="270" y="57"/>
                </a:lnTo>
                <a:lnTo>
                  <a:pt x="268" y="55"/>
                </a:lnTo>
                <a:lnTo>
                  <a:pt x="266" y="53"/>
                </a:lnTo>
                <a:lnTo>
                  <a:pt x="264" y="53"/>
                </a:lnTo>
                <a:lnTo>
                  <a:pt x="262" y="53"/>
                </a:lnTo>
                <a:lnTo>
                  <a:pt x="262" y="53"/>
                </a:lnTo>
                <a:lnTo>
                  <a:pt x="262" y="51"/>
                </a:lnTo>
                <a:lnTo>
                  <a:pt x="262" y="51"/>
                </a:lnTo>
                <a:lnTo>
                  <a:pt x="260" y="51"/>
                </a:lnTo>
                <a:lnTo>
                  <a:pt x="257" y="51"/>
                </a:lnTo>
                <a:lnTo>
                  <a:pt x="257" y="51"/>
                </a:lnTo>
                <a:lnTo>
                  <a:pt x="255" y="51"/>
                </a:lnTo>
                <a:lnTo>
                  <a:pt x="253" y="49"/>
                </a:lnTo>
                <a:lnTo>
                  <a:pt x="251" y="49"/>
                </a:lnTo>
                <a:lnTo>
                  <a:pt x="249" y="49"/>
                </a:lnTo>
                <a:lnTo>
                  <a:pt x="247" y="47"/>
                </a:lnTo>
                <a:lnTo>
                  <a:pt x="247" y="47"/>
                </a:lnTo>
                <a:lnTo>
                  <a:pt x="245" y="47"/>
                </a:lnTo>
                <a:lnTo>
                  <a:pt x="245" y="49"/>
                </a:lnTo>
                <a:lnTo>
                  <a:pt x="245" y="49"/>
                </a:lnTo>
                <a:lnTo>
                  <a:pt x="245" y="49"/>
                </a:lnTo>
                <a:lnTo>
                  <a:pt x="243" y="49"/>
                </a:lnTo>
                <a:lnTo>
                  <a:pt x="243" y="49"/>
                </a:lnTo>
                <a:lnTo>
                  <a:pt x="238" y="47"/>
                </a:lnTo>
                <a:lnTo>
                  <a:pt x="236" y="45"/>
                </a:lnTo>
                <a:lnTo>
                  <a:pt x="236" y="42"/>
                </a:lnTo>
                <a:lnTo>
                  <a:pt x="234" y="40"/>
                </a:lnTo>
                <a:lnTo>
                  <a:pt x="234" y="40"/>
                </a:lnTo>
                <a:lnTo>
                  <a:pt x="232" y="40"/>
                </a:lnTo>
                <a:lnTo>
                  <a:pt x="232" y="40"/>
                </a:lnTo>
                <a:lnTo>
                  <a:pt x="230" y="40"/>
                </a:lnTo>
                <a:lnTo>
                  <a:pt x="230" y="40"/>
                </a:lnTo>
                <a:lnTo>
                  <a:pt x="228" y="40"/>
                </a:lnTo>
                <a:lnTo>
                  <a:pt x="224" y="42"/>
                </a:lnTo>
                <a:lnTo>
                  <a:pt x="224" y="42"/>
                </a:lnTo>
                <a:lnTo>
                  <a:pt x="222" y="45"/>
                </a:lnTo>
                <a:lnTo>
                  <a:pt x="222" y="42"/>
                </a:lnTo>
                <a:lnTo>
                  <a:pt x="219" y="42"/>
                </a:lnTo>
                <a:lnTo>
                  <a:pt x="217" y="42"/>
                </a:lnTo>
                <a:lnTo>
                  <a:pt x="217" y="42"/>
                </a:lnTo>
                <a:lnTo>
                  <a:pt x="215" y="42"/>
                </a:lnTo>
                <a:lnTo>
                  <a:pt x="215" y="40"/>
                </a:lnTo>
                <a:lnTo>
                  <a:pt x="213" y="40"/>
                </a:lnTo>
                <a:lnTo>
                  <a:pt x="213" y="40"/>
                </a:lnTo>
                <a:lnTo>
                  <a:pt x="211" y="38"/>
                </a:lnTo>
                <a:lnTo>
                  <a:pt x="209" y="40"/>
                </a:lnTo>
                <a:lnTo>
                  <a:pt x="207" y="40"/>
                </a:lnTo>
                <a:lnTo>
                  <a:pt x="207" y="40"/>
                </a:lnTo>
                <a:lnTo>
                  <a:pt x="205" y="38"/>
                </a:lnTo>
                <a:lnTo>
                  <a:pt x="205" y="38"/>
                </a:lnTo>
                <a:lnTo>
                  <a:pt x="203" y="36"/>
                </a:lnTo>
                <a:lnTo>
                  <a:pt x="203" y="36"/>
                </a:lnTo>
                <a:lnTo>
                  <a:pt x="203" y="36"/>
                </a:lnTo>
                <a:lnTo>
                  <a:pt x="205" y="34"/>
                </a:lnTo>
                <a:lnTo>
                  <a:pt x="205" y="34"/>
                </a:lnTo>
                <a:lnTo>
                  <a:pt x="203" y="32"/>
                </a:lnTo>
                <a:lnTo>
                  <a:pt x="203" y="32"/>
                </a:lnTo>
                <a:lnTo>
                  <a:pt x="203" y="30"/>
                </a:lnTo>
                <a:lnTo>
                  <a:pt x="203" y="30"/>
                </a:lnTo>
                <a:lnTo>
                  <a:pt x="203" y="28"/>
                </a:lnTo>
                <a:lnTo>
                  <a:pt x="203" y="28"/>
                </a:lnTo>
                <a:lnTo>
                  <a:pt x="203" y="28"/>
                </a:lnTo>
                <a:lnTo>
                  <a:pt x="200" y="28"/>
                </a:lnTo>
                <a:lnTo>
                  <a:pt x="200" y="28"/>
                </a:lnTo>
                <a:lnTo>
                  <a:pt x="200" y="28"/>
                </a:lnTo>
                <a:lnTo>
                  <a:pt x="198" y="26"/>
                </a:lnTo>
                <a:lnTo>
                  <a:pt x="198" y="23"/>
                </a:lnTo>
                <a:lnTo>
                  <a:pt x="198" y="23"/>
                </a:lnTo>
                <a:lnTo>
                  <a:pt x="196" y="23"/>
                </a:lnTo>
                <a:lnTo>
                  <a:pt x="194" y="23"/>
                </a:lnTo>
                <a:lnTo>
                  <a:pt x="194" y="23"/>
                </a:lnTo>
                <a:lnTo>
                  <a:pt x="192" y="23"/>
                </a:lnTo>
                <a:lnTo>
                  <a:pt x="192" y="23"/>
                </a:lnTo>
                <a:lnTo>
                  <a:pt x="190" y="23"/>
                </a:lnTo>
                <a:lnTo>
                  <a:pt x="186" y="23"/>
                </a:lnTo>
                <a:lnTo>
                  <a:pt x="186" y="23"/>
                </a:lnTo>
                <a:lnTo>
                  <a:pt x="186" y="21"/>
                </a:lnTo>
                <a:lnTo>
                  <a:pt x="186" y="21"/>
                </a:lnTo>
                <a:lnTo>
                  <a:pt x="186" y="21"/>
                </a:lnTo>
                <a:lnTo>
                  <a:pt x="186" y="21"/>
                </a:lnTo>
                <a:lnTo>
                  <a:pt x="186" y="19"/>
                </a:lnTo>
                <a:lnTo>
                  <a:pt x="186" y="17"/>
                </a:lnTo>
                <a:lnTo>
                  <a:pt x="186" y="17"/>
                </a:lnTo>
                <a:lnTo>
                  <a:pt x="184" y="15"/>
                </a:lnTo>
                <a:lnTo>
                  <a:pt x="184" y="15"/>
                </a:lnTo>
                <a:lnTo>
                  <a:pt x="184" y="15"/>
                </a:lnTo>
                <a:lnTo>
                  <a:pt x="186" y="13"/>
                </a:lnTo>
                <a:lnTo>
                  <a:pt x="188" y="13"/>
                </a:lnTo>
                <a:lnTo>
                  <a:pt x="188" y="13"/>
                </a:lnTo>
                <a:lnTo>
                  <a:pt x="188" y="13"/>
                </a:lnTo>
                <a:lnTo>
                  <a:pt x="184" y="9"/>
                </a:lnTo>
                <a:lnTo>
                  <a:pt x="181" y="4"/>
                </a:lnTo>
                <a:lnTo>
                  <a:pt x="181" y="2"/>
                </a:lnTo>
                <a:lnTo>
                  <a:pt x="179" y="0"/>
                </a:lnTo>
                <a:lnTo>
                  <a:pt x="177" y="0"/>
                </a:lnTo>
                <a:lnTo>
                  <a:pt x="175" y="0"/>
                </a:lnTo>
                <a:lnTo>
                  <a:pt x="173" y="0"/>
                </a:lnTo>
                <a:lnTo>
                  <a:pt x="171" y="0"/>
                </a:lnTo>
                <a:lnTo>
                  <a:pt x="169" y="0"/>
                </a:lnTo>
                <a:lnTo>
                  <a:pt x="165" y="2"/>
                </a:lnTo>
                <a:lnTo>
                  <a:pt x="165" y="2"/>
                </a:lnTo>
                <a:lnTo>
                  <a:pt x="160" y="2"/>
                </a:lnTo>
                <a:lnTo>
                  <a:pt x="158" y="2"/>
                </a:lnTo>
                <a:lnTo>
                  <a:pt x="158" y="2"/>
                </a:lnTo>
                <a:lnTo>
                  <a:pt x="158" y="2"/>
                </a:lnTo>
                <a:lnTo>
                  <a:pt x="156" y="2"/>
                </a:lnTo>
                <a:lnTo>
                  <a:pt x="156" y="4"/>
                </a:lnTo>
                <a:lnTo>
                  <a:pt x="154" y="6"/>
                </a:lnTo>
                <a:lnTo>
                  <a:pt x="154" y="6"/>
                </a:lnTo>
                <a:lnTo>
                  <a:pt x="152" y="6"/>
                </a:lnTo>
                <a:lnTo>
                  <a:pt x="152" y="6"/>
                </a:lnTo>
                <a:lnTo>
                  <a:pt x="150" y="6"/>
                </a:lnTo>
                <a:lnTo>
                  <a:pt x="148" y="6"/>
                </a:lnTo>
                <a:lnTo>
                  <a:pt x="148" y="6"/>
                </a:lnTo>
                <a:lnTo>
                  <a:pt x="146" y="4"/>
                </a:lnTo>
                <a:lnTo>
                  <a:pt x="141" y="4"/>
                </a:lnTo>
                <a:lnTo>
                  <a:pt x="139" y="6"/>
                </a:lnTo>
                <a:lnTo>
                  <a:pt x="139" y="6"/>
                </a:lnTo>
                <a:lnTo>
                  <a:pt x="137" y="6"/>
                </a:lnTo>
                <a:lnTo>
                  <a:pt x="135" y="6"/>
                </a:lnTo>
                <a:lnTo>
                  <a:pt x="133" y="9"/>
                </a:lnTo>
                <a:lnTo>
                  <a:pt x="133" y="11"/>
                </a:lnTo>
                <a:lnTo>
                  <a:pt x="131" y="11"/>
                </a:lnTo>
                <a:lnTo>
                  <a:pt x="131" y="13"/>
                </a:lnTo>
                <a:lnTo>
                  <a:pt x="129" y="15"/>
                </a:lnTo>
                <a:lnTo>
                  <a:pt x="129" y="15"/>
                </a:lnTo>
                <a:lnTo>
                  <a:pt x="129" y="17"/>
                </a:lnTo>
                <a:lnTo>
                  <a:pt x="131" y="19"/>
                </a:lnTo>
                <a:lnTo>
                  <a:pt x="131" y="19"/>
                </a:lnTo>
                <a:lnTo>
                  <a:pt x="131" y="21"/>
                </a:lnTo>
                <a:lnTo>
                  <a:pt x="129" y="21"/>
                </a:lnTo>
                <a:lnTo>
                  <a:pt x="129" y="23"/>
                </a:lnTo>
                <a:lnTo>
                  <a:pt x="127" y="21"/>
                </a:lnTo>
                <a:lnTo>
                  <a:pt x="127" y="21"/>
                </a:lnTo>
                <a:lnTo>
                  <a:pt x="124" y="19"/>
                </a:lnTo>
                <a:lnTo>
                  <a:pt x="124" y="19"/>
                </a:lnTo>
                <a:lnTo>
                  <a:pt x="122" y="19"/>
                </a:lnTo>
                <a:lnTo>
                  <a:pt x="122" y="17"/>
                </a:lnTo>
                <a:lnTo>
                  <a:pt x="120" y="19"/>
                </a:lnTo>
                <a:lnTo>
                  <a:pt x="116" y="19"/>
                </a:lnTo>
                <a:lnTo>
                  <a:pt x="114" y="19"/>
                </a:lnTo>
                <a:lnTo>
                  <a:pt x="112" y="19"/>
                </a:lnTo>
                <a:lnTo>
                  <a:pt x="112" y="19"/>
                </a:lnTo>
                <a:lnTo>
                  <a:pt x="110" y="19"/>
                </a:lnTo>
                <a:lnTo>
                  <a:pt x="110" y="17"/>
                </a:lnTo>
                <a:lnTo>
                  <a:pt x="108" y="17"/>
                </a:lnTo>
                <a:lnTo>
                  <a:pt x="108" y="15"/>
                </a:lnTo>
                <a:lnTo>
                  <a:pt x="108" y="15"/>
                </a:lnTo>
                <a:lnTo>
                  <a:pt x="105" y="15"/>
                </a:lnTo>
                <a:lnTo>
                  <a:pt x="105" y="15"/>
                </a:lnTo>
                <a:lnTo>
                  <a:pt x="105" y="17"/>
                </a:lnTo>
                <a:lnTo>
                  <a:pt x="105" y="17"/>
                </a:lnTo>
                <a:lnTo>
                  <a:pt x="103" y="17"/>
                </a:lnTo>
                <a:lnTo>
                  <a:pt x="103" y="17"/>
                </a:lnTo>
                <a:lnTo>
                  <a:pt x="101" y="19"/>
                </a:lnTo>
                <a:lnTo>
                  <a:pt x="101" y="19"/>
                </a:lnTo>
                <a:lnTo>
                  <a:pt x="99" y="19"/>
                </a:lnTo>
                <a:lnTo>
                  <a:pt x="99" y="17"/>
                </a:lnTo>
                <a:lnTo>
                  <a:pt x="99" y="17"/>
                </a:lnTo>
                <a:lnTo>
                  <a:pt x="97" y="17"/>
                </a:lnTo>
                <a:lnTo>
                  <a:pt x="95" y="17"/>
                </a:lnTo>
                <a:lnTo>
                  <a:pt x="93" y="15"/>
                </a:lnTo>
                <a:lnTo>
                  <a:pt x="93" y="15"/>
                </a:lnTo>
                <a:lnTo>
                  <a:pt x="91" y="17"/>
                </a:lnTo>
                <a:lnTo>
                  <a:pt x="91" y="17"/>
                </a:lnTo>
                <a:lnTo>
                  <a:pt x="89" y="15"/>
                </a:lnTo>
                <a:lnTo>
                  <a:pt x="89" y="17"/>
                </a:lnTo>
                <a:lnTo>
                  <a:pt x="86" y="17"/>
                </a:lnTo>
                <a:lnTo>
                  <a:pt x="86" y="17"/>
                </a:lnTo>
                <a:lnTo>
                  <a:pt x="86" y="19"/>
                </a:lnTo>
                <a:lnTo>
                  <a:pt x="84" y="17"/>
                </a:lnTo>
                <a:lnTo>
                  <a:pt x="86" y="17"/>
                </a:lnTo>
                <a:lnTo>
                  <a:pt x="84" y="15"/>
                </a:lnTo>
                <a:lnTo>
                  <a:pt x="82" y="15"/>
                </a:lnTo>
                <a:lnTo>
                  <a:pt x="80" y="15"/>
                </a:lnTo>
                <a:lnTo>
                  <a:pt x="80" y="15"/>
                </a:lnTo>
                <a:lnTo>
                  <a:pt x="80" y="15"/>
                </a:lnTo>
                <a:lnTo>
                  <a:pt x="78" y="13"/>
                </a:lnTo>
                <a:lnTo>
                  <a:pt x="76" y="13"/>
                </a:lnTo>
                <a:lnTo>
                  <a:pt x="74" y="13"/>
                </a:lnTo>
                <a:lnTo>
                  <a:pt x="72" y="13"/>
                </a:lnTo>
                <a:lnTo>
                  <a:pt x="67" y="11"/>
                </a:lnTo>
                <a:lnTo>
                  <a:pt x="67" y="11"/>
                </a:lnTo>
                <a:lnTo>
                  <a:pt x="65" y="11"/>
                </a:lnTo>
                <a:lnTo>
                  <a:pt x="63" y="11"/>
                </a:lnTo>
                <a:lnTo>
                  <a:pt x="59" y="9"/>
                </a:lnTo>
                <a:lnTo>
                  <a:pt x="57" y="9"/>
                </a:lnTo>
                <a:lnTo>
                  <a:pt x="53" y="9"/>
                </a:lnTo>
                <a:lnTo>
                  <a:pt x="48" y="9"/>
                </a:lnTo>
                <a:lnTo>
                  <a:pt x="46" y="9"/>
                </a:lnTo>
                <a:lnTo>
                  <a:pt x="44" y="9"/>
                </a:lnTo>
                <a:lnTo>
                  <a:pt x="42" y="9"/>
                </a:lnTo>
                <a:lnTo>
                  <a:pt x="40" y="11"/>
                </a:lnTo>
                <a:lnTo>
                  <a:pt x="38" y="11"/>
                </a:lnTo>
                <a:lnTo>
                  <a:pt x="36" y="11"/>
                </a:lnTo>
                <a:lnTo>
                  <a:pt x="36" y="11"/>
                </a:lnTo>
                <a:lnTo>
                  <a:pt x="34" y="11"/>
                </a:lnTo>
                <a:lnTo>
                  <a:pt x="34" y="13"/>
                </a:lnTo>
                <a:lnTo>
                  <a:pt x="32" y="15"/>
                </a:lnTo>
                <a:lnTo>
                  <a:pt x="29" y="15"/>
                </a:lnTo>
                <a:lnTo>
                  <a:pt x="29" y="17"/>
                </a:lnTo>
                <a:lnTo>
                  <a:pt x="27" y="15"/>
                </a:lnTo>
                <a:lnTo>
                  <a:pt x="25" y="15"/>
                </a:lnTo>
                <a:lnTo>
                  <a:pt x="25" y="15"/>
                </a:lnTo>
                <a:lnTo>
                  <a:pt x="23" y="15"/>
                </a:lnTo>
                <a:lnTo>
                  <a:pt x="23" y="15"/>
                </a:lnTo>
                <a:lnTo>
                  <a:pt x="23" y="17"/>
                </a:lnTo>
                <a:lnTo>
                  <a:pt x="23" y="17"/>
                </a:lnTo>
                <a:lnTo>
                  <a:pt x="23" y="19"/>
                </a:lnTo>
                <a:lnTo>
                  <a:pt x="25" y="19"/>
                </a:lnTo>
                <a:lnTo>
                  <a:pt x="23" y="21"/>
                </a:lnTo>
                <a:lnTo>
                  <a:pt x="23" y="21"/>
                </a:lnTo>
                <a:lnTo>
                  <a:pt x="25" y="23"/>
                </a:lnTo>
                <a:lnTo>
                  <a:pt x="27" y="26"/>
                </a:lnTo>
                <a:lnTo>
                  <a:pt x="27" y="28"/>
                </a:lnTo>
                <a:lnTo>
                  <a:pt x="29" y="30"/>
                </a:lnTo>
                <a:lnTo>
                  <a:pt x="32" y="30"/>
                </a:lnTo>
                <a:lnTo>
                  <a:pt x="32" y="32"/>
                </a:lnTo>
                <a:lnTo>
                  <a:pt x="29" y="32"/>
                </a:lnTo>
                <a:lnTo>
                  <a:pt x="29" y="32"/>
                </a:lnTo>
                <a:lnTo>
                  <a:pt x="29" y="32"/>
                </a:lnTo>
                <a:lnTo>
                  <a:pt x="29" y="32"/>
                </a:lnTo>
                <a:lnTo>
                  <a:pt x="29" y="32"/>
                </a:lnTo>
                <a:lnTo>
                  <a:pt x="29" y="34"/>
                </a:lnTo>
                <a:lnTo>
                  <a:pt x="32" y="36"/>
                </a:lnTo>
                <a:lnTo>
                  <a:pt x="32" y="38"/>
                </a:lnTo>
                <a:lnTo>
                  <a:pt x="29" y="38"/>
                </a:lnTo>
                <a:lnTo>
                  <a:pt x="29" y="38"/>
                </a:lnTo>
                <a:lnTo>
                  <a:pt x="29" y="40"/>
                </a:lnTo>
                <a:lnTo>
                  <a:pt x="25" y="40"/>
                </a:lnTo>
                <a:lnTo>
                  <a:pt x="23" y="40"/>
                </a:lnTo>
                <a:lnTo>
                  <a:pt x="21" y="42"/>
                </a:lnTo>
                <a:lnTo>
                  <a:pt x="21" y="45"/>
                </a:lnTo>
                <a:lnTo>
                  <a:pt x="19" y="47"/>
                </a:lnTo>
                <a:lnTo>
                  <a:pt x="15" y="51"/>
                </a:lnTo>
                <a:lnTo>
                  <a:pt x="13" y="51"/>
                </a:lnTo>
                <a:lnTo>
                  <a:pt x="13" y="53"/>
                </a:lnTo>
                <a:lnTo>
                  <a:pt x="10" y="55"/>
                </a:lnTo>
                <a:lnTo>
                  <a:pt x="8" y="57"/>
                </a:lnTo>
                <a:lnTo>
                  <a:pt x="8" y="57"/>
                </a:lnTo>
                <a:lnTo>
                  <a:pt x="10" y="61"/>
                </a:lnTo>
                <a:lnTo>
                  <a:pt x="10" y="61"/>
                </a:lnTo>
                <a:lnTo>
                  <a:pt x="10" y="64"/>
                </a:lnTo>
                <a:lnTo>
                  <a:pt x="10" y="64"/>
                </a:lnTo>
                <a:lnTo>
                  <a:pt x="10" y="64"/>
                </a:lnTo>
                <a:lnTo>
                  <a:pt x="10" y="66"/>
                </a:lnTo>
                <a:lnTo>
                  <a:pt x="13" y="66"/>
                </a:lnTo>
                <a:lnTo>
                  <a:pt x="13" y="66"/>
                </a:lnTo>
                <a:lnTo>
                  <a:pt x="13" y="68"/>
                </a:lnTo>
                <a:lnTo>
                  <a:pt x="10" y="68"/>
                </a:lnTo>
                <a:lnTo>
                  <a:pt x="10" y="68"/>
                </a:lnTo>
                <a:lnTo>
                  <a:pt x="8" y="66"/>
                </a:lnTo>
                <a:lnTo>
                  <a:pt x="6" y="66"/>
                </a:lnTo>
                <a:lnTo>
                  <a:pt x="6" y="68"/>
                </a:lnTo>
                <a:lnTo>
                  <a:pt x="6" y="68"/>
                </a:lnTo>
                <a:lnTo>
                  <a:pt x="6" y="70"/>
                </a:lnTo>
                <a:lnTo>
                  <a:pt x="4" y="70"/>
                </a:lnTo>
                <a:lnTo>
                  <a:pt x="4" y="72"/>
                </a:lnTo>
                <a:lnTo>
                  <a:pt x="4" y="74"/>
                </a:lnTo>
                <a:lnTo>
                  <a:pt x="2" y="76"/>
                </a:lnTo>
                <a:lnTo>
                  <a:pt x="0" y="78"/>
                </a:lnTo>
                <a:lnTo>
                  <a:pt x="2" y="78"/>
                </a:lnTo>
                <a:lnTo>
                  <a:pt x="2" y="78"/>
                </a:lnTo>
                <a:lnTo>
                  <a:pt x="2" y="78"/>
                </a:lnTo>
                <a:lnTo>
                  <a:pt x="2" y="80"/>
                </a:lnTo>
                <a:lnTo>
                  <a:pt x="2" y="80"/>
                </a:lnTo>
                <a:lnTo>
                  <a:pt x="4" y="80"/>
                </a:lnTo>
                <a:lnTo>
                  <a:pt x="4" y="83"/>
                </a:lnTo>
                <a:lnTo>
                  <a:pt x="4" y="83"/>
                </a:lnTo>
                <a:lnTo>
                  <a:pt x="6" y="83"/>
                </a:lnTo>
                <a:lnTo>
                  <a:pt x="6" y="83"/>
                </a:lnTo>
                <a:lnTo>
                  <a:pt x="8" y="85"/>
                </a:lnTo>
                <a:lnTo>
                  <a:pt x="8" y="85"/>
                </a:lnTo>
                <a:lnTo>
                  <a:pt x="8" y="85"/>
                </a:lnTo>
                <a:lnTo>
                  <a:pt x="10" y="85"/>
                </a:lnTo>
                <a:lnTo>
                  <a:pt x="10" y="85"/>
                </a:lnTo>
                <a:lnTo>
                  <a:pt x="10" y="85"/>
                </a:lnTo>
                <a:lnTo>
                  <a:pt x="13" y="87"/>
                </a:lnTo>
                <a:lnTo>
                  <a:pt x="13" y="87"/>
                </a:lnTo>
                <a:lnTo>
                  <a:pt x="13" y="87"/>
                </a:lnTo>
                <a:lnTo>
                  <a:pt x="13" y="89"/>
                </a:lnTo>
                <a:lnTo>
                  <a:pt x="13" y="89"/>
                </a:lnTo>
                <a:lnTo>
                  <a:pt x="13" y="89"/>
                </a:lnTo>
                <a:lnTo>
                  <a:pt x="15" y="87"/>
                </a:lnTo>
                <a:lnTo>
                  <a:pt x="15" y="87"/>
                </a:lnTo>
                <a:lnTo>
                  <a:pt x="17" y="85"/>
                </a:lnTo>
                <a:lnTo>
                  <a:pt x="17" y="85"/>
                </a:lnTo>
                <a:lnTo>
                  <a:pt x="21" y="87"/>
                </a:lnTo>
                <a:lnTo>
                  <a:pt x="23" y="87"/>
                </a:lnTo>
                <a:lnTo>
                  <a:pt x="25" y="87"/>
                </a:lnTo>
                <a:lnTo>
                  <a:pt x="25" y="87"/>
                </a:lnTo>
                <a:lnTo>
                  <a:pt x="25" y="87"/>
                </a:lnTo>
                <a:lnTo>
                  <a:pt x="29" y="89"/>
                </a:lnTo>
                <a:lnTo>
                  <a:pt x="29" y="89"/>
                </a:lnTo>
                <a:lnTo>
                  <a:pt x="29" y="89"/>
                </a:lnTo>
                <a:lnTo>
                  <a:pt x="32" y="89"/>
                </a:lnTo>
                <a:lnTo>
                  <a:pt x="34" y="89"/>
                </a:lnTo>
                <a:lnTo>
                  <a:pt x="36" y="89"/>
                </a:lnTo>
                <a:lnTo>
                  <a:pt x="36" y="89"/>
                </a:lnTo>
                <a:lnTo>
                  <a:pt x="38" y="89"/>
                </a:lnTo>
                <a:lnTo>
                  <a:pt x="40" y="89"/>
                </a:lnTo>
                <a:lnTo>
                  <a:pt x="42" y="91"/>
                </a:lnTo>
                <a:lnTo>
                  <a:pt x="42" y="93"/>
                </a:lnTo>
                <a:lnTo>
                  <a:pt x="44" y="93"/>
                </a:lnTo>
                <a:lnTo>
                  <a:pt x="46" y="93"/>
                </a:lnTo>
                <a:lnTo>
                  <a:pt x="46" y="91"/>
                </a:lnTo>
                <a:lnTo>
                  <a:pt x="51" y="89"/>
                </a:lnTo>
                <a:lnTo>
                  <a:pt x="55" y="89"/>
                </a:lnTo>
                <a:lnTo>
                  <a:pt x="59" y="87"/>
                </a:lnTo>
                <a:lnTo>
                  <a:pt x="63" y="87"/>
                </a:lnTo>
                <a:lnTo>
                  <a:pt x="63" y="87"/>
                </a:lnTo>
                <a:lnTo>
                  <a:pt x="63" y="85"/>
                </a:lnTo>
                <a:lnTo>
                  <a:pt x="65" y="83"/>
                </a:lnTo>
                <a:lnTo>
                  <a:pt x="67" y="83"/>
                </a:lnTo>
                <a:lnTo>
                  <a:pt x="67" y="83"/>
                </a:lnTo>
                <a:lnTo>
                  <a:pt x="70" y="83"/>
                </a:lnTo>
                <a:lnTo>
                  <a:pt x="70" y="80"/>
                </a:lnTo>
                <a:lnTo>
                  <a:pt x="72" y="80"/>
                </a:lnTo>
                <a:lnTo>
                  <a:pt x="74" y="80"/>
                </a:lnTo>
                <a:lnTo>
                  <a:pt x="76" y="80"/>
                </a:lnTo>
                <a:lnTo>
                  <a:pt x="78" y="80"/>
                </a:lnTo>
                <a:lnTo>
                  <a:pt x="80" y="78"/>
                </a:lnTo>
                <a:lnTo>
                  <a:pt x="80" y="78"/>
                </a:lnTo>
                <a:lnTo>
                  <a:pt x="82" y="78"/>
                </a:lnTo>
                <a:lnTo>
                  <a:pt x="84" y="78"/>
                </a:lnTo>
                <a:lnTo>
                  <a:pt x="84" y="78"/>
                </a:lnTo>
                <a:lnTo>
                  <a:pt x="84" y="78"/>
                </a:lnTo>
                <a:lnTo>
                  <a:pt x="86" y="78"/>
                </a:lnTo>
                <a:lnTo>
                  <a:pt x="89" y="78"/>
                </a:lnTo>
                <a:lnTo>
                  <a:pt x="89" y="80"/>
                </a:lnTo>
                <a:lnTo>
                  <a:pt x="91" y="80"/>
                </a:lnTo>
                <a:lnTo>
                  <a:pt x="91" y="80"/>
                </a:lnTo>
                <a:lnTo>
                  <a:pt x="91" y="80"/>
                </a:lnTo>
                <a:lnTo>
                  <a:pt x="91" y="83"/>
                </a:lnTo>
                <a:lnTo>
                  <a:pt x="93" y="83"/>
                </a:lnTo>
                <a:lnTo>
                  <a:pt x="95" y="83"/>
                </a:lnTo>
                <a:lnTo>
                  <a:pt x="95" y="83"/>
                </a:lnTo>
                <a:lnTo>
                  <a:pt x="95" y="85"/>
                </a:lnTo>
                <a:lnTo>
                  <a:pt x="95" y="85"/>
                </a:lnTo>
                <a:lnTo>
                  <a:pt x="97" y="85"/>
                </a:lnTo>
                <a:lnTo>
                  <a:pt x="97" y="85"/>
                </a:lnTo>
                <a:lnTo>
                  <a:pt x="97" y="85"/>
                </a:lnTo>
                <a:lnTo>
                  <a:pt x="97" y="85"/>
                </a:lnTo>
                <a:lnTo>
                  <a:pt x="99" y="85"/>
                </a:lnTo>
                <a:lnTo>
                  <a:pt x="99" y="85"/>
                </a:lnTo>
                <a:lnTo>
                  <a:pt x="101" y="85"/>
                </a:lnTo>
                <a:lnTo>
                  <a:pt x="103" y="87"/>
                </a:lnTo>
                <a:lnTo>
                  <a:pt x="103" y="89"/>
                </a:lnTo>
                <a:lnTo>
                  <a:pt x="105" y="89"/>
                </a:lnTo>
                <a:lnTo>
                  <a:pt x="105" y="89"/>
                </a:lnTo>
                <a:lnTo>
                  <a:pt x="108" y="87"/>
                </a:lnTo>
                <a:lnTo>
                  <a:pt x="108" y="89"/>
                </a:lnTo>
                <a:lnTo>
                  <a:pt x="108" y="89"/>
                </a:lnTo>
                <a:lnTo>
                  <a:pt x="110" y="91"/>
                </a:lnTo>
                <a:lnTo>
                  <a:pt x="110" y="93"/>
                </a:lnTo>
                <a:lnTo>
                  <a:pt x="108" y="93"/>
                </a:lnTo>
                <a:lnTo>
                  <a:pt x="108" y="95"/>
                </a:lnTo>
                <a:lnTo>
                  <a:pt x="108" y="97"/>
                </a:lnTo>
                <a:lnTo>
                  <a:pt x="108" y="97"/>
                </a:lnTo>
                <a:lnTo>
                  <a:pt x="108" y="97"/>
                </a:lnTo>
                <a:lnTo>
                  <a:pt x="108" y="97"/>
                </a:lnTo>
                <a:lnTo>
                  <a:pt x="110" y="99"/>
                </a:lnTo>
                <a:lnTo>
                  <a:pt x="112" y="99"/>
                </a:lnTo>
                <a:lnTo>
                  <a:pt x="112" y="102"/>
                </a:lnTo>
                <a:lnTo>
                  <a:pt x="114" y="102"/>
                </a:lnTo>
                <a:lnTo>
                  <a:pt x="114" y="102"/>
                </a:lnTo>
                <a:lnTo>
                  <a:pt x="114" y="102"/>
                </a:lnTo>
                <a:lnTo>
                  <a:pt x="114" y="104"/>
                </a:lnTo>
                <a:lnTo>
                  <a:pt x="114" y="104"/>
                </a:lnTo>
                <a:lnTo>
                  <a:pt x="114" y="106"/>
                </a:lnTo>
                <a:lnTo>
                  <a:pt x="114" y="106"/>
                </a:lnTo>
                <a:lnTo>
                  <a:pt x="114" y="106"/>
                </a:lnTo>
                <a:lnTo>
                  <a:pt x="114" y="108"/>
                </a:lnTo>
                <a:lnTo>
                  <a:pt x="114" y="108"/>
                </a:lnTo>
                <a:lnTo>
                  <a:pt x="116" y="108"/>
                </a:lnTo>
                <a:lnTo>
                  <a:pt x="118" y="110"/>
                </a:lnTo>
                <a:lnTo>
                  <a:pt x="120" y="110"/>
                </a:lnTo>
                <a:lnTo>
                  <a:pt x="120" y="112"/>
                </a:lnTo>
                <a:lnTo>
                  <a:pt x="120" y="114"/>
                </a:lnTo>
                <a:lnTo>
                  <a:pt x="120" y="116"/>
                </a:lnTo>
                <a:lnTo>
                  <a:pt x="122" y="118"/>
                </a:lnTo>
                <a:lnTo>
                  <a:pt x="122" y="118"/>
                </a:lnTo>
                <a:lnTo>
                  <a:pt x="122" y="118"/>
                </a:lnTo>
                <a:lnTo>
                  <a:pt x="118" y="118"/>
                </a:lnTo>
                <a:lnTo>
                  <a:pt x="118" y="118"/>
                </a:lnTo>
                <a:lnTo>
                  <a:pt x="116" y="116"/>
                </a:lnTo>
                <a:lnTo>
                  <a:pt x="116" y="116"/>
                </a:lnTo>
                <a:lnTo>
                  <a:pt x="116" y="118"/>
                </a:lnTo>
                <a:lnTo>
                  <a:pt x="114" y="118"/>
                </a:lnTo>
                <a:lnTo>
                  <a:pt x="114" y="118"/>
                </a:lnTo>
                <a:lnTo>
                  <a:pt x="114" y="116"/>
                </a:lnTo>
                <a:lnTo>
                  <a:pt x="112" y="116"/>
                </a:lnTo>
                <a:lnTo>
                  <a:pt x="112" y="116"/>
                </a:lnTo>
                <a:lnTo>
                  <a:pt x="112" y="116"/>
                </a:lnTo>
                <a:lnTo>
                  <a:pt x="110" y="116"/>
                </a:lnTo>
                <a:lnTo>
                  <a:pt x="110" y="116"/>
                </a:lnTo>
                <a:lnTo>
                  <a:pt x="110" y="118"/>
                </a:lnTo>
                <a:lnTo>
                  <a:pt x="110" y="118"/>
                </a:lnTo>
                <a:lnTo>
                  <a:pt x="110" y="118"/>
                </a:lnTo>
                <a:lnTo>
                  <a:pt x="108" y="116"/>
                </a:lnTo>
                <a:lnTo>
                  <a:pt x="108" y="116"/>
                </a:lnTo>
                <a:lnTo>
                  <a:pt x="108" y="116"/>
                </a:lnTo>
                <a:lnTo>
                  <a:pt x="105" y="116"/>
                </a:lnTo>
                <a:lnTo>
                  <a:pt x="105" y="116"/>
                </a:lnTo>
                <a:lnTo>
                  <a:pt x="105" y="118"/>
                </a:lnTo>
                <a:lnTo>
                  <a:pt x="105" y="118"/>
                </a:lnTo>
                <a:lnTo>
                  <a:pt x="105" y="121"/>
                </a:lnTo>
                <a:lnTo>
                  <a:pt x="105" y="123"/>
                </a:lnTo>
                <a:lnTo>
                  <a:pt x="105" y="123"/>
                </a:lnTo>
                <a:lnTo>
                  <a:pt x="105" y="125"/>
                </a:lnTo>
                <a:lnTo>
                  <a:pt x="103" y="127"/>
                </a:lnTo>
                <a:lnTo>
                  <a:pt x="101" y="127"/>
                </a:lnTo>
                <a:lnTo>
                  <a:pt x="101" y="129"/>
                </a:lnTo>
                <a:lnTo>
                  <a:pt x="101" y="129"/>
                </a:lnTo>
                <a:lnTo>
                  <a:pt x="99" y="131"/>
                </a:lnTo>
                <a:lnTo>
                  <a:pt x="97" y="131"/>
                </a:lnTo>
                <a:lnTo>
                  <a:pt x="97" y="133"/>
                </a:lnTo>
                <a:lnTo>
                  <a:pt x="99" y="133"/>
                </a:lnTo>
                <a:lnTo>
                  <a:pt x="97" y="135"/>
                </a:lnTo>
                <a:lnTo>
                  <a:pt x="97" y="135"/>
                </a:lnTo>
                <a:lnTo>
                  <a:pt x="97" y="135"/>
                </a:lnTo>
                <a:lnTo>
                  <a:pt x="95" y="135"/>
                </a:lnTo>
                <a:lnTo>
                  <a:pt x="95" y="135"/>
                </a:lnTo>
                <a:lnTo>
                  <a:pt x="93" y="135"/>
                </a:lnTo>
                <a:lnTo>
                  <a:pt x="95" y="138"/>
                </a:lnTo>
                <a:lnTo>
                  <a:pt x="97" y="140"/>
                </a:lnTo>
                <a:lnTo>
                  <a:pt x="101" y="140"/>
                </a:lnTo>
                <a:lnTo>
                  <a:pt x="101" y="140"/>
                </a:lnTo>
                <a:lnTo>
                  <a:pt x="103" y="140"/>
                </a:lnTo>
                <a:lnTo>
                  <a:pt x="101" y="140"/>
                </a:lnTo>
                <a:lnTo>
                  <a:pt x="101" y="140"/>
                </a:lnTo>
                <a:lnTo>
                  <a:pt x="101" y="140"/>
                </a:lnTo>
                <a:lnTo>
                  <a:pt x="103" y="140"/>
                </a:lnTo>
                <a:lnTo>
                  <a:pt x="103" y="140"/>
                </a:lnTo>
                <a:lnTo>
                  <a:pt x="105" y="138"/>
                </a:lnTo>
                <a:lnTo>
                  <a:pt x="110" y="138"/>
                </a:lnTo>
                <a:lnTo>
                  <a:pt x="112" y="138"/>
                </a:lnTo>
                <a:lnTo>
                  <a:pt x="114" y="138"/>
                </a:lnTo>
                <a:lnTo>
                  <a:pt x="116" y="140"/>
                </a:lnTo>
                <a:lnTo>
                  <a:pt x="116" y="140"/>
                </a:lnTo>
                <a:lnTo>
                  <a:pt x="116" y="138"/>
                </a:lnTo>
                <a:lnTo>
                  <a:pt x="116" y="135"/>
                </a:lnTo>
                <a:lnTo>
                  <a:pt x="114" y="133"/>
                </a:lnTo>
                <a:lnTo>
                  <a:pt x="114" y="131"/>
                </a:lnTo>
                <a:lnTo>
                  <a:pt x="116" y="131"/>
                </a:lnTo>
                <a:lnTo>
                  <a:pt x="116" y="131"/>
                </a:lnTo>
                <a:lnTo>
                  <a:pt x="118" y="131"/>
                </a:lnTo>
                <a:lnTo>
                  <a:pt x="120" y="131"/>
                </a:lnTo>
                <a:lnTo>
                  <a:pt x="120" y="129"/>
                </a:lnTo>
                <a:lnTo>
                  <a:pt x="124" y="129"/>
                </a:lnTo>
                <a:lnTo>
                  <a:pt x="124" y="129"/>
                </a:lnTo>
                <a:lnTo>
                  <a:pt x="129" y="125"/>
                </a:lnTo>
                <a:lnTo>
                  <a:pt x="129" y="123"/>
                </a:lnTo>
                <a:lnTo>
                  <a:pt x="131" y="121"/>
                </a:lnTo>
                <a:lnTo>
                  <a:pt x="131" y="121"/>
                </a:lnTo>
                <a:lnTo>
                  <a:pt x="131" y="118"/>
                </a:lnTo>
                <a:lnTo>
                  <a:pt x="133" y="116"/>
                </a:lnTo>
                <a:lnTo>
                  <a:pt x="133" y="114"/>
                </a:lnTo>
                <a:lnTo>
                  <a:pt x="137" y="114"/>
                </a:lnTo>
                <a:lnTo>
                  <a:pt x="141" y="114"/>
                </a:lnTo>
                <a:lnTo>
                  <a:pt x="141" y="114"/>
                </a:lnTo>
                <a:lnTo>
                  <a:pt x="143" y="112"/>
                </a:lnTo>
                <a:lnTo>
                  <a:pt x="146" y="110"/>
                </a:lnTo>
                <a:lnTo>
                  <a:pt x="143" y="112"/>
                </a:lnTo>
                <a:lnTo>
                  <a:pt x="146" y="114"/>
                </a:lnTo>
                <a:lnTo>
                  <a:pt x="148" y="114"/>
                </a:lnTo>
                <a:lnTo>
                  <a:pt x="150" y="114"/>
                </a:lnTo>
                <a:lnTo>
                  <a:pt x="150" y="112"/>
                </a:lnTo>
                <a:lnTo>
                  <a:pt x="150" y="108"/>
                </a:lnTo>
                <a:lnTo>
                  <a:pt x="150" y="106"/>
                </a:lnTo>
                <a:lnTo>
                  <a:pt x="150" y="106"/>
                </a:lnTo>
                <a:lnTo>
                  <a:pt x="148" y="102"/>
                </a:lnTo>
                <a:lnTo>
                  <a:pt x="150" y="104"/>
                </a:lnTo>
                <a:lnTo>
                  <a:pt x="150" y="104"/>
                </a:lnTo>
                <a:lnTo>
                  <a:pt x="150" y="108"/>
                </a:lnTo>
                <a:lnTo>
                  <a:pt x="150" y="110"/>
                </a:lnTo>
                <a:lnTo>
                  <a:pt x="150" y="110"/>
                </a:lnTo>
                <a:lnTo>
                  <a:pt x="152" y="112"/>
                </a:lnTo>
                <a:lnTo>
                  <a:pt x="152" y="114"/>
                </a:lnTo>
                <a:lnTo>
                  <a:pt x="154" y="114"/>
                </a:lnTo>
                <a:lnTo>
                  <a:pt x="156" y="114"/>
                </a:lnTo>
                <a:lnTo>
                  <a:pt x="160" y="114"/>
                </a:lnTo>
                <a:lnTo>
                  <a:pt x="160" y="114"/>
                </a:lnTo>
                <a:lnTo>
                  <a:pt x="158" y="116"/>
                </a:lnTo>
                <a:lnTo>
                  <a:pt x="156" y="116"/>
                </a:lnTo>
                <a:lnTo>
                  <a:pt x="154" y="116"/>
                </a:lnTo>
                <a:lnTo>
                  <a:pt x="150" y="116"/>
                </a:lnTo>
                <a:lnTo>
                  <a:pt x="148" y="114"/>
                </a:lnTo>
                <a:lnTo>
                  <a:pt x="143" y="114"/>
                </a:lnTo>
                <a:lnTo>
                  <a:pt x="146" y="116"/>
                </a:lnTo>
                <a:lnTo>
                  <a:pt x="148" y="116"/>
                </a:lnTo>
                <a:lnTo>
                  <a:pt x="150" y="116"/>
                </a:lnTo>
                <a:lnTo>
                  <a:pt x="152" y="118"/>
                </a:lnTo>
                <a:lnTo>
                  <a:pt x="152" y="118"/>
                </a:lnTo>
                <a:lnTo>
                  <a:pt x="152" y="118"/>
                </a:lnTo>
                <a:lnTo>
                  <a:pt x="150" y="118"/>
                </a:lnTo>
                <a:lnTo>
                  <a:pt x="150" y="118"/>
                </a:lnTo>
                <a:lnTo>
                  <a:pt x="148" y="118"/>
                </a:lnTo>
                <a:lnTo>
                  <a:pt x="148" y="121"/>
                </a:lnTo>
                <a:lnTo>
                  <a:pt x="150" y="121"/>
                </a:lnTo>
                <a:lnTo>
                  <a:pt x="152" y="121"/>
                </a:lnTo>
                <a:lnTo>
                  <a:pt x="156" y="123"/>
                </a:lnTo>
                <a:lnTo>
                  <a:pt x="158" y="125"/>
                </a:lnTo>
                <a:lnTo>
                  <a:pt x="162" y="123"/>
                </a:lnTo>
                <a:lnTo>
                  <a:pt x="167" y="123"/>
                </a:lnTo>
                <a:lnTo>
                  <a:pt x="169" y="123"/>
                </a:lnTo>
                <a:lnTo>
                  <a:pt x="171" y="123"/>
                </a:lnTo>
                <a:lnTo>
                  <a:pt x="173" y="125"/>
                </a:lnTo>
                <a:lnTo>
                  <a:pt x="175" y="125"/>
                </a:lnTo>
                <a:lnTo>
                  <a:pt x="175" y="125"/>
                </a:lnTo>
                <a:lnTo>
                  <a:pt x="177" y="125"/>
                </a:lnTo>
                <a:lnTo>
                  <a:pt x="177" y="127"/>
                </a:lnTo>
                <a:lnTo>
                  <a:pt x="173" y="129"/>
                </a:lnTo>
                <a:lnTo>
                  <a:pt x="171" y="131"/>
                </a:lnTo>
                <a:lnTo>
                  <a:pt x="169" y="131"/>
                </a:lnTo>
                <a:lnTo>
                  <a:pt x="165" y="133"/>
                </a:lnTo>
                <a:lnTo>
                  <a:pt x="158" y="138"/>
                </a:lnTo>
                <a:lnTo>
                  <a:pt x="160" y="138"/>
                </a:lnTo>
                <a:lnTo>
                  <a:pt x="160" y="138"/>
                </a:lnTo>
                <a:lnTo>
                  <a:pt x="162" y="138"/>
                </a:lnTo>
                <a:lnTo>
                  <a:pt x="165" y="138"/>
                </a:lnTo>
                <a:lnTo>
                  <a:pt x="169" y="142"/>
                </a:lnTo>
                <a:lnTo>
                  <a:pt x="171" y="142"/>
                </a:lnTo>
                <a:lnTo>
                  <a:pt x="173" y="142"/>
                </a:lnTo>
                <a:lnTo>
                  <a:pt x="175" y="142"/>
                </a:lnTo>
                <a:lnTo>
                  <a:pt x="175" y="146"/>
                </a:lnTo>
                <a:lnTo>
                  <a:pt x="175" y="146"/>
                </a:lnTo>
                <a:lnTo>
                  <a:pt x="175" y="150"/>
                </a:lnTo>
                <a:lnTo>
                  <a:pt x="173" y="152"/>
                </a:lnTo>
                <a:lnTo>
                  <a:pt x="173" y="152"/>
                </a:lnTo>
                <a:lnTo>
                  <a:pt x="173" y="152"/>
                </a:lnTo>
                <a:lnTo>
                  <a:pt x="177" y="154"/>
                </a:lnTo>
                <a:lnTo>
                  <a:pt x="177" y="157"/>
                </a:lnTo>
                <a:lnTo>
                  <a:pt x="179" y="157"/>
                </a:lnTo>
                <a:lnTo>
                  <a:pt x="184" y="154"/>
                </a:lnTo>
                <a:lnTo>
                  <a:pt x="186" y="152"/>
                </a:lnTo>
                <a:lnTo>
                  <a:pt x="190" y="150"/>
                </a:lnTo>
                <a:lnTo>
                  <a:pt x="192" y="148"/>
                </a:lnTo>
                <a:lnTo>
                  <a:pt x="196" y="148"/>
                </a:lnTo>
                <a:lnTo>
                  <a:pt x="198" y="148"/>
                </a:lnTo>
                <a:lnTo>
                  <a:pt x="198" y="146"/>
                </a:lnTo>
                <a:lnTo>
                  <a:pt x="203" y="146"/>
                </a:lnTo>
                <a:lnTo>
                  <a:pt x="205" y="142"/>
                </a:lnTo>
                <a:lnTo>
                  <a:pt x="205" y="142"/>
                </a:lnTo>
                <a:lnTo>
                  <a:pt x="207" y="142"/>
                </a:lnTo>
                <a:lnTo>
                  <a:pt x="209" y="144"/>
                </a:lnTo>
                <a:lnTo>
                  <a:pt x="209" y="144"/>
                </a:lnTo>
                <a:lnTo>
                  <a:pt x="211" y="144"/>
                </a:lnTo>
                <a:lnTo>
                  <a:pt x="213" y="144"/>
                </a:lnTo>
                <a:lnTo>
                  <a:pt x="215" y="144"/>
                </a:lnTo>
                <a:lnTo>
                  <a:pt x="217" y="144"/>
                </a:lnTo>
                <a:lnTo>
                  <a:pt x="219" y="142"/>
                </a:lnTo>
                <a:lnTo>
                  <a:pt x="219" y="140"/>
                </a:lnTo>
                <a:lnTo>
                  <a:pt x="219" y="140"/>
                </a:lnTo>
                <a:lnTo>
                  <a:pt x="222" y="138"/>
                </a:lnTo>
                <a:lnTo>
                  <a:pt x="219" y="135"/>
                </a:lnTo>
                <a:lnTo>
                  <a:pt x="217" y="135"/>
                </a:lnTo>
                <a:lnTo>
                  <a:pt x="215" y="135"/>
                </a:lnTo>
                <a:lnTo>
                  <a:pt x="213" y="138"/>
                </a:lnTo>
                <a:lnTo>
                  <a:pt x="213" y="138"/>
                </a:lnTo>
                <a:lnTo>
                  <a:pt x="209" y="138"/>
                </a:lnTo>
                <a:lnTo>
                  <a:pt x="209" y="138"/>
                </a:lnTo>
                <a:lnTo>
                  <a:pt x="205" y="140"/>
                </a:lnTo>
                <a:lnTo>
                  <a:pt x="205" y="140"/>
                </a:lnTo>
                <a:lnTo>
                  <a:pt x="203" y="138"/>
                </a:lnTo>
                <a:lnTo>
                  <a:pt x="200" y="135"/>
                </a:lnTo>
                <a:lnTo>
                  <a:pt x="198" y="131"/>
                </a:lnTo>
                <a:lnTo>
                  <a:pt x="196" y="127"/>
                </a:lnTo>
                <a:lnTo>
                  <a:pt x="194" y="127"/>
                </a:lnTo>
                <a:lnTo>
                  <a:pt x="194" y="125"/>
                </a:lnTo>
                <a:lnTo>
                  <a:pt x="194" y="123"/>
                </a:lnTo>
                <a:lnTo>
                  <a:pt x="196" y="121"/>
                </a:lnTo>
                <a:lnTo>
                  <a:pt x="198" y="121"/>
                </a:lnTo>
                <a:lnTo>
                  <a:pt x="200" y="116"/>
                </a:lnTo>
                <a:lnTo>
                  <a:pt x="200" y="118"/>
                </a:lnTo>
                <a:lnTo>
                  <a:pt x="200" y="121"/>
                </a:lnTo>
                <a:lnTo>
                  <a:pt x="200" y="121"/>
                </a:lnTo>
                <a:lnTo>
                  <a:pt x="200" y="121"/>
                </a:lnTo>
                <a:lnTo>
                  <a:pt x="196" y="123"/>
                </a:lnTo>
                <a:lnTo>
                  <a:pt x="198" y="123"/>
                </a:lnTo>
                <a:lnTo>
                  <a:pt x="198" y="123"/>
                </a:lnTo>
                <a:lnTo>
                  <a:pt x="200" y="123"/>
                </a:lnTo>
                <a:lnTo>
                  <a:pt x="200" y="123"/>
                </a:lnTo>
                <a:lnTo>
                  <a:pt x="203" y="118"/>
                </a:lnTo>
                <a:lnTo>
                  <a:pt x="209" y="114"/>
                </a:lnTo>
                <a:lnTo>
                  <a:pt x="213" y="112"/>
                </a:lnTo>
                <a:lnTo>
                  <a:pt x="215" y="114"/>
                </a:lnTo>
                <a:lnTo>
                  <a:pt x="217" y="112"/>
                </a:lnTo>
                <a:lnTo>
                  <a:pt x="219" y="112"/>
                </a:lnTo>
                <a:lnTo>
                  <a:pt x="222" y="112"/>
                </a:lnTo>
                <a:lnTo>
                  <a:pt x="224" y="110"/>
                </a:lnTo>
                <a:lnTo>
                  <a:pt x="224" y="112"/>
                </a:lnTo>
                <a:lnTo>
                  <a:pt x="226" y="110"/>
                </a:lnTo>
                <a:lnTo>
                  <a:pt x="228" y="108"/>
                </a:lnTo>
                <a:lnTo>
                  <a:pt x="230" y="108"/>
                </a:lnTo>
                <a:lnTo>
                  <a:pt x="232" y="108"/>
                </a:lnTo>
                <a:lnTo>
                  <a:pt x="236" y="106"/>
                </a:lnTo>
                <a:lnTo>
                  <a:pt x="241" y="104"/>
                </a:lnTo>
                <a:lnTo>
                  <a:pt x="245" y="106"/>
                </a:lnTo>
                <a:lnTo>
                  <a:pt x="247" y="106"/>
                </a:lnTo>
                <a:lnTo>
                  <a:pt x="247" y="104"/>
                </a:lnTo>
                <a:lnTo>
                  <a:pt x="245" y="104"/>
                </a:lnTo>
                <a:lnTo>
                  <a:pt x="247" y="102"/>
                </a:lnTo>
                <a:lnTo>
                  <a:pt x="247" y="102"/>
                </a:lnTo>
                <a:lnTo>
                  <a:pt x="247" y="102"/>
                </a:lnTo>
                <a:lnTo>
                  <a:pt x="247" y="102"/>
                </a:lnTo>
                <a:lnTo>
                  <a:pt x="247" y="102"/>
                </a:lnTo>
                <a:lnTo>
                  <a:pt x="247" y="102"/>
                </a:lnTo>
                <a:lnTo>
                  <a:pt x="245" y="99"/>
                </a:lnTo>
                <a:lnTo>
                  <a:pt x="247" y="99"/>
                </a:lnTo>
                <a:lnTo>
                  <a:pt x="247" y="99"/>
                </a:lnTo>
                <a:lnTo>
                  <a:pt x="247" y="99"/>
                </a:lnTo>
                <a:lnTo>
                  <a:pt x="247" y="97"/>
                </a:lnTo>
                <a:lnTo>
                  <a:pt x="247" y="95"/>
                </a:lnTo>
                <a:lnTo>
                  <a:pt x="249" y="95"/>
                </a:lnTo>
                <a:lnTo>
                  <a:pt x="251" y="95"/>
                </a:lnTo>
                <a:lnTo>
                  <a:pt x="253" y="93"/>
                </a:lnTo>
                <a:lnTo>
                  <a:pt x="253" y="93"/>
                </a:lnTo>
                <a:lnTo>
                  <a:pt x="255" y="91"/>
                </a:lnTo>
                <a:lnTo>
                  <a:pt x="257" y="91"/>
                </a:lnTo>
                <a:lnTo>
                  <a:pt x="260" y="91"/>
                </a:lnTo>
                <a:lnTo>
                  <a:pt x="260" y="91"/>
                </a:lnTo>
                <a:lnTo>
                  <a:pt x="264" y="91"/>
                </a:lnTo>
                <a:lnTo>
                  <a:pt x="268" y="91"/>
                </a:lnTo>
                <a:lnTo>
                  <a:pt x="270" y="91"/>
                </a:lnTo>
                <a:lnTo>
                  <a:pt x="270" y="89"/>
                </a:lnTo>
                <a:lnTo>
                  <a:pt x="270" y="89"/>
                </a:lnTo>
                <a:lnTo>
                  <a:pt x="270" y="87"/>
                </a:lnTo>
                <a:lnTo>
                  <a:pt x="272" y="85"/>
                </a:lnTo>
                <a:lnTo>
                  <a:pt x="272" y="83"/>
                </a:lnTo>
                <a:lnTo>
                  <a:pt x="272" y="83"/>
                </a:lnTo>
                <a:lnTo>
                  <a:pt x="272" y="83"/>
                </a:lnTo>
                <a:lnTo>
                  <a:pt x="272" y="83"/>
                </a:lnTo>
                <a:lnTo>
                  <a:pt x="270" y="80"/>
                </a:lnTo>
                <a:lnTo>
                  <a:pt x="270" y="80"/>
                </a:lnTo>
                <a:lnTo>
                  <a:pt x="272" y="80"/>
                </a:lnTo>
                <a:lnTo>
                  <a:pt x="272" y="78"/>
                </a:lnTo>
                <a:lnTo>
                  <a:pt x="270" y="78"/>
                </a:lnTo>
                <a:lnTo>
                  <a:pt x="270" y="76"/>
                </a:lnTo>
                <a:lnTo>
                  <a:pt x="270" y="76"/>
                </a:lnTo>
                <a:lnTo>
                  <a:pt x="268" y="76"/>
                </a:lnTo>
                <a:lnTo>
                  <a:pt x="268" y="74"/>
                </a:lnTo>
                <a:lnTo>
                  <a:pt x="268" y="72"/>
                </a:lnTo>
                <a:lnTo>
                  <a:pt x="270" y="72"/>
                </a:lnTo>
                <a:lnTo>
                  <a:pt x="270" y="72"/>
                </a:lnTo>
                <a:lnTo>
                  <a:pt x="272" y="72"/>
                </a:lnTo>
                <a:lnTo>
                  <a:pt x="272" y="72"/>
                </a:lnTo>
                <a:lnTo>
                  <a:pt x="274" y="72"/>
                </a:lnTo>
                <a:lnTo>
                  <a:pt x="272" y="70"/>
                </a:lnTo>
                <a:lnTo>
                  <a:pt x="270" y="70"/>
                </a:lnTo>
                <a:lnTo>
                  <a:pt x="270" y="70"/>
                </a:lnTo>
                <a:lnTo>
                  <a:pt x="268" y="68"/>
                </a:lnTo>
                <a:lnTo>
                  <a:pt x="268" y="68"/>
                </a:lnTo>
                <a:lnTo>
                  <a:pt x="270" y="68"/>
                </a:lnTo>
                <a:lnTo>
                  <a:pt x="272" y="66"/>
                </a:lnTo>
                <a:lnTo>
                  <a:pt x="272" y="66"/>
                </a:lnTo>
                <a:lnTo>
                  <a:pt x="274" y="64"/>
                </a:lnTo>
                <a:lnTo>
                  <a:pt x="274" y="64"/>
                </a:lnTo>
                <a:lnTo>
                  <a:pt x="274" y="61"/>
                </a:lnTo>
                <a:lnTo>
                  <a:pt x="274" y="59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40" name="Freeform 340"/>
          <p:cNvSpPr>
            <a:spLocks noEditPoints="1"/>
          </p:cNvSpPr>
          <p:nvPr/>
        </p:nvSpPr>
        <p:spPr bwMode="auto">
          <a:xfrm>
            <a:off x="5100637" y="4378325"/>
            <a:ext cx="265113" cy="258763"/>
          </a:xfrm>
          <a:custGeom>
            <a:avLst/>
            <a:gdLst>
              <a:gd name="T0" fmla="*/ 154 w 167"/>
              <a:gd name="T1" fmla="*/ 104 h 163"/>
              <a:gd name="T2" fmla="*/ 156 w 167"/>
              <a:gd name="T3" fmla="*/ 63 h 163"/>
              <a:gd name="T4" fmla="*/ 154 w 167"/>
              <a:gd name="T5" fmla="*/ 66 h 163"/>
              <a:gd name="T6" fmla="*/ 152 w 167"/>
              <a:gd name="T7" fmla="*/ 82 h 163"/>
              <a:gd name="T8" fmla="*/ 148 w 167"/>
              <a:gd name="T9" fmla="*/ 72 h 163"/>
              <a:gd name="T10" fmla="*/ 36 w 167"/>
              <a:gd name="T11" fmla="*/ 19 h 163"/>
              <a:gd name="T12" fmla="*/ 36 w 167"/>
              <a:gd name="T13" fmla="*/ 17 h 163"/>
              <a:gd name="T14" fmla="*/ 158 w 167"/>
              <a:gd name="T15" fmla="*/ 137 h 163"/>
              <a:gd name="T16" fmla="*/ 152 w 167"/>
              <a:gd name="T17" fmla="*/ 120 h 163"/>
              <a:gd name="T18" fmla="*/ 150 w 167"/>
              <a:gd name="T19" fmla="*/ 101 h 163"/>
              <a:gd name="T20" fmla="*/ 148 w 167"/>
              <a:gd name="T21" fmla="*/ 85 h 163"/>
              <a:gd name="T22" fmla="*/ 143 w 167"/>
              <a:gd name="T23" fmla="*/ 68 h 163"/>
              <a:gd name="T24" fmla="*/ 143 w 167"/>
              <a:gd name="T25" fmla="*/ 53 h 163"/>
              <a:gd name="T26" fmla="*/ 124 w 167"/>
              <a:gd name="T27" fmla="*/ 40 h 163"/>
              <a:gd name="T28" fmla="*/ 124 w 167"/>
              <a:gd name="T29" fmla="*/ 34 h 163"/>
              <a:gd name="T30" fmla="*/ 105 w 167"/>
              <a:gd name="T31" fmla="*/ 21 h 163"/>
              <a:gd name="T32" fmla="*/ 76 w 167"/>
              <a:gd name="T33" fmla="*/ 4 h 163"/>
              <a:gd name="T34" fmla="*/ 65 w 167"/>
              <a:gd name="T35" fmla="*/ 4 h 163"/>
              <a:gd name="T36" fmla="*/ 63 w 167"/>
              <a:gd name="T37" fmla="*/ 6 h 163"/>
              <a:gd name="T38" fmla="*/ 59 w 167"/>
              <a:gd name="T39" fmla="*/ 13 h 163"/>
              <a:gd name="T40" fmla="*/ 61 w 167"/>
              <a:gd name="T41" fmla="*/ 15 h 163"/>
              <a:gd name="T42" fmla="*/ 63 w 167"/>
              <a:gd name="T43" fmla="*/ 17 h 163"/>
              <a:gd name="T44" fmla="*/ 59 w 167"/>
              <a:gd name="T45" fmla="*/ 23 h 163"/>
              <a:gd name="T46" fmla="*/ 53 w 167"/>
              <a:gd name="T47" fmla="*/ 28 h 163"/>
              <a:gd name="T48" fmla="*/ 51 w 167"/>
              <a:gd name="T49" fmla="*/ 23 h 163"/>
              <a:gd name="T50" fmla="*/ 46 w 167"/>
              <a:gd name="T51" fmla="*/ 21 h 163"/>
              <a:gd name="T52" fmla="*/ 40 w 167"/>
              <a:gd name="T53" fmla="*/ 19 h 163"/>
              <a:gd name="T54" fmla="*/ 36 w 167"/>
              <a:gd name="T55" fmla="*/ 23 h 163"/>
              <a:gd name="T56" fmla="*/ 34 w 167"/>
              <a:gd name="T57" fmla="*/ 25 h 163"/>
              <a:gd name="T58" fmla="*/ 34 w 167"/>
              <a:gd name="T59" fmla="*/ 21 h 163"/>
              <a:gd name="T60" fmla="*/ 34 w 167"/>
              <a:gd name="T61" fmla="*/ 4 h 163"/>
              <a:gd name="T62" fmla="*/ 29 w 167"/>
              <a:gd name="T63" fmla="*/ 0 h 163"/>
              <a:gd name="T64" fmla="*/ 17 w 167"/>
              <a:gd name="T65" fmla="*/ 0 h 163"/>
              <a:gd name="T66" fmla="*/ 19 w 167"/>
              <a:gd name="T67" fmla="*/ 8 h 163"/>
              <a:gd name="T68" fmla="*/ 19 w 167"/>
              <a:gd name="T69" fmla="*/ 19 h 163"/>
              <a:gd name="T70" fmla="*/ 15 w 167"/>
              <a:gd name="T71" fmla="*/ 25 h 163"/>
              <a:gd name="T72" fmla="*/ 19 w 167"/>
              <a:gd name="T73" fmla="*/ 30 h 163"/>
              <a:gd name="T74" fmla="*/ 17 w 167"/>
              <a:gd name="T75" fmla="*/ 36 h 163"/>
              <a:gd name="T76" fmla="*/ 8 w 167"/>
              <a:gd name="T77" fmla="*/ 47 h 163"/>
              <a:gd name="T78" fmla="*/ 0 w 167"/>
              <a:gd name="T79" fmla="*/ 59 h 163"/>
              <a:gd name="T80" fmla="*/ 4 w 167"/>
              <a:gd name="T81" fmla="*/ 63 h 163"/>
              <a:gd name="T82" fmla="*/ 6 w 167"/>
              <a:gd name="T83" fmla="*/ 74 h 163"/>
              <a:gd name="T84" fmla="*/ 2 w 167"/>
              <a:gd name="T85" fmla="*/ 80 h 163"/>
              <a:gd name="T86" fmla="*/ 10 w 167"/>
              <a:gd name="T87" fmla="*/ 82 h 163"/>
              <a:gd name="T88" fmla="*/ 15 w 167"/>
              <a:gd name="T89" fmla="*/ 93 h 163"/>
              <a:gd name="T90" fmla="*/ 19 w 167"/>
              <a:gd name="T91" fmla="*/ 104 h 163"/>
              <a:gd name="T92" fmla="*/ 23 w 167"/>
              <a:gd name="T93" fmla="*/ 110 h 163"/>
              <a:gd name="T94" fmla="*/ 29 w 167"/>
              <a:gd name="T95" fmla="*/ 116 h 163"/>
              <a:gd name="T96" fmla="*/ 36 w 167"/>
              <a:gd name="T97" fmla="*/ 120 h 163"/>
              <a:gd name="T98" fmla="*/ 48 w 167"/>
              <a:gd name="T99" fmla="*/ 127 h 163"/>
              <a:gd name="T100" fmla="*/ 59 w 167"/>
              <a:gd name="T101" fmla="*/ 131 h 163"/>
              <a:gd name="T102" fmla="*/ 67 w 167"/>
              <a:gd name="T103" fmla="*/ 129 h 163"/>
              <a:gd name="T104" fmla="*/ 76 w 167"/>
              <a:gd name="T105" fmla="*/ 140 h 163"/>
              <a:gd name="T106" fmla="*/ 78 w 167"/>
              <a:gd name="T107" fmla="*/ 150 h 163"/>
              <a:gd name="T108" fmla="*/ 80 w 167"/>
              <a:gd name="T109" fmla="*/ 156 h 163"/>
              <a:gd name="T110" fmla="*/ 91 w 167"/>
              <a:gd name="T111" fmla="*/ 161 h 163"/>
              <a:gd name="T112" fmla="*/ 103 w 167"/>
              <a:gd name="T113" fmla="*/ 163 h 163"/>
              <a:gd name="T114" fmla="*/ 120 w 167"/>
              <a:gd name="T115" fmla="*/ 163 h 163"/>
              <a:gd name="T116" fmla="*/ 133 w 167"/>
              <a:gd name="T117" fmla="*/ 156 h 163"/>
              <a:gd name="T118" fmla="*/ 154 w 167"/>
              <a:gd name="T119" fmla="*/ 150 h 163"/>
              <a:gd name="T120" fmla="*/ 53 w 167"/>
              <a:gd name="T121" fmla="*/ 17 h 163"/>
              <a:gd name="T122" fmla="*/ 53 w 167"/>
              <a:gd name="T123" fmla="*/ 15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67" h="163">
                <a:moveTo>
                  <a:pt x="154" y="106"/>
                </a:moveTo>
                <a:lnTo>
                  <a:pt x="154" y="106"/>
                </a:lnTo>
                <a:lnTo>
                  <a:pt x="156" y="104"/>
                </a:lnTo>
                <a:lnTo>
                  <a:pt x="156" y="104"/>
                </a:lnTo>
                <a:lnTo>
                  <a:pt x="158" y="101"/>
                </a:lnTo>
                <a:lnTo>
                  <a:pt x="158" y="99"/>
                </a:lnTo>
                <a:lnTo>
                  <a:pt x="158" y="101"/>
                </a:lnTo>
                <a:lnTo>
                  <a:pt x="156" y="101"/>
                </a:lnTo>
                <a:lnTo>
                  <a:pt x="154" y="104"/>
                </a:lnTo>
                <a:lnTo>
                  <a:pt x="154" y="104"/>
                </a:lnTo>
                <a:lnTo>
                  <a:pt x="154" y="106"/>
                </a:lnTo>
                <a:lnTo>
                  <a:pt x="154" y="106"/>
                </a:lnTo>
                <a:lnTo>
                  <a:pt x="154" y="106"/>
                </a:lnTo>
                <a:close/>
                <a:moveTo>
                  <a:pt x="154" y="66"/>
                </a:moveTo>
                <a:lnTo>
                  <a:pt x="154" y="66"/>
                </a:lnTo>
                <a:lnTo>
                  <a:pt x="156" y="68"/>
                </a:lnTo>
                <a:lnTo>
                  <a:pt x="156" y="66"/>
                </a:lnTo>
                <a:lnTo>
                  <a:pt x="156" y="63"/>
                </a:lnTo>
                <a:lnTo>
                  <a:pt x="156" y="61"/>
                </a:lnTo>
                <a:lnTo>
                  <a:pt x="156" y="59"/>
                </a:lnTo>
                <a:lnTo>
                  <a:pt x="158" y="59"/>
                </a:lnTo>
                <a:lnTo>
                  <a:pt x="158" y="59"/>
                </a:lnTo>
                <a:lnTo>
                  <a:pt x="156" y="59"/>
                </a:lnTo>
                <a:lnTo>
                  <a:pt x="154" y="59"/>
                </a:lnTo>
                <a:lnTo>
                  <a:pt x="154" y="61"/>
                </a:lnTo>
                <a:lnTo>
                  <a:pt x="154" y="66"/>
                </a:lnTo>
                <a:lnTo>
                  <a:pt x="154" y="66"/>
                </a:lnTo>
                <a:close/>
                <a:moveTo>
                  <a:pt x="148" y="76"/>
                </a:moveTo>
                <a:lnTo>
                  <a:pt x="148" y="78"/>
                </a:lnTo>
                <a:lnTo>
                  <a:pt x="148" y="80"/>
                </a:lnTo>
                <a:lnTo>
                  <a:pt x="150" y="80"/>
                </a:lnTo>
                <a:lnTo>
                  <a:pt x="150" y="80"/>
                </a:lnTo>
                <a:lnTo>
                  <a:pt x="150" y="80"/>
                </a:lnTo>
                <a:lnTo>
                  <a:pt x="150" y="82"/>
                </a:lnTo>
                <a:lnTo>
                  <a:pt x="152" y="82"/>
                </a:lnTo>
                <a:lnTo>
                  <a:pt x="152" y="82"/>
                </a:lnTo>
                <a:lnTo>
                  <a:pt x="152" y="82"/>
                </a:lnTo>
                <a:lnTo>
                  <a:pt x="152" y="80"/>
                </a:lnTo>
                <a:lnTo>
                  <a:pt x="152" y="78"/>
                </a:lnTo>
                <a:lnTo>
                  <a:pt x="152" y="78"/>
                </a:lnTo>
                <a:lnTo>
                  <a:pt x="150" y="76"/>
                </a:lnTo>
                <a:lnTo>
                  <a:pt x="150" y="74"/>
                </a:lnTo>
                <a:lnTo>
                  <a:pt x="150" y="72"/>
                </a:lnTo>
                <a:lnTo>
                  <a:pt x="148" y="72"/>
                </a:lnTo>
                <a:lnTo>
                  <a:pt x="148" y="72"/>
                </a:lnTo>
                <a:lnTo>
                  <a:pt x="148" y="74"/>
                </a:lnTo>
                <a:lnTo>
                  <a:pt x="148" y="76"/>
                </a:lnTo>
                <a:close/>
                <a:moveTo>
                  <a:pt x="34" y="17"/>
                </a:moveTo>
                <a:lnTo>
                  <a:pt x="34" y="17"/>
                </a:lnTo>
                <a:lnTo>
                  <a:pt x="34" y="19"/>
                </a:lnTo>
                <a:lnTo>
                  <a:pt x="36" y="21"/>
                </a:lnTo>
                <a:lnTo>
                  <a:pt x="36" y="21"/>
                </a:lnTo>
                <a:lnTo>
                  <a:pt x="36" y="21"/>
                </a:lnTo>
                <a:lnTo>
                  <a:pt x="36" y="19"/>
                </a:lnTo>
                <a:lnTo>
                  <a:pt x="36" y="19"/>
                </a:lnTo>
                <a:lnTo>
                  <a:pt x="38" y="19"/>
                </a:lnTo>
                <a:lnTo>
                  <a:pt x="38" y="19"/>
                </a:lnTo>
                <a:lnTo>
                  <a:pt x="38" y="19"/>
                </a:lnTo>
                <a:lnTo>
                  <a:pt x="38" y="19"/>
                </a:lnTo>
                <a:lnTo>
                  <a:pt x="38" y="19"/>
                </a:lnTo>
                <a:lnTo>
                  <a:pt x="36" y="19"/>
                </a:lnTo>
                <a:lnTo>
                  <a:pt x="36" y="19"/>
                </a:lnTo>
                <a:lnTo>
                  <a:pt x="36" y="17"/>
                </a:lnTo>
                <a:lnTo>
                  <a:pt x="34" y="17"/>
                </a:lnTo>
                <a:close/>
                <a:moveTo>
                  <a:pt x="167" y="144"/>
                </a:moveTo>
                <a:lnTo>
                  <a:pt x="167" y="142"/>
                </a:lnTo>
                <a:lnTo>
                  <a:pt x="165" y="142"/>
                </a:lnTo>
                <a:lnTo>
                  <a:pt x="162" y="140"/>
                </a:lnTo>
                <a:lnTo>
                  <a:pt x="160" y="140"/>
                </a:lnTo>
                <a:lnTo>
                  <a:pt x="160" y="140"/>
                </a:lnTo>
                <a:lnTo>
                  <a:pt x="158" y="140"/>
                </a:lnTo>
                <a:lnTo>
                  <a:pt x="158" y="137"/>
                </a:lnTo>
                <a:lnTo>
                  <a:pt x="156" y="137"/>
                </a:lnTo>
                <a:lnTo>
                  <a:pt x="154" y="135"/>
                </a:lnTo>
                <a:lnTo>
                  <a:pt x="156" y="135"/>
                </a:lnTo>
                <a:lnTo>
                  <a:pt x="156" y="133"/>
                </a:lnTo>
                <a:lnTo>
                  <a:pt x="156" y="131"/>
                </a:lnTo>
                <a:lnTo>
                  <a:pt x="154" y="129"/>
                </a:lnTo>
                <a:lnTo>
                  <a:pt x="154" y="127"/>
                </a:lnTo>
                <a:lnTo>
                  <a:pt x="154" y="125"/>
                </a:lnTo>
                <a:lnTo>
                  <a:pt x="152" y="120"/>
                </a:lnTo>
                <a:lnTo>
                  <a:pt x="152" y="120"/>
                </a:lnTo>
                <a:lnTo>
                  <a:pt x="152" y="118"/>
                </a:lnTo>
                <a:lnTo>
                  <a:pt x="150" y="116"/>
                </a:lnTo>
                <a:lnTo>
                  <a:pt x="148" y="112"/>
                </a:lnTo>
                <a:lnTo>
                  <a:pt x="148" y="112"/>
                </a:lnTo>
                <a:lnTo>
                  <a:pt x="150" y="110"/>
                </a:lnTo>
                <a:lnTo>
                  <a:pt x="150" y="106"/>
                </a:lnTo>
                <a:lnTo>
                  <a:pt x="150" y="104"/>
                </a:lnTo>
                <a:lnTo>
                  <a:pt x="150" y="101"/>
                </a:lnTo>
                <a:lnTo>
                  <a:pt x="148" y="101"/>
                </a:lnTo>
                <a:lnTo>
                  <a:pt x="148" y="97"/>
                </a:lnTo>
                <a:lnTo>
                  <a:pt x="150" y="95"/>
                </a:lnTo>
                <a:lnTo>
                  <a:pt x="150" y="93"/>
                </a:lnTo>
                <a:lnTo>
                  <a:pt x="152" y="93"/>
                </a:lnTo>
                <a:lnTo>
                  <a:pt x="152" y="91"/>
                </a:lnTo>
                <a:lnTo>
                  <a:pt x="152" y="89"/>
                </a:lnTo>
                <a:lnTo>
                  <a:pt x="148" y="87"/>
                </a:lnTo>
                <a:lnTo>
                  <a:pt x="148" y="85"/>
                </a:lnTo>
                <a:lnTo>
                  <a:pt x="146" y="85"/>
                </a:lnTo>
                <a:lnTo>
                  <a:pt x="146" y="82"/>
                </a:lnTo>
                <a:lnTo>
                  <a:pt x="143" y="82"/>
                </a:lnTo>
                <a:lnTo>
                  <a:pt x="141" y="80"/>
                </a:lnTo>
                <a:lnTo>
                  <a:pt x="141" y="78"/>
                </a:lnTo>
                <a:lnTo>
                  <a:pt x="141" y="76"/>
                </a:lnTo>
                <a:lnTo>
                  <a:pt x="141" y="74"/>
                </a:lnTo>
                <a:lnTo>
                  <a:pt x="143" y="70"/>
                </a:lnTo>
                <a:lnTo>
                  <a:pt x="143" y="68"/>
                </a:lnTo>
                <a:lnTo>
                  <a:pt x="146" y="63"/>
                </a:lnTo>
                <a:lnTo>
                  <a:pt x="146" y="63"/>
                </a:lnTo>
                <a:lnTo>
                  <a:pt x="146" y="61"/>
                </a:lnTo>
                <a:lnTo>
                  <a:pt x="146" y="59"/>
                </a:lnTo>
                <a:lnTo>
                  <a:pt x="148" y="57"/>
                </a:lnTo>
                <a:lnTo>
                  <a:pt x="148" y="55"/>
                </a:lnTo>
                <a:lnTo>
                  <a:pt x="148" y="55"/>
                </a:lnTo>
                <a:lnTo>
                  <a:pt x="146" y="55"/>
                </a:lnTo>
                <a:lnTo>
                  <a:pt x="143" y="53"/>
                </a:lnTo>
                <a:lnTo>
                  <a:pt x="141" y="51"/>
                </a:lnTo>
                <a:lnTo>
                  <a:pt x="139" y="49"/>
                </a:lnTo>
                <a:lnTo>
                  <a:pt x="137" y="47"/>
                </a:lnTo>
                <a:lnTo>
                  <a:pt x="135" y="47"/>
                </a:lnTo>
                <a:lnTo>
                  <a:pt x="131" y="44"/>
                </a:lnTo>
                <a:lnTo>
                  <a:pt x="129" y="42"/>
                </a:lnTo>
                <a:lnTo>
                  <a:pt x="127" y="40"/>
                </a:lnTo>
                <a:lnTo>
                  <a:pt x="127" y="40"/>
                </a:lnTo>
                <a:lnTo>
                  <a:pt x="124" y="40"/>
                </a:lnTo>
                <a:lnTo>
                  <a:pt x="124" y="38"/>
                </a:lnTo>
                <a:lnTo>
                  <a:pt x="124" y="38"/>
                </a:lnTo>
                <a:lnTo>
                  <a:pt x="124" y="38"/>
                </a:lnTo>
                <a:lnTo>
                  <a:pt x="122" y="38"/>
                </a:lnTo>
                <a:lnTo>
                  <a:pt x="122" y="38"/>
                </a:lnTo>
                <a:lnTo>
                  <a:pt x="122" y="36"/>
                </a:lnTo>
                <a:lnTo>
                  <a:pt x="122" y="36"/>
                </a:lnTo>
                <a:lnTo>
                  <a:pt x="124" y="34"/>
                </a:lnTo>
                <a:lnTo>
                  <a:pt x="124" y="34"/>
                </a:lnTo>
                <a:lnTo>
                  <a:pt x="124" y="32"/>
                </a:lnTo>
                <a:lnTo>
                  <a:pt x="124" y="30"/>
                </a:lnTo>
                <a:lnTo>
                  <a:pt x="122" y="30"/>
                </a:lnTo>
                <a:lnTo>
                  <a:pt x="122" y="30"/>
                </a:lnTo>
                <a:lnTo>
                  <a:pt x="118" y="28"/>
                </a:lnTo>
                <a:lnTo>
                  <a:pt x="116" y="25"/>
                </a:lnTo>
                <a:lnTo>
                  <a:pt x="112" y="23"/>
                </a:lnTo>
                <a:lnTo>
                  <a:pt x="110" y="21"/>
                </a:lnTo>
                <a:lnTo>
                  <a:pt x="105" y="21"/>
                </a:lnTo>
                <a:lnTo>
                  <a:pt x="101" y="19"/>
                </a:lnTo>
                <a:lnTo>
                  <a:pt x="99" y="17"/>
                </a:lnTo>
                <a:lnTo>
                  <a:pt x="95" y="15"/>
                </a:lnTo>
                <a:lnTo>
                  <a:pt x="93" y="13"/>
                </a:lnTo>
                <a:lnTo>
                  <a:pt x="89" y="11"/>
                </a:lnTo>
                <a:lnTo>
                  <a:pt x="86" y="11"/>
                </a:lnTo>
                <a:lnTo>
                  <a:pt x="82" y="8"/>
                </a:lnTo>
                <a:lnTo>
                  <a:pt x="80" y="6"/>
                </a:lnTo>
                <a:lnTo>
                  <a:pt x="76" y="4"/>
                </a:lnTo>
                <a:lnTo>
                  <a:pt x="74" y="2"/>
                </a:lnTo>
                <a:lnTo>
                  <a:pt x="70" y="0"/>
                </a:lnTo>
                <a:lnTo>
                  <a:pt x="70" y="0"/>
                </a:lnTo>
                <a:lnTo>
                  <a:pt x="67" y="2"/>
                </a:lnTo>
                <a:lnTo>
                  <a:pt x="65" y="2"/>
                </a:lnTo>
                <a:lnTo>
                  <a:pt x="65" y="4"/>
                </a:lnTo>
                <a:lnTo>
                  <a:pt x="67" y="4"/>
                </a:lnTo>
                <a:lnTo>
                  <a:pt x="67" y="4"/>
                </a:lnTo>
                <a:lnTo>
                  <a:pt x="65" y="4"/>
                </a:lnTo>
                <a:lnTo>
                  <a:pt x="65" y="4"/>
                </a:lnTo>
                <a:lnTo>
                  <a:pt x="65" y="4"/>
                </a:lnTo>
                <a:lnTo>
                  <a:pt x="65" y="6"/>
                </a:lnTo>
                <a:lnTo>
                  <a:pt x="65" y="6"/>
                </a:lnTo>
                <a:lnTo>
                  <a:pt x="67" y="6"/>
                </a:lnTo>
                <a:lnTo>
                  <a:pt x="67" y="6"/>
                </a:lnTo>
                <a:lnTo>
                  <a:pt x="65" y="6"/>
                </a:lnTo>
                <a:lnTo>
                  <a:pt x="65" y="6"/>
                </a:lnTo>
                <a:lnTo>
                  <a:pt x="63" y="6"/>
                </a:lnTo>
                <a:lnTo>
                  <a:pt x="63" y="6"/>
                </a:lnTo>
                <a:lnTo>
                  <a:pt x="63" y="6"/>
                </a:lnTo>
                <a:lnTo>
                  <a:pt x="63" y="8"/>
                </a:lnTo>
                <a:lnTo>
                  <a:pt x="63" y="8"/>
                </a:lnTo>
                <a:lnTo>
                  <a:pt x="63" y="8"/>
                </a:lnTo>
                <a:lnTo>
                  <a:pt x="61" y="11"/>
                </a:lnTo>
                <a:lnTo>
                  <a:pt x="61" y="11"/>
                </a:lnTo>
                <a:lnTo>
                  <a:pt x="61" y="11"/>
                </a:lnTo>
                <a:lnTo>
                  <a:pt x="59" y="13"/>
                </a:lnTo>
                <a:lnTo>
                  <a:pt x="59" y="11"/>
                </a:lnTo>
                <a:lnTo>
                  <a:pt x="59" y="13"/>
                </a:lnTo>
                <a:lnTo>
                  <a:pt x="57" y="13"/>
                </a:lnTo>
                <a:lnTo>
                  <a:pt x="57" y="13"/>
                </a:lnTo>
                <a:lnTo>
                  <a:pt x="59" y="13"/>
                </a:lnTo>
                <a:lnTo>
                  <a:pt x="59" y="13"/>
                </a:lnTo>
                <a:lnTo>
                  <a:pt x="59" y="13"/>
                </a:lnTo>
                <a:lnTo>
                  <a:pt x="61" y="15"/>
                </a:lnTo>
                <a:lnTo>
                  <a:pt x="61" y="15"/>
                </a:lnTo>
                <a:lnTo>
                  <a:pt x="59" y="15"/>
                </a:lnTo>
                <a:lnTo>
                  <a:pt x="59" y="15"/>
                </a:lnTo>
                <a:lnTo>
                  <a:pt x="57" y="15"/>
                </a:lnTo>
                <a:lnTo>
                  <a:pt x="57" y="15"/>
                </a:lnTo>
                <a:lnTo>
                  <a:pt x="57" y="15"/>
                </a:lnTo>
                <a:lnTo>
                  <a:pt x="57" y="17"/>
                </a:lnTo>
                <a:lnTo>
                  <a:pt x="61" y="17"/>
                </a:lnTo>
                <a:lnTo>
                  <a:pt x="61" y="17"/>
                </a:lnTo>
                <a:lnTo>
                  <a:pt x="63" y="17"/>
                </a:lnTo>
                <a:lnTo>
                  <a:pt x="65" y="17"/>
                </a:lnTo>
                <a:lnTo>
                  <a:pt x="65" y="17"/>
                </a:lnTo>
                <a:lnTo>
                  <a:pt x="65" y="17"/>
                </a:lnTo>
                <a:lnTo>
                  <a:pt x="63" y="19"/>
                </a:lnTo>
                <a:lnTo>
                  <a:pt x="61" y="19"/>
                </a:lnTo>
                <a:lnTo>
                  <a:pt x="61" y="21"/>
                </a:lnTo>
                <a:lnTo>
                  <a:pt x="59" y="21"/>
                </a:lnTo>
                <a:lnTo>
                  <a:pt x="59" y="21"/>
                </a:lnTo>
                <a:lnTo>
                  <a:pt x="59" y="23"/>
                </a:lnTo>
                <a:lnTo>
                  <a:pt x="59" y="23"/>
                </a:lnTo>
                <a:lnTo>
                  <a:pt x="55" y="21"/>
                </a:lnTo>
                <a:lnTo>
                  <a:pt x="53" y="21"/>
                </a:lnTo>
                <a:lnTo>
                  <a:pt x="53" y="21"/>
                </a:lnTo>
                <a:lnTo>
                  <a:pt x="53" y="21"/>
                </a:lnTo>
                <a:lnTo>
                  <a:pt x="51" y="21"/>
                </a:lnTo>
                <a:lnTo>
                  <a:pt x="51" y="21"/>
                </a:lnTo>
                <a:lnTo>
                  <a:pt x="51" y="25"/>
                </a:lnTo>
                <a:lnTo>
                  <a:pt x="53" y="28"/>
                </a:lnTo>
                <a:lnTo>
                  <a:pt x="53" y="28"/>
                </a:lnTo>
                <a:lnTo>
                  <a:pt x="51" y="28"/>
                </a:lnTo>
                <a:lnTo>
                  <a:pt x="48" y="30"/>
                </a:lnTo>
                <a:lnTo>
                  <a:pt x="48" y="30"/>
                </a:lnTo>
                <a:lnTo>
                  <a:pt x="48" y="28"/>
                </a:lnTo>
                <a:lnTo>
                  <a:pt x="48" y="28"/>
                </a:lnTo>
                <a:lnTo>
                  <a:pt x="51" y="28"/>
                </a:lnTo>
                <a:lnTo>
                  <a:pt x="51" y="25"/>
                </a:lnTo>
                <a:lnTo>
                  <a:pt x="51" y="23"/>
                </a:lnTo>
                <a:lnTo>
                  <a:pt x="51" y="23"/>
                </a:lnTo>
                <a:lnTo>
                  <a:pt x="51" y="21"/>
                </a:lnTo>
                <a:lnTo>
                  <a:pt x="48" y="21"/>
                </a:lnTo>
                <a:lnTo>
                  <a:pt x="48" y="21"/>
                </a:lnTo>
                <a:lnTo>
                  <a:pt x="48" y="21"/>
                </a:lnTo>
                <a:lnTo>
                  <a:pt x="48" y="21"/>
                </a:lnTo>
                <a:lnTo>
                  <a:pt x="46" y="21"/>
                </a:lnTo>
                <a:lnTo>
                  <a:pt x="46" y="21"/>
                </a:lnTo>
                <a:lnTo>
                  <a:pt x="46" y="21"/>
                </a:lnTo>
                <a:lnTo>
                  <a:pt x="46" y="21"/>
                </a:lnTo>
                <a:lnTo>
                  <a:pt x="44" y="21"/>
                </a:lnTo>
                <a:lnTo>
                  <a:pt x="44" y="21"/>
                </a:lnTo>
                <a:lnTo>
                  <a:pt x="44" y="21"/>
                </a:lnTo>
                <a:lnTo>
                  <a:pt x="42" y="21"/>
                </a:lnTo>
                <a:lnTo>
                  <a:pt x="42" y="19"/>
                </a:lnTo>
                <a:lnTo>
                  <a:pt x="42" y="19"/>
                </a:lnTo>
                <a:lnTo>
                  <a:pt x="40" y="19"/>
                </a:lnTo>
                <a:lnTo>
                  <a:pt x="40" y="19"/>
                </a:lnTo>
                <a:lnTo>
                  <a:pt x="40" y="19"/>
                </a:lnTo>
                <a:lnTo>
                  <a:pt x="40" y="21"/>
                </a:lnTo>
                <a:lnTo>
                  <a:pt x="38" y="21"/>
                </a:lnTo>
                <a:lnTo>
                  <a:pt x="40" y="21"/>
                </a:lnTo>
                <a:lnTo>
                  <a:pt x="40" y="23"/>
                </a:lnTo>
                <a:lnTo>
                  <a:pt x="40" y="23"/>
                </a:lnTo>
                <a:lnTo>
                  <a:pt x="38" y="23"/>
                </a:lnTo>
                <a:lnTo>
                  <a:pt x="38" y="23"/>
                </a:lnTo>
                <a:lnTo>
                  <a:pt x="36" y="23"/>
                </a:lnTo>
                <a:lnTo>
                  <a:pt x="38" y="25"/>
                </a:lnTo>
                <a:lnTo>
                  <a:pt x="38" y="25"/>
                </a:lnTo>
                <a:lnTo>
                  <a:pt x="36" y="25"/>
                </a:lnTo>
                <a:lnTo>
                  <a:pt x="36" y="25"/>
                </a:lnTo>
                <a:lnTo>
                  <a:pt x="36" y="25"/>
                </a:lnTo>
                <a:lnTo>
                  <a:pt x="36" y="25"/>
                </a:lnTo>
                <a:lnTo>
                  <a:pt x="36" y="25"/>
                </a:lnTo>
                <a:lnTo>
                  <a:pt x="34" y="28"/>
                </a:lnTo>
                <a:lnTo>
                  <a:pt x="34" y="25"/>
                </a:lnTo>
                <a:lnTo>
                  <a:pt x="34" y="25"/>
                </a:lnTo>
                <a:lnTo>
                  <a:pt x="34" y="25"/>
                </a:lnTo>
                <a:lnTo>
                  <a:pt x="34" y="23"/>
                </a:lnTo>
                <a:lnTo>
                  <a:pt x="34" y="23"/>
                </a:lnTo>
                <a:lnTo>
                  <a:pt x="34" y="23"/>
                </a:lnTo>
                <a:lnTo>
                  <a:pt x="34" y="23"/>
                </a:lnTo>
                <a:lnTo>
                  <a:pt x="34" y="21"/>
                </a:lnTo>
                <a:lnTo>
                  <a:pt x="34" y="21"/>
                </a:lnTo>
                <a:lnTo>
                  <a:pt x="34" y="21"/>
                </a:lnTo>
                <a:lnTo>
                  <a:pt x="34" y="19"/>
                </a:lnTo>
                <a:lnTo>
                  <a:pt x="34" y="19"/>
                </a:lnTo>
                <a:lnTo>
                  <a:pt x="32" y="19"/>
                </a:lnTo>
                <a:lnTo>
                  <a:pt x="32" y="15"/>
                </a:lnTo>
                <a:lnTo>
                  <a:pt x="32" y="15"/>
                </a:lnTo>
                <a:lnTo>
                  <a:pt x="32" y="13"/>
                </a:lnTo>
                <a:lnTo>
                  <a:pt x="34" y="6"/>
                </a:lnTo>
                <a:lnTo>
                  <a:pt x="34" y="6"/>
                </a:lnTo>
                <a:lnTo>
                  <a:pt x="34" y="4"/>
                </a:lnTo>
                <a:lnTo>
                  <a:pt x="36" y="0"/>
                </a:lnTo>
                <a:lnTo>
                  <a:pt x="36" y="0"/>
                </a:lnTo>
                <a:lnTo>
                  <a:pt x="36" y="0"/>
                </a:lnTo>
                <a:lnTo>
                  <a:pt x="34" y="0"/>
                </a:lnTo>
                <a:lnTo>
                  <a:pt x="34" y="0"/>
                </a:lnTo>
                <a:lnTo>
                  <a:pt x="34" y="0"/>
                </a:lnTo>
                <a:lnTo>
                  <a:pt x="34" y="0"/>
                </a:lnTo>
                <a:lnTo>
                  <a:pt x="32" y="0"/>
                </a:lnTo>
                <a:lnTo>
                  <a:pt x="29" y="0"/>
                </a:lnTo>
                <a:lnTo>
                  <a:pt x="27" y="0"/>
                </a:lnTo>
                <a:lnTo>
                  <a:pt x="23" y="0"/>
                </a:lnTo>
                <a:lnTo>
                  <a:pt x="21" y="0"/>
                </a:lnTo>
                <a:lnTo>
                  <a:pt x="19" y="0"/>
                </a:lnTo>
                <a:lnTo>
                  <a:pt x="19" y="0"/>
                </a:lnTo>
                <a:lnTo>
                  <a:pt x="19" y="0"/>
                </a:lnTo>
                <a:lnTo>
                  <a:pt x="19" y="0"/>
                </a:lnTo>
                <a:lnTo>
                  <a:pt x="17" y="0"/>
                </a:lnTo>
                <a:lnTo>
                  <a:pt x="17" y="0"/>
                </a:lnTo>
                <a:lnTo>
                  <a:pt x="15" y="0"/>
                </a:lnTo>
                <a:lnTo>
                  <a:pt x="15" y="0"/>
                </a:lnTo>
                <a:lnTo>
                  <a:pt x="15" y="0"/>
                </a:lnTo>
                <a:lnTo>
                  <a:pt x="15" y="2"/>
                </a:lnTo>
                <a:lnTo>
                  <a:pt x="15" y="2"/>
                </a:lnTo>
                <a:lnTo>
                  <a:pt x="17" y="4"/>
                </a:lnTo>
                <a:lnTo>
                  <a:pt x="17" y="4"/>
                </a:lnTo>
                <a:lnTo>
                  <a:pt x="19" y="6"/>
                </a:lnTo>
                <a:lnTo>
                  <a:pt x="19" y="8"/>
                </a:lnTo>
                <a:lnTo>
                  <a:pt x="19" y="11"/>
                </a:lnTo>
                <a:lnTo>
                  <a:pt x="19" y="13"/>
                </a:lnTo>
                <a:lnTo>
                  <a:pt x="19" y="15"/>
                </a:lnTo>
                <a:lnTo>
                  <a:pt x="19" y="15"/>
                </a:lnTo>
                <a:lnTo>
                  <a:pt x="21" y="17"/>
                </a:lnTo>
                <a:lnTo>
                  <a:pt x="19" y="19"/>
                </a:lnTo>
                <a:lnTo>
                  <a:pt x="19" y="19"/>
                </a:lnTo>
                <a:lnTo>
                  <a:pt x="19" y="19"/>
                </a:lnTo>
                <a:lnTo>
                  <a:pt x="19" y="19"/>
                </a:lnTo>
                <a:lnTo>
                  <a:pt x="17" y="19"/>
                </a:lnTo>
                <a:lnTo>
                  <a:pt x="17" y="19"/>
                </a:lnTo>
                <a:lnTo>
                  <a:pt x="17" y="21"/>
                </a:lnTo>
                <a:lnTo>
                  <a:pt x="15" y="21"/>
                </a:lnTo>
                <a:lnTo>
                  <a:pt x="15" y="21"/>
                </a:lnTo>
                <a:lnTo>
                  <a:pt x="13" y="23"/>
                </a:lnTo>
                <a:lnTo>
                  <a:pt x="13" y="23"/>
                </a:lnTo>
                <a:lnTo>
                  <a:pt x="13" y="25"/>
                </a:lnTo>
                <a:lnTo>
                  <a:pt x="15" y="25"/>
                </a:lnTo>
                <a:lnTo>
                  <a:pt x="15" y="25"/>
                </a:lnTo>
                <a:lnTo>
                  <a:pt x="13" y="25"/>
                </a:lnTo>
                <a:lnTo>
                  <a:pt x="13" y="28"/>
                </a:lnTo>
                <a:lnTo>
                  <a:pt x="13" y="28"/>
                </a:lnTo>
                <a:lnTo>
                  <a:pt x="15" y="28"/>
                </a:lnTo>
                <a:lnTo>
                  <a:pt x="15" y="28"/>
                </a:lnTo>
                <a:lnTo>
                  <a:pt x="17" y="30"/>
                </a:lnTo>
                <a:lnTo>
                  <a:pt x="17" y="30"/>
                </a:lnTo>
                <a:lnTo>
                  <a:pt x="19" y="30"/>
                </a:lnTo>
                <a:lnTo>
                  <a:pt x="19" y="30"/>
                </a:lnTo>
                <a:lnTo>
                  <a:pt x="19" y="30"/>
                </a:lnTo>
                <a:lnTo>
                  <a:pt x="19" y="32"/>
                </a:lnTo>
                <a:lnTo>
                  <a:pt x="19" y="32"/>
                </a:lnTo>
                <a:lnTo>
                  <a:pt x="19" y="34"/>
                </a:lnTo>
                <a:lnTo>
                  <a:pt x="17" y="34"/>
                </a:lnTo>
                <a:lnTo>
                  <a:pt x="17" y="34"/>
                </a:lnTo>
                <a:lnTo>
                  <a:pt x="17" y="36"/>
                </a:lnTo>
                <a:lnTo>
                  <a:pt x="17" y="36"/>
                </a:lnTo>
                <a:lnTo>
                  <a:pt x="17" y="36"/>
                </a:lnTo>
                <a:lnTo>
                  <a:pt x="15" y="38"/>
                </a:lnTo>
                <a:lnTo>
                  <a:pt x="13" y="38"/>
                </a:lnTo>
                <a:lnTo>
                  <a:pt x="13" y="40"/>
                </a:lnTo>
                <a:lnTo>
                  <a:pt x="13" y="40"/>
                </a:lnTo>
                <a:lnTo>
                  <a:pt x="13" y="42"/>
                </a:lnTo>
                <a:lnTo>
                  <a:pt x="10" y="42"/>
                </a:lnTo>
                <a:lnTo>
                  <a:pt x="10" y="44"/>
                </a:lnTo>
                <a:lnTo>
                  <a:pt x="8" y="47"/>
                </a:lnTo>
                <a:lnTo>
                  <a:pt x="6" y="49"/>
                </a:lnTo>
                <a:lnTo>
                  <a:pt x="4" y="51"/>
                </a:lnTo>
                <a:lnTo>
                  <a:pt x="2" y="51"/>
                </a:lnTo>
                <a:lnTo>
                  <a:pt x="2" y="51"/>
                </a:lnTo>
                <a:lnTo>
                  <a:pt x="2" y="53"/>
                </a:lnTo>
                <a:lnTo>
                  <a:pt x="0" y="57"/>
                </a:lnTo>
                <a:lnTo>
                  <a:pt x="0" y="57"/>
                </a:lnTo>
                <a:lnTo>
                  <a:pt x="0" y="59"/>
                </a:lnTo>
                <a:lnTo>
                  <a:pt x="0" y="59"/>
                </a:lnTo>
                <a:lnTo>
                  <a:pt x="2" y="59"/>
                </a:lnTo>
                <a:lnTo>
                  <a:pt x="2" y="59"/>
                </a:lnTo>
                <a:lnTo>
                  <a:pt x="2" y="59"/>
                </a:lnTo>
                <a:lnTo>
                  <a:pt x="4" y="61"/>
                </a:lnTo>
                <a:lnTo>
                  <a:pt x="4" y="61"/>
                </a:lnTo>
                <a:lnTo>
                  <a:pt x="4" y="61"/>
                </a:lnTo>
                <a:lnTo>
                  <a:pt x="4" y="63"/>
                </a:lnTo>
                <a:lnTo>
                  <a:pt x="4" y="63"/>
                </a:lnTo>
                <a:lnTo>
                  <a:pt x="4" y="63"/>
                </a:lnTo>
                <a:lnTo>
                  <a:pt x="4" y="66"/>
                </a:lnTo>
                <a:lnTo>
                  <a:pt x="2" y="66"/>
                </a:lnTo>
                <a:lnTo>
                  <a:pt x="4" y="68"/>
                </a:lnTo>
                <a:lnTo>
                  <a:pt x="4" y="68"/>
                </a:lnTo>
                <a:lnTo>
                  <a:pt x="4" y="70"/>
                </a:lnTo>
                <a:lnTo>
                  <a:pt x="6" y="72"/>
                </a:lnTo>
                <a:lnTo>
                  <a:pt x="6" y="74"/>
                </a:lnTo>
                <a:lnTo>
                  <a:pt x="6" y="74"/>
                </a:lnTo>
                <a:lnTo>
                  <a:pt x="6" y="74"/>
                </a:lnTo>
                <a:lnTo>
                  <a:pt x="4" y="74"/>
                </a:lnTo>
                <a:lnTo>
                  <a:pt x="4" y="76"/>
                </a:lnTo>
                <a:lnTo>
                  <a:pt x="4" y="74"/>
                </a:lnTo>
                <a:lnTo>
                  <a:pt x="4" y="76"/>
                </a:lnTo>
                <a:lnTo>
                  <a:pt x="2" y="76"/>
                </a:lnTo>
                <a:lnTo>
                  <a:pt x="2" y="76"/>
                </a:lnTo>
                <a:lnTo>
                  <a:pt x="2" y="78"/>
                </a:lnTo>
                <a:lnTo>
                  <a:pt x="2" y="78"/>
                </a:lnTo>
                <a:lnTo>
                  <a:pt x="2" y="80"/>
                </a:lnTo>
                <a:lnTo>
                  <a:pt x="4" y="80"/>
                </a:lnTo>
                <a:lnTo>
                  <a:pt x="6" y="82"/>
                </a:lnTo>
                <a:lnTo>
                  <a:pt x="6" y="82"/>
                </a:lnTo>
                <a:lnTo>
                  <a:pt x="6" y="82"/>
                </a:lnTo>
                <a:lnTo>
                  <a:pt x="6" y="82"/>
                </a:lnTo>
                <a:lnTo>
                  <a:pt x="8" y="82"/>
                </a:lnTo>
                <a:lnTo>
                  <a:pt x="8" y="82"/>
                </a:lnTo>
                <a:lnTo>
                  <a:pt x="8" y="82"/>
                </a:lnTo>
                <a:lnTo>
                  <a:pt x="10" y="82"/>
                </a:lnTo>
                <a:lnTo>
                  <a:pt x="10" y="85"/>
                </a:lnTo>
                <a:lnTo>
                  <a:pt x="13" y="87"/>
                </a:lnTo>
                <a:lnTo>
                  <a:pt x="13" y="87"/>
                </a:lnTo>
                <a:lnTo>
                  <a:pt x="15" y="89"/>
                </a:lnTo>
                <a:lnTo>
                  <a:pt x="15" y="89"/>
                </a:lnTo>
                <a:lnTo>
                  <a:pt x="15" y="91"/>
                </a:lnTo>
                <a:lnTo>
                  <a:pt x="15" y="91"/>
                </a:lnTo>
                <a:lnTo>
                  <a:pt x="15" y="93"/>
                </a:lnTo>
                <a:lnTo>
                  <a:pt x="15" y="93"/>
                </a:lnTo>
                <a:lnTo>
                  <a:pt x="15" y="93"/>
                </a:lnTo>
                <a:lnTo>
                  <a:pt x="15" y="93"/>
                </a:lnTo>
                <a:lnTo>
                  <a:pt x="15" y="95"/>
                </a:lnTo>
                <a:lnTo>
                  <a:pt x="17" y="95"/>
                </a:lnTo>
                <a:lnTo>
                  <a:pt x="17" y="97"/>
                </a:lnTo>
                <a:lnTo>
                  <a:pt x="17" y="99"/>
                </a:lnTo>
                <a:lnTo>
                  <a:pt x="17" y="99"/>
                </a:lnTo>
                <a:lnTo>
                  <a:pt x="17" y="101"/>
                </a:lnTo>
                <a:lnTo>
                  <a:pt x="19" y="104"/>
                </a:lnTo>
                <a:lnTo>
                  <a:pt x="21" y="106"/>
                </a:lnTo>
                <a:lnTo>
                  <a:pt x="21" y="108"/>
                </a:lnTo>
                <a:lnTo>
                  <a:pt x="21" y="108"/>
                </a:lnTo>
                <a:lnTo>
                  <a:pt x="21" y="108"/>
                </a:lnTo>
                <a:lnTo>
                  <a:pt x="21" y="108"/>
                </a:lnTo>
                <a:lnTo>
                  <a:pt x="21" y="108"/>
                </a:lnTo>
                <a:lnTo>
                  <a:pt x="21" y="108"/>
                </a:lnTo>
                <a:lnTo>
                  <a:pt x="21" y="110"/>
                </a:lnTo>
                <a:lnTo>
                  <a:pt x="23" y="110"/>
                </a:lnTo>
                <a:lnTo>
                  <a:pt x="23" y="112"/>
                </a:lnTo>
                <a:lnTo>
                  <a:pt x="25" y="112"/>
                </a:lnTo>
                <a:lnTo>
                  <a:pt x="23" y="114"/>
                </a:lnTo>
                <a:lnTo>
                  <a:pt x="25" y="114"/>
                </a:lnTo>
                <a:lnTo>
                  <a:pt x="25" y="114"/>
                </a:lnTo>
                <a:lnTo>
                  <a:pt x="25" y="114"/>
                </a:lnTo>
                <a:lnTo>
                  <a:pt x="27" y="114"/>
                </a:lnTo>
                <a:lnTo>
                  <a:pt x="29" y="116"/>
                </a:lnTo>
                <a:lnTo>
                  <a:pt x="29" y="116"/>
                </a:lnTo>
                <a:lnTo>
                  <a:pt x="29" y="118"/>
                </a:lnTo>
                <a:lnTo>
                  <a:pt x="32" y="118"/>
                </a:lnTo>
                <a:lnTo>
                  <a:pt x="32" y="120"/>
                </a:lnTo>
                <a:lnTo>
                  <a:pt x="34" y="120"/>
                </a:lnTo>
                <a:lnTo>
                  <a:pt x="34" y="118"/>
                </a:lnTo>
                <a:lnTo>
                  <a:pt x="34" y="118"/>
                </a:lnTo>
                <a:lnTo>
                  <a:pt x="36" y="120"/>
                </a:lnTo>
                <a:lnTo>
                  <a:pt x="36" y="120"/>
                </a:lnTo>
                <a:lnTo>
                  <a:pt x="36" y="120"/>
                </a:lnTo>
                <a:lnTo>
                  <a:pt x="36" y="123"/>
                </a:lnTo>
                <a:lnTo>
                  <a:pt x="38" y="123"/>
                </a:lnTo>
                <a:lnTo>
                  <a:pt x="40" y="123"/>
                </a:lnTo>
                <a:lnTo>
                  <a:pt x="40" y="123"/>
                </a:lnTo>
                <a:lnTo>
                  <a:pt x="42" y="123"/>
                </a:lnTo>
                <a:lnTo>
                  <a:pt x="44" y="123"/>
                </a:lnTo>
                <a:lnTo>
                  <a:pt x="44" y="125"/>
                </a:lnTo>
                <a:lnTo>
                  <a:pt x="46" y="125"/>
                </a:lnTo>
                <a:lnTo>
                  <a:pt x="48" y="127"/>
                </a:lnTo>
                <a:lnTo>
                  <a:pt x="51" y="127"/>
                </a:lnTo>
                <a:lnTo>
                  <a:pt x="51" y="127"/>
                </a:lnTo>
                <a:lnTo>
                  <a:pt x="51" y="127"/>
                </a:lnTo>
                <a:lnTo>
                  <a:pt x="53" y="127"/>
                </a:lnTo>
                <a:lnTo>
                  <a:pt x="55" y="129"/>
                </a:lnTo>
                <a:lnTo>
                  <a:pt x="57" y="129"/>
                </a:lnTo>
                <a:lnTo>
                  <a:pt x="57" y="129"/>
                </a:lnTo>
                <a:lnTo>
                  <a:pt x="59" y="131"/>
                </a:lnTo>
                <a:lnTo>
                  <a:pt x="59" y="131"/>
                </a:lnTo>
                <a:lnTo>
                  <a:pt x="61" y="131"/>
                </a:lnTo>
                <a:lnTo>
                  <a:pt x="63" y="131"/>
                </a:lnTo>
                <a:lnTo>
                  <a:pt x="63" y="131"/>
                </a:lnTo>
                <a:lnTo>
                  <a:pt x="65" y="131"/>
                </a:lnTo>
                <a:lnTo>
                  <a:pt x="65" y="131"/>
                </a:lnTo>
                <a:lnTo>
                  <a:pt x="67" y="131"/>
                </a:lnTo>
                <a:lnTo>
                  <a:pt x="67" y="131"/>
                </a:lnTo>
                <a:lnTo>
                  <a:pt x="67" y="131"/>
                </a:lnTo>
                <a:lnTo>
                  <a:pt x="67" y="129"/>
                </a:lnTo>
                <a:lnTo>
                  <a:pt x="67" y="129"/>
                </a:lnTo>
                <a:lnTo>
                  <a:pt x="67" y="129"/>
                </a:lnTo>
                <a:lnTo>
                  <a:pt x="70" y="129"/>
                </a:lnTo>
                <a:lnTo>
                  <a:pt x="72" y="131"/>
                </a:lnTo>
                <a:lnTo>
                  <a:pt x="74" y="133"/>
                </a:lnTo>
                <a:lnTo>
                  <a:pt x="76" y="135"/>
                </a:lnTo>
                <a:lnTo>
                  <a:pt x="76" y="137"/>
                </a:lnTo>
                <a:lnTo>
                  <a:pt x="76" y="137"/>
                </a:lnTo>
                <a:lnTo>
                  <a:pt x="76" y="140"/>
                </a:lnTo>
                <a:lnTo>
                  <a:pt x="76" y="142"/>
                </a:lnTo>
                <a:lnTo>
                  <a:pt x="76" y="142"/>
                </a:lnTo>
                <a:lnTo>
                  <a:pt x="76" y="144"/>
                </a:lnTo>
                <a:lnTo>
                  <a:pt x="76" y="144"/>
                </a:lnTo>
                <a:lnTo>
                  <a:pt x="76" y="144"/>
                </a:lnTo>
                <a:lnTo>
                  <a:pt x="78" y="146"/>
                </a:lnTo>
                <a:lnTo>
                  <a:pt x="78" y="148"/>
                </a:lnTo>
                <a:lnTo>
                  <a:pt x="78" y="148"/>
                </a:lnTo>
                <a:lnTo>
                  <a:pt x="78" y="150"/>
                </a:lnTo>
                <a:lnTo>
                  <a:pt x="78" y="152"/>
                </a:lnTo>
                <a:lnTo>
                  <a:pt x="76" y="152"/>
                </a:lnTo>
                <a:lnTo>
                  <a:pt x="78" y="152"/>
                </a:lnTo>
                <a:lnTo>
                  <a:pt x="78" y="154"/>
                </a:lnTo>
                <a:lnTo>
                  <a:pt x="78" y="154"/>
                </a:lnTo>
                <a:lnTo>
                  <a:pt x="78" y="154"/>
                </a:lnTo>
                <a:lnTo>
                  <a:pt x="80" y="156"/>
                </a:lnTo>
                <a:lnTo>
                  <a:pt x="80" y="156"/>
                </a:lnTo>
                <a:lnTo>
                  <a:pt x="80" y="156"/>
                </a:lnTo>
                <a:lnTo>
                  <a:pt x="80" y="156"/>
                </a:lnTo>
                <a:lnTo>
                  <a:pt x="82" y="159"/>
                </a:lnTo>
                <a:lnTo>
                  <a:pt x="82" y="159"/>
                </a:lnTo>
                <a:lnTo>
                  <a:pt x="82" y="161"/>
                </a:lnTo>
                <a:lnTo>
                  <a:pt x="82" y="161"/>
                </a:lnTo>
                <a:lnTo>
                  <a:pt x="86" y="161"/>
                </a:lnTo>
                <a:lnTo>
                  <a:pt x="89" y="161"/>
                </a:lnTo>
                <a:lnTo>
                  <a:pt x="91" y="161"/>
                </a:lnTo>
                <a:lnTo>
                  <a:pt x="91" y="161"/>
                </a:lnTo>
                <a:lnTo>
                  <a:pt x="91" y="161"/>
                </a:lnTo>
                <a:lnTo>
                  <a:pt x="93" y="161"/>
                </a:lnTo>
                <a:lnTo>
                  <a:pt x="93" y="161"/>
                </a:lnTo>
                <a:lnTo>
                  <a:pt x="95" y="159"/>
                </a:lnTo>
                <a:lnTo>
                  <a:pt x="97" y="159"/>
                </a:lnTo>
                <a:lnTo>
                  <a:pt x="99" y="161"/>
                </a:lnTo>
                <a:lnTo>
                  <a:pt x="101" y="161"/>
                </a:lnTo>
                <a:lnTo>
                  <a:pt x="101" y="163"/>
                </a:lnTo>
                <a:lnTo>
                  <a:pt x="103" y="163"/>
                </a:lnTo>
                <a:lnTo>
                  <a:pt x="105" y="163"/>
                </a:lnTo>
                <a:lnTo>
                  <a:pt x="108" y="163"/>
                </a:lnTo>
                <a:lnTo>
                  <a:pt x="110" y="161"/>
                </a:lnTo>
                <a:lnTo>
                  <a:pt x="112" y="161"/>
                </a:lnTo>
                <a:lnTo>
                  <a:pt x="114" y="161"/>
                </a:lnTo>
                <a:lnTo>
                  <a:pt x="114" y="161"/>
                </a:lnTo>
                <a:lnTo>
                  <a:pt x="116" y="161"/>
                </a:lnTo>
                <a:lnTo>
                  <a:pt x="116" y="163"/>
                </a:lnTo>
                <a:lnTo>
                  <a:pt x="120" y="163"/>
                </a:lnTo>
                <a:lnTo>
                  <a:pt x="122" y="163"/>
                </a:lnTo>
                <a:lnTo>
                  <a:pt x="124" y="161"/>
                </a:lnTo>
                <a:lnTo>
                  <a:pt x="127" y="159"/>
                </a:lnTo>
                <a:lnTo>
                  <a:pt x="127" y="156"/>
                </a:lnTo>
                <a:lnTo>
                  <a:pt x="127" y="156"/>
                </a:lnTo>
                <a:lnTo>
                  <a:pt x="127" y="156"/>
                </a:lnTo>
                <a:lnTo>
                  <a:pt x="129" y="156"/>
                </a:lnTo>
                <a:lnTo>
                  <a:pt x="131" y="156"/>
                </a:lnTo>
                <a:lnTo>
                  <a:pt x="133" y="156"/>
                </a:lnTo>
                <a:lnTo>
                  <a:pt x="137" y="159"/>
                </a:lnTo>
                <a:lnTo>
                  <a:pt x="137" y="156"/>
                </a:lnTo>
                <a:lnTo>
                  <a:pt x="141" y="154"/>
                </a:lnTo>
                <a:lnTo>
                  <a:pt x="143" y="154"/>
                </a:lnTo>
                <a:lnTo>
                  <a:pt x="146" y="154"/>
                </a:lnTo>
                <a:lnTo>
                  <a:pt x="150" y="154"/>
                </a:lnTo>
                <a:lnTo>
                  <a:pt x="150" y="152"/>
                </a:lnTo>
                <a:lnTo>
                  <a:pt x="152" y="152"/>
                </a:lnTo>
                <a:lnTo>
                  <a:pt x="154" y="150"/>
                </a:lnTo>
                <a:lnTo>
                  <a:pt x="156" y="150"/>
                </a:lnTo>
                <a:lnTo>
                  <a:pt x="158" y="148"/>
                </a:lnTo>
                <a:lnTo>
                  <a:pt x="162" y="146"/>
                </a:lnTo>
                <a:lnTo>
                  <a:pt x="165" y="144"/>
                </a:lnTo>
                <a:lnTo>
                  <a:pt x="167" y="144"/>
                </a:lnTo>
                <a:lnTo>
                  <a:pt x="167" y="144"/>
                </a:lnTo>
                <a:close/>
                <a:moveTo>
                  <a:pt x="51" y="15"/>
                </a:moveTo>
                <a:lnTo>
                  <a:pt x="51" y="15"/>
                </a:lnTo>
                <a:lnTo>
                  <a:pt x="53" y="17"/>
                </a:lnTo>
                <a:lnTo>
                  <a:pt x="53" y="17"/>
                </a:lnTo>
                <a:lnTo>
                  <a:pt x="55" y="17"/>
                </a:lnTo>
                <a:lnTo>
                  <a:pt x="55" y="17"/>
                </a:lnTo>
                <a:lnTo>
                  <a:pt x="55" y="17"/>
                </a:lnTo>
                <a:lnTo>
                  <a:pt x="55" y="15"/>
                </a:lnTo>
                <a:lnTo>
                  <a:pt x="55" y="15"/>
                </a:lnTo>
                <a:lnTo>
                  <a:pt x="55" y="15"/>
                </a:lnTo>
                <a:lnTo>
                  <a:pt x="53" y="15"/>
                </a:lnTo>
                <a:lnTo>
                  <a:pt x="53" y="15"/>
                </a:lnTo>
                <a:lnTo>
                  <a:pt x="53" y="13"/>
                </a:lnTo>
                <a:lnTo>
                  <a:pt x="51" y="13"/>
                </a:lnTo>
                <a:lnTo>
                  <a:pt x="51" y="13"/>
                </a:lnTo>
                <a:lnTo>
                  <a:pt x="51" y="15"/>
                </a:lnTo>
                <a:lnTo>
                  <a:pt x="51" y="15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41" name="Freeform 341"/>
          <p:cNvSpPr>
            <a:spLocks noEditPoints="1"/>
          </p:cNvSpPr>
          <p:nvPr/>
        </p:nvSpPr>
        <p:spPr bwMode="auto">
          <a:xfrm>
            <a:off x="7248524" y="3730625"/>
            <a:ext cx="87313" cy="87313"/>
          </a:xfrm>
          <a:custGeom>
            <a:avLst/>
            <a:gdLst>
              <a:gd name="T0" fmla="*/ 0 w 55"/>
              <a:gd name="T1" fmla="*/ 13 h 55"/>
              <a:gd name="T2" fmla="*/ 2 w 55"/>
              <a:gd name="T3" fmla="*/ 15 h 55"/>
              <a:gd name="T4" fmla="*/ 2 w 55"/>
              <a:gd name="T5" fmla="*/ 13 h 55"/>
              <a:gd name="T6" fmla="*/ 55 w 55"/>
              <a:gd name="T7" fmla="*/ 7 h 55"/>
              <a:gd name="T8" fmla="*/ 55 w 55"/>
              <a:gd name="T9" fmla="*/ 4 h 55"/>
              <a:gd name="T10" fmla="*/ 53 w 55"/>
              <a:gd name="T11" fmla="*/ 2 h 55"/>
              <a:gd name="T12" fmla="*/ 51 w 55"/>
              <a:gd name="T13" fmla="*/ 0 h 55"/>
              <a:gd name="T14" fmla="*/ 49 w 55"/>
              <a:gd name="T15" fmla="*/ 0 h 55"/>
              <a:gd name="T16" fmla="*/ 47 w 55"/>
              <a:gd name="T17" fmla="*/ 2 h 55"/>
              <a:gd name="T18" fmla="*/ 42 w 55"/>
              <a:gd name="T19" fmla="*/ 4 h 55"/>
              <a:gd name="T20" fmla="*/ 40 w 55"/>
              <a:gd name="T21" fmla="*/ 9 h 55"/>
              <a:gd name="T22" fmla="*/ 38 w 55"/>
              <a:gd name="T23" fmla="*/ 11 h 55"/>
              <a:gd name="T24" fmla="*/ 28 w 55"/>
              <a:gd name="T25" fmla="*/ 26 h 55"/>
              <a:gd name="T26" fmla="*/ 28 w 55"/>
              <a:gd name="T27" fmla="*/ 28 h 55"/>
              <a:gd name="T28" fmla="*/ 28 w 55"/>
              <a:gd name="T29" fmla="*/ 32 h 55"/>
              <a:gd name="T30" fmla="*/ 28 w 55"/>
              <a:gd name="T31" fmla="*/ 34 h 55"/>
              <a:gd name="T32" fmla="*/ 28 w 55"/>
              <a:gd name="T33" fmla="*/ 36 h 55"/>
              <a:gd name="T34" fmla="*/ 30 w 55"/>
              <a:gd name="T35" fmla="*/ 42 h 55"/>
              <a:gd name="T36" fmla="*/ 32 w 55"/>
              <a:gd name="T37" fmla="*/ 45 h 55"/>
              <a:gd name="T38" fmla="*/ 32 w 55"/>
              <a:gd name="T39" fmla="*/ 45 h 55"/>
              <a:gd name="T40" fmla="*/ 36 w 55"/>
              <a:gd name="T41" fmla="*/ 47 h 55"/>
              <a:gd name="T42" fmla="*/ 36 w 55"/>
              <a:gd name="T43" fmla="*/ 51 h 55"/>
              <a:gd name="T44" fmla="*/ 38 w 55"/>
              <a:gd name="T45" fmla="*/ 53 h 55"/>
              <a:gd name="T46" fmla="*/ 40 w 55"/>
              <a:gd name="T47" fmla="*/ 53 h 55"/>
              <a:gd name="T48" fmla="*/ 40 w 55"/>
              <a:gd name="T49" fmla="*/ 49 h 55"/>
              <a:gd name="T50" fmla="*/ 40 w 55"/>
              <a:gd name="T51" fmla="*/ 45 h 55"/>
              <a:gd name="T52" fmla="*/ 44 w 55"/>
              <a:gd name="T53" fmla="*/ 40 h 55"/>
              <a:gd name="T54" fmla="*/ 47 w 55"/>
              <a:gd name="T55" fmla="*/ 36 h 55"/>
              <a:gd name="T56" fmla="*/ 49 w 55"/>
              <a:gd name="T57" fmla="*/ 30 h 55"/>
              <a:gd name="T58" fmla="*/ 51 w 55"/>
              <a:gd name="T59" fmla="*/ 23 h 55"/>
              <a:gd name="T60" fmla="*/ 51 w 55"/>
              <a:gd name="T61" fmla="*/ 19 h 55"/>
              <a:gd name="T62" fmla="*/ 55 w 55"/>
              <a:gd name="T63" fmla="*/ 13 h 55"/>
              <a:gd name="T64" fmla="*/ 53 w 55"/>
              <a:gd name="T65" fmla="*/ 9 h 55"/>
              <a:gd name="T66" fmla="*/ 55 w 55"/>
              <a:gd name="T67" fmla="*/ 7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5" h="55">
                <a:moveTo>
                  <a:pt x="0" y="13"/>
                </a:moveTo>
                <a:lnTo>
                  <a:pt x="0" y="13"/>
                </a:lnTo>
                <a:lnTo>
                  <a:pt x="0" y="15"/>
                </a:lnTo>
                <a:lnTo>
                  <a:pt x="2" y="15"/>
                </a:lnTo>
                <a:lnTo>
                  <a:pt x="2" y="13"/>
                </a:lnTo>
                <a:lnTo>
                  <a:pt x="2" y="13"/>
                </a:lnTo>
                <a:lnTo>
                  <a:pt x="0" y="13"/>
                </a:lnTo>
                <a:close/>
                <a:moveTo>
                  <a:pt x="55" y="7"/>
                </a:moveTo>
                <a:lnTo>
                  <a:pt x="55" y="4"/>
                </a:lnTo>
                <a:lnTo>
                  <a:pt x="55" y="4"/>
                </a:lnTo>
                <a:lnTo>
                  <a:pt x="55" y="2"/>
                </a:lnTo>
                <a:lnTo>
                  <a:pt x="53" y="2"/>
                </a:lnTo>
                <a:lnTo>
                  <a:pt x="53" y="2"/>
                </a:lnTo>
                <a:lnTo>
                  <a:pt x="51" y="0"/>
                </a:lnTo>
                <a:lnTo>
                  <a:pt x="51" y="0"/>
                </a:lnTo>
                <a:lnTo>
                  <a:pt x="49" y="0"/>
                </a:lnTo>
                <a:lnTo>
                  <a:pt x="49" y="0"/>
                </a:lnTo>
                <a:lnTo>
                  <a:pt x="47" y="2"/>
                </a:lnTo>
                <a:lnTo>
                  <a:pt x="42" y="4"/>
                </a:lnTo>
                <a:lnTo>
                  <a:pt x="42" y="4"/>
                </a:lnTo>
                <a:lnTo>
                  <a:pt x="40" y="7"/>
                </a:lnTo>
                <a:lnTo>
                  <a:pt x="40" y="9"/>
                </a:lnTo>
                <a:lnTo>
                  <a:pt x="38" y="9"/>
                </a:lnTo>
                <a:lnTo>
                  <a:pt x="38" y="11"/>
                </a:lnTo>
                <a:lnTo>
                  <a:pt x="36" y="13"/>
                </a:lnTo>
                <a:lnTo>
                  <a:pt x="28" y="26"/>
                </a:lnTo>
                <a:lnTo>
                  <a:pt x="28" y="26"/>
                </a:lnTo>
                <a:lnTo>
                  <a:pt x="28" y="28"/>
                </a:lnTo>
                <a:lnTo>
                  <a:pt x="28" y="30"/>
                </a:lnTo>
                <a:lnTo>
                  <a:pt x="28" y="32"/>
                </a:lnTo>
                <a:lnTo>
                  <a:pt x="28" y="34"/>
                </a:lnTo>
                <a:lnTo>
                  <a:pt x="28" y="34"/>
                </a:lnTo>
                <a:lnTo>
                  <a:pt x="28" y="36"/>
                </a:lnTo>
                <a:lnTo>
                  <a:pt x="28" y="36"/>
                </a:lnTo>
                <a:lnTo>
                  <a:pt x="28" y="38"/>
                </a:lnTo>
                <a:lnTo>
                  <a:pt x="30" y="42"/>
                </a:lnTo>
                <a:lnTo>
                  <a:pt x="30" y="42"/>
                </a:lnTo>
                <a:lnTo>
                  <a:pt x="32" y="45"/>
                </a:lnTo>
                <a:lnTo>
                  <a:pt x="32" y="45"/>
                </a:lnTo>
                <a:lnTo>
                  <a:pt x="32" y="45"/>
                </a:lnTo>
                <a:lnTo>
                  <a:pt x="34" y="47"/>
                </a:lnTo>
                <a:lnTo>
                  <a:pt x="36" y="47"/>
                </a:lnTo>
                <a:lnTo>
                  <a:pt x="36" y="49"/>
                </a:lnTo>
                <a:lnTo>
                  <a:pt x="36" y="51"/>
                </a:lnTo>
                <a:lnTo>
                  <a:pt x="36" y="53"/>
                </a:lnTo>
                <a:lnTo>
                  <a:pt x="38" y="53"/>
                </a:lnTo>
                <a:lnTo>
                  <a:pt x="38" y="55"/>
                </a:lnTo>
                <a:lnTo>
                  <a:pt x="40" y="53"/>
                </a:lnTo>
                <a:lnTo>
                  <a:pt x="40" y="51"/>
                </a:lnTo>
                <a:lnTo>
                  <a:pt x="40" y="49"/>
                </a:lnTo>
                <a:lnTo>
                  <a:pt x="40" y="47"/>
                </a:lnTo>
                <a:lnTo>
                  <a:pt x="40" y="45"/>
                </a:lnTo>
                <a:lnTo>
                  <a:pt x="42" y="42"/>
                </a:lnTo>
                <a:lnTo>
                  <a:pt x="44" y="40"/>
                </a:lnTo>
                <a:lnTo>
                  <a:pt x="47" y="38"/>
                </a:lnTo>
                <a:lnTo>
                  <a:pt x="47" y="36"/>
                </a:lnTo>
                <a:lnTo>
                  <a:pt x="47" y="34"/>
                </a:lnTo>
                <a:lnTo>
                  <a:pt x="49" y="30"/>
                </a:lnTo>
                <a:lnTo>
                  <a:pt x="49" y="26"/>
                </a:lnTo>
                <a:lnTo>
                  <a:pt x="51" y="23"/>
                </a:lnTo>
                <a:lnTo>
                  <a:pt x="51" y="19"/>
                </a:lnTo>
                <a:lnTo>
                  <a:pt x="51" y="19"/>
                </a:lnTo>
                <a:lnTo>
                  <a:pt x="53" y="17"/>
                </a:lnTo>
                <a:lnTo>
                  <a:pt x="55" y="13"/>
                </a:lnTo>
                <a:lnTo>
                  <a:pt x="55" y="11"/>
                </a:lnTo>
                <a:lnTo>
                  <a:pt x="53" y="9"/>
                </a:lnTo>
                <a:lnTo>
                  <a:pt x="53" y="9"/>
                </a:lnTo>
                <a:lnTo>
                  <a:pt x="55" y="7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42" name="Freeform 342"/>
          <p:cNvSpPr>
            <a:spLocks noEditPoints="1"/>
          </p:cNvSpPr>
          <p:nvPr/>
        </p:nvSpPr>
        <p:spPr bwMode="auto">
          <a:xfrm>
            <a:off x="2884487" y="4079875"/>
            <a:ext cx="34925" cy="30163"/>
          </a:xfrm>
          <a:custGeom>
            <a:avLst/>
            <a:gdLst>
              <a:gd name="T0" fmla="*/ 17 w 22"/>
              <a:gd name="T1" fmla="*/ 6 h 19"/>
              <a:gd name="T2" fmla="*/ 13 w 22"/>
              <a:gd name="T3" fmla="*/ 6 h 19"/>
              <a:gd name="T4" fmla="*/ 13 w 22"/>
              <a:gd name="T5" fmla="*/ 8 h 19"/>
              <a:gd name="T6" fmla="*/ 9 w 22"/>
              <a:gd name="T7" fmla="*/ 8 h 19"/>
              <a:gd name="T8" fmla="*/ 9 w 22"/>
              <a:gd name="T9" fmla="*/ 8 h 19"/>
              <a:gd name="T10" fmla="*/ 7 w 22"/>
              <a:gd name="T11" fmla="*/ 8 h 19"/>
              <a:gd name="T12" fmla="*/ 5 w 22"/>
              <a:gd name="T13" fmla="*/ 8 h 19"/>
              <a:gd name="T14" fmla="*/ 5 w 22"/>
              <a:gd name="T15" fmla="*/ 8 h 19"/>
              <a:gd name="T16" fmla="*/ 7 w 22"/>
              <a:gd name="T17" fmla="*/ 11 h 19"/>
              <a:gd name="T18" fmla="*/ 7 w 22"/>
              <a:gd name="T19" fmla="*/ 11 h 19"/>
              <a:gd name="T20" fmla="*/ 9 w 22"/>
              <a:gd name="T21" fmla="*/ 11 h 19"/>
              <a:gd name="T22" fmla="*/ 9 w 22"/>
              <a:gd name="T23" fmla="*/ 13 h 19"/>
              <a:gd name="T24" fmla="*/ 7 w 22"/>
              <a:gd name="T25" fmla="*/ 17 h 19"/>
              <a:gd name="T26" fmla="*/ 7 w 22"/>
              <a:gd name="T27" fmla="*/ 17 h 19"/>
              <a:gd name="T28" fmla="*/ 5 w 22"/>
              <a:gd name="T29" fmla="*/ 17 h 19"/>
              <a:gd name="T30" fmla="*/ 5 w 22"/>
              <a:gd name="T31" fmla="*/ 17 h 19"/>
              <a:gd name="T32" fmla="*/ 0 w 22"/>
              <a:gd name="T33" fmla="*/ 19 h 19"/>
              <a:gd name="T34" fmla="*/ 3 w 22"/>
              <a:gd name="T35" fmla="*/ 19 h 19"/>
              <a:gd name="T36" fmla="*/ 7 w 22"/>
              <a:gd name="T37" fmla="*/ 19 h 19"/>
              <a:gd name="T38" fmla="*/ 13 w 22"/>
              <a:gd name="T39" fmla="*/ 19 h 19"/>
              <a:gd name="T40" fmla="*/ 15 w 22"/>
              <a:gd name="T41" fmla="*/ 17 h 19"/>
              <a:gd name="T42" fmla="*/ 15 w 22"/>
              <a:gd name="T43" fmla="*/ 17 h 19"/>
              <a:gd name="T44" fmla="*/ 15 w 22"/>
              <a:gd name="T45" fmla="*/ 17 h 19"/>
              <a:gd name="T46" fmla="*/ 15 w 22"/>
              <a:gd name="T47" fmla="*/ 15 h 19"/>
              <a:gd name="T48" fmla="*/ 15 w 22"/>
              <a:gd name="T49" fmla="*/ 15 h 19"/>
              <a:gd name="T50" fmla="*/ 15 w 22"/>
              <a:gd name="T51" fmla="*/ 13 h 19"/>
              <a:gd name="T52" fmla="*/ 15 w 22"/>
              <a:gd name="T53" fmla="*/ 11 h 19"/>
              <a:gd name="T54" fmla="*/ 15 w 22"/>
              <a:gd name="T55" fmla="*/ 11 h 19"/>
              <a:gd name="T56" fmla="*/ 15 w 22"/>
              <a:gd name="T57" fmla="*/ 8 h 19"/>
              <a:gd name="T58" fmla="*/ 17 w 22"/>
              <a:gd name="T59" fmla="*/ 6 h 19"/>
              <a:gd name="T60" fmla="*/ 22 w 22"/>
              <a:gd name="T61" fmla="*/ 0 h 19"/>
              <a:gd name="T62" fmla="*/ 19 w 22"/>
              <a:gd name="T63" fmla="*/ 0 h 19"/>
              <a:gd name="T64" fmla="*/ 17 w 22"/>
              <a:gd name="T65" fmla="*/ 2 h 19"/>
              <a:gd name="T66" fmla="*/ 17 w 22"/>
              <a:gd name="T67" fmla="*/ 2 h 19"/>
              <a:gd name="T68" fmla="*/ 19 w 22"/>
              <a:gd name="T69" fmla="*/ 2 h 19"/>
              <a:gd name="T70" fmla="*/ 22 w 22"/>
              <a:gd name="T71" fmla="*/ 0 h 19"/>
              <a:gd name="T72" fmla="*/ 22 w 22"/>
              <a:gd name="T73" fmla="*/ 0 h 19"/>
              <a:gd name="T74" fmla="*/ 22 w 22"/>
              <a:gd name="T7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2" h="19">
                <a:moveTo>
                  <a:pt x="17" y="6"/>
                </a:moveTo>
                <a:lnTo>
                  <a:pt x="13" y="6"/>
                </a:lnTo>
                <a:lnTo>
                  <a:pt x="13" y="8"/>
                </a:lnTo>
                <a:lnTo>
                  <a:pt x="9" y="8"/>
                </a:lnTo>
                <a:lnTo>
                  <a:pt x="9" y="8"/>
                </a:lnTo>
                <a:lnTo>
                  <a:pt x="7" y="8"/>
                </a:lnTo>
                <a:lnTo>
                  <a:pt x="5" y="8"/>
                </a:lnTo>
                <a:lnTo>
                  <a:pt x="5" y="8"/>
                </a:lnTo>
                <a:lnTo>
                  <a:pt x="7" y="11"/>
                </a:lnTo>
                <a:lnTo>
                  <a:pt x="7" y="11"/>
                </a:lnTo>
                <a:lnTo>
                  <a:pt x="9" y="11"/>
                </a:lnTo>
                <a:lnTo>
                  <a:pt x="9" y="13"/>
                </a:lnTo>
                <a:lnTo>
                  <a:pt x="7" y="17"/>
                </a:lnTo>
                <a:lnTo>
                  <a:pt x="7" y="17"/>
                </a:lnTo>
                <a:lnTo>
                  <a:pt x="5" y="17"/>
                </a:lnTo>
                <a:lnTo>
                  <a:pt x="5" y="17"/>
                </a:lnTo>
                <a:lnTo>
                  <a:pt x="0" y="19"/>
                </a:lnTo>
                <a:lnTo>
                  <a:pt x="3" y="19"/>
                </a:lnTo>
                <a:lnTo>
                  <a:pt x="7" y="19"/>
                </a:lnTo>
                <a:lnTo>
                  <a:pt x="13" y="19"/>
                </a:lnTo>
                <a:lnTo>
                  <a:pt x="15" y="17"/>
                </a:lnTo>
                <a:lnTo>
                  <a:pt x="15" y="17"/>
                </a:lnTo>
                <a:lnTo>
                  <a:pt x="15" y="17"/>
                </a:lnTo>
                <a:lnTo>
                  <a:pt x="15" y="15"/>
                </a:lnTo>
                <a:lnTo>
                  <a:pt x="15" y="15"/>
                </a:lnTo>
                <a:lnTo>
                  <a:pt x="15" y="13"/>
                </a:lnTo>
                <a:lnTo>
                  <a:pt x="15" y="11"/>
                </a:lnTo>
                <a:lnTo>
                  <a:pt x="15" y="11"/>
                </a:lnTo>
                <a:lnTo>
                  <a:pt x="15" y="8"/>
                </a:lnTo>
                <a:lnTo>
                  <a:pt x="17" y="6"/>
                </a:lnTo>
                <a:close/>
                <a:moveTo>
                  <a:pt x="22" y="0"/>
                </a:moveTo>
                <a:lnTo>
                  <a:pt x="19" y="0"/>
                </a:lnTo>
                <a:lnTo>
                  <a:pt x="17" y="2"/>
                </a:lnTo>
                <a:lnTo>
                  <a:pt x="17" y="2"/>
                </a:lnTo>
                <a:lnTo>
                  <a:pt x="19" y="2"/>
                </a:lnTo>
                <a:lnTo>
                  <a:pt x="22" y="0"/>
                </a:lnTo>
                <a:lnTo>
                  <a:pt x="22" y="0"/>
                </a:lnTo>
                <a:lnTo>
                  <a:pt x="22" y="0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43" name="Freeform 343"/>
          <p:cNvSpPr>
            <a:spLocks noEditPoints="1"/>
          </p:cNvSpPr>
          <p:nvPr/>
        </p:nvSpPr>
        <p:spPr bwMode="auto">
          <a:xfrm>
            <a:off x="5006974" y="3275013"/>
            <a:ext cx="461963" cy="177800"/>
          </a:xfrm>
          <a:custGeom>
            <a:avLst/>
            <a:gdLst>
              <a:gd name="T0" fmla="*/ 8 w 291"/>
              <a:gd name="T1" fmla="*/ 34 h 112"/>
              <a:gd name="T2" fmla="*/ 23 w 291"/>
              <a:gd name="T3" fmla="*/ 25 h 112"/>
              <a:gd name="T4" fmla="*/ 50 w 291"/>
              <a:gd name="T5" fmla="*/ 19 h 112"/>
              <a:gd name="T6" fmla="*/ 36 w 291"/>
              <a:gd name="T7" fmla="*/ 2 h 112"/>
              <a:gd name="T8" fmla="*/ 25 w 291"/>
              <a:gd name="T9" fmla="*/ 0 h 112"/>
              <a:gd name="T10" fmla="*/ 15 w 291"/>
              <a:gd name="T11" fmla="*/ 2 h 112"/>
              <a:gd name="T12" fmla="*/ 10 w 291"/>
              <a:gd name="T13" fmla="*/ 6 h 112"/>
              <a:gd name="T14" fmla="*/ 10 w 291"/>
              <a:gd name="T15" fmla="*/ 15 h 112"/>
              <a:gd name="T16" fmla="*/ 6 w 291"/>
              <a:gd name="T17" fmla="*/ 23 h 112"/>
              <a:gd name="T18" fmla="*/ 0 w 291"/>
              <a:gd name="T19" fmla="*/ 36 h 112"/>
              <a:gd name="T20" fmla="*/ 289 w 291"/>
              <a:gd name="T21" fmla="*/ 82 h 112"/>
              <a:gd name="T22" fmla="*/ 283 w 291"/>
              <a:gd name="T23" fmla="*/ 76 h 112"/>
              <a:gd name="T24" fmla="*/ 287 w 291"/>
              <a:gd name="T25" fmla="*/ 67 h 112"/>
              <a:gd name="T26" fmla="*/ 283 w 291"/>
              <a:gd name="T27" fmla="*/ 59 h 112"/>
              <a:gd name="T28" fmla="*/ 281 w 291"/>
              <a:gd name="T29" fmla="*/ 51 h 112"/>
              <a:gd name="T30" fmla="*/ 285 w 291"/>
              <a:gd name="T31" fmla="*/ 48 h 112"/>
              <a:gd name="T32" fmla="*/ 291 w 291"/>
              <a:gd name="T33" fmla="*/ 42 h 112"/>
              <a:gd name="T34" fmla="*/ 274 w 291"/>
              <a:gd name="T35" fmla="*/ 36 h 112"/>
              <a:gd name="T36" fmla="*/ 274 w 291"/>
              <a:gd name="T37" fmla="*/ 25 h 112"/>
              <a:gd name="T38" fmla="*/ 270 w 291"/>
              <a:gd name="T39" fmla="*/ 17 h 112"/>
              <a:gd name="T40" fmla="*/ 262 w 291"/>
              <a:gd name="T41" fmla="*/ 10 h 112"/>
              <a:gd name="T42" fmla="*/ 255 w 291"/>
              <a:gd name="T43" fmla="*/ 12 h 112"/>
              <a:gd name="T44" fmla="*/ 243 w 291"/>
              <a:gd name="T45" fmla="*/ 10 h 112"/>
              <a:gd name="T46" fmla="*/ 217 w 291"/>
              <a:gd name="T47" fmla="*/ 19 h 112"/>
              <a:gd name="T48" fmla="*/ 179 w 291"/>
              <a:gd name="T49" fmla="*/ 17 h 112"/>
              <a:gd name="T50" fmla="*/ 160 w 291"/>
              <a:gd name="T51" fmla="*/ 12 h 112"/>
              <a:gd name="T52" fmla="*/ 143 w 291"/>
              <a:gd name="T53" fmla="*/ 2 h 112"/>
              <a:gd name="T54" fmla="*/ 101 w 291"/>
              <a:gd name="T55" fmla="*/ 6 h 112"/>
              <a:gd name="T56" fmla="*/ 53 w 291"/>
              <a:gd name="T57" fmla="*/ 15 h 112"/>
              <a:gd name="T58" fmla="*/ 63 w 291"/>
              <a:gd name="T59" fmla="*/ 23 h 112"/>
              <a:gd name="T60" fmla="*/ 50 w 291"/>
              <a:gd name="T61" fmla="*/ 29 h 112"/>
              <a:gd name="T62" fmla="*/ 36 w 291"/>
              <a:gd name="T63" fmla="*/ 29 h 112"/>
              <a:gd name="T64" fmla="*/ 25 w 291"/>
              <a:gd name="T65" fmla="*/ 29 h 112"/>
              <a:gd name="T66" fmla="*/ 6 w 291"/>
              <a:gd name="T67" fmla="*/ 44 h 112"/>
              <a:gd name="T68" fmla="*/ 17 w 291"/>
              <a:gd name="T69" fmla="*/ 48 h 112"/>
              <a:gd name="T70" fmla="*/ 19 w 291"/>
              <a:gd name="T71" fmla="*/ 57 h 112"/>
              <a:gd name="T72" fmla="*/ 19 w 291"/>
              <a:gd name="T73" fmla="*/ 65 h 112"/>
              <a:gd name="T74" fmla="*/ 15 w 291"/>
              <a:gd name="T75" fmla="*/ 67 h 112"/>
              <a:gd name="T76" fmla="*/ 10 w 291"/>
              <a:gd name="T77" fmla="*/ 67 h 112"/>
              <a:gd name="T78" fmla="*/ 17 w 291"/>
              <a:gd name="T79" fmla="*/ 72 h 112"/>
              <a:gd name="T80" fmla="*/ 23 w 291"/>
              <a:gd name="T81" fmla="*/ 80 h 112"/>
              <a:gd name="T82" fmla="*/ 25 w 291"/>
              <a:gd name="T83" fmla="*/ 89 h 112"/>
              <a:gd name="T84" fmla="*/ 36 w 291"/>
              <a:gd name="T85" fmla="*/ 93 h 112"/>
              <a:gd name="T86" fmla="*/ 31 w 291"/>
              <a:gd name="T87" fmla="*/ 95 h 112"/>
              <a:gd name="T88" fmla="*/ 48 w 291"/>
              <a:gd name="T89" fmla="*/ 97 h 112"/>
              <a:gd name="T90" fmla="*/ 57 w 291"/>
              <a:gd name="T91" fmla="*/ 103 h 112"/>
              <a:gd name="T92" fmla="*/ 74 w 291"/>
              <a:gd name="T93" fmla="*/ 101 h 112"/>
              <a:gd name="T94" fmla="*/ 99 w 291"/>
              <a:gd name="T95" fmla="*/ 101 h 112"/>
              <a:gd name="T96" fmla="*/ 122 w 291"/>
              <a:gd name="T97" fmla="*/ 105 h 112"/>
              <a:gd name="T98" fmla="*/ 148 w 291"/>
              <a:gd name="T99" fmla="*/ 97 h 112"/>
              <a:gd name="T100" fmla="*/ 160 w 291"/>
              <a:gd name="T101" fmla="*/ 95 h 112"/>
              <a:gd name="T102" fmla="*/ 156 w 291"/>
              <a:gd name="T103" fmla="*/ 110 h 112"/>
              <a:gd name="T104" fmla="*/ 167 w 291"/>
              <a:gd name="T105" fmla="*/ 103 h 112"/>
              <a:gd name="T106" fmla="*/ 171 w 291"/>
              <a:gd name="T107" fmla="*/ 95 h 112"/>
              <a:gd name="T108" fmla="*/ 186 w 291"/>
              <a:gd name="T109" fmla="*/ 95 h 112"/>
              <a:gd name="T110" fmla="*/ 205 w 291"/>
              <a:gd name="T111" fmla="*/ 97 h 112"/>
              <a:gd name="T112" fmla="*/ 234 w 291"/>
              <a:gd name="T113" fmla="*/ 89 h 112"/>
              <a:gd name="T114" fmla="*/ 253 w 291"/>
              <a:gd name="T115" fmla="*/ 86 h 112"/>
              <a:gd name="T116" fmla="*/ 264 w 291"/>
              <a:gd name="T117" fmla="*/ 84 h 112"/>
              <a:gd name="T118" fmla="*/ 278 w 291"/>
              <a:gd name="T119" fmla="*/ 86 h 112"/>
              <a:gd name="T120" fmla="*/ 283 w 291"/>
              <a:gd name="T121" fmla="*/ 91 h 112"/>
              <a:gd name="T122" fmla="*/ 291 w 291"/>
              <a:gd name="T123" fmla="*/ 89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91" h="112">
                <a:moveTo>
                  <a:pt x="8" y="27"/>
                </a:moveTo>
                <a:lnTo>
                  <a:pt x="10" y="27"/>
                </a:lnTo>
                <a:lnTo>
                  <a:pt x="15" y="27"/>
                </a:lnTo>
                <a:lnTo>
                  <a:pt x="17" y="25"/>
                </a:lnTo>
                <a:lnTo>
                  <a:pt x="17" y="27"/>
                </a:lnTo>
                <a:lnTo>
                  <a:pt x="12" y="29"/>
                </a:lnTo>
                <a:lnTo>
                  <a:pt x="10" y="31"/>
                </a:lnTo>
                <a:lnTo>
                  <a:pt x="8" y="31"/>
                </a:lnTo>
                <a:lnTo>
                  <a:pt x="8" y="34"/>
                </a:lnTo>
                <a:lnTo>
                  <a:pt x="8" y="34"/>
                </a:lnTo>
                <a:lnTo>
                  <a:pt x="8" y="36"/>
                </a:lnTo>
                <a:lnTo>
                  <a:pt x="8" y="36"/>
                </a:lnTo>
                <a:lnTo>
                  <a:pt x="8" y="36"/>
                </a:lnTo>
                <a:lnTo>
                  <a:pt x="10" y="36"/>
                </a:lnTo>
                <a:lnTo>
                  <a:pt x="12" y="34"/>
                </a:lnTo>
                <a:lnTo>
                  <a:pt x="17" y="29"/>
                </a:lnTo>
                <a:lnTo>
                  <a:pt x="19" y="27"/>
                </a:lnTo>
                <a:lnTo>
                  <a:pt x="23" y="25"/>
                </a:lnTo>
                <a:lnTo>
                  <a:pt x="27" y="23"/>
                </a:lnTo>
                <a:lnTo>
                  <a:pt x="27" y="21"/>
                </a:lnTo>
                <a:lnTo>
                  <a:pt x="31" y="19"/>
                </a:lnTo>
                <a:lnTo>
                  <a:pt x="34" y="19"/>
                </a:lnTo>
                <a:lnTo>
                  <a:pt x="36" y="19"/>
                </a:lnTo>
                <a:lnTo>
                  <a:pt x="38" y="19"/>
                </a:lnTo>
                <a:lnTo>
                  <a:pt x="40" y="19"/>
                </a:lnTo>
                <a:lnTo>
                  <a:pt x="46" y="21"/>
                </a:lnTo>
                <a:lnTo>
                  <a:pt x="50" y="19"/>
                </a:lnTo>
                <a:lnTo>
                  <a:pt x="50" y="19"/>
                </a:lnTo>
                <a:lnTo>
                  <a:pt x="50" y="17"/>
                </a:lnTo>
                <a:lnTo>
                  <a:pt x="50" y="15"/>
                </a:lnTo>
                <a:lnTo>
                  <a:pt x="50" y="15"/>
                </a:lnTo>
                <a:lnTo>
                  <a:pt x="40" y="10"/>
                </a:lnTo>
                <a:lnTo>
                  <a:pt x="38" y="10"/>
                </a:lnTo>
                <a:lnTo>
                  <a:pt x="36" y="6"/>
                </a:lnTo>
                <a:lnTo>
                  <a:pt x="36" y="4"/>
                </a:lnTo>
                <a:lnTo>
                  <a:pt x="36" y="2"/>
                </a:lnTo>
                <a:lnTo>
                  <a:pt x="34" y="2"/>
                </a:lnTo>
                <a:lnTo>
                  <a:pt x="34" y="2"/>
                </a:lnTo>
                <a:lnTo>
                  <a:pt x="31" y="2"/>
                </a:lnTo>
                <a:lnTo>
                  <a:pt x="31" y="2"/>
                </a:lnTo>
                <a:lnTo>
                  <a:pt x="29" y="2"/>
                </a:lnTo>
                <a:lnTo>
                  <a:pt x="29" y="2"/>
                </a:lnTo>
                <a:lnTo>
                  <a:pt x="27" y="2"/>
                </a:lnTo>
                <a:lnTo>
                  <a:pt x="27" y="2"/>
                </a:lnTo>
                <a:lnTo>
                  <a:pt x="25" y="0"/>
                </a:lnTo>
                <a:lnTo>
                  <a:pt x="25" y="0"/>
                </a:lnTo>
                <a:lnTo>
                  <a:pt x="23" y="0"/>
                </a:lnTo>
                <a:lnTo>
                  <a:pt x="23" y="0"/>
                </a:lnTo>
                <a:lnTo>
                  <a:pt x="21" y="0"/>
                </a:lnTo>
                <a:lnTo>
                  <a:pt x="19" y="0"/>
                </a:lnTo>
                <a:lnTo>
                  <a:pt x="19" y="2"/>
                </a:lnTo>
                <a:lnTo>
                  <a:pt x="17" y="2"/>
                </a:lnTo>
                <a:lnTo>
                  <a:pt x="15" y="2"/>
                </a:lnTo>
                <a:lnTo>
                  <a:pt x="15" y="2"/>
                </a:lnTo>
                <a:lnTo>
                  <a:pt x="15" y="2"/>
                </a:lnTo>
                <a:lnTo>
                  <a:pt x="12" y="4"/>
                </a:lnTo>
                <a:lnTo>
                  <a:pt x="12" y="4"/>
                </a:lnTo>
                <a:lnTo>
                  <a:pt x="12" y="4"/>
                </a:lnTo>
                <a:lnTo>
                  <a:pt x="10" y="4"/>
                </a:lnTo>
                <a:lnTo>
                  <a:pt x="10" y="6"/>
                </a:lnTo>
                <a:lnTo>
                  <a:pt x="10" y="6"/>
                </a:lnTo>
                <a:lnTo>
                  <a:pt x="10" y="6"/>
                </a:lnTo>
                <a:lnTo>
                  <a:pt x="10" y="6"/>
                </a:lnTo>
                <a:lnTo>
                  <a:pt x="12" y="8"/>
                </a:lnTo>
                <a:lnTo>
                  <a:pt x="12" y="8"/>
                </a:lnTo>
                <a:lnTo>
                  <a:pt x="12" y="8"/>
                </a:lnTo>
                <a:lnTo>
                  <a:pt x="15" y="8"/>
                </a:lnTo>
                <a:lnTo>
                  <a:pt x="15" y="10"/>
                </a:lnTo>
                <a:lnTo>
                  <a:pt x="15" y="12"/>
                </a:lnTo>
                <a:lnTo>
                  <a:pt x="15" y="12"/>
                </a:lnTo>
                <a:lnTo>
                  <a:pt x="12" y="12"/>
                </a:lnTo>
                <a:lnTo>
                  <a:pt x="10" y="15"/>
                </a:lnTo>
                <a:lnTo>
                  <a:pt x="10" y="17"/>
                </a:lnTo>
                <a:lnTo>
                  <a:pt x="10" y="17"/>
                </a:lnTo>
                <a:lnTo>
                  <a:pt x="10" y="19"/>
                </a:lnTo>
                <a:lnTo>
                  <a:pt x="10" y="19"/>
                </a:lnTo>
                <a:lnTo>
                  <a:pt x="10" y="19"/>
                </a:lnTo>
                <a:lnTo>
                  <a:pt x="10" y="21"/>
                </a:lnTo>
                <a:lnTo>
                  <a:pt x="8" y="21"/>
                </a:lnTo>
                <a:lnTo>
                  <a:pt x="8" y="23"/>
                </a:lnTo>
                <a:lnTo>
                  <a:pt x="6" y="23"/>
                </a:lnTo>
                <a:lnTo>
                  <a:pt x="6" y="25"/>
                </a:lnTo>
                <a:lnTo>
                  <a:pt x="6" y="25"/>
                </a:lnTo>
                <a:lnTo>
                  <a:pt x="6" y="25"/>
                </a:lnTo>
                <a:lnTo>
                  <a:pt x="6" y="27"/>
                </a:lnTo>
                <a:lnTo>
                  <a:pt x="8" y="27"/>
                </a:lnTo>
                <a:close/>
                <a:moveTo>
                  <a:pt x="2" y="34"/>
                </a:moveTo>
                <a:lnTo>
                  <a:pt x="0" y="34"/>
                </a:lnTo>
                <a:lnTo>
                  <a:pt x="0" y="36"/>
                </a:lnTo>
                <a:lnTo>
                  <a:pt x="0" y="36"/>
                </a:lnTo>
                <a:lnTo>
                  <a:pt x="4" y="36"/>
                </a:lnTo>
                <a:lnTo>
                  <a:pt x="4" y="34"/>
                </a:lnTo>
                <a:lnTo>
                  <a:pt x="4" y="34"/>
                </a:lnTo>
                <a:lnTo>
                  <a:pt x="2" y="34"/>
                </a:lnTo>
                <a:close/>
                <a:moveTo>
                  <a:pt x="291" y="86"/>
                </a:moveTo>
                <a:lnTo>
                  <a:pt x="291" y="84"/>
                </a:lnTo>
                <a:lnTo>
                  <a:pt x="289" y="82"/>
                </a:lnTo>
                <a:lnTo>
                  <a:pt x="289" y="82"/>
                </a:lnTo>
                <a:lnTo>
                  <a:pt x="289" y="82"/>
                </a:lnTo>
                <a:lnTo>
                  <a:pt x="289" y="80"/>
                </a:lnTo>
                <a:lnTo>
                  <a:pt x="287" y="80"/>
                </a:lnTo>
                <a:lnTo>
                  <a:pt x="287" y="80"/>
                </a:lnTo>
                <a:lnTo>
                  <a:pt x="287" y="80"/>
                </a:lnTo>
                <a:lnTo>
                  <a:pt x="289" y="78"/>
                </a:lnTo>
                <a:lnTo>
                  <a:pt x="287" y="78"/>
                </a:lnTo>
                <a:lnTo>
                  <a:pt x="285" y="76"/>
                </a:lnTo>
                <a:lnTo>
                  <a:pt x="285" y="76"/>
                </a:lnTo>
                <a:lnTo>
                  <a:pt x="283" y="76"/>
                </a:lnTo>
                <a:lnTo>
                  <a:pt x="283" y="74"/>
                </a:lnTo>
                <a:lnTo>
                  <a:pt x="283" y="74"/>
                </a:lnTo>
                <a:lnTo>
                  <a:pt x="283" y="72"/>
                </a:lnTo>
                <a:lnTo>
                  <a:pt x="285" y="72"/>
                </a:lnTo>
                <a:lnTo>
                  <a:pt x="285" y="70"/>
                </a:lnTo>
                <a:lnTo>
                  <a:pt x="285" y="70"/>
                </a:lnTo>
                <a:lnTo>
                  <a:pt x="285" y="70"/>
                </a:lnTo>
                <a:lnTo>
                  <a:pt x="287" y="67"/>
                </a:lnTo>
                <a:lnTo>
                  <a:pt x="287" y="67"/>
                </a:lnTo>
                <a:lnTo>
                  <a:pt x="285" y="67"/>
                </a:lnTo>
                <a:lnTo>
                  <a:pt x="285" y="67"/>
                </a:lnTo>
                <a:lnTo>
                  <a:pt x="285" y="67"/>
                </a:lnTo>
                <a:lnTo>
                  <a:pt x="285" y="65"/>
                </a:lnTo>
                <a:lnTo>
                  <a:pt x="283" y="65"/>
                </a:lnTo>
                <a:lnTo>
                  <a:pt x="285" y="63"/>
                </a:lnTo>
                <a:lnTo>
                  <a:pt x="283" y="61"/>
                </a:lnTo>
                <a:lnTo>
                  <a:pt x="283" y="61"/>
                </a:lnTo>
                <a:lnTo>
                  <a:pt x="283" y="59"/>
                </a:lnTo>
                <a:lnTo>
                  <a:pt x="283" y="57"/>
                </a:lnTo>
                <a:lnTo>
                  <a:pt x="283" y="57"/>
                </a:lnTo>
                <a:lnTo>
                  <a:pt x="281" y="55"/>
                </a:lnTo>
                <a:lnTo>
                  <a:pt x="283" y="55"/>
                </a:lnTo>
                <a:lnTo>
                  <a:pt x="283" y="55"/>
                </a:lnTo>
                <a:lnTo>
                  <a:pt x="283" y="53"/>
                </a:lnTo>
                <a:lnTo>
                  <a:pt x="283" y="53"/>
                </a:lnTo>
                <a:lnTo>
                  <a:pt x="281" y="53"/>
                </a:lnTo>
                <a:lnTo>
                  <a:pt x="281" y="51"/>
                </a:lnTo>
                <a:lnTo>
                  <a:pt x="281" y="51"/>
                </a:lnTo>
                <a:lnTo>
                  <a:pt x="281" y="51"/>
                </a:lnTo>
                <a:lnTo>
                  <a:pt x="281" y="48"/>
                </a:lnTo>
                <a:lnTo>
                  <a:pt x="281" y="48"/>
                </a:lnTo>
                <a:lnTo>
                  <a:pt x="281" y="48"/>
                </a:lnTo>
                <a:lnTo>
                  <a:pt x="281" y="48"/>
                </a:lnTo>
                <a:lnTo>
                  <a:pt x="283" y="48"/>
                </a:lnTo>
                <a:lnTo>
                  <a:pt x="285" y="48"/>
                </a:lnTo>
                <a:lnTo>
                  <a:pt x="285" y="48"/>
                </a:lnTo>
                <a:lnTo>
                  <a:pt x="287" y="44"/>
                </a:lnTo>
                <a:lnTo>
                  <a:pt x="287" y="42"/>
                </a:lnTo>
                <a:lnTo>
                  <a:pt x="289" y="42"/>
                </a:lnTo>
                <a:lnTo>
                  <a:pt x="291" y="44"/>
                </a:lnTo>
                <a:lnTo>
                  <a:pt x="291" y="44"/>
                </a:lnTo>
                <a:lnTo>
                  <a:pt x="291" y="44"/>
                </a:lnTo>
                <a:lnTo>
                  <a:pt x="291" y="44"/>
                </a:lnTo>
                <a:lnTo>
                  <a:pt x="291" y="42"/>
                </a:lnTo>
                <a:lnTo>
                  <a:pt x="291" y="42"/>
                </a:lnTo>
                <a:lnTo>
                  <a:pt x="287" y="40"/>
                </a:lnTo>
                <a:lnTo>
                  <a:pt x="285" y="38"/>
                </a:lnTo>
                <a:lnTo>
                  <a:pt x="283" y="36"/>
                </a:lnTo>
                <a:lnTo>
                  <a:pt x="283" y="38"/>
                </a:lnTo>
                <a:lnTo>
                  <a:pt x="278" y="38"/>
                </a:lnTo>
                <a:lnTo>
                  <a:pt x="278" y="38"/>
                </a:lnTo>
                <a:lnTo>
                  <a:pt x="276" y="36"/>
                </a:lnTo>
                <a:lnTo>
                  <a:pt x="274" y="36"/>
                </a:lnTo>
                <a:lnTo>
                  <a:pt x="274" y="36"/>
                </a:lnTo>
                <a:lnTo>
                  <a:pt x="274" y="34"/>
                </a:lnTo>
                <a:lnTo>
                  <a:pt x="274" y="34"/>
                </a:lnTo>
                <a:lnTo>
                  <a:pt x="274" y="31"/>
                </a:lnTo>
                <a:lnTo>
                  <a:pt x="274" y="29"/>
                </a:lnTo>
                <a:lnTo>
                  <a:pt x="272" y="29"/>
                </a:lnTo>
                <a:lnTo>
                  <a:pt x="272" y="29"/>
                </a:lnTo>
                <a:lnTo>
                  <a:pt x="274" y="27"/>
                </a:lnTo>
                <a:lnTo>
                  <a:pt x="274" y="25"/>
                </a:lnTo>
                <a:lnTo>
                  <a:pt x="274" y="25"/>
                </a:lnTo>
                <a:lnTo>
                  <a:pt x="274" y="23"/>
                </a:lnTo>
                <a:lnTo>
                  <a:pt x="274" y="21"/>
                </a:lnTo>
                <a:lnTo>
                  <a:pt x="272" y="21"/>
                </a:lnTo>
                <a:lnTo>
                  <a:pt x="272" y="19"/>
                </a:lnTo>
                <a:lnTo>
                  <a:pt x="270" y="19"/>
                </a:lnTo>
                <a:lnTo>
                  <a:pt x="270" y="17"/>
                </a:lnTo>
                <a:lnTo>
                  <a:pt x="270" y="17"/>
                </a:lnTo>
                <a:lnTo>
                  <a:pt x="270" y="17"/>
                </a:lnTo>
                <a:lnTo>
                  <a:pt x="270" y="17"/>
                </a:lnTo>
                <a:lnTo>
                  <a:pt x="270" y="17"/>
                </a:lnTo>
                <a:lnTo>
                  <a:pt x="268" y="17"/>
                </a:lnTo>
                <a:lnTo>
                  <a:pt x="268" y="17"/>
                </a:lnTo>
                <a:lnTo>
                  <a:pt x="266" y="15"/>
                </a:lnTo>
                <a:lnTo>
                  <a:pt x="266" y="15"/>
                </a:lnTo>
                <a:lnTo>
                  <a:pt x="266" y="15"/>
                </a:lnTo>
                <a:lnTo>
                  <a:pt x="266" y="15"/>
                </a:lnTo>
                <a:lnTo>
                  <a:pt x="266" y="12"/>
                </a:lnTo>
                <a:lnTo>
                  <a:pt x="262" y="10"/>
                </a:lnTo>
                <a:lnTo>
                  <a:pt x="262" y="10"/>
                </a:lnTo>
                <a:lnTo>
                  <a:pt x="262" y="8"/>
                </a:lnTo>
                <a:lnTo>
                  <a:pt x="259" y="8"/>
                </a:lnTo>
                <a:lnTo>
                  <a:pt x="259" y="8"/>
                </a:lnTo>
                <a:lnTo>
                  <a:pt x="257" y="8"/>
                </a:lnTo>
                <a:lnTo>
                  <a:pt x="257" y="8"/>
                </a:lnTo>
                <a:lnTo>
                  <a:pt x="257" y="8"/>
                </a:lnTo>
                <a:lnTo>
                  <a:pt x="257" y="10"/>
                </a:lnTo>
                <a:lnTo>
                  <a:pt x="255" y="12"/>
                </a:lnTo>
                <a:lnTo>
                  <a:pt x="255" y="10"/>
                </a:lnTo>
                <a:lnTo>
                  <a:pt x="253" y="10"/>
                </a:lnTo>
                <a:lnTo>
                  <a:pt x="251" y="10"/>
                </a:lnTo>
                <a:lnTo>
                  <a:pt x="249" y="10"/>
                </a:lnTo>
                <a:lnTo>
                  <a:pt x="247" y="10"/>
                </a:lnTo>
                <a:lnTo>
                  <a:pt x="247" y="12"/>
                </a:lnTo>
                <a:lnTo>
                  <a:pt x="245" y="12"/>
                </a:lnTo>
                <a:lnTo>
                  <a:pt x="245" y="10"/>
                </a:lnTo>
                <a:lnTo>
                  <a:pt x="243" y="10"/>
                </a:lnTo>
                <a:lnTo>
                  <a:pt x="240" y="10"/>
                </a:lnTo>
                <a:lnTo>
                  <a:pt x="240" y="12"/>
                </a:lnTo>
                <a:lnTo>
                  <a:pt x="234" y="15"/>
                </a:lnTo>
                <a:lnTo>
                  <a:pt x="232" y="15"/>
                </a:lnTo>
                <a:lnTo>
                  <a:pt x="230" y="17"/>
                </a:lnTo>
                <a:lnTo>
                  <a:pt x="228" y="17"/>
                </a:lnTo>
                <a:lnTo>
                  <a:pt x="221" y="21"/>
                </a:lnTo>
                <a:lnTo>
                  <a:pt x="219" y="21"/>
                </a:lnTo>
                <a:lnTo>
                  <a:pt x="217" y="19"/>
                </a:lnTo>
                <a:lnTo>
                  <a:pt x="217" y="21"/>
                </a:lnTo>
                <a:lnTo>
                  <a:pt x="215" y="19"/>
                </a:lnTo>
                <a:lnTo>
                  <a:pt x="209" y="17"/>
                </a:lnTo>
                <a:lnTo>
                  <a:pt x="200" y="19"/>
                </a:lnTo>
                <a:lnTo>
                  <a:pt x="196" y="21"/>
                </a:lnTo>
                <a:lnTo>
                  <a:pt x="194" y="21"/>
                </a:lnTo>
                <a:lnTo>
                  <a:pt x="186" y="19"/>
                </a:lnTo>
                <a:lnTo>
                  <a:pt x="183" y="19"/>
                </a:lnTo>
                <a:lnTo>
                  <a:pt x="179" y="17"/>
                </a:lnTo>
                <a:lnTo>
                  <a:pt x="173" y="17"/>
                </a:lnTo>
                <a:lnTo>
                  <a:pt x="173" y="15"/>
                </a:lnTo>
                <a:lnTo>
                  <a:pt x="169" y="12"/>
                </a:lnTo>
                <a:lnTo>
                  <a:pt x="167" y="12"/>
                </a:lnTo>
                <a:lnTo>
                  <a:pt x="167" y="12"/>
                </a:lnTo>
                <a:lnTo>
                  <a:pt x="164" y="15"/>
                </a:lnTo>
                <a:lnTo>
                  <a:pt x="164" y="15"/>
                </a:lnTo>
                <a:lnTo>
                  <a:pt x="162" y="12"/>
                </a:lnTo>
                <a:lnTo>
                  <a:pt x="160" y="12"/>
                </a:lnTo>
                <a:lnTo>
                  <a:pt x="158" y="6"/>
                </a:lnTo>
                <a:lnTo>
                  <a:pt x="156" y="6"/>
                </a:lnTo>
                <a:lnTo>
                  <a:pt x="156" y="6"/>
                </a:lnTo>
                <a:lnTo>
                  <a:pt x="150" y="8"/>
                </a:lnTo>
                <a:lnTo>
                  <a:pt x="148" y="6"/>
                </a:lnTo>
                <a:lnTo>
                  <a:pt x="145" y="4"/>
                </a:lnTo>
                <a:lnTo>
                  <a:pt x="143" y="4"/>
                </a:lnTo>
                <a:lnTo>
                  <a:pt x="143" y="2"/>
                </a:lnTo>
                <a:lnTo>
                  <a:pt x="143" y="2"/>
                </a:lnTo>
                <a:lnTo>
                  <a:pt x="143" y="0"/>
                </a:lnTo>
                <a:lnTo>
                  <a:pt x="141" y="0"/>
                </a:lnTo>
                <a:lnTo>
                  <a:pt x="139" y="2"/>
                </a:lnTo>
                <a:lnTo>
                  <a:pt x="131" y="2"/>
                </a:lnTo>
                <a:lnTo>
                  <a:pt x="118" y="2"/>
                </a:lnTo>
                <a:lnTo>
                  <a:pt x="116" y="2"/>
                </a:lnTo>
                <a:lnTo>
                  <a:pt x="112" y="4"/>
                </a:lnTo>
                <a:lnTo>
                  <a:pt x="105" y="4"/>
                </a:lnTo>
                <a:lnTo>
                  <a:pt x="101" y="6"/>
                </a:lnTo>
                <a:lnTo>
                  <a:pt x="97" y="8"/>
                </a:lnTo>
                <a:lnTo>
                  <a:pt x="88" y="15"/>
                </a:lnTo>
                <a:lnTo>
                  <a:pt x="86" y="17"/>
                </a:lnTo>
                <a:lnTo>
                  <a:pt x="84" y="17"/>
                </a:lnTo>
                <a:lnTo>
                  <a:pt x="78" y="19"/>
                </a:lnTo>
                <a:lnTo>
                  <a:pt x="72" y="17"/>
                </a:lnTo>
                <a:lnTo>
                  <a:pt x="65" y="17"/>
                </a:lnTo>
                <a:lnTo>
                  <a:pt x="55" y="15"/>
                </a:lnTo>
                <a:lnTo>
                  <a:pt x="53" y="15"/>
                </a:lnTo>
                <a:lnTo>
                  <a:pt x="53" y="17"/>
                </a:lnTo>
                <a:lnTo>
                  <a:pt x="53" y="17"/>
                </a:lnTo>
                <a:lnTo>
                  <a:pt x="50" y="19"/>
                </a:lnTo>
                <a:lnTo>
                  <a:pt x="53" y="21"/>
                </a:lnTo>
                <a:lnTo>
                  <a:pt x="53" y="21"/>
                </a:lnTo>
                <a:lnTo>
                  <a:pt x="55" y="23"/>
                </a:lnTo>
                <a:lnTo>
                  <a:pt x="57" y="23"/>
                </a:lnTo>
                <a:lnTo>
                  <a:pt x="63" y="23"/>
                </a:lnTo>
                <a:lnTo>
                  <a:pt x="63" y="23"/>
                </a:lnTo>
                <a:lnTo>
                  <a:pt x="63" y="25"/>
                </a:lnTo>
                <a:lnTo>
                  <a:pt x="59" y="25"/>
                </a:lnTo>
                <a:lnTo>
                  <a:pt x="50" y="25"/>
                </a:lnTo>
                <a:lnTo>
                  <a:pt x="50" y="25"/>
                </a:lnTo>
                <a:lnTo>
                  <a:pt x="46" y="27"/>
                </a:lnTo>
                <a:lnTo>
                  <a:pt x="48" y="29"/>
                </a:lnTo>
                <a:lnTo>
                  <a:pt x="48" y="29"/>
                </a:lnTo>
                <a:lnTo>
                  <a:pt x="50" y="29"/>
                </a:lnTo>
                <a:lnTo>
                  <a:pt x="50" y="29"/>
                </a:lnTo>
                <a:lnTo>
                  <a:pt x="50" y="31"/>
                </a:lnTo>
                <a:lnTo>
                  <a:pt x="46" y="31"/>
                </a:lnTo>
                <a:lnTo>
                  <a:pt x="44" y="31"/>
                </a:lnTo>
                <a:lnTo>
                  <a:pt x="40" y="29"/>
                </a:lnTo>
                <a:lnTo>
                  <a:pt x="36" y="31"/>
                </a:lnTo>
                <a:lnTo>
                  <a:pt x="34" y="31"/>
                </a:lnTo>
                <a:lnTo>
                  <a:pt x="36" y="29"/>
                </a:lnTo>
                <a:lnTo>
                  <a:pt x="36" y="29"/>
                </a:lnTo>
                <a:lnTo>
                  <a:pt x="36" y="29"/>
                </a:lnTo>
                <a:lnTo>
                  <a:pt x="34" y="27"/>
                </a:lnTo>
                <a:lnTo>
                  <a:pt x="31" y="27"/>
                </a:lnTo>
                <a:lnTo>
                  <a:pt x="31" y="29"/>
                </a:lnTo>
                <a:lnTo>
                  <a:pt x="34" y="31"/>
                </a:lnTo>
                <a:lnTo>
                  <a:pt x="31" y="31"/>
                </a:lnTo>
                <a:lnTo>
                  <a:pt x="31" y="31"/>
                </a:lnTo>
                <a:lnTo>
                  <a:pt x="27" y="31"/>
                </a:lnTo>
                <a:lnTo>
                  <a:pt x="25" y="31"/>
                </a:lnTo>
                <a:lnTo>
                  <a:pt x="25" y="29"/>
                </a:lnTo>
                <a:lnTo>
                  <a:pt x="25" y="29"/>
                </a:lnTo>
                <a:lnTo>
                  <a:pt x="21" y="29"/>
                </a:lnTo>
                <a:lnTo>
                  <a:pt x="21" y="29"/>
                </a:lnTo>
                <a:lnTo>
                  <a:pt x="17" y="29"/>
                </a:lnTo>
                <a:lnTo>
                  <a:pt x="12" y="34"/>
                </a:lnTo>
                <a:lnTo>
                  <a:pt x="10" y="38"/>
                </a:lnTo>
                <a:lnTo>
                  <a:pt x="8" y="38"/>
                </a:lnTo>
                <a:lnTo>
                  <a:pt x="6" y="40"/>
                </a:lnTo>
                <a:lnTo>
                  <a:pt x="6" y="44"/>
                </a:lnTo>
                <a:lnTo>
                  <a:pt x="6" y="44"/>
                </a:lnTo>
                <a:lnTo>
                  <a:pt x="6" y="46"/>
                </a:lnTo>
                <a:lnTo>
                  <a:pt x="6" y="46"/>
                </a:lnTo>
                <a:lnTo>
                  <a:pt x="10" y="46"/>
                </a:lnTo>
                <a:lnTo>
                  <a:pt x="12" y="46"/>
                </a:lnTo>
                <a:lnTo>
                  <a:pt x="17" y="46"/>
                </a:lnTo>
                <a:lnTo>
                  <a:pt x="19" y="46"/>
                </a:lnTo>
                <a:lnTo>
                  <a:pt x="19" y="46"/>
                </a:lnTo>
                <a:lnTo>
                  <a:pt x="17" y="48"/>
                </a:lnTo>
                <a:lnTo>
                  <a:pt x="15" y="48"/>
                </a:lnTo>
                <a:lnTo>
                  <a:pt x="15" y="51"/>
                </a:lnTo>
                <a:lnTo>
                  <a:pt x="17" y="51"/>
                </a:lnTo>
                <a:lnTo>
                  <a:pt x="19" y="53"/>
                </a:lnTo>
                <a:lnTo>
                  <a:pt x="17" y="55"/>
                </a:lnTo>
                <a:lnTo>
                  <a:pt x="17" y="55"/>
                </a:lnTo>
                <a:lnTo>
                  <a:pt x="17" y="57"/>
                </a:lnTo>
                <a:lnTo>
                  <a:pt x="19" y="57"/>
                </a:lnTo>
                <a:lnTo>
                  <a:pt x="19" y="57"/>
                </a:lnTo>
                <a:lnTo>
                  <a:pt x="19" y="57"/>
                </a:lnTo>
                <a:lnTo>
                  <a:pt x="21" y="57"/>
                </a:lnTo>
                <a:lnTo>
                  <a:pt x="19" y="59"/>
                </a:lnTo>
                <a:lnTo>
                  <a:pt x="17" y="61"/>
                </a:lnTo>
                <a:lnTo>
                  <a:pt x="17" y="61"/>
                </a:lnTo>
                <a:lnTo>
                  <a:pt x="17" y="61"/>
                </a:lnTo>
                <a:lnTo>
                  <a:pt x="17" y="61"/>
                </a:lnTo>
                <a:lnTo>
                  <a:pt x="17" y="63"/>
                </a:lnTo>
                <a:lnTo>
                  <a:pt x="19" y="65"/>
                </a:lnTo>
                <a:lnTo>
                  <a:pt x="19" y="65"/>
                </a:lnTo>
                <a:lnTo>
                  <a:pt x="23" y="65"/>
                </a:lnTo>
                <a:lnTo>
                  <a:pt x="21" y="65"/>
                </a:lnTo>
                <a:lnTo>
                  <a:pt x="19" y="67"/>
                </a:lnTo>
                <a:lnTo>
                  <a:pt x="17" y="65"/>
                </a:lnTo>
                <a:lnTo>
                  <a:pt x="17" y="65"/>
                </a:lnTo>
                <a:lnTo>
                  <a:pt x="15" y="65"/>
                </a:lnTo>
                <a:lnTo>
                  <a:pt x="15" y="67"/>
                </a:lnTo>
                <a:lnTo>
                  <a:pt x="15" y="67"/>
                </a:lnTo>
                <a:lnTo>
                  <a:pt x="15" y="65"/>
                </a:lnTo>
                <a:lnTo>
                  <a:pt x="15" y="65"/>
                </a:lnTo>
                <a:lnTo>
                  <a:pt x="15" y="63"/>
                </a:lnTo>
                <a:lnTo>
                  <a:pt x="12" y="61"/>
                </a:lnTo>
                <a:lnTo>
                  <a:pt x="12" y="61"/>
                </a:lnTo>
                <a:lnTo>
                  <a:pt x="10" y="61"/>
                </a:lnTo>
                <a:lnTo>
                  <a:pt x="10" y="63"/>
                </a:lnTo>
                <a:lnTo>
                  <a:pt x="10" y="65"/>
                </a:lnTo>
                <a:lnTo>
                  <a:pt x="10" y="67"/>
                </a:lnTo>
                <a:lnTo>
                  <a:pt x="10" y="67"/>
                </a:lnTo>
                <a:lnTo>
                  <a:pt x="8" y="67"/>
                </a:lnTo>
                <a:lnTo>
                  <a:pt x="10" y="70"/>
                </a:lnTo>
                <a:lnTo>
                  <a:pt x="10" y="70"/>
                </a:lnTo>
                <a:lnTo>
                  <a:pt x="12" y="70"/>
                </a:lnTo>
                <a:lnTo>
                  <a:pt x="15" y="70"/>
                </a:lnTo>
                <a:lnTo>
                  <a:pt x="15" y="70"/>
                </a:lnTo>
                <a:lnTo>
                  <a:pt x="15" y="70"/>
                </a:lnTo>
                <a:lnTo>
                  <a:pt x="17" y="72"/>
                </a:lnTo>
                <a:lnTo>
                  <a:pt x="19" y="72"/>
                </a:lnTo>
                <a:lnTo>
                  <a:pt x="19" y="72"/>
                </a:lnTo>
                <a:lnTo>
                  <a:pt x="23" y="74"/>
                </a:lnTo>
                <a:lnTo>
                  <a:pt x="23" y="74"/>
                </a:lnTo>
                <a:lnTo>
                  <a:pt x="23" y="76"/>
                </a:lnTo>
                <a:lnTo>
                  <a:pt x="23" y="78"/>
                </a:lnTo>
                <a:lnTo>
                  <a:pt x="21" y="78"/>
                </a:lnTo>
                <a:lnTo>
                  <a:pt x="21" y="80"/>
                </a:lnTo>
                <a:lnTo>
                  <a:pt x="23" y="80"/>
                </a:lnTo>
                <a:lnTo>
                  <a:pt x="23" y="82"/>
                </a:lnTo>
                <a:lnTo>
                  <a:pt x="23" y="84"/>
                </a:lnTo>
                <a:lnTo>
                  <a:pt x="25" y="84"/>
                </a:lnTo>
                <a:lnTo>
                  <a:pt x="25" y="84"/>
                </a:lnTo>
                <a:lnTo>
                  <a:pt x="25" y="84"/>
                </a:lnTo>
                <a:lnTo>
                  <a:pt x="27" y="86"/>
                </a:lnTo>
                <a:lnTo>
                  <a:pt x="27" y="89"/>
                </a:lnTo>
                <a:lnTo>
                  <a:pt x="25" y="89"/>
                </a:lnTo>
                <a:lnTo>
                  <a:pt x="25" y="89"/>
                </a:lnTo>
                <a:lnTo>
                  <a:pt x="23" y="89"/>
                </a:lnTo>
                <a:lnTo>
                  <a:pt x="23" y="91"/>
                </a:lnTo>
                <a:lnTo>
                  <a:pt x="25" y="91"/>
                </a:lnTo>
                <a:lnTo>
                  <a:pt x="25" y="91"/>
                </a:lnTo>
                <a:lnTo>
                  <a:pt x="29" y="91"/>
                </a:lnTo>
                <a:lnTo>
                  <a:pt x="38" y="91"/>
                </a:lnTo>
                <a:lnTo>
                  <a:pt x="40" y="91"/>
                </a:lnTo>
                <a:lnTo>
                  <a:pt x="38" y="91"/>
                </a:lnTo>
                <a:lnTo>
                  <a:pt x="36" y="93"/>
                </a:lnTo>
                <a:lnTo>
                  <a:pt x="36" y="93"/>
                </a:lnTo>
                <a:lnTo>
                  <a:pt x="34" y="95"/>
                </a:lnTo>
                <a:lnTo>
                  <a:pt x="29" y="95"/>
                </a:lnTo>
                <a:lnTo>
                  <a:pt x="29" y="95"/>
                </a:lnTo>
                <a:lnTo>
                  <a:pt x="27" y="95"/>
                </a:lnTo>
                <a:lnTo>
                  <a:pt x="27" y="95"/>
                </a:lnTo>
                <a:lnTo>
                  <a:pt x="27" y="97"/>
                </a:lnTo>
                <a:lnTo>
                  <a:pt x="29" y="97"/>
                </a:lnTo>
                <a:lnTo>
                  <a:pt x="31" y="95"/>
                </a:lnTo>
                <a:lnTo>
                  <a:pt x="36" y="95"/>
                </a:lnTo>
                <a:lnTo>
                  <a:pt x="36" y="97"/>
                </a:lnTo>
                <a:lnTo>
                  <a:pt x="36" y="97"/>
                </a:lnTo>
                <a:lnTo>
                  <a:pt x="38" y="97"/>
                </a:lnTo>
                <a:lnTo>
                  <a:pt x="38" y="97"/>
                </a:lnTo>
                <a:lnTo>
                  <a:pt x="40" y="95"/>
                </a:lnTo>
                <a:lnTo>
                  <a:pt x="42" y="95"/>
                </a:lnTo>
                <a:lnTo>
                  <a:pt x="46" y="95"/>
                </a:lnTo>
                <a:lnTo>
                  <a:pt x="48" y="97"/>
                </a:lnTo>
                <a:lnTo>
                  <a:pt x="48" y="97"/>
                </a:lnTo>
                <a:lnTo>
                  <a:pt x="50" y="95"/>
                </a:lnTo>
                <a:lnTo>
                  <a:pt x="50" y="97"/>
                </a:lnTo>
                <a:lnTo>
                  <a:pt x="50" y="97"/>
                </a:lnTo>
                <a:lnTo>
                  <a:pt x="53" y="97"/>
                </a:lnTo>
                <a:lnTo>
                  <a:pt x="53" y="99"/>
                </a:lnTo>
                <a:lnTo>
                  <a:pt x="53" y="101"/>
                </a:lnTo>
                <a:lnTo>
                  <a:pt x="55" y="103"/>
                </a:lnTo>
                <a:lnTo>
                  <a:pt x="57" y="103"/>
                </a:lnTo>
                <a:lnTo>
                  <a:pt x="61" y="105"/>
                </a:lnTo>
                <a:lnTo>
                  <a:pt x="63" y="105"/>
                </a:lnTo>
                <a:lnTo>
                  <a:pt x="67" y="103"/>
                </a:lnTo>
                <a:lnTo>
                  <a:pt x="69" y="103"/>
                </a:lnTo>
                <a:lnTo>
                  <a:pt x="69" y="103"/>
                </a:lnTo>
                <a:lnTo>
                  <a:pt x="72" y="103"/>
                </a:lnTo>
                <a:lnTo>
                  <a:pt x="72" y="103"/>
                </a:lnTo>
                <a:lnTo>
                  <a:pt x="74" y="103"/>
                </a:lnTo>
                <a:lnTo>
                  <a:pt x="74" y="101"/>
                </a:lnTo>
                <a:lnTo>
                  <a:pt x="74" y="99"/>
                </a:lnTo>
                <a:lnTo>
                  <a:pt x="74" y="95"/>
                </a:lnTo>
                <a:lnTo>
                  <a:pt x="76" y="93"/>
                </a:lnTo>
                <a:lnTo>
                  <a:pt x="80" y="93"/>
                </a:lnTo>
                <a:lnTo>
                  <a:pt x="84" y="93"/>
                </a:lnTo>
                <a:lnTo>
                  <a:pt x="86" y="95"/>
                </a:lnTo>
                <a:lnTo>
                  <a:pt x="93" y="97"/>
                </a:lnTo>
                <a:lnTo>
                  <a:pt x="97" y="99"/>
                </a:lnTo>
                <a:lnTo>
                  <a:pt x="99" y="101"/>
                </a:lnTo>
                <a:lnTo>
                  <a:pt x="101" y="103"/>
                </a:lnTo>
                <a:lnTo>
                  <a:pt x="101" y="105"/>
                </a:lnTo>
                <a:lnTo>
                  <a:pt x="105" y="105"/>
                </a:lnTo>
                <a:lnTo>
                  <a:pt x="107" y="108"/>
                </a:lnTo>
                <a:lnTo>
                  <a:pt x="110" y="105"/>
                </a:lnTo>
                <a:lnTo>
                  <a:pt x="114" y="105"/>
                </a:lnTo>
                <a:lnTo>
                  <a:pt x="118" y="105"/>
                </a:lnTo>
                <a:lnTo>
                  <a:pt x="120" y="105"/>
                </a:lnTo>
                <a:lnTo>
                  <a:pt x="122" y="105"/>
                </a:lnTo>
                <a:lnTo>
                  <a:pt x="126" y="103"/>
                </a:lnTo>
                <a:lnTo>
                  <a:pt x="126" y="101"/>
                </a:lnTo>
                <a:lnTo>
                  <a:pt x="131" y="97"/>
                </a:lnTo>
                <a:lnTo>
                  <a:pt x="135" y="95"/>
                </a:lnTo>
                <a:lnTo>
                  <a:pt x="137" y="95"/>
                </a:lnTo>
                <a:lnTo>
                  <a:pt x="139" y="95"/>
                </a:lnTo>
                <a:lnTo>
                  <a:pt x="141" y="95"/>
                </a:lnTo>
                <a:lnTo>
                  <a:pt x="145" y="97"/>
                </a:lnTo>
                <a:lnTo>
                  <a:pt x="148" y="97"/>
                </a:lnTo>
                <a:lnTo>
                  <a:pt x="150" y="97"/>
                </a:lnTo>
                <a:lnTo>
                  <a:pt x="152" y="97"/>
                </a:lnTo>
                <a:lnTo>
                  <a:pt x="152" y="95"/>
                </a:lnTo>
                <a:lnTo>
                  <a:pt x="154" y="95"/>
                </a:lnTo>
                <a:lnTo>
                  <a:pt x="154" y="95"/>
                </a:lnTo>
                <a:lnTo>
                  <a:pt x="156" y="93"/>
                </a:lnTo>
                <a:lnTo>
                  <a:pt x="158" y="93"/>
                </a:lnTo>
                <a:lnTo>
                  <a:pt x="160" y="93"/>
                </a:lnTo>
                <a:lnTo>
                  <a:pt x="160" y="95"/>
                </a:lnTo>
                <a:lnTo>
                  <a:pt x="160" y="95"/>
                </a:lnTo>
                <a:lnTo>
                  <a:pt x="160" y="97"/>
                </a:lnTo>
                <a:lnTo>
                  <a:pt x="158" y="99"/>
                </a:lnTo>
                <a:lnTo>
                  <a:pt x="156" y="101"/>
                </a:lnTo>
                <a:lnTo>
                  <a:pt x="154" y="103"/>
                </a:lnTo>
                <a:lnTo>
                  <a:pt x="156" y="105"/>
                </a:lnTo>
                <a:lnTo>
                  <a:pt x="156" y="108"/>
                </a:lnTo>
                <a:lnTo>
                  <a:pt x="156" y="110"/>
                </a:lnTo>
                <a:lnTo>
                  <a:pt x="156" y="110"/>
                </a:lnTo>
                <a:lnTo>
                  <a:pt x="160" y="112"/>
                </a:lnTo>
                <a:lnTo>
                  <a:pt x="160" y="112"/>
                </a:lnTo>
                <a:lnTo>
                  <a:pt x="160" y="110"/>
                </a:lnTo>
                <a:lnTo>
                  <a:pt x="160" y="108"/>
                </a:lnTo>
                <a:lnTo>
                  <a:pt x="162" y="108"/>
                </a:lnTo>
                <a:lnTo>
                  <a:pt x="162" y="105"/>
                </a:lnTo>
                <a:lnTo>
                  <a:pt x="164" y="105"/>
                </a:lnTo>
                <a:lnTo>
                  <a:pt x="164" y="103"/>
                </a:lnTo>
                <a:lnTo>
                  <a:pt x="167" y="103"/>
                </a:lnTo>
                <a:lnTo>
                  <a:pt x="167" y="103"/>
                </a:lnTo>
                <a:lnTo>
                  <a:pt x="167" y="103"/>
                </a:lnTo>
                <a:lnTo>
                  <a:pt x="164" y="99"/>
                </a:lnTo>
                <a:lnTo>
                  <a:pt x="167" y="99"/>
                </a:lnTo>
                <a:lnTo>
                  <a:pt x="167" y="95"/>
                </a:lnTo>
                <a:lnTo>
                  <a:pt x="167" y="95"/>
                </a:lnTo>
                <a:lnTo>
                  <a:pt x="167" y="95"/>
                </a:lnTo>
                <a:lnTo>
                  <a:pt x="169" y="95"/>
                </a:lnTo>
                <a:lnTo>
                  <a:pt x="171" y="95"/>
                </a:lnTo>
                <a:lnTo>
                  <a:pt x="173" y="95"/>
                </a:lnTo>
                <a:lnTo>
                  <a:pt x="173" y="97"/>
                </a:lnTo>
                <a:lnTo>
                  <a:pt x="175" y="97"/>
                </a:lnTo>
                <a:lnTo>
                  <a:pt x="177" y="97"/>
                </a:lnTo>
                <a:lnTo>
                  <a:pt x="179" y="97"/>
                </a:lnTo>
                <a:lnTo>
                  <a:pt x="181" y="97"/>
                </a:lnTo>
                <a:lnTo>
                  <a:pt x="183" y="95"/>
                </a:lnTo>
                <a:lnTo>
                  <a:pt x="186" y="95"/>
                </a:lnTo>
                <a:lnTo>
                  <a:pt x="186" y="95"/>
                </a:lnTo>
                <a:lnTo>
                  <a:pt x="190" y="93"/>
                </a:lnTo>
                <a:lnTo>
                  <a:pt x="192" y="93"/>
                </a:lnTo>
                <a:lnTo>
                  <a:pt x="194" y="93"/>
                </a:lnTo>
                <a:lnTo>
                  <a:pt x="194" y="93"/>
                </a:lnTo>
                <a:lnTo>
                  <a:pt x="196" y="95"/>
                </a:lnTo>
                <a:lnTo>
                  <a:pt x="198" y="95"/>
                </a:lnTo>
                <a:lnTo>
                  <a:pt x="200" y="97"/>
                </a:lnTo>
                <a:lnTo>
                  <a:pt x="202" y="97"/>
                </a:lnTo>
                <a:lnTo>
                  <a:pt x="205" y="97"/>
                </a:lnTo>
                <a:lnTo>
                  <a:pt x="209" y="97"/>
                </a:lnTo>
                <a:lnTo>
                  <a:pt x="211" y="95"/>
                </a:lnTo>
                <a:lnTo>
                  <a:pt x="213" y="95"/>
                </a:lnTo>
                <a:lnTo>
                  <a:pt x="219" y="93"/>
                </a:lnTo>
                <a:lnTo>
                  <a:pt x="226" y="91"/>
                </a:lnTo>
                <a:lnTo>
                  <a:pt x="230" y="89"/>
                </a:lnTo>
                <a:lnTo>
                  <a:pt x="230" y="89"/>
                </a:lnTo>
                <a:lnTo>
                  <a:pt x="232" y="89"/>
                </a:lnTo>
                <a:lnTo>
                  <a:pt x="234" y="89"/>
                </a:lnTo>
                <a:lnTo>
                  <a:pt x="238" y="89"/>
                </a:lnTo>
                <a:lnTo>
                  <a:pt x="238" y="89"/>
                </a:lnTo>
                <a:lnTo>
                  <a:pt x="240" y="89"/>
                </a:lnTo>
                <a:lnTo>
                  <a:pt x="245" y="89"/>
                </a:lnTo>
                <a:lnTo>
                  <a:pt x="247" y="89"/>
                </a:lnTo>
                <a:lnTo>
                  <a:pt x="249" y="86"/>
                </a:lnTo>
                <a:lnTo>
                  <a:pt x="251" y="86"/>
                </a:lnTo>
                <a:lnTo>
                  <a:pt x="251" y="86"/>
                </a:lnTo>
                <a:lnTo>
                  <a:pt x="253" y="86"/>
                </a:lnTo>
                <a:lnTo>
                  <a:pt x="253" y="86"/>
                </a:lnTo>
                <a:lnTo>
                  <a:pt x="253" y="86"/>
                </a:lnTo>
                <a:lnTo>
                  <a:pt x="255" y="89"/>
                </a:lnTo>
                <a:lnTo>
                  <a:pt x="255" y="89"/>
                </a:lnTo>
                <a:lnTo>
                  <a:pt x="259" y="86"/>
                </a:lnTo>
                <a:lnTo>
                  <a:pt x="259" y="84"/>
                </a:lnTo>
                <a:lnTo>
                  <a:pt x="262" y="84"/>
                </a:lnTo>
                <a:lnTo>
                  <a:pt x="262" y="84"/>
                </a:lnTo>
                <a:lnTo>
                  <a:pt x="264" y="84"/>
                </a:lnTo>
                <a:lnTo>
                  <a:pt x="266" y="84"/>
                </a:lnTo>
                <a:lnTo>
                  <a:pt x="266" y="84"/>
                </a:lnTo>
                <a:lnTo>
                  <a:pt x="268" y="84"/>
                </a:lnTo>
                <a:lnTo>
                  <a:pt x="268" y="84"/>
                </a:lnTo>
                <a:lnTo>
                  <a:pt x="272" y="86"/>
                </a:lnTo>
                <a:lnTo>
                  <a:pt x="272" y="86"/>
                </a:lnTo>
                <a:lnTo>
                  <a:pt x="274" y="86"/>
                </a:lnTo>
                <a:lnTo>
                  <a:pt x="276" y="86"/>
                </a:lnTo>
                <a:lnTo>
                  <a:pt x="278" y="86"/>
                </a:lnTo>
                <a:lnTo>
                  <a:pt x="278" y="84"/>
                </a:lnTo>
                <a:lnTo>
                  <a:pt x="281" y="84"/>
                </a:lnTo>
                <a:lnTo>
                  <a:pt x="281" y="84"/>
                </a:lnTo>
                <a:lnTo>
                  <a:pt x="283" y="86"/>
                </a:lnTo>
                <a:lnTo>
                  <a:pt x="283" y="86"/>
                </a:lnTo>
                <a:lnTo>
                  <a:pt x="283" y="86"/>
                </a:lnTo>
                <a:lnTo>
                  <a:pt x="283" y="91"/>
                </a:lnTo>
                <a:lnTo>
                  <a:pt x="283" y="91"/>
                </a:lnTo>
                <a:lnTo>
                  <a:pt x="283" y="91"/>
                </a:lnTo>
                <a:lnTo>
                  <a:pt x="283" y="91"/>
                </a:lnTo>
                <a:lnTo>
                  <a:pt x="285" y="91"/>
                </a:lnTo>
                <a:lnTo>
                  <a:pt x="285" y="89"/>
                </a:lnTo>
                <a:lnTo>
                  <a:pt x="287" y="89"/>
                </a:lnTo>
                <a:lnTo>
                  <a:pt x="287" y="89"/>
                </a:lnTo>
                <a:lnTo>
                  <a:pt x="289" y="89"/>
                </a:lnTo>
                <a:lnTo>
                  <a:pt x="289" y="89"/>
                </a:lnTo>
                <a:lnTo>
                  <a:pt x="291" y="89"/>
                </a:lnTo>
                <a:lnTo>
                  <a:pt x="291" y="89"/>
                </a:lnTo>
                <a:lnTo>
                  <a:pt x="291" y="89"/>
                </a:lnTo>
                <a:lnTo>
                  <a:pt x="291" y="86"/>
                </a:lnTo>
                <a:lnTo>
                  <a:pt x="291" y="86"/>
                </a:lnTo>
                <a:lnTo>
                  <a:pt x="291" y="86"/>
                </a:lnTo>
                <a:close/>
              </a:path>
            </a:pathLst>
          </a:custGeom>
          <a:solidFill>
            <a:schemeClr val="accent6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44" name="Freeform 344"/>
          <p:cNvSpPr>
            <a:spLocks noEditPoints="1"/>
          </p:cNvSpPr>
          <p:nvPr/>
        </p:nvSpPr>
        <p:spPr bwMode="auto">
          <a:xfrm>
            <a:off x="4567237" y="3408363"/>
            <a:ext cx="96838" cy="195263"/>
          </a:xfrm>
          <a:custGeom>
            <a:avLst/>
            <a:gdLst>
              <a:gd name="T0" fmla="*/ 57 w 61"/>
              <a:gd name="T1" fmla="*/ 45 h 123"/>
              <a:gd name="T2" fmla="*/ 57 w 61"/>
              <a:gd name="T3" fmla="*/ 45 h 123"/>
              <a:gd name="T4" fmla="*/ 59 w 61"/>
              <a:gd name="T5" fmla="*/ 79 h 123"/>
              <a:gd name="T6" fmla="*/ 61 w 61"/>
              <a:gd name="T7" fmla="*/ 72 h 123"/>
              <a:gd name="T8" fmla="*/ 57 w 61"/>
              <a:gd name="T9" fmla="*/ 72 h 123"/>
              <a:gd name="T10" fmla="*/ 57 w 61"/>
              <a:gd name="T11" fmla="*/ 70 h 123"/>
              <a:gd name="T12" fmla="*/ 55 w 61"/>
              <a:gd name="T13" fmla="*/ 70 h 123"/>
              <a:gd name="T14" fmla="*/ 51 w 61"/>
              <a:gd name="T15" fmla="*/ 66 h 123"/>
              <a:gd name="T16" fmla="*/ 49 w 61"/>
              <a:gd name="T17" fmla="*/ 66 h 123"/>
              <a:gd name="T18" fmla="*/ 42 w 61"/>
              <a:gd name="T19" fmla="*/ 64 h 123"/>
              <a:gd name="T20" fmla="*/ 38 w 61"/>
              <a:gd name="T21" fmla="*/ 55 h 123"/>
              <a:gd name="T22" fmla="*/ 40 w 61"/>
              <a:gd name="T23" fmla="*/ 53 h 123"/>
              <a:gd name="T24" fmla="*/ 51 w 61"/>
              <a:gd name="T25" fmla="*/ 43 h 123"/>
              <a:gd name="T26" fmla="*/ 53 w 61"/>
              <a:gd name="T27" fmla="*/ 36 h 123"/>
              <a:gd name="T28" fmla="*/ 53 w 61"/>
              <a:gd name="T29" fmla="*/ 30 h 123"/>
              <a:gd name="T30" fmla="*/ 47 w 61"/>
              <a:gd name="T31" fmla="*/ 26 h 123"/>
              <a:gd name="T32" fmla="*/ 45 w 61"/>
              <a:gd name="T33" fmla="*/ 19 h 123"/>
              <a:gd name="T34" fmla="*/ 51 w 61"/>
              <a:gd name="T35" fmla="*/ 15 h 123"/>
              <a:gd name="T36" fmla="*/ 55 w 61"/>
              <a:gd name="T37" fmla="*/ 9 h 123"/>
              <a:gd name="T38" fmla="*/ 53 w 61"/>
              <a:gd name="T39" fmla="*/ 5 h 123"/>
              <a:gd name="T40" fmla="*/ 47 w 61"/>
              <a:gd name="T41" fmla="*/ 11 h 123"/>
              <a:gd name="T42" fmla="*/ 42 w 61"/>
              <a:gd name="T43" fmla="*/ 9 h 123"/>
              <a:gd name="T44" fmla="*/ 38 w 61"/>
              <a:gd name="T45" fmla="*/ 2 h 123"/>
              <a:gd name="T46" fmla="*/ 36 w 61"/>
              <a:gd name="T47" fmla="*/ 2 h 123"/>
              <a:gd name="T48" fmla="*/ 34 w 61"/>
              <a:gd name="T49" fmla="*/ 2 h 123"/>
              <a:gd name="T50" fmla="*/ 34 w 61"/>
              <a:gd name="T51" fmla="*/ 0 h 123"/>
              <a:gd name="T52" fmla="*/ 23 w 61"/>
              <a:gd name="T53" fmla="*/ 5 h 123"/>
              <a:gd name="T54" fmla="*/ 17 w 61"/>
              <a:gd name="T55" fmla="*/ 9 h 123"/>
              <a:gd name="T56" fmla="*/ 15 w 61"/>
              <a:gd name="T57" fmla="*/ 11 h 123"/>
              <a:gd name="T58" fmla="*/ 11 w 61"/>
              <a:gd name="T59" fmla="*/ 15 h 123"/>
              <a:gd name="T60" fmla="*/ 13 w 61"/>
              <a:gd name="T61" fmla="*/ 17 h 123"/>
              <a:gd name="T62" fmla="*/ 11 w 61"/>
              <a:gd name="T63" fmla="*/ 24 h 123"/>
              <a:gd name="T64" fmla="*/ 11 w 61"/>
              <a:gd name="T65" fmla="*/ 30 h 123"/>
              <a:gd name="T66" fmla="*/ 13 w 61"/>
              <a:gd name="T67" fmla="*/ 34 h 123"/>
              <a:gd name="T68" fmla="*/ 13 w 61"/>
              <a:gd name="T69" fmla="*/ 40 h 123"/>
              <a:gd name="T70" fmla="*/ 11 w 61"/>
              <a:gd name="T71" fmla="*/ 47 h 123"/>
              <a:gd name="T72" fmla="*/ 9 w 61"/>
              <a:gd name="T73" fmla="*/ 49 h 123"/>
              <a:gd name="T74" fmla="*/ 4 w 61"/>
              <a:gd name="T75" fmla="*/ 53 h 123"/>
              <a:gd name="T76" fmla="*/ 0 w 61"/>
              <a:gd name="T77" fmla="*/ 59 h 123"/>
              <a:gd name="T78" fmla="*/ 2 w 61"/>
              <a:gd name="T79" fmla="*/ 66 h 123"/>
              <a:gd name="T80" fmla="*/ 4 w 61"/>
              <a:gd name="T81" fmla="*/ 72 h 123"/>
              <a:gd name="T82" fmla="*/ 9 w 61"/>
              <a:gd name="T83" fmla="*/ 74 h 123"/>
              <a:gd name="T84" fmla="*/ 13 w 61"/>
              <a:gd name="T85" fmla="*/ 83 h 123"/>
              <a:gd name="T86" fmla="*/ 19 w 61"/>
              <a:gd name="T87" fmla="*/ 89 h 123"/>
              <a:gd name="T88" fmla="*/ 23 w 61"/>
              <a:gd name="T89" fmla="*/ 95 h 123"/>
              <a:gd name="T90" fmla="*/ 28 w 61"/>
              <a:gd name="T91" fmla="*/ 108 h 123"/>
              <a:gd name="T92" fmla="*/ 30 w 61"/>
              <a:gd name="T93" fmla="*/ 119 h 123"/>
              <a:gd name="T94" fmla="*/ 34 w 61"/>
              <a:gd name="T95" fmla="*/ 121 h 123"/>
              <a:gd name="T96" fmla="*/ 38 w 61"/>
              <a:gd name="T97" fmla="*/ 117 h 123"/>
              <a:gd name="T98" fmla="*/ 42 w 61"/>
              <a:gd name="T99" fmla="*/ 112 h 123"/>
              <a:gd name="T100" fmla="*/ 40 w 61"/>
              <a:gd name="T101" fmla="*/ 106 h 123"/>
              <a:gd name="T102" fmla="*/ 40 w 61"/>
              <a:gd name="T103" fmla="*/ 100 h 123"/>
              <a:gd name="T104" fmla="*/ 45 w 61"/>
              <a:gd name="T105" fmla="*/ 98 h 123"/>
              <a:gd name="T106" fmla="*/ 47 w 61"/>
              <a:gd name="T107" fmla="*/ 93 h 123"/>
              <a:gd name="T108" fmla="*/ 51 w 61"/>
              <a:gd name="T109" fmla="*/ 91 h 123"/>
              <a:gd name="T110" fmla="*/ 59 w 61"/>
              <a:gd name="T111" fmla="*/ 87 h 123"/>
              <a:gd name="T112" fmla="*/ 61 w 61"/>
              <a:gd name="T113" fmla="*/ 83 h 123"/>
              <a:gd name="T114" fmla="*/ 49 w 61"/>
              <a:gd name="T115" fmla="*/ 62 h 123"/>
              <a:gd name="T116" fmla="*/ 49 w 61"/>
              <a:gd name="T117" fmla="*/ 64 h 123"/>
              <a:gd name="T118" fmla="*/ 53 w 61"/>
              <a:gd name="T119" fmla="*/ 64 h 123"/>
              <a:gd name="T120" fmla="*/ 53 w 61"/>
              <a:gd name="T121" fmla="*/ 62 h 123"/>
              <a:gd name="T122" fmla="*/ 51 w 61"/>
              <a:gd name="T123" fmla="*/ 59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1" h="123">
                <a:moveTo>
                  <a:pt x="57" y="45"/>
                </a:moveTo>
                <a:lnTo>
                  <a:pt x="57" y="45"/>
                </a:lnTo>
                <a:lnTo>
                  <a:pt x="57" y="45"/>
                </a:lnTo>
                <a:lnTo>
                  <a:pt x="55" y="45"/>
                </a:lnTo>
                <a:lnTo>
                  <a:pt x="55" y="47"/>
                </a:lnTo>
                <a:lnTo>
                  <a:pt x="57" y="45"/>
                </a:lnTo>
                <a:close/>
                <a:moveTo>
                  <a:pt x="61" y="83"/>
                </a:moveTo>
                <a:lnTo>
                  <a:pt x="59" y="81"/>
                </a:lnTo>
                <a:lnTo>
                  <a:pt x="59" y="79"/>
                </a:lnTo>
                <a:lnTo>
                  <a:pt x="59" y="76"/>
                </a:lnTo>
                <a:lnTo>
                  <a:pt x="59" y="76"/>
                </a:lnTo>
                <a:lnTo>
                  <a:pt x="61" y="72"/>
                </a:lnTo>
                <a:lnTo>
                  <a:pt x="61" y="72"/>
                </a:lnTo>
                <a:lnTo>
                  <a:pt x="59" y="72"/>
                </a:lnTo>
                <a:lnTo>
                  <a:pt x="57" y="72"/>
                </a:lnTo>
                <a:lnTo>
                  <a:pt x="57" y="72"/>
                </a:lnTo>
                <a:lnTo>
                  <a:pt x="55" y="72"/>
                </a:lnTo>
                <a:lnTo>
                  <a:pt x="57" y="70"/>
                </a:lnTo>
                <a:lnTo>
                  <a:pt x="57" y="70"/>
                </a:lnTo>
                <a:lnTo>
                  <a:pt x="57" y="70"/>
                </a:lnTo>
                <a:lnTo>
                  <a:pt x="55" y="70"/>
                </a:lnTo>
                <a:lnTo>
                  <a:pt x="55" y="66"/>
                </a:lnTo>
                <a:lnTo>
                  <a:pt x="53" y="66"/>
                </a:lnTo>
                <a:lnTo>
                  <a:pt x="51" y="66"/>
                </a:lnTo>
                <a:lnTo>
                  <a:pt x="51" y="66"/>
                </a:lnTo>
                <a:lnTo>
                  <a:pt x="49" y="66"/>
                </a:lnTo>
                <a:lnTo>
                  <a:pt x="49" y="66"/>
                </a:lnTo>
                <a:lnTo>
                  <a:pt x="49" y="64"/>
                </a:lnTo>
                <a:lnTo>
                  <a:pt x="45" y="64"/>
                </a:lnTo>
                <a:lnTo>
                  <a:pt x="42" y="64"/>
                </a:lnTo>
                <a:lnTo>
                  <a:pt x="40" y="62"/>
                </a:lnTo>
                <a:lnTo>
                  <a:pt x="38" y="57"/>
                </a:lnTo>
                <a:lnTo>
                  <a:pt x="38" y="55"/>
                </a:lnTo>
                <a:lnTo>
                  <a:pt x="38" y="55"/>
                </a:lnTo>
                <a:lnTo>
                  <a:pt x="40" y="53"/>
                </a:lnTo>
                <a:lnTo>
                  <a:pt x="40" y="53"/>
                </a:lnTo>
                <a:lnTo>
                  <a:pt x="47" y="49"/>
                </a:lnTo>
                <a:lnTo>
                  <a:pt x="49" y="47"/>
                </a:lnTo>
                <a:lnTo>
                  <a:pt x="51" y="43"/>
                </a:lnTo>
                <a:lnTo>
                  <a:pt x="53" y="40"/>
                </a:lnTo>
                <a:lnTo>
                  <a:pt x="55" y="36"/>
                </a:lnTo>
                <a:lnTo>
                  <a:pt x="53" y="36"/>
                </a:lnTo>
                <a:lnTo>
                  <a:pt x="53" y="34"/>
                </a:lnTo>
                <a:lnTo>
                  <a:pt x="53" y="32"/>
                </a:lnTo>
                <a:lnTo>
                  <a:pt x="53" y="30"/>
                </a:lnTo>
                <a:lnTo>
                  <a:pt x="49" y="28"/>
                </a:lnTo>
                <a:lnTo>
                  <a:pt x="49" y="28"/>
                </a:lnTo>
                <a:lnTo>
                  <a:pt x="47" y="26"/>
                </a:lnTo>
                <a:lnTo>
                  <a:pt x="45" y="24"/>
                </a:lnTo>
                <a:lnTo>
                  <a:pt x="45" y="21"/>
                </a:lnTo>
                <a:lnTo>
                  <a:pt x="45" y="19"/>
                </a:lnTo>
                <a:lnTo>
                  <a:pt x="47" y="19"/>
                </a:lnTo>
                <a:lnTo>
                  <a:pt x="47" y="17"/>
                </a:lnTo>
                <a:lnTo>
                  <a:pt x="51" y="15"/>
                </a:lnTo>
                <a:lnTo>
                  <a:pt x="53" y="11"/>
                </a:lnTo>
                <a:lnTo>
                  <a:pt x="53" y="9"/>
                </a:lnTo>
                <a:lnTo>
                  <a:pt x="55" y="9"/>
                </a:lnTo>
                <a:lnTo>
                  <a:pt x="55" y="7"/>
                </a:lnTo>
                <a:lnTo>
                  <a:pt x="53" y="5"/>
                </a:lnTo>
                <a:lnTo>
                  <a:pt x="53" y="5"/>
                </a:lnTo>
                <a:lnTo>
                  <a:pt x="49" y="9"/>
                </a:lnTo>
                <a:lnTo>
                  <a:pt x="47" y="9"/>
                </a:lnTo>
                <a:lnTo>
                  <a:pt x="47" y="11"/>
                </a:lnTo>
                <a:lnTo>
                  <a:pt x="45" y="11"/>
                </a:lnTo>
                <a:lnTo>
                  <a:pt x="42" y="11"/>
                </a:lnTo>
                <a:lnTo>
                  <a:pt x="42" y="9"/>
                </a:lnTo>
                <a:lnTo>
                  <a:pt x="40" y="7"/>
                </a:lnTo>
                <a:lnTo>
                  <a:pt x="40" y="2"/>
                </a:lnTo>
                <a:lnTo>
                  <a:pt x="38" y="2"/>
                </a:lnTo>
                <a:lnTo>
                  <a:pt x="38" y="2"/>
                </a:lnTo>
                <a:lnTo>
                  <a:pt x="36" y="2"/>
                </a:lnTo>
                <a:lnTo>
                  <a:pt x="36" y="2"/>
                </a:lnTo>
                <a:lnTo>
                  <a:pt x="36" y="2"/>
                </a:lnTo>
                <a:lnTo>
                  <a:pt x="36" y="5"/>
                </a:lnTo>
                <a:lnTo>
                  <a:pt x="34" y="2"/>
                </a:lnTo>
                <a:lnTo>
                  <a:pt x="34" y="2"/>
                </a:lnTo>
                <a:lnTo>
                  <a:pt x="36" y="0"/>
                </a:lnTo>
                <a:lnTo>
                  <a:pt x="34" y="0"/>
                </a:lnTo>
                <a:lnTo>
                  <a:pt x="34" y="0"/>
                </a:lnTo>
                <a:lnTo>
                  <a:pt x="26" y="2"/>
                </a:lnTo>
                <a:lnTo>
                  <a:pt x="23" y="5"/>
                </a:lnTo>
                <a:lnTo>
                  <a:pt x="19" y="7"/>
                </a:lnTo>
                <a:lnTo>
                  <a:pt x="17" y="9"/>
                </a:lnTo>
                <a:lnTo>
                  <a:pt x="17" y="9"/>
                </a:lnTo>
                <a:lnTo>
                  <a:pt x="17" y="9"/>
                </a:lnTo>
                <a:lnTo>
                  <a:pt x="15" y="11"/>
                </a:lnTo>
                <a:lnTo>
                  <a:pt x="15" y="11"/>
                </a:lnTo>
                <a:lnTo>
                  <a:pt x="13" y="13"/>
                </a:lnTo>
                <a:lnTo>
                  <a:pt x="11" y="15"/>
                </a:lnTo>
                <a:lnTo>
                  <a:pt x="11" y="15"/>
                </a:lnTo>
                <a:lnTo>
                  <a:pt x="11" y="15"/>
                </a:lnTo>
                <a:lnTo>
                  <a:pt x="13" y="15"/>
                </a:lnTo>
                <a:lnTo>
                  <a:pt x="13" y="17"/>
                </a:lnTo>
                <a:lnTo>
                  <a:pt x="13" y="17"/>
                </a:lnTo>
                <a:lnTo>
                  <a:pt x="13" y="21"/>
                </a:lnTo>
                <a:lnTo>
                  <a:pt x="11" y="24"/>
                </a:lnTo>
                <a:lnTo>
                  <a:pt x="11" y="26"/>
                </a:lnTo>
                <a:lnTo>
                  <a:pt x="11" y="28"/>
                </a:lnTo>
                <a:lnTo>
                  <a:pt x="11" y="30"/>
                </a:lnTo>
                <a:lnTo>
                  <a:pt x="13" y="30"/>
                </a:lnTo>
                <a:lnTo>
                  <a:pt x="13" y="32"/>
                </a:lnTo>
                <a:lnTo>
                  <a:pt x="13" y="34"/>
                </a:lnTo>
                <a:lnTo>
                  <a:pt x="13" y="36"/>
                </a:lnTo>
                <a:lnTo>
                  <a:pt x="13" y="38"/>
                </a:lnTo>
                <a:lnTo>
                  <a:pt x="13" y="40"/>
                </a:lnTo>
                <a:lnTo>
                  <a:pt x="11" y="43"/>
                </a:lnTo>
                <a:lnTo>
                  <a:pt x="11" y="45"/>
                </a:lnTo>
                <a:lnTo>
                  <a:pt x="11" y="47"/>
                </a:lnTo>
                <a:lnTo>
                  <a:pt x="11" y="47"/>
                </a:lnTo>
                <a:lnTo>
                  <a:pt x="9" y="49"/>
                </a:lnTo>
                <a:lnTo>
                  <a:pt x="9" y="49"/>
                </a:lnTo>
                <a:lnTo>
                  <a:pt x="7" y="51"/>
                </a:lnTo>
                <a:lnTo>
                  <a:pt x="4" y="51"/>
                </a:lnTo>
                <a:lnTo>
                  <a:pt x="4" y="53"/>
                </a:lnTo>
                <a:lnTo>
                  <a:pt x="0" y="57"/>
                </a:lnTo>
                <a:lnTo>
                  <a:pt x="0" y="57"/>
                </a:lnTo>
                <a:lnTo>
                  <a:pt x="0" y="59"/>
                </a:lnTo>
                <a:lnTo>
                  <a:pt x="0" y="62"/>
                </a:lnTo>
                <a:lnTo>
                  <a:pt x="0" y="64"/>
                </a:lnTo>
                <a:lnTo>
                  <a:pt x="2" y="66"/>
                </a:lnTo>
                <a:lnTo>
                  <a:pt x="2" y="70"/>
                </a:lnTo>
                <a:lnTo>
                  <a:pt x="2" y="70"/>
                </a:lnTo>
                <a:lnTo>
                  <a:pt x="4" y="72"/>
                </a:lnTo>
                <a:lnTo>
                  <a:pt x="4" y="72"/>
                </a:lnTo>
                <a:lnTo>
                  <a:pt x="9" y="74"/>
                </a:lnTo>
                <a:lnTo>
                  <a:pt x="9" y="74"/>
                </a:lnTo>
                <a:lnTo>
                  <a:pt x="11" y="76"/>
                </a:lnTo>
                <a:lnTo>
                  <a:pt x="13" y="81"/>
                </a:lnTo>
                <a:lnTo>
                  <a:pt x="13" y="83"/>
                </a:lnTo>
                <a:lnTo>
                  <a:pt x="15" y="85"/>
                </a:lnTo>
                <a:lnTo>
                  <a:pt x="17" y="87"/>
                </a:lnTo>
                <a:lnTo>
                  <a:pt x="19" y="89"/>
                </a:lnTo>
                <a:lnTo>
                  <a:pt x="23" y="91"/>
                </a:lnTo>
                <a:lnTo>
                  <a:pt x="23" y="91"/>
                </a:lnTo>
                <a:lnTo>
                  <a:pt x="23" y="95"/>
                </a:lnTo>
                <a:lnTo>
                  <a:pt x="26" y="100"/>
                </a:lnTo>
                <a:lnTo>
                  <a:pt x="26" y="104"/>
                </a:lnTo>
                <a:lnTo>
                  <a:pt x="28" y="108"/>
                </a:lnTo>
                <a:lnTo>
                  <a:pt x="28" y="112"/>
                </a:lnTo>
                <a:lnTo>
                  <a:pt x="30" y="114"/>
                </a:lnTo>
                <a:lnTo>
                  <a:pt x="30" y="119"/>
                </a:lnTo>
                <a:lnTo>
                  <a:pt x="30" y="123"/>
                </a:lnTo>
                <a:lnTo>
                  <a:pt x="32" y="121"/>
                </a:lnTo>
                <a:lnTo>
                  <a:pt x="34" y="121"/>
                </a:lnTo>
                <a:lnTo>
                  <a:pt x="36" y="119"/>
                </a:lnTo>
                <a:lnTo>
                  <a:pt x="36" y="119"/>
                </a:lnTo>
                <a:lnTo>
                  <a:pt x="38" y="117"/>
                </a:lnTo>
                <a:lnTo>
                  <a:pt x="40" y="114"/>
                </a:lnTo>
                <a:lnTo>
                  <a:pt x="40" y="112"/>
                </a:lnTo>
                <a:lnTo>
                  <a:pt x="42" y="112"/>
                </a:lnTo>
                <a:lnTo>
                  <a:pt x="42" y="110"/>
                </a:lnTo>
                <a:lnTo>
                  <a:pt x="42" y="108"/>
                </a:lnTo>
                <a:lnTo>
                  <a:pt x="40" y="106"/>
                </a:lnTo>
                <a:lnTo>
                  <a:pt x="40" y="102"/>
                </a:lnTo>
                <a:lnTo>
                  <a:pt x="40" y="100"/>
                </a:lnTo>
                <a:lnTo>
                  <a:pt x="40" y="100"/>
                </a:lnTo>
                <a:lnTo>
                  <a:pt x="42" y="98"/>
                </a:lnTo>
                <a:lnTo>
                  <a:pt x="42" y="98"/>
                </a:lnTo>
                <a:lnTo>
                  <a:pt x="45" y="98"/>
                </a:lnTo>
                <a:lnTo>
                  <a:pt x="47" y="95"/>
                </a:lnTo>
                <a:lnTo>
                  <a:pt x="47" y="95"/>
                </a:lnTo>
                <a:lnTo>
                  <a:pt x="47" y="93"/>
                </a:lnTo>
                <a:lnTo>
                  <a:pt x="49" y="93"/>
                </a:lnTo>
                <a:lnTo>
                  <a:pt x="49" y="91"/>
                </a:lnTo>
                <a:lnTo>
                  <a:pt x="51" y="91"/>
                </a:lnTo>
                <a:lnTo>
                  <a:pt x="53" y="89"/>
                </a:lnTo>
                <a:lnTo>
                  <a:pt x="55" y="89"/>
                </a:lnTo>
                <a:lnTo>
                  <a:pt x="59" y="87"/>
                </a:lnTo>
                <a:lnTo>
                  <a:pt x="61" y="85"/>
                </a:lnTo>
                <a:lnTo>
                  <a:pt x="61" y="85"/>
                </a:lnTo>
                <a:lnTo>
                  <a:pt x="61" y="83"/>
                </a:lnTo>
                <a:close/>
                <a:moveTo>
                  <a:pt x="51" y="59"/>
                </a:moveTo>
                <a:lnTo>
                  <a:pt x="49" y="59"/>
                </a:lnTo>
                <a:lnTo>
                  <a:pt x="49" y="62"/>
                </a:lnTo>
                <a:lnTo>
                  <a:pt x="49" y="64"/>
                </a:lnTo>
                <a:lnTo>
                  <a:pt x="49" y="64"/>
                </a:lnTo>
                <a:lnTo>
                  <a:pt x="49" y="64"/>
                </a:lnTo>
                <a:lnTo>
                  <a:pt x="51" y="64"/>
                </a:lnTo>
                <a:lnTo>
                  <a:pt x="51" y="64"/>
                </a:lnTo>
                <a:lnTo>
                  <a:pt x="53" y="64"/>
                </a:lnTo>
                <a:lnTo>
                  <a:pt x="53" y="64"/>
                </a:lnTo>
                <a:lnTo>
                  <a:pt x="53" y="64"/>
                </a:lnTo>
                <a:lnTo>
                  <a:pt x="53" y="62"/>
                </a:lnTo>
                <a:lnTo>
                  <a:pt x="53" y="62"/>
                </a:lnTo>
                <a:lnTo>
                  <a:pt x="53" y="62"/>
                </a:lnTo>
                <a:lnTo>
                  <a:pt x="51" y="59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45" name="Freeform 345"/>
          <p:cNvSpPr>
            <a:spLocks noEditPoints="1"/>
          </p:cNvSpPr>
          <p:nvPr/>
        </p:nvSpPr>
        <p:spPr bwMode="auto">
          <a:xfrm>
            <a:off x="5656262" y="3254375"/>
            <a:ext cx="342900" cy="214313"/>
          </a:xfrm>
          <a:custGeom>
            <a:avLst/>
            <a:gdLst>
              <a:gd name="T0" fmla="*/ 9 w 216"/>
              <a:gd name="T1" fmla="*/ 66 h 135"/>
              <a:gd name="T2" fmla="*/ 209 w 216"/>
              <a:gd name="T3" fmla="*/ 85 h 135"/>
              <a:gd name="T4" fmla="*/ 199 w 216"/>
              <a:gd name="T5" fmla="*/ 83 h 135"/>
              <a:gd name="T6" fmla="*/ 178 w 216"/>
              <a:gd name="T7" fmla="*/ 70 h 135"/>
              <a:gd name="T8" fmla="*/ 154 w 216"/>
              <a:gd name="T9" fmla="*/ 53 h 135"/>
              <a:gd name="T10" fmla="*/ 146 w 216"/>
              <a:gd name="T11" fmla="*/ 34 h 135"/>
              <a:gd name="T12" fmla="*/ 135 w 216"/>
              <a:gd name="T13" fmla="*/ 28 h 135"/>
              <a:gd name="T14" fmla="*/ 123 w 216"/>
              <a:gd name="T15" fmla="*/ 28 h 135"/>
              <a:gd name="T16" fmla="*/ 116 w 216"/>
              <a:gd name="T17" fmla="*/ 21 h 135"/>
              <a:gd name="T18" fmla="*/ 116 w 216"/>
              <a:gd name="T19" fmla="*/ 15 h 135"/>
              <a:gd name="T20" fmla="*/ 114 w 216"/>
              <a:gd name="T21" fmla="*/ 11 h 135"/>
              <a:gd name="T22" fmla="*/ 102 w 216"/>
              <a:gd name="T23" fmla="*/ 6 h 135"/>
              <a:gd name="T24" fmla="*/ 91 w 216"/>
              <a:gd name="T25" fmla="*/ 2 h 135"/>
              <a:gd name="T26" fmla="*/ 89 w 216"/>
              <a:gd name="T27" fmla="*/ 4 h 135"/>
              <a:gd name="T28" fmla="*/ 89 w 216"/>
              <a:gd name="T29" fmla="*/ 9 h 135"/>
              <a:gd name="T30" fmla="*/ 83 w 216"/>
              <a:gd name="T31" fmla="*/ 6 h 135"/>
              <a:gd name="T32" fmla="*/ 78 w 216"/>
              <a:gd name="T33" fmla="*/ 13 h 135"/>
              <a:gd name="T34" fmla="*/ 76 w 216"/>
              <a:gd name="T35" fmla="*/ 21 h 135"/>
              <a:gd name="T36" fmla="*/ 70 w 216"/>
              <a:gd name="T37" fmla="*/ 15 h 135"/>
              <a:gd name="T38" fmla="*/ 70 w 216"/>
              <a:gd name="T39" fmla="*/ 25 h 135"/>
              <a:gd name="T40" fmla="*/ 53 w 216"/>
              <a:gd name="T41" fmla="*/ 28 h 135"/>
              <a:gd name="T42" fmla="*/ 43 w 216"/>
              <a:gd name="T43" fmla="*/ 25 h 135"/>
              <a:gd name="T44" fmla="*/ 32 w 216"/>
              <a:gd name="T45" fmla="*/ 13 h 135"/>
              <a:gd name="T46" fmla="*/ 15 w 216"/>
              <a:gd name="T47" fmla="*/ 9 h 135"/>
              <a:gd name="T48" fmla="*/ 5 w 216"/>
              <a:gd name="T49" fmla="*/ 25 h 135"/>
              <a:gd name="T50" fmla="*/ 7 w 216"/>
              <a:gd name="T51" fmla="*/ 17 h 135"/>
              <a:gd name="T52" fmla="*/ 19 w 216"/>
              <a:gd name="T53" fmla="*/ 13 h 135"/>
              <a:gd name="T54" fmla="*/ 32 w 216"/>
              <a:gd name="T55" fmla="*/ 30 h 135"/>
              <a:gd name="T56" fmla="*/ 32 w 216"/>
              <a:gd name="T57" fmla="*/ 36 h 135"/>
              <a:gd name="T58" fmla="*/ 24 w 216"/>
              <a:gd name="T59" fmla="*/ 38 h 135"/>
              <a:gd name="T60" fmla="*/ 11 w 216"/>
              <a:gd name="T61" fmla="*/ 36 h 135"/>
              <a:gd name="T62" fmla="*/ 2 w 216"/>
              <a:gd name="T63" fmla="*/ 42 h 135"/>
              <a:gd name="T64" fmla="*/ 9 w 216"/>
              <a:gd name="T65" fmla="*/ 51 h 135"/>
              <a:gd name="T66" fmla="*/ 15 w 216"/>
              <a:gd name="T67" fmla="*/ 57 h 135"/>
              <a:gd name="T68" fmla="*/ 9 w 216"/>
              <a:gd name="T69" fmla="*/ 61 h 135"/>
              <a:gd name="T70" fmla="*/ 17 w 216"/>
              <a:gd name="T71" fmla="*/ 66 h 135"/>
              <a:gd name="T72" fmla="*/ 19 w 216"/>
              <a:gd name="T73" fmla="*/ 76 h 135"/>
              <a:gd name="T74" fmla="*/ 26 w 216"/>
              <a:gd name="T75" fmla="*/ 97 h 135"/>
              <a:gd name="T76" fmla="*/ 36 w 216"/>
              <a:gd name="T77" fmla="*/ 91 h 135"/>
              <a:gd name="T78" fmla="*/ 57 w 216"/>
              <a:gd name="T79" fmla="*/ 85 h 135"/>
              <a:gd name="T80" fmla="*/ 66 w 216"/>
              <a:gd name="T81" fmla="*/ 83 h 135"/>
              <a:gd name="T82" fmla="*/ 74 w 216"/>
              <a:gd name="T83" fmla="*/ 87 h 135"/>
              <a:gd name="T84" fmla="*/ 87 w 216"/>
              <a:gd name="T85" fmla="*/ 91 h 135"/>
              <a:gd name="T86" fmla="*/ 97 w 216"/>
              <a:gd name="T87" fmla="*/ 93 h 135"/>
              <a:gd name="T88" fmla="*/ 108 w 216"/>
              <a:gd name="T89" fmla="*/ 102 h 135"/>
              <a:gd name="T90" fmla="*/ 131 w 216"/>
              <a:gd name="T91" fmla="*/ 110 h 135"/>
              <a:gd name="T92" fmla="*/ 131 w 216"/>
              <a:gd name="T93" fmla="*/ 121 h 135"/>
              <a:gd name="T94" fmla="*/ 135 w 216"/>
              <a:gd name="T95" fmla="*/ 129 h 135"/>
              <a:gd name="T96" fmla="*/ 146 w 216"/>
              <a:gd name="T97" fmla="*/ 131 h 135"/>
              <a:gd name="T98" fmla="*/ 154 w 216"/>
              <a:gd name="T99" fmla="*/ 135 h 135"/>
              <a:gd name="T100" fmla="*/ 163 w 216"/>
              <a:gd name="T101" fmla="*/ 127 h 135"/>
              <a:gd name="T102" fmla="*/ 171 w 216"/>
              <a:gd name="T103" fmla="*/ 121 h 135"/>
              <a:gd name="T104" fmla="*/ 180 w 216"/>
              <a:gd name="T105" fmla="*/ 116 h 135"/>
              <a:gd name="T106" fmla="*/ 190 w 216"/>
              <a:gd name="T107" fmla="*/ 99 h 135"/>
              <a:gd name="T108" fmla="*/ 203 w 216"/>
              <a:gd name="T109" fmla="*/ 93 h 135"/>
              <a:gd name="T110" fmla="*/ 214 w 216"/>
              <a:gd name="T111" fmla="*/ 89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16" h="135">
                <a:moveTo>
                  <a:pt x="9" y="66"/>
                </a:moveTo>
                <a:lnTo>
                  <a:pt x="9" y="66"/>
                </a:lnTo>
                <a:lnTo>
                  <a:pt x="9" y="68"/>
                </a:lnTo>
                <a:lnTo>
                  <a:pt x="9" y="70"/>
                </a:lnTo>
                <a:lnTo>
                  <a:pt x="9" y="72"/>
                </a:lnTo>
                <a:lnTo>
                  <a:pt x="9" y="72"/>
                </a:lnTo>
                <a:lnTo>
                  <a:pt x="9" y="68"/>
                </a:lnTo>
                <a:lnTo>
                  <a:pt x="9" y="66"/>
                </a:lnTo>
                <a:close/>
                <a:moveTo>
                  <a:pt x="214" y="89"/>
                </a:moveTo>
                <a:lnTo>
                  <a:pt x="216" y="87"/>
                </a:lnTo>
                <a:lnTo>
                  <a:pt x="216" y="87"/>
                </a:lnTo>
                <a:lnTo>
                  <a:pt x="216" y="87"/>
                </a:lnTo>
                <a:lnTo>
                  <a:pt x="214" y="87"/>
                </a:lnTo>
                <a:lnTo>
                  <a:pt x="211" y="85"/>
                </a:lnTo>
                <a:lnTo>
                  <a:pt x="211" y="85"/>
                </a:lnTo>
                <a:lnTo>
                  <a:pt x="209" y="85"/>
                </a:lnTo>
                <a:lnTo>
                  <a:pt x="209" y="83"/>
                </a:lnTo>
                <a:lnTo>
                  <a:pt x="207" y="83"/>
                </a:lnTo>
                <a:lnTo>
                  <a:pt x="205" y="83"/>
                </a:lnTo>
                <a:lnTo>
                  <a:pt x="203" y="80"/>
                </a:lnTo>
                <a:lnTo>
                  <a:pt x="203" y="83"/>
                </a:lnTo>
                <a:lnTo>
                  <a:pt x="201" y="83"/>
                </a:lnTo>
                <a:lnTo>
                  <a:pt x="201" y="83"/>
                </a:lnTo>
                <a:lnTo>
                  <a:pt x="199" y="83"/>
                </a:lnTo>
                <a:lnTo>
                  <a:pt x="197" y="80"/>
                </a:lnTo>
                <a:lnTo>
                  <a:pt x="192" y="76"/>
                </a:lnTo>
                <a:lnTo>
                  <a:pt x="188" y="74"/>
                </a:lnTo>
                <a:lnTo>
                  <a:pt x="186" y="74"/>
                </a:lnTo>
                <a:lnTo>
                  <a:pt x="184" y="72"/>
                </a:lnTo>
                <a:lnTo>
                  <a:pt x="184" y="72"/>
                </a:lnTo>
                <a:lnTo>
                  <a:pt x="180" y="68"/>
                </a:lnTo>
                <a:lnTo>
                  <a:pt x="178" y="70"/>
                </a:lnTo>
                <a:lnTo>
                  <a:pt x="173" y="68"/>
                </a:lnTo>
                <a:lnTo>
                  <a:pt x="171" y="66"/>
                </a:lnTo>
                <a:lnTo>
                  <a:pt x="171" y="66"/>
                </a:lnTo>
                <a:lnTo>
                  <a:pt x="167" y="61"/>
                </a:lnTo>
                <a:lnTo>
                  <a:pt x="165" y="59"/>
                </a:lnTo>
                <a:lnTo>
                  <a:pt x="161" y="57"/>
                </a:lnTo>
                <a:lnTo>
                  <a:pt x="159" y="55"/>
                </a:lnTo>
                <a:lnTo>
                  <a:pt x="154" y="53"/>
                </a:lnTo>
                <a:lnTo>
                  <a:pt x="152" y="51"/>
                </a:lnTo>
                <a:lnTo>
                  <a:pt x="152" y="51"/>
                </a:lnTo>
                <a:lnTo>
                  <a:pt x="152" y="51"/>
                </a:lnTo>
                <a:lnTo>
                  <a:pt x="150" y="44"/>
                </a:lnTo>
                <a:lnTo>
                  <a:pt x="150" y="42"/>
                </a:lnTo>
                <a:lnTo>
                  <a:pt x="148" y="40"/>
                </a:lnTo>
                <a:lnTo>
                  <a:pt x="146" y="38"/>
                </a:lnTo>
                <a:lnTo>
                  <a:pt x="146" y="34"/>
                </a:lnTo>
                <a:lnTo>
                  <a:pt x="144" y="32"/>
                </a:lnTo>
                <a:lnTo>
                  <a:pt x="144" y="30"/>
                </a:lnTo>
                <a:lnTo>
                  <a:pt x="142" y="30"/>
                </a:lnTo>
                <a:lnTo>
                  <a:pt x="140" y="28"/>
                </a:lnTo>
                <a:lnTo>
                  <a:pt x="138" y="28"/>
                </a:lnTo>
                <a:lnTo>
                  <a:pt x="135" y="28"/>
                </a:lnTo>
                <a:lnTo>
                  <a:pt x="135" y="28"/>
                </a:lnTo>
                <a:lnTo>
                  <a:pt x="135" y="28"/>
                </a:lnTo>
                <a:lnTo>
                  <a:pt x="135" y="30"/>
                </a:lnTo>
                <a:lnTo>
                  <a:pt x="133" y="30"/>
                </a:lnTo>
                <a:lnTo>
                  <a:pt x="131" y="30"/>
                </a:lnTo>
                <a:lnTo>
                  <a:pt x="131" y="28"/>
                </a:lnTo>
                <a:lnTo>
                  <a:pt x="129" y="28"/>
                </a:lnTo>
                <a:lnTo>
                  <a:pt x="127" y="28"/>
                </a:lnTo>
                <a:lnTo>
                  <a:pt x="125" y="28"/>
                </a:lnTo>
                <a:lnTo>
                  <a:pt x="123" y="28"/>
                </a:lnTo>
                <a:lnTo>
                  <a:pt x="121" y="28"/>
                </a:lnTo>
                <a:lnTo>
                  <a:pt x="116" y="25"/>
                </a:lnTo>
                <a:lnTo>
                  <a:pt x="116" y="25"/>
                </a:lnTo>
                <a:lnTo>
                  <a:pt x="114" y="25"/>
                </a:lnTo>
                <a:lnTo>
                  <a:pt x="114" y="23"/>
                </a:lnTo>
                <a:lnTo>
                  <a:pt x="116" y="23"/>
                </a:lnTo>
                <a:lnTo>
                  <a:pt x="116" y="21"/>
                </a:lnTo>
                <a:lnTo>
                  <a:pt x="116" y="21"/>
                </a:lnTo>
                <a:lnTo>
                  <a:pt x="114" y="19"/>
                </a:lnTo>
                <a:lnTo>
                  <a:pt x="114" y="19"/>
                </a:lnTo>
                <a:lnTo>
                  <a:pt x="116" y="17"/>
                </a:lnTo>
                <a:lnTo>
                  <a:pt x="116" y="19"/>
                </a:lnTo>
                <a:lnTo>
                  <a:pt x="116" y="17"/>
                </a:lnTo>
                <a:lnTo>
                  <a:pt x="116" y="17"/>
                </a:lnTo>
                <a:lnTo>
                  <a:pt x="116" y="17"/>
                </a:lnTo>
                <a:lnTo>
                  <a:pt x="116" y="15"/>
                </a:lnTo>
                <a:lnTo>
                  <a:pt x="114" y="15"/>
                </a:lnTo>
                <a:lnTo>
                  <a:pt x="114" y="15"/>
                </a:lnTo>
                <a:lnTo>
                  <a:pt x="114" y="15"/>
                </a:lnTo>
                <a:lnTo>
                  <a:pt x="114" y="15"/>
                </a:lnTo>
                <a:lnTo>
                  <a:pt x="114" y="13"/>
                </a:lnTo>
                <a:lnTo>
                  <a:pt x="114" y="13"/>
                </a:lnTo>
                <a:lnTo>
                  <a:pt x="114" y="11"/>
                </a:lnTo>
                <a:lnTo>
                  <a:pt x="114" y="11"/>
                </a:lnTo>
                <a:lnTo>
                  <a:pt x="114" y="11"/>
                </a:lnTo>
                <a:lnTo>
                  <a:pt x="112" y="11"/>
                </a:lnTo>
                <a:lnTo>
                  <a:pt x="112" y="9"/>
                </a:lnTo>
                <a:lnTo>
                  <a:pt x="110" y="9"/>
                </a:lnTo>
                <a:lnTo>
                  <a:pt x="106" y="9"/>
                </a:lnTo>
                <a:lnTo>
                  <a:pt x="104" y="9"/>
                </a:lnTo>
                <a:lnTo>
                  <a:pt x="104" y="9"/>
                </a:lnTo>
                <a:lnTo>
                  <a:pt x="102" y="6"/>
                </a:lnTo>
                <a:lnTo>
                  <a:pt x="102" y="4"/>
                </a:lnTo>
                <a:lnTo>
                  <a:pt x="102" y="4"/>
                </a:lnTo>
                <a:lnTo>
                  <a:pt x="100" y="4"/>
                </a:lnTo>
                <a:lnTo>
                  <a:pt x="97" y="4"/>
                </a:lnTo>
                <a:lnTo>
                  <a:pt x="97" y="4"/>
                </a:lnTo>
                <a:lnTo>
                  <a:pt x="95" y="2"/>
                </a:lnTo>
                <a:lnTo>
                  <a:pt x="93" y="0"/>
                </a:lnTo>
                <a:lnTo>
                  <a:pt x="91" y="2"/>
                </a:lnTo>
                <a:lnTo>
                  <a:pt x="91" y="2"/>
                </a:lnTo>
                <a:lnTo>
                  <a:pt x="89" y="2"/>
                </a:lnTo>
                <a:lnTo>
                  <a:pt x="87" y="2"/>
                </a:lnTo>
                <a:lnTo>
                  <a:pt x="87" y="2"/>
                </a:lnTo>
                <a:lnTo>
                  <a:pt x="87" y="2"/>
                </a:lnTo>
                <a:lnTo>
                  <a:pt x="87" y="2"/>
                </a:lnTo>
                <a:lnTo>
                  <a:pt x="87" y="4"/>
                </a:lnTo>
                <a:lnTo>
                  <a:pt x="89" y="4"/>
                </a:lnTo>
                <a:lnTo>
                  <a:pt x="91" y="6"/>
                </a:lnTo>
                <a:lnTo>
                  <a:pt x="91" y="9"/>
                </a:lnTo>
                <a:lnTo>
                  <a:pt x="91" y="9"/>
                </a:lnTo>
                <a:lnTo>
                  <a:pt x="91" y="9"/>
                </a:lnTo>
                <a:lnTo>
                  <a:pt x="91" y="9"/>
                </a:lnTo>
                <a:lnTo>
                  <a:pt x="91" y="9"/>
                </a:lnTo>
                <a:lnTo>
                  <a:pt x="89" y="9"/>
                </a:lnTo>
                <a:lnTo>
                  <a:pt x="89" y="9"/>
                </a:lnTo>
                <a:lnTo>
                  <a:pt x="89" y="9"/>
                </a:lnTo>
                <a:lnTo>
                  <a:pt x="89" y="6"/>
                </a:lnTo>
                <a:lnTo>
                  <a:pt x="89" y="6"/>
                </a:lnTo>
                <a:lnTo>
                  <a:pt x="87" y="6"/>
                </a:lnTo>
                <a:lnTo>
                  <a:pt x="87" y="6"/>
                </a:lnTo>
                <a:lnTo>
                  <a:pt x="85" y="4"/>
                </a:lnTo>
                <a:lnTo>
                  <a:pt x="85" y="4"/>
                </a:lnTo>
                <a:lnTo>
                  <a:pt x="83" y="6"/>
                </a:lnTo>
                <a:lnTo>
                  <a:pt x="83" y="6"/>
                </a:lnTo>
                <a:lnTo>
                  <a:pt x="83" y="9"/>
                </a:lnTo>
                <a:lnTo>
                  <a:pt x="81" y="11"/>
                </a:lnTo>
                <a:lnTo>
                  <a:pt x="81" y="11"/>
                </a:lnTo>
                <a:lnTo>
                  <a:pt x="78" y="11"/>
                </a:lnTo>
                <a:lnTo>
                  <a:pt x="78" y="11"/>
                </a:lnTo>
                <a:lnTo>
                  <a:pt x="78" y="11"/>
                </a:lnTo>
                <a:lnTo>
                  <a:pt x="78" y="13"/>
                </a:lnTo>
                <a:lnTo>
                  <a:pt x="78" y="13"/>
                </a:lnTo>
                <a:lnTo>
                  <a:pt x="78" y="15"/>
                </a:lnTo>
                <a:lnTo>
                  <a:pt x="78" y="15"/>
                </a:lnTo>
                <a:lnTo>
                  <a:pt x="81" y="17"/>
                </a:lnTo>
                <a:lnTo>
                  <a:pt x="83" y="19"/>
                </a:lnTo>
                <a:lnTo>
                  <a:pt x="81" y="19"/>
                </a:lnTo>
                <a:lnTo>
                  <a:pt x="78" y="21"/>
                </a:lnTo>
                <a:lnTo>
                  <a:pt x="76" y="21"/>
                </a:lnTo>
                <a:lnTo>
                  <a:pt x="74" y="21"/>
                </a:lnTo>
                <a:lnTo>
                  <a:pt x="74" y="21"/>
                </a:lnTo>
                <a:lnTo>
                  <a:pt x="72" y="21"/>
                </a:lnTo>
                <a:lnTo>
                  <a:pt x="72" y="19"/>
                </a:lnTo>
                <a:lnTo>
                  <a:pt x="70" y="19"/>
                </a:lnTo>
                <a:lnTo>
                  <a:pt x="70" y="19"/>
                </a:lnTo>
                <a:lnTo>
                  <a:pt x="70" y="19"/>
                </a:lnTo>
                <a:lnTo>
                  <a:pt x="70" y="15"/>
                </a:lnTo>
                <a:lnTo>
                  <a:pt x="70" y="15"/>
                </a:lnTo>
                <a:lnTo>
                  <a:pt x="68" y="17"/>
                </a:lnTo>
                <a:lnTo>
                  <a:pt x="68" y="21"/>
                </a:lnTo>
                <a:lnTo>
                  <a:pt x="68" y="23"/>
                </a:lnTo>
                <a:lnTo>
                  <a:pt x="70" y="25"/>
                </a:lnTo>
                <a:lnTo>
                  <a:pt x="70" y="25"/>
                </a:lnTo>
                <a:lnTo>
                  <a:pt x="70" y="25"/>
                </a:lnTo>
                <a:lnTo>
                  <a:pt x="70" y="25"/>
                </a:lnTo>
                <a:lnTo>
                  <a:pt x="70" y="28"/>
                </a:lnTo>
                <a:lnTo>
                  <a:pt x="68" y="28"/>
                </a:lnTo>
                <a:lnTo>
                  <a:pt x="68" y="28"/>
                </a:lnTo>
                <a:lnTo>
                  <a:pt x="66" y="28"/>
                </a:lnTo>
                <a:lnTo>
                  <a:pt x="66" y="28"/>
                </a:lnTo>
                <a:lnTo>
                  <a:pt x="62" y="28"/>
                </a:lnTo>
                <a:lnTo>
                  <a:pt x="57" y="28"/>
                </a:lnTo>
                <a:lnTo>
                  <a:pt x="53" y="28"/>
                </a:lnTo>
                <a:lnTo>
                  <a:pt x="53" y="28"/>
                </a:lnTo>
                <a:lnTo>
                  <a:pt x="51" y="28"/>
                </a:lnTo>
                <a:lnTo>
                  <a:pt x="49" y="28"/>
                </a:lnTo>
                <a:lnTo>
                  <a:pt x="47" y="28"/>
                </a:lnTo>
                <a:lnTo>
                  <a:pt x="45" y="28"/>
                </a:lnTo>
                <a:lnTo>
                  <a:pt x="45" y="28"/>
                </a:lnTo>
                <a:lnTo>
                  <a:pt x="45" y="25"/>
                </a:lnTo>
                <a:lnTo>
                  <a:pt x="43" y="25"/>
                </a:lnTo>
                <a:lnTo>
                  <a:pt x="43" y="23"/>
                </a:lnTo>
                <a:lnTo>
                  <a:pt x="40" y="21"/>
                </a:lnTo>
                <a:lnTo>
                  <a:pt x="40" y="21"/>
                </a:lnTo>
                <a:lnTo>
                  <a:pt x="36" y="17"/>
                </a:lnTo>
                <a:lnTo>
                  <a:pt x="36" y="17"/>
                </a:lnTo>
                <a:lnTo>
                  <a:pt x="36" y="15"/>
                </a:lnTo>
                <a:lnTo>
                  <a:pt x="36" y="15"/>
                </a:lnTo>
                <a:lnTo>
                  <a:pt x="32" y="13"/>
                </a:lnTo>
                <a:lnTo>
                  <a:pt x="30" y="11"/>
                </a:lnTo>
                <a:lnTo>
                  <a:pt x="28" y="9"/>
                </a:lnTo>
                <a:lnTo>
                  <a:pt x="26" y="9"/>
                </a:lnTo>
                <a:lnTo>
                  <a:pt x="24" y="9"/>
                </a:lnTo>
                <a:lnTo>
                  <a:pt x="24" y="9"/>
                </a:lnTo>
                <a:lnTo>
                  <a:pt x="21" y="9"/>
                </a:lnTo>
                <a:lnTo>
                  <a:pt x="17" y="9"/>
                </a:lnTo>
                <a:lnTo>
                  <a:pt x="15" y="9"/>
                </a:lnTo>
                <a:lnTo>
                  <a:pt x="11" y="11"/>
                </a:lnTo>
                <a:lnTo>
                  <a:pt x="9" y="11"/>
                </a:lnTo>
                <a:lnTo>
                  <a:pt x="7" y="13"/>
                </a:lnTo>
                <a:lnTo>
                  <a:pt x="5" y="13"/>
                </a:lnTo>
                <a:lnTo>
                  <a:pt x="2" y="15"/>
                </a:lnTo>
                <a:lnTo>
                  <a:pt x="0" y="19"/>
                </a:lnTo>
                <a:lnTo>
                  <a:pt x="2" y="23"/>
                </a:lnTo>
                <a:lnTo>
                  <a:pt x="5" y="25"/>
                </a:lnTo>
                <a:lnTo>
                  <a:pt x="5" y="28"/>
                </a:lnTo>
                <a:lnTo>
                  <a:pt x="5" y="30"/>
                </a:lnTo>
                <a:lnTo>
                  <a:pt x="5" y="28"/>
                </a:lnTo>
                <a:lnTo>
                  <a:pt x="5" y="25"/>
                </a:lnTo>
                <a:lnTo>
                  <a:pt x="7" y="21"/>
                </a:lnTo>
                <a:lnTo>
                  <a:pt x="7" y="21"/>
                </a:lnTo>
                <a:lnTo>
                  <a:pt x="5" y="19"/>
                </a:lnTo>
                <a:lnTo>
                  <a:pt x="7" y="17"/>
                </a:lnTo>
                <a:lnTo>
                  <a:pt x="7" y="15"/>
                </a:lnTo>
                <a:lnTo>
                  <a:pt x="9" y="13"/>
                </a:lnTo>
                <a:lnTo>
                  <a:pt x="11" y="13"/>
                </a:lnTo>
                <a:lnTo>
                  <a:pt x="11" y="13"/>
                </a:lnTo>
                <a:lnTo>
                  <a:pt x="15" y="13"/>
                </a:lnTo>
                <a:lnTo>
                  <a:pt x="17" y="13"/>
                </a:lnTo>
                <a:lnTo>
                  <a:pt x="19" y="13"/>
                </a:lnTo>
                <a:lnTo>
                  <a:pt x="19" y="13"/>
                </a:lnTo>
                <a:lnTo>
                  <a:pt x="19" y="13"/>
                </a:lnTo>
                <a:lnTo>
                  <a:pt x="21" y="17"/>
                </a:lnTo>
                <a:lnTo>
                  <a:pt x="24" y="19"/>
                </a:lnTo>
                <a:lnTo>
                  <a:pt x="24" y="21"/>
                </a:lnTo>
                <a:lnTo>
                  <a:pt x="24" y="23"/>
                </a:lnTo>
                <a:lnTo>
                  <a:pt x="26" y="25"/>
                </a:lnTo>
                <a:lnTo>
                  <a:pt x="28" y="25"/>
                </a:lnTo>
                <a:lnTo>
                  <a:pt x="32" y="30"/>
                </a:lnTo>
                <a:lnTo>
                  <a:pt x="32" y="30"/>
                </a:lnTo>
                <a:lnTo>
                  <a:pt x="34" y="32"/>
                </a:lnTo>
                <a:lnTo>
                  <a:pt x="34" y="32"/>
                </a:lnTo>
                <a:lnTo>
                  <a:pt x="34" y="34"/>
                </a:lnTo>
                <a:lnTo>
                  <a:pt x="34" y="34"/>
                </a:lnTo>
                <a:lnTo>
                  <a:pt x="34" y="34"/>
                </a:lnTo>
                <a:lnTo>
                  <a:pt x="32" y="36"/>
                </a:lnTo>
                <a:lnTo>
                  <a:pt x="32" y="36"/>
                </a:lnTo>
                <a:lnTo>
                  <a:pt x="28" y="34"/>
                </a:lnTo>
                <a:lnTo>
                  <a:pt x="28" y="36"/>
                </a:lnTo>
                <a:lnTo>
                  <a:pt x="28" y="36"/>
                </a:lnTo>
                <a:lnTo>
                  <a:pt x="28" y="38"/>
                </a:lnTo>
                <a:lnTo>
                  <a:pt x="28" y="38"/>
                </a:lnTo>
                <a:lnTo>
                  <a:pt x="28" y="38"/>
                </a:lnTo>
                <a:lnTo>
                  <a:pt x="26" y="38"/>
                </a:lnTo>
                <a:lnTo>
                  <a:pt x="24" y="38"/>
                </a:lnTo>
                <a:lnTo>
                  <a:pt x="21" y="38"/>
                </a:lnTo>
                <a:lnTo>
                  <a:pt x="19" y="38"/>
                </a:lnTo>
                <a:lnTo>
                  <a:pt x="17" y="36"/>
                </a:lnTo>
                <a:lnTo>
                  <a:pt x="17" y="36"/>
                </a:lnTo>
                <a:lnTo>
                  <a:pt x="15" y="36"/>
                </a:lnTo>
                <a:lnTo>
                  <a:pt x="13" y="36"/>
                </a:lnTo>
                <a:lnTo>
                  <a:pt x="13" y="36"/>
                </a:lnTo>
                <a:lnTo>
                  <a:pt x="11" y="36"/>
                </a:lnTo>
                <a:lnTo>
                  <a:pt x="9" y="36"/>
                </a:lnTo>
                <a:lnTo>
                  <a:pt x="9" y="34"/>
                </a:lnTo>
                <a:lnTo>
                  <a:pt x="7" y="34"/>
                </a:lnTo>
                <a:lnTo>
                  <a:pt x="7" y="32"/>
                </a:lnTo>
                <a:lnTo>
                  <a:pt x="7" y="34"/>
                </a:lnTo>
                <a:lnTo>
                  <a:pt x="5" y="38"/>
                </a:lnTo>
                <a:lnTo>
                  <a:pt x="5" y="40"/>
                </a:lnTo>
                <a:lnTo>
                  <a:pt x="2" y="42"/>
                </a:lnTo>
                <a:lnTo>
                  <a:pt x="5" y="47"/>
                </a:lnTo>
                <a:lnTo>
                  <a:pt x="5" y="49"/>
                </a:lnTo>
                <a:lnTo>
                  <a:pt x="7" y="53"/>
                </a:lnTo>
                <a:lnTo>
                  <a:pt x="7" y="53"/>
                </a:lnTo>
                <a:lnTo>
                  <a:pt x="9" y="55"/>
                </a:lnTo>
                <a:lnTo>
                  <a:pt x="7" y="53"/>
                </a:lnTo>
                <a:lnTo>
                  <a:pt x="7" y="51"/>
                </a:lnTo>
                <a:lnTo>
                  <a:pt x="9" y="51"/>
                </a:lnTo>
                <a:lnTo>
                  <a:pt x="11" y="51"/>
                </a:lnTo>
                <a:lnTo>
                  <a:pt x="13" y="51"/>
                </a:lnTo>
                <a:lnTo>
                  <a:pt x="15" y="51"/>
                </a:lnTo>
                <a:lnTo>
                  <a:pt x="15" y="53"/>
                </a:lnTo>
                <a:lnTo>
                  <a:pt x="15" y="53"/>
                </a:lnTo>
                <a:lnTo>
                  <a:pt x="15" y="55"/>
                </a:lnTo>
                <a:lnTo>
                  <a:pt x="15" y="57"/>
                </a:lnTo>
                <a:lnTo>
                  <a:pt x="15" y="57"/>
                </a:lnTo>
                <a:lnTo>
                  <a:pt x="17" y="57"/>
                </a:lnTo>
                <a:lnTo>
                  <a:pt x="17" y="59"/>
                </a:lnTo>
                <a:lnTo>
                  <a:pt x="15" y="59"/>
                </a:lnTo>
                <a:lnTo>
                  <a:pt x="13" y="59"/>
                </a:lnTo>
                <a:lnTo>
                  <a:pt x="13" y="59"/>
                </a:lnTo>
                <a:lnTo>
                  <a:pt x="11" y="57"/>
                </a:lnTo>
                <a:lnTo>
                  <a:pt x="9" y="61"/>
                </a:lnTo>
                <a:lnTo>
                  <a:pt x="9" y="61"/>
                </a:lnTo>
                <a:lnTo>
                  <a:pt x="11" y="64"/>
                </a:lnTo>
                <a:lnTo>
                  <a:pt x="11" y="64"/>
                </a:lnTo>
                <a:lnTo>
                  <a:pt x="11" y="61"/>
                </a:lnTo>
                <a:lnTo>
                  <a:pt x="13" y="61"/>
                </a:lnTo>
                <a:lnTo>
                  <a:pt x="15" y="64"/>
                </a:lnTo>
                <a:lnTo>
                  <a:pt x="15" y="64"/>
                </a:lnTo>
                <a:lnTo>
                  <a:pt x="17" y="64"/>
                </a:lnTo>
                <a:lnTo>
                  <a:pt x="17" y="66"/>
                </a:lnTo>
                <a:lnTo>
                  <a:pt x="19" y="66"/>
                </a:lnTo>
                <a:lnTo>
                  <a:pt x="19" y="66"/>
                </a:lnTo>
                <a:lnTo>
                  <a:pt x="19" y="68"/>
                </a:lnTo>
                <a:lnTo>
                  <a:pt x="21" y="70"/>
                </a:lnTo>
                <a:lnTo>
                  <a:pt x="21" y="70"/>
                </a:lnTo>
                <a:lnTo>
                  <a:pt x="21" y="72"/>
                </a:lnTo>
                <a:lnTo>
                  <a:pt x="21" y="74"/>
                </a:lnTo>
                <a:lnTo>
                  <a:pt x="19" y="76"/>
                </a:lnTo>
                <a:lnTo>
                  <a:pt x="21" y="78"/>
                </a:lnTo>
                <a:lnTo>
                  <a:pt x="21" y="80"/>
                </a:lnTo>
                <a:lnTo>
                  <a:pt x="19" y="85"/>
                </a:lnTo>
                <a:lnTo>
                  <a:pt x="19" y="87"/>
                </a:lnTo>
                <a:lnTo>
                  <a:pt x="21" y="91"/>
                </a:lnTo>
                <a:lnTo>
                  <a:pt x="21" y="97"/>
                </a:lnTo>
                <a:lnTo>
                  <a:pt x="21" y="97"/>
                </a:lnTo>
                <a:lnTo>
                  <a:pt x="26" y="97"/>
                </a:lnTo>
                <a:lnTo>
                  <a:pt x="28" y="97"/>
                </a:lnTo>
                <a:lnTo>
                  <a:pt x="30" y="97"/>
                </a:lnTo>
                <a:lnTo>
                  <a:pt x="32" y="95"/>
                </a:lnTo>
                <a:lnTo>
                  <a:pt x="32" y="95"/>
                </a:lnTo>
                <a:lnTo>
                  <a:pt x="34" y="95"/>
                </a:lnTo>
                <a:lnTo>
                  <a:pt x="34" y="95"/>
                </a:lnTo>
                <a:lnTo>
                  <a:pt x="36" y="91"/>
                </a:lnTo>
                <a:lnTo>
                  <a:pt x="36" y="91"/>
                </a:lnTo>
                <a:lnTo>
                  <a:pt x="38" y="87"/>
                </a:lnTo>
                <a:lnTo>
                  <a:pt x="40" y="87"/>
                </a:lnTo>
                <a:lnTo>
                  <a:pt x="45" y="85"/>
                </a:lnTo>
                <a:lnTo>
                  <a:pt x="47" y="85"/>
                </a:lnTo>
                <a:lnTo>
                  <a:pt x="51" y="85"/>
                </a:lnTo>
                <a:lnTo>
                  <a:pt x="53" y="85"/>
                </a:lnTo>
                <a:lnTo>
                  <a:pt x="55" y="85"/>
                </a:lnTo>
                <a:lnTo>
                  <a:pt x="57" y="85"/>
                </a:lnTo>
                <a:lnTo>
                  <a:pt x="57" y="85"/>
                </a:lnTo>
                <a:lnTo>
                  <a:pt x="57" y="85"/>
                </a:lnTo>
                <a:lnTo>
                  <a:pt x="57" y="83"/>
                </a:lnTo>
                <a:lnTo>
                  <a:pt x="59" y="83"/>
                </a:lnTo>
                <a:lnTo>
                  <a:pt x="59" y="83"/>
                </a:lnTo>
                <a:lnTo>
                  <a:pt x="62" y="83"/>
                </a:lnTo>
                <a:lnTo>
                  <a:pt x="64" y="83"/>
                </a:lnTo>
                <a:lnTo>
                  <a:pt x="66" y="83"/>
                </a:lnTo>
                <a:lnTo>
                  <a:pt x="68" y="83"/>
                </a:lnTo>
                <a:lnTo>
                  <a:pt x="70" y="83"/>
                </a:lnTo>
                <a:lnTo>
                  <a:pt x="72" y="83"/>
                </a:lnTo>
                <a:lnTo>
                  <a:pt x="72" y="83"/>
                </a:lnTo>
                <a:lnTo>
                  <a:pt x="72" y="85"/>
                </a:lnTo>
                <a:lnTo>
                  <a:pt x="74" y="85"/>
                </a:lnTo>
                <a:lnTo>
                  <a:pt x="74" y="85"/>
                </a:lnTo>
                <a:lnTo>
                  <a:pt x="74" y="87"/>
                </a:lnTo>
                <a:lnTo>
                  <a:pt x="74" y="87"/>
                </a:lnTo>
                <a:lnTo>
                  <a:pt x="74" y="87"/>
                </a:lnTo>
                <a:lnTo>
                  <a:pt x="76" y="87"/>
                </a:lnTo>
                <a:lnTo>
                  <a:pt x="78" y="87"/>
                </a:lnTo>
                <a:lnTo>
                  <a:pt x="83" y="89"/>
                </a:lnTo>
                <a:lnTo>
                  <a:pt x="83" y="89"/>
                </a:lnTo>
                <a:lnTo>
                  <a:pt x="85" y="89"/>
                </a:lnTo>
                <a:lnTo>
                  <a:pt x="87" y="91"/>
                </a:lnTo>
                <a:lnTo>
                  <a:pt x="89" y="93"/>
                </a:lnTo>
                <a:lnTo>
                  <a:pt x="89" y="93"/>
                </a:lnTo>
                <a:lnTo>
                  <a:pt x="91" y="93"/>
                </a:lnTo>
                <a:lnTo>
                  <a:pt x="91" y="91"/>
                </a:lnTo>
                <a:lnTo>
                  <a:pt x="93" y="93"/>
                </a:lnTo>
                <a:lnTo>
                  <a:pt x="95" y="93"/>
                </a:lnTo>
                <a:lnTo>
                  <a:pt x="95" y="91"/>
                </a:lnTo>
                <a:lnTo>
                  <a:pt x="97" y="93"/>
                </a:lnTo>
                <a:lnTo>
                  <a:pt x="102" y="95"/>
                </a:lnTo>
                <a:lnTo>
                  <a:pt x="104" y="95"/>
                </a:lnTo>
                <a:lnTo>
                  <a:pt x="104" y="95"/>
                </a:lnTo>
                <a:lnTo>
                  <a:pt x="104" y="95"/>
                </a:lnTo>
                <a:lnTo>
                  <a:pt x="104" y="95"/>
                </a:lnTo>
                <a:lnTo>
                  <a:pt x="104" y="97"/>
                </a:lnTo>
                <a:lnTo>
                  <a:pt x="106" y="99"/>
                </a:lnTo>
                <a:lnTo>
                  <a:pt x="108" y="102"/>
                </a:lnTo>
                <a:lnTo>
                  <a:pt x="110" y="102"/>
                </a:lnTo>
                <a:lnTo>
                  <a:pt x="114" y="104"/>
                </a:lnTo>
                <a:lnTo>
                  <a:pt x="114" y="104"/>
                </a:lnTo>
                <a:lnTo>
                  <a:pt x="116" y="106"/>
                </a:lnTo>
                <a:lnTo>
                  <a:pt x="119" y="110"/>
                </a:lnTo>
                <a:lnTo>
                  <a:pt x="119" y="110"/>
                </a:lnTo>
                <a:lnTo>
                  <a:pt x="125" y="110"/>
                </a:lnTo>
                <a:lnTo>
                  <a:pt x="131" y="110"/>
                </a:lnTo>
                <a:lnTo>
                  <a:pt x="131" y="112"/>
                </a:lnTo>
                <a:lnTo>
                  <a:pt x="131" y="114"/>
                </a:lnTo>
                <a:lnTo>
                  <a:pt x="131" y="116"/>
                </a:lnTo>
                <a:lnTo>
                  <a:pt x="133" y="118"/>
                </a:lnTo>
                <a:lnTo>
                  <a:pt x="133" y="118"/>
                </a:lnTo>
                <a:lnTo>
                  <a:pt x="131" y="121"/>
                </a:lnTo>
                <a:lnTo>
                  <a:pt x="131" y="121"/>
                </a:lnTo>
                <a:lnTo>
                  <a:pt x="131" y="121"/>
                </a:lnTo>
                <a:lnTo>
                  <a:pt x="133" y="123"/>
                </a:lnTo>
                <a:lnTo>
                  <a:pt x="133" y="123"/>
                </a:lnTo>
                <a:lnTo>
                  <a:pt x="133" y="125"/>
                </a:lnTo>
                <a:lnTo>
                  <a:pt x="133" y="127"/>
                </a:lnTo>
                <a:lnTo>
                  <a:pt x="133" y="127"/>
                </a:lnTo>
                <a:lnTo>
                  <a:pt x="133" y="127"/>
                </a:lnTo>
                <a:lnTo>
                  <a:pt x="135" y="127"/>
                </a:lnTo>
                <a:lnTo>
                  <a:pt x="135" y="129"/>
                </a:lnTo>
                <a:lnTo>
                  <a:pt x="135" y="129"/>
                </a:lnTo>
                <a:lnTo>
                  <a:pt x="138" y="131"/>
                </a:lnTo>
                <a:lnTo>
                  <a:pt x="140" y="131"/>
                </a:lnTo>
                <a:lnTo>
                  <a:pt x="140" y="131"/>
                </a:lnTo>
                <a:lnTo>
                  <a:pt x="142" y="131"/>
                </a:lnTo>
                <a:lnTo>
                  <a:pt x="144" y="131"/>
                </a:lnTo>
                <a:lnTo>
                  <a:pt x="144" y="131"/>
                </a:lnTo>
                <a:lnTo>
                  <a:pt x="146" y="131"/>
                </a:lnTo>
                <a:lnTo>
                  <a:pt x="148" y="133"/>
                </a:lnTo>
                <a:lnTo>
                  <a:pt x="148" y="133"/>
                </a:lnTo>
                <a:lnTo>
                  <a:pt x="148" y="135"/>
                </a:lnTo>
                <a:lnTo>
                  <a:pt x="150" y="135"/>
                </a:lnTo>
                <a:lnTo>
                  <a:pt x="150" y="135"/>
                </a:lnTo>
                <a:lnTo>
                  <a:pt x="152" y="133"/>
                </a:lnTo>
                <a:lnTo>
                  <a:pt x="152" y="133"/>
                </a:lnTo>
                <a:lnTo>
                  <a:pt x="154" y="135"/>
                </a:lnTo>
                <a:lnTo>
                  <a:pt x="154" y="133"/>
                </a:lnTo>
                <a:lnTo>
                  <a:pt x="157" y="133"/>
                </a:lnTo>
                <a:lnTo>
                  <a:pt x="159" y="133"/>
                </a:lnTo>
                <a:lnTo>
                  <a:pt x="159" y="131"/>
                </a:lnTo>
                <a:lnTo>
                  <a:pt x="161" y="131"/>
                </a:lnTo>
                <a:lnTo>
                  <a:pt x="161" y="129"/>
                </a:lnTo>
                <a:lnTo>
                  <a:pt x="161" y="127"/>
                </a:lnTo>
                <a:lnTo>
                  <a:pt x="163" y="127"/>
                </a:lnTo>
                <a:lnTo>
                  <a:pt x="163" y="125"/>
                </a:lnTo>
                <a:lnTo>
                  <a:pt x="163" y="125"/>
                </a:lnTo>
                <a:lnTo>
                  <a:pt x="161" y="125"/>
                </a:lnTo>
                <a:lnTo>
                  <a:pt x="163" y="123"/>
                </a:lnTo>
                <a:lnTo>
                  <a:pt x="163" y="123"/>
                </a:lnTo>
                <a:lnTo>
                  <a:pt x="165" y="123"/>
                </a:lnTo>
                <a:lnTo>
                  <a:pt x="167" y="123"/>
                </a:lnTo>
                <a:lnTo>
                  <a:pt x="171" y="121"/>
                </a:lnTo>
                <a:lnTo>
                  <a:pt x="173" y="121"/>
                </a:lnTo>
                <a:lnTo>
                  <a:pt x="173" y="121"/>
                </a:lnTo>
                <a:lnTo>
                  <a:pt x="176" y="121"/>
                </a:lnTo>
                <a:lnTo>
                  <a:pt x="176" y="121"/>
                </a:lnTo>
                <a:lnTo>
                  <a:pt x="176" y="121"/>
                </a:lnTo>
                <a:lnTo>
                  <a:pt x="176" y="118"/>
                </a:lnTo>
                <a:lnTo>
                  <a:pt x="178" y="118"/>
                </a:lnTo>
                <a:lnTo>
                  <a:pt x="180" y="116"/>
                </a:lnTo>
                <a:lnTo>
                  <a:pt x="184" y="114"/>
                </a:lnTo>
                <a:lnTo>
                  <a:pt x="184" y="114"/>
                </a:lnTo>
                <a:lnTo>
                  <a:pt x="184" y="112"/>
                </a:lnTo>
                <a:lnTo>
                  <a:pt x="186" y="108"/>
                </a:lnTo>
                <a:lnTo>
                  <a:pt x="186" y="104"/>
                </a:lnTo>
                <a:lnTo>
                  <a:pt x="186" y="102"/>
                </a:lnTo>
                <a:lnTo>
                  <a:pt x="188" y="102"/>
                </a:lnTo>
                <a:lnTo>
                  <a:pt x="190" y="99"/>
                </a:lnTo>
                <a:lnTo>
                  <a:pt x="192" y="99"/>
                </a:lnTo>
                <a:lnTo>
                  <a:pt x="195" y="99"/>
                </a:lnTo>
                <a:lnTo>
                  <a:pt x="199" y="99"/>
                </a:lnTo>
                <a:lnTo>
                  <a:pt x="199" y="97"/>
                </a:lnTo>
                <a:lnTo>
                  <a:pt x="201" y="95"/>
                </a:lnTo>
                <a:lnTo>
                  <a:pt x="201" y="95"/>
                </a:lnTo>
                <a:lnTo>
                  <a:pt x="201" y="93"/>
                </a:lnTo>
                <a:lnTo>
                  <a:pt x="203" y="93"/>
                </a:lnTo>
                <a:lnTo>
                  <a:pt x="205" y="95"/>
                </a:lnTo>
                <a:lnTo>
                  <a:pt x="207" y="97"/>
                </a:lnTo>
                <a:lnTo>
                  <a:pt x="211" y="97"/>
                </a:lnTo>
                <a:lnTo>
                  <a:pt x="214" y="97"/>
                </a:lnTo>
                <a:lnTo>
                  <a:pt x="214" y="97"/>
                </a:lnTo>
                <a:lnTo>
                  <a:pt x="214" y="95"/>
                </a:lnTo>
                <a:lnTo>
                  <a:pt x="214" y="93"/>
                </a:lnTo>
                <a:lnTo>
                  <a:pt x="214" y="89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46" name="Freeform 346"/>
          <p:cNvSpPr>
            <a:spLocks noEditPoints="1"/>
          </p:cNvSpPr>
          <p:nvPr/>
        </p:nvSpPr>
        <p:spPr bwMode="auto">
          <a:xfrm>
            <a:off x="7386637" y="4549775"/>
            <a:ext cx="79375" cy="33338"/>
          </a:xfrm>
          <a:custGeom>
            <a:avLst/>
            <a:gdLst>
              <a:gd name="T0" fmla="*/ 25 w 50"/>
              <a:gd name="T1" fmla="*/ 0 h 21"/>
              <a:gd name="T2" fmla="*/ 23 w 50"/>
              <a:gd name="T3" fmla="*/ 2 h 21"/>
              <a:gd name="T4" fmla="*/ 25 w 50"/>
              <a:gd name="T5" fmla="*/ 0 h 21"/>
              <a:gd name="T6" fmla="*/ 48 w 50"/>
              <a:gd name="T7" fmla="*/ 4 h 21"/>
              <a:gd name="T8" fmla="*/ 46 w 50"/>
              <a:gd name="T9" fmla="*/ 2 h 21"/>
              <a:gd name="T10" fmla="*/ 44 w 50"/>
              <a:gd name="T11" fmla="*/ 4 h 21"/>
              <a:gd name="T12" fmla="*/ 40 w 50"/>
              <a:gd name="T13" fmla="*/ 4 h 21"/>
              <a:gd name="T14" fmla="*/ 33 w 50"/>
              <a:gd name="T15" fmla="*/ 6 h 21"/>
              <a:gd name="T16" fmla="*/ 27 w 50"/>
              <a:gd name="T17" fmla="*/ 6 h 21"/>
              <a:gd name="T18" fmla="*/ 21 w 50"/>
              <a:gd name="T19" fmla="*/ 6 h 21"/>
              <a:gd name="T20" fmla="*/ 17 w 50"/>
              <a:gd name="T21" fmla="*/ 8 h 21"/>
              <a:gd name="T22" fmla="*/ 14 w 50"/>
              <a:gd name="T23" fmla="*/ 12 h 21"/>
              <a:gd name="T24" fmla="*/ 14 w 50"/>
              <a:gd name="T25" fmla="*/ 15 h 21"/>
              <a:gd name="T26" fmla="*/ 17 w 50"/>
              <a:gd name="T27" fmla="*/ 12 h 21"/>
              <a:gd name="T28" fmla="*/ 19 w 50"/>
              <a:gd name="T29" fmla="*/ 15 h 21"/>
              <a:gd name="T30" fmla="*/ 17 w 50"/>
              <a:gd name="T31" fmla="*/ 17 h 21"/>
              <a:gd name="T32" fmla="*/ 14 w 50"/>
              <a:gd name="T33" fmla="*/ 17 h 21"/>
              <a:gd name="T34" fmla="*/ 14 w 50"/>
              <a:gd name="T35" fmla="*/ 17 h 21"/>
              <a:gd name="T36" fmla="*/ 17 w 50"/>
              <a:gd name="T37" fmla="*/ 19 h 21"/>
              <a:gd name="T38" fmla="*/ 19 w 50"/>
              <a:gd name="T39" fmla="*/ 19 h 21"/>
              <a:gd name="T40" fmla="*/ 27 w 50"/>
              <a:gd name="T41" fmla="*/ 15 h 21"/>
              <a:gd name="T42" fmla="*/ 29 w 50"/>
              <a:gd name="T43" fmla="*/ 15 h 21"/>
              <a:gd name="T44" fmla="*/ 31 w 50"/>
              <a:gd name="T45" fmla="*/ 15 h 21"/>
              <a:gd name="T46" fmla="*/ 36 w 50"/>
              <a:gd name="T47" fmla="*/ 12 h 21"/>
              <a:gd name="T48" fmla="*/ 38 w 50"/>
              <a:gd name="T49" fmla="*/ 12 h 21"/>
              <a:gd name="T50" fmla="*/ 40 w 50"/>
              <a:gd name="T51" fmla="*/ 10 h 21"/>
              <a:gd name="T52" fmla="*/ 44 w 50"/>
              <a:gd name="T53" fmla="*/ 8 h 21"/>
              <a:gd name="T54" fmla="*/ 50 w 50"/>
              <a:gd name="T55" fmla="*/ 4 h 21"/>
              <a:gd name="T56" fmla="*/ 0 w 50"/>
              <a:gd name="T57" fmla="*/ 19 h 21"/>
              <a:gd name="T58" fmla="*/ 2 w 50"/>
              <a:gd name="T59" fmla="*/ 19 h 21"/>
              <a:gd name="T60" fmla="*/ 2 w 50"/>
              <a:gd name="T61" fmla="*/ 19 h 21"/>
              <a:gd name="T62" fmla="*/ 6 w 50"/>
              <a:gd name="T63" fmla="*/ 19 h 21"/>
              <a:gd name="T64" fmla="*/ 6 w 50"/>
              <a:gd name="T65" fmla="*/ 17 h 21"/>
              <a:gd name="T66" fmla="*/ 6 w 50"/>
              <a:gd name="T67" fmla="*/ 17 h 21"/>
              <a:gd name="T68" fmla="*/ 0 w 50"/>
              <a:gd name="T69" fmla="*/ 19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0" h="21">
                <a:moveTo>
                  <a:pt x="25" y="0"/>
                </a:moveTo>
                <a:lnTo>
                  <a:pt x="25" y="0"/>
                </a:lnTo>
                <a:lnTo>
                  <a:pt x="25" y="0"/>
                </a:lnTo>
                <a:lnTo>
                  <a:pt x="23" y="2"/>
                </a:lnTo>
                <a:lnTo>
                  <a:pt x="25" y="2"/>
                </a:lnTo>
                <a:lnTo>
                  <a:pt x="25" y="0"/>
                </a:lnTo>
                <a:close/>
                <a:moveTo>
                  <a:pt x="50" y="4"/>
                </a:moveTo>
                <a:lnTo>
                  <a:pt x="48" y="4"/>
                </a:lnTo>
                <a:lnTo>
                  <a:pt x="46" y="2"/>
                </a:lnTo>
                <a:lnTo>
                  <a:pt x="46" y="2"/>
                </a:lnTo>
                <a:lnTo>
                  <a:pt x="44" y="2"/>
                </a:lnTo>
                <a:lnTo>
                  <a:pt x="44" y="4"/>
                </a:lnTo>
                <a:lnTo>
                  <a:pt x="42" y="4"/>
                </a:lnTo>
                <a:lnTo>
                  <a:pt x="40" y="4"/>
                </a:lnTo>
                <a:lnTo>
                  <a:pt x="38" y="4"/>
                </a:lnTo>
                <a:lnTo>
                  <a:pt x="33" y="6"/>
                </a:lnTo>
                <a:lnTo>
                  <a:pt x="29" y="4"/>
                </a:lnTo>
                <a:lnTo>
                  <a:pt x="27" y="6"/>
                </a:lnTo>
                <a:lnTo>
                  <a:pt x="21" y="6"/>
                </a:lnTo>
                <a:lnTo>
                  <a:pt x="21" y="6"/>
                </a:lnTo>
                <a:lnTo>
                  <a:pt x="19" y="8"/>
                </a:lnTo>
                <a:lnTo>
                  <a:pt x="17" y="8"/>
                </a:lnTo>
                <a:lnTo>
                  <a:pt x="17" y="10"/>
                </a:lnTo>
                <a:lnTo>
                  <a:pt x="14" y="12"/>
                </a:lnTo>
                <a:lnTo>
                  <a:pt x="14" y="12"/>
                </a:lnTo>
                <a:lnTo>
                  <a:pt x="14" y="15"/>
                </a:lnTo>
                <a:lnTo>
                  <a:pt x="14" y="15"/>
                </a:lnTo>
                <a:lnTo>
                  <a:pt x="17" y="12"/>
                </a:lnTo>
                <a:lnTo>
                  <a:pt x="17" y="12"/>
                </a:lnTo>
                <a:lnTo>
                  <a:pt x="19" y="15"/>
                </a:lnTo>
                <a:lnTo>
                  <a:pt x="19" y="15"/>
                </a:lnTo>
                <a:lnTo>
                  <a:pt x="17" y="17"/>
                </a:lnTo>
                <a:lnTo>
                  <a:pt x="14" y="17"/>
                </a:lnTo>
                <a:lnTo>
                  <a:pt x="14" y="17"/>
                </a:lnTo>
                <a:lnTo>
                  <a:pt x="14" y="17"/>
                </a:lnTo>
                <a:lnTo>
                  <a:pt x="14" y="17"/>
                </a:lnTo>
                <a:lnTo>
                  <a:pt x="14" y="19"/>
                </a:lnTo>
                <a:lnTo>
                  <a:pt x="17" y="19"/>
                </a:lnTo>
                <a:lnTo>
                  <a:pt x="17" y="21"/>
                </a:lnTo>
                <a:lnTo>
                  <a:pt x="19" y="19"/>
                </a:lnTo>
                <a:lnTo>
                  <a:pt x="21" y="17"/>
                </a:lnTo>
                <a:lnTo>
                  <a:pt x="27" y="15"/>
                </a:lnTo>
                <a:lnTo>
                  <a:pt x="29" y="15"/>
                </a:lnTo>
                <a:lnTo>
                  <a:pt x="29" y="15"/>
                </a:lnTo>
                <a:lnTo>
                  <a:pt x="29" y="15"/>
                </a:lnTo>
                <a:lnTo>
                  <a:pt x="31" y="15"/>
                </a:lnTo>
                <a:lnTo>
                  <a:pt x="33" y="12"/>
                </a:lnTo>
                <a:lnTo>
                  <a:pt x="36" y="12"/>
                </a:lnTo>
                <a:lnTo>
                  <a:pt x="36" y="12"/>
                </a:lnTo>
                <a:lnTo>
                  <a:pt x="38" y="12"/>
                </a:lnTo>
                <a:lnTo>
                  <a:pt x="40" y="10"/>
                </a:lnTo>
                <a:lnTo>
                  <a:pt x="40" y="10"/>
                </a:lnTo>
                <a:lnTo>
                  <a:pt x="42" y="8"/>
                </a:lnTo>
                <a:lnTo>
                  <a:pt x="44" y="8"/>
                </a:lnTo>
                <a:lnTo>
                  <a:pt x="48" y="6"/>
                </a:lnTo>
                <a:lnTo>
                  <a:pt x="50" y="4"/>
                </a:lnTo>
                <a:lnTo>
                  <a:pt x="50" y="4"/>
                </a:lnTo>
                <a:close/>
                <a:moveTo>
                  <a:pt x="0" y="19"/>
                </a:moveTo>
                <a:lnTo>
                  <a:pt x="2" y="19"/>
                </a:lnTo>
                <a:lnTo>
                  <a:pt x="2" y="19"/>
                </a:lnTo>
                <a:lnTo>
                  <a:pt x="2" y="19"/>
                </a:lnTo>
                <a:lnTo>
                  <a:pt x="2" y="19"/>
                </a:lnTo>
                <a:lnTo>
                  <a:pt x="4" y="19"/>
                </a:lnTo>
                <a:lnTo>
                  <a:pt x="6" y="19"/>
                </a:lnTo>
                <a:lnTo>
                  <a:pt x="6" y="19"/>
                </a:lnTo>
                <a:lnTo>
                  <a:pt x="6" y="17"/>
                </a:lnTo>
                <a:lnTo>
                  <a:pt x="6" y="17"/>
                </a:lnTo>
                <a:lnTo>
                  <a:pt x="6" y="17"/>
                </a:lnTo>
                <a:lnTo>
                  <a:pt x="4" y="17"/>
                </a:lnTo>
                <a:lnTo>
                  <a:pt x="0" y="19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47" name="Freeform 347"/>
          <p:cNvSpPr>
            <a:spLocks noEditPoints="1"/>
          </p:cNvSpPr>
          <p:nvPr/>
        </p:nvSpPr>
        <p:spPr bwMode="auto">
          <a:xfrm>
            <a:off x="6015037" y="3305175"/>
            <a:ext cx="187325" cy="123825"/>
          </a:xfrm>
          <a:custGeom>
            <a:avLst/>
            <a:gdLst>
              <a:gd name="T0" fmla="*/ 49 w 118"/>
              <a:gd name="T1" fmla="*/ 0 h 78"/>
              <a:gd name="T2" fmla="*/ 49 w 118"/>
              <a:gd name="T3" fmla="*/ 21 h 78"/>
              <a:gd name="T4" fmla="*/ 51 w 118"/>
              <a:gd name="T5" fmla="*/ 21 h 78"/>
              <a:gd name="T6" fmla="*/ 116 w 118"/>
              <a:gd name="T7" fmla="*/ 59 h 78"/>
              <a:gd name="T8" fmla="*/ 114 w 118"/>
              <a:gd name="T9" fmla="*/ 53 h 78"/>
              <a:gd name="T10" fmla="*/ 110 w 118"/>
              <a:gd name="T11" fmla="*/ 44 h 78"/>
              <a:gd name="T12" fmla="*/ 102 w 118"/>
              <a:gd name="T13" fmla="*/ 44 h 78"/>
              <a:gd name="T14" fmla="*/ 97 w 118"/>
              <a:gd name="T15" fmla="*/ 38 h 78"/>
              <a:gd name="T16" fmla="*/ 97 w 118"/>
              <a:gd name="T17" fmla="*/ 34 h 78"/>
              <a:gd name="T18" fmla="*/ 93 w 118"/>
              <a:gd name="T19" fmla="*/ 27 h 78"/>
              <a:gd name="T20" fmla="*/ 85 w 118"/>
              <a:gd name="T21" fmla="*/ 29 h 78"/>
              <a:gd name="T22" fmla="*/ 74 w 118"/>
              <a:gd name="T23" fmla="*/ 32 h 78"/>
              <a:gd name="T24" fmla="*/ 68 w 118"/>
              <a:gd name="T25" fmla="*/ 32 h 78"/>
              <a:gd name="T26" fmla="*/ 64 w 118"/>
              <a:gd name="T27" fmla="*/ 27 h 78"/>
              <a:gd name="T28" fmla="*/ 61 w 118"/>
              <a:gd name="T29" fmla="*/ 25 h 78"/>
              <a:gd name="T30" fmla="*/ 55 w 118"/>
              <a:gd name="T31" fmla="*/ 29 h 78"/>
              <a:gd name="T32" fmla="*/ 49 w 118"/>
              <a:gd name="T33" fmla="*/ 25 h 78"/>
              <a:gd name="T34" fmla="*/ 42 w 118"/>
              <a:gd name="T35" fmla="*/ 27 h 78"/>
              <a:gd name="T36" fmla="*/ 32 w 118"/>
              <a:gd name="T37" fmla="*/ 27 h 78"/>
              <a:gd name="T38" fmla="*/ 30 w 118"/>
              <a:gd name="T39" fmla="*/ 19 h 78"/>
              <a:gd name="T40" fmla="*/ 32 w 118"/>
              <a:gd name="T41" fmla="*/ 19 h 78"/>
              <a:gd name="T42" fmla="*/ 45 w 118"/>
              <a:gd name="T43" fmla="*/ 17 h 78"/>
              <a:gd name="T44" fmla="*/ 51 w 118"/>
              <a:gd name="T45" fmla="*/ 19 h 78"/>
              <a:gd name="T46" fmla="*/ 55 w 118"/>
              <a:gd name="T47" fmla="*/ 15 h 78"/>
              <a:gd name="T48" fmla="*/ 47 w 118"/>
              <a:gd name="T49" fmla="*/ 12 h 78"/>
              <a:gd name="T50" fmla="*/ 51 w 118"/>
              <a:gd name="T51" fmla="*/ 6 h 78"/>
              <a:gd name="T52" fmla="*/ 51 w 118"/>
              <a:gd name="T53" fmla="*/ 4 h 78"/>
              <a:gd name="T54" fmla="*/ 47 w 118"/>
              <a:gd name="T55" fmla="*/ 0 h 78"/>
              <a:gd name="T56" fmla="*/ 36 w 118"/>
              <a:gd name="T57" fmla="*/ 6 h 78"/>
              <a:gd name="T58" fmla="*/ 30 w 118"/>
              <a:gd name="T59" fmla="*/ 6 h 78"/>
              <a:gd name="T60" fmla="*/ 30 w 118"/>
              <a:gd name="T61" fmla="*/ 12 h 78"/>
              <a:gd name="T62" fmla="*/ 19 w 118"/>
              <a:gd name="T63" fmla="*/ 15 h 78"/>
              <a:gd name="T64" fmla="*/ 26 w 118"/>
              <a:gd name="T65" fmla="*/ 17 h 78"/>
              <a:gd name="T66" fmla="*/ 23 w 118"/>
              <a:gd name="T67" fmla="*/ 19 h 78"/>
              <a:gd name="T68" fmla="*/ 21 w 118"/>
              <a:gd name="T69" fmla="*/ 21 h 78"/>
              <a:gd name="T70" fmla="*/ 19 w 118"/>
              <a:gd name="T71" fmla="*/ 23 h 78"/>
              <a:gd name="T72" fmla="*/ 13 w 118"/>
              <a:gd name="T73" fmla="*/ 27 h 78"/>
              <a:gd name="T74" fmla="*/ 2 w 118"/>
              <a:gd name="T75" fmla="*/ 27 h 78"/>
              <a:gd name="T76" fmla="*/ 4 w 118"/>
              <a:gd name="T77" fmla="*/ 34 h 78"/>
              <a:gd name="T78" fmla="*/ 9 w 118"/>
              <a:gd name="T79" fmla="*/ 36 h 78"/>
              <a:gd name="T80" fmla="*/ 11 w 118"/>
              <a:gd name="T81" fmla="*/ 44 h 78"/>
              <a:gd name="T82" fmla="*/ 15 w 118"/>
              <a:gd name="T83" fmla="*/ 51 h 78"/>
              <a:gd name="T84" fmla="*/ 11 w 118"/>
              <a:gd name="T85" fmla="*/ 59 h 78"/>
              <a:gd name="T86" fmla="*/ 9 w 118"/>
              <a:gd name="T87" fmla="*/ 70 h 78"/>
              <a:gd name="T88" fmla="*/ 15 w 118"/>
              <a:gd name="T89" fmla="*/ 70 h 78"/>
              <a:gd name="T90" fmla="*/ 21 w 118"/>
              <a:gd name="T91" fmla="*/ 67 h 78"/>
              <a:gd name="T92" fmla="*/ 26 w 118"/>
              <a:gd name="T93" fmla="*/ 65 h 78"/>
              <a:gd name="T94" fmla="*/ 32 w 118"/>
              <a:gd name="T95" fmla="*/ 67 h 78"/>
              <a:gd name="T96" fmla="*/ 38 w 118"/>
              <a:gd name="T97" fmla="*/ 61 h 78"/>
              <a:gd name="T98" fmla="*/ 45 w 118"/>
              <a:gd name="T99" fmla="*/ 59 h 78"/>
              <a:gd name="T100" fmla="*/ 47 w 118"/>
              <a:gd name="T101" fmla="*/ 53 h 78"/>
              <a:gd name="T102" fmla="*/ 59 w 118"/>
              <a:gd name="T103" fmla="*/ 48 h 78"/>
              <a:gd name="T104" fmla="*/ 64 w 118"/>
              <a:gd name="T105" fmla="*/ 55 h 78"/>
              <a:gd name="T106" fmla="*/ 64 w 118"/>
              <a:gd name="T107" fmla="*/ 63 h 78"/>
              <a:gd name="T108" fmla="*/ 66 w 118"/>
              <a:gd name="T109" fmla="*/ 76 h 78"/>
              <a:gd name="T110" fmla="*/ 80 w 118"/>
              <a:gd name="T111" fmla="*/ 72 h 78"/>
              <a:gd name="T112" fmla="*/ 95 w 118"/>
              <a:gd name="T113" fmla="*/ 63 h 78"/>
              <a:gd name="T114" fmla="*/ 97 w 118"/>
              <a:gd name="T115" fmla="*/ 67 h 78"/>
              <a:gd name="T116" fmla="*/ 104 w 118"/>
              <a:gd name="T117" fmla="*/ 65 h 78"/>
              <a:gd name="T118" fmla="*/ 112 w 118"/>
              <a:gd name="T119" fmla="*/ 65 h 78"/>
              <a:gd name="T120" fmla="*/ 116 w 118"/>
              <a:gd name="T121" fmla="*/ 67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8" h="78">
                <a:moveTo>
                  <a:pt x="51" y="2"/>
                </a:moveTo>
                <a:lnTo>
                  <a:pt x="51" y="2"/>
                </a:lnTo>
                <a:lnTo>
                  <a:pt x="51" y="2"/>
                </a:lnTo>
                <a:lnTo>
                  <a:pt x="51" y="0"/>
                </a:lnTo>
                <a:lnTo>
                  <a:pt x="49" y="0"/>
                </a:lnTo>
                <a:lnTo>
                  <a:pt x="49" y="0"/>
                </a:lnTo>
                <a:lnTo>
                  <a:pt x="49" y="0"/>
                </a:lnTo>
                <a:lnTo>
                  <a:pt x="51" y="2"/>
                </a:lnTo>
                <a:close/>
                <a:moveTo>
                  <a:pt x="49" y="21"/>
                </a:moveTo>
                <a:lnTo>
                  <a:pt x="49" y="21"/>
                </a:lnTo>
                <a:lnTo>
                  <a:pt x="49" y="21"/>
                </a:lnTo>
                <a:lnTo>
                  <a:pt x="49" y="21"/>
                </a:lnTo>
                <a:lnTo>
                  <a:pt x="49" y="21"/>
                </a:lnTo>
                <a:lnTo>
                  <a:pt x="49" y="23"/>
                </a:lnTo>
                <a:lnTo>
                  <a:pt x="51" y="23"/>
                </a:lnTo>
                <a:lnTo>
                  <a:pt x="51" y="21"/>
                </a:lnTo>
                <a:lnTo>
                  <a:pt x="51" y="21"/>
                </a:lnTo>
                <a:lnTo>
                  <a:pt x="51" y="21"/>
                </a:lnTo>
                <a:lnTo>
                  <a:pt x="49" y="21"/>
                </a:lnTo>
                <a:close/>
                <a:moveTo>
                  <a:pt x="118" y="63"/>
                </a:moveTo>
                <a:lnTo>
                  <a:pt x="116" y="63"/>
                </a:lnTo>
                <a:lnTo>
                  <a:pt x="116" y="61"/>
                </a:lnTo>
                <a:lnTo>
                  <a:pt x="116" y="61"/>
                </a:lnTo>
                <a:lnTo>
                  <a:pt x="116" y="59"/>
                </a:lnTo>
                <a:lnTo>
                  <a:pt x="116" y="59"/>
                </a:lnTo>
                <a:lnTo>
                  <a:pt x="116" y="57"/>
                </a:lnTo>
                <a:lnTo>
                  <a:pt x="116" y="57"/>
                </a:lnTo>
                <a:lnTo>
                  <a:pt x="114" y="55"/>
                </a:lnTo>
                <a:lnTo>
                  <a:pt x="114" y="53"/>
                </a:lnTo>
                <a:lnTo>
                  <a:pt x="114" y="53"/>
                </a:lnTo>
                <a:lnTo>
                  <a:pt x="114" y="51"/>
                </a:lnTo>
                <a:lnTo>
                  <a:pt x="114" y="48"/>
                </a:lnTo>
                <a:lnTo>
                  <a:pt x="114" y="46"/>
                </a:lnTo>
                <a:lnTo>
                  <a:pt x="114" y="46"/>
                </a:lnTo>
                <a:lnTo>
                  <a:pt x="112" y="44"/>
                </a:lnTo>
                <a:lnTo>
                  <a:pt x="110" y="44"/>
                </a:lnTo>
                <a:lnTo>
                  <a:pt x="106" y="42"/>
                </a:lnTo>
                <a:lnTo>
                  <a:pt x="104" y="42"/>
                </a:lnTo>
                <a:lnTo>
                  <a:pt x="104" y="42"/>
                </a:lnTo>
                <a:lnTo>
                  <a:pt x="104" y="44"/>
                </a:lnTo>
                <a:lnTo>
                  <a:pt x="102" y="44"/>
                </a:lnTo>
                <a:lnTo>
                  <a:pt x="102" y="44"/>
                </a:lnTo>
                <a:lnTo>
                  <a:pt x="99" y="44"/>
                </a:lnTo>
                <a:lnTo>
                  <a:pt x="99" y="44"/>
                </a:lnTo>
                <a:lnTo>
                  <a:pt x="97" y="42"/>
                </a:lnTo>
                <a:lnTo>
                  <a:pt x="97" y="40"/>
                </a:lnTo>
                <a:lnTo>
                  <a:pt x="97" y="40"/>
                </a:lnTo>
                <a:lnTo>
                  <a:pt x="97" y="38"/>
                </a:lnTo>
                <a:lnTo>
                  <a:pt x="97" y="38"/>
                </a:lnTo>
                <a:lnTo>
                  <a:pt x="99" y="38"/>
                </a:lnTo>
                <a:lnTo>
                  <a:pt x="99" y="38"/>
                </a:lnTo>
                <a:lnTo>
                  <a:pt x="99" y="36"/>
                </a:lnTo>
                <a:lnTo>
                  <a:pt x="97" y="36"/>
                </a:lnTo>
                <a:lnTo>
                  <a:pt x="97" y="34"/>
                </a:lnTo>
                <a:lnTo>
                  <a:pt x="95" y="32"/>
                </a:lnTo>
                <a:lnTo>
                  <a:pt x="95" y="32"/>
                </a:lnTo>
                <a:lnTo>
                  <a:pt x="95" y="29"/>
                </a:lnTo>
                <a:lnTo>
                  <a:pt x="95" y="29"/>
                </a:lnTo>
                <a:lnTo>
                  <a:pt x="95" y="27"/>
                </a:lnTo>
                <a:lnTo>
                  <a:pt x="93" y="27"/>
                </a:lnTo>
                <a:lnTo>
                  <a:pt x="93" y="29"/>
                </a:lnTo>
                <a:lnTo>
                  <a:pt x="91" y="29"/>
                </a:lnTo>
                <a:lnTo>
                  <a:pt x="91" y="29"/>
                </a:lnTo>
                <a:lnTo>
                  <a:pt x="89" y="29"/>
                </a:lnTo>
                <a:lnTo>
                  <a:pt x="85" y="29"/>
                </a:lnTo>
                <a:lnTo>
                  <a:pt x="85" y="29"/>
                </a:lnTo>
                <a:lnTo>
                  <a:pt x="80" y="29"/>
                </a:lnTo>
                <a:lnTo>
                  <a:pt x="80" y="29"/>
                </a:lnTo>
                <a:lnTo>
                  <a:pt x="78" y="29"/>
                </a:lnTo>
                <a:lnTo>
                  <a:pt x="76" y="29"/>
                </a:lnTo>
                <a:lnTo>
                  <a:pt x="76" y="32"/>
                </a:lnTo>
                <a:lnTo>
                  <a:pt x="74" y="32"/>
                </a:lnTo>
                <a:lnTo>
                  <a:pt x="74" y="34"/>
                </a:lnTo>
                <a:lnTo>
                  <a:pt x="74" y="32"/>
                </a:lnTo>
                <a:lnTo>
                  <a:pt x="72" y="32"/>
                </a:lnTo>
                <a:lnTo>
                  <a:pt x="72" y="29"/>
                </a:lnTo>
                <a:lnTo>
                  <a:pt x="72" y="29"/>
                </a:lnTo>
                <a:lnTo>
                  <a:pt x="68" y="32"/>
                </a:lnTo>
                <a:lnTo>
                  <a:pt x="68" y="32"/>
                </a:lnTo>
                <a:lnTo>
                  <a:pt x="68" y="32"/>
                </a:lnTo>
                <a:lnTo>
                  <a:pt x="68" y="29"/>
                </a:lnTo>
                <a:lnTo>
                  <a:pt x="68" y="29"/>
                </a:lnTo>
                <a:lnTo>
                  <a:pt x="66" y="29"/>
                </a:lnTo>
                <a:lnTo>
                  <a:pt x="64" y="27"/>
                </a:lnTo>
                <a:lnTo>
                  <a:pt x="64" y="27"/>
                </a:lnTo>
                <a:lnTo>
                  <a:pt x="64" y="27"/>
                </a:lnTo>
                <a:lnTo>
                  <a:pt x="64" y="27"/>
                </a:lnTo>
                <a:lnTo>
                  <a:pt x="64" y="25"/>
                </a:lnTo>
                <a:lnTo>
                  <a:pt x="64" y="25"/>
                </a:lnTo>
                <a:lnTo>
                  <a:pt x="61" y="25"/>
                </a:lnTo>
                <a:lnTo>
                  <a:pt x="61" y="25"/>
                </a:lnTo>
                <a:lnTo>
                  <a:pt x="59" y="27"/>
                </a:lnTo>
                <a:lnTo>
                  <a:pt x="59" y="27"/>
                </a:lnTo>
                <a:lnTo>
                  <a:pt x="57" y="27"/>
                </a:lnTo>
                <a:lnTo>
                  <a:pt x="57" y="27"/>
                </a:lnTo>
                <a:lnTo>
                  <a:pt x="55" y="29"/>
                </a:lnTo>
                <a:lnTo>
                  <a:pt x="53" y="29"/>
                </a:lnTo>
                <a:lnTo>
                  <a:pt x="51" y="29"/>
                </a:lnTo>
                <a:lnTo>
                  <a:pt x="51" y="27"/>
                </a:lnTo>
                <a:lnTo>
                  <a:pt x="51" y="27"/>
                </a:lnTo>
                <a:lnTo>
                  <a:pt x="49" y="25"/>
                </a:lnTo>
                <a:lnTo>
                  <a:pt x="49" y="25"/>
                </a:lnTo>
                <a:lnTo>
                  <a:pt x="47" y="25"/>
                </a:lnTo>
                <a:lnTo>
                  <a:pt x="45" y="27"/>
                </a:lnTo>
                <a:lnTo>
                  <a:pt x="45" y="25"/>
                </a:lnTo>
                <a:lnTo>
                  <a:pt x="42" y="25"/>
                </a:lnTo>
                <a:lnTo>
                  <a:pt x="42" y="27"/>
                </a:lnTo>
                <a:lnTo>
                  <a:pt x="42" y="27"/>
                </a:lnTo>
                <a:lnTo>
                  <a:pt x="40" y="27"/>
                </a:lnTo>
                <a:lnTo>
                  <a:pt x="38" y="27"/>
                </a:lnTo>
                <a:lnTo>
                  <a:pt x="36" y="25"/>
                </a:lnTo>
                <a:lnTo>
                  <a:pt x="34" y="25"/>
                </a:lnTo>
                <a:lnTo>
                  <a:pt x="32" y="27"/>
                </a:lnTo>
                <a:lnTo>
                  <a:pt x="32" y="27"/>
                </a:lnTo>
                <a:lnTo>
                  <a:pt x="30" y="27"/>
                </a:lnTo>
                <a:lnTo>
                  <a:pt x="30" y="25"/>
                </a:lnTo>
                <a:lnTo>
                  <a:pt x="30" y="23"/>
                </a:lnTo>
                <a:lnTo>
                  <a:pt x="30" y="21"/>
                </a:lnTo>
                <a:lnTo>
                  <a:pt x="30" y="21"/>
                </a:lnTo>
                <a:lnTo>
                  <a:pt x="30" y="19"/>
                </a:lnTo>
                <a:lnTo>
                  <a:pt x="32" y="19"/>
                </a:lnTo>
                <a:lnTo>
                  <a:pt x="32" y="21"/>
                </a:lnTo>
                <a:lnTo>
                  <a:pt x="32" y="21"/>
                </a:lnTo>
                <a:lnTo>
                  <a:pt x="32" y="19"/>
                </a:lnTo>
                <a:lnTo>
                  <a:pt x="32" y="19"/>
                </a:lnTo>
                <a:lnTo>
                  <a:pt x="32" y="19"/>
                </a:lnTo>
                <a:lnTo>
                  <a:pt x="34" y="17"/>
                </a:lnTo>
                <a:lnTo>
                  <a:pt x="34" y="17"/>
                </a:lnTo>
                <a:lnTo>
                  <a:pt x="36" y="15"/>
                </a:lnTo>
                <a:lnTo>
                  <a:pt x="40" y="15"/>
                </a:lnTo>
                <a:lnTo>
                  <a:pt x="42" y="15"/>
                </a:lnTo>
                <a:lnTo>
                  <a:pt x="45" y="17"/>
                </a:lnTo>
                <a:lnTo>
                  <a:pt x="47" y="17"/>
                </a:lnTo>
                <a:lnTo>
                  <a:pt x="47" y="17"/>
                </a:lnTo>
                <a:lnTo>
                  <a:pt x="49" y="19"/>
                </a:lnTo>
                <a:lnTo>
                  <a:pt x="49" y="19"/>
                </a:lnTo>
                <a:lnTo>
                  <a:pt x="49" y="19"/>
                </a:lnTo>
                <a:lnTo>
                  <a:pt x="51" y="19"/>
                </a:lnTo>
                <a:lnTo>
                  <a:pt x="51" y="17"/>
                </a:lnTo>
                <a:lnTo>
                  <a:pt x="53" y="17"/>
                </a:lnTo>
                <a:lnTo>
                  <a:pt x="55" y="15"/>
                </a:lnTo>
                <a:lnTo>
                  <a:pt x="55" y="15"/>
                </a:lnTo>
                <a:lnTo>
                  <a:pt x="55" y="15"/>
                </a:lnTo>
                <a:lnTo>
                  <a:pt x="55" y="15"/>
                </a:lnTo>
                <a:lnTo>
                  <a:pt x="51" y="15"/>
                </a:lnTo>
                <a:lnTo>
                  <a:pt x="51" y="15"/>
                </a:lnTo>
                <a:lnTo>
                  <a:pt x="49" y="15"/>
                </a:lnTo>
                <a:lnTo>
                  <a:pt x="49" y="12"/>
                </a:lnTo>
                <a:lnTo>
                  <a:pt x="49" y="12"/>
                </a:lnTo>
                <a:lnTo>
                  <a:pt x="47" y="12"/>
                </a:lnTo>
                <a:lnTo>
                  <a:pt x="47" y="12"/>
                </a:lnTo>
                <a:lnTo>
                  <a:pt x="47" y="10"/>
                </a:lnTo>
                <a:lnTo>
                  <a:pt x="47" y="10"/>
                </a:lnTo>
                <a:lnTo>
                  <a:pt x="47" y="10"/>
                </a:lnTo>
                <a:lnTo>
                  <a:pt x="49" y="8"/>
                </a:lnTo>
                <a:lnTo>
                  <a:pt x="51" y="6"/>
                </a:lnTo>
                <a:lnTo>
                  <a:pt x="51" y="6"/>
                </a:lnTo>
                <a:lnTo>
                  <a:pt x="51" y="6"/>
                </a:lnTo>
                <a:lnTo>
                  <a:pt x="53" y="6"/>
                </a:lnTo>
                <a:lnTo>
                  <a:pt x="53" y="6"/>
                </a:lnTo>
                <a:lnTo>
                  <a:pt x="51" y="4"/>
                </a:lnTo>
                <a:lnTo>
                  <a:pt x="51" y="4"/>
                </a:lnTo>
                <a:lnTo>
                  <a:pt x="51" y="4"/>
                </a:lnTo>
                <a:lnTo>
                  <a:pt x="51" y="4"/>
                </a:lnTo>
                <a:lnTo>
                  <a:pt x="49" y="2"/>
                </a:lnTo>
                <a:lnTo>
                  <a:pt x="47" y="0"/>
                </a:lnTo>
                <a:lnTo>
                  <a:pt x="47" y="0"/>
                </a:lnTo>
                <a:lnTo>
                  <a:pt x="47" y="0"/>
                </a:lnTo>
                <a:lnTo>
                  <a:pt x="45" y="2"/>
                </a:lnTo>
                <a:lnTo>
                  <a:pt x="45" y="2"/>
                </a:lnTo>
                <a:lnTo>
                  <a:pt x="42" y="4"/>
                </a:lnTo>
                <a:lnTo>
                  <a:pt x="40" y="4"/>
                </a:lnTo>
                <a:lnTo>
                  <a:pt x="38" y="6"/>
                </a:lnTo>
                <a:lnTo>
                  <a:pt x="36" y="6"/>
                </a:lnTo>
                <a:lnTo>
                  <a:pt x="36" y="6"/>
                </a:lnTo>
                <a:lnTo>
                  <a:pt x="34" y="6"/>
                </a:lnTo>
                <a:lnTo>
                  <a:pt x="34" y="4"/>
                </a:lnTo>
                <a:lnTo>
                  <a:pt x="32" y="4"/>
                </a:lnTo>
                <a:lnTo>
                  <a:pt x="32" y="4"/>
                </a:lnTo>
                <a:lnTo>
                  <a:pt x="30" y="6"/>
                </a:lnTo>
                <a:lnTo>
                  <a:pt x="30" y="6"/>
                </a:lnTo>
                <a:lnTo>
                  <a:pt x="30" y="8"/>
                </a:lnTo>
                <a:lnTo>
                  <a:pt x="28" y="8"/>
                </a:lnTo>
                <a:lnTo>
                  <a:pt x="30" y="12"/>
                </a:lnTo>
                <a:lnTo>
                  <a:pt x="30" y="12"/>
                </a:lnTo>
                <a:lnTo>
                  <a:pt x="30" y="12"/>
                </a:lnTo>
                <a:lnTo>
                  <a:pt x="30" y="15"/>
                </a:lnTo>
                <a:lnTo>
                  <a:pt x="30" y="15"/>
                </a:lnTo>
                <a:lnTo>
                  <a:pt x="28" y="15"/>
                </a:lnTo>
                <a:lnTo>
                  <a:pt x="26" y="15"/>
                </a:lnTo>
                <a:lnTo>
                  <a:pt x="19" y="15"/>
                </a:lnTo>
                <a:lnTo>
                  <a:pt x="19" y="15"/>
                </a:lnTo>
                <a:lnTo>
                  <a:pt x="19" y="17"/>
                </a:lnTo>
                <a:lnTo>
                  <a:pt x="19" y="17"/>
                </a:lnTo>
                <a:lnTo>
                  <a:pt x="21" y="17"/>
                </a:lnTo>
                <a:lnTo>
                  <a:pt x="23" y="17"/>
                </a:lnTo>
                <a:lnTo>
                  <a:pt x="26" y="17"/>
                </a:lnTo>
                <a:lnTo>
                  <a:pt x="26" y="17"/>
                </a:lnTo>
                <a:lnTo>
                  <a:pt x="26" y="17"/>
                </a:lnTo>
                <a:lnTo>
                  <a:pt x="23" y="17"/>
                </a:lnTo>
                <a:lnTo>
                  <a:pt x="23" y="17"/>
                </a:lnTo>
                <a:lnTo>
                  <a:pt x="21" y="19"/>
                </a:lnTo>
                <a:lnTo>
                  <a:pt x="21" y="19"/>
                </a:lnTo>
                <a:lnTo>
                  <a:pt x="23" y="19"/>
                </a:lnTo>
                <a:lnTo>
                  <a:pt x="23" y="19"/>
                </a:lnTo>
                <a:lnTo>
                  <a:pt x="23" y="21"/>
                </a:lnTo>
                <a:lnTo>
                  <a:pt x="23" y="21"/>
                </a:lnTo>
                <a:lnTo>
                  <a:pt x="23" y="21"/>
                </a:lnTo>
                <a:lnTo>
                  <a:pt x="21" y="21"/>
                </a:lnTo>
                <a:lnTo>
                  <a:pt x="21" y="21"/>
                </a:lnTo>
                <a:lnTo>
                  <a:pt x="21" y="21"/>
                </a:lnTo>
                <a:lnTo>
                  <a:pt x="21" y="21"/>
                </a:lnTo>
                <a:lnTo>
                  <a:pt x="21" y="21"/>
                </a:lnTo>
                <a:lnTo>
                  <a:pt x="21" y="21"/>
                </a:lnTo>
                <a:lnTo>
                  <a:pt x="19" y="21"/>
                </a:lnTo>
                <a:lnTo>
                  <a:pt x="19" y="23"/>
                </a:lnTo>
                <a:lnTo>
                  <a:pt x="19" y="25"/>
                </a:lnTo>
                <a:lnTo>
                  <a:pt x="17" y="27"/>
                </a:lnTo>
                <a:lnTo>
                  <a:pt x="17" y="27"/>
                </a:lnTo>
                <a:lnTo>
                  <a:pt x="17" y="27"/>
                </a:lnTo>
                <a:lnTo>
                  <a:pt x="15" y="27"/>
                </a:lnTo>
                <a:lnTo>
                  <a:pt x="13" y="27"/>
                </a:lnTo>
                <a:lnTo>
                  <a:pt x="11" y="27"/>
                </a:lnTo>
                <a:lnTo>
                  <a:pt x="9" y="25"/>
                </a:lnTo>
                <a:lnTo>
                  <a:pt x="7" y="25"/>
                </a:lnTo>
                <a:lnTo>
                  <a:pt x="2" y="27"/>
                </a:lnTo>
                <a:lnTo>
                  <a:pt x="2" y="27"/>
                </a:lnTo>
                <a:lnTo>
                  <a:pt x="2" y="27"/>
                </a:lnTo>
                <a:lnTo>
                  <a:pt x="2" y="27"/>
                </a:lnTo>
                <a:lnTo>
                  <a:pt x="0" y="32"/>
                </a:lnTo>
                <a:lnTo>
                  <a:pt x="0" y="32"/>
                </a:lnTo>
                <a:lnTo>
                  <a:pt x="0" y="34"/>
                </a:lnTo>
                <a:lnTo>
                  <a:pt x="4" y="34"/>
                </a:lnTo>
                <a:lnTo>
                  <a:pt x="4" y="34"/>
                </a:lnTo>
                <a:lnTo>
                  <a:pt x="4" y="34"/>
                </a:lnTo>
                <a:lnTo>
                  <a:pt x="4" y="36"/>
                </a:lnTo>
                <a:lnTo>
                  <a:pt x="7" y="36"/>
                </a:lnTo>
                <a:lnTo>
                  <a:pt x="7" y="36"/>
                </a:lnTo>
                <a:lnTo>
                  <a:pt x="9" y="36"/>
                </a:lnTo>
                <a:lnTo>
                  <a:pt x="9" y="36"/>
                </a:lnTo>
                <a:lnTo>
                  <a:pt x="11" y="36"/>
                </a:lnTo>
                <a:lnTo>
                  <a:pt x="11" y="38"/>
                </a:lnTo>
                <a:lnTo>
                  <a:pt x="13" y="38"/>
                </a:lnTo>
                <a:lnTo>
                  <a:pt x="13" y="38"/>
                </a:lnTo>
                <a:lnTo>
                  <a:pt x="11" y="42"/>
                </a:lnTo>
                <a:lnTo>
                  <a:pt x="11" y="44"/>
                </a:lnTo>
                <a:lnTo>
                  <a:pt x="11" y="46"/>
                </a:lnTo>
                <a:lnTo>
                  <a:pt x="13" y="46"/>
                </a:lnTo>
                <a:lnTo>
                  <a:pt x="15" y="48"/>
                </a:lnTo>
                <a:lnTo>
                  <a:pt x="15" y="51"/>
                </a:lnTo>
                <a:lnTo>
                  <a:pt x="15" y="51"/>
                </a:lnTo>
                <a:lnTo>
                  <a:pt x="15" y="51"/>
                </a:lnTo>
                <a:lnTo>
                  <a:pt x="15" y="53"/>
                </a:lnTo>
                <a:lnTo>
                  <a:pt x="15" y="53"/>
                </a:lnTo>
                <a:lnTo>
                  <a:pt x="13" y="55"/>
                </a:lnTo>
                <a:lnTo>
                  <a:pt x="13" y="55"/>
                </a:lnTo>
                <a:lnTo>
                  <a:pt x="11" y="57"/>
                </a:lnTo>
                <a:lnTo>
                  <a:pt x="11" y="59"/>
                </a:lnTo>
                <a:lnTo>
                  <a:pt x="9" y="61"/>
                </a:lnTo>
                <a:lnTo>
                  <a:pt x="7" y="63"/>
                </a:lnTo>
                <a:lnTo>
                  <a:pt x="7" y="67"/>
                </a:lnTo>
                <a:lnTo>
                  <a:pt x="7" y="70"/>
                </a:lnTo>
                <a:lnTo>
                  <a:pt x="7" y="70"/>
                </a:lnTo>
                <a:lnTo>
                  <a:pt x="9" y="70"/>
                </a:lnTo>
                <a:lnTo>
                  <a:pt x="9" y="72"/>
                </a:lnTo>
                <a:lnTo>
                  <a:pt x="11" y="72"/>
                </a:lnTo>
                <a:lnTo>
                  <a:pt x="13" y="72"/>
                </a:lnTo>
                <a:lnTo>
                  <a:pt x="15" y="72"/>
                </a:lnTo>
                <a:lnTo>
                  <a:pt x="15" y="72"/>
                </a:lnTo>
                <a:lnTo>
                  <a:pt x="15" y="70"/>
                </a:lnTo>
                <a:lnTo>
                  <a:pt x="17" y="70"/>
                </a:lnTo>
                <a:lnTo>
                  <a:pt x="19" y="67"/>
                </a:lnTo>
                <a:lnTo>
                  <a:pt x="19" y="67"/>
                </a:lnTo>
                <a:lnTo>
                  <a:pt x="21" y="67"/>
                </a:lnTo>
                <a:lnTo>
                  <a:pt x="21" y="67"/>
                </a:lnTo>
                <a:lnTo>
                  <a:pt x="21" y="67"/>
                </a:lnTo>
                <a:lnTo>
                  <a:pt x="23" y="67"/>
                </a:lnTo>
                <a:lnTo>
                  <a:pt x="23" y="65"/>
                </a:lnTo>
                <a:lnTo>
                  <a:pt x="23" y="65"/>
                </a:lnTo>
                <a:lnTo>
                  <a:pt x="23" y="65"/>
                </a:lnTo>
                <a:lnTo>
                  <a:pt x="23" y="65"/>
                </a:lnTo>
                <a:lnTo>
                  <a:pt x="26" y="65"/>
                </a:lnTo>
                <a:lnTo>
                  <a:pt x="26" y="67"/>
                </a:lnTo>
                <a:lnTo>
                  <a:pt x="28" y="70"/>
                </a:lnTo>
                <a:lnTo>
                  <a:pt x="30" y="70"/>
                </a:lnTo>
                <a:lnTo>
                  <a:pt x="30" y="70"/>
                </a:lnTo>
                <a:lnTo>
                  <a:pt x="32" y="70"/>
                </a:lnTo>
                <a:lnTo>
                  <a:pt x="32" y="67"/>
                </a:lnTo>
                <a:lnTo>
                  <a:pt x="32" y="67"/>
                </a:lnTo>
                <a:lnTo>
                  <a:pt x="32" y="65"/>
                </a:lnTo>
                <a:lnTo>
                  <a:pt x="32" y="63"/>
                </a:lnTo>
                <a:lnTo>
                  <a:pt x="34" y="61"/>
                </a:lnTo>
                <a:lnTo>
                  <a:pt x="34" y="61"/>
                </a:lnTo>
                <a:lnTo>
                  <a:pt x="38" y="61"/>
                </a:lnTo>
                <a:lnTo>
                  <a:pt x="40" y="61"/>
                </a:lnTo>
                <a:lnTo>
                  <a:pt x="40" y="61"/>
                </a:lnTo>
                <a:lnTo>
                  <a:pt x="40" y="61"/>
                </a:lnTo>
                <a:lnTo>
                  <a:pt x="42" y="61"/>
                </a:lnTo>
                <a:lnTo>
                  <a:pt x="45" y="61"/>
                </a:lnTo>
                <a:lnTo>
                  <a:pt x="45" y="59"/>
                </a:lnTo>
                <a:lnTo>
                  <a:pt x="45" y="59"/>
                </a:lnTo>
                <a:lnTo>
                  <a:pt x="45" y="57"/>
                </a:lnTo>
                <a:lnTo>
                  <a:pt x="45" y="55"/>
                </a:lnTo>
                <a:lnTo>
                  <a:pt x="45" y="55"/>
                </a:lnTo>
                <a:lnTo>
                  <a:pt x="45" y="55"/>
                </a:lnTo>
                <a:lnTo>
                  <a:pt x="47" y="53"/>
                </a:lnTo>
                <a:lnTo>
                  <a:pt x="49" y="51"/>
                </a:lnTo>
                <a:lnTo>
                  <a:pt x="51" y="48"/>
                </a:lnTo>
                <a:lnTo>
                  <a:pt x="51" y="46"/>
                </a:lnTo>
                <a:lnTo>
                  <a:pt x="55" y="46"/>
                </a:lnTo>
                <a:lnTo>
                  <a:pt x="57" y="46"/>
                </a:lnTo>
                <a:lnTo>
                  <a:pt x="59" y="48"/>
                </a:lnTo>
                <a:lnTo>
                  <a:pt x="61" y="51"/>
                </a:lnTo>
                <a:lnTo>
                  <a:pt x="59" y="55"/>
                </a:lnTo>
                <a:lnTo>
                  <a:pt x="59" y="55"/>
                </a:lnTo>
                <a:lnTo>
                  <a:pt x="61" y="55"/>
                </a:lnTo>
                <a:lnTo>
                  <a:pt x="61" y="55"/>
                </a:lnTo>
                <a:lnTo>
                  <a:pt x="64" y="55"/>
                </a:lnTo>
                <a:lnTo>
                  <a:pt x="64" y="55"/>
                </a:lnTo>
                <a:lnTo>
                  <a:pt x="66" y="55"/>
                </a:lnTo>
                <a:lnTo>
                  <a:pt x="66" y="57"/>
                </a:lnTo>
                <a:lnTo>
                  <a:pt x="64" y="57"/>
                </a:lnTo>
                <a:lnTo>
                  <a:pt x="64" y="61"/>
                </a:lnTo>
                <a:lnTo>
                  <a:pt x="64" y="63"/>
                </a:lnTo>
                <a:lnTo>
                  <a:pt x="64" y="67"/>
                </a:lnTo>
                <a:lnTo>
                  <a:pt x="64" y="70"/>
                </a:lnTo>
                <a:lnTo>
                  <a:pt x="64" y="72"/>
                </a:lnTo>
                <a:lnTo>
                  <a:pt x="64" y="74"/>
                </a:lnTo>
                <a:lnTo>
                  <a:pt x="66" y="76"/>
                </a:lnTo>
                <a:lnTo>
                  <a:pt x="66" y="76"/>
                </a:lnTo>
                <a:lnTo>
                  <a:pt x="68" y="78"/>
                </a:lnTo>
                <a:lnTo>
                  <a:pt x="68" y="78"/>
                </a:lnTo>
                <a:lnTo>
                  <a:pt x="70" y="76"/>
                </a:lnTo>
                <a:lnTo>
                  <a:pt x="74" y="74"/>
                </a:lnTo>
                <a:lnTo>
                  <a:pt x="76" y="72"/>
                </a:lnTo>
                <a:lnTo>
                  <a:pt x="80" y="72"/>
                </a:lnTo>
                <a:lnTo>
                  <a:pt x="83" y="70"/>
                </a:lnTo>
                <a:lnTo>
                  <a:pt x="85" y="67"/>
                </a:lnTo>
                <a:lnTo>
                  <a:pt x="89" y="65"/>
                </a:lnTo>
                <a:lnTo>
                  <a:pt x="93" y="63"/>
                </a:lnTo>
                <a:lnTo>
                  <a:pt x="93" y="63"/>
                </a:lnTo>
                <a:lnTo>
                  <a:pt x="95" y="63"/>
                </a:lnTo>
                <a:lnTo>
                  <a:pt x="95" y="63"/>
                </a:lnTo>
                <a:lnTo>
                  <a:pt x="97" y="63"/>
                </a:lnTo>
                <a:lnTo>
                  <a:pt x="97" y="65"/>
                </a:lnTo>
                <a:lnTo>
                  <a:pt x="97" y="65"/>
                </a:lnTo>
                <a:lnTo>
                  <a:pt x="97" y="65"/>
                </a:lnTo>
                <a:lnTo>
                  <a:pt x="97" y="67"/>
                </a:lnTo>
                <a:lnTo>
                  <a:pt x="95" y="67"/>
                </a:lnTo>
                <a:lnTo>
                  <a:pt x="97" y="67"/>
                </a:lnTo>
                <a:lnTo>
                  <a:pt x="97" y="67"/>
                </a:lnTo>
                <a:lnTo>
                  <a:pt x="102" y="67"/>
                </a:lnTo>
                <a:lnTo>
                  <a:pt x="104" y="65"/>
                </a:lnTo>
                <a:lnTo>
                  <a:pt x="104" y="65"/>
                </a:lnTo>
                <a:lnTo>
                  <a:pt x="106" y="65"/>
                </a:lnTo>
                <a:lnTo>
                  <a:pt x="106" y="65"/>
                </a:lnTo>
                <a:lnTo>
                  <a:pt x="108" y="65"/>
                </a:lnTo>
                <a:lnTo>
                  <a:pt x="108" y="65"/>
                </a:lnTo>
                <a:lnTo>
                  <a:pt x="110" y="65"/>
                </a:lnTo>
                <a:lnTo>
                  <a:pt x="112" y="65"/>
                </a:lnTo>
                <a:lnTo>
                  <a:pt x="112" y="65"/>
                </a:lnTo>
                <a:lnTo>
                  <a:pt x="114" y="67"/>
                </a:lnTo>
                <a:lnTo>
                  <a:pt x="114" y="67"/>
                </a:lnTo>
                <a:lnTo>
                  <a:pt x="116" y="67"/>
                </a:lnTo>
                <a:lnTo>
                  <a:pt x="116" y="67"/>
                </a:lnTo>
                <a:lnTo>
                  <a:pt x="116" y="67"/>
                </a:lnTo>
                <a:lnTo>
                  <a:pt x="118" y="65"/>
                </a:lnTo>
                <a:lnTo>
                  <a:pt x="118" y="65"/>
                </a:lnTo>
                <a:lnTo>
                  <a:pt x="118" y="63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48" name="Freeform 348"/>
          <p:cNvSpPr>
            <a:spLocks noEditPoints="1"/>
          </p:cNvSpPr>
          <p:nvPr/>
        </p:nvSpPr>
        <p:spPr bwMode="auto">
          <a:xfrm>
            <a:off x="6742112" y="3854450"/>
            <a:ext cx="201613" cy="363538"/>
          </a:xfrm>
          <a:custGeom>
            <a:avLst/>
            <a:gdLst>
              <a:gd name="T0" fmla="*/ 26 w 127"/>
              <a:gd name="T1" fmla="*/ 201 h 229"/>
              <a:gd name="T2" fmla="*/ 15 w 127"/>
              <a:gd name="T3" fmla="*/ 195 h 229"/>
              <a:gd name="T4" fmla="*/ 19 w 127"/>
              <a:gd name="T5" fmla="*/ 195 h 229"/>
              <a:gd name="T6" fmla="*/ 76 w 127"/>
              <a:gd name="T7" fmla="*/ 131 h 229"/>
              <a:gd name="T8" fmla="*/ 78 w 127"/>
              <a:gd name="T9" fmla="*/ 136 h 229"/>
              <a:gd name="T10" fmla="*/ 15 w 127"/>
              <a:gd name="T11" fmla="*/ 176 h 229"/>
              <a:gd name="T12" fmla="*/ 40 w 127"/>
              <a:gd name="T13" fmla="*/ 167 h 229"/>
              <a:gd name="T14" fmla="*/ 119 w 127"/>
              <a:gd name="T15" fmla="*/ 68 h 229"/>
              <a:gd name="T16" fmla="*/ 110 w 127"/>
              <a:gd name="T17" fmla="*/ 45 h 229"/>
              <a:gd name="T18" fmla="*/ 93 w 127"/>
              <a:gd name="T19" fmla="*/ 32 h 229"/>
              <a:gd name="T20" fmla="*/ 87 w 127"/>
              <a:gd name="T21" fmla="*/ 38 h 229"/>
              <a:gd name="T22" fmla="*/ 81 w 127"/>
              <a:gd name="T23" fmla="*/ 38 h 229"/>
              <a:gd name="T24" fmla="*/ 68 w 127"/>
              <a:gd name="T25" fmla="*/ 36 h 229"/>
              <a:gd name="T26" fmla="*/ 55 w 127"/>
              <a:gd name="T27" fmla="*/ 47 h 229"/>
              <a:gd name="T28" fmla="*/ 55 w 127"/>
              <a:gd name="T29" fmla="*/ 32 h 229"/>
              <a:gd name="T30" fmla="*/ 59 w 127"/>
              <a:gd name="T31" fmla="*/ 13 h 229"/>
              <a:gd name="T32" fmla="*/ 47 w 127"/>
              <a:gd name="T33" fmla="*/ 11 h 229"/>
              <a:gd name="T34" fmla="*/ 45 w 127"/>
              <a:gd name="T35" fmla="*/ 0 h 229"/>
              <a:gd name="T36" fmla="*/ 36 w 127"/>
              <a:gd name="T37" fmla="*/ 0 h 229"/>
              <a:gd name="T38" fmla="*/ 32 w 127"/>
              <a:gd name="T39" fmla="*/ 5 h 229"/>
              <a:gd name="T40" fmla="*/ 24 w 127"/>
              <a:gd name="T41" fmla="*/ 11 h 229"/>
              <a:gd name="T42" fmla="*/ 11 w 127"/>
              <a:gd name="T43" fmla="*/ 11 h 229"/>
              <a:gd name="T44" fmla="*/ 7 w 127"/>
              <a:gd name="T45" fmla="*/ 30 h 229"/>
              <a:gd name="T46" fmla="*/ 2 w 127"/>
              <a:gd name="T47" fmla="*/ 34 h 229"/>
              <a:gd name="T48" fmla="*/ 7 w 127"/>
              <a:gd name="T49" fmla="*/ 43 h 229"/>
              <a:gd name="T50" fmla="*/ 19 w 127"/>
              <a:gd name="T51" fmla="*/ 62 h 229"/>
              <a:gd name="T52" fmla="*/ 19 w 127"/>
              <a:gd name="T53" fmla="*/ 70 h 229"/>
              <a:gd name="T54" fmla="*/ 13 w 127"/>
              <a:gd name="T55" fmla="*/ 83 h 229"/>
              <a:gd name="T56" fmla="*/ 26 w 127"/>
              <a:gd name="T57" fmla="*/ 102 h 229"/>
              <a:gd name="T58" fmla="*/ 28 w 127"/>
              <a:gd name="T59" fmla="*/ 119 h 229"/>
              <a:gd name="T60" fmla="*/ 34 w 127"/>
              <a:gd name="T61" fmla="*/ 136 h 229"/>
              <a:gd name="T62" fmla="*/ 21 w 127"/>
              <a:gd name="T63" fmla="*/ 150 h 229"/>
              <a:gd name="T64" fmla="*/ 17 w 127"/>
              <a:gd name="T65" fmla="*/ 169 h 229"/>
              <a:gd name="T66" fmla="*/ 17 w 127"/>
              <a:gd name="T67" fmla="*/ 188 h 229"/>
              <a:gd name="T68" fmla="*/ 28 w 127"/>
              <a:gd name="T69" fmla="*/ 197 h 229"/>
              <a:gd name="T70" fmla="*/ 36 w 127"/>
              <a:gd name="T71" fmla="*/ 205 h 229"/>
              <a:gd name="T72" fmla="*/ 49 w 127"/>
              <a:gd name="T73" fmla="*/ 216 h 229"/>
              <a:gd name="T74" fmla="*/ 57 w 127"/>
              <a:gd name="T75" fmla="*/ 220 h 229"/>
              <a:gd name="T76" fmla="*/ 59 w 127"/>
              <a:gd name="T77" fmla="*/ 226 h 229"/>
              <a:gd name="T78" fmla="*/ 68 w 127"/>
              <a:gd name="T79" fmla="*/ 226 h 229"/>
              <a:gd name="T80" fmla="*/ 59 w 127"/>
              <a:gd name="T81" fmla="*/ 210 h 229"/>
              <a:gd name="T82" fmla="*/ 43 w 127"/>
              <a:gd name="T83" fmla="*/ 199 h 229"/>
              <a:gd name="T84" fmla="*/ 47 w 127"/>
              <a:gd name="T85" fmla="*/ 203 h 229"/>
              <a:gd name="T86" fmla="*/ 40 w 127"/>
              <a:gd name="T87" fmla="*/ 184 h 229"/>
              <a:gd name="T88" fmla="*/ 30 w 127"/>
              <a:gd name="T89" fmla="*/ 172 h 229"/>
              <a:gd name="T90" fmla="*/ 32 w 127"/>
              <a:gd name="T91" fmla="*/ 148 h 229"/>
              <a:gd name="T92" fmla="*/ 40 w 127"/>
              <a:gd name="T93" fmla="*/ 121 h 229"/>
              <a:gd name="T94" fmla="*/ 51 w 127"/>
              <a:gd name="T95" fmla="*/ 108 h 229"/>
              <a:gd name="T96" fmla="*/ 55 w 127"/>
              <a:gd name="T97" fmla="*/ 121 h 229"/>
              <a:gd name="T98" fmla="*/ 74 w 127"/>
              <a:gd name="T99" fmla="*/ 125 h 229"/>
              <a:gd name="T100" fmla="*/ 85 w 127"/>
              <a:gd name="T101" fmla="*/ 136 h 229"/>
              <a:gd name="T102" fmla="*/ 78 w 127"/>
              <a:gd name="T103" fmla="*/ 121 h 229"/>
              <a:gd name="T104" fmla="*/ 78 w 127"/>
              <a:gd name="T105" fmla="*/ 106 h 229"/>
              <a:gd name="T106" fmla="*/ 93 w 127"/>
              <a:gd name="T107" fmla="*/ 95 h 229"/>
              <a:gd name="T108" fmla="*/ 110 w 127"/>
              <a:gd name="T109" fmla="*/ 93 h 229"/>
              <a:gd name="T110" fmla="*/ 119 w 127"/>
              <a:gd name="T111" fmla="*/ 95 h 229"/>
              <a:gd name="T112" fmla="*/ 125 w 127"/>
              <a:gd name="T113" fmla="*/ 83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27" h="229">
                <a:moveTo>
                  <a:pt x="34" y="214"/>
                </a:moveTo>
                <a:lnTo>
                  <a:pt x="34" y="216"/>
                </a:lnTo>
                <a:lnTo>
                  <a:pt x="34" y="216"/>
                </a:lnTo>
                <a:lnTo>
                  <a:pt x="36" y="214"/>
                </a:lnTo>
                <a:lnTo>
                  <a:pt x="34" y="212"/>
                </a:lnTo>
                <a:lnTo>
                  <a:pt x="34" y="214"/>
                </a:lnTo>
                <a:close/>
                <a:moveTo>
                  <a:pt x="26" y="199"/>
                </a:moveTo>
                <a:lnTo>
                  <a:pt x="26" y="199"/>
                </a:lnTo>
                <a:lnTo>
                  <a:pt x="26" y="199"/>
                </a:lnTo>
                <a:lnTo>
                  <a:pt x="26" y="201"/>
                </a:lnTo>
                <a:lnTo>
                  <a:pt x="26" y="201"/>
                </a:lnTo>
                <a:lnTo>
                  <a:pt x="26" y="199"/>
                </a:lnTo>
                <a:lnTo>
                  <a:pt x="26" y="199"/>
                </a:lnTo>
                <a:close/>
                <a:moveTo>
                  <a:pt x="15" y="191"/>
                </a:moveTo>
                <a:lnTo>
                  <a:pt x="15" y="191"/>
                </a:lnTo>
                <a:lnTo>
                  <a:pt x="15" y="191"/>
                </a:lnTo>
                <a:lnTo>
                  <a:pt x="13" y="193"/>
                </a:lnTo>
                <a:lnTo>
                  <a:pt x="15" y="197"/>
                </a:lnTo>
                <a:lnTo>
                  <a:pt x="15" y="195"/>
                </a:lnTo>
                <a:lnTo>
                  <a:pt x="15" y="195"/>
                </a:lnTo>
                <a:lnTo>
                  <a:pt x="15" y="195"/>
                </a:lnTo>
                <a:lnTo>
                  <a:pt x="15" y="195"/>
                </a:lnTo>
                <a:lnTo>
                  <a:pt x="15" y="193"/>
                </a:lnTo>
                <a:lnTo>
                  <a:pt x="17" y="191"/>
                </a:lnTo>
                <a:lnTo>
                  <a:pt x="15" y="191"/>
                </a:lnTo>
                <a:close/>
                <a:moveTo>
                  <a:pt x="19" y="195"/>
                </a:moveTo>
                <a:lnTo>
                  <a:pt x="19" y="193"/>
                </a:lnTo>
                <a:lnTo>
                  <a:pt x="19" y="193"/>
                </a:lnTo>
                <a:lnTo>
                  <a:pt x="17" y="191"/>
                </a:lnTo>
                <a:lnTo>
                  <a:pt x="19" y="195"/>
                </a:lnTo>
                <a:close/>
                <a:moveTo>
                  <a:pt x="76" y="131"/>
                </a:moveTo>
                <a:lnTo>
                  <a:pt x="76" y="129"/>
                </a:lnTo>
                <a:lnTo>
                  <a:pt x="76" y="129"/>
                </a:lnTo>
                <a:lnTo>
                  <a:pt x="74" y="129"/>
                </a:lnTo>
                <a:lnTo>
                  <a:pt x="74" y="129"/>
                </a:lnTo>
                <a:lnTo>
                  <a:pt x="74" y="131"/>
                </a:lnTo>
                <a:lnTo>
                  <a:pt x="76" y="131"/>
                </a:lnTo>
                <a:lnTo>
                  <a:pt x="76" y="131"/>
                </a:lnTo>
                <a:lnTo>
                  <a:pt x="76" y="131"/>
                </a:lnTo>
                <a:lnTo>
                  <a:pt x="76" y="131"/>
                </a:lnTo>
                <a:lnTo>
                  <a:pt x="76" y="131"/>
                </a:lnTo>
                <a:close/>
                <a:moveTo>
                  <a:pt x="40" y="167"/>
                </a:moveTo>
                <a:lnTo>
                  <a:pt x="40" y="167"/>
                </a:lnTo>
                <a:lnTo>
                  <a:pt x="40" y="165"/>
                </a:lnTo>
                <a:lnTo>
                  <a:pt x="40" y="165"/>
                </a:lnTo>
                <a:lnTo>
                  <a:pt x="40" y="165"/>
                </a:lnTo>
                <a:lnTo>
                  <a:pt x="40" y="165"/>
                </a:lnTo>
                <a:lnTo>
                  <a:pt x="40" y="167"/>
                </a:lnTo>
                <a:lnTo>
                  <a:pt x="40" y="167"/>
                </a:lnTo>
                <a:close/>
                <a:moveTo>
                  <a:pt x="78" y="136"/>
                </a:moveTo>
                <a:lnTo>
                  <a:pt x="78" y="138"/>
                </a:lnTo>
                <a:lnTo>
                  <a:pt x="81" y="138"/>
                </a:lnTo>
                <a:lnTo>
                  <a:pt x="81" y="136"/>
                </a:lnTo>
                <a:lnTo>
                  <a:pt x="78" y="136"/>
                </a:lnTo>
                <a:lnTo>
                  <a:pt x="78" y="136"/>
                </a:lnTo>
                <a:close/>
                <a:moveTo>
                  <a:pt x="15" y="176"/>
                </a:moveTo>
                <a:lnTo>
                  <a:pt x="13" y="176"/>
                </a:lnTo>
                <a:lnTo>
                  <a:pt x="13" y="176"/>
                </a:lnTo>
                <a:lnTo>
                  <a:pt x="13" y="176"/>
                </a:lnTo>
                <a:lnTo>
                  <a:pt x="15" y="176"/>
                </a:lnTo>
                <a:lnTo>
                  <a:pt x="15" y="176"/>
                </a:lnTo>
                <a:lnTo>
                  <a:pt x="15" y="176"/>
                </a:lnTo>
                <a:close/>
                <a:moveTo>
                  <a:pt x="38" y="169"/>
                </a:moveTo>
                <a:lnTo>
                  <a:pt x="38" y="169"/>
                </a:lnTo>
                <a:lnTo>
                  <a:pt x="40" y="172"/>
                </a:lnTo>
                <a:lnTo>
                  <a:pt x="40" y="169"/>
                </a:lnTo>
                <a:lnTo>
                  <a:pt x="40" y="169"/>
                </a:lnTo>
                <a:lnTo>
                  <a:pt x="40" y="167"/>
                </a:lnTo>
                <a:lnTo>
                  <a:pt x="40" y="169"/>
                </a:lnTo>
                <a:lnTo>
                  <a:pt x="40" y="167"/>
                </a:lnTo>
                <a:lnTo>
                  <a:pt x="38" y="169"/>
                </a:lnTo>
                <a:close/>
                <a:moveTo>
                  <a:pt x="125" y="74"/>
                </a:moveTo>
                <a:lnTo>
                  <a:pt x="125" y="74"/>
                </a:lnTo>
                <a:lnTo>
                  <a:pt x="123" y="72"/>
                </a:lnTo>
                <a:lnTo>
                  <a:pt x="123" y="72"/>
                </a:lnTo>
                <a:lnTo>
                  <a:pt x="123" y="70"/>
                </a:lnTo>
                <a:lnTo>
                  <a:pt x="123" y="70"/>
                </a:lnTo>
                <a:lnTo>
                  <a:pt x="123" y="70"/>
                </a:lnTo>
                <a:lnTo>
                  <a:pt x="121" y="68"/>
                </a:lnTo>
                <a:lnTo>
                  <a:pt x="119" y="68"/>
                </a:lnTo>
                <a:lnTo>
                  <a:pt x="116" y="66"/>
                </a:lnTo>
                <a:lnTo>
                  <a:pt x="116" y="66"/>
                </a:lnTo>
                <a:lnTo>
                  <a:pt x="116" y="64"/>
                </a:lnTo>
                <a:lnTo>
                  <a:pt x="114" y="62"/>
                </a:lnTo>
                <a:lnTo>
                  <a:pt x="112" y="60"/>
                </a:lnTo>
                <a:lnTo>
                  <a:pt x="112" y="55"/>
                </a:lnTo>
                <a:lnTo>
                  <a:pt x="112" y="53"/>
                </a:lnTo>
                <a:lnTo>
                  <a:pt x="114" y="49"/>
                </a:lnTo>
                <a:lnTo>
                  <a:pt x="112" y="47"/>
                </a:lnTo>
                <a:lnTo>
                  <a:pt x="110" y="45"/>
                </a:lnTo>
                <a:lnTo>
                  <a:pt x="110" y="45"/>
                </a:lnTo>
                <a:lnTo>
                  <a:pt x="108" y="43"/>
                </a:lnTo>
                <a:lnTo>
                  <a:pt x="106" y="41"/>
                </a:lnTo>
                <a:lnTo>
                  <a:pt x="104" y="38"/>
                </a:lnTo>
                <a:lnTo>
                  <a:pt x="102" y="34"/>
                </a:lnTo>
                <a:lnTo>
                  <a:pt x="100" y="34"/>
                </a:lnTo>
                <a:lnTo>
                  <a:pt x="100" y="34"/>
                </a:lnTo>
                <a:lnTo>
                  <a:pt x="97" y="34"/>
                </a:lnTo>
                <a:lnTo>
                  <a:pt x="95" y="32"/>
                </a:lnTo>
                <a:lnTo>
                  <a:pt x="93" y="32"/>
                </a:lnTo>
                <a:lnTo>
                  <a:pt x="91" y="32"/>
                </a:lnTo>
                <a:lnTo>
                  <a:pt x="91" y="32"/>
                </a:lnTo>
                <a:lnTo>
                  <a:pt x="89" y="32"/>
                </a:lnTo>
                <a:lnTo>
                  <a:pt x="89" y="32"/>
                </a:lnTo>
                <a:lnTo>
                  <a:pt x="91" y="34"/>
                </a:lnTo>
                <a:lnTo>
                  <a:pt x="89" y="34"/>
                </a:lnTo>
                <a:lnTo>
                  <a:pt x="89" y="34"/>
                </a:lnTo>
                <a:lnTo>
                  <a:pt x="89" y="34"/>
                </a:lnTo>
                <a:lnTo>
                  <a:pt x="87" y="36"/>
                </a:lnTo>
                <a:lnTo>
                  <a:pt x="87" y="38"/>
                </a:lnTo>
                <a:lnTo>
                  <a:pt x="85" y="38"/>
                </a:lnTo>
                <a:lnTo>
                  <a:pt x="85" y="38"/>
                </a:lnTo>
                <a:lnTo>
                  <a:pt x="83" y="38"/>
                </a:lnTo>
                <a:lnTo>
                  <a:pt x="81" y="41"/>
                </a:lnTo>
                <a:lnTo>
                  <a:pt x="81" y="41"/>
                </a:lnTo>
                <a:lnTo>
                  <a:pt x="81" y="41"/>
                </a:lnTo>
                <a:lnTo>
                  <a:pt x="81" y="41"/>
                </a:lnTo>
                <a:lnTo>
                  <a:pt x="81" y="41"/>
                </a:lnTo>
                <a:lnTo>
                  <a:pt x="81" y="41"/>
                </a:lnTo>
                <a:lnTo>
                  <a:pt x="81" y="38"/>
                </a:lnTo>
                <a:lnTo>
                  <a:pt x="78" y="38"/>
                </a:lnTo>
                <a:lnTo>
                  <a:pt x="78" y="38"/>
                </a:lnTo>
                <a:lnTo>
                  <a:pt x="76" y="38"/>
                </a:lnTo>
                <a:lnTo>
                  <a:pt x="74" y="36"/>
                </a:lnTo>
                <a:lnTo>
                  <a:pt x="72" y="34"/>
                </a:lnTo>
                <a:lnTo>
                  <a:pt x="72" y="34"/>
                </a:lnTo>
                <a:lnTo>
                  <a:pt x="72" y="36"/>
                </a:lnTo>
                <a:lnTo>
                  <a:pt x="70" y="36"/>
                </a:lnTo>
                <a:lnTo>
                  <a:pt x="68" y="38"/>
                </a:lnTo>
                <a:lnTo>
                  <a:pt x="68" y="36"/>
                </a:lnTo>
                <a:lnTo>
                  <a:pt x="68" y="38"/>
                </a:lnTo>
                <a:lnTo>
                  <a:pt x="66" y="38"/>
                </a:lnTo>
                <a:lnTo>
                  <a:pt x="66" y="41"/>
                </a:lnTo>
                <a:lnTo>
                  <a:pt x="64" y="41"/>
                </a:lnTo>
                <a:lnTo>
                  <a:pt x="64" y="41"/>
                </a:lnTo>
                <a:lnTo>
                  <a:pt x="62" y="43"/>
                </a:lnTo>
                <a:lnTo>
                  <a:pt x="59" y="45"/>
                </a:lnTo>
                <a:lnTo>
                  <a:pt x="57" y="47"/>
                </a:lnTo>
                <a:lnTo>
                  <a:pt x="57" y="47"/>
                </a:lnTo>
                <a:lnTo>
                  <a:pt x="55" y="47"/>
                </a:lnTo>
                <a:lnTo>
                  <a:pt x="55" y="45"/>
                </a:lnTo>
                <a:lnTo>
                  <a:pt x="53" y="45"/>
                </a:lnTo>
                <a:lnTo>
                  <a:pt x="55" y="41"/>
                </a:lnTo>
                <a:lnTo>
                  <a:pt x="57" y="38"/>
                </a:lnTo>
                <a:lnTo>
                  <a:pt x="57" y="36"/>
                </a:lnTo>
                <a:lnTo>
                  <a:pt x="57" y="34"/>
                </a:lnTo>
                <a:lnTo>
                  <a:pt x="57" y="34"/>
                </a:lnTo>
                <a:lnTo>
                  <a:pt x="57" y="32"/>
                </a:lnTo>
                <a:lnTo>
                  <a:pt x="55" y="32"/>
                </a:lnTo>
                <a:lnTo>
                  <a:pt x="55" y="32"/>
                </a:lnTo>
                <a:lnTo>
                  <a:pt x="57" y="30"/>
                </a:lnTo>
                <a:lnTo>
                  <a:pt x="57" y="30"/>
                </a:lnTo>
                <a:lnTo>
                  <a:pt x="57" y="28"/>
                </a:lnTo>
                <a:lnTo>
                  <a:pt x="59" y="26"/>
                </a:lnTo>
                <a:lnTo>
                  <a:pt x="59" y="24"/>
                </a:lnTo>
                <a:lnTo>
                  <a:pt x="59" y="22"/>
                </a:lnTo>
                <a:lnTo>
                  <a:pt x="59" y="19"/>
                </a:lnTo>
                <a:lnTo>
                  <a:pt x="59" y="17"/>
                </a:lnTo>
                <a:lnTo>
                  <a:pt x="59" y="15"/>
                </a:lnTo>
                <a:lnTo>
                  <a:pt x="59" y="13"/>
                </a:lnTo>
                <a:lnTo>
                  <a:pt x="57" y="13"/>
                </a:lnTo>
                <a:lnTo>
                  <a:pt x="55" y="13"/>
                </a:lnTo>
                <a:lnTo>
                  <a:pt x="53" y="13"/>
                </a:lnTo>
                <a:lnTo>
                  <a:pt x="53" y="13"/>
                </a:lnTo>
                <a:lnTo>
                  <a:pt x="53" y="13"/>
                </a:lnTo>
                <a:lnTo>
                  <a:pt x="51" y="15"/>
                </a:lnTo>
                <a:lnTo>
                  <a:pt x="49" y="15"/>
                </a:lnTo>
                <a:lnTo>
                  <a:pt x="49" y="13"/>
                </a:lnTo>
                <a:lnTo>
                  <a:pt x="47" y="13"/>
                </a:lnTo>
                <a:lnTo>
                  <a:pt x="47" y="11"/>
                </a:lnTo>
                <a:lnTo>
                  <a:pt x="47" y="9"/>
                </a:lnTo>
                <a:lnTo>
                  <a:pt x="49" y="7"/>
                </a:lnTo>
                <a:lnTo>
                  <a:pt x="49" y="5"/>
                </a:lnTo>
                <a:lnTo>
                  <a:pt x="49" y="5"/>
                </a:lnTo>
                <a:lnTo>
                  <a:pt x="49" y="5"/>
                </a:lnTo>
                <a:lnTo>
                  <a:pt x="47" y="5"/>
                </a:lnTo>
                <a:lnTo>
                  <a:pt x="47" y="2"/>
                </a:lnTo>
                <a:lnTo>
                  <a:pt x="47" y="0"/>
                </a:lnTo>
                <a:lnTo>
                  <a:pt x="45" y="0"/>
                </a:lnTo>
                <a:lnTo>
                  <a:pt x="45" y="0"/>
                </a:lnTo>
                <a:lnTo>
                  <a:pt x="43" y="0"/>
                </a:lnTo>
                <a:lnTo>
                  <a:pt x="43" y="2"/>
                </a:lnTo>
                <a:lnTo>
                  <a:pt x="43" y="2"/>
                </a:lnTo>
                <a:lnTo>
                  <a:pt x="43" y="2"/>
                </a:lnTo>
                <a:lnTo>
                  <a:pt x="43" y="2"/>
                </a:lnTo>
                <a:lnTo>
                  <a:pt x="40" y="0"/>
                </a:lnTo>
                <a:lnTo>
                  <a:pt x="40" y="0"/>
                </a:lnTo>
                <a:lnTo>
                  <a:pt x="38" y="0"/>
                </a:lnTo>
                <a:lnTo>
                  <a:pt x="38" y="0"/>
                </a:lnTo>
                <a:lnTo>
                  <a:pt x="36" y="0"/>
                </a:lnTo>
                <a:lnTo>
                  <a:pt x="36" y="2"/>
                </a:lnTo>
                <a:lnTo>
                  <a:pt x="34" y="2"/>
                </a:lnTo>
                <a:lnTo>
                  <a:pt x="32" y="0"/>
                </a:lnTo>
                <a:lnTo>
                  <a:pt x="32" y="0"/>
                </a:lnTo>
                <a:lnTo>
                  <a:pt x="32" y="0"/>
                </a:lnTo>
                <a:lnTo>
                  <a:pt x="32" y="2"/>
                </a:lnTo>
                <a:lnTo>
                  <a:pt x="32" y="5"/>
                </a:lnTo>
                <a:lnTo>
                  <a:pt x="32" y="5"/>
                </a:lnTo>
                <a:lnTo>
                  <a:pt x="32" y="5"/>
                </a:lnTo>
                <a:lnTo>
                  <a:pt x="32" y="5"/>
                </a:lnTo>
                <a:lnTo>
                  <a:pt x="30" y="5"/>
                </a:lnTo>
                <a:lnTo>
                  <a:pt x="30" y="5"/>
                </a:lnTo>
                <a:lnTo>
                  <a:pt x="28" y="5"/>
                </a:lnTo>
                <a:lnTo>
                  <a:pt x="28" y="5"/>
                </a:lnTo>
                <a:lnTo>
                  <a:pt x="26" y="5"/>
                </a:lnTo>
                <a:lnTo>
                  <a:pt x="26" y="5"/>
                </a:lnTo>
                <a:lnTo>
                  <a:pt x="26" y="7"/>
                </a:lnTo>
                <a:lnTo>
                  <a:pt x="26" y="9"/>
                </a:lnTo>
                <a:lnTo>
                  <a:pt x="24" y="9"/>
                </a:lnTo>
                <a:lnTo>
                  <a:pt x="24" y="11"/>
                </a:lnTo>
                <a:lnTo>
                  <a:pt x="24" y="11"/>
                </a:lnTo>
                <a:lnTo>
                  <a:pt x="21" y="11"/>
                </a:lnTo>
                <a:lnTo>
                  <a:pt x="21" y="11"/>
                </a:lnTo>
                <a:lnTo>
                  <a:pt x="17" y="11"/>
                </a:lnTo>
                <a:lnTo>
                  <a:pt x="17" y="11"/>
                </a:lnTo>
                <a:lnTo>
                  <a:pt x="15" y="11"/>
                </a:lnTo>
                <a:lnTo>
                  <a:pt x="15" y="11"/>
                </a:lnTo>
                <a:lnTo>
                  <a:pt x="13" y="11"/>
                </a:lnTo>
                <a:lnTo>
                  <a:pt x="11" y="11"/>
                </a:lnTo>
                <a:lnTo>
                  <a:pt x="11" y="11"/>
                </a:lnTo>
                <a:lnTo>
                  <a:pt x="11" y="11"/>
                </a:lnTo>
                <a:lnTo>
                  <a:pt x="9" y="13"/>
                </a:lnTo>
                <a:lnTo>
                  <a:pt x="9" y="13"/>
                </a:lnTo>
                <a:lnTo>
                  <a:pt x="7" y="15"/>
                </a:lnTo>
                <a:lnTo>
                  <a:pt x="7" y="17"/>
                </a:lnTo>
                <a:lnTo>
                  <a:pt x="7" y="19"/>
                </a:lnTo>
                <a:lnTo>
                  <a:pt x="5" y="22"/>
                </a:lnTo>
                <a:lnTo>
                  <a:pt x="5" y="24"/>
                </a:lnTo>
                <a:lnTo>
                  <a:pt x="7" y="28"/>
                </a:lnTo>
                <a:lnTo>
                  <a:pt x="7" y="30"/>
                </a:lnTo>
                <a:lnTo>
                  <a:pt x="5" y="30"/>
                </a:lnTo>
                <a:lnTo>
                  <a:pt x="5" y="30"/>
                </a:lnTo>
                <a:lnTo>
                  <a:pt x="2" y="30"/>
                </a:lnTo>
                <a:lnTo>
                  <a:pt x="2" y="30"/>
                </a:lnTo>
                <a:lnTo>
                  <a:pt x="2" y="30"/>
                </a:lnTo>
                <a:lnTo>
                  <a:pt x="0" y="30"/>
                </a:lnTo>
                <a:lnTo>
                  <a:pt x="0" y="30"/>
                </a:lnTo>
                <a:lnTo>
                  <a:pt x="0" y="30"/>
                </a:lnTo>
                <a:lnTo>
                  <a:pt x="0" y="32"/>
                </a:lnTo>
                <a:lnTo>
                  <a:pt x="2" y="34"/>
                </a:lnTo>
                <a:lnTo>
                  <a:pt x="5" y="34"/>
                </a:lnTo>
                <a:lnTo>
                  <a:pt x="5" y="34"/>
                </a:lnTo>
                <a:lnTo>
                  <a:pt x="5" y="34"/>
                </a:lnTo>
                <a:lnTo>
                  <a:pt x="5" y="36"/>
                </a:lnTo>
                <a:lnTo>
                  <a:pt x="5" y="38"/>
                </a:lnTo>
                <a:lnTo>
                  <a:pt x="7" y="38"/>
                </a:lnTo>
                <a:lnTo>
                  <a:pt x="5" y="41"/>
                </a:lnTo>
                <a:lnTo>
                  <a:pt x="5" y="41"/>
                </a:lnTo>
                <a:lnTo>
                  <a:pt x="5" y="43"/>
                </a:lnTo>
                <a:lnTo>
                  <a:pt x="7" y="43"/>
                </a:lnTo>
                <a:lnTo>
                  <a:pt x="9" y="45"/>
                </a:lnTo>
                <a:lnTo>
                  <a:pt x="11" y="49"/>
                </a:lnTo>
                <a:lnTo>
                  <a:pt x="13" y="51"/>
                </a:lnTo>
                <a:lnTo>
                  <a:pt x="13" y="51"/>
                </a:lnTo>
                <a:lnTo>
                  <a:pt x="17" y="53"/>
                </a:lnTo>
                <a:lnTo>
                  <a:pt x="17" y="55"/>
                </a:lnTo>
                <a:lnTo>
                  <a:pt x="17" y="57"/>
                </a:lnTo>
                <a:lnTo>
                  <a:pt x="17" y="60"/>
                </a:lnTo>
                <a:lnTo>
                  <a:pt x="17" y="60"/>
                </a:lnTo>
                <a:lnTo>
                  <a:pt x="19" y="62"/>
                </a:lnTo>
                <a:lnTo>
                  <a:pt x="19" y="64"/>
                </a:lnTo>
                <a:lnTo>
                  <a:pt x="19" y="64"/>
                </a:lnTo>
                <a:lnTo>
                  <a:pt x="21" y="64"/>
                </a:lnTo>
                <a:lnTo>
                  <a:pt x="24" y="64"/>
                </a:lnTo>
                <a:lnTo>
                  <a:pt x="24" y="64"/>
                </a:lnTo>
                <a:lnTo>
                  <a:pt x="24" y="64"/>
                </a:lnTo>
                <a:lnTo>
                  <a:pt x="24" y="66"/>
                </a:lnTo>
                <a:lnTo>
                  <a:pt x="21" y="66"/>
                </a:lnTo>
                <a:lnTo>
                  <a:pt x="19" y="68"/>
                </a:lnTo>
                <a:lnTo>
                  <a:pt x="19" y="70"/>
                </a:lnTo>
                <a:lnTo>
                  <a:pt x="17" y="72"/>
                </a:lnTo>
                <a:lnTo>
                  <a:pt x="17" y="76"/>
                </a:lnTo>
                <a:lnTo>
                  <a:pt x="17" y="79"/>
                </a:lnTo>
                <a:lnTo>
                  <a:pt x="17" y="79"/>
                </a:lnTo>
                <a:lnTo>
                  <a:pt x="17" y="79"/>
                </a:lnTo>
                <a:lnTo>
                  <a:pt x="17" y="79"/>
                </a:lnTo>
                <a:lnTo>
                  <a:pt x="15" y="81"/>
                </a:lnTo>
                <a:lnTo>
                  <a:pt x="13" y="81"/>
                </a:lnTo>
                <a:lnTo>
                  <a:pt x="13" y="81"/>
                </a:lnTo>
                <a:lnTo>
                  <a:pt x="13" y="83"/>
                </a:lnTo>
                <a:lnTo>
                  <a:pt x="13" y="83"/>
                </a:lnTo>
                <a:lnTo>
                  <a:pt x="13" y="85"/>
                </a:lnTo>
                <a:lnTo>
                  <a:pt x="13" y="87"/>
                </a:lnTo>
                <a:lnTo>
                  <a:pt x="15" y="89"/>
                </a:lnTo>
                <a:lnTo>
                  <a:pt x="15" y="91"/>
                </a:lnTo>
                <a:lnTo>
                  <a:pt x="17" y="93"/>
                </a:lnTo>
                <a:lnTo>
                  <a:pt x="19" y="95"/>
                </a:lnTo>
                <a:lnTo>
                  <a:pt x="21" y="98"/>
                </a:lnTo>
                <a:lnTo>
                  <a:pt x="24" y="100"/>
                </a:lnTo>
                <a:lnTo>
                  <a:pt x="26" y="102"/>
                </a:lnTo>
                <a:lnTo>
                  <a:pt x="26" y="104"/>
                </a:lnTo>
                <a:lnTo>
                  <a:pt x="28" y="104"/>
                </a:lnTo>
                <a:lnTo>
                  <a:pt x="28" y="106"/>
                </a:lnTo>
                <a:lnTo>
                  <a:pt x="28" y="108"/>
                </a:lnTo>
                <a:lnTo>
                  <a:pt x="28" y="112"/>
                </a:lnTo>
                <a:lnTo>
                  <a:pt x="28" y="112"/>
                </a:lnTo>
                <a:lnTo>
                  <a:pt x="26" y="114"/>
                </a:lnTo>
                <a:lnTo>
                  <a:pt x="28" y="114"/>
                </a:lnTo>
                <a:lnTo>
                  <a:pt x="28" y="117"/>
                </a:lnTo>
                <a:lnTo>
                  <a:pt x="28" y="119"/>
                </a:lnTo>
                <a:lnTo>
                  <a:pt x="28" y="121"/>
                </a:lnTo>
                <a:lnTo>
                  <a:pt x="30" y="121"/>
                </a:lnTo>
                <a:lnTo>
                  <a:pt x="30" y="123"/>
                </a:lnTo>
                <a:lnTo>
                  <a:pt x="32" y="123"/>
                </a:lnTo>
                <a:lnTo>
                  <a:pt x="30" y="123"/>
                </a:lnTo>
                <a:lnTo>
                  <a:pt x="32" y="125"/>
                </a:lnTo>
                <a:lnTo>
                  <a:pt x="32" y="127"/>
                </a:lnTo>
                <a:lnTo>
                  <a:pt x="32" y="129"/>
                </a:lnTo>
                <a:lnTo>
                  <a:pt x="32" y="129"/>
                </a:lnTo>
                <a:lnTo>
                  <a:pt x="34" y="136"/>
                </a:lnTo>
                <a:lnTo>
                  <a:pt x="34" y="136"/>
                </a:lnTo>
                <a:lnTo>
                  <a:pt x="34" y="136"/>
                </a:lnTo>
                <a:lnTo>
                  <a:pt x="32" y="138"/>
                </a:lnTo>
                <a:lnTo>
                  <a:pt x="32" y="138"/>
                </a:lnTo>
                <a:lnTo>
                  <a:pt x="32" y="138"/>
                </a:lnTo>
                <a:lnTo>
                  <a:pt x="30" y="140"/>
                </a:lnTo>
                <a:lnTo>
                  <a:pt x="28" y="144"/>
                </a:lnTo>
                <a:lnTo>
                  <a:pt x="26" y="148"/>
                </a:lnTo>
                <a:lnTo>
                  <a:pt x="24" y="150"/>
                </a:lnTo>
                <a:lnTo>
                  <a:pt x="21" y="150"/>
                </a:lnTo>
                <a:lnTo>
                  <a:pt x="21" y="153"/>
                </a:lnTo>
                <a:lnTo>
                  <a:pt x="21" y="153"/>
                </a:lnTo>
                <a:lnTo>
                  <a:pt x="21" y="153"/>
                </a:lnTo>
                <a:lnTo>
                  <a:pt x="21" y="155"/>
                </a:lnTo>
                <a:lnTo>
                  <a:pt x="21" y="157"/>
                </a:lnTo>
                <a:lnTo>
                  <a:pt x="21" y="159"/>
                </a:lnTo>
                <a:lnTo>
                  <a:pt x="19" y="159"/>
                </a:lnTo>
                <a:lnTo>
                  <a:pt x="17" y="165"/>
                </a:lnTo>
                <a:lnTo>
                  <a:pt x="17" y="169"/>
                </a:lnTo>
                <a:lnTo>
                  <a:pt x="17" y="169"/>
                </a:lnTo>
                <a:lnTo>
                  <a:pt x="15" y="174"/>
                </a:lnTo>
                <a:lnTo>
                  <a:pt x="15" y="178"/>
                </a:lnTo>
                <a:lnTo>
                  <a:pt x="13" y="180"/>
                </a:lnTo>
                <a:lnTo>
                  <a:pt x="13" y="184"/>
                </a:lnTo>
                <a:lnTo>
                  <a:pt x="13" y="186"/>
                </a:lnTo>
                <a:lnTo>
                  <a:pt x="15" y="188"/>
                </a:lnTo>
                <a:lnTo>
                  <a:pt x="15" y="191"/>
                </a:lnTo>
                <a:lnTo>
                  <a:pt x="15" y="191"/>
                </a:lnTo>
                <a:lnTo>
                  <a:pt x="17" y="188"/>
                </a:lnTo>
                <a:lnTo>
                  <a:pt x="17" y="188"/>
                </a:lnTo>
                <a:lnTo>
                  <a:pt x="19" y="186"/>
                </a:lnTo>
                <a:lnTo>
                  <a:pt x="19" y="188"/>
                </a:lnTo>
                <a:lnTo>
                  <a:pt x="19" y="188"/>
                </a:lnTo>
                <a:lnTo>
                  <a:pt x="21" y="191"/>
                </a:lnTo>
                <a:lnTo>
                  <a:pt x="24" y="193"/>
                </a:lnTo>
                <a:lnTo>
                  <a:pt x="24" y="193"/>
                </a:lnTo>
                <a:lnTo>
                  <a:pt x="26" y="195"/>
                </a:lnTo>
                <a:lnTo>
                  <a:pt x="26" y="197"/>
                </a:lnTo>
                <a:lnTo>
                  <a:pt x="26" y="197"/>
                </a:lnTo>
                <a:lnTo>
                  <a:pt x="28" y="197"/>
                </a:lnTo>
                <a:lnTo>
                  <a:pt x="30" y="199"/>
                </a:lnTo>
                <a:lnTo>
                  <a:pt x="30" y="199"/>
                </a:lnTo>
                <a:lnTo>
                  <a:pt x="30" y="201"/>
                </a:lnTo>
                <a:lnTo>
                  <a:pt x="32" y="203"/>
                </a:lnTo>
                <a:lnTo>
                  <a:pt x="32" y="203"/>
                </a:lnTo>
                <a:lnTo>
                  <a:pt x="34" y="203"/>
                </a:lnTo>
                <a:lnTo>
                  <a:pt x="34" y="205"/>
                </a:lnTo>
                <a:lnTo>
                  <a:pt x="34" y="205"/>
                </a:lnTo>
                <a:lnTo>
                  <a:pt x="34" y="205"/>
                </a:lnTo>
                <a:lnTo>
                  <a:pt x="36" y="205"/>
                </a:lnTo>
                <a:lnTo>
                  <a:pt x="36" y="210"/>
                </a:lnTo>
                <a:lnTo>
                  <a:pt x="38" y="212"/>
                </a:lnTo>
                <a:lnTo>
                  <a:pt x="43" y="216"/>
                </a:lnTo>
                <a:lnTo>
                  <a:pt x="43" y="216"/>
                </a:lnTo>
                <a:lnTo>
                  <a:pt x="43" y="214"/>
                </a:lnTo>
                <a:lnTo>
                  <a:pt x="43" y="214"/>
                </a:lnTo>
                <a:lnTo>
                  <a:pt x="43" y="212"/>
                </a:lnTo>
                <a:lnTo>
                  <a:pt x="45" y="212"/>
                </a:lnTo>
                <a:lnTo>
                  <a:pt x="45" y="214"/>
                </a:lnTo>
                <a:lnTo>
                  <a:pt x="49" y="216"/>
                </a:lnTo>
                <a:lnTo>
                  <a:pt x="49" y="216"/>
                </a:lnTo>
                <a:lnTo>
                  <a:pt x="51" y="216"/>
                </a:lnTo>
                <a:lnTo>
                  <a:pt x="51" y="216"/>
                </a:lnTo>
                <a:lnTo>
                  <a:pt x="53" y="216"/>
                </a:lnTo>
                <a:lnTo>
                  <a:pt x="53" y="218"/>
                </a:lnTo>
                <a:lnTo>
                  <a:pt x="53" y="220"/>
                </a:lnTo>
                <a:lnTo>
                  <a:pt x="55" y="218"/>
                </a:lnTo>
                <a:lnTo>
                  <a:pt x="55" y="220"/>
                </a:lnTo>
                <a:lnTo>
                  <a:pt x="55" y="220"/>
                </a:lnTo>
                <a:lnTo>
                  <a:pt x="57" y="220"/>
                </a:lnTo>
                <a:lnTo>
                  <a:pt x="57" y="222"/>
                </a:lnTo>
                <a:lnTo>
                  <a:pt x="57" y="224"/>
                </a:lnTo>
                <a:lnTo>
                  <a:pt x="55" y="224"/>
                </a:lnTo>
                <a:lnTo>
                  <a:pt x="55" y="226"/>
                </a:lnTo>
                <a:lnTo>
                  <a:pt x="55" y="226"/>
                </a:lnTo>
                <a:lnTo>
                  <a:pt x="57" y="229"/>
                </a:lnTo>
                <a:lnTo>
                  <a:pt x="57" y="229"/>
                </a:lnTo>
                <a:lnTo>
                  <a:pt x="57" y="229"/>
                </a:lnTo>
                <a:lnTo>
                  <a:pt x="57" y="229"/>
                </a:lnTo>
                <a:lnTo>
                  <a:pt x="59" y="226"/>
                </a:lnTo>
                <a:lnTo>
                  <a:pt x="59" y="226"/>
                </a:lnTo>
                <a:lnTo>
                  <a:pt x="62" y="224"/>
                </a:lnTo>
                <a:lnTo>
                  <a:pt x="64" y="224"/>
                </a:lnTo>
                <a:lnTo>
                  <a:pt x="64" y="224"/>
                </a:lnTo>
                <a:lnTo>
                  <a:pt x="64" y="224"/>
                </a:lnTo>
                <a:lnTo>
                  <a:pt x="66" y="226"/>
                </a:lnTo>
                <a:lnTo>
                  <a:pt x="66" y="226"/>
                </a:lnTo>
                <a:lnTo>
                  <a:pt x="66" y="226"/>
                </a:lnTo>
                <a:lnTo>
                  <a:pt x="68" y="226"/>
                </a:lnTo>
                <a:lnTo>
                  <a:pt x="68" y="226"/>
                </a:lnTo>
                <a:lnTo>
                  <a:pt x="70" y="224"/>
                </a:lnTo>
                <a:lnTo>
                  <a:pt x="70" y="222"/>
                </a:lnTo>
                <a:lnTo>
                  <a:pt x="72" y="222"/>
                </a:lnTo>
                <a:lnTo>
                  <a:pt x="72" y="220"/>
                </a:lnTo>
                <a:lnTo>
                  <a:pt x="72" y="220"/>
                </a:lnTo>
                <a:lnTo>
                  <a:pt x="68" y="216"/>
                </a:lnTo>
                <a:lnTo>
                  <a:pt x="66" y="212"/>
                </a:lnTo>
                <a:lnTo>
                  <a:pt x="64" y="210"/>
                </a:lnTo>
                <a:lnTo>
                  <a:pt x="62" y="210"/>
                </a:lnTo>
                <a:lnTo>
                  <a:pt x="59" y="210"/>
                </a:lnTo>
                <a:lnTo>
                  <a:pt x="57" y="210"/>
                </a:lnTo>
                <a:lnTo>
                  <a:pt x="55" y="210"/>
                </a:lnTo>
                <a:lnTo>
                  <a:pt x="53" y="207"/>
                </a:lnTo>
                <a:lnTo>
                  <a:pt x="51" y="207"/>
                </a:lnTo>
                <a:lnTo>
                  <a:pt x="49" y="205"/>
                </a:lnTo>
                <a:lnTo>
                  <a:pt x="47" y="205"/>
                </a:lnTo>
                <a:lnTo>
                  <a:pt x="47" y="205"/>
                </a:lnTo>
                <a:lnTo>
                  <a:pt x="47" y="203"/>
                </a:lnTo>
                <a:lnTo>
                  <a:pt x="43" y="201"/>
                </a:lnTo>
                <a:lnTo>
                  <a:pt x="43" y="199"/>
                </a:lnTo>
                <a:lnTo>
                  <a:pt x="43" y="197"/>
                </a:lnTo>
                <a:lnTo>
                  <a:pt x="45" y="197"/>
                </a:lnTo>
                <a:lnTo>
                  <a:pt x="45" y="197"/>
                </a:lnTo>
                <a:lnTo>
                  <a:pt x="45" y="197"/>
                </a:lnTo>
                <a:lnTo>
                  <a:pt x="45" y="199"/>
                </a:lnTo>
                <a:lnTo>
                  <a:pt x="45" y="199"/>
                </a:lnTo>
                <a:lnTo>
                  <a:pt x="45" y="199"/>
                </a:lnTo>
                <a:lnTo>
                  <a:pt x="47" y="199"/>
                </a:lnTo>
                <a:lnTo>
                  <a:pt x="47" y="201"/>
                </a:lnTo>
                <a:lnTo>
                  <a:pt x="47" y="203"/>
                </a:lnTo>
                <a:lnTo>
                  <a:pt x="49" y="205"/>
                </a:lnTo>
                <a:lnTo>
                  <a:pt x="47" y="203"/>
                </a:lnTo>
                <a:lnTo>
                  <a:pt x="47" y="201"/>
                </a:lnTo>
                <a:lnTo>
                  <a:pt x="45" y="188"/>
                </a:lnTo>
                <a:lnTo>
                  <a:pt x="45" y="186"/>
                </a:lnTo>
                <a:lnTo>
                  <a:pt x="43" y="184"/>
                </a:lnTo>
                <a:lnTo>
                  <a:pt x="43" y="186"/>
                </a:lnTo>
                <a:lnTo>
                  <a:pt x="43" y="186"/>
                </a:lnTo>
                <a:lnTo>
                  <a:pt x="43" y="186"/>
                </a:lnTo>
                <a:lnTo>
                  <a:pt x="40" y="184"/>
                </a:lnTo>
                <a:lnTo>
                  <a:pt x="40" y="184"/>
                </a:lnTo>
                <a:lnTo>
                  <a:pt x="40" y="182"/>
                </a:lnTo>
                <a:lnTo>
                  <a:pt x="38" y="176"/>
                </a:lnTo>
                <a:lnTo>
                  <a:pt x="38" y="174"/>
                </a:lnTo>
                <a:lnTo>
                  <a:pt x="38" y="174"/>
                </a:lnTo>
                <a:lnTo>
                  <a:pt x="36" y="172"/>
                </a:lnTo>
                <a:lnTo>
                  <a:pt x="30" y="174"/>
                </a:lnTo>
                <a:lnTo>
                  <a:pt x="30" y="174"/>
                </a:lnTo>
                <a:lnTo>
                  <a:pt x="28" y="174"/>
                </a:lnTo>
                <a:lnTo>
                  <a:pt x="30" y="172"/>
                </a:lnTo>
                <a:lnTo>
                  <a:pt x="30" y="172"/>
                </a:lnTo>
                <a:lnTo>
                  <a:pt x="28" y="167"/>
                </a:lnTo>
                <a:lnTo>
                  <a:pt x="28" y="165"/>
                </a:lnTo>
                <a:lnTo>
                  <a:pt x="28" y="163"/>
                </a:lnTo>
                <a:lnTo>
                  <a:pt x="28" y="159"/>
                </a:lnTo>
                <a:lnTo>
                  <a:pt x="28" y="159"/>
                </a:lnTo>
                <a:lnTo>
                  <a:pt x="28" y="157"/>
                </a:lnTo>
                <a:lnTo>
                  <a:pt x="28" y="157"/>
                </a:lnTo>
                <a:lnTo>
                  <a:pt x="30" y="153"/>
                </a:lnTo>
                <a:lnTo>
                  <a:pt x="32" y="148"/>
                </a:lnTo>
                <a:lnTo>
                  <a:pt x="32" y="144"/>
                </a:lnTo>
                <a:lnTo>
                  <a:pt x="34" y="144"/>
                </a:lnTo>
                <a:lnTo>
                  <a:pt x="34" y="140"/>
                </a:lnTo>
                <a:lnTo>
                  <a:pt x="36" y="136"/>
                </a:lnTo>
                <a:lnTo>
                  <a:pt x="36" y="136"/>
                </a:lnTo>
                <a:lnTo>
                  <a:pt x="38" y="131"/>
                </a:lnTo>
                <a:lnTo>
                  <a:pt x="38" y="131"/>
                </a:lnTo>
                <a:lnTo>
                  <a:pt x="40" y="129"/>
                </a:lnTo>
                <a:lnTo>
                  <a:pt x="40" y="125"/>
                </a:lnTo>
                <a:lnTo>
                  <a:pt x="40" y="121"/>
                </a:lnTo>
                <a:lnTo>
                  <a:pt x="40" y="119"/>
                </a:lnTo>
                <a:lnTo>
                  <a:pt x="43" y="114"/>
                </a:lnTo>
                <a:lnTo>
                  <a:pt x="40" y="112"/>
                </a:lnTo>
                <a:lnTo>
                  <a:pt x="40" y="112"/>
                </a:lnTo>
                <a:lnTo>
                  <a:pt x="40" y="110"/>
                </a:lnTo>
                <a:lnTo>
                  <a:pt x="43" y="108"/>
                </a:lnTo>
                <a:lnTo>
                  <a:pt x="45" y="108"/>
                </a:lnTo>
                <a:lnTo>
                  <a:pt x="49" y="108"/>
                </a:lnTo>
                <a:lnTo>
                  <a:pt x="49" y="106"/>
                </a:lnTo>
                <a:lnTo>
                  <a:pt x="51" y="108"/>
                </a:lnTo>
                <a:lnTo>
                  <a:pt x="53" y="108"/>
                </a:lnTo>
                <a:lnTo>
                  <a:pt x="55" y="108"/>
                </a:lnTo>
                <a:lnTo>
                  <a:pt x="55" y="110"/>
                </a:lnTo>
                <a:lnTo>
                  <a:pt x="55" y="110"/>
                </a:lnTo>
                <a:lnTo>
                  <a:pt x="55" y="112"/>
                </a:lnTo>
                <a:lnTo>
                  <a:pt x="53" y="114"/>
                </a:lnTo>
                <a:lnTo>
                  <a:pt x="53" y="119"/>
                </a:lnTo>
                <a:lnTo>
                  <a:pt x="53" y="121"/>
                </a:lnTo>
                <a:lnTo>
                  <a:pt x="53" y="121"/>
                </a:lnTo>
                <a:lnTo>
                  <a:pt x="55" y="121"/>
                </a:lnTo>
                <a:lnTo>
                  <a:pt x="57" y="121"/>
                </a:lnTo>
                <a:lnTo>
                  <a:pt x="62" y="121"/>
                </a:lnTo>
                <a:lnTo>
                  <a:pt x="66" y="121"/>
                </a:lnTo>
                <a:lnTo>
                  <a:pt x="68" y="121"/>
                </a:lnTo>
                <a:lnTo>
                  <a:pt x="70" y="123"/>
                </a:lnTo>
                <a:lnTo>
                  <a:pt x="70" y="123"/>
                </a:lnTo>
                <a:lnTo>
                  <a:pt x="72" y="123"/>
                </a:lnTo>
                <a:lnTo>
                  <a:pt x="72" y="125"/>
                </a:lnTo>
                <a:lnTo>
                  <a:pt x="74" y="127"/>
                </a:lnTo>
                <a:lnTo>
                  <a:pt x="74" y="125"/>
                </a:lnTo>
                <a:lnTo>
                  <a:pt x="74" y="125"/>
                </a:lnTo>
                <a:lnTo>
                  <a:pt x="76" y="127"/>
                </a:lnTo>
                <a:lnTo>
                  <a:pt x="76" y="129"/>
                </a:lnTo>
                <a:lnTo>
                  <a:pt x="78" y="129"/>
                </a:lnTo>
                <a:lnTo>
                  <a:pt x="78" y="129"/>
                </a:lnTo>
                <a:lnTo>
                  <a:pt x="81" y="127"/>
                </a:lnTo>
                <a:lnTo>
                  <a:pt x="81" y="129"/>
                </a:lnTo>
                <a:lnTo>
                  <a:pt x="83" y="131"/>
                </a:lnTo>
                <a:lnTo>
                  <a:pt x="83" y="134"/>
                </a:lnTo>
                <a:lnTo>
                  <a:pt x="85" y="136"/>
                </a:lnTo>
                <a:lnTo>
                  <a:pt x="85" y="136"/>
                </a:lnTo>
                <a:lnTo>
                  <a:pt x="85" y="136"/>
                </a:lnTo>
                <a:lnTo>
                  <a:pt x="85" y="136"/>
                </a:lnTo>
                <a:lnTo>
                  <a:pt x="83" y="129"/>
                </a:lnTo>
                <a:lnTo>
                  <a:pt x="81" y="127"/>
                </a:lnTo>
                <a:lnTo>
                  <a:pt x="83" y="125"/>
                </a:lnTo>
                <a:lnTo>
                  <a:pt x="83" y="125"/>
                </a:lnTo>
                <a:lnTo>
                  <a:pt x="81" y="123"/>
                </a:lnTo>
                <a:lnTo>
                  <a:pt x="81" y="123"/>
                </a:lnTo>
                <a:lnTo>
                  <a:pt x="78" y="121"/>
                </a:lnTo>
                <a:lnTo>
                  <a:pt x="78" y="119"/>
                </a:lnTo>
                <a:lnTo>
                  <a:pt x="78" y="117"/>
                </a:lnTo>
                <a:lnTo>
                  <a:pt x="76" y="114"/>
                </a:lnTo>
                <a:lnTo>
                  <a:pt x="76" y="112"/>
                </a:lnTo>
                <a:lnTo>
                  <a:pt x="76" y="112"/>
                </a:lnTo>
                <a:lnTo>
                  <a:pt x="76" y="108"/>
                </a:lnTo>
                <a:lnTo>
                  <a:pt x="76" y="108"/>
                </a:lnTo>
                <a:lnTo>
                  <a:pt x="76" y="108"/>
                </a:lnTo>
                <a:lnTo>
                  <a:pt x="78" y="106"/>
                </a:lnTo>
                <a:lnTo>
                  <a:pt x="78" y="106"/>
                </a:lnTo>
                <a:lnTo>
                  <a:pt x="78" y="106"/>
                </a:lnTo>
                <a:lnTo>
                  <a:pt x="81" y="104"/>
                </a:lnTo>
                <a:lnTo>
                  <a:pt x="83" y="102"/>
                </a:lnTo>
                <a:lnTo>
                  <a:pt x="83" y="102"/>
                </a:lnTo>
                <a:lnTo>
                  <a:pt x="85" y="100"/>
                </a:lnTo>
                <a:lnTo>
                  <a:pt x="85" y="98"/>
                </a:lnTo>
                <a:lnTo>
                  <a:pt x="87" y="95"/>
                </a:lnTo>
                <a:lnTo>
                  <a:pt x="89" y="95"/>
                </a:lnTo>
                <a:lnTo>
                  <a:pt x="91" y="95"/>
                </a:lnTo>
                <a:lnTo>
                  <a:pt x="93" y="95"/>
                </a:lnTo>
                <a:lnTo>
                  <a:pt x="93" y="93"/>
                </a:lnTo>
                <a:lnTo>
                  <a:pt x="95" y="93"/>
                </a:lnTo>
                <a:lnTo>
                  <a:pt x="97" y="95"/>
                </a:lnTo>
                <a:lnTo>
                  <a:pt x="97" y="95"/>
                </a:lnTo>
                <a:lnTo>
                  <a:pt x="100" y="95"/>
                </a:lnTo>
                <a:lnTo>
                  <a:pt x="102" y="95"/>
                </a:lnTo>
                <a:lnTo>
                  <a:pt x="102" y="95"/>
                </a:lnTo>
                <a:lnTo>
                  <a:pt x="104" y="93"/>
                </a:lnTo>
                <a:lnTo>
                  <a:pt x="108" y="95"/>
                </a:lnTo>
                <a:lnTo>
                  <a:pt x="110" y="93"/>
                </a:lnTo>
                <a:lnTo>
                  <a:pt x="112" y="93"/>
                </a:lnTo>
                <a:lnTo>
                  <a:pt x="114" y="93"/>
                </a:lnTo>
                <a:lnTo>
                  <a:pt x="116" y="95"/>
                </a:lnTo>
                <a:lnTo>
                  <a:pt x="116" y="95"/>
                </a:lnTo>
                <a:lnTo>
                  <a:pt x="116" y="95"/>
                </a:lnTo>
                <a:lnTo>
                  <a:pt x="116" y="98"/>
                </a:lnTo>
                <a:lnTo>
                  <a:pt x="119" y="98"/>
                </a:lnTo>
                <a:lnTo>
                  <a:pt x="119" y="95"/>
                </a:lnTo>
                <a:lnTo>
                  <a:pt x="119" y="95"/>
                </a:lnTo>
                <a:lnTo>
                  <a:pt x="119" y="95"/>
                </a:lnTo>
                <a:lnTo>
                  <a:pt x="121" y="95"/>
                </a:lnTo>
                <a:lnTo>
                  <a:pt x="121" y="93"/>
                </a:lnTo>
                <a:lnTo>
                  <a:pt x="123" y="93"/>
                </a:lnTo>
                <a:lnTo>
                  <a:pt x="123" y="91"/>
                </a:lnTo>
                <a:lnTo>
                  <a:pt x="125" y="91"/>
                </a:lnTo>
                <a:lnTo>
                  <a:pt x="125" y="89"/>
                </a:lnTo>
                <a:lnTo>
                  <a:pt x="125" y="87"/>
                </a:lnTo>
                <a:lnTo>
                  <a:pt x="125" y="87"/>
                </a:lnTo>
                <a:lnTo>
                  <a:pt x="125" y="85"/>
                </a:lnTo>
                <a:lnTo>
                  <a:pt x="125" y="83"/>
                </a:lnTo>
                <a:lnTo>
                  <a:pt x="125" y="81"/>
                </a:lnTo>
                <a:lnTo>
                  <a:pt x="125" y="81"/>
                </a:lnTo>
                <a:lnTo>
                  <a:pt x="125" y="79"/>
                </a:lnTo>
                <a:lnTo>
                  <a:pt x="125" y="79"/>
                </a:lnTo>
                <a:lnTo>
                  <a:pt x="125" y="76"/>
                </a:lnTo>
                <a:lnTo>
                  <a:pt x="127" y="76"/>
                </a:lnTo>
                <a:lnTo>
                  <a:pt x="127" y="74"/>
                </a:lnTo>
                <a:lnTo>
                  <a:pt x="125" y="74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49" name="Freeform 349"/>
          <p:cNvSpPr>
            <a:spLocks/>
          </p:cNvSpPr>
          <p:nvPr/>
        </p:nvSpPr>
        <p:spPr bwMode="auto">
          <a:xfrm>
            <a:off x="4383087" y="4083050"/>
            <a:ext cx="44450" cy="123825"/>
          </a:xfrm>
          <a:custGeom>
            <a:avLst/>
            <a:gdLst>
              <a:gd name="T0" fmla="*/ 25 w 28"/>
              <a:gd name="T1" fmla="*/ 70 h 78"/>
              <a:gd name="T2" fmla="*/ 25 w 28"/>
              <a:gd name="T3" fmla="*/ 68 h 78"/>
              <a:gd name="T4" fmla="*/ 25 w 28"/>
              <a:gd name="T5" fmla="*/ 63 h 78"/>
              <a:gd name="T6" fmla="*/ 25 w 28"/>
              <a:gd name="T7" fmla="*/ 53 h 78"/>
              <a:gd name="T8" fmla="*/ 25 w 28"/>
              <a:gd name="T9" fmla="*/ 40 h 78"/>
              <a:gd name="T10" fmla="*/ 25 w 28"/>
              <a:gd name="T11" fmla="*/ 32 h 78"/>
              <a:gd name="T12" fmla="*/ 23 w 28"/>
              <a:gd name="T13" fmla="*/ 25 h 78"/>
              <a:gd name="T14" fmla="*/ 21 w 28"/>
              <a:gd name="T15" fmla="*/ 19 h 78"/>
              <a:gd name="T16" fmla="*/ 15 w 28"/>
              <a:gd name="T17" fmla="*/ 15 h 78"/>
              <a:gd name="T18" fmla="*/ 13 w 28"/>
              <a:gd name="T19" fmla="*/ 13 h 78"/>
              <a:gd name="T20" fmla="*/ 15 w 28"/>
              <a:gd name="T21" fmla="*/ 4 h 78"/>
              <a:gd name="T22" fmla="*/ 11 w 28"/>
              <a:gd name="T23" fmla="*/ 4 h 78"/>
              <a:gd name="T24" fmla="*/ 9 w 28"/>
              <a:gd name="T25" fmla="*/ 2 h 78"/>
              <a:gd name="T26" fmla="*/ 2 w 28"/>
              <a:gd name="T27" fmla="*/ 2 h 78"/>
              <a:gd name="T28" fmla="*/ 0 w 28"/>
              <a:gd name="T29" fmla="*/ 6 h 78"/>
              <a:gd name="T30" fmla="*/ 0 w 28"/>
              <a:gd name="T31" fmla="*/ 9 h 78"/>
              <a:gd name="T32" fmla="*/ 4 w 28"/>
              <a:gd name="T33" fmla="*/ 11 h 78"/>
              <a:gd name="T34" fmla="*/ 6 w 28"/>
              <a:gd name="T35" fmla="*/ 13 h 78"/>
              <a:gd name="T36" fmla="*/ 6 w 28"/>
              <a:gd name="T37" fmla="*/ 19 h 78"/>
              <a:gd name="T38" fmla="*/ 6 w 28"/>
              <a:gd name="T39" fmla="*/ 23 h 78"/>
              <a:gd name="T40" fmla="*/ 6 w 28"/>
              <a:gd name="T41" fmla="*/ 23 h 78"/>
              <a:gd name="T42" fmla="*/ 6 w 28"/>
              <a:gd name="T43" fmla="*/ 23 h 78"/>
              <a:gd name="T44" fmla="*/ 4 w 28"/>
              <a:gd name="T45" fmla="*/ 25 h 78"/>
              <a:gd name="T46" fmla="*/ 4 w 28"/>
              <a:gd name="T47" fmla="*/ 28 h 78"/>
              <a:gd name="T48" fmla="*/ 6 w 28"/>
              <a:gd name="T49" fmla="*/ 25 h 78"/>
              <a:gd name="T50" fmla="*/ 9 w 28"/>
              <a:gd name="T51" fmla="*/ 28 h 78"/>
              <a:gd name="T52" fmla="*/ 9 w 28"/>
              <a:gd name="T53" fmla="*/ 32 h 78"/>
              <a:gd name="T54" fmla="*/ 9 w 28"/>
              <a:gd name="T55" fmla="*/ 36 h 78"/>
              <a:gd name="T56" fmla="*/ 6 w 28"/>
              <a:gd name="T57" fmla="*/ 38 h 78"/>
              <a:gd name="T58" fmla="*/ 11 w 28"/>
              <a:gd name="T59" fmla="*/ 40 h 78"/>
              <a:gd name="T60" fmla="*/ 11 w 28"/>
              <a:gd name="T61" fmla="*/ 44 h 78"/>
              <a:gd name="T62" fmla="*/ 11 w 28"/>
              <a:gd name="T63" fmla="*/ 53 h 78"/>
              <a:gd name="T64" fmla="*/ 9 w 28"/>
              <a:gd name="T65" fmla="*/ 57 h 78"/>
              <a:gd name="T66" fmla="*/ 11 w 28"/>
              <a:gd name="T67" fmla="*/ 59 h 78"/>
              <a:gd name="T68" fmla="*/ 11 w 28"/>
              <a:gd name="T69" fmla="*/ 63 h 78"/>
              <a:gd name="T70" fmla="*/ 9 w 28"/>
              <a:gd name="T71" fmla="*/ 66 h 78"/>
              <a:gd name="T72" fmla="*/ 11 w 28"/>
              <a:gd name="T73" fmla="*/ 68 h 78"/>
              <a:gd name="T74" fmla="*/ 13 w 28"/>
              <a:gd name="T75" fmla="*/ 70 h 78"/>
              <a:gd name="T76" fmla="*/ 13 w 28"/>
              <a:gd name="T77" fmla="*/ 72 h 78"/>
              <a:gd name="T78" fmla="*/ 17 w 28"/>
              <a:gd name="T79" fmla="*/ 74 h 78"/>
              <a:gd name="T80" fmla="*/ 17 w 28"/>
              <a:gd name="T81" fmla="*/ 76 h 78"/>
              <a:gd name="T82" fmla="*/ 19 w 28"/>
              <a:gd name="T83" fmla="*/ 78 h 78"/>
              <a:gd name="T84" fmla="*/ 25 w 28"/>
              <a:gd name="T85" fmla="*/ 76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8" h="78">
                <a:moveTo>
                  <a:pt x="28" y="74"/>
                </a:moveTo>
                <a:lnTo>
                  <a:pt x="28" y="72"/>
                </a:lnTo>
                <a:lnTo>
                  <a:pt x="25" y="70"/>
                </a:lnTo>
                <a:lnTo>
                  <a:pt x="25" y="70"/>
                </a:lnTo>
                <a:lnTo>
                  <a:pt x="25" y="68"/>
                </a:lnTo>
                <a:lnTo>
                  <a:pt x="25" y="68"/>
                </a:lnTo>
                <a:lnTo>
                  <a:pt x="25" y="68"/>
                </a:lnTo>
                <a:lnTo>
                  <a:pt x="25" y="66"/>
                </a:lnTo>
                <a:lnTo>
                  <a:pt x="25" y="63"/>
                </a:lnTo>
                <a:lnTo>
                  <a:pt x="25" y="63"/>
                </a:lnTo>
                <a:lnTo>
                  <a:pt x="25" y="57"/>
                </a:lnTo>
                <a:lnTo>
                  <a:pt x="25" y="53"/>
                </a:lnTo>
                <a:lnTo>
                  <a:pt x="25" y="49"/>
                </a:lnTo>
                <a:lnTo>
                  <a:pt x="25" y="44"/>
                </a:lnTo>
                <a:lnTo>
                  <a:pt x="25" y="40"/>
                </a:lnTo>
                <a:lnTo>
                  <a:pt x="25" y="36"/>
                </a:lnTo>
                <a:lnTo>
                  <a:pt x="25" y="32"/>
                </a:lnTo>
                <a:lnTo>
                  <a:pt x="25" y="32"/>
                </a:lnTo>
                <a:lnTo>
                  <a:pt x="23" y="30"/>
                </a:lnTo>
                <a:lnTo>
                  <a:pt x="23" y="28"/>
                </a:lnTo>
                <a:lnTo>
                  <a:pt x="23" y="25"/>
                </a:lnTo>
                <a:lnTo>
                  <a:pt x="21" y="25"/>
                </a:lnTo>
                <a:lnTo>
                  <a:pt x="21" y="21"/>
                </a:lnTo>
                <a:lnTo>
                  <a:pt x="21" y="19"/>
                </a:lnTo>
                <a:lnTo>
                  <a:pt x="21" y="17"/>
                </a:lnTo>
                <a:lnTo>
                  <a:pt x="19" y="17"/>
                </a:lnTo>
                <a:lnTo>
                  <a:pt x="15" y="15"/>
                </a:lnTo>
                <a:lnTo>
                  <a:pt x="13" y="13"/>
                </a:lnTo>
                <a:lnTo>
                  <a:pt x="13" y="13"/>
                </a:lnTo>
                <a:lnTo>
                  <a:pt x="13" y="13"/>
                </a:lnTo>
                <a:lnTo>
                  <a:pt x="13" y="6"/>
                </a:lnTo>
                <a:lnTo>
                  <a:pt x="13" y="6"/>
                </a:lnTo>
                <a:lnTo>
                  <a:pt x="15" y="4"/>
                </a:lnTo>
                <a:lnTo>
                  <a:pt x="15" y="2"/>
                </a:lnTo>
                <a:lnTo>
                  <a:pt x="11" y="2"/>
                </a:lnTo>
                <a:lnTo>
                  <a:pt x="11" y="4"/>
                </a:lnTo>
                <a:lnTo>
                  <a:pt x="9" y="4"/>
                </a:lnTo>
                <a:lnTo>
                  <a:pt x="9" y="2"/>
                </a:lnTo>
                <a:lnTo>
                  <a:pt x="9" y="2"/>
                </a:lnTo>
                <a:lnTo>
                  <a:pt x="4" y="2"/>
                </a:lnTo>
                <a:lnTo>
                  <a:pt x="0" y="0"/>
                </a:lnTo>
                <a:lnTo>
                  <a:pt x="2" y="2"/>
                </a:lnTo>
                <a:lnTo>
                  <a:pt x="2" y="2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0" y="9"/>
                </a:lnTo>
                <a:lnTo>
                  <a:pt x="0" y="9"/>
                </a:lnTo>
                <a:lnTo>
                  <a:pt x="2" y="9"/>
                </a:lnTo>
                <a:lnTo>
                  <a:pt x="2" y="11"/>
                </a:lnTo>
                <a:lnTo>
                  <a:pt x="4" y="11"/>
                </a:lnTo>
                <a:lnTo>
                  <a:pt x="4" y="13"/>
                </a:lnTo>
                <a:lnTo>
                  <a:pt x="6" y="13"/>
                </a:lnTo>
                <a:lnTo>
                  <a:pt x="6" y="13"/>
                </a:lnTo>
                <a:lnTo>
                  <a:pt x="6" y="15"/>
                </a:lnTo>
                <a:lnTo>
                  <a:pt x="6" y="15"/>
                </a:lnTo>
                <a:lnTo>
                  <a:pt x="6" y="19"/>
                </a:lnTo>
                <a:lnTo>
                  <a:pt x="6" y="21"/>
                </a:lnTo>
                <a:lnTo>
                  <a:pt x="6" y="21"/>
                </a:lnTo>
                <a:lnTo>
                  <a:pt x="6" y="23"/>
                </a:lnTo>
                <a:lnTo>
                  <a:pt x="6" y="23"/>
                </a:lnTo>
                <a:lnTo>
                  <a:pt x="6" y="23"/>
                </a:lnTo>
                <a:lnTo>
                  <a:pt x="6" y="23"/>
                </a:lnTo>
                <a:lnTo>
                  <a:pt x="4" y="23"/>
                </a:lnTo>
                <a:lnTo>
                  <a:pt x="6" y="23"/>
                </a:lnTo>
                <a:lnTo>
                  <a:pt x="6" y="23"/>
                </a:lnTo>
                <a:lnTo>
                  <a:pt x="6" y="23"/>
                </a:lnTo>
                <a:lnTo>
                  <a:pt x="6" y="25"/>
                </a:lnTo>
                <a:lnTo>
                  <a:pt x="4" y="25"/>
                </a:lnTo>
                <a:lnTo>
                  <a:pt x="4" y="25"/>
                </a:lnTo>
                <a:lnTo>
                  <a:pt x="4" y="25"/>
                </a:lnTo>
                <a:lnTo>
                  <a:pt x="4" y="28"/>
                </a:lnTo>
                <a:lnTo>
                  <a:pt x="4" y="28"/>
                </a:lnTo>
                <a:lnTo>
                  <a:pt x="6" y="28"/>
                </a:lnTo>
                <a:lnTo>
                  <a:pt x="6" y="25"/>
                </a:lnTo>
                <a:lnTo>
                  <a:pt x="6" y="25"/>
                </a:lnTo>
                <a:lnTo>
                  <a:pt x="9" y="25"/>
                </a:lnTo>
                <a:lnTo>
                  <a:pt x="9" y="28"/>
                </a:lnTo>
                <a:lnTo>
                  <a:pt x="9" y="28"/>
                </a:lnTo>
                <a:lnTo>
                  <a:pt x="9" y="30"/>
                </a:lnTo>
                <a:lnTo>
                  <a:pt x="9" y="32"/>
                </a:lnTo>
                <a:lnTo>
                  <a:pt x="9" y="34"/>
                </a:lnTo>
                <a:lnTo>
                  <a:pt x="9" y="34"/>
                </a:lnTo>
                <a:lnTo>
                  <a:pt x="9" y="36"/>
                </a:lnTo>
                <a:lnTo>
                  <a:pt x="9" y="36"/>
                </a:lnTo>
                <a:lnTo>
                  <a:pt x="6" y="36"/>
                </a:lnTo>
                <a:lnTo>
                  <a:pt x="6" y="38"/>
                </a:lnTo>
                <a:lnTo>
                  <a:pt x="9" y="38"/>
                </a:lnTo>
                <a:lnTo>
                  <a:pt x="9" y="40"/>
                </a:lnTo>
                <a:lnTo>
                  <a:pt x="11" y="40"/>
                </a:lnTo>
                <a:lnTo>
                  <a:pt x="13" y="42"/>
                </a:lnTo>
                <a:lnTo>
                  <a:pt x="13" y="44"/>
                </a:lnTo>
                <a:lnTo>
                  <a:pt x="11" y="44"/>
                </a:lnTo>
                <a:lnTo>
                  <a:pt x="11" y="44"/>
                </a:lnTo>
                <a:lnTo>
                  <a:pt x="11" y="47"/>
                </a:lnTo>
                <a:lnTo>
                  <a:pt x="11" y="53"/>
                </a:lnTo>
                <a:lnTo>
                  <a:pt x="9" y="55"/>
                </a:lnTo>
                <a:lnTo>
                  <a:pt x="9" y="57"/>
                </a:lnTo>
                <a:lnTo>
                  <a:pt x="9" y="57"/>
                </a:lnTo>
                <a:lnTo>
                  <a:pt x="9" y="57"/>
                </a:lnTo>
                <a:lnTo>
                  <a:pt x="11" y="57"/>
                </a:lnTo>
                <a:lnTo>
                  <a:pt x="11" y="59"/>
                </a:lnTo>
                <a:lnTo>
                  <a:pt x="11" y="61"/>
                </a:lnTo>
                <a:lnTo>
                  <a:pt x="11" y="61"/>
                </a:lnTo>
                <a:lnTo>
                  <a:pt x="11" y="63"/>
                </a:lnTo>
                <a:lnTo>
                  <a:pt x="11" y="63"/>
                </a:lnTo>
                <a:lnTo>
                  <a:pt x="9" y="63"/>
                </a:lnTo>
                <a:lnTo>
                  <a:pt x="9" y="66"/>
                </a:lnTo>
                <a:lnTo>
                  <a:pt x="9" y="66"/>
                </a:lnTo>
                <a:lnTo>
                  <a:pt x="9" y="66"/>
                </a:lnTo>
                <a:lnTo>
                  <a:pt x="11" y="68"/>
                </a:lnTo>
                <a:lnTo>
                  <a:pt x="11" y="68"/>
                </a:lnTo>
                <a:lnTo>
                  <a:pt x="11" y="70"/>
                </a:lnTo>
                <a:lnTo>
                  <a:pt x="13" y="70"/>
                </a:lnTo>
                <a:lnTo>
                  <a:pt x="13" y="70"/>
                </a:lnTo>
                <a:lnTo>
                  <a:pt x="13" y="72"/>
                </a:lnTo>
                <a:lnTo>
                  <a:pt x="13" y="72"/>
                </a:lnTo>
                <a:lnTo>
                  <a:pt x="15" y="74"/>
                </a:lnTo>
                <a:lnTo>
                  <a:pt x="15" y="74"/>
                </a:lnTo>
                <a:lnTo>
                  <a:pt x="17" y="74"/>
                </a:lnTo>
                <a:lnTo>
                  <a:pt x="17" y="74"/>
                </a:lnTo>
                <a:lnTo>
                  <a:pt x="17" y="76"/>
                </a:lnTo>
                <a:lnTo>
                  <a:pt x="17" y="76"/>
                </a:lnTo>
                <a:lnTo>
                  <a:pt x="19" y="76"/>
                </a:lnTo>
                <a:lnTo>
                  <a:pt x="19" y="76"/>
                </a:lnTo>
                <a:lnTo>
                  <a:pt x="19" y="78"/>
                </a:lnTo>
                <a:lnTo>
                  <a:pt x="21" y="76"/>
                </a:lnTo>
                <a:lnTo>
                  <a:pt x="25" y="76"/>
                </a:lnTo>
                <a:lnTo>
                  <a:pt x="25" y="76"/>
                </a:lnTo>
                <a:lnTo>
                  <a:pt x="28" y="74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50" name="Freeform 350"/>
          <p:cNvSpPr>
            <a:spLocks/>
          </p:cNvSpPr>
          <p:nvPr/>
        </p:nvSpPr>
        <p:spPr bwMode="auto">
          <a:xfrm>
            <a:off x="4711699" y="3778250"/>
            <a:ext cx="254000" cy="395288"/>
          </a:xfrm>
          <a:custGeom>
            <a:avLst/>
            <a:gdLst>
              <a:gd name="T0" fmla="*/ 160 w 160"/>
              <a:gd name="T1" fmla="*/ 91 h 249"/>
              <a:gd name="T2" fmla="*/ 152 w 160"/>
              <a:gd name="T3" fmla="*/ 59 h 249"/>
              <a:gd name="T4" fmla="*/ 116 w 160"/>
              <a:gd name="T5" fmla="*/ 40 h 249"/>
              <a:gd name="T6" fmla="*/ 80 w 160"/>
              <a:gd name="T7" fmla="*/ 21 h 249"/>
              <a:gd name="T8" fmla="*/ 42 w 160"/>
              <a:gd name="T9" fmla="*/ 2 h 249"/>
              <a:gd name="T10" fmla="*/ 25 w 160"/>
              <a:gd name="T11" fmla="*/ 17 h 249"/>
              <a:gd name="T12" fmla="*/ 27 w 160"/>
              <a:gd name="T13" fmla="*/ 31 h 249"/>
              <a:gd name="T14" fmla="*/ 38 w 160"/>
              <a:gd name="T15" fmla="*/ 48 h 249"/>
              <a:gd name="T16" fmla="*/ 34 w 160"/>
              <a:gd name="T17" fmla="*/ 63 h 249"/>
              <a:gd name="T18" fmla="*/ 32 w 160"/>
              <a:gd name="T19" fmla="*/ 95 h 249"/>
              <a:gd name="T20" fmla="*/ 11 w 160"/>
              <a:gd name="T21" fmla="*/ 124 h 249"/>
              <a:gd name="T22" fmla="*/ 0 w 160"/>
              <a:gd name="T23" fmla="*/ 146 h 249"/>
              <a:gd name="T24" fmla="*/ 11 w 160"/>
              <a:gd name="T25" fmla="*/ 162 h 249"/>
              <a:gd name="T26" fmla="*/ 19 w 160"/>
              <a:gd name="T27" fmla="*/ 169 h 249"/>
              <a:gd name="T28" fmla="*/ 23 w 160"/>
              <a:gd name="T29" fmla="*/ 182 h 249"/>
              <a:gd name="T30" fmla="*/ 23 w 160"/>
              <a:gd name="T31" fmla="*/ 190 h 249"/>
              <a:gd name="T32" fmla="*/ 25 w 160"/>
              <a:gd name="T33" fmla="*/ 203 h 249"/>
              <a:gd name="T34" fmla="*/ 32 w 160"/>
              <a:gd name="T35" fmla="*/ 211 h 249"/>
              <a:gd name="T36" fmla="*/ 21 w 160"/>
              <a:gd name="T37" fmla="*/ 211 h 249"/>
              <a:gd name="T38" fmla="*/ 8 w 160"/>
              <a:gd name="T39" fmla="*/ 213 h 249"/>
              <a:gd name="T40" fmla="*/ 13 w 160"/>
              <a:gd name="T41" fmla="*/ 222 h 249"/>
              <a:gd name="T42" fmla="*/ 21 w 160"/>
              <a:gd name="T43" fmla="*/ 228 h 249"/>
              <a:gd name="T44" fmla="*/ 27 w 160"/>
              <a:gd name="T45" fmla="*/ 239 h 249"/>
              <a:gd name="T46" fmla="*/ 32 w 160"/>
              <a:gd name="T47" fmla="*/ 245 h 249"/>
              <a:gd name="T48" fmla="*/ 36 w 160"/>
              <a:gd name="T49" fmla="*/ 249 h 249"/>
              <a:gd name="T50" fmla="*/ 44 w 160"/>
              <a:gd name="T51" fmla="*/ 245 h 249"/>
              <a:gd name="T52" fmla="*/ 46 w 160"/>
              <a:gd name="T53" fmla="*/ 245 h 249"/>
              <a:gd name="T54" fmla="*/ 55 w 160"/>
              <a:gd name="T55" fmla="*/ 245 h 249"/>
              <a:gd name="T56" fmla="*/ 61 w 160"/>
              <a:gd name="T57" fmla="*/ 243 h 249"/>
              <a:gd name="T58" fmla="*/ 76 w 160"/>
              <a:gd name="T59" fmla="*/ 241 h 249"/>
              <a:gd name="T60" fmla="*/ 80 w 160"/>
              <a:gd name="T61" fmla="*/ 236 h 249"/>
              <a:gd name="T62" fmla="*/ 84 w 160"/>
              <a:gd name="T63" fmla="*/ 232 h 249"/>
              <a:gd name="T64" fmla="*/ 82 w 160"/>
              <a:gd name="T65" fmla="*/ 228 h 249"/>
              <a:gd name="T66" fmla="*/ 91 w 160"/>
              <a:gd name="T67" fmla="*/ 226 h 249"/>
              <a:gd name="T68" fmla="*/ 101 w 160"/>
              <a:gd name="T69" fmla="*/ 224 h 249"/>
              <a:gd name="T70" fmla="*/ 110 w 160"/>
              <a:gd name="T71" fmla="*/ 220 h 249"/>
              <a:gd name="T72" fmla="*/ 118 w 160"/>
              <a:gd name="T73" fmla="*/ 211 h 249"/>
              <a:gd name="T74" fmla="*/ 122 w 160"/>
              <a:gd name="T75" fmla="*/ 207 h 249"/>
              <a:gd name="T76" fmla="*/ 125 w 160"/>
              <a:gd name="T77" fmla="*/ 203 h 249"/>
              <a:gd name="T78" fmla="*/ 131 w 160"/>
              <a:gd name="T79" fmla="*/ 198 h 249"/>
              <a:gd name="T80" fmla="*/ 133 w 160"/>
              <a:gd name="T81" fmla="*/ 196 h 249"/>
              <a:gd name="T82" fmla="*/ 141 w 160"/>
              <a:gd name="T83" fmla="*/ 196 h 249"/>
              <a:gd name="T84" fmla="*/ 144 w 160"/>
              <a:gd name="T85" fmla="*/ 190 h 249"/>
              <a:gd name="T86" fmla="*/ 139 w 160"/>
              <a:gd name="T87" fmla="*/ 186 h 249"/>
              <a:gd name="T88" fmla="*/ 137 w 160"/>
              <a:gd name="T89" fmla="*/ 179 h 249"/>
              <a:gd name="T90" fmla="*/ 135 w 160"/>
              <a:gd name="T91" fmla="*/ 171 h 249"/>
              <a:gd name="T92" fmla="*/ 129 w 160"/>
              <a:gd name="T93" fmla="*/ 169 h 249"/>
              <a:gd name="T94" fmla="*/ 129 w 160"/>
              <a:gd name="T95" fmla="*/ 165 h 249"/>
              <a:gd name="T96" fmla="*/ 133 w 160"/>
              <a:gd name="T97" fmla="*/ 158 h 249"/>
              <a:gd name="T98" fmla="*/ 131 w 160"/>
              <a:gd name="T99" fmla="*/ 152 h 249"/>
              <a:gd name="T100" fmla="*/ 135 w 160"/>
              <a:gd name="T101" fmla="*/ 148 h 249"/>
              <a:gd name="T102" fmla="*/ 137 w 160"/>
              <a:gd name="T103" fmla="*/ 146 h 249"/>
              <a:gd name="T104" fmla="*/ 135 w 160"/>
              <a:gd name="T105" fmla="*/ 139 h 249"/>
              <a:gd name="T106" fmla="*/ 139 w 160"/>
              <a:gd name="T107" fmla="*/ 137 h 249"/>
              <a:gd name="T108" fmla="*/ 141 w 160"/>
              <a:gd name="T109" fmla="*/ 133 h 249"/>
              <a:gd name="T110" fmla="*/ 144 w 160"/>
              <a:gd name="T111" fmla="*/ 124 h 249"/>
              <a:gd name="T112" fmla="*/ 154 w 160"/>
              <a:gd name="T113" fmla="*/ 122 h 249"/>
              <a:gd name="T114" fmla="*/ 160 w 160"/>
              <a:gd name="T115" fmla="*/ 120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60" h="249">
                <a:moveTo>
                  <a:pt x="160" y="118"/>
                </a:moveTo>
                <a:lnTo>
                  <a:pt x="160" y="112"/>
                </a:lnTo>
                <a:lnTo>
                  <a:pt x="160" y="105"/>
                </a:lnTo>
                <a:lnTo>
                  <a:pt x="160" y="97"/>
                </a:lnTo>
                <a:lnTo>
                  <a:pt x="160" y="91"/>
                </a:lnTo>
                <a:lnTo>
                  <a:pt x="160" y="84"/>
                </a:lnTo>
                <a:lnTo>
                  <a:pt x="160" y="76"/>
                </a:lnTo>
                <a:lnTo>
                  <a:pt x="160" y="70"/>
                </a:lnTo>
                <a:lnTo>
                  <a:pt x="160" y="63"/>
                </a:lnTo>
                <a:lnTo>
                  <a:pt x="152" y="59"/>
                </a:lnTo>
                <a:lnTo>
                  <a:pt x="146" y="55"/>
                </a:lnTo>
                <a:lnTo>
                  <a:pt x="137" y="50"/>
                </a:lnTo>
                <a:lnTo>
                  <a:pt x="131" y="48"/>
                </a:lnTo>
                <a:lnTo>
                  <a:pt x="122" y="44"/>
                </a:lnTo>
                <a:lnTo>
                  <a:pt x="116" y="40"/>
                </a:lnTo>
                <a:lnTo>
                  <a:pt x="110" y="36"/>
                </a:lnTo>
                <a:lnTo>
                  <a:pt x="101" y="34"/>
                </a:lnTo>
                <a:lnTo>
                  <a:pt x="95" y="29"/>
                </a:lnTo>
                <a:lnTo>
                  <a:pt x="87" y="25"/>
                </a:lnTo>
                <a:lnTo>
                  <a:pt x="80" y="21"/>
                </a:lnTo>
                <a:lnTo>
                  <a:pt x="72" y="17"/>
                </a:lnTo>
                <a:lnTo>
                  <a:pt x="65" y="15"/>
                </a:lnTo>
                <a:lnTo>
                  <a:pt x="57" y="10"/>
                </a:lnTo>
                <a:lnTo>
                  <a:pt x="51" y="6"/>
                </a:lnTo>
                <a:lnTo>
                  <a:pt x="42" y="2"/>
                </a:lnTo>
                <a:lnTo>
                  <a:pt x="38" y="0"/>
                </a:lnTo>
                <a:lnTo>
                  <a:pt x="32" y="2"/>
                </a:lnTo>
                <a:lnTo>
                  <a:pt x="27" y="4"/>
                </a:lnTo>
                <a:lnTo>
                  <a:pt x="23" y="6"/>
                </a:lnTo>
                <a:lnTo>
                  <a:pt x="25" y="17"/>
                </a:lnTo>
                <a:lnTo>
                  <a:pt x="25" y="25"/>
                </a:lnTo>
                <a:lnTo>
                  <a:pt x="25" y="29"/>
                </a:lnTo>
                <a:lnTo>
                  <a:pt x="25" y="31"/>
                </a:lnTo>
                <a:lnTo>
                  <a:pt x="25" y="31"/>
                </a:lnTo>
                <a:lnTo>
                  <a:pt x="27" y="31"/>
                </a:lnTo>
                <a:lnTo>
                  <a:pt x="32" y="40"/>
                </a:lnTo>
                <a:lnTo>
                  <a:pt x="32" y="40"/>
                </a:lnTo>
                <a:lnTo>
                  <a:pt x="32" y="44"/>
                </a:lnTo>
                <a:lnTo>
                  <a:pt x="34" y="44"/>
                </a:lnTo>
                <a:lnTo>
                  <a:pt x="38" y="48"/>
                </a:lnTo>
                <a:lnTo>
                  <a:pt x="38" y="48"/>
                </a:lnTo>
                <a:lnTo>
                  <a:pt x="38" y="50"/>
                </a:lnTo>
                <a:lnTo>
                  <a:pt x="34" y="55"/>
                </a:lnTo>
                <a:lnTo>
                  <a:pt x="34" y="57"/>
                </a:lnTo>
                <a:lnTo>
                  <a:pt x="34" y="63"/>
                </a:lnTo>
                <a:lnTo>
                  <a:pt x="34" y="67"/>
                </a:lnTo>
                <a:lnTo>
                  <a:pt x="34" y="74"/>
                </a:lnTo>
                <a:lnTo>
                  <a:pt x="32" y="80"/>
                </a:lnTo>
                <a:lnTo>
                  <a:pt x="32" y="86"/>
                </a:lnTo>
                <a:lnTo>
                  <a:pt x="32" y="95"/>
                </a:lnTo>
                <a:lnTo>
                  <a:pt x="30" y="103"/>
                </a:lnTo>
                <a:lnTo>
                  <a:pt x="25" y="108"/>
                </a:lnTo>
                <a:lnTo>
                  <a:pt x="19" y="116"/>
                </a:lnTo>
                <a:lnTo>
                  <a:pt x="13" y="120"/>
                </a:lnTo>
                <a:lnTo>
                  <a:pt x="11" y="124"/>
                </a:lnTo>
                <a:lnTo>
                  <a:pt x="4" y="133"/>
                </a:lnTo>
                <a:lnTo>
                  <a:pt x="2" y="139"/>
                </a:lnTo>
                <a:lnTo>
                  <a:pt x="0" y="141"/>
                </a:lnTo>
                <a:lnTo>
                  <a:pt x="0" y="143"/>
                </a:lnTo>
                <a:lnTo>
                  <a:pt x="0" y="146"/>
                </a:lnTo>
                <a:lnTo>
                  <a:pt x="2" y="154"/>
                </a:lnTo>
                <a:lnTo>
                  <a:pt x="4" y="156"/>
                </a:lnTo>
                <a:lnTo>
                  <a:pt x="6" y="160"/>
                </a:lnTo>
                <a:lnTo>
                  <a:pt x="8" y="162"/>
                </a:lnTo>
                <a:lnTo>
                  <a:pt x="11" y="162"/>
                </a:lnTo>
                <a:lnTo>
                  <a:pt x="15" y="162"/>
                </a:lnTo>
                <a:lnTo>
                  <a:pt x="15" y="165"/>
                </a:lnTo>
                <a:lnTo>
                  <a:pt x="17" y="167"/>
                </a:lnTo>
                <a:lnTo>
                  <a:pt x="17" y="169"/>
                </a:lnTo>
                <a:lnTo>
                  <a:pt x="19" y="169"/>
                </a:lnTo>
                <a:lnTo>
                  <a:pt x="21" y="171"/>
                </a:lnTo>
                <a:lnTo>
                  <a:pt x="21" y="175"/>
                </a:lnTo>
                <a:lnTo>
                  <a:pt x="23" y="177"/>
                </a:lnTo>
                <a:lnTo>
                  <a:pt x="23" y="177"/>
                </a:lnTo>
                <a:lnTo>
                  <a:pt x="23" y="182"/>
                </a:lnTo>
                <a:lnTo>
                  <a:pt x="23" y="182"/>
                </a:lnTo>
                <a:lnTo>
                  <a:pt x="25" y="184"/>
                </a:lnTo>
                <a:lnTo>
                  <a:pt x="23" y="186"/>
                </a:lnTo>
                <a:lnTo>
                  <a:pt x="25" y="186"/>
                </a:lnTo>
                <a:lnTo>
                  <a:pt x="23" y="190"/>
                </a:lnTo>
                <a:lnTo>
                  <a:pt x="23" y="190"/>
                </a:lnTo>
                <a:lnTo>
                  <a:pt x="23" y="192"/>
                </a:lnTo>
                <a:lnTo>
                  <a:pt x="23" y="196"/>
                </a:lnTo>
                <a:lnTo>
                  <a:pt x="25" y="201"/>
                </a:lnTo>
                <a:lnTo>
                  <a:pt x="25" y="203"/>
                </a:lnTo>
                <a:lnTo>
                  <a:pt x="27" y="205"/>
                </a:lnTo>
                <a:lnTo>
                  <a:pt x="30" y="207"/>
                </a:lnTo>
                <a:lnTo>
                  <a:pt x="32" y="209"/>
                </a:lnTo>
                <a:lnTo>
                  <a:pt x="34" y="209"/>
                </a:lnTo>
                <a:lnTo>
                  <a:pt x="32" y="211"/>
                </a:lnTo>
                <a:lnTo>
                  <a:pt x="27" y="211"/>
                </a:lnTo>
                <a:lnTo>
                  <a:pt x="25" y="211"/>
                </a:lnTo>
                <a:lnTo>
                  <a:pt x="25" y="211"/>
                </a:lnTo>
                <a:lnTo>
                  <a:pt x="23" y="211"/>
                </a:lnTo>
                <a:lnTo>
                  <a:pt x="21" y="211"/>
                </a:lnTo>
                <a:lnTo>
                  <a:pt x="17" y="211"/>
                </a:lnTo>
                <a:lnTo>
                  <a:pt x="13" y="211"/>
                </a:lnTo>
                <a:lnTo>
                  <a:pt x="11" y="211"/>
                </a:lnTo>
                <a:lnTo>
                  <a:pt x="11" y="211"/>
                </a:lnTo>
                <a:lnTo>
                  <a:pt x="8" y="213"/>
                </a:lnTo>
                <a:lnTo>
                  <a:pt x="8" y="215"/>
                </a:lnTo>
                <a:lnTo>
                  <a:pt x="8" y="215"/>
                </a:lnTo>
                <a:lnTo>
                  <a:pt x="8" y="217"/>
                </a:lnTo>
                <a:lnTo>
                  <a:pt x="11" y="220"/>
                </a:lnTo>
                <a:lnTo>
                  <a:pt x="13" y="222"/>
                </a:lnTo>
                <a:lnTo>
                  <a:pt x="13" y="222"/>
                </a:lnTo>
                <a:lnTo>
                  <a:pt x="17" y="226"/>
                </a:lnTo>
                <a:lnTo>
                  <a:pt x="19" y="228"/>
                </a:lnTo>
                <a:lnTo>
                  <a:pt x="19" y="228"/>
                </a:lnTo>
                <a:lnTo>
                  <a:pt x="21" y="228"/>
                </a:lnTo>
                <a:lnTo>
                  <a:pt x="21" y="228"/>
                </a:lnTo>
                <a:lnTo>
                  <a:pt x="23" y="230"/>
                </a:lnTo>
                <a:lnTo>
                  <a:pt x="25" y="232"/>
                </a:lnTo>
                <a:lnTo>
                  <a:pt x="27" y="236"/>
                </a:lnTo>
                <a:lnTo>
                  <a:pt x="27" y="239"/>
                </a:lnTo>
                <a:lnTo>
                  <a:pt x="30" y="243"/>
                </a:lnTo>
                <a:lnTo>
                  <a:pt x="30" y="243"/>
                </a:lnTo>
                <a:lnTo>
                  <a:pt x="32" y="243"/>
                </a:lnTo>
                <a:lnTo>
                  <a:pt x="32" y="245"/>
                </a:lnTo>
                <a:lnTo>
                  <a:pt x="32" y="245"/>
                </a:lnTo>
                <a:lnTo>
                  <a:pt x="32" y="247"/>
                </a:lnTo>
                <a:lnTo>
                  <a:pt x="30" y="247"/>
                </a:lnTo>
                <a:lnTo>
                  <a:pt x="32" y="247"/>
                </a:lnTo>
                <a:lnTo>
                  <a:pt x="34" y="249"/>
                </a:lnTo>
                <a:lnTo>
                  <a:pt x="36" y="249"/>
                </a:lnTo>
                <a:lnTo>
                  <a:pt x="38" y="247"/>
                </a:lnTo>
                <a:lnTo>
                  <a:pt x="38" y="247"/>
                </a:lnTo>
                <a:lnTo>
                  <a:pt x="42" y="247"/>
                </a:lnTo>
                <a:lnTo>
                  <a:pt x="44" y="245"/>
                </a:lnTo>
                <a:lnTo>
                  <a:pt x="44" y="245"/>
                </a:lnTo>
                <a:lnTo>
                  <a:pt x="44" y="243"/>
                </a:lnTo>
                <a:lnTo>
                  <a:pt x="46" y="243"/>
                </a:lnTo>
                <a:lnTo>
                  <a:pt x="46" y="243"/>
                </a:lnTo>
                <a:lnTo>
                  <a:pt x="46" y="243"/>
                </a:lnTo>
                <a:lnTo>
                  <a:pt x="46" y="245"/>
                </a:lnTo>
                <a:lnTo>
                  <a:pt x="49" y="245"/>
                </a:lnTo>
                <a:lnTo>
                  <a:pt x="51" y="247"/>
                </a:lnTo>
                <a:lnTo>
                  <a:pt x="51" y="247"/>
                </a:lnTo>
                <a:lnTo>
                  <a:pt x="53" y="247"/>
                </a:lnTo>
                <a:lnTo>
                  <a:pt x="55" y="245"/>
                </a:lnTo>
                <a:lnTo>
                  <a:pt x="55" y="245"/>
                </a:lnTo>
                <a:lnTo>
                  <a:pt x="57" y="243"/>
                </a:lnTo>
                <a:lnTo>
                  <a:pt x="59" y="243"/>
                </a:lnTo>
                <a:lnTo>
                  <a:pt x="61" y="243"/>
                </a:lnTo>
                <a:lnTo>
                  <a:pt x="61" y="243"/>
                </a:lnTo>
                <a:lnTo>
                  <a:pt x="63" y="241"/>
                </a:lnTo>
                <a:lnTo>
                  <a:pt x="65" y="241"/>
                </a:lnTo>
                <a:lnTo>
                  <a:pt x="68" y="241"/>
                </a:lnTo>
                <a:lnTo>
                  <a:pt x="72" y="241"/>
                </a:lnTo>
                <a:lnTo>
                  <a:pt x="76" y="241"/>
                </a:lnTo>
                <a:lnTo>
                  <a:pt x="78" y="241"/>
                </a:lnTo>
                <a:lnTo>
                  <a:pt x="78" y="239"/>
                </a:lnTo>
                <a:lnTo>
                  <a:pt x="78" y="239"/>
                </a:lnTo>
                <a:lnTo>
                  <a:pt x="78" y="239"/>
                </a:lnTo>
                <a:lnTo>
                  <a:pt x="80" y="236"/>
                </a:lnTo>
                <a:lnTo>
                  <a:pt x="82" y="234"/>
                </a:lnTo>
                <a:lnTo>
                  <a:pt x="84" y="232"/>
                </a:lnTo>
                <a:lnTo>
                  <a:pt x="84" y="232"/>
                </a:lnTo>
                <a:lnTo>
                  <a:pt x="84" y="232"/>
                </a:lnTo>
                <a:lnTo>
                  <a:pt x="84" y="232"/>
                </a:lnTo>
                <a:lnTo>
                  <a:pt x="87" y="230"/>
                </a:lnTo>
                <a:lnTo>
                  <a:pt x="84" y="230"/>
                </a:lnTo>
                <a:lnTo>
                  <a:pt x="82" y="228"/>
                </a:lnTo>
                <a:lnTo>
                  <a:pt x="82" y="228"/>
                </a:lnTo>
                <a:lnTo>
                  <a:pt x="82" y="228"/>
                </a:lnTo>
                <a:lnTo>
                  <a:pt x="82" y="226"/>
                </a:lnTo>
                <a:lnTo>
                  <a:pt x="82" y="226"/>
                </a:lnTo>
                <a:lnTo>
                  <a:pt x="84" y="226"/>
                </a:lnTo>
                <a:lnTo>
                  <a:pt x="87" y="226"/>
                </a:lnTo>
                <a:lnTo>
                  <a:pt x="91" y="226"/>
                </a:lnTo>
                <a:lnTo>
                  <a:pt x="93" y="226"/>
                </a:lnTo>
                <a:lnTo>
                  <a:pt x="95" y="226"/>
                </a:lnTo>
                <a:lnTo>
                  <a:pt x="97" y="224"/>
                </a:lnTo>
                <a:lnTo>
                  <a:pt x="99" y="224"/>
                </a:lnTo>
                <a:lnTo>
                  <a:pt x="101" y="224"/>
                </a:lnTo>
                <a:lnTo>
                  <a:pt x="103" y="224"/>
                </a:lnTo>
                <a:lnTo>
                  <a:pt x="108" y="222"/>
                </a:lnTo>
                <a:lnTo>
                  <a:pt x="110" y="222"/>
                </a:lnTo>
                <a:lnTo>
                  <a:pt x="110" y="220"/>
                </a:lnTo>
                <a:lnTo>
                  <a:pt x="110" y="220"/>
                </a:lnTo>
                <a:lnTo>
                  <a:pt x="112" y="220"/>
                </a:lnTo>
                <a:lnTo>
                  <a:pt x="112" y="217"/>
                </a:lnTo>
                <a:lnTo>
                  <a:pt x="114" y="215"/>
                </a:lnTo>
                <a:lnTo>
                  <a:pt x="114" y="215"/>
                </a:lnTo>
                <a:lnTo>
                  <a:pt x="118" y="211"/>
                </a:lnTo>
                <a:lnTo>
                  <a:pt x="120" y="211"/>
                </a:lnTo>
                <a:lnTo>
                  <a:pt x="120" y="209"/>
                </a:lnTo>
                <a:lnTo>
                  <a:pt x="122" y="207"/>
                </a:lnTo>
                <a:lnTo>
                  <a:pt x="122" y="207"/>
                </a:lnTo>
                <a:lnTo>
                  <a:pt x="122" y="207"/>
                </a:lnTo>
                <a:lnTo>
                  <a:pt x="125" y="207"/>
                </a:lnTo>
                <a:lnTo>
                  <a:pt x="125" y="205"/>
                </a:lnTo>
                <a:lnTo>
                  <a:pt x="125" y="205"/>
                </a:lnTo>
                <a:lnTo>
                  <a:pt x="125" y="203"/>
                </a:lnTo>
                <a:lnTo>
                  <a:pt x="125" y="203"/>
                </a:lnTo>
                <a:lnTo>
                  <a:pt x="125" y="201"/>
                </a:lnTo>
                <a:lnTo>
                  <a:pt x="127" y="201"/>
                </a:lnTo>
                <a:lnTo>
                  <a:pt x="127" y="201"/>
                </a:lnTo>
                <a:lnTo>
                  <a:pt x="129" y="198"/>
                </a:lnTo>
                <a:lnTo>
                  <a:pt x="131" y="198"/>
                </a:lnTo>
                <a:lnTo>
                  <a:pt x="131" y="196"/>
                </a:lnTo>
                <a:lnTo>
                  <a:pt x="131" y="196"/>
                </a:lnTo>
                <a:lnTo>
                  <a:pt x="133" y="196"/>
                </a:lnTo>
                <a:lnTo>
                  <a:pt x="133" y="196"/>
                </a:lnTo>
                <a:lnTo>
                  <a:pt x="133" y="196"/>
                </a:lnTo>
                <a:lnTo>
                  <a:pt x="135" y="196"/>
                </a:lnTo>
                <a:lnTo>
                  <a:pt x="137" y="194"/>
                </a:lnTo>
                <a:lnTo>
                  <a:pt x="139" y="194"/>
                </a:lnTo>
                <a:lnTo>
                  <a:pt x="141" y="196"/>
                </a:lnTo>
                <a:lnTo>
                  <a:pt x="141" y="196"/>
                </a:lnTo>
                <a:lnTo>
                  <a:pt x="144" y="196"/>
                </a:lnTo>
                <a:lnTo>
                  <a:pt x="144" y="194"/>
                </a:lnTo>
                <a:lnTo>
                  <a:pt x="144" y="192"/>
                </a:lnTo>
                <a:lnTo>
                  <a:pt x="144" y="190"/>
                </a:lnTo>
                <a:lnTo>
                  <a:pt x="144" y="190"/>
                </a:lnTo>
                <a:lnTo>
                  <a:pt x="144" y="188"/>
                </a:lnTo>
                <a:lnTo>
                  <a:pt x="141" y="188"/>
                </a:lnTo>
                <a:lnTo>
                  <a:pt x="141" y="188"/>
                </a:lnTo>
                <a:lnTo>
                  <a:pt x="141" y="188"/>
                </a:lnTo>
                <a:lnTo>
                  <a:pt x="139" y="186"/>
                </a:lnTo>
                <a:lnTo>
                  <a:pt x="139" y="186"/>
                </a:lnTo>
                <a:lnTo>
                  <a:pt x="137" y="184"/>
                </a:lnTo>
                <a:lnTo>
                  <a:pt x="139" y="179"/>
                </a:lnTo>
                <a:lnTo>
                  <a:pt x="139" y="179"/>
                </a:lnTo>
                <a:lnTo>
                  <a:pt x="137" y="179"/>
                </a:lnTo>
                <a:lnTo>
                  <a:pt x="137" y="177"/>
                </a:lnTo>
                <a:lnTo>
                  <a:pt x="137" y="177"/>
                </a:lnTo>
                <a:lnTo>
                  <a:pt x="137" y="175"/>
                </a:lnTo>
                <a:lnTo>
                  <a:pt x="135" y="173"/>
                </a:lnTo>
                <a:lnTo>
                  <a:pt x="135" y="171"/>
                </a:lnTo>
                <a:lnTo>
                  <a:pt x="135" y="169"/>
                </a:lnTo>
                <a:lnTo>
                  <a:pt x="133" y="169"/>
                </a:lnTo>
                <a:lnTo>
                  <a:pt x="131" y="169"/>
                </a:lnTo>
                <a:lnTo>
                  <a:pt x="129" y="169"/>
                </a:lnTo>
                <a:lnTo>
                  <a:pt x="129" y="169"/>
                </a:lnTo>
                <a:lnTo>
                  <a:pt x="129" y="169"/>
                </a:lnTo>
                <a:lnTo>
                  <a:pt x="127" y="169"/>
                </a:lnTo>
                <a:lnTo>
                  <a:pt x="127" y="167"/>
                </a:lnTo>
                <a:lnTo>
                  <a:pt x="127" y="167"/>
                </a:lnTo>
                <a:lnTo>
                  <a:pt x="129" y="165"/>
                </a:lnTo>
                <a:lnTo>
                  <a:pt x="129" y="162"/>
                </a:lnTo>
                <a:lnTo>
                  <a:pt x="133" y="160"/>
                </a:lnTo>
                <a:lnTo>
                  <a:pt x="133" y="160"/>
                </a:lnTo>
                <a:lnTo>
                  <a:pt x="133" y="158"/>
                </a:lnTo>
                <a:lnTo>
                  <a:pt x="133" y="158"/>
                </a:lnTo>
                <a:lnTo>
                  <a:pt x="133" y="156"/>
                </a:lnTo>
                <a:lnTo>
                  <a:pt x="133" y="156"/>
                </a:lnTo>
                <a:lnTo>
                  <a:pt x="133" y="154"/>
                </a:lnTo>
                <a:lnTo>
                  <a:pt x="131" y="152"/>
                </a:lnTo>
                <a:lnTo>
                  <a:pt x="131" y="152"/>
                </a:lnTo>
                <a:lnTo>
                  <a:pt x="131" y="150"/>
                </a:lnTo>
                <a:lnTo>
                  <a:pt x="133" y="150"/>
                </a:lnTo>
                <a:lnTo>
                  <a:pt x="133" y="148"/>
                </a:lnTo>
                <a:lnTo>
                  <a:pt x="135" y="148"/>
                </a:lnTo>
                <a:lnTo>
                  <a:pt x="135" y="148"/>
                </a:lnTo>
                <a:lnTo>
                  <a:pt x="135" y="148"/>
                </a:lnTo>
                <a:lnTo>
                  <a:pt x="137" y="146"/>
                </a:lnTo>
                <a:lnTo>
                  <a:pt x="137" y="146"/>
                </a:lnTo>
                <a:lnTo>
                  <a:pt x="137" y="146"/>
                </a:lnTo>
                <a:lnTo>
                  <a:pt x="137" y="146"/>
                </a:lnTo>
                <a:lnTo>
                  <a:pt x="137" y="143"/>
                </a:lnTo>
                <a:lnTo>
                  <a:pt x="137" y="143"/>
                </a:lnTo>
                <a:lnTo>
                  <a:pt x="137" y="141"/>
                </a:lnTo>
                <a:lnTo>
                  <a:pt x="135" y="141"/>
                </a:lnTo>
                <a:lnTo>
                  <a:pt x="135" y="139"/>
                </a:lnTo>
                <a:lnTo>
                  <a:pt x="135" y="139"/>
                </a:lnTo>
                <a:lnTo>
                  <a:pt x="137" y="139"/>
                </a:lnTo>
                <a:lnTo>
                  <a:pt x="137" y="137"/>
                </a:lnTo>
                <a:lnTo>
                  <a:pt x="139" y="137"/>
                </a:lnTo>
                <a:lnTo>
                  <a:pt x="139" y="137"/>
                </a:lnTo>
                <a:lnTo>
                  <a:pt x="139" y="137"/>
                </a:lnTo>
                <a:lnTo>
                  <a:pt x="139" y="135"/>
                </a:lnTo>
                <a:lnTo>
                  <a:pt x="141" y="135"/>
                </a:lnTo>
                <a:lnTo>
                  <a:pt x="141" y="133"/>
                </a:lnTo>
                <a:lnTo>
                  <a:pt x="141" y="133"/>
                </a:lnTo>
                <a:lnTo>
                  <a:pt x="144" y="131"/>
                </a:lnTo>
                <a:lnTo>
                  <a:pt x="144" y="131"/>
                </a:lnTo>
                <a:lnTo>
                  <a:pt x="144" y="129"/>
                </a:lnTo>
                <a:lnTo>
                  <a:pt x="144" y="129"/>
                </a:lnTo>
                <a:lnTo>
                  <a:pt x="144" y="124"/>
                </a:lnTo>
                <a:lnTo>
                  <a:pt x="146" y="122"/>
                </a:lnTo>
                <a:lnTo>
                  <a:pt x="146" y="122"/>
                </a:lnTo>
                <a:lnTo>
                  <a:pt x="148" y="122"/>
                </a:lnTo>
                <a:lnTo>
                  <a:pt x="152" y="122"/>
                </a:lnTo>
                <a:lnTo>
                  <a:pt x="154" y="122"/>
                </a:lnTo>
                <a:lnTo>
                  <a:pt x="156" y="122"/>
                </a:lnTo>
                <a:lnTo>
                  <a:pt x="160" y="122"/>
                </a:lnTo>
                <a:lnTo>
                  <a:pt x="160" y="122"/>
                </a:lnTo>
                <a:lnTo>
                  <a:pt x="160" y="122"/>
                </a:lnTo>
                <a:lnTo>
                  <a:pt x="160" y="120"/>
                </a:lnTo>
                <a:lnTo>
                  <a:pt x="160" y="118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51" name="Freeform 351"/>
          <p:cNvSpPr>
            <a:spLocks noEditPoints="1"/>
          </p:cNvSpPr>
          <p:nvPr/>
        </p:nvSpPr>
        <p:spPr bwMode="auto">
          <a:xfrm>
            <a:off x="2633662" y="3814763"/>
            <a:ext cx="17463" cy="6350"/>
          </a:xfrm>
          <a:custGeom>
            <a:avLst/>
            <a:gdLst>
              <a:gd name="T0" fmla="*/ 2 w 11"/>
              <a:gd name="T1" fmla="*/ 4 h 4"/>
              <a:gd name="T2" fmla="*/ 0 w 11"/>
              <a:gd name="T3" fmla="*/ 2 h 4"/>
              <a:gd name="T4" fmla="*/ 0 w 11"/>
              <a:gd name="T5" fmla="*/ 4 h 4"/>
              <a:gd name="T6" fmla="*/ 0 w 11"/>
              <a:gd name="T7" fmla="*/ 4 h 4"/>
              <a:gd name="T8" fmla="*/ 0 w 11"/>
              <a:gd name="T9" fmla="*/ 4 h 4"/>
              <a:gd name="T10" fmla="*/ 2 w 11"/>
              <a:gd name="T11" fmla="*/ 4 h 4"/>
              <a:gd name="T12" fmla="*/ 2 w 11"/>
              <a:gd name="T13" fmla="*/ 4 h 4"/>
              <a:gd name="T14" fmla="*/ 2 w 11"/>
              <a:gd name="T15" fmla="*/ 4 h 4"/>
              <a:gd name="T16" fmla="*/ 2 w 11"/>
              <a:gd name="T17" fmla="*/ 2 h 4"/>
              <a:gd name="T18" fmla="*/ 2 w 11"/>
              <a:gd name="T19" fmla="*/ 4 h 4"/>
              <a:gd name="T20" fmla="*/ 11 w 11"/>
              <a:gd name="T21" fmla="*/ 2 h 4"/>
              <a:gd name="T22" fmla="*/ 9 w 11"/>
              <a:gd name="T23" fmla="*/ 2 h 4"/>
              <a:gd name="T24" fmla="*/ 9 w 11"/>
              <a:gd name="T25" fmla="*/ 2 h 4"/>
              <a:gd name="T26" fmla="*/ 9 w 11"/>
              <a:gd name="T27" fmla="*/ 4 h 4"/>
              <a:gd name="T28" fmla="*/ 11 w 11"/>
              <a:gd name="T29" fmla="*/ 4 h 4"/>
              <a:gd name="T30" fmla="*/ 11 w 11"/>
              <a:gd name="T31" fmla="*/ 4 h 4"/>
              <a:gd name="T32" fmla="*/ 11 w 11"/>
              <a:gd name="T33" fmla="*/ 4 h 4"/>
              <a:gd name="T34" fmla="*/ 11 w 11"/>
              <a:gd name="T35" fmla="*/ 4 h 4"/>
              <a:gd name="T36" fmla="*/ 11 w 11"/>
              <a:gd name="T37" fmla="*/ 2 h 4"/>
              <a:gd name="T38" fmla="*/ 6 w 11"/>
              <a:gd name="T39" fmla="*/ 0 h 4"/>
              <a:gd name="T40" fmla="*/ 4 w 11"/>
              <a:gd name="T41" fmla="*/ 0 h 4"/>
              <a:gd name="T42" fmla="*/ 4 w 11"/>
              <a:gd name="T43" fmla="*/ 2 h 4"/>
              <a:gd name="T44" fmla="*/ 6 w 11"/>
              <a:gd name="T45" fmla="*/ 2 h 4"/>
              <a:gd name="T46" fmla="*/ 6 w 11"/>
              <a:gd name="T47" fmla="*/ 2 h 4"/>
              <a:gd name="T48" fmla="*/ 6 w 11"/>
              <a:gd name="T49" fmla="*/ 2 h 4"/>
              <a:gd name="T50" fmla="*/ 6 w 11"/>
              <a:gd name="T51" fmla="*/ 2 h 4"/>
              <a:gd name="T52" fmla="*/ 6 w 11"/>
              <a:gd name="T53" fmla="*/ 2 h 4"/>
              <a:gd name="T54" fmla="*/ 6 w 11"/>
              <a:gd name="T55" fmla="*/ 2 h 4"/>
              <a:gd name="T56" fmla="*/ 6 w 11"/>
              <a:gd name="T5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" h="4">
                <a:moveTo>
                  <a:pt x="2" y="4"/>
                </a:move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4"/>
                </a:lnTo>
                <a:close/>
                <a:moveTo>
                  <a:pt x="11" y="2"/>
                </a:moveTo>
                <a:lnTo>
                  <a:pt x="9" y="2"/>
                </a:lnTo>
                <a:lnTo>
                  <a:pt x="9" y="2"/>
                </a:lnTo>
                <a:lnTo>
                  <a:pt x="9" y="4"/>
                </a:lnTo>
                <a:lnTo>
                  <a:pt x="11" y="4"/>
                </a:lnTo>
                <a:lnTo>
                  <a:pt x="11" y="4"/>
                </a:lnTo>
                <a:lnTo>
                  <a:pt x="11" y="4"/>
                </a:lnTo>
                <a:lnTo>
                  <a:pt x="11" y="4"/>
                </a:lnTo>
                <a:lnTo>
                  <a:pt x="11" y="2"/>
                </a:lnTo>
                <a:close/>
                <a:moveTo>
                  <a:pt x="6" y="0"/>
                </a:moveTo>
                <a:lnTo>
                  <a:pt x="4" y="0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52" name="Freeform 352"/>
          <p:cNvSpPr>
            <a:spLocks/>
          </p:cNvSpPr>
          <p:nvPr/>
        </p:nvSpPr>
        <p:spPr bwMode="auto">
          <a:xfrm>
            <a:off x="5130799" y="4986338"/>
            <a:ext cx="33338" cy="39688"/>
          </a:xfrm>
          <a:custGeom>
            <a:avLst/>
            <a:gdLst>
              <a:gd name="T0" fmla="*/ 19 w 21"/>
              <a:gd name="T1" fmla="*/ 12 h 25"/>
              <a:gd name="T2" fmla="*/ 19 w 21"/>
              <a:gd name="T3" fmla="*/ 12 h 25"/>
              <a:gd name="T4" fmla="*/ 19 w 21"/>
              <a:gd name="T5" fmla="*/ 10 h 25"/>
              <a:gd name="T6" fmla="*/ 19 w 21"/>
              <a:gd name="T7" fmla="*/ 10 h 25"/>
              <a:gd name="T8" fmla="*/ 19 w 21"/>
              <a:gd name="T9" fmla="*/ 8 h 25"/>
              <a:gd name="T10" fmla="*/ 19 w 21"/>
              <a:gd name="T11" fmla="*/ 6 h 25"/>
              <a:gd name="T12" fmla="*/ 19 w 21"/>
              <a:gd name="T13" fmla="*/ 4 h 25"/>
              <a:gd name="T14" fmla="*/ 17 w 21"/>
              <a:gd name="T15" fmla="*/ 4 h 25"/>
              <a:gd name="T16" fmla="*/ 17 w 21"/>
              <a:gd name="T17" fmla="*/ 4 h 25"/>
              <a:gd name="T18" fmla="*/ 17 w 21"/>
              <a:gd name="T19" fmla="*/ 4 h 25"/>
              <a:gd name="T20" fmla="*/ 17 w 21"/>
              <a:gd name="T21" fmla="*/ 4 h 25"/>
              <a:gd name="T22" fmla="*/ 13 w 21"/>
              <a:gd name="T23" fmla="*/ 2 h 25"/>
              <a:gd name="T24" fmla="*/ 8 w 21"/>
              <a:gd name="T25" fmla="*/ 0 h 25"/>
              <a:gd name="T26" fmla="*/ 8 w 21"/>
              <a:gd name="T27" fmla="*/ 0 h 25"/>
              <a:gd name="T28" fmla="*/ 8 w 21"/>
              <a:gd name="T29" fmla="*/ 0 h 25"/>
              <a:gd name="T30" fmla="*/ 6 w 21"/>
              <a:gd name="T31" fmla="*/ 2 h 25"/>
              <a:gd name="T32" fmla="*/ 4 w 21"/>
              <a:gd name="T33" fmla="*/ 4 h 25"/>
              <a:gd name="T34" fmla="*/ 4 w 21"/>
              <a:gd name="T35" fmla="*/ 6 h 25"/>
              <a:gd name="T36" fmla="*/ 2 w 21"/>
              <a:gd name="T37" fmla="*/ 8 h 25"/>
              <a:gd name="T38" fmla="*/ 0 w 21"/>
              <a:gd name="T39" fmla="*/ 12 h 25"/>
              <a:gd name="T40" fmla="*/ 0 w 21"/>
              <a:gd name="T41" fmla="*/ 12 h 25"/>
              <a:gd name="T42" fmla="*/ 0 w 21"/>
              <a:gd name="T43" fmla="*/ 14 h 25"/>
              <a:gd name="T44" fmla="*/ 0 w 21"/>
              <a:gd name="T45" fmla="*/ 16 h 25"/>
              <a:gd name="T46" fmla="*/ 0 w 21"/>
              <a:gd name="T47" fmla="*/ 16 h 25"/>
              <a:gd name="T48" fmla="*/ 2 w 21"/>
              <a:gd name="T49" fmla="*/ 16 h 25"/>
              <a:gd name="T50" fmla="*/ 2 w 21"/>
              <a:gd name="T51" fmla="*/ 19 h 25"/>
              <a:gd name="T52" fmla="*/ 4 w 21"/>
              <a:gd name="T53" fmla="*/ 23 h 25"/>
              <a:gd name="T54" fmla="*/ 6 w 21"/>
              <a:gd name="T55" fmla="*/ 25 h 25"/>
              <a:gd name="T56" fmla="*/ 10 w 21"/>
              <a:gd name="T57" fmla="*/ 25 h 25"/>
              <a:gd name="T58" fmla="*/ 15 w 21"/>
              <a:gd name="T59" fmla="*/ 25 h 25"/>
              <a:gd name="T60" fmla="*/ 17 w 21"/>
              <a:gd name="T61" fmla="*/ 25 h 25"/>
              <a:gd name="T62" fmla="*/ 17 w 21"/>
              <a:gd name="T63" fmla="*/ 23 h 25"/>
              <a:gd name="T64" fmla="*/ 17 w 21"/>
              <a:gd name="T65" fmla="*/ 21 h 25"/>
              <a:gd name="T66" fmla="*/ 19 w 21"/>
              <a:gd name="T67" fmla="*/ 19 h 25"/>
              <a:gd name="T68" fmla="*/ 19 w 21"/>
              <a:gd name="T69" fmla="*/ 19 h 25"/>
              <a:gd name="T70" fmla="*/ 19 w 21"/>
              <a:gd name="T71" fmla="*/ 19 h 25"/>
              <a:gd name="T72" fmla="*/ 21 w 21"/>
              <a:gd name="T73" fmla="*/ 19 h 25"/>
              <a:gd name="T74" fmla="*/ 19 w 21"/>
              <a:gd name="T75" fmla="*/ 12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1" h="25">
                <a:moveTo>
                  <a:pt x="19" y="12"/>
                </a:moveTo>
                <a:lnTo>
                  <a:pt x="19" y="12"/>
                </a:lnTo>
                <a:lnTo>
                  <a:pt x="19" y="10"/>
                </a:lnTo>
                <a:lnTo>
                  <a:pt x="19" y="10"/>
                </a:lnTo>
                <a:lnTo>
                  <a:pt x="19" y="8"/>
                </a:lnTo>
                <a:lnTo>
                  <a:pt x="19" y="6"/>
                </a:lnTo>
                <a:lnTo>
                  <a:pt x="19" y="4"/>
                </a:lnTo>
                <a:lnTo>
                  <a:pt x="17" y="4"/>
                </a:lnTo>
                <a:lnTo>
                  <a:pt x="17" y="4"/>
                </a:lnTo>
                <a:lnTo>
                  <a:pt x="17" y="4"/>
                </a:lnTo>
                <a:lnTo>
                  <a:pt x="17" y="4"/>
                </a:lnTo>
                <a:lnTo>
                  <a:pt x="13" y="2"/>
                </a:lnTo>
                <a:lnTo>
                  <a:pt x="8" y="0"/>
                </a:lnTo>
                <a:lnTo>
                  <a:pt x="8" y="0"/>
                </a:lnTo>
                <a:lnTo>
                  <a:pt x="8" y="0"/>
                </a:lnTo>
                <a:lnTo>
                  <a:pt x="6" y="2"/>
                </a:lnTo>
                <a:lnTo>
                  <a:pt x="4" y="4"/>
                </a:lnTo>
                <a:lnTo>
                  <a:pt x="4" y="6"/>
                </a:lnTo>
                <a:lnTo>
                  <a:pt x="2" y="8"/>
                </a:lnTo>
                <a:lnTo>
                  <a:pt x="0" y="12"/>
                </a:lnTo>
                <a:lnTo>
                  <a:pt x="0" y="12"/>
                </a:lnTo>
                <a:lnTo>
                  <a:pt x="0" y="14"/>
                </a:lnTo>
                <a:lnTo>
                  <a:pt x="0" y="16"/>
                </a:lnTo>
                <a:lnTo>
                  <a:pt x="0" y="16"/>
                </a:lnTo>
                <a:lnTo>
                  <a:pt x="2" y="16"/>
                </a:lnTo>
                <a:lnTo>
                  <a:pt x="2" y="19"/>
                </a:lnTo>
                <a:lnTo>
                  <a:pt x="4" y="23"/>
                </a:lnTo>
                <a:lnTo>
                  <a:pt x="6" y="25"/>
                </a:lnTo>
                <a:lnTo>
                  <a:pt x="10" y="25"/>
                </a:lnTo>
                <a:lnTo>
                  <a:pt x="15" y="25"/>
                </a:lnTo>
                <a:lnTo>
                  <a:pt x="17" y="25"/>
                </a:lnTo>
                <a:lnTo>
                  <a:pt x="17" y="23"/>
                </a:lnTo>
                <a:lnTo>
                  <a:pt x="17" y="21"/>
                </a:lnTo>
                <a:lnTo>
                  <a:pt x="19" y="19"/>
                </a:lnTo>
                <a:lnTo>
                  <a:pt x="19" y="19"/>
                </a:lnTo>
                <a:lnTo>
                  <a:pt x="19" y="19"/>
                </a:lnTo>
                <a:lnTo>
                  <a:pt x="21" y="19"/>
                </a:lnTo>
                <a:lnTo>
                  <a:pt x="19" y="12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53" name="Freeform 353"/>
          <p:cNvSpPr>
            <a:spLocks/>
          </p:cNvSpPr>
          <p:nvPr/>
        </p:nvSpPr>
        <p:spPr bwMode="auto">
          <a:xfrm>
            <a:off x="5251449" y="3411538"/>
            <a:ext cx="160338" cy="134938"/>
          </a:xfrm>
          <a:custGeom>
            <a:avLst/>
            <a:gdLst>
              <a:gd name="T0" fmla="*/ 99 w 101"/>
              <a:gd name="T1" fmla="*/ 0 h 85"/>
              <a:gd name="T2" fmla="*/ 97 w 101"/>
              <a:gd name="T3" fmla="*/ 0 h 85"/>
              <a:gd name="T4" fmla="*/ 91 w 101"/>
              <a:gd name="T5" fmla="*/ 3 h 85"/>
              <a:gd name="T6" fmla="*/ 84 w 101"/>
              <a:gd name="T7" fmla="*/ 3 h 85"/>
              <a:gd name="T8" fmla="*/ 76 w 101"/>
              <a:gd name="T9" fmla="*/ 3 h 85"/>
              <a:gd name="T10" fmla="*/ 65 w 101"/>
              <a:gd name="T11" fmla="*/ 7 h 85"/>
              <a:gd name="T12" fmla="*/ 55 w 101"/>
              <a:gd name="T13" fmla="*/ 11 h 85"/>
              <a:gd name="T14" fmla="*/ 46 w 101"/>
              <a:gd name="T15" fmla="*/ 11 h 85"/>
              <a:gd name="T16" fmla="*/ 40 w 101"/>
              <a:gd name="T17" fmla="*/ 7 h 85"/>
              <a:gd name="T18" fmla="*/ 36 w 101"/>
              <a:gd name="T19" fmla="*/ 7 h 85"/>
              <a:gd name="T20" fmla="*/ 29 w 101"/>
              <a:gd name="T21" fmla="*/ 9 h 85"/>
              <a:gd name="T22" fmla="*/ 23 w 101"/>
              <a:gd name="T23" fmla="*/ 11 h 85"/>
              <a:gd name="T24" fmla="*/ 19 w 101"/>
              <a:gd name="T25" fmla="*/ 9 h 85"/>
              <a:gd name="T26" fmla="*/ 13 w 101"/>
              <a:gd name="T27" fmla="*/ 9 h 85"/>
              <a:gd name="T28" fmla="*/ 13 w 101"/>
              <a:gd name="T29" fmla="*/ 13 h 85"/>
              <a:gd name="T30" fmla="*/ 13 w 101"/>
              <a:gd name="T31" fmla="*/ 17 h 85"/>
              <a:gd name="T32" fmla="*/ 10 w 101"/>
              <a:gd name="T33" fmla="*/ 19 h 85"/>
              <a:gd name="T34" fmla="*/ 6 w 101"/>
              <a:gd name="T35" fmla="*/ 22 h 85"/>
              <a:gd name="T36" fmla="*/ 6 w 101"/>
              <a:gd name="T37" fmla="*/ 26 h 85"/>
              <a:gd name="T38" fmla="*/ 0 w 101"/>
              <a:gd name="T39" fmla="*/ 24 h 85"/>
              <a:gd name="T40" fmla="*/ 2 w 101"/>
              <a:gd name="T41" fmla="*/ 34 h 85"/>
              <a:gd name="T42" fmla="*/ 2 w 101"/>
              <a:gd name="T43" fmla="*/ 38 h 85"/>
              <a:gd name="T44" fmla="*/ 2 w 101"/>
              <a:gd name="T45" fmla="*/ 45 h 85"/>
              <a:gd name="T46" fmla="*/ 8 w 101"/>
              <a:gd name="T47" fmla="*/ 45 h 85"/>
              <a:gd name="T48" fmla="*/ 8 w 101"/>
              <a:gd name="T49" fmla="*/ 47 h 85"/>
              <a:gd name="T50" fmla="*/ 8 w 101"/>
              <a:gd name="T51" fmla="*/ 49 h 85"/>
              <a:gd name="T52" fmla="*/ 13 w 101"/>
              <a:gd name="T53" fmla="*/ 53 h 85"/>
              <a:gd name="T54" fmla="*/ 10 w 101"/>
              <a:gd name="T55" fmla="*/ 55 h 85"/>
              <a:gd name="T56" fmla="*/ 8 w 101"/>
              <a:gd name="T57" fmla="*/ 57 h 85"/>
              <a:gd name="T58" fmla="*/ 8 w 101"/>
              <a:gd name="T59" fmla="*/ 60 h 85"/>
              <a:gd name="T60" fmla="*/ 6 w 101"/>
              <a:gd name="T61" fmla="*/ 60 h 85"/>
              <a:gd name="T62" fmla="*/ 4 w 101"/>
              <a:gd name="T63" fmla="*/ 60 h 85"/>
              <a:gd name="T64" fmla="*/ 2 w 101"/>
              <a:gd name="T65" fmla="*/ 62 h 85"/>
              <a:gd name="T66" fmla="*/ 4 w 101"/>
              <a:gd name="T67" fmla="*/ 64 h 85"/>
              <a:gd name="T68" fmla="*/ 2 w 101"/>
              <a:gd name="T69" fmla="*/ 66 h 85"/>
              <a:gd name="T70" fmla="*/ 2 w 101"/>
              <a:gd name="T71" fmla="*/ 68 h 85"/>
              <a:gd name="T72" fmla="*/ 2 w 101"/>
              <a:gd name="T73" fmla="*/ 70 h 85"/>
              <a:gd name="T74" fmla="*/ 2 w 101"/>
              <a:gd name="T75" fmla="*/ 72 h 85"/>
              <a:gd name="T76" fmla="*/ 2 w 101"/>
              <a:gd name="T77" fmla="*/ 74 h 85"/>
              <a:gd name="T78" fmla="*/ 0 w 101"/>
              <a:gd name="T79" fmla="*/ 79 h 85"/>
              <a:gd name="T80" fmla="*/ 4 w 101"/>
              <a:gd name="T81" fmla="*/ 81 h 85"/>
              <a:gd name="T82" fmla="*/ 8 w 101"/>
              <a:gd name="T83" fmla="*/ 85 h 85"/>
              <a:gd name="T84" fmla="*/ 19 w 101"/>
              <a:gd name="T85" fmla="*/ 83 h 85"/>
              <a:gd name="T86" fmla="*/ 29 w 101"/>
              <a:gd name="T87" fmla="*/ 77 h 85"/>
              <a:gd name="T88" fmla="*/ 42 w 101"/>
              <a:gd name="T89" fmla="*/ 70 h 85"/>
              <a:gd name="T90" fmla="*/ 53 w 101"/>
              <a:gd name="T91" fmla="*/ 64 h 85"/>
              <a:gd name="T92" fmla="*/ 65 w 101"/>
              <a:gd name="T93" fmla="*/ 55 h 85"/>
              <a:gd name="T94" fmla="*/ 78 w 101"/>
              <a:gd name="T95" fmla="*/ 49 h 85"/>
              <a:gd name="T96" fmla="*/ 82 w 101"/>
              <a:gd name="T97" fmla="*/ 43 h 85"/>
              <a:gd name="T98" fmla="*/ 82 w 101"/>
              <a:gd name="T99" fmla="*/ 34 h 85"/>
              <a:gd name="T100" fmla="*/ 84 w 101"/>
              <a:gd name="T101" fmla="*/ 28 h 85"/>
              <a:gd name="T102" fmla="*/ 84 w 101"/>
              <a:gd name="T103" fmla="*/ 24 h 85"/>
              <a:gd name="T104" fmla="*/ 84 w 101"/>
              <a:gd name="T105" fmla="*/ 17 h 85"/>
              <a:gd name="T106" fmla="*/ 86 w 101"/>
              <a:gd name="T107" fmla="*/ 13 h 85"/>
              <a:gd name="T108" fmla="*/ 95 w 101"/>
              <a:gd name="T109" fmla="*/ 9 h 85"/>
              <a:gd name="T110" fmla="*/ 99 w 101"/>
              <a:gd name="T111" fmla="*/ 3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1" h="85">
                <a:moveTo>
                  <a:pt x="101" y="3"/>
                </a:moveTo>
                <a:lnTo>
                  <a:pt x="99" y="0"/>
                </a:lnTo>
                <a:lnTo>
                  <a:pt x="99" y="0"/>
                </a:lnTo>
                <a:lnTo>
                  <a:pt x="99" y="0"/>
                </a:lnTo>
                <a:lnTo>
                  <a:pt x="97" y="0"/>
                </a:lnTo>
                <a:lnTo>
                  <a:pt x="97" y="0"/>
                </a:lnTo>
                <a:lnTo>
                  <a:pt x="95" y="0"/>
                </a:lnTo>
                <a:lnTo>
                  <a:pt x="93" y="3"/>
                </a:lnTo>
                <a:lnTo>
                  <a:pt x="91" y="3"/>
                </a:lnTo>
                <a:lnTo>
                  <a:pt x="86" y="3"/>
                </a:lnTo>
                <a:lnTo>
                  <a:pt x="84" y="3"/>
                </a:lnTo>
                <a:lnTo>
                  <a:pt x="84" y="3"/>
                </a:lnTo>
                <a:lnTo>
                  <a:pt x="80" y="3"/>
                </a:lnTo>
                <a:lnTo>
                  <a:pt x="78" y="3"/>
                </a:lnTo>
                <a:lnTo>
                  <a:pt x="76" y="3"/>
                </a:lnTo>
                <a:lnTo>
                  <a:pt x="76" y="3"/>
                </a:lnTo>
                <a:lnTo>
                  <a:pt x="72" y="5"/>
                </a:lnTo>
                <a:lnTo>
                  <a:pt x="65" y="7"/>
                </a:lnTo>
                <a:lnTo>
                  <a:pt x="59" y="9"/>
                </a:lnTo>
                <a:lnTo>
                  <a:pt x="57" y="9"/>
                </a:lnTo>
                <a:lnTo>
                  <a:pt x="55" y="11"/>
                </a:lnTo>
                <a:lnTo>
                  <a:pt x="51" y="11"/>
                </a:lnTo>
                <a:lnTo>
                  <a:pt x="48" y="11"/>
                </a:lnTo>
                <a:lnTo>
                  <a:pt x="46" y="11"/>
                </a:lnTo>
                <a:lnTo>
                  <a:pt x="44" y="9"/>
                </a:lnTo>
                <a:lnTo>
                  <a:pt x="42" y="9"/>
                </a:lnTo>
                <a:lnTo>
                  <a:pt x="40" y="7"/>
                </a:lnTo>
                <a:lnTo>
                  <a:pt x="40" y="7"/>
                </a:lnTo>
                <a:lnTo>
                  <a:pt x="38" y="7"/>
                </a:lnTo>
                <a:lnTo>
                  <a:pt x="36" y="7"/>
                </a:lnTo>
                <a:lnTo>
                  <a:pt x="32" y="9"/>
                </a:lnTo>
                <a:lnTo>
                  <a:pt x="32" y="9"/>
                </a:lnTo>
                <a:lnTo>
                  <a:pt x="29" y="9"/>
                </a:lnTo>
                <a:lnTo>
                  <a:pt x="27" y="11"/>
                </a:lnTo>
                <a:lnTo>
                  <a:pt x="25" y="11"/>
                </a:lnTo>
                <a:lnTo>
                  <a:pt x="23" y="11"/>
                </a:lnTo>
                <a:lnTo>
                  <a:pt x="21" y="11"/>
                </a:lnTo>
                <a:lnTo>
                  <a:pt x="19" y="11"/>
                </a:lnTo>
                <a:lnTo>
                  <a:pt x="19" y="9"/>
                </a:lnTo>
                <a:lnTo>
                  <a:pt x="17" y="9"/>
                </a:lnTo>
                <a:lnTo>
                  <a:pt x="15" y="9"/>
                </a:lnTo>
                <a:lnTo>
                  <a:pt x="13" y="9"/>
                </a:lnTo>
                <a:lnTo>
                  <a:pt x="13" y="9"/>
                </a:lnTo>
                <a:lnTo>
                  <a:pt x="13" y="9"/>
                </a:lnTo>
                <a:lnTo>
                  <a:pt x="13" y="13"/>
                </a:lnTo>
                <a:lnTo>
                  <a:pt x="10" y="13"/>
                </a:lnTo>
                <a:lnTo>
                  <a:pt x="13" y="17"/>
                </a:lnTo>
                <a:lnTo>
                  <a:pt x="13" y="17"/>
                </a:lnTo>
                <a:lnTo>
                  <a:pt x="13" y="17"/>
                </a:lnTo>
                <a:lnTo>
                  <a:pt x="10" y="17"/>
                </a:lnTo>
                <a:lnTo>
                  <a:pt x="10" y="19"/>
                </a:lnTo>
                <a:lnTo>
                  <a:pt x="8" y="19"/>
                </a:lnTo>
                <a:lnTo>
                  <a:pt x="8" y="22"/>
                </a:lnTo>
                <a:lnTo>
                  <a:pt x="6" y="22"/>
                </a:lnTo>
                <a:lnTo>
                  <a:pt x="6" y="24"/>
                </a:lnTo>
                <a:lnTo>
                  <a:pt x="6" y="26"/>
                </a:lnTo>
                <a:lnTo>
                  <a:pt x="6" y="26"/>
                </a:lnTo>
                <a:lnTo>
                  <a:pt x="2" y="24"/>
                </a:lnTo>
                <a:lnTo>
                  <a:pt x="2" y="24"/>
                </a:lnTo>
                <a:lnTo>
                  <a:pt x="0" y="24"/>
                </a:lnTo>
                <a:lnTo>
                  <a:pt x="0" y="30"/>
                </a:lnTo>
                <a:lnTo>
                  <a:pt x="2" y="32"/>
                </a:lnTo>
                <a:lnTo>
                  <a:pt x="2" y="34"/>
                </a:lnTo>
                <a:lnTo>
                  <a:pt x="2" y="34"/>
                </a:lnTo>
                <a:lnTo>
                  <a:pt x="2" y="36"/>
                </a:lnTo>
                <a:lnTo>
                  <a:pt x="2" y="38"/>
                </a:lnTo>
                <a:lnTo>
                  <a:pt x="2" y="41"/>
                </a:lnTo>
                <a:lnTo>
                  <a:pt x="2" y="43"/>
                </a:lnTo>
                <a:lnTo>
                  <a:pt x="2" y="45"/>
                </a:lnTo>
                <a:lnTo>
                  <a:pt x="6" y="45"/>
                </a:lnTo>
                <a:lnTo>
                  <a:pt x="6" y="45"/>
                </a:lnTo>
                <a:lnTo>
                  <a:pt x="8" y="45"/>
                </a:lnTo>
                <a:lnTo>
                  <a:pt x="8" y="45"/>
                </a:lnTo>
                <a:lnTo>
                  <a:pt x="10" y="47"/>
                </a:lnTo>
                <a:lnTo>
                  <a:pt x="8" y="47"/>
                </a:lnTo>
                <a:lnTo>
                  <a:pt x="8" y="47"/>
                </a:lnTo>
                <a:lnTo>
                  <a:pt x="8" y="47"/>
                </a:lnTo>
                <a:lnTo>
                  <a:pt x="8" y="49"/>
                </a:lnTo>
                <a:lnTo>
                  <a:pt x="10" y="49"/>
                </a:lnTo>
                <a:lnTo>
                  <a:pt x="10" y="49"/>
                </a:lnTo>
                <a:lnTo>
                  <a:pt x="13" y="53"/>
                </a:lnTo>
                <a:lnTo>
                  <a:pt x="10" y="53"/>
                </a:lnTo>
                <a:lnTo>
                  <a:pt x="10" y="55"/>
                </a:lnTo>
                <a:lnTo>
                  <a:pt x="10" y="55"/>
                </a:lnTo>
                <a:lnTo>
                  <a:pt x="8" y="55"/>
                </a:lnTo>
                <a:lnTo>
                  <a:pt x="8" y="57"/>
                </a:lnTo>
                <a:lnTo>
                  <a:pt x="8" y="57"/>
                </a:lnTo>
                <a:lnTo>
                  <a:pt x="8" y="57"/>
                </a:lnTo>
                <a:lnTo>
                  <a:pt x="8" y="60"/>
                </a:lnTo>
                <a:lnTo>
                  <a:pt x="8" y="60"/>
                </a:lnTo>
                <a:lnTo>
                  <a:pt x="8" y="60"/>
                </a:lnTo>
                <a:lnTo>
                  <a:pt x="8" y="60"/>
                </a:lnTo>
                <a:lnTo>
                  <a:pt x="6" y="60"/>
                </a:lnTo>
                <a:lnTo>
                  <a:pt x="6" y="60"/>
                </a:lnTo>
                <a:lnTo>
                  <a:pt x="4" y="60"/>
                </a:lnTo>
                <a:lnTo>
                  <a:pt x="4" y="60"/>
                </a:lnTo>
                <a:lnTo>
                  <a:pt x="2" y="62"/>
                </a:lnTo>
                <a:lnTo>
                  <a:pt x="2" y="62"/>
                </a:lnTo>
                <a:lnTo>
                  <a:pt x="2" y="62"/>
                </a:lnTo>
                <a:lnTo>
                  <a:pt x="2" y="64"/>
                </a:lnTo>
                <a:lnTo>
                  <a:pt x="4" y="64"/>
                </a:lnTo>
                <a:lnTo>
                  <a:pt x="4" y="64"/>
                </a:lnTo>
                <a:lnTo>
                  <a:pt x="4" y="64"/>
                </a:lnTo>
                <a:lnTo>
                  <a:pt x="2" y="64"/>
                </a:lnTo>
                <a:lnTo>
                  <a:pt x="2" y="66"/>
                </a:lnTo>
                <a:lnTo>
                  <a:pt x="2" y="66"/>
                </a:lnTo>
                <a:lnTo>
                  <a:pt x="2" y="66"/>
                </a:lnTo>
                <a:lnTo>
                  <a:pt x="2" y="68"/>
                </a:lnTo>
                <a:lnTo>
                  <a:pt x="0" y="68"/>
                </a:lnTo>
                <a:lnTo>
                  <a:pt x="0" y="68"/>
                </a:lnTo>
                <a:lnTo>
                  <a:pt x="2" y="70"/>
                </a:lnTo>
                <a:lnTo>
                  <a:pt x="2" y="70"/>
                </a:lnTo>
                <a:lnTo>
                  <a:pt x="2" y="72"/>
                </a:lnTo>
                <a:lnTo>
                  <a:pt x="2" y="72"/>
                </a:lnTo>
                <a:lnTo>
                  <a:pt x="2" y="72"/>
                </a:lnTo>
                <a:lnTo>
                  <a:pt x="2" y="74"/>
                </a:lnTo>
                <a:lnTo>
                  <a:pt x="2" y="74"/>
                </a:lnTo>
                <a:lnTo>
                  <a:pt x="2" y="77"/>
                </a:lnTo>
                <a:lnTo>
                  <a:pt x="0" y="77"/>
                </a:lnTo>
                <a:lnTo>
                  <a:pt x="0" y="79"/>
                </a:lnTo>
                <a:lnTo>
                  <a:pt x="2" y="79"/>
                </a:lnTo>
                <a:lnTo>
                  <a:pt x="2" y="79"/>
                </a:lnTo>
                <a:lnTo>
                  <a:pt x="4" y="81"/>
                </a:lnTo>
                <a:lnTo>
                  <a:pt x="6" y="83"/>
                </a:lnTo>
                <a:lnTo>
                  <a:pt x="8" y="83"/>
                </a:lnTo>
                <a:lnTo>
                  <a:pt x="8" y="85"/>
                </a:lnTo>
                <a:lnTo>
                  <a:pt x="10" y="85"/>
                </a:lnTo>
                <a:lnTo>
                  <a:pt x="17" y="85"/>
                </a:lnTo>
                <a:lnTo>
                  <a:pt x="19" y="83"/>
                </a:lnTo>
                <a:lnTo>
                  <a:pt x="23" y="81"/>
                </a:lnTo>
                <a:lnTo>
                  <a:pt x="27" y="79"/>
                </a:lnTo>
                <a:lnTo>
                  <a:pt x="29" y="77"/>
                </a:lnTo>
                <a:lnTo>
                  <a:pt x="34" y="74"/>
                </a:lnTo>
                <a:lnTo>
                  <a:pt x="38" y="72"/>
                </a:lnTo>
                <a:lnTo>
                  <a:pt x="42" y="70"/>
                </a:lnTo>
                <a:lnTo>
                  <a:pt x="46" y="68"/>
                </a:lnTo>
                <a:lnTo>
                  <a:pt x="51" y="64"/>
                </a:lnTo>
                <a:lnTo>
                  <a:pt x="53" y="64"/>
                </a:lnTo>
                <a:lnTo>
                  <a:pt x="57" y="60"/>
                </a:lnTo>
                <a:lnTo>
                  <a:pt x="61" y="57"/>
                </a:lnTo>
                <a:lnTo>
                  <a:pt x="65" y="55"/>
                </a:lnTo>
                <a:lnTo>
                  <a:pt x="72" y="53"/>
                </a:lnTo>
                <a:lnTo>
                  <a:pt x="74" y="51"/>
                </a:lnTo>
                <a:lnTo>
                  <a:pt x="78" y="49"/>
                </a:lnTo>
                <a:lnTo>
                  <a:pt x="80" y="49"/>
                </a:lnTo>
                <a:lnTo>
                  <a:pt x="80" y="47"/>
                </a:lnTo>
                <a:lnTo>
                  <a:pt x="82" y="43"/>
                </a:lnTo>
                <a:lnTo>
                  <a:pt x="82" y="43"/>
                </a:lnTo>
                <a:lnTo>
                  <a:pt x="82" y="38"/>
                </a:lnTo>
                <a:lnTo>
                  <a:pt x="82" y="34"/>
                </a:lnTo>
                <a:lnTo>
                  <a:pt x="82" y="32"/>
                </a:lnTo>
                <a:lnTo>
                  <a:pt x="84" y="30"/>
                </a:lnTo>
                <a:lnTo>
                  <a:pt x="84" y="28"/>
                </a:lnTo>
                <a:lnTo>
                  <a:pt x="84" y="26"/>
                </a:lnTo>
                <a:lnTo>
                  <a:pt x="84" y="26"/>
                </a:lnTo>
                <a:lnTo>
                  <a:pt x="84" y="24"/>
                </a:lnTo>
                <a:lnTo>
                  <a:pt x="82" y="22"/>
                </a:lnTo>
                <a:lnTo>
                  <a:pt x="84" y="19"/>
                </a:lnTo>
                <a:lnTo>
                  <a:pt x="84" y="17"/>
                </a:lnTo>
                <a:lnTo>
                  <a:pt x="84" y="15"/>
                </a:lnTo>
                <a:lnTo>
                  <a:pt x="84" y="13"/>
                </a:lnTo>
                <a:lnTo>
                  <a:pt x="86" y="13"/>
                </a:lnTo>
                <a:lnTo>
                  <a:pt x="89" y="13"/>
                </a:lnTo>
                <a:lnTo>
                  <a:pt x="91" y="11"/>
                </a:lnTo>
                <a:lnTo>
                  <a:pt x="95" y="9"/>
                </a:lnTo>
                <a:lnTo>
                  <a:pt x="97" y="7"/>
                </a:lnTo>
                <a:lnTo>
                  <a:pt x="99" y="5"/>
                </a:lnTo>
                <a:lnTo>
                  <a:pt x="99" y="3"/>
                </a:lnTo>
                <a:lnTo>
                  <a:pt x="101" y="3"/>
                </a:lnTo>
                <a:lnTo>
                  <a:pt x="101" y="3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54" name="Freeform 354"/>
          <p:cNvSpPr>
            <a:spLocks/>
          </p:cNvSpPr>
          <p:nvPr/>
        </p:nvSpPr>
        <p:spPr bwMode="auto">
          <a:xfrm>
            <a:off x="2859087" y="3911600"/>
            <a:ext cx="0" cy="3175"/>
          </a:xfrm>
          <a:custGeom>
            <a:avLst/>
            <a:gdLst>
              <a:gd name="T0" fmla="*/ 0 h 2"/>
              <a:gd name="T1" fmla="*/ 0 h 2"/>
              <a:gd name="T2" fmla="*/ 2 h 2"/>
              <a:gd name="T3" fmla="*/ 2 h 2"/>
              <a:gd name="T4" fmla="*/ 2 h 2"/>
              <a:gd name="T5" fmla="*/ 0 h 2"/>
              <a:gd name="T6" fmla="*/ 0 h 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55" name="Freeform 355"/>
          <p:cNvSpPr>
            <a:spLocks/>
          </p:cNvSpPr>
          <p:nvPr/>
        </p:nvSpPr>
        <p:spPr bwMode="auto">
          <a:xfrm>
            <a:off x="2205037" y="4002088"/>
            <a:ext cx="57150" cy="30163"/>
          </a:xfrm>
          <a:custGeom>
            <a:avLst/>
            <a:gdLst>
              <a:gd name="T0" fmla="*/ 36 w 36"/>
              <a:gd name="T1" fmla="*/ 13 h 19"/>
              <a:gd name="T2" fmla="*/ 36 w 36"/>
              <a:gd name="T3" fmla="*/ 11 h 19"/>
              <a:gd name="T4" fmla="*/ 34 w 36"/>
              <a:gd name="T5" fmla="*/ 9 h 19"/>
              <a:gd name="T6" fmla="*/ 32 w 36"/>
              <a:gd name="T7" fmla="*/ 9 h 19"/>
              <a:gd name="T8" fmla="*/ 29 w 36"/>
              <a:gd name="T9" fmla="*/ 9 h 19"/>
              <a:gd name="T10" fmla="*/ 27 w 36"/>
              <a:gd name="T11" fmla="*/ 9 h 19"/>
              <a:gd name="T12" fmla="*/ 25 w 36"/>
              <a:gd name="T13" fmla="*/ 9 h 19"/>
              <a:gd name="T14" fmla="*/ 23 w 36"/>
              <a:gd name="T15" fmla="*/ 9 h 19"/>
              <a:gd name="T16" fmla="*/ 23 w 36"/>
              <a:gd name="T17" fmla="*/ 7 h 19"/>
              <a:gd name="T18" fmla="*/ 21 w 36"/>
              <a:gd name="T19" fmla="*/ 7 h 19"/>
              <a:gd name="T20" fmla="*/ 21 w 36"/>
              <a:gd name="T21" fmla="*/ 7 h 19"/>
              <a:gd name="T22" fmla="*/ 19 w 36"/>
              <a:gd name="T23" fmla="*/ 5 h 19"/>
              <a:gd name="T24" fmla="*/ 17 w 36"/>
              <a:gd name="T25" fmla="*/ 2 h 19"/>
              <a:gd name="T26" fmla="*/ 15 w 36"/>
              <a:gd name="T27" fmla="*/ 2 h 19"/>
              <a:gd name="T28" fmla="*/ 10 w 36"/>
              <a:gd name="T29" fmla="*/ 0 h 19"/>
              <a:gd name="T30" fmla="*/ 10 w 36"/>
              <a:gd name="T31" fmla="*/ 0 h 19"/>
              <a:gd name="T32" fmla="*/ 8 w 36"/>
              <a:gd name="T33" fmla="*/ 0 h 19"/>
              <a:gd name="T34" fmla="*/ 8 w 36"/>
              <a:gd name="T35" fmla="*/ 0 h 19"/>
              <a:gd name="T36" fmla="*/ 8 w 36"/>
              <a:gd name="T37" fmla="*/ 2 h 19"/>
              <a:gd name="T38" fmla="*/ 8 w 36"/>
              <a:gd name="T39" fmla="*/ 5 h 19"/>
              <a:gd name="T40" fmla="*/ 6 w 36"/>
              <a:gd name="T41" fmla="*/ 5 h 19"/>
              <a:gd name="T42" fmla="*/ 4 w 36"/>
              <a:gd name="T43" fmla="*/ 7 h 19"/>
              <a:gd name="T44" fmla="*/ 2 w 36"/>
              <a:gd name="T45" fmla="*/ 7 h 19"/>
              <a:gd name="T46" fmla="*/ 0 w 36"/>
              <a:gd name="T47" fmla="*/ 9 h 19"/>
              <a:gd name="T48" fmla="*/ 0 w 36"/>
              <a:gd name="T49" fmla="*/ 11 h 19"/>
              <a:gd name="T50" fmla="*/ 2 w 36"/>
              <a:gd name="T51" fmla="*/ 13 h 19"/>
              <a:gd name="T52" fmla="*/ 8 w 36"/>
              <a:gd name="T53" fmla="*/ 15 h 19"/>
              <a:gd name="T54" fmla="*/ 19 w 36"/>
              <a:gd name="T55" fmla="*/ 19 h 19"/>
              <a:gd name="T56" fmla="*/ 23 w 36"/>
              <a:gd name="T57" fmla="*/ 19 h 19"/>
              <a:gd name="T58" fmla="*/ 21 w 36"/>
              <a:gd name="T59" fmla="*/ 19 h 19"/>
              <a:gd name="T60" fmla="*/ 23 w 36"/>
              <a:gd name="T61" fmla="*/ 19 h 19"/>
              <a:gd name="T62" fmla="*/ 29 w 36"/>
              <a:gd name="T63" fmla="*/ 19 h 19"/>
              <a:gd name="T64" fmla="*/ 32 w 36"/>
              <a:gd name="T65" fmla="*/ 19 h 19"/>
              <a:gd name="T66" fmla="*/ 34 w 36"/>
              <a:gd name="T67" fmla="*/ 19 h 19"/>
              <a:gd name="T68" fmla="*/ 34 w 36"/>
              <a:gd name="T69" fmla="*/ 17 h 19"/>
              <a:gd name="T70" fmla="*/ 36 w 36"/>
              <a:gd name="T71" fmla="*/ 15 h 19"/>
              <a:gd name="T72" fmla="*/ 36 w 36"/>
              <a:gd name="T73" fmla="*/ 15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6" h="19">
                <a:moveTo>
                  <a:pt x="36" y="15"/>
                </a:moveTo>
                <a:lnTo>
                  <a:pt x="36" y="13"/>
                </a:lnTo>
                <a:lnTo>
                  <a:pt x="36" y="13"/>
                </a:lnTo>
                <a:lnTo>
                  <a:pt x="36" y="11"/>
                </a:lnTo>
                <a:lnTo>
                  <a:pt x="36" y="11"/>
                </a:lnTo>
                <a:lnTo>
                  <a:pt x="34" y="9"/>
                </a:lnTo>
                <a:lnTo>
                  <a:pt x="34" y="9"/>
                </a:lnTo>
                <a:lnTo>
                  <a:pt x="32" y="9"/>
                </a:lnTo>
                <a:lnTo>
                  <a:pt x="32" y="9"/>
                </a:lnTo>
                <a:lnTo>
                  <a:pt x="29" y="9"/>
                </a:lnTo>
                <a:lnTo>
                  <a:pt x="29" y="7"/>
                </a:lnTo>
                <a:lnTo>
                  <a:pt x="27" y="9"/>
                </a:lnTo>
                <a:lnTo>
                  <a:pt x="25" y="9"/>
                </a:lnTo>
                <a:lnTo>
                  <a:pt x="25" y="9"/>
                </a:lnTo>
                <a:lnTo>
                  <a:pt x="23" y="9"/>
                </a:lnTo>
                <a:lnTo>
                  <a:pt x="23" y="9"/>
                </a:lnTo>
                <a:lnTo>
                  <a:pt x="23" y="9"/>
                </a:lnTo>
                <a:lnTo>
                  <a:pt x="23" y="7"/>
                </a:lnTo>
                <a:lnTo>
                  <a:pt x="23" y="7"/>
                </a:lnTo>
                <a:lnTo>
                  <a:pt x="21" y="7"/>
                </a:lnTo>
                <a:lnTo>
                  <a:pt x="21" y="7"/>
                </a:lnTo>
                <a:lnTo>
                  <a:pt x="21" y="7"/>
                </a:lnTo>
                <a:lnTo>
                  <a:pt x="19" y="5"/>
                </a:lnTo>
                <a:lnTo>
                  <a:pt x="19" y="5"/>
                </a:lnTo>
                <a:lnTo>
                  <a:pt x="17" y="2"/>
                </a:lnTo>
                <a:lnTo>
                  <a:pt x="17" y="2"/>
                </a:lnTo>
                <a:lnTo>
                  <a:pt x="15" y="2"/>
                </a:lnTo>
                <a:lnTo>
                  <a:pt x="15" y="2"/>
                </a:lnTo>
                <a:lnTo>
                  <a:pt x="13" y="2"/>
                </a:lnTo>
                <a:lnTo>
                  <a:pt x="10" y="0"/>
                </a:lnTo>
                <a:lnTo>
                  <a:pt x="10" y="0"/>
                </a:lnTo>
                <a:lnTo>
                  <a:pt x="10" y="0"/>
                </a:lnTo>
                <a:lnTo>
                  <a:pt x="10" y="0"/>
                </a:lnTo>
                <a:lnTo>
                  <a:pt x="8" y="0"/>
                </a:lnTo>
                <a:lnTo>
                  <a:pt x="8" y="0"/>
                </a:lnTo>
                <a:lnTo>
                  <a:pt x="8" y="0"/>
                </a:lnTo>
                <a:lnTo>
                  <a:pt x="8" y="2"/>
                </a:lnTo>
                <a:lnTo>
                  <a:pt x="8" y="2"/>
                </a:lnTo>
                <a:lnTo>
                  <a:pt x="8" y="5"/>
                </a:lnTo>
                <a:lnTo>
                  <a:pt x="8" y="5"/>
                </a:lnTo>
                <a:lnTo>
                  <a:pt x="6" y="5"/>
                </a:lnTo>
                <a:lnTo>
                  <a:pt x="6" y="5"/>
                </a:lnTo>
                <a:lnTo>
                  <a:pt x="4" y="7"/>
                </a:lnTo>
                <a:lnTo>
                  <a:pt x="4" y="7"/>
                </a:lnTo>
                <a:lnTo>
                  <a:pt x="4" y="7"/>
                </a:lnTo>
                <a:lnTo>
                  <a:pt x="2" y="7"/>
                </a:lnTo>
                <a:lnTo>
                  <a:pt x="2" y="7"/>
                </a:lnTo>
                <a:lnTo>
                  <a:pt x="0" y="9"/>
                </a:lnTo>
                <a:lnTo>
                  <a:pt x="0" y="11"/>
                </a:lnTo>
                <a:lnTo>
                  <a:pt x="0" y="11"/>
                </a:lnTo>
                <a:lnTo>
                  <a:pt x="0" y="11"/>
                </a:lnTo>
                <a:lnTo>
                  <a:pt x="2" y="13"/>
                </a:lnTo>
                <a:lnTo>
                  <a:pt x="4" y="15"/>
                </a:lnTo>
                <a:lnTo>
                  <a:pt x="8" y="15"/>
                </a:lnTo>
                <a:lnTo>
                  <a:pt x="13" y="15"/>
                </a:lnTo>
                <a:lnTo>
                  <a:pt x="19" y="19"/>
                </a:lnTo>
                <a:lnTo>
                  <a:pt x="23" y="19"/>
                </a:lnTo>
                <a:lnTo>
                  <a:pt x="23" y="19"/>
                </a:lnTo>
                <a:lnTo>
                  <a:pt x="23" y="19"/>
                </a:lnTo>
                <a:lnTo>
                  <a:pt x="21" y="19"/>
                </a:lnTo>
                <a:lnTo>
                  <a:pt x="21" y="19"/>
                </a:lnTo>
                <a:lnTo>
                  <a:pt x="23" y="19"/>
                </a:lnTo>
                <a:lnTo>
                  <a:pt x="25" y="19"/>
                </a:lnTo>
                <a:lnTo>
                  <a:pt x="29" y="19"/>
                </a:lnTo>
                <a:lnTo>
                  <a:pt x="32" y="19"/>
                </a:lnTo>
                <a:lnTo>
                  <a:pt x="32" y="19"/>
                </a:lnTo>
                <a:lnTo>
                  <a:pt x="34" y="19"/>
                </a:lnTo>
                <a:lnTo>
                  <a:pt x="34" y="19"/>
                </a:lnTo>
                <a:lnTo>
                  <a:pt x="34" y="17"/>
                </a:lnTo>
                <a:lnTo>
                  <a:pt x="34" y="17"/>
                </a:lnTo>
                <a:lnTo>
                  <a:pt x="36" y="15"/>
                </a:lnTo>
                <a:lnTo>
                  <a:pt x="36" y="15"/>
                </a:lnTo>
                <a:lnTo>
                  <a:pt x="36" y="15"/>
                </a:lnTo>
                <a:lnTo>
                  <a:pt x="36" y="15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56" name="Freeform 356"/>
          <p:cNvSpPr>
            <a:spLocks/>
          </p:cNvSpPr>
          <p:nvPr/>
        </p:nvSpPr>
        <p:spPr bwMode="auto">
          <a:xfrm>
            <a:off x="4970462" y="4056063"/>
            <a:ext cx="266700" cy="211138"/>
          </a:xfrm>
          <a:custGeom>
            <a:avLst/>
            <a:gdLst>
              <a:gd name="T0" fmla="*/ 164 w 168"/>
              <a:gd name="T1" fmla="*/ 95 h 133"/>
              <a:gd name="T2" fmla="*/ 158 w 168"/>
              <a:gd name="T3" fmla="*/ 85 h 133"/>
              <a:gd name="T4" fmla="*/ 149 w 168"/>
              <a:gd name="T5" fmla="*/ 74 h 133"/>
              <a:gd name="T6" fmla="*/ 141 w 168"/>
              <a:gd name="T7" fmla="*/ 70 h 133"/>
              <a:gd name="T8" fmla="*/ 135 w 168"/>
              <a:gd name="T9" fmla="*/ 66 h 133"/>
              <a:gd name="T10" fmla="*/ 145 w 168"/>
              <a:gd name="T11" fmla="*/ 59 h 133"/>
              <a:gd name="T12" fmla="*/ 152 w 168"/>
              <a:gd name="T13" fmla="*/ 55 h 133"/>
              <a:gd name="T14" fmla="*/ 152 w 168"/>
              <a:gd name="T15" fmla="*/ 42 h 133"/>
              <a:gd name="T16" fmla="*/ 147 w 168"/>
              <a:gd name="T17" fmla="*/ 42 h 133"/>
              <a:gd name="T18" fmla="*/ 149 w 168"/>
              <a:gd name="T19" fmla="*/ 36 h 133"/>
              <a:gd name="T20" fmla="*/ 149 w 168"/>
              <a:gd name="T21" fmla="*/ 34 h 133"/>
              <a:gd name="T22" fmla="*/ 141 w 168"/>
              <a:gd name="T23" fmla="*/ 26 h 133"/>
              <a:gd name="T24" fmla="*/ 137 w 168"/>
              <a:gd name="T25" fmla="*/ 23 h 133"/>
              <a:gd name="T26" fmla="*/ 135 w 168"/>
              <a:gd name="T27" fmla="*/ 11 h 133"/>
              <a:gd name="T28" fmla="*/ 137 w 168"/>
              <a:gd name="T29" fmla="*/ 7 h 133"/>
              <a:gd name="T30" fmla="*/ 130 w 168"/>
              <a:gd name="T31" fmla="*/ 0 h 133"/>
              <a:gd name="T32" fmla="*/ 130 w 168"/>
              <a:gd name="T33" fmla="*/ 2 h 133"/>
              <a:gd name="T34" fmla="*/ 120 w 168"/>
              <a:gd name="T35" fmla="*/ 4 h 133"/>
              <a:gd name="T36" fmla="*/ 124 w 168"/>
              <a:gd name="T37" fmla="*/ 13 h 133"/>
              <a:gd name="T38" fmla="*/ 118 w 168"/>
              <a:gd name="T39" fmla="*/ 26 h 133"/>
              <a:gd name="T40" fmla="*/ 107 w 168"/>
              <a:gd name="T41" fmla="*/ 38 h 133"/>
              <a:gd name="T42" fmla="*/ 101 w 168"/>
              <a:gd name="T43" fmla="*/ 38 h 133"/>
              <a:gd name="T44" fmla="*/ 88 w 168"/>
              <a:gd name="T45" fmla="*/ 32 h 133"/>
              <a:gd name="T46" fmla="*/ 80 w 168"/>
              <a:gd name="T47" fmla="*/ 38 h 133"/>
              <a:gd name="T48" fmla="*/ 73 w 168"/>
              <a:gd name="T49" fmla="*/ 42 h 133"/>
              <a:gd name="T50" fmla="*/ 57 w 168"/>
              <a:gd name="T51" fmla="*/ 40 h 133"/>
              <a:gd name="T52" fmla="*/ 38 w 168"/>
              <a:gd name="T53" fmla="*/ 42 h 133"/>
              <a:gd name="T54" fmla="*/ 27 w 168"/>
              <a:gd name="T55" fmla="*/ 32 h 133"/>
              <a:gd name="T56" fmla="*/ 16 w 168"/>
              <a:gd name="T57" fmla="*/ 30 h 133"/>
              <a:gd name="T58" fmla="*/ 12 w 168"/>
              <a:gd name="T59" fmla="*/ 34 h 133"/>
              <a:gd name="T60" fmla="*/ 10 w 168"/>
              <a:gd name="T61" fmla="*/ 42 h 133"/>
              <a:gd name="T62" fmla="*/ 8 w 168"/>
              <a:gd name="T63" fmla="*/ 47 h 133"/>
              <a:gd name="T64" fmla="*/ 0 w 168"/>
              <a:gd name="T65" fmla="*/ 53 h 133"/>
              <a:gd name="T66" fmla="*/ 0 w 168"/>
              <a:gd name="T67" fmla="*/ 59 h 133"/>
              <a:gd name="T68" fmla="*/ 12 w 168"/>
              <a:gd name="T69" fmla="*/ 66 h 133"/>
              <a:gd name="T70" fmla="*/ 16 w 168"/>
              <a:gd name="T71" fmla="*/ 74 h 133"/>
              <a:gd name="T72" fmla="*/ 31 w 168"/>
              <a:gd name="T73" fmla="*/ 85 h 133"/>
              <a:gd name="T74" fmla="*/ 33 w 168"/>
              <a:gd name="T75" fmla="*/ 91 h 133"/>
              <a:gd name="T76" fmla="*/ 42 w 168"/>
              <a:gd name="T77" fmla="*/ 97 h 133"/>
              <a:gd name="T78" fmla="*/ 46 w 168"/>
              <a:gd name="T79" fmla="*/ 104 h 133"/>
              <a:gd name="T80" fmla="*/ 52 w 168"/>
              <a:gd name="T81" fmla="*/ 114 h 133"/>
              <a:gd name="T82" fmla="*/ 59 w 168"/>
              <a:gd name="T83" fmla="*/ 119 h 133"/>
              <a:gd name="T84" fmla="*/ 63 w 168"/>
              <a:gd name="T85" fmla="*/ 121 h 133"/>
              <a:gd name="T86" fmla="*/ 73 w 168"/>
              <a:gd name="T87" fmla="*/ 121 h 133"/>
              <a:gd name="T88" fmla="*/ 84 w 168"/>
              <a:gd name="T89" fmla="*/ 119 h 133"/>
              <a:gd name="T90" fmla="*/ 95 w 168"/>
              <a:gd name="T91" fmla="*/ 129 h 133"/>
              <a:gd name="T92" fmla="*/ 99 w 168"/>
              <a:gd name="T93" fmla="*/ 131 h 133"/>
              <a:gd name="T94" fmla="*/ 103 w 168"/>
              <a:gd name="T95" fmla="*/ 133 h 133"/>
              <a:gd name="T96" fmla="*/ 111 w 168"/>
              <a:gd name="T97" fmla="*/ 131 h 133"/>
              <a:gd name="T98" fmla="*/ 118 w 168"/>
              <a:gd name="T99" fmla="*/ 133 h 133"/>
              <a:gd name="T100" fmla="*/ 122 w 168"/>
              <a:gd name="T101" fmla="*/ 131 h 133"/>
              <a:gd name="T102" fmla="*/ 135 w 168"/>
              <a:gd name="T103" fmla="*/ 129 h 133"/>
              <a:gd name="T104" fmla="*/ 145 w 168"/>
              <a:gd name="T105" fmla="*/ 127 h 133"/>
              <a:gd name="T106" fmla="*/ 166 w 168"/>
              <a:gd name="T107" fmla="*/ 106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68" h="133">
                <a:moveTo>
                  <a:pt x="168" y="104"/>
                </a:moveTo>
                <a:lnTo>
                  <a:pt x="168" y="102"/>
                </a:lnTo>
                <a:lnTo>
                  <a:pt x="166" y="102"/>
                </a:lnTo>
                <a:lnTo>
                  <a:pt x="166" y="99"/>
                </a:lnTo>
                <a:lnTo>
                  <a:pt x="164" y="97"/>
                </a:lnTo>
                <a:lnTo>
                  <a:pt x="164" y="95"/>
                </a:lnTo>
                <a:lnTo>
                  <a:pt x="164" y="93"/>
                </a:lnTo>
                <a:lnTo>
                  <a:pt x="162" y="91"/>
                </a:lnTo>
                <a:lnTo>
                  <a:pt x="162" y="87"/>
                </a:lnTo>
                <a:lnTo>
                  <a:pt x="160" y="87"/>
                </a:lnTo>
                <a:lnTo>
                  <a:pt x="160" y="85"/>
                </a:lnTo>
                <a:lnTo>
                  <a:pt x="158" y="85"/>
                </a:lnTo>
                <a:lnTo>
                  <a:pt x="158" y="83"/>
                </a:lnTo>
                <a:lnTo>
                  <a:pt x="154" y="80"/>
                </a:lnTo>
                <a:lnTo>
                  <a:pt x="154" y="80"/>
                </a:lnTo>
                <a:lnTo>
                  <a:pt x="152" y="78"/>
                </a:lnTo>
                <a:lnTo>
                  <a:pt x="149" y="76"/>
                </a:lnTo>
                <a:lnTo>
                  <a:pt x="149" y="74"/>
                </a:lnTo>
                <a:lnTo>
                  <a:pt x="149" y="74"/>
                </a:lnTo>
                <a:lnTo>
                  <a:pt x="147" y="72"/>
                </a:lnTo>
                <a:lnTo>
                  <a:pt x="145" y="70"/>
                </a:lnTo>
                <a:lnTo>
                  <a:pt x="143" y="70"/>
                </a:lnTo>
                <a:lnTo>
                  <a:pt x="143" y="70"/>
                </a:lnTo>
                <a:lnTo>
                  <a:pt x="141" y="70"/>
                </a:lnTo>
                <a:lnTo>
                  <a:pt x="139" y="70"/>
                </a:lnTo>
                <a:lnTo>
                  <a:pt x="137" y="68"/>
                </a:lnTo>
                <a:lnTo>
                  <a:pt x="135" y="68"/>
                </a:lnTo>
                <a:lnTo>
                  <a:pt x="135" y="68"/>
                </a:lnTo>
                <a:lnTo>
                  <a:pt x="135" y="66"/>
                </a:lnTo>
                <a:lnTo>
                  <a:pt x="135" y="66"/>
                </a:lnTo>
                <a:lnTo>
                  <a:pt x="137" y="61"/>
                </a:lnTo>
                <a:lnTo>
                  <a:pt x="139" y="59"/>
                </a:lnTo>
                <a:lnTo>
                  <a:pt x="139" y="59"/>
                </a:lnTo>
                <a:lnTo>
                  <a:pt x="141" y="59"/>
                </a:lnTo>
                <a:lnTo>
                  <a:pt x="143" y="59"/>
                </a:lnTo>
                <a:lnTo>
                  <a:pt x="145" y="59"/>
                </a:lnTo>
                <a:lnTo>
                  <a:pt x="147" y="59"/>
                </a:lnTo>
                <a:lnTo>
                  <a:pt x="149" y="59"/>
                </a:lnTo>
                <a:lnTo>
                  <a:pt x="149" y="57"/>
                </a:lnTo>
                <a:lnTo>
                  <a:pt x="152" y="57"/>
                </a:lnTo>
                <a:lnTo>
                  <a:pt x="152" y="57"/>
                </a:lnTo>
                <a:lnTo>
                  <a:pt x="152" y="55"/>
                </a:lnTo>
                <a:lnTo>
                  <a:pt x="152" y="53"/>
                </a:lnTo>
                <a:lnTo>
                  <a:pt x="152" y="49"/>
                </a:lnTo>
                <a:lnTo>
                  <a:pt x="152" y="47"/>
                </a:lnTo>
                <a:lnTo>
                  <a:pt x="152" y="45"/>
                </a:lnTo>
                <a:lnTo>
                  <a:pt x="152" y="42"/>
                </a:lnTo>
                <a:lnTo>
                  <a:pt x="152" y="42"/>
                </a:lnTo>
                <a:lnTo>
                  <a:pt x="147" y="42"/>
                </a:lnTo>
                <a:lnTo>
                  <a:pt x="147" y="42"/>
                </a:lnTo>
                <a:lnTo>
                  <a:pt x="147" y="42"/>
                </a:lnTo>
                <a:lnTo>
                  <a:pt x="147" y="42"/>
                </a:lnTo>
                <a:lnTo>
                  <a:pt x="147" y="42"/>
                </a:lnTo>
                <a:lnTo>
                  <a:pt x="147" y="42"/>
                </a:lnTo>
                <a:lnTo>
                  <a:pt x="147" y="42"/>
                </a:lnTo>
                <a:lnTo>
                  <a:pt x="147" y="40"/>
                </a:lnTo>
                <a:lnTo>
                  <a:pt x="147" y="40"/>
                </a:lnTo>
                <a:lnTo>
                  <a:pt x="149" y="38"/>
                </a:lnTo>
                <a:lnTo>
                  <a:pt x="149" y="38"/>
                </a:lnTo>
                <a:lnTo>
                  <a:pt x="149" y="36"/>
                </a:lnTo>
                <a:lnTo>
                  <a:pt x="149" y="36"/>
                </a:lnTo>
                <a:lnTo>
                  <a:pt x="149" y="36"/>
                </a:lnTo>
                <a:lnTo>
                  <a:pt x="149" y="36"/>
                </a:lnTo>
                <a:lnTo>
                  <a:pt x="149" y="36"/>
                </a:lnTo>
                <a:lnTo>
                  <a:pt x="149" y="34"/>
                </a:lnTo>
                <a:lnTo>
                  <a:pt x="149" y="34"/>
                </a:lnTo>
                <a:lnTo>
                  <a:pt x="149" y="34"/>
                </a:lnTo>
                <a:lnTo>
                  <a:pt x="149" y="34"/>
                </a:lnTo>
                <a:lnTo>
                  <a:pt x="147" y="32"/>
                </a:lnTo>
                <a:lnTo>
                  <a:pt x="147" y="32"/>
                </a:lnTo>
                <a:lnTo>
                  <a:pt x="141" y="26"/>
                </a:lnTo>
                <a:lnTo>
                  <a:pt x="141" y="26"/>
                </a:lnTo>
                <a:lnTo>
                  <a:pt x="141" y="26"/>
                </a:lnTo>
                <a:lnTo>
                  <a:pt x="141" y="26"/>
                </a:lnTo>
                <a:lnTo>
                  <a:pt x="137" y="23"/>
                </a:lnTo>
                <a:lnTo>
                  <a:pt x="137" y="23"/>
                </a:lnTo>
                <a:lnTo>
                  <a:pt x="137" y="23"/>
                </a:lnTo>
                <a:lnTo>
                  <a:pt x="137" y="23"/>
                </a:lnTo>
                <a:lnTo>
                  <a:pt x="137" y="23"/>
                </a:lnTo>
                <a:lnTo>
                  <a:pt x="137" y="21"/>
                </a:lnTo>
                <a:lnTo>
                  <a:pt x="137" y="21"/>
                </a:lnTo>
                <a:lnTo>
                  <a:pt x="135" y="11"/>
                </a:lnTo>
                <a:lnTo>
                  <a:pt x="135" y="11"/>
                </a:lnTo>
                <a:lnTo>
                  <a:pt x="135" y="11"/>
                </a:lnTo>
                <a:lnTo>
                  <a:pt x="137" y="11"/>
                </a:lnTo>
                <a:lnTo>
                  <a:pt x="137" y="11"/>
                </a:lnTo>
                <a:lnTo>
                  <a:pt x="137" y="9"/>
                </a:lnTo>
                <a:lnTo>
                  <a:pt x="137" y="9"/>
                </a:lnTo>
                <a:lnTo>
                  <a:pt x="137" y="9"/>
                </a:lnTo>
                <a:lnTo>
                  <a:pt x="137" y="7"/>
                </a:lnTo>
                <a:lnTo>
                  <a:pt x="137" y="4"/>
                </a:lnTo>
                <a:lnTo>
                  <a:pt x="137" y="2"/>
                </a:lnTo>
                <a:lnTo>
                  <a:pt x="137" y="0"/>
                </a:lnTo>
                <a:lnTo>
                  <a:pt x="130" y="0"/>
                </a:lnTo>
                <a:lnTo>
                  <a:pt x="130" y="0"/>
                </a:lnTo>
                <a:lnTo>
                  <a:pt x="130" y="0"/>
                </a:lnTo>
                <a:lnTo>
                  <a:pt x="130" y="0"/>
                </a:lnTo>
                <a:lnTo>
                  <a:pt x="130" y="0"/>
                </a:lnTo>
                <a:lnTo>
                  <a:pt x="130" y="2"/>
                </a:lnTo>
                <a:lnTo>
                  <a:pt x="130" y="2"/>
                </a:lnTo>
                <a:lnTo>
                  <a:pt x="130" y="2"/>
                </a:lnTo>
                <a:lnTo>
                  <a:pt x="130" y="2"/>
                </a:lnTo>
                <a:lnTo>
                  <a:pt x="130" y="2"/>
                </a:lnTo>
                <a:lnTo>
                  <a:pt x="130" y="4"/>
                </a:lnTo>
                <a:lnTo>
                  <a:pt x="130" y="4"/>
                </a:lnTo>
                <a:lnTo>
                  <a:pt x="130" y="4"/>
                </a:lnTo>
                <a:lnTo>
                  <a:pt x="130" y="4"/>
                </a:lnTo>
                <a:lnTo>
                  <a:pt x="120" y="4"/>
                </a:lnTo>
                <a:lnTo>
                  <a:pt x="124" y="9"/>
                </a:lnTo>
                <a:lnTo>
                  <a:pt x="124" y="9"/>
                </a:lnTo>
                <a:lnTo>
                  <a:pt x="124" y="9"/>
                </a:lnTo>
                <a:lnTo>
                  <a:pt x="124" y="9"/>
                </a:lnTo>
                <a:lnTo>
                  <a:pt x="124" y="11"/>
                </a:lnTo>
                <a:lnTo>
                  <a:pt x="124" y="13"/>
                </a:lnTo>
                <a:lnTo>
                  <a:pt x="124" y="15"/>
                </a:lnTo>
                <a:lnTo>
                  <a:pt x="124" y="15"/>
                </a:lnTo>
                <a:lnTo>
                  <a:pt x="126" y="17"/>
                </a:lnTo>
                <a:lnTo>
                  <a:pt x="126" y="19"/>
                </a:lnTo>
                <a:lnTo>
                  <a:pt x="126" y="19"/>
                </a:lnTo>
                <a:lnTo>
                  <a:pt x="118" y="26"/>
                </a:lnTo>
                <a:lnTo>
                  <a:pt x="118" y="26"/>
                </a:lnTo>
                <a:lnTo>
                  <a:pt x="118" y="28"/>
                </a:lnTo>
                <a:lnTo>
                  <a:pt x="116" y="30"/>
                </a:lnTo>
                <a:lnTo>
                  <a:pt x="116" y="30"/>
                </a:lnTo>
                <a:lnTo>
                  <a:pt x="114" y="32"/>
                </a:lnTo>
                <a:lnTo>
                  <a:pt x="107" y="38"/>
                </a:lnTo>
                <a:lnTo>
                  <a:pt x="107" y="38"/>
                </a:lnTo>
                <a:lnTo>
                  <a:pt x="103" y="38"/>
                </a:lnTo>
                <a:lnTo>
                  <a:pt x="101" y="38"/>
                </a:lnTo>
                <a:lnTo>
                  <a:pt x="101" y="38"/>
                </a:lnTo>
                <a:lnTo>
                  <a:pt x="101" y="38"/>
                </a:lnTo>
                <a:lnTo>
                  <a:pt x="101" y="38"/>
                </a:lnTo>
                <a:lnTo>
                  <a:pt x="101" y="38"/>
                </a:lnTo>
                <a:lnTo>
                  <a:pt x="101" y="38"/>
                </a:lnTo>
                <a:lnTo>
                  <a:pt x="101" y="38"/>
                </a:lnTo>
                <a:lnTo>
                  <a:pt x="97" y="36"/>
                </a:lnTo>
                <a:lnTo>
                  <a:pt x="88" y="30"/>
                </a:lnTo>
                <a:lnTo>
                  <a:pt x="88" y="32"/>
                </a:lnTo>
                <a:lnTo>
                  <a:pt x="84" y="34"/>
                </a:lnTo>
                <a:lnTo>
                  <a:pt x="84" y="34"/>
                </a:lnTo>
                <a:lnTo>
                  <a:pt x="82" y="34"/>
                </a:lnTo>
                <a:lnTo>
                  <a:pt x="82" y="36"/>
                </a:lnTo>
                <a:lnTo>
                  <a:pt x="82" y="38"/>
                </a:lnTo>
                <a:lnTo>
                  <a:pt x="80" y="38"/>
                </a:lnTo>
                <a:lnTo>
                  <a:pt x="78" y="40"/>
                </a:lnTo>
                <a:lnTo>
                  <a:pt x="76" y="40"/>
                </a:lnTo>
                <a:lnTo>
                  <a:pt x="73" y="40"/>
                </a:lnTo>
                <a:lnTo>
                  <a:pt x="73" y="40"/>
                </a:lnTo>
                <a:lnTo>
                  <a:pt x="73" y="40"/>
                </a:lnTo>
                <a:lnTo>
                  <a:pt x="73" y="42"/>
                </a:lnTo>
                <a:lnTo>
                  <a:pt x="71" y="42"/>
                </a:lnTo>
                <a:lnTo>
                  <a:pt x="71" y="45"/>
                </a:lnTo>
                <a:lnTo>
                  <a:pt x="71" y="45"/>
                </a:lnTo>
                <a:lnTo>
                  <a:pt x="59" y="45"/>
                </a:lnTo>
                <a:lnTo>
                  <a:pt x="59" y="45"/>
                </a:lnTo>
                <a:lnTo>
                  <a:pt x="57" y="40"/>
                </a:lnTo>
                <a:lnTo>
                  <a:pt x="57" y="40"/>
                </a:lnTo>
                <a:lnTo>
                  <a:pt x="54" y="40"/>
                </a:lnTo>
                <a:lnTo>
                  <a:pt x="44" y="40"/>
                </a:lnTo>
                <a:lnTo>
                  <a:pt x="42" y="40"/>
                </a:lnTo>
                <a:lnTo>
                  <a:pt x="40" y="42"/>
                </a:lnTo>
                <a:lnTo>
                  <a:pt x="38" y="42"/>
                </a:lnTo>
                <a:lnTo>
                  <a:pt x="35" y="42"/>
                </a:lnTo>
                <a:lnTo>
                  <a:pt x="31" y="36"/>
                </a:lnTo>
                <a:lnTo>
                  <a:pt x="29" y="34"/>
                </a:lnTo>
                <a:lnTo>
                  <a:pt x="29" y="34"/>
                </a:lnTo>
                <a:lnTo>
                  <a:pt x="27" y="34"/>
                </a:lnTo>
                <a:lnTo>
                  <a:pt x="27" y="32"/>
                </a:lnTo>
                <a:lnTo>
                  <a:pt x="27" y="32"/>
                </a:lnTo>
                <a:lnTo>
                  <a:pt x="27" y="32"/>
                </a:lnTo>
                <a:lnTo>
                  <a:pt x="27" y="30"/>
                </a:lnTo>
                <a:lnTo>
                  <a:pt x="25" y="30"/>
                </a:lnTo>
                <a:lnTo>
                  <a:pt x="25" y="28"/>
                </a:lnTo>
                <a:lnTo>
                  <a:pt x="16" y="30"/>
                </a:lnTo>
                <a:lnTo>
                  <a:pt x="16" y="30"/>
                </a:lnTo>
                <a:lnTo>
                  <a:pt x="14" y="30"/>
                </a:lnTo>
                <a:lnTo>
                  <a:pt x="14" y="30"/>
                </a:lnTo>
                <a:lnTo>
                  <a:pt x="12" y="32"/>
                </a:lnTo>
                <a:lnTo>
                  <a:pt x="12" y="32"/>
                </a:lnTo>
                <a:lnTo>
                  <a:pt x="12" y="34"/>
                </a:lnTo>
                <a:lnTo>
                  <a:pt x="12" y="34"/>
                </a:lnTo>
                <a:lnTo>
                  <a:pt x="12" y="36"/>
                </a:lnTo>
                <a:lnTo>
                  <a:pt x="10" y="38"/>
                </a:lnTo>
                <a:lnTo>
                  <a:pt x="10" y="38"/>
                </a:lnTo>
                <a:lnTo>
                  <a:pt x="10" y="40"/>
                </a:lnTo>
                <a:lnTo>
                  <a:pt x="10" y="42"/>
                </a:lnTo>
                <a:lnTo>
                  <a:pt x="8" y="42"/>
                </a:lnTo>
                <a:lnTo>
                  <a:pt x="8" y="45"/>
                </a:lnTo>
                <a:lnTo>
                  <a:pt x="8" y="45"/>
                </a:lnTo>
                <a:lnTo>
                  <a:pt x="8" y="45"/>
                </a:lnTo>
                <a:lnTo>
                  <a:pt x="8" y="47"/>
                </a:lnTo>
                <a:lnTo>
                  <a:pt x="8" y="47"/>
                </a:lnTo>
                <a:lnTo>
                  <a:pt x="6" y="49"/>
                </a:lnTo>
                <a:lnTo>
                  <a:pt x="6" y="51"/>
                </a:lnTo>
                <a:lnTo>
                  <a:pt x="6" y="51"/>
                </a:lnTo>
                <a:lnTo>
                  <a:pt x="6" y="53"/>
                </a:lnTo>
                <a:lnTo>
                  <a:pt x="2" y="53"/>
                </a:lnTo>
                <a:lnTo>
                  <a:pt x="0" y="53"/>
                </a:lnTo>
                <a:lnTo>
                  <a:pt x="0" y="55"/>
                </a:lnTo>
                <a:lnTo>
                  <a:pt x="0" y="55"/>
                </a:lnTo>
                <a:lnTo>
                  <a:pt x="0" y="55"/>
                </a:lnTo>
                <a:lnTo>
                  <a:pt x="2" y="57"/>
                </a:lnTo>
                <a:lnTo>
                  <a:pt x="0" y="59"/>
                </a:lnTo>
                <a:lnTo>
                  <a:pt x="0" y="59"/>
                </a:lnTo>
                <a:lnTo>
                  <a:pt x="2" y="61"/>
                </a:lnTo>
                <a:lnTo>
                  <a:pt x="4" y="61"/>
                </a:lnTo>
                <a:lnTo>
                  <a:pt x="4" y="61"/>
                </a:lnTo>
                <a:lnTo>
                  <a:pt x="8" y="64"/>
                </a:lnTo>
                <a:lnTo>
                  <a:pt x="10" y="64"/>
                </a:lnTo>
                <a:lnTo>
                  <a:pt x="12" y="66"/>
                </a:lnTo>
                <a:lnTo>
                  <a:pt x="16" y="68"/>
                </a:lnTo>
                <a:lnTo>
                  <a:pt x="16" y="70"/>
                </a:lnTo>
                <a:lnTo>
                  <a:pt x="16" y="70"/>
                </a:lnTo>
                <a:lnTo>
                  <a:pt x="14" y="72"/>
                </a:lnTo>
                <a:lnTo>
                  <a:pt x="16" y="72"/>
                </a:lnTo>
                <a:lnTo>
                  <a:pt x="16" y="74"/>
                </a:lnTo>
                <a:lnTo>
                  <a:pt x="19" y="76"/>
                </a:lnTo>
                <a:lnTo>
                  <a:pt x="21" y="76"/>
                </a:lnTo>
                <a:lnTo>
                  <a:pt x="27" y="80"/>
                </a:lnTo>
                <a:lnTo>
                  <a:pt x="29" y="80"/>
                </a:lnTo>
                <a:lnTo>
                  <a:pt x="29" y="83"/>
                </a:lnTo>
                <a:lnTo>
                  <a:pt x="31" y="85"/>
                </a:lnTo>
                <a:lnTo>
                  <a:pt x="31" y="85"/>
                </a:lnTo>
                <a:lnTo>
                  <a:pt x="33" y="87"/>
                </a:lnTo>
                <a:lnTo>
                  <a:pt x="33" y="89"/>
                </a:lnTo>
                <a:lnTo>
                  <a:pt x="33" y="89"/>
                </a:lnTo>
                <a:lnTo>
                  <a:pt x="33" y="91"/>
                </a:lnTo>
                <a:lnTo>
                  <a:pt x="33" y="91"/>
                </a:lnTo>
                <a:lnTo>
                  <a:pt x="35" y="93"/>
                </a:lnTo>
                <a:lnTo>
                  <a:pt x="35" y="95"/>
                </a:lnTo>
                <a:lnTo>
                  <a:pt x="38" y="95"/>
                </a:lnTo>
                <a:lnTo>
                  <a:pt x="40" y="95"/>
                </a:lnTo>
                <a:lnTo>
                  <a:pt x="40" y="97"/>
                </a:lnTo>
                <a:lnTo>
                  <a:pt x="42" y="97"/>
                </a:lnTo>
                <a:lnTo>
                  <a:pt x="44" y="99"/>
                </a:lnTo>
                <a:lnTo>
                  <a:pt x="46" y="99"/>
                </a:lnTo>
                <a:lnTo>
                  <a:pt x="46" y="102"/>
                </a:lnTo>
                <a:lnTo>
                  <a:pt x="46" y="102"/>
                </a:lnTo>
                <a:lnTo>
                  <a:pt x="46" y="102"/>
                </a:lnTo>
                <a:lnTo>
                  <a:pt x="46" y="104"/>
                </a:lnTo>
                <a:lnTo>
                  <a:pt x="46" y="106"/>
                </a:lnTo>
                <a:lnTo>
                  <a:pt x="48" y="108"/>
                </a:lnTo>
                <a:lnTo>
                  <a:pt x="48" y="110"/>
                </a:lnTo>
                <a:lnTo>
                  <a:pt x="50" y="110"/>
                </a:lnTo>
                <a:lnTo>
                  <a:pt x="50" y="112"/>
                </a:lnTo>
                <a:lnTo>
                  <a:pt x="52" y="114"/>
                </a:lnTo>
                <a:lnTo>
                  <a:pt x="54" y="114"/>
                </a:lnTo>
                <a:lnTo>
                  <a:pt x="54" y="116"/>
                </a:lnTo>
                <a:lnTo>
                  <a:pt x="54" y="116"/>
                </a:lnTo>
                <a:lnTo>
                  <a:pt x="57" y="116"/>
                </a:lnTo>
                <a:lnTo>
                  <a:pt x="57" y="119"/>
                </a:lnTo>
                <a:lnTo>
                  <a:pt x="59" y="119"/>
                </a:lnTo>
                <a:lnTo>
                  <a:pt x="59" y="119"/>
                </a:lnTo>
                <a:lnTo>
                  <a:pt x="59" y="121"/>
                </a:lnTo>
                <a:lnTo>
                  <a:pt x="61" y="121"/>
                </a:lnTo>
                <a:lnTo>
                  <a:pt x="63" y="121"/>
                </a:lnTo>
                <a:lnTo>
                  <a:pt x="63" y="121"/>
                </a:lnTo>
                <a:lnTo>
                  <a:pt x="63" y="121"/>
                </a:lnTo>
                <a:lnTo>
                  <a:pt x="65" y="121"/>
                </a:lnTo>
                <a:lnTo>
                  <a:pt x="67" y="121"/>
                </a:lnTo>
                <a:lnTo>
                  <a:pt x="67" y="119"/>
                </a:lnTo>
                <a:lnTo>
                  <a:pt x="69" y="119"/>
                </a:lnTo>
                <a:lnTo>
                  <a:pt x="73" y="119"/>
                </a:lnTo>
                <a:lnTo>
                  <a:pt x="73" y="121"/>
                </a:lnTo>
                <a:lnTo>
                  <a:pt x="76" y="121"/>
                </a:lnTo>
                <a:lnTo>
                  <a:pt x="78" y="121"/>
                </a:lnTo>
                <a:lnTo>
                  <a:pt x="80" y="119"/>
                </a:lnTo>
                <a:lnTo>
                  <a:pt x="80" y="116"/>
                </a:lnTo>
                <a:lnTo>
                  <a:pt x="82" y="116"/>
                </a:lnTo>
                <a:lnTo>
                  <a:pt x="84" y="119"/>
                </a:lnTo>
                <a:lnTo>
                  <a:pt x="86" y="119"/>
                </a:lnTo>
                <a:lnTo>
                  <a:pt x="86" y="121"/>
                </a:lnTo>
                <a:lnTo>
                  <a:pt x="88" y="123"/>
                </a:lnTo>
                <a:lnTo>
                  <a:pt x="88" y="123"/>
                </a:lnTo>
                <a:lnTo>
                  <a:pt x="92" y="127"/>
                </a:lnTo>
                <a:lnTo>
                  <a:pt x="95" y="129"/>
                </a:lnTo>
                <a:lnTo>
                  <a:pt x="97" y="129"/>
                </a:lnTo>
                <a:lnTo>
                  <a:pt x="97" y="129"/>
                </a:lnTo>
                <a:lnTo>
                  <a:pt x="97" y="131"/>
                </a:lnTo>
                <a:lnTo>
                  <a:pt x="97" y="131"/>
                </a:lnTo>
                <a:lnTo>
                  <a:pt x="97" y="131"/>
                </a:lnTo>
                <a:lnTo>
                  <a:pt x="99" y="131"/>
                </a:lnTo>
                <a:lnTo>
                  <a:pt x="99" y="131"/>
                </a:lnTo>
                <a:lnTo>
                  <a:pt x="101" y="131"/>
                </a:lnTo>
                <a:lnTo>
                  <a:pt x="101" y="133"/>
                </a:lnTo>
                <a:lnTo>
                  <a:pt x="101" y="133"/>
                </a:lnTo>
                <a:lnTo>
                  <a:pt x="101" y="133"/>
                </a:lnTo>
                <a:lnTo>
                  <a:pt x="103" y="133"/>
                </a:lnTo>
                <a:lnTo>
                  <a:pt x="103" y="131"/>
                </a:lnTo>
                <a:lnTo>
                  <a:pt x="105" y="131"/>
                </a:lnTo>
                <a:lnTo>
                  <a:pt x="107" y="129"/>
                </a:lnTo>
                <a:lnTo>
                  <a:pt x="107" y="129"/>
                </a:lnTo>
                <a:lnTo>
                  <a:pt x="109" y="131"/>
                </a:lnTo>
                <a:lnTo>
                  <a:pt x="111" y="131"/>
                </a:lnTo>
                <a:lnTo>
                  <a:pt x="111" y="131"/>
                </a:lnTo>
                <a:lnTo>
                  <a:pt x="114" y="131"/>
                </a:lnTo>
                <a:lnTo>
                  <a:pt x="116" y="129"/>
                </a:lnTo>
                <a:lnTo>
                  <a:pt x="118" y="129"/>
                </a:lnTo>
                <a:lnTo>
                  <a:pt x="118" y="131"/>
                </a:lnTo>
                <a:lnTo>
                  <a:pt x="118" y="133"/>
                </a:lnTo>
                <a:lnTo>
                  <a:pt x="120" y="133"/>
                </a:lnTo>
                <a:lnTo>
                  <a:pt x="120" y="133"/>
                </a:lnTo>
                <a:lnTo>
                  <a:pt x="122" y="133"/>
                </a:lnTo>
                <a:lnTo>
                  <a:pt x="122" y="133"/>
                </a:lnTo>
                <a:lnTo>
                  <a:pt x="122" y="133"/>
                </a:lnTo>
                <a:lnTo>
                  <a:pt x="122" y="131"/>
                </a:lnTo>
                <a:lnTo>
                  <a:pt x="124" y="131"/>
                </a:lnTo>
                <a:lnTo>
                  <a:pt x="128" y="131"/>
                </a:lnTo>
                <a:lnTo>
                  <a:pt x="130" y="129"/>
                </a:lnTo>
                <a:lnTo>
                  <a:pt x="130" y="129"/>
                </a:lnTo>
                <a:lnTo>
                  <a:pt x="133" y="129"/>
                </a:lnTo>
                <a:lnTo>
                  <a:pt x="135" y="129"/>
                </a:lnTo>
                <a:lnTo>
                  <a:pt x="137" y="129"/>
                </a:lnTo>
                <a:lnTo>
                  <a:pt x="139" y="129"/>
                </a:lnTo>
                <a:lnTo>
                  <a:pt x="141" y="129"/>
                </a:lnTo>
                <a:lnTo>
                  <a:pt x="143" y="129"/>
                </a:lnTo>
                <a:lnTo>
                  <a:pt x="143" y="129"/>
                </a:lnTo>
                <a:lnTo>
                  <a:pt x="145" y="127"/>
                </a:lnTo>
                <a:lnTo>
                  <a:pt x="149" y="123"/>
                </a:lnTo>
                <a:lnTo>
                  <a:pt x="152" y="121"/>
                </a:lnTo>
                <a:lnTo>
                  <a:pt x="156" y="116"/>
                </a:lnTo>
                <a:lnTo>
                  <a:pt x="160" y="112"/>
                </a:lnTo>
                <a:lnTo>
                  <a:pt x="162" y="110"/>
                </a:lnTo>
                <a:lnTo>
                  <a:pt x="166" y="106"/>
                </a:lnTo>
                <a:lnTo>
                  <a:pt x="168" y="104"/>
                </a:lnTo>
                <a:lnTo>
                  <a:pt x="168" y="104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57" name="Freeform 357"/>
          <p:cNvSpPr>
            <a:spLocks/>
          </p:cNvSpPr>
          <p:nvPr/>
        </p:nvSpPr>
        <p:spPr bwMode="auto">
          <a:xfrm>
            <a:off x="2979737" y="4206875"/>
            <a:ext cx="100013" cy="101600"/>
          </a:xfrm>
          <a:custGeom>
            <a:avLst/>
            <a:gdLst>
              <a:gd name="T0" fmla="*/ 61 w 63"/>
              <a:gd name="T1" fmla="*/ 36 h 64"/>
              <a:gd name="T2" fmla="*/ 59 w 63"/>
              <a:gd name="T3" fmla="*/ 32 h 64"/>
              <a:gd name="T4" fmla="*/ 57 w 63"/>
              <a:gd name="T5" fmla="*/ 30 h 64"/>
              <a:gd name="T6" fmla="*/ 57 w 63"/>
              <a:gd name="T7" fmla="*/ 26 h 64"/>
              <a:gd name="T8" fmla="*/ 54 w 63"/>
              <a:gd name="T9" fmla="*/ 24 h 64"/>
              <a:gd name="T10" fmla="*/ 54 w 63"/>
              <a:gd name="T11" fmla="*/ 19 h 64"/>
              <a:gd name="T12" fmla="*/ 54 w 63"/>
              <a:gd name="T13" fmla="*/ 15 h 64"/>
              <a:gd name="T14" fmla="*/ 59 w 63"/>
              <a:gd name="T15" fmla="*/ 11 h 64"/>
              <a:gd name="T16" fmla="*/ 61 w 63"/>
              <a:gd name="T17" fmla="*/ 4 h 64"/>
              <a:gd name="T18" fmla="*/ 57 w 63"/>
              <a:gd name="T19" fmla="*/ 2 h 64"/>
              <a:gd name="T20" fmla="*/ 42 w 63"/>
              <a:gd name="T21" fmla="*/ 2 h 64"/>
              <a:gd name="T22" fmla="*/ 33 w 63"/>
              <a:gd name="T23" fmla="*/ 2 h 64"/>
              <a:gd name="T24" fmla="*/ 33 w 63"/>
              <a:gd name="T25" fmla="*/ 4 h 64"/>
              <a:gd name="T26" fmla="*/ 16 w 63"/>
              <a:gd name="T27" fmla="*/ 0 h 64"/>
              <a:gd name="T28" fmla="*/ 14 w 63"/>
              <a:gd name="T29" fmla="*/ 4 h 64"/>
              <a:gd name="T30" fmla="*/ 12 w 63"/>
              <a:gd name="T31" fmla="*/ 9 h 64"/>
              <a:gd name="T32" fmla="*/ 12 w 63"/>
              <a:gd name="T33" fmla="*/ 11 h 64"/>
              <a:gd name="T34" fmla="*/ 12 w 63"/>
              <a:gd name="T35" fmla="*/ 13 h 64"/>
              <a:gd name="T36" fmla="*/ 12 w 63"/>
              <a:gd name="T37" fmla="*/ 13 h 64"/>
              <a:gd name="T38" fmla="*/ 12 w 63"/>
              <a:gd name="T39" fmla="*/ 15 h 64"/>
              <a:gd name="T40" fmla="*/ 10 w 63"/>
              <a:gd name="T41" fmla="*/ 17 h 64"/>
              <a:gd name="T42" fmla="*/ 6 w 63"/>
              <a:gd name="T43" fmla="*/ 17 h 64"/>
              <a:gd name="T44" fmla="*/ 4 w 63"/>
              <a:gd name="T45" fmla="*/ 17 h 64"/>
              <a:gd name="T46" fmla="*/ 2 w 63"/>
              <a:gd name="T47" fmla="*/ 19 h 64"/>
              <a:gd name="T48" fmla="*/ 4 w 63"/>
              <a:gd name="T49" fmla="*/ 24 h 64"/>
              <a:gd name="T50" fmla="*/ 2 w 63"/>
              <a:gd name="T51" fmla="*/ 26 h 64"/>
              <a:gd name="T52" fmla="*/ 0 w 63"/>
              <a:gd name="T53" fmla="*/ 30 h 64"/>
              <a:gd name="T54" fmla="*/ 4 w 63"/>
              <a:gd name="T55" fmla="*/ 34 h 64"/>
              <a:gd name="T56" fmla="*/ 6 w 63"/>
              <a:gd name="T57" fmla="*/ 38 h 64"/>
              <a:gd name="T58" fmla="*/ 6 w 63"/>
              <a:gd name="T59" fmla="*/ 40 h 64"/>
              <a:gd name="T60" fmla="*/ 10 w 63"/>
              <a:gd name="T61" fmla="*/ 40 h 64"/>
              <a:gd name="T62" fmla="*/ 12 w 63"/>
              <a:gd name="T63" fmla="*/ 40 h 64"/>
              <a:gd name="T64" fmla="*/ 12 w 63"/>
              <a:gd name="T65" fmla="*/ 45 h 64"/>
              <a:gd name="T66" fmla="*/ 12 w 63"/>
              <a:gd name="T67" fmla="*/ 47 h 64"/>
              <a:gd name="T68" fmla="*/ 12 w 63"/>
              <a:gd name="T69" fmla="*/ 49 h 64"/>
              <a:gd name="T70" fmla="*/ 14 w 63"/>
              <a:gd name="T71" fmla="*/ 51 h 64"/>
              <a:gd name="T72" fmla="*/ 16 w 63"/>
              <a:gd name="T73" fmla="*/ 51 h 64"/>
              <a:gd name="T74" fmla="*/ 16 w 63"/>
              <a:gd name="T75" fmla="*/ 53 h 64"/>
              <a:gd name="T76" fmla="*/ 16 w 63"/>
              <a:gd name="T77" fmla="*/ 55 h 64"/>
              <a:gd name="T78" fmla="*/ 19 w 63"/>
              <a:gd name="T79" fmla="*/ 57 h 64"/>
              <a:gd name="T80" fmla="*/ 23 w 63"/>
              <a:gd name="T81" fmla="*/ 62 h 64"/>
              <a:gd name="T82" fmla="*/ 25 w 63"/>
              <a:gd name="T83" fmla="*/ 64 h 64"/>
              <a:gd name="T84" fmla="*/ 27 w 63"/>
              <a:gd name="T85" fmla="*/ 64 h 64"/>
              <a:gd name="T86" fmla="*/ 33 w 63"/>
              <a:gd name="T87" fmla="*/ 64 h 64"/>
              <a:gd name="T88" fmla="*/ 31 w 63"/>
              <a:gd name="T89" fmla="*/ 59 h 64"/>
              <a:gd name="T90" fmla="*/ 29 w 63"/>
              <a:gd name="T91" fmla="*/ 57 h 64"/>
              <a:gd name="T92" fmla="*/ 31 w 63"/>
              <a:gd name="T93" fmla="*/ 55 h 64"/>
              <a:gd name="T94" fmla="*/ 31 w 63"/>
              <a:gd name="T95" fmla="*/ 53 h 64"/>
              <a:gd name="T96" fmla="*/ 33 w 63"/>
              <a:gd name="T97" fmla="*/ 55 h 64"/>
              <a:gd name="T98" fmla="*/ 42 w 63"/>
              <a:gd name="T99" fmla="*/ 55 h 64"/>
              <a:gd name="T100" fmla="*/ 44 w 63"/>
              <a:gd name="T101" fmla="*/ 53 h 64"/>
              <a:gd name="T102" fmla="*/ 46 w 63"/>
              <a:gd name="T103" fmla="*/ 53 h 64"/>
              <a:gd name="T104" fmla="*/ 48 w 63"/>
              <a:gd name="T105" fmla="*/ 53 h 64"/>
              <a:gd name="T106" fmla="*/ 48 w 63"/>
              <a:gd name="T107" fmla="*/ 55 h 64"/>
              <a:gd name="T108" fmla="*/ 50 w 63"/>
              <a:gd name="T109" fmla="*/ 55 h 64"/>
              <a:gd name="T110" fmla="*/ 52 w 63"/>
              <a:gd name="T111" fmla="*/ 57 h 64"/>
              <a:gd name="T112" fmla="*/ 54 w 63"/>
              <a:gd name="T113" fmla="*/ 57 h 64"/>
              <a:gd name="T114" fmla="*/ 59 w 63"/>
              <a:gd name="T115" fmla="*/ 51 h 64"/>
              <a:gd name="T116" fmla="*/ 59 w 63"/>
              <a:gd name="T117" fmla="*/ 47 h 64"/>
              <a:gd name="T118" fmla="*/ 61 w 63"/>
              <a:gd name="T119" fmla="*/ 40 h 64"/>
              <a:gd name="T120" fmla="*/ 63 w 63"/>
              <a:gd name="T121" fmla="*/ 3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3" h="64">
                <a:moveTo>
                  <a:pt x="61" y="36"/>
                </a:moveTo>
                <a:lnTo>
                  <a:pt x="61" y="36"/>
                </a:lnTo>
                <a:lnTo>
                  <a:pt x="61" y="36"/>
                </a:lnTo>
                <a:lnTo>
                  <a:pt x="61" y="34"/>
                </a:lnTo>
                <a:lnTo>
                  <a:pt x="59" y="34"/>
                </a:lnTo>
                <a:lnTo>
                  <a:pt x="59" y="32"/>
                </a:lnTo>
                <a:lnTo>
                  <a:pt x="57" y="30"/>
                </a:lnTo>
                <a:lnTo>
                  <a:pt x="57" y="30"/>
                </a:lnTo>
                <a:lnTo>
                  <a:pt x="57" y="30"/>
                </a:lnTo>
                <a:lnTo>
                  <a:pt x="57" y="28"/>
                </a:lnTo>
                <a:lnTo>
                  <a:pt x="57" y="28"/>
                </a:lnTo>
                <a:lnTo>
                  <a:pt x="57" y="26"/>
                </a:lnTo>
                <a:lnTo>
                  <a:pt x="54" y="26"/>
                </a:lnTo>
                <a:lnTo>
                  <a:pt x="54" y="24"/>
                </a:lnTo>
                <a:lnTo>
                  <a:pt x="54" y="24"/>
                </a:lnTo>
                <a:lnTo>
                  <a:pt x="54" y="21"/>
                </a:lnTo>
                <a:lnTo>
                  <a:pt x="54" y="19"/>
                </a:lnTo>
                <a:lnTo>
                  <a:pt x="54" y="19"/>
                </a:lnTo>
                <a:lnTo>
                  <a:pt x="54" y="17"/>
                </a:lnTo>
                <a:lnTo>
                  <a:pt x="54" y="17"/>
                </a:lnTo>
                <a:lnTo>
                  <a:pt x="54" y="15"/>
                </a:lnTo>
                <a:lnTo>
                  <a:pt x="57" y="13"/>
                </a:lnTo>
                <a:lnTo>
                  <a:pt x="59" y="11"/>
                </a:lnTo>
                <a:lnTo>
                  <a:pt x="59" y="11"/>
                </a:lnTo>
                <a:lnTo>
                  <a:pt x="61" y="9"/>
                </a:lnTo>
                <a:lnTo>
                  <a:pt x="61" y="7"/>
                </a:lnTo>
                <a:lnTo>
                  <a:pt x="61" y="4"/>
                </a:lnTo>
                <a:lnTo>
                  <a:pt x="61" y="4"/>
                </a:lnTo>
                <a:lnTo>
                  <a:pt x="59" y="2"/>
                </a:lnTo>
                <a:lnTo>
                  <a:pt x="57" y="2"/>
                </a:lnTo>
                <a:lnTo>
                  <a:pt x="50" y="0"/>
                </a:lnTo>
                <a:lnTo>
                  <a:pt x="44" y="0"/>
                </a:lnTo>
                <a:lnTo>
                  <a:pt x="42" y="2"/>
                </a:lnTo>
                <a:lnTo>
                  <a:pt x="38" y="0"/>
                </a:lnTo>
                <a:lnTo>
                  <a:pt x="33" y="2"/>
                </a:lnTo>
                <a:lnTo>
                  <a:pt x="33" y="2"/>
                </a:lnTo>
                <a:lnTo>
                  <a:pt x="33" y="4"/>
                </a:lnTo>
                <a:lnTo>
                  <a:pt x="33" y="7"/>
                </a:lnTo>
                <a:lnTo>
                  <a:pt x="33" y="4"/>
                </a:lnTo>
                <a:lnTo>
                  <a:pt x="27" y="2"/>
                </a:lnTo>
                <a:lnTo>
                  <a:pt x="25" y="2"/>
                </a:lnTo>
                <a:lnTo>
                  <a:pt x="16" y="0"/>
                </a:lnTo>
                <a:lnTo>
                  <a:pt x="14" y="2"/>
                </a:lnTo>
                <a:lnTo>
                  <a:pt x="14" y="4"/>
                </a:lnTo>
                <a:lnTo>
                  <a:pt x="14" y="4"/>
                </a:lnTo>
                <a:lnTo>
                  <a:pt x="14" y="7"/>
                </a:lnTo>
                <a:lnTo>
                  <a:pt x="14" y="9"/>
                </a:lnTo>
                <a:lnTo>
                  <a:pt x="12" y="9"/>
                </a:lnTo>
                <a:lnTo>
                  <a:pt x="12" y="9"/>
                </a:lnTo>
                <a:lnTo>
                  <a:pt x="12" y="9"/>
                </a:lnTo>
                <a:lnTo>
                  <a:pt x="12" y="11"/>
                </a:lnTo>
                <a:lnTo>
                  <a:pt x="12" y="11"/>
                </a:lnTo>
                <a:lnTo>
                  <a:pt x="12" y="13"/>
                </a:lnTo>
                <a:lnTo>
                  <a:pt x="12" y="13"/>
                </a:lnTo>
                <a:lnTo>
                  <a:pt x="12" y="13"/>
                </a:lnTo>
                <a:lnTo>
                  <a:pt x="12" y="13"/>
                </a:lnTo>
                <a:lnTo>
                  <a:pt x="12" y="13"/>
                </a:lnTo>
                <a:lnTo>
                  <a:pt x="12" y="13"/>
                </a:lnTo>
                <a:lnTo>
                  <a:pt x="12" y="13"/>
                </a:lnTo>
                <a:lnTo>
                  <a:pt x="12" y="15"/>
                </a:lnTo>
                <a:lnTo>
                  <a:pt x="12" y="15"/>
                </a:lnTo>
                <a:lnTo>
                  <a:pt x="10" y="15"/>
                </a:lnTo>
                <a:lnTo>
                  <a:pt x="10" y="17"/>
                </a:lnTo>
                <a:lnTo>
                  <a:pt x="8" y="17"/>
                </a:lnTo>
                <a:lnTo>
                  <a:pt x="6" y="17"/>
                </a:lnTo>
                <a:lnTo>
                  <a:pt x="6" y="17"/>
                </a:lnTo>
                <a:lnTo>
                  <a:pt x="4" y="17"/>
                </a:lnTo>
                <a:lnTo>
                  <a:pt x="4" y="17"/>
                </a:lnTo>
                <a:lnTo>
                  <a:pt x="4" y="17"/>
                </a:lnTo>
                <a:lnTo>
                  <a:pt x="2" y="17"/>
                </a:lnTo>
                <a:lnTo>
                  <a:pt x="2" y="19"/>
                </a:lnTo>
                <a:lnTo>
                  <a:pt x="2" y="19"/>
                </a:lnTo>
                <a:lnTo>
                  <a:pt x="4" y="21"/>
                </a:lnTo>
                <a:lnTo>
                  <a:pt x="4" y="21"/>
                </a:lnTo>
                <a:lnTo>
                  <a:pt x="4" y="24"/>
                </a:lnTo>
                <a:lnTo>
                  <a:pt x="2" y="24"/>
                </a:lnTo>
                <a:lnTo>
                  <a:pt x="2" y="24"/>
                </a:lnTo>
                <a:lnTo>
                  <a:pt x="2" y="26"/>
                </a:lnTo>
                <a:lnTo>
                  <a:pt x="2" y="28"/>
                </a:lnTo>
                <a:lnTo>
                  <a:pt x="0" y="28"/>
                </a:lnTo>
                <a:lnTo>
                  <a:pt x="0" y="30"/>
                </a:lnTo>
                <a:lnTo>
                  <a:pt x="0" y="32"/>
                </a:lnTo>
                <a:lnTo>
                  <a:pt x="2" y="34"/>
                </a:lnTo>
                <a:lnTo>
                  <a:pt x="4" y="34"/>
                </a:lnTo>
                <a:lnTo>
                  <a:pt x="4" y="36"/>
                </a:lnTo>
                <a:lnTo>
                  <a:pt x="6" y="38"/>
                </a:lnTo>
                <a:lnTo>
                  <a:pt x="6" y="38"/>
                </a:lnTo>
                <a:lnTo>
                  <a:pt x="6" y="40"/>
                </a:lnTo>
                <a:lnTo>
                  <a:pt x="6" y="40"/>
                </a:lnTo>
                <a:lnTo>
                  <a:pt x="6" y="40"/>
                </a:lnTo>
                <a:lnTo>
                  <a:pt x="8" y="40"/>
                </a:lnTo>
                <a:lnTo>
                  <a:pt x="8" y="40"/>
                </a:lnTo>
                <a:lnTo>
                  <a:pt x="10" y="40"/>
                </a:lnTo>
                <a:lnTo>
                  <a:pt x="10" y="40"/>
                </a:lnTo>
                <a:lnTo>
                  <a:pt x="12" y="40"/>
                </a:lnTo>
                <a:lnTo>
                  <a:pt x="12" y="40"/>
                </a:lnTo>
                <a:lnTo>
                  <a:pt x="12" y="43"/>
                </a:lnTo>
                <a:lnTo>
                  <a:pt x="12" y="45"/>
                </a:lnTo>
                <a:lnTo>
                  <a:pt x="12" y="45"/>
                </a:lnTo>
                <a:lnTo>
                  <a:pt x="12" y="45"/>
                </a:lnTo>
                <a:lnTo>
                  <a:pt x="12" y="45"/>
                </a:lnTo>
                <a:lnTo>
                  <a:pt x="12" y="47"/>
                </a:lnTo>
                <a:lnTo>
                  <a:pt x="12" y="47"/>
                </a:lnTo>
                <a:lnTo>
                  <a:pt x="12" y="49"/>
                </a:lnTo>
                <a:lnTo>
                  <a:pt x="12" y="49"/>
                </a:lnTo>
                <a:lnTo>
                  <a:pt x="14" y="49"/>
                </a:lnTo>
                <a:lnTo>
                  <a:pt x="14" y="51"/>
                </a:lnTo>
                <a:lnTo>
                  <a:pt x="14" y="51"/>
                </a:lnTo>
                <a:lnTo>
                  <a:pt x="14" y="51"/>
                </a:lnTo>
                <a:lnTo>
                  <a:pt x="14" y="51"/>
                </a:lnTo>
                <a:lnTo>
                  <a:pt x="16" y="51"/>
                </a:lnTo>
                <a:lnTo>
                  <a:pt x="16" y="53"/>
                </a:lnTo>
                <a:lnTo>
                  <a:pt x="16" y="53"/>
                </a:lnTo>
                <a:lnTo>
                  <a:pt x="16" y="53"/>
                </a:lnTo>
                <a:lnTo>
                  <a:pt x="16" y="53"/>
                </a:lnTo>
                <a:lnTo>
                  <a:pt x="16" y="55"/>
                </a:lnTo>
                <a:lnTo>
                  <a:pt x="16" y="55"/>
                </a:lnTo>
                <a:lnTo>
                  <a:pt x="19" y="57"/>
                </a:lnTo>
                <a:lnTo>
                  <a:pt x="19" y="57"/>
                </a:lnTo>
                <a:lnTo>
                  <a:pt x="19" y="57"/>
                </a:lnTo>
                <a:lnTo>
                  <a:pt x="21" y="59"/>
                </a:lnTo>
                <a:lnTo>
                  <a:pt x="21" y="62"/>
                </a:lnTo>
                <a:lnTo>
                  <a:pt x="23" y="62"/>
                </a:lnTo>
                <a:lnTo>
                  <a:pt x="23" y="62"/>
                </a:lnTo>
                <a:lnTo>
                  <a:pt x="23" y="62"/>
                </a:lnTo>
                <a:lnTo>
                  <a:pt x="25" y="64"/>
                </a:lnTo>
                <a:lnTo>
                  <a:pt x="25" y="64"/>
                </a:lnTo>
                <a:lnTo>
                  <a:pt x="25" y="64"/>
                </a:lnTo>
                <a:lnTo>
                  <a:pt x="27" y="64"/>
                </a:lnTo>
                <a:lnTo>
                  <a:pt x="31" y="64"/>
                </a:lnTo>
                <a:lnTo>
                  <a:pt x="31" y="64"/>
                </a:lnTo>
                <a:lnTo>
                  <a:pt x="33" y="64"/>
                </a:lnTo>
                <a:lnTo>
                  <a:pt x="33" y="62"/>
                </a:lnTo>
                <a:lnTo>
                  <a:pt x="33" y="62"/>
                </a:lnTo>
                <a:lnTo>
                  <a:pt x="31" y="59"/>
                </a:lnTo>
                <a:lnTo>
                  <a:pt x="31" y="59"/>
                </a:lnTo>
                <a:lnTo>
                  <a:pt x="31" y="57"/>
                </a:lnTo>
                <a:lnTo>
                  <a:pt x="29" y="57"/>
                </a:lnTo>
                <a:lnTo>
                  <a:pt x="29" y="57"/>
                </a:lnTo>
                <a:lnTo>
                  <a:pt x="29" y="57"/>
                </a:lnTo>
                <a:lnTo>
                  <a:pt x="31" y="55"/>
                </a:lnTo>
                <a:lnTo>
                  <a:pt x="31" y="55"/>
                </a:lnTo>
                <a:lnTo>
                  <a:pt x="31" y="55"/>
                </a:lnTo>
                <a:lnTo>
                  <a:pt x="31" y="53"/>
                </a:lnTo>
                <a:lnTo>
                  <a:pt x="31" y="53"/>
                </a:lnTo>
                <a:lnTo>
                  <a:pt x="33" y="53"/>
                </a:lnTo>
                <a:lnTo>
                  <a:pt x="33" y="55"/>
                </a:lnTo>
                <a:lnTo>
                  <a:pt x="35" y="55"/>
                </a:lnTo>
                <a:lnTo>
                  <a:pt x="38" y="55"/>
                </a:lnTo>
                <a:lnTo>
                  <a:pt x="42" y="55"/>
                </a:lnTo>
                <a:lnTo>
                  <a:pt x="42" y="55"/>
                </a:lnTo>
                <a:lnTo>
                  <a:pt x="42" y="55"/>
                </a:lnTo>
                <a:lnTo>
                  <a:pt x="44" y="53"/>
                </a:lnTo>
                <a:lnTo>
                  <a:pt x="44" y="53"/>
                </a:lnTo>
                <a:lnTo>
                  <a:pt x="44" y="53"/>
                </a:lnTo>
                <a:lnTo>
                  <a:pt x="46" y="53"/>
                </a:lnTo>
                <a:lnTo>
                  <a:pt x="46" y="53"/>
                </a:lnTo>
                <a:lnTo>
                  <a:pt x="46" y="53"/>
                </a:lnTo>
                <a:lnTo>
                  <a:pt x="48" y="53"/>
                </a:lnTo>
                <a:lnTo>
                  <a:pt x="48" y="55"/>
                </a:lnTo>
                <a:lnTo>
                  <a:pt x="48" y="55"/>
                </a:lnTo>
                <a:lnTo>
                  <a:pt x="48" y="55"/>
                </a:lnTo>
                <a:lnTo>
                  <a:pt x="50" y="55"/>
                </a:lnTo>
                <a:lnTo>
                  <a:pt x="50" y="55"/>
                </a:lnTo>
                <a:lnTo>
                  <a:pt x="50" y="55"/>
                </a:lnTo>
                <a:lnTo>
                  <a:pt x="50" y="57"/>
                </a:lnTo>
                <a:lnTo>
                  <a:pt x="52" y="57"/>
                </a:lnTo>
                <a:lnTo>
                  <a:pt x="52" y="57"/>
                </a:lnTo>
                <a:lnTo>
                  <a:pt x="52" y="57"/>
                </a:lnTo>
                <a:lnTo>
                  <a:pt x="52" y="57"/>
                </a:lnTo>
                <a:lnTo>
                  <a:pt x="54" y="57"/>
                </a:lnTo>
                <a:lnTo>
                  <a:pt x="54" y="55"/>
                </a:lnTo>
                <a:lnTo>
                  <a:pt x="57" y="55"/>
                </a:lnTo>
                <a:lnTo>
                  <a:pt x="59" y="51"/>
                </a:lnTo>
                <a:lnTo>
                  <a:pt x="59" y="49"/>
                </a:lnTo>
                <a:lnTo>
                  <a:pt x="59" y="49"/>
                </a:lnTo>
                <a:lnTo>
                  <a:pt x="59" y="47"/>
                </a:lnTo>
                <a:lnTo>
                  <a:pt x="59" y="45"/>
                </a:lnTo>
                <a:lnTo>
                  <a:pt x="59" y="45"/>
                </a:lnTo>
                <a:lnTo>
                  <a:pt x="61" y="40"/>
                </a:lnTo>
                <a:lnTo>
                  <a:pt x="61" y="40"/>
                </a:lnTo>
                <a:lnTo>
                  <a:pt x="61" y="38"/>
                </a:lnTo>
                <a:lnTo>
                  <a:pt x="63" y="38"/>
                </a:lnTo>
                <a:lnTo>
                  <a:pt x="61" y="36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58" name="Freeform 358"/>
          <p:cNvSpPr>
            <a:spLocks/>
          </p:cNvSpPr>
          <p:nvPr/>
        </p:nvSpPr>
        <p:spPr bwMode="auto">
          <a:xfrm>
            <a:off x="5375274" y="4062413"/>
            <a:ext cx="254000" cy="333375"/>
          </a:xfrm>
          <a:custGeom>
            <a:avLst/>
            <a:gdLst>
              <a:gd name="T0" fmla="*/ 156 w 160"/>
              <a:gd name="T1" fmla="*/ 24 h 210"/>
              <a:gd name="T2" fmla="*/ 154 w 160"/>
              <a:gd name="T3" fmla="*/ 24 h 210"/>
              <a:gd name="T4" fmla="*/ 156 w 160"/>
              <a:gd name="T5" fmla="*/ 22 h 210"/>
              <a:gd name="T6" fmla="*/ 158 w 160"/>
              <a:gd name="T7" fmla="*/ 5 h 210"/>
              <a:gd name="T8" fmla="*/ 150 w 160"/>
              <a:gd name="T9" fmla="*/ 0 h 210"/>
              <a:gd name="T10" fmla="*/ 141 w 160"/>
              <a:gd name="T11" fmla="*/ 7 h 210"/>
              <a:gd name="T12" fmla="*/ 122 w 160"/>
              <a:gd name="T13" fmla="*/ 11 h 210"/>
              <a:gd name="T14" fmla="*/ 114 w 160"/>
              <a:gd name="T15" fmla="*/ 11 h 210"/>
              <a:gd name="T16" fmla="*/ 99 w 160"/>
              <a:gd name="T17" fmla="*/ 13 h 210"/>
              <a:gd name="T18" fmla="*/ 84 w 160"/>
              <a:gd name="T19" fmla="*/ 19 h 210"/>
              <a:gd name="T20" fmla="*/ 74 w 160"/>
              <a:gd name="T21" fmla="*/ 19 h 210"/>
              <a:gd name="T22" fmla="*/ 51 w 160"/>
              <a:gd name="T23" fmla="*/ 24 h 210"/>
              <a:gd name="T24" fmla="*/ 38 w 160"/>
              <a:gd name="T25" fmla="*/ 11 h 210"/>
              <a:gd name="T26" fmla="*/ 32 w 160"/>
              <a:gd name="T27" fmla="*/ 15 h 210"/>
              <a:gd name="T28" fmla="*/ 27 w 160"/>
              <a:gd name="T29" fmla="*/ 19 h 210"/>
              <a:gd name="T30" fmla="*/ 27 w 160"/>
              <a:gd name="T31" fmla="*/ 24 h 210"/>
              <a:gd name="T32" fmla="*/ 32 w 160"/>
              <a:gd name="T33" fmla="*/ 28 h 210"/>
              <a:gd name="T34" fmla="*/ 36 w 160"/>
              <a:gd name="T35" fmla="*/ 34 h 210"/>
              <a:gd name="T36" fmla="*/ 40 w 160"/>
              <a:gd name="T37" fmla="*/ 41 h 210"/>
              <a:gd name="T38" fmla="*/ 49 w 160"/>
              <a:gd name="T39" fmla="*/ 47 h 210"/>
              <a:gd name="T40" fmla="*/ 65 w 160"/>
              <a:gd name="T41" fmla="*/ 53 h 210"/>
              <a:gd name="T42" fmla="*/ 87 w 160"/>
              <a:gd name="T43" fmla="*/ 60 h 210"/>
              <a:gd name="T44" fmla="*/ 103 w 160"/>
              <a:gd name="T45" fmla="*/ 62 h 210"/>
              <a:gd name="T46" fmla="*/ 95 w 160"/>
              <a:gd name="T47" fmla="*/ 74 h 210"/>
              <a:gd name="T48" fmla="*/ 80 w 160"/>
              <a:gd name="T49" fmla="*/ 89 h 210"/>
              <a:gd name="T50" fmla="*/ 65 w 160"/>
              <a:gd name="T51" fmla="*/ 106 h 210"/>
              <a:gd name="T52" fmla="*/ 53 w 160"/>
              <a:gd name="T53" fmla="*/ 108 h 210"/>
              <a:gd name="T54" fmla="*/ 44 w 160"/>
              <a:gd name="T55" fmla="*/ 108 h 210"/>
              <a:gd name="T56" fmla="*/ 34 w 160"/>
              <a:gd name="T57" fmla="*/ 112 h 210"/>
              <a:gd name="T58" fmla="*/ 30 w 160"/>
              <a:gd name="T59" fmla="*/ 117 h 210"/>
              <a:gd name="T60" fmla="*/ 17 w 160"/>
              <a:gd name="T61" fmla="*/ 121 h 210"/>
              <a:gd name="T62" fmla="*/ 11 w 160"/>
              <a:gd name="T63" fmla="*/ 129 h 210"/>
              <a:gd name="T64" fmla="*/ 0 w 160"/>
              <a:gd name="T65" fmla="*/ 140 h 210"/>
              <a:gd name="T66" fmla="*/ 2 w 160"/>
              <a:gd name="T67" fmla="*/ 176 h 210"/>
              <a:gd name="T68" fmla="*/ 4 w 160"/>
              <a:gd name="T69" fmla="*/ 199 h 210"/>
              <a:gd name="T70" fmla="*/ 11 w 160"/>
              <a:gd name="T71" fmla="*/ 207 h 210"/>
              <a:gd name="T72" fmla="*/ 15 w 160"/>
              <a:gd name="T73" fmla="*/ 201 h 210"/>
              <a:gd name="T74" fmla="*/ 19 w 160"/>
              <a:gd name="T75" fmla="*/ 197 h 210"/>
              <a:gd name="T76" fmla="*/ 25 w 160"/>
              <a:gd name="T77" fmla="*/ 188 h 210"/>
              <a:gd name="T78" fmla="*/ 42 w 160"/>
              <a:gd name="T79" fmla="*/ 169 h 210"/>
              <a:gd name="T80" fmla="*/ 76 w 160"/>
              <a:gd name="T81" fmla="*/ 148 h 210"/>
              <a:gd name="T82" fmla="*/ 108 w 160"/>
              <a:gd name="T83" fmla="*/ 115 h 210"/>
              <a:gd name="T84" fmla="*/ 125 w 160"/>
              <a:gd name="T85" fmla="*/ 85 h 210"/>
              <a:gd name="T86" fmla="*/ 133 w 160"/>
              <a:gd name="T87" fmla="*/ 70 h 210"/>
              <a:gd name="T88" fmla="*/ 144 w 160"/>
              <a:gd name="T89" fmla="*/ 53 h 210"/>
              <a:gd name="T90" fmla="*/ 150 w 160"/>
              <a:gd name="T91" fmla="*/ 43 h 210"/>
              <a:gd name="T92" fmla="*/ 152 w 160"/>
              <a:gd name="T93" fmla="*/ 28 h 210"/>
              <a:gd name="T94" fmla="*/ 158 w 160"/>
              <a:gd name="T95" fmla="*/ 26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60" h="210">
                <a:moveTo>
                  <a:pt x="160" y="24"/>
                </a:moveTo>
                <a:lnTo>
                  <a:pt x="158" y="24"/>
                </a:lnTo>
                <a:lnTo>
                  <a:pt x="156" y="22"/>
                </a:lnTo>
                <a:lnTo>
                  <a:pt x="156" y="24"/>
                </a:lnTo>
                <a:lnTo>
                  <a:pt x="156" y="24"/>
                </a:lnTo>
                <a:lnTo>
                  <a:pt x="154" y="24"/>
                </a:lnTo>
                <a:lnTo>
                  <a:pt x="154" y="24"/>
                </a:lnTo>
                <a:lnTo>
                  <a:pt x="154" y="24"/>
                </a:lnTo>
                <a:lnTo>
                  <a:pt x="156" y="24"/>
                </a:lnTo>
                <a:lnTo>
                  <a:pt x="156" y="24"/>
                </a:lnTo>
                <a:lnTo>
                  <a:pt x="156" y="22"/>
                </a:lnTo>
                <a:lnTo>
                  <a:pt x="156" y="22"/>
                </a:lnTo>
                <a:lnTo>
                  <a:pt x="156" y="15"/>
                </a:lnTo>
                <a:lnTo>
                  <a:pt x="156" y="11"/>
                </a:lnTo>
                <a:lnTo>
                  <a:pt x="156" y="9"/>
                </a:lnTo>
                <a:lnTo>
                  <a:pt x="158" y="5"/>
                </a:lnTo>
                <a:lnTo>
                  <a:pt x="158" y="5"/>
                </a:lnTo>
                <a:lnTo>
                  <a:pt x="158" y="3"/>
                </a:lnTo>
                <a:lnTo>
                  <a:pt x="156" y="3"/>
                </a:lnTo>
                <a:lnTo>
                  <a:pt x="150" y="0"/>
                </a:lnTo>
                <a:lnTo>
                  <a:pt x="148" y="0"/>
                </a:lnTo>
                <a:lnTo>
                  <a:pt x="148" y="3"/>
                </a:lnTo>
                <a:lnTo>
                  <a:pt x="146" y="5"/>
                </a:lnTo>
                <a:lnTo>
                  <a:pt x="141" y="7"/>
                </a:lnTo>
                <a:lnTo>
                  <a:pt x="133" y="9"/>
                </a:lnTo>
                <a:lnTo>
                  <a:pt x="129" y="11"/>
                </a:lnTo>
                <a:lnTo>
                  <a:pt x="125" y="11"/>
                </a:lnTo>
                <a:lnTo>
                  <a:pt x="122" y="11"/>
                </a:lnTo>
                <a:lnTo>
                  <a:pt x="122" y="11"/>
                </a:lnTo>
                <a:lnTo>
                  <a:pt x="118" y="11"/>
                </a:lnTo>
                <a:lnTo>
                  <a:pt x="116" y="11"/>
                </a:lnTo>
                <a:lnTo>
                  <a:pt x="114" y="11"/>
                </a:lnTo>
                <a:lnTo>
                  <a:pt x="108" y="13"/>
                </a:lnTo>
                <a:lnTo>
                  <a:pt x="103" y="13"/>
                </a:lnTo>
                <a:lnTo>
                  <a:pt x="99" y="13"/>
                </a:lnTo>
                <a:lnTo>
                  <a:pt x="99" y="13"/>
                </a:lnTo>
                <a:lnTo>
                  <a:pt x="97" y="13"/>
                </a:lnTo>
                <a:lnTo>
                  <a:pt x="93" y="17"/>
                </a:lnTo>
                <a:lnTo>
                  <a:pt x="87" y="19"/>
                </a:lnTo>
                <a:lnTo>
                  <a:pt x="84" y="19"/>
                </a:lnTo>
                <a:lnTo>
                  <a:pt x="82" y="19"/>
                </a:lnTo>
                <a:lnTo>
                  <a:pt x="78" y="19"/>
                </a:lnTo>
                <a:lnTo>
                  <a:pt x="74" y="17"/>
                </a:lnTo>
                <a:lnTo>
                  <a:pt x="74" y="19"/>
                </a:lnTo>
                <a:lnTo>
                  <a:pt x="68" y="22"/>
                </a:lnTo>
                <a:lnTo>
                  <a:pt x="61" y="24"/>
                </a:lnTo>
                <a:lnTo>
                  <a:pt x="53" y="24"/>
                </a:lnTo>
                <a:lnTo>
                  <a:pt x="51" y="24"/>
                </a:lnTo>
                <a:lnTo>
                  <a:pt x="51" y="22"/>
                </a:lnTo>
                <a:lnTo>
                  <a:pt x="44" y="19"/>
                </a:lnTo>
                <a:lnTo>
                  <a:pt x="42" y="15"/>
                </a:lnTo>
                <a:lnTo>
                  <a:pt x="38" y="11"/>
                </a:lnTo>
                <a:lnTo>
                  <a:pt x="36" y="9"/>
                </a:lnTo>
                <a:lnTo>
                  <a:pt x="34" y="11"/>
                </a:lnTo>
                <a:lnTo>
                  <a:pt x="34" y="13"/>
                </a:lnTo>
                <a:lnTo>
                  <a:pt x="32" y="15"/>
                </a:lnTo>
                <a:lnTo>
                  <a:pt x="30" y="15"/>
                </a:lnTo>
                <a:lnTo>
                  <a:pt x="30" y="17"/>
                </a:lnTo>
                <a:lnTo>
                  <a:pt x="30" y="17"/>
                </a:lnTo>
                <a:lnTo>
                  <a:pt x="27" y="19"/>
                </a:lnTo>
                <a:lnTo>
                  <a:pt x="27" y="22"/>
                </a:lnTo>
                <a:lnTo>
                  <a:pt x="27" y="22"/>
                </a:lnTo>
                <a:lnTo>
                  <a:pt x="27" y="22"/>
                </a:lnTo>
                <a:lnTo>
                  <a:pt x="27" y="24"/>
                </a:lnTo>
                <a:lnTo>
                  <a:pt x="30" y="26"/>
                </a:lnTo>
                <a:lnTo>
                  <a:pt x="30" y="28"/>
                </a:lnTo>
                <a:lnTo>
                  <a:pt x="30" y="28"/>
                </a:lnTo>
                <a:lnTo>
                  <a:pt x="32" y="28"/>
                </a:lnTo>
                <a:lnTo>
                  <a:pt x="32" y="30"/>
                </a:lnTo>
                <a:lnTo>
                  <a:pt x="34" y="32"/>
                </a:lnTo>
                <a:lnTo>
                  <a:pt x="34" y="32"/>
                </a:lnTo>
                <a:lnTo>
                  <a:pt x="36" y="34"/>
                </a:lnTo>
                <a:lnTo>
                  <a:pt x="36" y="36"/>
                </a:lnTo>
                <a:lnTo>
                  <a:pt x="38" y="38"/>
                </a:lnTo>
                <a:lnTo>
                  <a:pt x="40" y="41"/>
                </a:lnTo>
                <a:lnTo>
                  <a:pt x="40" y="41"/>
                </a:lnTo>
                <a:lnTo>
                  <a:pt x="42" y="41"/>
                </a:lnTo>
                <a:lnTo>
                  <a:pt x="44" y="45"/>
                </a:lnTo>
                <a:lnTo>
                  <a:pt x="46" y="47"/>
                </a:lnTo>
                <a:lnTo>
                  <a:pt x="49" y="47"/>
                </a:lnTo>
                <a:lnTo>
                  <a:pt x="53" y="47"/>
                </a:lnTo>
                <a:lnTo>
                  <a:pt x="57" y="49"/>
                </a:lnTo>
                <a:lnTo>
                  <a:pt x="61" y="51"/>
                </a:lnTo>
                <a:lnTo>
                  <a:pt x="65" y="53"/>
                </a:lnTo>
                <a:lnTo>
                  <a:pt x="72" y="53"/>
                </a:lnTo>
                <a:lnTo>
                  <a:pt x="76" y="55"/>
                </a:lnTo>
                <a:lnTo>
                  <a:pt x="82" y="57"/>
                </a:lnTo>
                <a:lnTo>
                  <a:pt x="87" y="60"/>
                </a:lnTo>
                <a:lnTo>
                  <a:pt x="91" y="62"/>
                </a:lnTo>
                <a:lnTo>
                  <a:pt x="93" y="62"/>
                </a:lnTo>
                <a:lnTo>
                  <a:pt x="97" y="62"/>
                </a:lnTo>
                <a:lnTo>
                  <a:pt x="103" y="62"/>
                </a:lnTo>
                <a:lnTo>
                  <a:pt x="108" y="62"/>
                </a:lnTo>
                <a:lnTo>
                  <a:pt x="103" y="66"/>
                </a:lnTo>
                <a:lnTo>
                  <a:pt x="99" y="70"/>
                </a:lnTo>
                <a:lnTo>
                  <a:pt x="95" y="74"/>
                </a:lnTo>
                <a:lnTo>
                  <a:pt x="93" y="76"/>
                </a:lnTo>
                <a:lnTo>
                  <a:pt x="89" y="81"/>
                </a:lnTo>
                <a:lnTo>
                  <a:pt x="84" y="85"/>
                </a:lnTo>
                <a:lnTo>
                  <a:pt x="80" y="89"/>
                </a:lnTo>
                <a:lnTo>
                  <a:pt x="76" y="91"/>
                </a:lnTo>
                <a:lnTo>
                  <a:pt x="72" y="98"/>
                </a:lnTo>
                <a:lnTo>
                  <a:pt x="70" y="100"/>
                </a:lnTo>
                <a:lnTo>
                  <a:pt x="65" y="106"/>
                </a:lnTo>
                <a:lnTo>
                  <a:pt x="61" y="108"/>
                </a:lnTo>
                <a:lnTo>
                  <a:pt x="61" y="108"/>
                </a:lnTo>
                <a:lnTo>
                  <a:pt x="57" y="108"/>
                </a:lnTo>
                <a:lnTo>
                  <a:pt x="53" y="108"/>
                </a:lnTo>
                <a:lnTo>
                  <a:pt x="49" y="108"/>
                </a:lnTo>
                <a:lnTo>
                  <a:pt x="46" y="108"/>
                </a:lnTo>
                <a:lnTo>
                  <a:pt x="46" y="108"/>
                </a:lnTo>
                <a:lnTo>
                  <a:pt x="44" y="108"/>
                </a:lnTo>
                <a:lnTo>
                  <a:pt x="40" y="110"/>
                </a:lnTo>
                <a:lnTo>
                  <a:pt x="40" y="110"/>
                </a:lnTo>
                <a:lnTo>
                  <a:pt x="38" y="110"/>
                </a:lnTo>
                <a:lnTo>
                  <a:pt x="34" y="112"/>
                </a:lnTo>
                <a:lnTo>
                  <a:pt x="32" y="115"/>
                </a:lnTo>
                <a:lnTo>
                  <a:pt x="32" y="117"/>
                </a:lnTo>
                <a:lnTo>
                  <a:pt x="30" y="117"/>
                </a:lnTo>
                <a:lnTo>
                  <a:pt x="30" y="117"/>
                </a:lnTo>
                <a:lnTo>
                  <a:pt x="30" y="119"/>
                </a:lnTo>
                <a:lnTo>
                  <a:pt x="21" y="119"/>
                </a:lnTo>
                <a:lnTo>
                  <a:pt x="21" y="119"/>
                </a:lnTo>
                <a:lnTo>
                  <a:pt x="17" y="121"/>
                </a:lnTo>
                <a:lnTo>
                  <a:pt x="15" y="123"/>
                </a:lnTo>
                <a:lnTo>
                  <a:pt x="15" y="123"/>
                </a:lnTo>
                <a:lnTo>
                  <a:pt x="13" y="125"/>
                </a:lnTo>
                <a:lnTo>
                  <a:pt x="11" y="129"/>
                </a:lnTo>
                <a:lnTo>
                  <a:pt x="6" y="134"/>
                </a:lnTo>
                <a:lnTo>
                  <a:pt x="4" y="138"/>
                </a:lnTo>
                <a:lnTo>
                  <a:pt x="2" y="140"/>
                </a:lnTo>
                <a:lnTo>
                  <a:pt x="0" y="140"/>
                </a:lnTo>
                <a:lnTo>
                  <a:pt x="0" y="142"/>
                </a:lnTo>
                <a:lnTo>
                  <a:pt x="0" y="150"/>
                </a:lnTo>
                <a:lnTo>
                  <a:pt x="0" y="163"/>
                </a:lnTo>
                <a:lnTo>
                  <a:pt x="2" y="176"/>
                </a:lnTo>
                <a:lnTo>
                  <a:pt x="2" y="188"/>
                </a:lnTo>
                <a:lnTo>
                  <a:pt x="2" y="195"/>
                </a:lnTo>
                <a:lnTo>
                  <a:pt x="2" y="197"/>
                </a:lnTo>
                <a:lnTo>
                  <a:pt x="4" y="199"/>
                </a:lnTo>
                <a:lnTo>
                  <a:pt x="6" y="201"/>
                </a:lnTo>
                <a:lnTo>
                  <a:pt x="8" y="205"/>
                </a:lnTo>
                <a:lnTo>
                  <a:pt x="8" y="207"/>
                </a:lnTo>
                <a:lnTo>
                  <a:pt x="11" y="207"/>
                </a:lnTo>
                <a:lnTo>
                  <a:pt x="11" y="210"/>
                </a:lnTo>
                <a:lnTo>
                  <a:pt x="11" y="207"/>
                </a:lnTo>
                <a:lnTo>
                  <a:pt x="13" y="205"/>
                </a:lnTo>
                <a:lnTo>
                  <a:pt x="15" y="201"/>
                </a:lnTo>
                <a:lnTo>
                  <a:pt x="15" y="201"/>
                </a:lnTo>
                <a:lnTo>
                  <a:pt x="15" y="199"/>
                </a:lnTo>
                <a:lnTo>
                  <a:pt x="17" y="197"/>
                </a:lnTo>
                <a:lnTo>
                  <a:pt x="19" y="197"/>
                </a:lnTo>
                <a:lnTo>
                  <a:pt x="21" y="195"/>
                </a:lnTo>
                <a:lnTo>
                  <a:pt x="23" y="191"/>
                </a:lnTo>
                <a:lnTo>
                  <a:pt x="23" y="191"/>
                </a:lnTo>
                <a:lnTo>
                  <a:pt x="25" y="188"/>
                </a:lnTo>
                <a:lnTo>
                  <a:pt x="27" y="186"/>
                </a:lnTo>
                <a:lnTo>
                  <a:pt x="27" y="186"/>
                </a:lnTo>
                <a:lnTo>
                  <a:pt x="40" y="174"/>
                </a:lnTo>
                <a:lnTo>
                  <a:pt x="42" y="169"/>
                </a:lnTo>
                <a:lnTo>
                  <a:pt x="49" y="167"/>
                </a:lnTo>
                <a:lnTo>
                  <a:pt x="53" y="161"/>
                </a:lnTo>
                <a:lnTo>
                  <a:pt x="61" y="155"/>
                </a:lnTo>
                <a:lnTo>
                  <a:pt x="76" y="148"/>
                </a:lnTo>
                <a:lnTo>
                  <a:pt x="78" y="146"/>
                </a:lnTo>
                <a:lnTo>
                  <a:pt x="91" y="134"/>
                </a:lnTo>
                <a:lnTo>
                  <a:pt x="101" y="123"/>
                </a:lnTo>
                <a:lnTo>
                  <a:pt x="108" y="115"/>
                </a:lnTo>
                <a:lnTo>
                  <a:pt x="112" y="108"/>
                </a:lnTo>
                <a:lnTo>
                  <a:pt x="118" y="100"/>
                </a:lnTo>
                <a:lnTo>
                  <a:pt x="125" y="89"/>
                </a:lnTo>
                <a:lnTo>
                  <a:pt x="125" y="85"/>
                </a:lnTo>
                <a:lnTo>
                  <a:pt x="127" y="81"/>
                </a:lnTo>
                <a:lnTo>
                  <a:pt x="129" y="76"/>
                </a:lnTo>
                <a:lnTo>
                  <a:pt x="133" y="72"/>
                </a:lnTo>
                <a:lnTo>
                  <a:pt x="133" y="70"/>
                </a:lnTo>
                <a:lnTo>
                  <a:pt x="135" y="66"/>
                </a:lnTo>
                <a:lnTo>
                  <a:pt x="137" y="62"/>
                </a:lnTo>
                <a:lnTo>
                  <a:pt x="139" y="57"/>
                </a:lnTo>
                <a:lnTo>
                  <a:pt x="144" y="53"/>
                </a:lnTo>
                <a:lnTo>
                  <a:pt x="144" y="51"/>
                </a:lnTo>
                <a:lnTo>
                  <a:pt x="146" y="49"/>
                </a:lnTo>
                <a:lnTo>
                  <a:pt x="148" y="45"/>
                </a:lnTo>
                <a:lnTo>
                  <a:pt x="150" y="43"/>
                </a:lnTo>
                <a:lnTo>
                  <a:pt x="152" y="41"/>
                </a:lnTo>
                <a:lnTo>
                  <a:pt x="152" y="36"/>
                </a:lnTo>
                <a:lnTo>
                  <a:pt x="152" y="32"/>
                </a:lnTo>
                <a:lnTo>
                  <a:pt x="152" y="28"/>
                </a:lnTo>
                <a:lnTo>
                  <a:pt x="152" y="26"/>
                </a:lnTo>
                <a:lnTo>
                  <a:pt x="154" y="26"/>
                </a:lnTo>
                <a:lnTo>
                  <a:pt x="156" y="24"/>
                </a:lnTo>
                <a:lnTo>
                  <a:pt x="158" y="26"/>
                </a:lnTo>
                <a:lnTo>
                  <a:pt x="160" y="26"/>
                </a:lnTo>
                <a:lnTo>
                  <a:pt x="160" y="24"/>
                </a:lnTo>
                <a:lnTo>
                  <a:pt x="160" y="24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59" name="Freeform 359"/>
          <p:cNvSpPr>
            <a:spLocks/>
          </p:cNvSpPr>
          <p:nvPr/>
        </p:nvSpPr>
        <p:spPr bwMode="auto">
          <a:xfrm>
            <a:off x="3960812" y="3949700"/>
            <a:ext cx="147638" cy="106363"/>
          </a:xfrm>
          <a:custGeom>
            <a:avLst/>
            <a:gdLst>
              <a:gd name="T0" fmla="*/ 93 w 93"/>
              <a:gd name="T1" fmla="*/ 59 h 67"/>
              <a:gd name="T2" fmla="*/ 93 w 93"/>
              <a:gd name="T3" fmla="*/ 54 h 67"/>
              <a:gd name="T4" fmla="*/ 91 w 93"/>
              <a:gd name="T5" fmla="*/ 52 h 67"/>
              <a:gd name="T6" fmla="*/ 89 w 93"/>
              <a:gd name="T7" fmla="*/ 50 h 67"/>
              <a:gd name="T8" fmla="*/ 87 w 93"/>
              <a:gd name="T9" fmla="*/ 50 h 67"/>
              <a:gd name="T10" fmla="*/ 85 w 93"/>
              <a:gd name="T11" fmla="*/ 44 h 67"/>
              <a:gd name="T12" fmla="*/ 85 w 93"/>
              <a:gd name="T13" fmla="*/ 42 h 67"/>
              <a:gd name="T14" fmla="*/ 82 w 93"/>
              <a:gd name="T15" fmla="*/ 35 h 67"/>
              <a:gd name="T16" fmla="*/ 80 w 93"/>
              <a:gd name="T17" fmla="*/ 31 h 67"/>
              <a:gd name="T18" fmla="*/ 78 w 93"/>
              <a:gd name="T19" fmla="*/ 27 h 67"/>
              <a:gd name="T20" fmla="*/ 74 w 93"/>
              <a:gd name="T21" fmla="*/ 23 h 67"/>
              <a:gd name="T22" fmla="*/ 72 w 93"/>
              <a:gd name="T23" fmla="*/ 21 h 67"/>
              <a:gd name="T24" fmla="*/ 70 w 93"/>
              <a:gd name="T25" fmla="*/ 16 h 67"/>
              <a:gd name="T26" fmla="*/ 68 w 93"/>
              <a:gd name="T27" fmla="*/ 16 h 67"/>
              <a:gd name="T28" fmla="*/ 66 w 93"/>
              <a:gd name="T29" fmla="*/ 12 h 67"/>
              <a:gd name="T30" fmla="*/ 61 w 93"/>
              <a:gd name="T31" fmla="*/ 8 h 67"/>
              <a:gd name="T32" fmla="*/ 59 w 93"/>
              <a:gd name="T33" fmla="*/ 8 h 67"/>
              <a:gd name="T34" fmla="*/ 57 w 93"/>
              <a:gd name="T35" fmla="*/ 8 h 67"/>
              <a:gd name="T36" fmla="*/ 55 w 93"/>
              <a:gd name="T37" fmla="*/ 4 h 67"/>
              <a:gd name="T38" fmla="*/ 42 w 93"/>
              <a:gd name="T39" fmla="*/ 0 h 67"/>
              <a:gd name="T40" fmla="*/ 38 w 93"/>
              <a:gd name="T41" fmla="*/ 0 h 67"/>
              <a:gd name="T42" fmla="*/ 36 w 93"/>
              <a:gd name="T43" fmla="*/ 0 h 67"/>
              <a:gd name="T44" fmla="*/ 30 w 93"/>
              <a:gd name="T45" fmla="*/ 2 h 67"/>
              <a:gd name="T46" fmla="*/ 21 w 93"/>
              <a:gd name="T47" fmla="*/ 2 h 67"/>
              <a:gd name="T48" fmla="*/ 17 w 93"/>
              <a:gd name="T49" fmla="*/ 4 h 67"/>
              <a:gd name="T50" fmla="*/ 15 w 93"/>
              <a:gd name="T51" fmla="*/ 10 h 67"/>
              <a:gd name="T52" fmla="*/ 6 w 93"/>
              <a:gd name="T53" fmla="*/ 27 h 67"/>
              <a:gd name="T54" fmla="*/ 2 w 93"/>
              <a:gd name="T55" fmla="*/ 29 h 67"/>
              <a:gd name="T56" fmla="*/ 6 w 93"/>
              <a:gd name="T57" fmla="*/ 33 h 67"/>
              <a:gd name="T58" fmla="*/ 11 w 93"/>
              <a:gd name="T59" fmla="*/ 40 h 67"/>
              <a:gd name="T60" fmla="*/ 13 w 93"/>
              <a:gd name="T61" fmla="*/ 40 h 67"/>
              <a:gd name="T62" fmla="*/ 13 w 93"/>
              <a:gd name="T63" fmla="*/ 44 h 67"/>
              <a:gd name="T64" fmla="*/ 23 w 93"/>
              <a:gd name="T65" fmla="*/ 46 h 67"/>
              <a:gd name="T66" fmla="*/ 34 w 93"/>
              <a:gd name="T67" fmla="*/ 44 h 67"/>
              <a:gd name="T68" fmla="*/ 42 w 93"/>
              <a:gd name="T69" fmla="*/ 46 h 67"/>
              <a:gd name="T70" fmla="*/ 49 w 93"/>
              <a:gd name="T71" fmla="*/ 48 h 67"/>
              <a:gd name="T72" fmla="*/ 51 w 93"/>
              <a:gd name="T73" fmla="*/ 48 h 67"/>
              <a:gd name="T74" fmla="*/ 57 w 93"/>
              <a:gd name="T75" fmla="*/ 50 h 67"/>
              <a:gd name="T76" fmla="*/ 44 w 93"/>
              <a:gd name="T77" fmla="*/ 50 h 67"/>
              <a:gd name="T78" fmla="*/ 38 w 93"/>
              <a:gd name="T79" fmla="*/ 48 h 67"/>
              <a:gd name="T80" fmla="*/ 36 w 93"/>
              <a:gd name="T81" fmla="*/ 48 h 67"/>
              <a:gd name="T82" fmla="*/ 28 w 93"/>
              <a:gd name="T83" fmla="*/ 50 h 67"/>
              <a:gd name="T84" fmla="*/ 23 w 93"/>
              <a:gd name="T85" fmla="*/ 52 h 67"/>
              <a:gd name="T86" fmla="*/ 13 w 93"/>
              <a:gd name="T87" fmla="*/ 54 h 67"/>
              <a:gd name="T88" fmla="*/ 13 w 93"/>
              <a:gd name="T89" fmla="*/ 61 h 67"/>
              <a:gd name="T90" fmla="*/ 13 w 93"/>
              <a:gd name="T91" fmla="*/ 63 h 67"/>
              <a:gd name="T92" fmla="*/ 15 w 93"/>
              <a:gd name="T93" fmla="*/ 61 h 67"/>
              <a:gd name="T94" fmla="*/ 15 w 93"/>
              <a:gd name="T95" fmla="*/ 63 h 67"/>
              <a:gd name="T96" fmla="*/ 11 w 93"/>
              <a:gd name="T97" fmla="*/ 63 h 67"/>
              <a:gd name="T98" fmla="*/ 15 w 93"/>
              <a:gd name="T99" fmla="*/ 65 h 67"/>
              <a:gd name="T100" fmla="*/ 21 w 93"/>
              <a:gd name="T101" fmla="*/ 65 h 67"/>
              <a:gd name="T102" fmla="*/ 36 w 93"/>
              <a:gd name="T103" fmla="*/ 61 h 67"/>
              <a:gd name="T104" fmla="*/ 53 w 93"/>
              <a:gd name="T105" fmla="*/ 61 h 67"/>
              <a:gd name="T106" fmla="*/ 66 w 93"/>
              <a:gd name="T107" fmla="*/ 61 h 67"/>
              <a:gd name="T108" fmla="*/ 68 w 93"/>
              <a:gd name="T109" fmla="*/ 63 h 67"/>
              <a:gd name="T110" fmla="*/ 70 w 93"/>
              <a:gd name="T111" fmla="*/ 63 h 67"/>
              <a:gd name="T112" fmla="*/ 72 w 93"/>
              <a:gd name="T113" fmla="*/ 65 h 67"/>
              <a:gd name="T114" fmla="*/ 78 w 93"/>
              <a:gd name="T115" fmla="*/ 65 h 67"/>
              <a:gd name="T116" fmla="*/ 85 w 93"/>
              <a:gd name="T117" fmla="*/ 65 h 67"/>
              <a:gd name="T118" fmla="*/ 93 w 93"/>
              <a:gd name="T119" fmla="*/ 65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3" h="67">
                <a:moveTo>
                  <a:pt x="93" y="63"/>
                </a:moveTo>
                <a:lnTo>
                  <a:pt x="93" y="63"/>
                </a:lnTo>
                <a:lnTo>
                  <a:pt x="93" y="61"/>
                </a:lnTo>
                <a:lnTo>
                  <a:pt x="93" y="59"/>
                </a:lnTo>
                <a:lnTo>
                  <a:pt x="93" y="59"/>
                </a:lnTo>
                <a:lnTo>
                  <a:pt x="93" y="57"/>
                </a:lnTo>
                <a:lnTo>
                  <a:pt x="93" y="57"/>
                </a:lnTo>
                <a:lnTo>
                  <a:pt x="93" y="54"/>
                </a:lnTo>
                <a:lnTo>
                  <a:pt x="93" y="54"/>
                </a:lnTo>
                <a:lnTo>
                  <a:pt x="91" y="52"/>
                </a:lnTo>
                <a:lnTo>
                  <a:pt x="91" y="52"/>
                </a:lnTo>
                <a:lnTo>
                  <a:pt x="91" y="52"/>
                </a:lnTo>
                <a:lnTo>
                  <a:pt x="91" y="50"/>
                </a:lnTo>
                <a:lnTo>
                  <a:pt x="89" y="50"/>
                </a:lnTo>
                <a:lnTo>
                  <a:pt x="89" y="50"/>
                </a:lnTo>
                <a:lnTo>
                  <a:pt x="89" y="50"/>
                </a:lnTo>
                <a:lnTo>
                  <a:pt x="87" y="50"/>
                </a:lnTo>
                <a:lnTo>
                  <a:pt x="87" y="50"/>
                </a:lnTo>
                <a:lnTo>
                  <a:pt x="87" y="50"/>
                </a:lnTo>
                <a:lnTo>
                  <a:pt x="87" y="50"/>
                </a:lnTo>
                <a:lnTo>
                  <a:pt x="87" y="48"/>
                </a:lnTo>
                <a:lnTo>
                  <a:pt x="85" y="48"/>
                </a:lnTo>
                <a:lnTo>
                  <a:pt x="82" y="46"/>
                </a:lnTo>
                <a:lnTo>
                  <a:pt x="85" y="44"/>
                </a:lnTo>
                <a:lnTo>
                  <a:pt x="85" y="44"/>
                </a:lnTo>
                <a:lnTo>
                  <a:pt x="85" y="44"/>
                </a:lnTo>
                <a:lnTo>
                  <a:pt x="85" y="42"/>
                </a:lnTo>
                <a:lnTo>
                  <a:pt x="85" y="42"/>
                </a:lnTo>
                <a:lnTo>
                  <a:pt x="85" y="42"/>
                </a:lnTo>
                <a:lnTo>
                  <a:pt x="85" y="40"/>
                </a:lnTo>
                <a:lnTo>
                  <a:pt x="85" y="38"/>
                </a:lnTo>
                <a:lnTo>
                  <a:pt x="82" y="35"/>
                </a:lnTo>
                <a:lnTo>
                  <a:pt x="82" y="35"/>
                </a:lnTo>
                <a:lnTo>
                  <a:pt x="82" y="35"/>
                </a:lnTo>
                <a:lnTo>
                  <a:pt x="80" y="33"/>
                </a:lnTo>
                <a:lnTo>
                  <a:pt x="80" y="31"/>
                </a:lnTo>
                <a:lnTo>
                  <a:pt x="82" y="31"/>
                </a:lnTo>
                <a:lnTo>
                  <a:pt x="80" y="27"/>
                </a:lnTo>
                <a:lnTo>
                  <a:pt x="80" y="27"/>
                </a:lnTo>
                <a:lnTo>
                  <a:pt x="78" y="27"/>
                </a:lnTo>
                <a:lnTo>
                  <a:pt x="78" y="25"/>
                </a:lnTo>
                <a:lnTo>
                  <a:pt x="76" y="25"/>
                </a:lnTo>
                <a:lnTo>
                  <a:pt x="74" y="23"/>
                </a:lnTo>
                <a:lnTo>
                  <a:pt x="74" y="23"/>
                </a:lnTo>
                <a:lnTo>
                  <a:pt x="72" y="23"/>
                </a:lnTo>
                <a:lnTo>
                  <a:pt x="72" y="21"/>
                </a:lnTo>
                <a:lnTo>
                  <a:pt x="72" y="21"/>
                </a:lnTo>
                <a:lnTo>
                  <a:pt x="72" y="21"/>
                </a:lnTo>
                <a:lnTo>
                  <a:pt x="72" y="21"/>
                </a:lnTo>
                <a:lnTo>
                  <a:pt x="72" y="21"/>
                </a:lnTo>
                <a:lnTo>
                  <a:pt x="70" y="19"/>
                </a:lnTo>
                <a:lnTo>
                  <a:pt x="70" y="16"/>
                </a:lnTo>
                <a:lnTo>
                  <a:pt x="68" y="16"/>
                </a:lnTo>
                <a:lnTo>
                  <a:pt x="68" y="16"/>
                </a:lnTo>
                <a:lnTo>
                  <a:pt x="68" y="16"/>
                </a:lnTo>
                <a:lnTo>
                  <a:pt x="68" y="16"/>
                </a:lnTo>
                <a:lnTo>
                  <a:pt x="68" y="16"/>
                </a:lnTo>
                <a:lnTo>
                  <a:pt x="66" y="14"/>
                </a:lnTo>
                <a:lnTo>
                  <a:pt x="66" y="14"/>
                </a:lnTo>
                <a:lnTo>
                  <a:pt x="66" y="12"/>
                </a:lnTo>
                <a:lnTo>
                  <a:pt x="63" y="10"/>
                </a:lnTo>
                <a:lnTo>
                  <a:pt x="63" y="8"/>
                </a:lnTo>
                <a:lnTo>
                  <a:pt x="61" y="8"/>
                </a:lnTo>
                <a:lnTo>
                  <a:pt x="61" y="8"/>
                </a:lnTo>
                <a:lnTo>
                  <a:pt x="61" y="8"/>
                </a:lnTo>
                <a:lnTo>
                  <a:pt x="61" y="8"/>
                </a:lnTo>
                <a:lnTo>
                  <a:pt x="61" y="8"/>
                </a:lnTo>
                <a:lnTo>
                  <a:pt x="59" y="8"/>
                </a:lnTo>
                <a:lnTo>
                  <a:pt x="59" y="8"/>
                </a:lnTo>
                <a:lnTo>
                  <a:pt x="59" y="6"/>
                </a:lnTo>
                <a:lnTo>
                  <a:pt x="57" y="6"/>
                </a:lnTo>
                <a:lnTo>
                  <a:pt x="57" y="8"/>
                </a:lnTo>
                <a:lnTo>
                  <a:pt x="55" y="8"/>
                </a:lnTo>
                <a:lnTo>
                  <a:pt x="55" y="6"/>
                </a:lnTo>
                <a:lnTo>
                  <a:pt x="55" y="6"/>
                </a:lnTo>
                <a:lnTo>
                  <a:pt x="55" y="4"/>
                </a:lnTo>
                <a:lnTo>
                  <a:pt x="53" y="4"/>
                </a:lnTo>
                <a:lnTo>
                  <a:pt x="49" y="0"/>
                </a:lnTo>
                <a:lnTo>
                  <a:pt x="47" y="0"/>
                </a:lnTo>
                <a:lnTo>
                  <a:pt x="42" y="0"/>
                </a:lnTo>
                <a:lnTo>
                  <a:pt x="40" y="0"/>
                </a:lnTo>
                <a:lnTo>
                  <a:pt x="40" y="0"/>
                </a:lnTo>
                <a:lnTo>
                  <a:pt x="38" y="0"/>
                </a:lnTo>
                <a:lnTo>
                  <a:pt x="38" y="0"/>
                </a:lnTo>
                <a:lnTo>
                  <a:pt x="38" y="0"/>
                </a:lnTo>
                <a:lnTo>
                  <a:pt x="38" y="0"/>
                </a:lnTo>
                <a:lnTo>
                  <a:pt x="36" y="0"/>
                </a:lnTo>
                <a:lnTo>
                  <a:pt x="36" y="0"/>
                </a:lnTo>
                <a:lnTo>
                  <a:pt x="36" y="0"/>
                </a:lnTo>
                <a:lnTo>
                  <a:pt x="32" y="0"/>
                </a:lnTo>
                <a:lnTo>
                  <a:pt x="30" y="2"/>
                </a:lnTo>
                <a:lnTo>
                  <a:pt x="30" y="2"/>
                </a:lnTo>
                <a:lnTo>
                  <a:pt x="28" y="2"/>
                </a:lnTo>
                <a:lnTo>
                  <a:pt x="23" y="2"/>
                </a:lnTo>
                <a:lnTo>
                  <a:pt x="21" y="2"/>
                </a:lnTo>
                <a:lnTo>
                  <a:pt x="21" y="2"/>
                </a:lnTo>
                <a:lnTo>
                  <a:pt x="21" y="2"/>
                </a:lnTo>
                <a:lnTo>
                  <a:pt x="19" y="2"/>
                </a:lnTo>
                <a:lnTo>
                  <a:pt x="19" y="2"/>
                </a:lnTo>
                <a:lnTo>
                  <a:pt x="17" y="4"/>
                </a:lnTo>
                <a:lnTo>
                  <a:pt x="17" y="6"/>
                </a:lnTo>
                <a:lnTo>
                  <a:pt x="17" y="6"/>
                </a:lnTo>
                <a:lnTo>
                  <a:pt x="17" y="8"/>
                </a:lnTo>
                <a:lnTo>
                  <a:pt x="15" y="10"/>
                </a:lnTo>
                <a:lnTo>
                  <a:pt x="15" y="12"/>
                </a:lnTo>
                <a:lnTo>
                  <a:pt x="15" y="14"/>
                </a:lnTo>
                <a:lnTo>
                  <a:pt x="11" y="21"/>
                </a:lnTo>
                <a:lnTo>
                  <a:pt x="6" y="27"/>
                </a:lnTo>
                <a:lnTo>
                  <a:pt x="2" y="29"/>
                </a:lnTo>
                <a:lnTo>
                  <a:pt x="0" y="29"/>
                </a:lnTo>
                <a:lnTo>
                  <a:pt x="2" y="31"/>
                </a:lnTo>
                <a:lnTo>
                  <a:pt x="2" y="29"/>
                </a:lnTo>
                <a:lnTo>
                  <a:pt x="2" y="29"/>
                </a:lnTo>
                <a:lnTo>
                  <a:pt x="4" y="29"/>
                </a:lnTo>
                <a:lnTo>
                  <a:pt x="6" y="31"/>
                </a:lnTo>
                <a:lnTo>
                  <a:pt x="6" y="33"/>
                </a:lnTo>
                <a:lnTo>
                  <a:pt x="9" y="33"/>
                </a:lnTo>
                <a:lnTo>
                  <a:pt x="11" y="38"/>
                </a:lnTo>
                <a:lnTo>
                  <a:pt x="11" y="40"/>
                </a:lnTo>
                <a:lnTo>
                  <a:pt x="11" y="40"/>
                </a:lnTo>
                <a:lnTo>
                  <a:pt x="13" y="40"/>
                </a:lnTo>
                <a:lnTo>
                  <a:pt x="13" y="40"/>
                </a:lnTo>
                <a:lnTo>
                  <a:pt x="15" y="40"/>
                </a:lnTo>
                <a:lnTo>
                  <a:pt x="13" y="40"/>
                </a:lnTo>
                <a:lnTo>
                  <a:pt x="13" y="42"/>
                </a:lnTo>
                <a:lnTo>
                  <a:pt x="11" y="42"/>
                </a:lnTo>
                <a:lnTo>
                  <a:pt x="13" y="44"/>
                </a:lnTo>
                <a:lnTo>
                  <a:pt x="13" y="44"/>
                </a:lnTo>
                <a:lnTo>
                  <a:pt x="15" y="46"/>
                </a:lnTo>
                <a:lnTo>
                  <a:pt x="15" y="46"/>
                </a:lnTo>
                <a:lnTo>
                  <a:pt x="19" y="46"/>
                </a:lnTo>
                <a:lnTo>
                  <a:pt x="23" y="46"/>
                </a:lnTo>
                <a:lnTo>
                  <a:pt x="28" y="46"/>
                </a:lnTo>
                <a:lnTo>
                  <a:pt x="32" y="46"/>
                </a:lnTo>
                <a:lnTo>
                  <a:pt x="32" y="44"/>
                </a:lnTo>
                <a:lnTo>
                  <a:pt x="34" y="44"/>
                </a:lnTo>
                <a:lnTo>
                  <a:pt x="36" y="44"/>
                </a:lnTo>
                <a:lnTo>
                  <a:pt x="38" y="44"/>
                </a:lnTo>
                <a:lnTo>
                  <a:pt x="40" y="44"/>
                </a:lnTo>
                <a:lnTo>
                  <a:pt x="42" y="46"/>
                </a:lnTo>
                <a:lnTo>
                  <a:pt x="44" y="46"/>
                </a:lnTo>
                <a:lnTo>
                  <a:pt x="44" y="46"/>
                </a:lnTo>
                <a:lnTo>
                  <a:pt x="47" y="48"/>
                </a:lnTo>
                <a:lnTo>
                  <a:pt x="49" y="48"/>
                </a:lnTo>
                <a:lnTo>
                  <a:pt x="49" y="48"/>
                </a:lnTo>
                <a:lnTo>
                  <a:pt x="49" y="48"/>
                </a:lnTo>
                <a:lnTo>
                  <a:pt x="51" y="48"/>
                </a:lnTo>
                <a:lnTo>
                  <a:pt x="51" y="48"/>
                </a:lnTo>
                <a:lnTo>
                  <a:pt x="55" y="48"/>
                </a:lnTo>
                <a:lnTo>
                  <a:pt x="57" y="48"/>
                </a:lnTo>
                <a:lnTo>
                  <a:pt x="57" y="50"/>
                </a:lnTo>
                <a:lnTo>
                  <a:pt x="57" y="50"/>
                </a:lnTo>
                <a:lnTo>
                  <a:pt x="53" y="50"/>
                </a:lnTo>
                <a:lnTo>
                  <a:pt x="51" y="52"/>
                </a:lnTo>
                <a:lnTo>
                  <a:pt x="47" y="52"/>
                </a:lnTo>
                <a:lnTo>
                  <a:pt x="44" y="50"/>
                </a:lnTo>
                <a:lnTo>
                  <a:pt x="42" y="50"/>
                </a:lnTo>
                <a:lnTo>
                  <a:pt x="40" y="48"/>
                </a:lnTo>
                <a:lnTo>
                  <a:pt x="40" y="48"/>
                </a:lnTo>
                <a:lnTo>
                  <a:pt x="38" y="48"/>
                </a:lnTo>
                <a:lnTo>
                  <a:pt x="38" y="48"/>
                </a:lnTo>
                <a:lnTo>
                  <a:pt x="36" y="48"/>
                </a:lnTo>
                <a:lnTo>
                  <a:pt x="36" y="48"/>
                </a:lnTo>
                <a:lnTo>
                  <a:pt x="36" y="48"/>
                </a:lnTo>
                <a:lnTo>
                  <a:pt x="34" y="50"/>
                </a:lnTo>
                <a:lnTo>
                  <a:pt x="34" y="50"/>
                </a:lnTo>
                <a:lnTo>
                  <a:pt x="32" y="50"/>
                </a:lnTo>
                <a:lnTo>
                  <a:pt x="28" y="50"/>
                </a:lnTo>
                <a:lnTo>
                  <a:pt x="28" y="50"/>
                </a:lnTo>
                <a:lnTo>
                  <a:pt x="25" y="50"/>
                </a:lnTo>
                <a:lnTo>
                  <a:pt x="25" y="54"/>
                </a:lnTo>
                <a:lnTo>
                  <a:pt x="23" y="52"/>
                </a:lnTo>
                <a:lnTo>
                  <a:pt x="19" y="52"/>
                </a:lnTo>
                <a:lnTo>
                  <a:pt x="17" y="52"/>
                </a:lnTo>
                <a:lnTo>
                  <a:pt x="13" y="54"/>
                </a:lnTo>
                <a:lnTo>
                  <a:pt x="13" y="54"/>
                </a:lnTo>
                <a:lnTo>
                  <a:pt x="11" y="54"/>
                </a:lnTo>
                <a:lnTo>
                  <a:pt x="13" y="57"/>
                </a:lnTo>
                <a:lnTo>
                  <a:pt x="11" y="57"/>
                </a:lnTo>
                <a:lnTo>
                  <a:pt x="13" y="61"/>
                </a:lnTo>
                <a:lnTo>
                  <a:pt x="11" y="61"/>
                </a:lnTo>
                <a:lnTo>
                  <a:pt x="11" y="61"/>
                </a:lnTo>
                <a:lnTo>
                  <a:pt x="13" y="63"/>
                </a:lnTo>
                <a:lnTo>
                  <a:pt x="13" y="63"/>
                </a:lnTo>
                <a:lnTo>
                  <a:pt x="13" y="61"/>
                </a:lnTo>
                <a:lnTo>
                  <a:pt x="13" y="61"/>
                </a:lnTo>
                <a:lnTo>
                  <a:pt x="15" y="61"/>
                </a:lnTo>
                <a:lnTo>
                  <a:pt x="15" y="61"/>
                </a:lnTo>
                <a:lnTo>
                  <a:pt x="17" y="61"/>
                </a:lnTo>
                <a:lnTo>
                  <a:pt x="17" y="61"/>
                </a:lnTo>
                <a:lnTo>
                  <a:pt x="17" y="63"/>
                </a:lnTo>
                <a:lnTo>
                  <a:pt x="15" y="63"/>
                </a:lnTo>
                <a:lnTo>
                  <a:pt x="15" y="63"/>
                </a:lnTo>
                <a:lnTo>
                  <a:pt x="13" y="63"/>
                </a:lnTo>
                <a:lnTo>
                  <a:pt x="13" y="63"/>
                </a:lnTo>
                <a:lnTo>
                  <a:pt x="11" y="63"/>
                </a:lnTo>
                <a:lnTo>
                  <a:pt x="13" y="65"/>
                </a:lnTo>
                <a:lnTo>
                  <a:pt x="13" y="65"/>
                </a:lnTo>
                <a:lnTo>
                  <a:pt x="13" y="65"/>
                </a:lnTo>
                <a:lnTo>
                  <a:pt x="15" y="65"/>
                </a:lnTo>
                <a:lnTo>
                  <a:pt x="17" y="65"/>
                </a:lnTo>
                <a:lnTo>
                  <a:pt x="19" y="65"/>
                </a:lnTo>
                <a:lnTo>
                  <a:pt x="19" y="65"/>
                </a:lnTo>
                <a:lnTo>
                  <a:pt x="21" y="65"/>
                </a:lnTo>
                <a:lnTo>
                  <a:pt x="25" y="65"/>
                </a:lnTo>
                <a:lnTo>
                  <a:pt x="30" y="63"/>
                </a:lnTo>
                <a:lnTo>
                  <a:pt x="32" y="63"/>
                </a:lnTo>
                <a:lnTo>
                  <a:pt x="36" y="61"/>
                </a:lnTo>
                <a:lnTo>
                  <a:pt x="40" y="61"/>
                </a:lnTo>
                <a:lnTo>
                  <a:pt x="42" y="61"/>
                </a:lnTo>
                <a:lnTo>
                  <a:pt x="49" y="61"/>
                </a:lnTo>
                <a:lnTo>
                  <a:pt x="53" y="61"/>
                </a:lnTo>
                <a:lnTo>
                  <a:pt x="57" y="61"/>
                </a:lnTo>
                <a:lnTo>
                  <a:pt x="63" y="61"/>
                </a:lnTo>
                <a:lnTo>
                  <a:pt x="63" y="61"/>
                </a:lnTo>
                <a:lnTo>
                  <a:pt x="66" y="61"/>
                </a:lnTo>
                <a:lnTo>
                  <a:pt x="68" y="61"/>
                </a:lnTo>
                <a:lnTo>
                  <a:pt x="68" y="61"/>
                </a:lnTo>
                <a:lnTo>
                  <a:pt x="68" y="61"/>
                </a:lnTo>
                <a:lnTo>
                  <a:pt x="68" y="63"/>
                </a:lnTo>
                <a:lnTo>
                  <a:pt x="68" y="63"/>
                </a:lnTo>
                <a:lnTo>
                  <a:pt x="68" y="63"/>
                </a:lnTo>
                <a:lnTo>
                  <a:pt x="70" y="63"/>
                </a:lnTo>
                <a:lnTo>
                  <a:pt x="70" y="63"/>
                </a:lnTo>
                <a:lnTo>
                  <a:pt x="70" y="63"/>
                </a:lnTo>
                <a:lnTo>
                  <a:pt x="70" y="63"/>
                </a:lnTo>
                <a:lnTo>
                  <a:pt x="70" y="63"/>
                </a:lnTo>
                <a:lnTo>
                  <a:pt x="72" y="65"/>
                </a:lnTo>
                <a:lnTo>
                  <a:pt x="74" y="65"/>
                </a:lnTo>
                <a:lnTo>
                  <a:pt x="74" y="65"/>
                </a:lnTo>
                <a:lnTo>
                  <a:pt x="76" y="65"/>
                </a:lnTo>
                <a:lnTo>
                  <a:pt x="78" y="65"/>
                </a:lnTo>
                <a:lnTo>
                  <a:pt x="78" y="65"/>
                </a:lnTo>
                <a:lnTo>
                  <a:pt x="80" y="67"/>
                </a:lnTo>
                <a:lnTo>
                  <a:pt x="82" y="65"/>
                </a:lnTo>
                <a:lnTo>
                  <a:pt x="85" y="65"/>
                </a:lnTo>
                <a:lnTo>
                  <a:pt x="87" y="65"/>
                </a:lnTo>
                <a:lnTo>
                  <a:pt x="87" y="65"/>
                </a:lnTo>
                <a:lnTo>
                  <a:pt x="91" y="65"/>
                </a:lnTo>
                <a:lnTo>
                  <a:pt x="93" y="65"/>
                </a:lnTo>
                <a:lnTo>
                  <a:pt x="93" y="65"/>
                </a:lnTo>
                <a:lnTo>
                  <a:pt x="93" y="63"/>
                </a:lnTo>
                <a:lnTo>
                  <a:pt x="93" y="63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60" name="Freeform 360"/>
          <p:cNvSpPr>
            <a:spLocks/>
          </p:cNvSpPr>
          <p:nvPr/>
        </p:nvSpPr>
        <p:spPr bwMode="auto">
          <a:xfrm>
            <a:off x="4684712" y="3217863"/>
            <a:ext cx="3175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0 h 2"/>
              <a:gd name="T4" fmla="*/ 0 w 2"/>
              <a:gd name="T5" fmla="*/ 2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2 h 2"/>
              <a:gd name="T12" fmla="*/ 2 w 2"/>
              <a:gd name="T1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61" name="Freeform 361"/>
          <p:cNvSpPr>
            <a:spLocks/>
          </p:cNvSpPr>
          <p:nvPr/>
        </p:nvSpPr>
        <p:spPr bwMode="auto">
          <a:xfrm>
            <a:off x="4708524" y="3133725"/>
            <a:ext cx="76200" cy="44450"/>
          </a:xfrm>
          <a:custGeom>
            <a:avLst/>
            <a:gdLst>
              <a:gd name="T0" fmla="*/ 46 w 48"/>
              <a:gd name="T1" fmla="*/ 4 h 28"/>
              <a:gd name="T2" fmla="*/ 46 w 48"/>
              <a:gd name="T3" fmla="*/ 2 h 28"/>
              <a:gd name="T4" fmla="*/ 44 w 48"/>
              <a:gd name="T5" fmla="*/ 0 h 28"/>
              <a:gd name="T6" fmla="*/ 40 w 48"/>
              <a:gd name="T7" fmla="*/ 0 h 28"/>
              <a:gd name="T8" fmla="*/ 40 w 48"/>
              <a:gd name="T9" fmla="*/ 2 h 28"/>
              <a:gd name="T10" fmla="*/ 34 w 48"/>
              <a:gd name="T11" fmla="*/ 2 h 28"/>
              <a:gd name="T12" fmla="*/ 27 w 48"/>
              <a:gd name="T13" fmla="*/ 4 h 28"/>
              <a:gd name="T14" fmla="*/ 23 w 48"/>
              <a:gd name="T15" fmla="*/ 4 h 28"/>
              <a:gd name="T16" fmla="*/ 21 w 48"/>
              <a:gd name="T17" fmla="*/ 6 h 28"/>
              <a:gd name="T18" fmla="*/ 19 w 48"/>
              <a:gd name="T19" fmla="*/ 8 h 28"/>
              <a:gd name="T20" fmla="*/ 17 w 48"/>
              <a:gd name="T21" fmla="*/ 8 h 28"/>
              <a:gd name="T22" fmla="*/ 10 w 48"/>
              <a:gd name="T23" fmla="*/ 6 h 28"/>
              <a:gd name="T24" fmla="*/ 6 w 48"/>
              <a:gd name="T25" fmla="*/ 6 h 28"/>
              <a:gd name="T26" fmla="*/ 4 w 48"/>
              <a:gd name="T27" fmla="*/ 6 h 28"/>
              <a:gd name="T28" fmla="*/ 2 w 48"/>
              <a:gd name="T29" fmla="*/ 8 h 28"/>
              <a:gd name="T30" fmla="*/ 0 w 48"/>
              <a:gd name="T31" fmla="*/ 11 h 28"/>
              <a:gd name="T32" fmla="*/ 2 w 48"/>
              <a:gd name="T33" fmla="*/ 11 h 28"/>
              <a:gd name="T34" fmla="*/ 4 w 48"/>
              <a:gd name="T35" fmla="*/ 13 h 28"/>
              <a:gd name="T36" fmla="*/ 2 w 48"/>
              <a:gd name="T37" fmla="*/ 15 h 28"/>
              <a:gd name="T38" fmla="*/ 2 w 48"/>
              <a:gd name="T39" fmla="*/ 17 h 28"/>
              <a:gd name="T40" fmla="*/ 4 w 48"/>
              <a:gd name="T41" fmla="*/ 19 h 28"/>
              <a:gd name="T42" fmla="*/ 6 w 48"/>
              <a:gd name="T43" fmla="*/ 21 h 28"/>
              <a:gd name="T44" fmla="*/ 8 w 48"/>
              <a:gd name="T45" fmla="*/ 23 h 28"/>
              <a:gd name="T46" fmla="*/ 4 w 48"/>
              <a:gd name="T47" fmla="*/ 25 h 28"/>
              <a:gd name="T48" fmla="*/ 8 w 48"/>
              <a:gd name="T49" fmla="*/ 28 h 28"/>
              <a:gd name="T50" fmla="*/ 8 w 48"/>
              <a:gd name="T51" fmla="*/ 25 h 28"/>
              <a:gd name="T52" fmla="*/ 13 w 48"/>
              <a:gd name="T53" fmla="*/ 25 h 28"/>
              <a:gd name="T54" fmla="*/ 17 w 48"/>
              <a:gd name="T55" fmla="*/ 25 h 28"/>
              <a:gd name="T56" fmla="*/ 19 w 48"/>
              <a:gd name="T57" fmla="*/ 21 h 28"/>
              <a:gd name="T58" fmla="*/ 19 w 48"/>
              <a:gd name="T59" fmla="*/ 23 h 28"/>
              <a:gd name="T60" fmla="*/ 23 w 48"/>
              <a:gd name="T61" fmla="*/ 25 h 28"/>
              <a:gd name="T62" fmla="*/ 27 w 48"/>
              <a:gd name="T63" fmla="*/ 25 h 28"/>
              <a:gd name="T64" fmla="*/ 29 w 48"/>
              <a:gd name="T65" fmla="*/ 25 h 28"/>
              <a:gd name="T66" fmla="*/ 29 w 48"/>
              <a:gd name="T67" fmla="*/ 23 h 28"/>
              <a:gd name="T68" fmla="*/ 29 w 48"/>
              <a:gd name="T69" fmla="*/ 21 h 28"/>
              <a:gd name="T70" fmla="*/ 34 w 48"/>
              <a:gd name="T71" fmla="*/ 19 h 28"/>
              <a:gd name="T72" fmla="*/ 36 w 48"/>
              <a:gd name="T73" fmla="*/ 17 h 28"/>
              <a:gd name="T74" fmla="*/ 34 w 48"/>
              <a:gd name="T75" fmla="*/ 13 h 28"/>
              <a:gd name="T76" fmla="*/ 36 w 48"/>
              <a:gd name="T77" fmla="*/ 11 h 28"/>
              <a:gd name="T78" fmla="*/ 40 w 48"/>
              <a:gd name="T79" fmla="*/ 11 h 28"/>
              <a:gd name="T80" fmla="*/ 42 w 48"/>
              <a:gd name="T81" fmla="*/ 8 h 28"/>
              <a:gd name="T82" fmla="*/ 44 w 48"/>
              <a:gd name="T83" fmla="*/ 6 h 28"/>
              <a:gd name="T84" fmla="*/ 44 w 48"/>
              <a:gd name="T85" fmla="*/ 6 h 28"/>
              <a:gd name="T86" fmla="*/ 48 w 48"/>
              <a:gd name="T87" fmla="*/ 6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8" h="28">
                <a:moveTo>
                  <a:pt x="48" y="6"/>
                </a:moveTo>
                <a:lnTo>
                  <a:pt x="46" y="4"/>
                </a:lnTo>
                <a:lnTo>
                  <a:pt x="46" y="4"/>
                </a:lnTo>
                <a:lnTo>
                  <a:pt x="46" y="2"/>
                </a:lnTo>
                <a:lnTo>
                  <a:pt x="46" y="2"/>
                </a:lnTo>
                <a:lnTo>
                  <a:pt x="46" y="2"/>
                </a:lnTo>
                <a:lnTo>
                  <a:pt x="44" y="0"/>
                </a:lnTo>
                <a:lnTo>
                  <a:pt x="44" y="0"/>
                </a:lnTo>
                <a:lnTo>
                  <a:pt x="44" y="0"/>
                </a:lnTo>
                <a:lnTo>
                  <a:pt x="42" y="0"/>
                </a:lnTo>
                <a:lnTo>
                  <a:pt x="40" y="0"/>
                </a:lnTo>
                <a:lnTo>
                  <a:pt x="40" y="0"/>
                </a:lnTo>
                <a:lnTo>
                  <a:pt x="40" y="2"/>
                </a:lnTo>
                <a:lnTo>
                  <a:pt x="40" y="2"/>
                </a:lnTo>
                <a:lnTo>
                  <a:pt x="40" y="2"/>
                </a:lnTo>
                <a:lnTo>
                  <a:pt x="36" y="2"/>
                </a:lnTo>
                <a:lnTo>
                  <a:pt x="36" y="2"/>
                </a:lnTo>
                <a:lnTo>
                  <a:pt x="34" y="2"/>
                </a:lnTo>
                <a:lnTo>
                  <a:pt x="34" y="2"/>
                </a:lnTo>
                <a:lnTo>
                  <a:pt x="32" y="4"/>
                </a:lnTo>
                <a:lnTo>
                  <a:pt x="27" y="4"/>
                </a:lnTo>
                <a:lnTo>
                  <a:pt x="25" y="4"/>
                </a:lnTo>
                <a:lnTo>
                  <a:pt x="25" y="4"/>
                </a:lnTo>
                <a:lnTo>
                  <a:pt x="23" y="4"/>
                </a:lnTo>
                <a:lnTo>
                  <a:pt x="23" y="4"/>
                </a:lnTo>
                <a:lnTo>
                  <a:pt x="23" y="4"/>
                </a:lnTo>
                <a:lnTo>
                  <a:pt x="21" y="6"/>
                </a:lnTo>
                <a:lnTo>
                  <a:pt x="21" y="6"/>
                </a:lnTo>
                <a:lnTo>
                  <a:pt x="19" y="6"/>
                </a:lnTo>
                <a:lnTo>
                  <a:pt x="19" y="8"/>
                </a:lnTo>
                <a:lnTo>
                  <a:pt x="19" y="8"/>
                </a:lnTo>
                <a:lnTo>
                  <a:pt x="17" y="8"/>
                </a:lnTo>
                <a:lnTo>
                  <a:pt x="17" y="8"/>
                </a:lnTo>
                <a:lnTo>
                  <a:pt x="17" y="8"/>
                </a:lnTo>
                <a:lnTo>
                  <a:pt x="15" y="6"/>
                </a:lnTo>
                <a:lnTo>
                  <a:pt x="10" y="6"/>
                </a:lnTo>
                <a:lnTo>
                  <a:pt x="10" y="6"/>
                </a:lnTo>
                <a:lnTo>
                  <a:pt x="8" y="6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4" y="6"/>
                </a:lnTo>
                <a:lnTo>
                  <a:pt x="4" y="6"/>
                </a:lnTo>
                <a:lnTo>
                  <a:pt x="4" y="8"/>
                </a:lnTo>
                <a:lnTo>
                  <a:pt x="2" y="8"/>
                </a:lnTo>
                <a:lnTo>
                  <a:pt x="0" y="11"/>
                </a:lnTo>
                <a:lnTo>
                  <a:pt x="0" y="11"/>
                </a:lnTo>
                <a:lnTo>
                  <a:pt x="0" y="11"/>
                </a:lnTo>
                <a:lnTo>
                  <a:pt x="2" y="11"/>
                </a:lnTo>
                <a:lnTo>
                  <a:pt x="2" y="11"/>
                </a:lnTo>
                <a:lnTo>
                  <a:pt x="2" y="11"/>
                </a:lnTo>
                <a:lnTo>
                  <a:pt x="2" y="13"/>
                </a:lnTo>
                <a:lnTo>
                  <a:pt x="4" y="13"/>
                </a:lnTo>
                <a:lnTo>
                  <a:pt x="4" y="13"/>
                </a:lnTo>
                <a:lnTo>
                  <a:pt x="4" y="13"/>
                </a:lnTo>
                <a:lnTo>
                  <a:pt x="2" y="15"/>
                </a:lnTo>
                <a:lnTo>
                  <a:pt x="2" y="15"/>
                </a:lnTo>
                <a:lnTo>
                  <a:pt x="2" y="15"/>
                </a:lnTo>
                <a:lnTo>
                  <a:pt x="2" y="17"/>
                </a:lnTo>
                <a:lnTo>
                  <a:pt x="2" y="17"/>
                </a:lnTo>
                <a:lnTo>
                  <a:pt x="4" y="17"/>
                </a:lnTo>
                <a:lnTo>
                  <a:pt x="4" y="17"/>
                </a:lnTo>
                <a:lnTo>
                  <a:pt x="4" y="19"/>
                </a:lnTo>
                <a:lnTo>
                  <a:pt x="4" y="19"/>
                </a:lnTo>
                <a:lnTo>
                  <a:pt x="4" y="19"/>
                </a:lnTo>
                <a:lnTo>
                  <a:pt x="6" y="21"/>
                </a:lnTo>
                <a:lnTo>
                  <a:pt x="6" y="21"/>
                </a:lnTo>
                <a:lnTo>
                  <a:pt x="8" y="23"/>
                </a:lnTo>
                <a:lnTo>
                  <a:pt x="8" y="23"/>
                </a:lnTo>
                <a:lnTo>
                  <a:pt x="6" y="23"/>
                </a:lnTo>
                <a:lnTo>
                  <a:pt x="6" y="23"/>
                </a:lnTo>
                <a:lnTo>
                  <a:pt x="4" y="25"/>
                </a:lnTo>
                <a:lnTo>
                  <a:pt x="4" y="25"/>
                </a:lnTo>
                <a:lnTo>
                  <a:pt x="4" y="25"/>
                </a:lnTo>
                <a:lnTo>
                  <a:pt x="8" y="28"/>
                </a:lnTo>
                <a:lnTo>
                  <a:pt x="8" y="25"/>
                </a:lnTo>
                <a:lnTo>
                  <a:pt x="8" y="25"/>
                </a:lnTo>
                <a:lnTo>
                  <a:pt x="8" y="25"/>
                </a:lnTo>
                <a:lnTo>
                  <a:pt x="10" y="25"/>
                </a:lnTo>
                <a:lnTo>
                  <a:pt x="10" y="25"/>
                </a:lnTo>
                <a:lnTo>
                  <a:pt x="13" y="25"/>
                </a:lnTo>
                <a:lnTo>
                  <a:pt x="15" y="25"/>
                </a:lnTo>
                <a:lnTo>
                  <a:pt x="15" y="25"/>
                </a:lnTo>
                <a:lnTo>
                  <a:pt x="17" y="25"/>
                </a:lnTo>
                <a:lnTo>
                  <a:pt x="17" y="23"/>
                </a:lnTo>
                <a:lnTo>
                  <a:pt x="19" y="23"/>
                </a:lnTo>
                <a:lnTo>
                  <a:pt x="19" y="21"/>
                </a:lnTo>
                <a:lnTo>
                  <a:pt x="19" y="23"/>
                </a:lnTo>
                <a:lnTo>
                  <a:pt x="19" y="23"/>
                </a:lnTo>
                <a:lnTo>
                  <a:pt x="19" y="23"/>
                </a:lnTo>
                <a:lnTo>
                  <a:pt x="21" y="25"/>
                </a:lnTo>
                <a:lnTo>
                  <a:pt x="21" y="25"/>
                </a:lnTo>
                <a:lnTo>
                  <a:pt x="23" y="25"/>
                </a:lnTo>
                <a:lnTo>
                  <a:pt x="23" y="25"/>
                </a:lnTo>
                <a:lnTo>
                  <a:pt x="25" y="25"/>
                </a:lnTo>
                <a:lnTo>
                  <a:pt x="27" y="25"/>
                </a:lnTo>
                <a:lnTo>
                  <a:pt x="29" y="25"/>
                </a:lnTo>
                <a:lnTo>
                  <a:pt x="29" y="25"/>
                </a:lnTo>
                <a:lnTo>
                  <a:pt x="29" y="25"/>
                </a:lnTo>
                <a:lnTo>
                  <a:pt x="29" y="25"/>
                </a:lnTo>
                <a:lnTo>
                  <a:pt x="29" y="23"/>
                </a:lnTo>
                <a:lnTo>
                  <a:pt x="29" y="23"/>
                </a:lnTo>
                <a:lnTo>
                  <a:pt x="29" y="23"/>
                </a:lnTo>
                <a:lnTo>
                  <a:pt x="29" y="21"/>
                </a:lnTo>
                <a:lnTo>
                  <a:pt x="29" y="21"/>
                </a:lnTo>
                <a:lnTo>
                  <a:pt x="29" y="21"/>
                </a:lnTo>
                <a:lnTo>
                  <a:pt x="32" y="19"/>
                </a:lnTo>
                <a:lnTo>
                  <a:pt x="34" y="19"/>
                </a:lnTo>
                <a:lnTo>
                  <a:pt x="36" y="19"/>
                </a:lnTo>
                <a:lnTo>
                  <a:pt x="36" y="17"/>
                </a:lnTo>
                <a:lnTo>
                  <a:pt x="36" y="17"/>
                </a:lnTo>
                <a:lnTo>
                  <a:pt x="36" y="15"/>
                </a:lnTo>
                <a:lnTo>
                  <a:pt x="34" y="13"/>
                </a:lnTo>
                <a:lnTo>
                  <a:pt x="34" y="13"/>
                </a:lnTo>
                <a:lnTo>
                  <a:pt x="34" y="13"/>
                </a:lnTo>
                <a:lnTo>
                  <a:pt x="36" y="13"/>
                </a:lnTo>
                <a:lnTo>
                  <a:pt x="36" y="11"/>
                </a:lnTo>
                <a:lnTo>
                  <a:pt x="38" y="11"/>
                </a:lnTo>
                <a:lnTo>
                  <a:pt x="38" y="11"/>
                </a:lnTo>
                <a:lnTo>
                  <a:pt x="40" y="11"/>
                </a:lnTo>
                <a:lnTo>
                  <a:pt x="40" y="11"/>
                </a:lnTo>
                <a:lnTo>
                  <a:pt x="42" y="8"/>
                </a:lnTo>
                <a:lnTo>
                  <a:pt x="42" y="8"/>
                </a:lnTo>
                <a:lnTo>
                  <a:pt x="44" y="8"/>
                </a:lnTo>
                <a:lnTo>
                  <a:pt x="44" y="8"/>
                </a:lnTo>
                <a:lnTo>
                  <a:pt x="44" y="6"/>
                </a:lnTo>
                <a:lnTo>
                  <a:pt x="44" y="6"/>
                </a:lnTo>
                <a:lnTo>
                  <a:pt x="44" y="6"/>
                </a:lnTo>
                <a:lnTo>
                  <a:pt x="44" y="6"/>
                </a:lnTo>
                <a:lnTo>
                  <a:pt x="46" y="6"/>
                </a:lnTo>
                <a:lnTo>
                  <a:pt x="48" y="6"/>
                </a:lnTo>
                <a:lnTo>
                  <a:pt x="48" y="6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62" name="Freeform 362"/>
          <p:cNvSpPr>
            <a:spLocks noEditPoints="1"/>
          </p:cNvSpPr>
          <p:nvPr/>
        </p:nvSpPr>
        <p:spPr bwMode="auto">
          <a:xfrm>
            <a:off x="4065587" y="4110038"/>
            <a:ext cx="69850" cy="77788"/>
          </a:xfrm>
          <a:custGeom>
            <a:avLst/>
            <a:gdLst>
              <a:gd name="T0" fmla="*/ 8 w 44"/>
              <a:gd name="T1" fmla="*/ 38 h 49"/>
              <a:gd name="T2" fmla="*/ 4 w 44"/>
              <a:gd name="T3" fmla="*/ 38 h 49"/>
              <a:gd name="T4" fmla="*/ 10 w 44"/>
              <a:gd name="T5" fmla="*/ 40 h 49"/>
              <a:gd name="T6" fmla="*/ 10 w 44"/>
              <a:gd name="T7" fmla="*/ 38 h 49"/>
              <a:gd name="T8" fmla="*/ 10 w 44"/>
              <a:gd name="T9" fmla="*/ 38 h 49"/>
              <a:gd name="T10" fmla="*/ 42 w 44"/>
              <a:gd name="T11" fmla="*/ 23 h 49"/>
              <a:gd name="T12" fmla="*/ 40 w 44"/>
              <a:gd name="T13" fmla="*/ 27 h 49"/>
              <a:gd name="T14" fmla="*/ 40 w 44"/>
              <a:gd name="T15" fmla="*/ 27 h 49"/>
              <a:gd name="T16" fmla="*/ 38 w 44"/>
              <a:gd name="T17" fmla="*/ 27 h 49"/>
              <a:gd name="T18" fmla="*/ 38 w 44"/>
              <a:gd name="T19" fmla="*/ 25 h 49"/>
              <a:gd name="T20" fmla="*/ 42 w 44"/>
              <a:gd name="T21" fmla="*/ 21 h 49"/>
              <a:gd name="T22" fmla="*/ 40 w 44"/>
              <a:gd name="T23" fmla="*/ 19 h 49"/>
              <a:gd name="T24" fmla="*/ 40 w 44"/>
              <a:gd name="T25" fmla="*/ 17 h 49"/>
              <a:gd name="T26" fmla="*/ 38 w 44"/>
              <a:gd name="T27" fmla="*/ 15 h 49"/>
              <a:gd name="T28" fmla="*/ 38 w 44"/>
              <a:gd name="T29" fmla="*/ 15 h 49"/>
              <a:gd name="T30" fmla="*/ 38 w 44"/>
              <a:gd name="T31" fmla="*/ 13 h 49"/>
              <a:gd name="T32" fmla="*/ 38 w 44"/>
              <a:gd name="T33" fmla="*/ 11 h 49"/>
              <a:gd name="T34" fmla="*/ 35 w 44"/>
              <a:gd name="T35" fmla="*/ 8 h 49"/>
              <a:gd name="T36" fmla="*/ 33 w 44"/>
              <a:gd name="T37" fmla="*/ 4 h 49"/>
              <a:gd name="T38" fmla="*/ 31 w 44"/>
              <a:gd name="T39" fmla="*/ 2 h 49"/>
              <a:gd name="T40" fmla="*/ 29 w 44"/>
              <a:gd name="T41" fmla="*/ 0 h 49"/>
              <a:gd name="T42" fmla="*/ 23 w 44"/>
              <a:gd name="T43" fmla="*/ 2 h 49"/>
              <a:gd name="T44" fmla="*/ 19 w 44"/>
              <a:gd name="T45" fmla="*/ 2 h 49"/>
              <a:gd name="T46" fmla="*/ 14 w 44"/>
              <a:gd name="T47" fmla="*/ 2 h 49"/>
              <a:gd name="T48" fmla="*/ 10 w 44"/>
              <a:gd name="T49" fmla="*/ 2 h 49"/>
              <a:gd name="T50" fmla="*/ 10 w 44"/>
              <a:gd name="T51" fmla="*/ 6 h 49"/>
              <a:gd name="T52" fmla="*/ 10 w 44"/>
              <a:gd name="T53" fmla="*/ 6 h 49"/>
              <a:gd name="T54" fmla="*/ 8 w 44"/>
              <a:gd name="T55" fmla="*/ 8 h 49"/>
              <a:gd name="T56" fmla="*/ 6 w 44"/>
              <a:gd name="T57" fmla="*/ 11 h 49"/>
              <a:gd name="T58" fmla="*/ 4 w 44"/>
              <a:gd name="T59" fmla="*/ 13 h 49"/>
              <a:gd name="T60" fmla="*/ 2 w 44"/>
              <a:gd name="T61" fmla="*/ 15 h 49"/>
              <a:gd name="T62" fmla="*/ 2 w 44"/>
              <a:gd name="T63" fmla="*/ 15 h 49"/>
              <a:gd name="T64" fmla="*/ 0 w 44"/>
              <a:gd name="T65" fmla="*/ 15 h 49"/>
              <a:gd name="T66" fmla="*/ 0 w 44"/>
              <a:gd name="T67" fmla="*/ 17 h 49"/>
              <a:gd name="T68" fmla="*/ 2 w 44"/>
              <a:gd name="T69" fmla="*/ 19 h 49"/>
              <a:gd name="T70" fmla="*/ 0 w 44"/>
              <a:gd name="T71" fmla="*/ 19 h 49"/>
              <a:gd name="T72" fmla="*/ 0 w 44"/>
              <a:gd name="T73" fmla="*/ 21 h 49"/>
              <a:gd name="T74" fmla="*/ 2 w 44"/>
              <a:gd name="T75" fmla="*/ 23 h 49"/>
              <a:gd name="T76" fmla="*/ 4 w 44"/>
              <a:gd name="T77" fmla="*/ 21 h 49"/>
              <a:gd name="T78" fmla="*/ 4 w 44"/>
              <a:gd name="T79" fmla="*/ 21 h 49"/>
              <a:gd name="T80" fmla="*/ 4 w 44"/>
              <a:gd name="T81" fmla="*/ 23 h 49"/>
              <a:gd name="T82" fmla="*/ 2 w 44"/>
              <a:gd name="T83" fmla="*/ 25 h 49"/>
              <a:gd name="T84" fmla="*/ 0 w 44"/>
              <a:gd name="T85" fmla="*/ 23 h 49"/>
              <a:gd name="T86" fmla="*/ 0 w 44"/>
              <a:gd name="T87" fmla="*/ 27 h 49"/>
              <a:gd name="T88" fmla="*/ 4 w 44"/>
              <a:gd name="T89" fmla="*/ 27 h 49"/>
              <a:gd name="T90" fmla="*/ 4 w 44"/>
              <a:gd name="T91" fmla="*/ 32 h 49"/>
              <a:gd name="T92" fmla="*/ 6 w 44"/>
              <a:gd name="T93" fmla="*/ 34 h 49"/>
              <a:gd name="T94" fmla="*/ 8 w 44"/>
              <a:gd name="T95" fmla="*/ 36 h 49"/>
              <a:gd name="T96" fmla="*/ 10 w 44"/>
              <a:gd name="T97" fmla="*/ 36 h 49"/>
              <a:gd name="T98" fmla="*/ 10 w 44"/>
              <a:gd name="T99" fmla="*/ 36 h 49"/>
              <a:gd name="T100" fmla="*/ 10 w 44"/>
              <a:gd name="T101" fmla="*/ 40 h 49"/>
              <a:gd name="T102" fmla="*/ 12 w 44"/>
              <a:gd name="T103" fmla="*/ 42 h 49"/>
              <a:gd name="T104" fmla="*/ 23 w 44"/>
              <a:gd name="T105" fmla="*/ 46 h 49"/>
              <a:gd name="T106" fmla="*/ 25 w 44"/>
              <a:gd name="T107" fmla="*/ 49 h 49"/>
              <a:gd name="T108" fmla="*/ 27 w 44"/>
              <a:gd name="T109" fmla="*/ 44 h 49"/>
              <a:gd name="T110" fmla="*/ 31 w 44"/>
              <a:gd name="T111" fmla="*/ 42 h 49"/>
              <a:gd name="T112" fmla="*/ 33 w 44"/>
              <a:gd name="T113" fmla="*/ 40 h 49"/>
              <a:gd name="T114" fmla="*/ 38 w 44"/>
              <a:gd name="T115" fmla="*/ 36 h 49"/>
              <a:gd name="T116" fmla="*/ 40 w 44"/>
              <a:gd name="T117" fmla="*/ 34 h 49"/>
              <a:gd name="T118" fmla="*/ 42 w 44"/>
              <a:gd name="T119" fmla="*/ 30 h 49"/>
              <a:gd name="T120" fmla="*/ 44 w 44"/>
              <a:gd name="T121" fmla="*/ 30 h 49"/>
              <a:gd name="T122" fmla="*/ 44 w 44"/>
              <a:gd name="T123" fmla="*/ 25 h 49"/>
              <a:gd name="T124" fmla="*/ 44 w 44"/>
              <a:gd name="T125" fmla="*/ 23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4" h="49">
                <a:moveTo>
                  <a:pt x="10" y="38"/>
                </a:moveTo>
                <a:lnTo>
                  <a:pt x="8" y="38"/>
                </a:lnTo>
                <a:lnTo>
                  <a:pt x="6" y="38"/>
                </a:lnTo>
                <a:lnTo>
                  <a:pt x="4" y="38"/>
                </a:lnTo>
                <a:lnTo>
                  <a:pt x="10" y="40"/>
                </a:lnTo>
                <a:lnTo>
                  <a:pt x="10" y="40"/>
                </a:lnTo>
                <a:lnTo>
                  <a:pt x="10" y="40"/>
                </a:lnTo>
                <a:lnTo>
                  <a:pt x="10" y="38"/>
                </a:lnTo>
                <a:lnTo>
                  <a:pt x="10" y="38"/>
                </a:lnTo>
                <a:lnTo>
                  <a:pt x="10" y="38"/>
                </a:lnTo>
                <a:close/>
                <a:moveTo>
                  <a:pt x="44" y="23"/>
                </a:moveTo>
                <a:lnTo>
                  <a:pt x="42" y="23"/>
                </a:lnTo>
                <a:lnTo>
                  <a:pt x="42" y="25"/>
                </a:lnTo>
                <a:lnTo>
                  <a:pt x="40" y="27"/>
                </a:lnTo>
                <a:lnTo>
                  <a:pt x="40" y="27"/>
                </a:lnTo>
                <a:lnTo>
                  <a:pt x="40" y="27"/>
                </a:lnTo>
                <a:lnTo>
                  <a:pt x="38" y="27"/>
                </a:lnTo>
                <a:lnTo>
                  <a:pt x="38" y="27"/>
                </a:lnTo>
                <a:lnTo>
                  <a:pt x="38" y="25"/>
                </a:lnTo>
                <a:lnTo>
                  <a:pt x="38" y="25"/>
                </a:lnTo>
                <a:lnTo>
                  <a:pt x="40" y="23"/>
                </a:lnTo>
                <a:lnTo>
                  <a:pt x="42" y="21"/>
                </a:lnTo>
                <a:lnTo>
                  <a:pt x="42" y="21"/>
                </a:lnTo>
                <a:lnTo>
                  <a:pt x="40" y="19"/>
                </a:lnTo>
                <a:lnTo>
                  <a:pt x="40" y="19"/>
                </a:lnTo>
                <a:lnTo>
                  <a:pt x="40" y="17"/>
                </a:lnTo>
                <a:lnTo>
                  <a:pt x="40" y="15"/>
                </a:lnTo>
                <a:lnTo>
                  <a:pt x="38" y="15"/>
                </a:lnTo>
                <a:lnTo>
                  <a:pt x="38" y="15"/>
                </a:lnTo>
                <a:lnTo>
                  <a:pt x="38" y="15"/>
                </a:lnTo>
                <a:lnTo>
                  <a:pt x="38" y="13"/>
                </a:lnTo>
                <a:lnTo>
                  <a:pt x="38" y="13"/>
                </a:lnTo>
                <a:lnTo>
                  <a:pt x="38" y="13"/>
                </a:lnTo>
                <a:lnTo>
                  <a:pt x="38" y="11"/>
                </a:lnTo>
                <a:lnTo>
                  <a:pt x="38" y="11"/>
                </a:lnTo>
                <a:lnTo>
                  <a:pt x="35" y="8"/>
                </a:lnTo>
                <a:lnTo>
                  <a:pt x="33" y="6"/>
                </a:lnTo>
                <a:lnTo>
                  <a:pt x="33" y="4"/>
                </a:lnTo>
                <a:lnTo>
                  <a:pt x="31" y="4"/>
                </a:lnTo>
                <a:lnTo>
                  <a:pt x="31" y="2"/>
                </a:lnTo>
                <a:lnTo>
                  <a:pt x="31" y="2"/>
                </a:lnTo>
                <a:lnTo>
                  <a:pt x="29" y="0"/>
                </a:lnTo>
                <a:lnTo>
                  <a:pt x="27" y="0"/>
                </a:lnTo>
                <a:lnTo>
                  <a:pt x="23" y="2"/>
                </a:lnTo>
                <a:lnTo>
                  <a:pt x="21" y="2"/>
                </a:lnTo>
                <a:lnTo>
                  <a:pt x="19" y="2"/>
                </a:lnTo>
                <a:lnTo>
                  <a:pt x="16" y="2"/>
                </a:lnTo>
                <a:lnTo>
                  <a:pt x="14" y="2"/>
                </a:lnTo>
                <a:lnTo>
                  <a:pt x="12" y="2"/>
                </a:lnTo>
                <a:lnTo>
                  <a:pt x="10" y="2"/>
                </a:lnTo>
                <a:lnTo>
                  <a:pt x="10" y="4"/>
                </a:lnTo>
                <a:lnTo>
                  <a:pt x="10" y="6"/>
                </a:lnTo>
                <a:lnTo>
                  <a:pt x="10" y="6"/>
                </a:lnTo>
                <a:lnTo>
                  <a:pt x="10" y="6"/>
                </a:lnTo>
                <a:lnTo>
                  <a:pt x="8" y="6"/>
                </a:lnTo>
                <a:lnTo>
                  <a:pt x="8" y="8"/>
                </a:lnTo>
                <a:lnTo>
                  <a:pt x="8" y="8"/>
                </a:lnTo>
                <a:lnTo>
                  <a:pt x="6" y="11"/>
                </a:lnTo>
                <a:lnTo>
                  <a:pt x="6" y="13"/>
                </a:lnTo>
                <a:lnTo>
                  <a:pt x="4" y="13"/>
                </a:lnTo>
                <a:lnTo>
                  <a:pt x="4" y="15"/>
                </a:lnTo>
                <a:lnTo>
                  <a:pt x="2" y="15"/>
                </a:lnTo>
                <a:lnTo>
                  <a:pt x="2" y="15"/>
                </a:lnTo>
                <a:lnTo>
                  <a:pt x="2" y="15"/>
                </a:lnTo>
                <a:lnTo>
                  <a:pt x="0" y="15"/>
                </a:lnTo>
                <a:lnTo>
                  <a:pt x="0" y="15"/>
                </a:lnTo>
                <a:lnTo>
                  <a:pt x="0" y="15"/>
                </a:lnTo>
                <a:lnTo>
                  <a:pt x="0" y="17"/>
                </a:lnTo>
                <a:lnTo>
                  <a:pt x="2" y="17"/>
                </a:lnTo>
                <a:lnTo>
                  <a:pt x="2" y="19"/>
                </a:lnTo>
                <a:lnTo>
                  <a:pt x="2" y="19"/>
                </a:lnTo>
                <a:lnTo>
                  <a:pt x="0" y="19"/>
                </a:lnTo>
                <a:lnTo>
                  <a:pt x="0" y="19"/>
                </a:lnTo>
                <a:lnTo>
                  <a:pt x="0" y="21"/>
                </a:lnTo>
                <a:lnTo>
                  <a:pt x="0" y="23"/>
                </a:lnTo>
                <a:lnTo>
                  <a:pt x="2" y="23"/>
                </a:lnTo>
                <a:lnTo>
                  <a:pt x="2" y="21"/>
                </a:lnTo>
                <a:lnTo>
                  <a:pt x="4" y="21"/>
                </a:lnTo>
                <a:lnTo>
                  <a:pt x="4" y="21"/>
                </a:lnTo>
                <a:lnTo>
                  <a:pt x="4" y="21"/>
                </a:lnTo>
                <a:lnTo>
                  <a:pt x="4" y="23"/>
                </a:lnTo>
                <a:lnTo>
                  <a:pt x="4" y="23"/>
                </a:lnTo>
                <a:lnTo>
                  <a:pt x="2" y="25"/>
                </a:lnTo>
                <a:lnTo>
                  <a:pt x="2" y="25"/>
                </a:lnTo>
                <a:lnTo>
                  <a:pt x="0" y="23"/>
                </a:lnTo>
                <a:lnTo>
                  <a:pt x="0" y="23"/>
                </a:lnTo>
                <a:lnTo>
                  <a:pt x="0" y="25"/>
                </a:lnTo>
                <a:lnTo>
                  <a:pt x="0" y="27"/>
                </a:lnTo>
                <a:lnTo>
                  <a:pt x="2" y="27"/>
                </a:lnTo>
                <a:lnTo>
                  <a:pt x="4" y="27"/>
                </a:lnTo>
                <a:lnTo>
                  <a:pt x="4" y="30"/>
                </a:lnTo>
                <a:lnTo>
                  <a:pt x="4" y="32"/>
                </a:lnTo>
                <a:lnTo>
                  <a:pt x="6" y="34"/>
                </a:lnTo>
                <a:lnTo>
                  <a:pt x="6" y="34"/>
                </a:lnTo>
                <a:lnTo>
                  <a:pt x="6" y="34"/>
                </a:lnTo>
                <a:lnTo>
                  <a:pt x="8" y="36"/>
                </a:lnTo>
                <a:lnTo>
                  <a:pt x="10" y="36"/>
                </a:lnTo>
                <a:lnTo>
                  <a:pt x="10" y="36"/>
                </a:lnTo>
                <a:lnTo>
                  <a:pt x="10" y="36"/>
                </a:lnTo>
                <a:lnTo>
                  <a:pt x="10" y="36"/>
                </a:lnTo>
                <a:lnTo>
                  <a:pt x="12" y="38"/>
                </a:lnTo>
                <a:lnTo>
                  <a:pt x="10" y="40"/>
                </a:lnTo>
                <a:lnTo>
                  <a:pt x="10" y="40"/>
                </a:lnTo>
                <a:lnTo>
                  <a:pt x="12" y="42"/>
                </a:lnTo>
                <a:lnTo>
                  <a:pt x="19" y="44"/>
                </a:lnTo>
                <a:lnTo>
                  <a:pt x="23" y="46"/>
                </a:lnTo>
                <a:lnTo>
                  <a:pt x="25" y="49"/>
                </a:lnTo>
                <a:lnTo>
                  <a:pt x="25" y="49"/>
                </a:lnTo>
                <a:lnTo>
                  <a:pt x="27" y="46"/>
                </a:lnTo>
                <a:lnTo>
                  <a:pt x="27" y="44"/>
                </a:lnTo>
                <a:lnTo>
                  <a:pt x="29" y="42"/>
                </a:lnTo>
                <a:lnTo>
                  <a:pt x="31" y="42"/>
                </a:lnTo>
                <a:lnTo>
                  <a:pt x="31" y="40"/>
                </a:lnTo>
                <a:lnTo>
                  <a:pt x="33" y="40"/>
                </a:lnTo>
                <a:lnTo>
                  <a:pt x="35" y="38"/>
                </a:lnTo>
                <a:lnTo>
                  <a:pt x="38" y="36"/>
                </a:lnTo>
                <a:lnTo>
                  <a:pt x="40" y="36"/>
                </a:lnTo>
                <a:lnTo>
                  <a:pt x="40" y="34"/>
                </a:lnTo>
                <a:lnTo>
                  <a:pt x="40" y="30"/>
                </a:lnTo>
                <a:lnTo>
                  <a:pt x="42" y="30"/>
                </a:lnTo>
                <a:lnTo>
                  <a:pt x="44" y="30"/>
                </a:lnTo>
                <a:lnTo>
                  <a:pt x="44" y="30"/>
                </a:lnTo>
                <a:lnTo>
                  <a:pt x="44" y="27"/>
                </a:lnTo>
                <a:lnTo>
                  <a:pt x="44" y="25"/>
                </a:lnTo>
                <a:lnTo>
                  <a:pt x="44" y="23"/>
                </a:lnTo>
                <a:lnTo>
                  <a:pt x="44" y="23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63" name="Freeform 363"/>
          <p:cNvSpPr>
            <a:spLocks/>
          </p:cNvSpPr>
          <p:nvPr/>
        </p:nvSpPr>
        <p:spPr bwMode="auto">
          <a:xfrm>
            <a:off x="4792662" y="3046413"/>
            <a:ext cx="136525" cy="57150"/>
          </a:xfrm>
          <a:custGeom>
            <a:avLst/>
            <a:gdLst>
              <a:gd name="T0" fmla="*/ 80 w 86"/>
              <a:gd name="T1" fmla="*/ 9 h 36"/>
              <a:gd name="T2" fmla="*/ 78 w 86"/>
              <a:gd name="T3" fmla="*/ 6 h 36"/>
              <a:gd name="T4" fmla="*/ 69 w 86"/>
              <a:gd name="T5" fmla="*/ 4 h 36"/>
              <a:gd name="T6" fmla="*/ 65 w 86"/>
              <a:gd name="T7" fmla="*/ 4 h 36"/>
              <a:gd name="T8" fmla="*/ 61 w 86"/>
              <a:gd name="T9" fmla="*/ 6 h 36"/>
              <a:gd name="T10" fmla="*/ 57 w 86"/>
              <a:gd name="T11" fmla="*/ 4 h 36"/>
              <a:gd name="T12" fmla="*/ 55 w 86"/>
              <a:gd name="T13" fmla="*/ 4 h 36"/>
              <a:gd name="T14" fmla="*/ 52 w 86"/>
              <a:gd name="T15" fmla="*/ 6 h 36"/>
              <a:gd name="T16" fmla="*/ 50 w 86"/>
              <a:gd name="T17" fmla="*/ 6 h 36"/>
              <a:gd name="T18" fmla="*/ 46 w 86"/>
              <a:gd name="T19" fmla="*/ 9 h 36"/>
              <a:gd name="T20" fmla="*/ 44 w 86"/>
              <a:gd name="T21" fmla="*/ 9 h 36"/>
              <a:gd name="T22" fmla="*/ 44 w 86"/>
              <a:gd name="T23" fmla="*/ 4 h 36"/>
              <a:gd name="T24" fmla="*/ 42 w 86"/>
              <a:gd name="T25" fmla="*/ 4 h 36"/>
              <a:gd name="T26" fmla="*/ 42 w 86"/>
              <a:gd name="T27" fmla="*/ 2 h 36"/>
              <a:gd name="T28" fmla="*/ 40 w 86"/>
              <a:gd name="T29" fmla="*/ 2 h 36"/>
              <a:gd name="T30" fmla="*/ 36 w 86"/>
              <a:gd name="T31" fmla="*/ 4 h 36"/>
              <a:gd name="T32" fmla="*/ 31 w 86"/>
              <a:gd name="T33" fmla="*/ 2 h 36"/>
              <a:gd name="T34" fmla="*/ 29 w 86"/>
              <a:gd name="T35" fmla="*/ 2 h 36"/>
              <a:gd name="T36" fmla="*/ 25 w 86"/>
              <a:gd name="T37" fmla="*/ 4 h 36"/>
              <a:gd name="T38" fmla="*/ 23 w 86"/>
              <a:gd name="T39" fmla="*/ 6 h 36"/>
              <a:gd name="T40" fmla="*/ 21 w 86"/>
              <a:gd name="T41" fmla="*/ 9 h 36"/>
              <a:gd name="T42" fmla="*/ 19 w 86"/>
              <a:gd name="T43" fmla="*/ 11 h 36"/>
              <a:gd name="T44" fmla="*/ 17 w 86"/>
              <a:gd name="T45" fmla="*/ 13 h 36"/>
              <a:gd name="T46" fmla="*/ 14 w 86"/>
              <a:gd name="T47" fmla="*/ 15 h 36"/>
              <a:gd name="T48" fmla="*/ 6 w 86"/>
              <a:gd name="T49" fmla="*/ 15 h 36"/>
              <a:gd name="T50" fmla="*/ 4 w 86"/>
              <a:gd name="T51" fmla="*/ 17 h 36"/>
              <a:gd name="T52" fmla="*/ 2 w 86"/>
              <a:gd name="T53" fmla="*/ 21 h 36"/>
              <a:gd name="T54" fmla="*/ 0 w 86"/>
              <a:gd name="T55" fmla="*/ 23 h 36"/>
              <a:gd name="T56" fmla="*/ 4 w 86"/>
              <a:gd name="T57" fmla="*/ 30 h 36"/>
              <a:gd name="T58" fmla="*/ 6 w 86"/>
              <a:gd name="T59" fmla="*/ 32 h 36"/>
              <a:gd name="T60" fmla="*/ 8 w 86"/>
              <a:gd name="T61" fmla="*/ 32 h 36"/>
              <a:gd name="T62" fmla="*/ 14 w 86"/>
              <a:gd name="T63" fmla="*/ 36 h 36"/>
              <a:gd name="T64" fmla="*/ 25 w 86"/>
              <a:gd name="T65" fmla="*/ 36 h 36"/>
              <a:gd name="T66" fmla="*/ 29 w 86"/>
              <a:gd name="T67" fmla="*/ 36 h 36"/>
              <a:gd name="T68" fmla="*/ 29 w 86"/>
              <a:gd name="T69" fmla="*/ 32 h 36"/>
              <a:gd name="T70" fmla="*/ 40 w 86"/>
              <a:gd name="T71" fmla="*/ 30 h 36"/>
              <a:gd name="T72" fmla="*/ 42 w 86"/>
              <a:gd name="T73" fmla="*/ 28 h 36"/>
              <a:gd name="T74" fmla="*/ 46 w 86"/>
              <a:gd name="T75" fmla="*/ 30 h 36"/>
              <a:gd name="T76" fmla="*/ 52 w 86"/>
              <a:gd name="T77" fmla="*/ 25 h 36"/>
              <a:gd name="T78" fmla="*/ 59 w 86"/>
              <a:gd name="T79" fmla="*/ 21 h 36"/>
              <a:gd name="T80" fmla="*/ 65 w 86"/>
              <a:gd name="T81" fmla="*/ 23 h 36"/>
              <a:gd name="T82" fmla="*/ 71 w 86"/>
              <a:gd name="T83" fmla="*/ 21 h 36"/>
              <a:gd name="T84" fmla="*/ 74 w 86"/>
              <a:gd name="T85" fmla="*/ 23 h 36"/>
              <a:gd name="T86" fmla="*/ 74 w 86"/>
              <a:gd name="T87" fmla="*/ 25 h 36"/>
              <a:gd name="T88" fmla="*/ 80 w 86"/>
              <a:gd name="T89" fmla="*/ 25 h 36"/>
              <a:gd name="T90" fmla="*/ 84 w 86"/>
              <a:gd name="T91" fmla="*/ 19 h 36"/>
              <a:gd name="T92" fmla="*/ 86 w 86"/>
              <a:gd name="T93" fmla="*/ 15 h 36"/>
              <a:gd name="T94" fmla="*/ 86 w 86"/>
              <a:gd name="T95" fmla="*/ 11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6" h="36">
                <a:moveTo>
                  <a:pt x="86" y="11"/>
                </a:moveTo>
                <a:lnTo>
                  <a:pt x="82" y="11"/>
                </a:lnTo>
                <a:lnTo>
                  <a:pt x="80" y="9"/>
                </a:lnTo>
                <a:lnTo>
                  <a:pt x="78" y="9"/>
                </a:lnTo>
                <a:lnTo>
                  <a:pt x="78" y="6"/>
                </a:lnTo>
                <a:lnTo>
                  <a:pt x="78" y="6"/>
                </a:lnTo>
                <a:lnTo>
                  <a:pt x="74" y="4"/>
                </a:lnTo>
                <a:lnTo>
                  <a:pt x="74" y="4"/>
                </a:lnTo>
                <a:lnTo>
                  <a:pt x="69" y="4"/>
                </a:lnTo>
                <a:lnTo>
                  <a:pt x="67" y="4"/>
                </a:lnTo>
                <a:lnTo>
                  <a:pt x="65" y="4"/>
                </a:lnTo>
                <a:lnTo>
                  <a:pt x="65" y="4"/>
                </a:lnTo>
                <a:lnTo>
                  <a:pt x="63" y="6"/>
                </a:lnTo>
                <a:lnTo>
                  <a:pt x="63" y="6"/>
                </a:lnTo>
                <a:lnTo>
                  <a:pt x="61" y="6"/>
                </a:lnTo>
                <a:lnTo>
                  <a:pt x="61" y="6"/>
                </a:lnTo>
                <a:lnTo>
                  <a:pt x="59" y="4"/>
                </a:lnTo>
                <a:lnTo>
                  <a:pt x="57" y="4"/>
                </a:lnTo>
                <a:lnTo>
                  <a:pt x="57" y="4"/>
                </a:lnTo>
                <a:lnTo>
                  <a:pt x="55" y="4"/>
                </a:lnTo>
                <a:lnTo>
                  <a:pt x="55" y="4"/>
                </a:lnTo>
                <a:lnTo>
                  <a:pt x="55" y="4"/>
                </a:lnTo>
                <a:lnTo>
                  <a:pt x="55" y="4"/>
                </a:lnTo>
                <a:lnTo>
                  <a:pt x="52" y="6"/>
                </a:lnTo>
                <a:lnTo>
                  <a:pt x="52" y="6"/>
                </a:lnTo>
                <a:lnTo>
                  <a:pt x="50" y="6"/>
                </a:lnTo>
                <a:lnTo>
                  <a:pt x="50" y="6"/>
                </a:lnTo>
                <a:lnTo>
                  <a:pt x="48" y="9"/>
                </a:lnTo>
                <a:lnTo>
                  <a:pt x="46" y="9"/>
                </a:lnTo>
                <a:lnTo>
                  <a:pt x="46" y="9"/>
                </a:lnTo>
                <a:lnTo>
                  <a:pt x="46" y="9"/>
                </a:lnTo>
                <a:lnTo>
                  <a:pt x="44" y="9"/>
                </a:lnTo>
                <a:lnTo>
                  <a:pt x="44" y="9"/>
                </a:lnTo>
                <a:lnTo>
                  <a:pt x="44" y="6"/>
                </a:lnTo>
                <a:lnTo>
                  <a:pt x="44" y="6"/>
                </a:lnTo>
                <a:lnTo>
                  <a:pt x="44" y="4"/>
                </a:lnTo>
                <a:lnTo>
                  <a:pt x="44" y="4"/>
                </a:lnTo>
                <a:lnTo>
                  <a:pt x="44" y="4"/>
                </a:lnTo>
                <a:lnTo>
                  <a:pt x="42" y="4"/>
                </a:lnTo>
                <a:lnTo>
                  <a:pt x="42" y="4"/>
                </a:lnTo>
                <a:lnTo>
                  <a:pt x="42" y="4"/>
                </a:lnTo>
                <a:lnTo>
                  <a:pt x="42" y="2"/>
                </a:lnTo>
                <a:lnTo>
                  <a:pt x="40" y="2"/>
                </a:lnTo>
                <a:lnTo>
                  <a:pt x="40" y="0"/>
                </a:lnTo>
                <a:lnTo>
                  <a:pt x="40" y="2"/>
                </a:lnTo>
                <a:lnTo>
                  <a:pt x="38" y="2"/>
                </a:lnTo>
                <a:lnTo>
                  <a:pt x="38" y="2"/>
                </a:lnTo>
                <a:lnTo>
                  <a:pt x="36" y="4"/>
                </a:lnTo>
                <a:lnTo>
                  <a:pt x="33" y="4"/>
                </a:lnTo>
                <a:lnTo>
                  <a:pt x="31" y="4"/>
                </a:lnTo>
                <a:lnTo>
                  <a:pt x="31" y="2"/>
                </a:lnTo>
                <a:lnTo>
                  <a:pt x="31" y="2"/>
                </a:lnTo>
                <a:lnTo>
                  <a:pt x="29" y="2"/>
                </a:lnTo>
                <a:lnTo>
                  <a:pt x="29" y="2"/>
                </a:lnTo>
                <a:lnTo>
                  <a:pt x="27" y="2"/>
                </a:lnTo>
                <a:lnTo>
                  <a:pt x="27" y="2"/>
                </a:lnTo>
                <a:lnTo>
                  <a:pt x="25" y="4"/>
                </a:lnTo>
                <a:lnTo>
                  <a:pt x="25" y="4"/>
                </a:lnTo>
                <a:lnTo>
                  <a:pt x="25" y="4"/>
                </a:lnTo>
                <a:lnTo>
                  <a:pt x="23" y="6"/>
                </a:lnTo>
                <a:lnTo>
                  <a:pt x="23" y="6"/>
                </a:lnTo>
                <a:lnTo>
                  <a:pt x="21" y="9"/>
                </a:lnTo>
                <a:lnTo>
                  <a:pt x="21" y="9"/>
                </a:lnTo>
                <a:lnTo>
                  <a:pt x="19" y="9"/>
                </a:lnTo>
                <a:lnTo>
                  <a:pt x="19" y="11"/>
                </a:lnTo>
                <a:lnTo>
                  <a:pt x="19" y="11"/>
                </a:lnTo>
                <a:lnTo>
                  <a:pt x="19" y="13"/>
                </a:lnTo>
                <a:lnTo>
                  <a:pt x="17" y="13"/>
                </a:lnTo>
                <a:lnTo>
                  <a:pt x="17" y="13"/>
                </a:lnTo>
                <a:lnTo>
                  <a:pt x="17" y="13"/>
                </a:lnTo>
                <a:lnTo>
                  <a:pt x="14" y="15"/>
                </a:lnTo>
                <a:lnTo>
                  <a:pt x="14" y="15"/>
                </a:lnTo>
                <a:lnTo>
                  <a:pt x="12" y="15"/>
                </a:lnTo>
                <a:lnTo>
                  <a:pt x="10" y="17"/>
                </a:lnTo>
                <a:lnTo>
                  <a:pt x="6" y="15"/>
                </a:lnTo>
                <a:lnTo>
                  <a:pt x="6" y="15"/>
                </a:lnTo>
                <a:lnTo>
                  <a:pt x="4" y="15"/>
                </a:lnTo>
                <a:lnTo>
                  <a:pt x="4" y="17"/>
                </a:lnTo>
                <a:lnTo>
                  <a:pt x="2" y="19"/>
                </a:lnTo>
                <a:lnTo>
                  <a:pt x="2" y="21"/>
                </a:lnTo>
                <a:lnTo>
                  <a:pt x="2" y="21"/>
                </a:lnTo>
                <a:lnTo>
                  <a:pt x="2" y="21"/>
                </a:lnTo>
                <a:lnTo>
                  <a:pt x="2" y="23"/>
                </a:lnTo>
                <a:lnTo>
                  <a:pt x="0" y="23"/>
                </a:lnTo>
                <a:lnTo>
                  <a:pt x="0" y="25"/>
                </a:lnTo>
                <a:lnTo>
                  <a:pt x="2" y="28"/>
                </a:lnTo>
                <a:lnTo>
                  <a:pt x="4" y="30"/>
                </a:lnTo>
                <a:lnTo>
                  <a:pt x="4" y="32"/>
                </a:lnTo>
                <a:lnTo>
                  <a:pt x="4" y="32"/>
                </a:lnTo>
                <a:lnTo>
                  <a:pt x="6" y="32"/>
                </a:lnTo>
                <a:lnTo>
                  <a:pt x="6" y="32"/>
                </a:lnTo>
                <a:lnTo>
                  <a:pt x="8" y="32"/>
                </a:lnTo>
                <a:lnTo>
                  <a:pt x="8" y="32"/>
                </a:lnTo>
                <a:lnTo>
                  <a:pt x="10" y="34"/>
                </a:lnTo>
                <a:lnTo>
                  <a:pt x="12" y="36"/>
                </a:lnTo>
                <a:lnTo>
                  <a:pt x="14" y="36"/>
                </a:lnTo>
                <a:lnTo>
                  <a:pt x="17" y="36"/>
                </a:lnTo>
                <a:lnTo>
                  <a:pt x="21" y="36"/>
                </a:lnTo>
                <a:lnTo>
                  <a:pt x="25" y="36"/>
                </a:lnTo>
                <a:lnTo>
                  <a:pt x="29" y="36"/>
                </a:lnTo>
                <a:lnTo>
                  <a:pt x="29" y="36"/>
                </a:lnTo>
                <a:lnTo>
                  <a:pt x="29" y="36"/>
                </a:lnTo>
                <a:lnTo>
                  <a:pt x="29" y="34"/>
                </a:lnTo>
                <a:lnTo>
                  <a:pt x="29" y="34"/>
                </a:lnTo>
                <a:lnTo>
                  <a:pt x="29" y="32"/>
                </a:lnTo>
                <a:lnTo>
                  <a:pt x="31" y="32"/>
                </a:lnTo>
                <a:lnTo>
                  <a:pt x="38" y="32"/>
                </a:lnTo>
                <a:lnTo>
                  <a:pt x="40" y="30"/>
                </a:lnTo>
                <a:lnTo>
                  <a:pt x="40" y="30"/>
                </a:lnTo>
                <a:lnTo>
                  <a:pt x="42" y="28"/>
                </a:lnTo>
                <a:lnTo>
                  <a:pt x="42" y="28"/>
                </a:lnTo>
                <a:lnTo>
                  <a:pt x="44" y="28"/>
                </a:lnTo>
                <a:lnTo>
                  <a:pt x="46" y="30"/>
                </a:lnTo>
                <a:lnTo>
                  <a:pt x="46" y="30"/>
                </a:lnTo>
                <a:lnTo>
                  <a:pt x="48" y="30"/>
                </a:lnTo>
                <a:lnTo>
                  <a:pt x="50" y="28"/>
                </a:lnTo>
                <a:lnTo>
                  <a:pt x="52" y="25"/>
                </a:lnTo>
                <a:lnTo>
                  <a:pt x="55" y="23"/>
                </a:lnTo>
                <a:lnTo>
                  <a:pt x="57" y="21"/>
                </a:lnTo>
                <a:lnTo>
                  <a:pt x="59" y="21"/>
                </a:lnTo>
                <a:lnTo>
                  <a:pt x="61" y="21"/>
                </a:lnTo>
                <a:lnTo>
                  <a:pt x="63" y="21"/>
                </a:lnTo>
                <a:lnTo>
                  <a:pt x="65" y="23"/>
                </a:lnTo>
                <a:lnTo>
                  <a:pt x="67" y="21"/>
                </a:lnTo>
                <a:lnTo>
                  <a:pt x="69" y="21"/>
                </a:lnTo>
                <a:lnTo>
                  <a:pt x="71" y="21"/>
                </a:lnTo>
                <a:lnTo>
                  <a:pt x="71" y="21"/>
                </a:lnTo>
                <a:lnTo>
                  <a:pt x="71" y="23"/>
                </a:lnTo>
                <a:lnTo>
                  <a:pt x="74" y="23"/>
                </a:lnTo>
                <a:lnTo>
                  <a:pt x="74" y="23"/>
                </a:lnTo>
                <a:lnTo>
                  <a:pt x="74" y="23"/>
                </a:lnTo>
                <a:lnTo>
                  <a:pt x="74" y="25"/>
                </a:lnTo>
                <a:lnTo>
                  <a:pt x="74" y="25"/>
                </a:lnTo>
                <a:lnTo>
                  <a:pt x="76" y="25"/>
                </a:lnTo>
                <a:lnTo>
                  <a:pt x="80" y="25"/>
                </a:lnTo>
                <a:lnTo>
                  <a:pt x="80" y="23"/>
                </a:lnTo>
                <a:lnTo>
                  <a:pt x="82" y="21"/>
                </a:lnTo>
                <a:lnTo>
                  <a:pt x="84" y="19"/>
                </a:lnTo>
                <a:lnTo>
                  <a:pt x="84" y="17"/>
                </a:lnTo>
                <a:lnTo>
                  <a:pt x="84" y="15"/>
                </a:lnTo>
                <a:lnTo>
                  <a:pt x="86" y="15"/>
                </a:lnTo>
                <a:lnTo>
                  <a:pt x="86" y="13"/>
                </a:lnTo>
                <a:lnTo>
                  <a:pt x="86" y="13"/>
                </a:lnTo>
                <a:lnTo>
                  <a:pt x="86" y="11"/>
                </a:lnTo>
                <a:lnTo>
                  <a:pt x="86" y="11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64" name="Freeform 364"/>
          <p:cNvSpPr>
            <a:spLocks/>
          </p:cNvSpPr>
          <p:nvPr/>
        </p:nvSpPr>
        <p:spPr bwMode="auto">
          <a:xfrm>
            <a:off x="6892924" y="4318000"/>
            <a:ext cx="11113" cy="3175"/>
          </a:xfrm>
          <a:custGeom>
            <a:avLst/>
            <a:gdLst>
              <a:gd name="T0" fmla="*/ 5 w 7"/>
              <a:gd name="T1" fmla="*/ 0 h 2"/>
              <a:gd name="T2" fmla="*/ 5 w 7"/>
              <a:gd name="T3" fmla="*/ 0 h 2"/>
              <a:gd name="T4" fmla="*/ 2 w 7"/>
              <a:gd name="T5" fmla="*/ 0 h 2"/>
              <a:gd name="T6" fmla="*/ 2 w 7"/>
              <a:gd name="T7" fmla="*/ 0 h 2"/>
              <a:gd name="T8" fmla="*/ 0 w 7"/>
              <a:gd name="T9" fmla="*/ 2 h 2"/>
              <a:gd name="T10" fmla="*/ 2 w 7"/>
              <a:gd name="T11" fmla="*/ 2 h 2"/>
              <a:gd name="T12" fmla="*/ 7 w 7"/>
              <a:gd name="T13" fmla="*/ 2 h 2"/>
              <a:gd name="T14" fmla="*/ 7 w 7"/>
              <a:gd name="T15" fmla="*/ 2 h 2"/>
              <a:gd name="T16" fmla="*/ 5 w 7"/>
              <a:gd name="T1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" h="2">
                <a:moveTo>
                  <a:pt x="5" y="0"/>
                </a:moveTo>
                <a:lnTo>
                  <a:pt x="5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7" y="2"/>
                </a:lnTo>
                <a:lnTo>
                  <a:pt x="7" y="2"/>
                </a:lnTo>
                <a:lnTo>
                  <a:pt x="5" y="0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65" name="Freeform 365"/>
          <p:cNvSpPr>
            <a:spLocks noEditPoints="1"/>
          </p:cNvSpPr>
          <p:nvPr/>
        </p:nvSpPr>
        <p:spPr bwMode="auto">
          <a:xfrm>
            <a:off x="4654549" y="2341563"/>
            <a:ext cx="315913" cy="517525"/>
          </a:xfrm>
          <a:custGeom>
            <a:avLst/>
            <a:gdLst>
              <a:gd name="T0" fmla="*/ 108 w 199"/>
              <a:gd name="T1" fmla="*/ 281 h 326"/>
              <a:gd name="T2" fmla="*/ 110 w 199"/>
              <a:gd name="T3" fmla="*/ 290 h 326"/>
              <a:gd name="T4" fmla="*/ 118 w 199"/>
              <a:gd name="T5" fmla="*/ 275 h 326"/>
              <a:gd name="T6" fmla="*/ 89 w 199"/>
              <a:gd name="T7" fmla="*/ 288 h 326"/>
              <a:gd name="T8" fmla="*/ 87 w 199"/>
              <a:gd name="T9" fmla="*/ 296 h 326"/>
              <a:gd name="T10" fmla="*/ 110 w 199"/>
              <a:gd name="T11" fmla="*/ 245 h 326"/>
              <a:gd name="T12" fmla="*/ 192 w 199"/>
              <a:gd name="T13" fmla="*/ 74 h 326"/>
              <a:gd name="T14" fmla="*/ 194 w 199"/>
              <a:gd name="T15" fmla="*/ 59 h 326"/>
              <a:gd name="T16" fmla="*/ 190 w 199"/>
              <a:gd name="T17" fmla="*/ 47 h 326"/>
              <a:gd name="T18" fmla="*/ 188 w 199"/>
              <a:gd name="T19" fmla="*/ 40 h 326"/>
              <a:gd name="T20" fmla="*/ 186 w 199"/>
              <a:gd name="T21" fmla="*/ 26 h 326"/>
              <a:gd name="T22" fmla="*/ 161 w 199"/>
              <a:gd name="T23" fmla="*/ 13 h 326"/>
              <a:gd name="T24" fmla="*/ 146 w 199"/>
              <a:gd name="T25" fmla="*/ 0 h 326"/>
              <a:gd name="T26" fmla="*/ 139 w 199"/>
              <a:gd name="T27" fmla="*/ 15 h 326"/>
              <a:gd name="T28" fmla="*/ 110 w 199"/>
              <a:gd name="T29" fmla="*/ 13 h 326"/>
              <a:gd name="T30" fmla="*/ 93 w 199"/>
              <a:gd name="T31" fmla="*/ 28 h 326"/>
              <a:gd name="T32" fmla="*/ 80 w 199"/>
              <a:gd name="T33" fmla="*/ 51 h 326"/>
              <a:gd name="T34" fmla="*/ 59 w 199"/>
              <a:gd name="T35" fmla="*/ 76 h 326"/>
              <a:gd name="T36" fmla="*/ 49 w 199"/>
              <a:gd name="T37" fmla="*/ 102 h 326"/>
              <a:gd name="T38" fmla="*/ 44 w 199"/>
              <a:gd name="T39" fmla="*/ 129 h 326"/>
              <a:gd name="T40" fmla="*/ 17 w 199"/>
              <a:gd name="T41" fmla="*/ 138 h 326"/>
              <a:gd name="T42" fmla="*/ 15 w 199"/>
              <a:gd name="T43" fmla="*/ 161 h 326"/>
              <a:gd name="T44" fmla="*/ 23 w 199"/>
              <a:gd name="T45" fmla="*/ 188 h 326"/>
              <a:gd name="T46" fmla="*/ 19 w 199"/>
              <a:gd name="T47" fmla="*/ 201 h 326"/>
              <a:gd name="T48" fmla="*/ 19 w 199"/>
              <a:gd name="T49" fmla="*/ 224 h 326"/>
              <a:gd name="T50" fmla="*/ 9 w 199"/>
              <a:gd name="T51" fmla="*/ 237 h 326"/>
              <a:gd name="T52" fmla="*/ 0 w 199"/>
              <a:gd name="T53" fmla="*/ 245 h 326"/>
              <a:gd name="T54" fmla="*/ 4 w 199"/>
              <a:gd name="T55" fmla="*/ 267 h 326"/>
              <a:gd name="T56" fmla="*/ 15 w 199"/>
              <a:gd name="T57" fmla="*/ 286 h 326"/>
              <a:gd name="T58" fmla="*/ 23 w 199"/>
              <a:gd name="T59" fmla="*/ 305 h 326"/>
              <a:gd name="T60" fmla="*/ 28 w 199"/>
              <a:gd name="T61" fmla="*/ 317 h 326"/>
              <a:gd name="T62" fmla="*/ 47 w 199"/>
              <a:gd name="T63" fmla="*/ 326 h 326"/>
              <a:gd name="T64" fmla="*/ 55 w 199"/>
              <a:gd name="T65" fmla="*/ 313 h 326"/>
              <a:gd name="T66" fmla="*/ 74 w 199"/>
              <a:gd name="T67" fmla="*/ 309 h 326"/>
              <a:gd name="T68" fmla="*/ 85 w 199"/>
              <a:gd name="T69" fmla="*/ 281 h 326"/>
              <a:gd name="T70" fmla="*/ 85 w 199"/>
              <a:gd name="T71" fmla="*/ 262 h 326"/>
              <a:gd name="T72" fmla="*/ 78 w 199"/>
              <a:gd name="T73" fmla="*/ 254 h 326"/>
              <a:gd name="T74" fmla="*/ 106 w 199"/>
              <a:gd name="T75" fmla="*/ 245 h 326"/>
              <a:gd name="T76" fmla="*/ 110 w 199"/>
              <a:gd name="T77" fmla="*/ 239 h 326"/>
              <a:gd name="T78" fmla="*/ 110 w 199"/>
              <a:gd name="T79" fmla="*/ 237 h 326"/>
              <a:gd name="T80" fmla="*/ 118 w 199"/>
              <a:gd name="T81" fmla="*/ 224 h 326"/>
              <a:gd name="T82" fmla="*/ 104 w 199"/>
              <a:gd name="T83" fmla="*/ 212 h 326"/>
              <a:gd name="T84" fmla="*/ 93 w 199"/>
              <a:gd name="T85" fmla="*/ 205 h 326"/>
              <a:gd name="T86" fmla="*/ 91 w 199"/>
              <a:gd name="T87" fmla="*/ 188 h 326"/>
              <a:gd name="T88" fmla="*/ 97 w 199"/>
              <a:gd name="T89" fmla="*/ 178 h 326"/>
              <a:gd name="T90" fmla="*/ 97 w 199"/>
              <a:gd name="T91" fmla="*/ 167 h 326"/>
              <a:gd name="T92" fmla="*/ 104 w 199"/>
              <a:gd name="T93" fmla="*/ 161 h 326"/>
              <a:gd name="T94" fmla="*/ 108 w 199"/>
              <a:gd name="T95" fmla="*/ 159 h 326"/>
              <a:gd name="T96" fmla="*/ 114 w 199"/>
              <a:gd name="T97" fmla="*/ 150 h 326"/>
              <a:gd name="T98" fmla="*/ 125 w 199"/>
              <a:gd name="T99" fmla="*/ 146 h 326"/>
              <a:gd name="T100" fmla="*/ 133 w 199"/>
              <a:gd name="T101" fmla="*/ 140 h 326"/>
              <a:gd name="T102" fmla="*/ 158 w 199"/>
              <a:gd name="T103" fmla="*/ 119 h 326"/>
              <a:gd name="T104" fmla="*/ 158 w 199"/>
              <a:gd name="T105" fmla="*/ 102 h 326"/>
              <a:gd name="T106" fmla="*/ 158 w 199"/>
              <a:gd name="T107" fmla="*/ 98 h 326"/>
              <a:gd name="T108" fmla="*/ 167 w 199"/>
              <a:gd name="T109" fmla="*/ 91 h 326"/>
              <a:gd name="T110" fmla="*/ 171 w 199"/>
              <a:gd name="T111" fmla="*/ 85 h 326"/>
              <a:gd name="T112" fmla="*/ 188 w 199"/>
              <a:gd name="T113" fmla="*/ 85 h 326"/>
              <a:gd name="T114" fmla="*/ 114 w 199"/>
              <a:gd name="T115" fmla="*/ 237 h 326"/>
              <a:gd name="T116" fmla="*/ 123 w 199"/>
              <a:gd name="T117" fmla="*/ 271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9" h="326">
                <a:moveTo>
                  <a:pt x="118" y="271"/>
                </a:moveTo>
                <a:lnTo>
                  <a:pt x="118" y="271"/>
                </a:lnTo>
                <a:lnTo>
                  <a:pt x="116" y="273"/>
                </a:lnTo>
                <a:lnTo>
                  <a:pt x="116" y="273"/>
                </a:lnTo>
                <a:lnTo>
                  <a:pt x="112" y="273"/>
                </a:lnTo>
                <a:lnTo>
                  <a:pt x="112" y="275"/>
                </a:lnTo>
                <a:lnTo>
                  <a:pt x="110" y="277"/>
                </a:lnTo>
                <a:lnTo>
                  <a:pt x="108" y="277"/>
                </a:lnTo>
                <a:lnTo>
                  <a:pt x="108" y="279"/>
                </a:lnTo>
                <a:lnTo>
                  <a:pt x="108" y="281"/>
                </a:lnTo>
                <a:lnTo>
                  <a:pt x="108" y="283"/>
                </a:lnTo>
                <a:lnTo>
                  <a:pt x="106" y="286"/>
                </a:lnTo>
                <a:lnTo>
                  <a:pt x="108" y="286"/>
                </a:lnTo>
                <a:lnTo>
                  <a:pt x="108" y="288"/>
                </a:lnTo>
                <a:lnTo>
                  <a:pt x="110" y="290"/>
                </a:lnTo>
                <a:lnTo>
                  <a:pt x="108" y="292"/>
                </a:lnTo>
                <a:lnTo>
                  <a:pt x="108" y="292"/>
                </a:lnTo>
                <a:lnTo>
                  <a:pt x="108" y="292"/>
                </a:lnTo>
                <a:lnTo>
                  <a:pt x="110" y="292"/>
                </a:lnTo>
                <a:lnTo>
                  <a:pt x="110" y="290"/>
                </a:lnTo>
                <a:lnTo>
                  <a:pt x="112" y="288"/>
                </a:lnTo>
                <a:lnTo>
                  <a:pt x="112" y="288"/>
                </a:lnTo>
                <a:lnTo>
                  <a:pt x="116" y="286"/>
                </a:lnTo>
                <a:lnTo>
                  <a:pt x="116" y="283"/>
                </a:lnTo>
                <a:lnTo>
                  <a:pt x="116" y="283"/>
                </a:lnTo>
                <a:lnTo>
                  <a:pt x="118" y="283"/>
                </a:lnTo>
                <a:lnTo>
                  <a:pt x="118" y="281"/>
                </a:lnTo>
                <a:lnTo>
                  <a:pt x="116" y="281"/>
                </a:lnTo>
                <a:lnTo>
                  <a:pt x="116" y="275"/>
                </a:lnTo>
                <a:lnTo>
                  <a:pt x="118" y="275"/>
                </a:lnTo>
                <a:lnTo>
                  <a:pt x="118" y="275"/>
                </a:lnTo>
                <a:lnTo>
                  <a:pt x="120" y="273"/>
                </a:lnTo>
                <a:lnTo>
                  <a:pt x="120" y="273"/>
                </a:lnTo>
                <a:lnTo>
                  <a:pt x="118" y="271"/>
                </a:lnTo>
                <a:lnTo>
                  <a:pt x="118" y="271"/>
                </a:lnTo>
                <a:close/>
                <a:moveTo>
                  <a:pt x="91" y="283"/>
                </a:moveTo>
                <a:lnTo>
                  <a:pt x="91" y="283"/>
                </a:lnTo>
                <a:lnTo>
                  <a:pt x="89" y="283"/>
                </a:lnTo>
                <a:lnTo>
                  <a:pt x="89" y="286"/>
                </a:lnTo>
                <a:lnTo>
                  <a:pt x="89" y="288"/>
                </a:lnTo>
                <a:lnTo>
                  <a:pt x="87" y="290"/>
                </a:lnTo>
                <a:lnTo>
                  <a:pt x="85" y="294"/>
                </a:lnTo>
                <a:lnTo>
                  <a:pt x="85" y="294"/>
                </a:lnTo>
                <a:lnTo>
                  <a:pt x="80" y="300"/>
                </a:lnTo>
                <a:lnTo>
                  <a:pt x="80" y="303"/>
                </a:lnTo>
                <a:lnTo>
                  <a:pt x="80" y="307"/>
                </a:lnTo>
                <a:lnTo>
                  <a:pt x="80" y="307"/>
                </a:lnTo>
                <a:lnTo>
                  <a:pt x="82" y="307"/>
                </a:lnTo>
                <a:lnTo>
                  <a:pt x="82" y="307"/>
                </a:lnTo>
                <a:lnTo>
                  <a:pt x="87" y="296"/>
                </a:lnTo>
                <a:lnTo>
                  <a:pt x="87" y="294"/>
                </a:lnTo>
                <a:lnTo>
                  <a:pt x="89" y="292"/>
                </a:lnTo>
                <a:lnTo>
                  <a:pt x="91" y="286"/>
                </a:lnTo>
                <a:lnTo>
                  <a:pt x="91" y="286"/>
                </a:lnTo>
                <a:lnTo>
                  <a:pt x="91" y="286"/>
                </a:lnTo>
                <a:lnTo>
                  <a:pt x="91" y="283"/>
                </a:lnTo>
                <a:lnTo>
                  <a:pt x="91" y="283"/>
                </a:lnTo>
                <a:close/>
                <a:moveTo>
                  <a:pt x="112" y="245"/>
                </a:moveTo>
                <a:lnTo>
                  <a:pt x="112" y="245"/>
                </a:lnTo>
                <a:lnTo>
                  <a:pt x="110" y="245"/>
                </a:lnTo>
                <a:lnTo>
                  <a:pt x="110" y="245"/>
                </a:lnTo>
                <a:lnTo>
                  <a:pt x="110" y="245"/>
                </a:lnTo>
                <a:lnTo>
                  <a:pt x="110" y="245"/>
                </a:lnTo>
                <a:lnTo>
                  <a:pt x="112" y="245"/>
                </a:lnTo>
                <a:lnTo>
                  <a:pt x="112" y="245"/>
                </a:lnTo>
                <a:close/>
                <a:moveTo>
                  <a:pt x="196" y="81"/>
                </a:moveTo>
                <a:lnTo>
                  <a:pt x="196" y="79"/>
                </a:lnTo>
                <a:lnTo>
                  <a:pt x="194" y="76"/>
                </a:lnTo>
                <a:lnTo>
                  <a:pt x="192" y="74"/>
                </a:lnTo>
                <a:lnTo>
                  <a:pt x="192" y="74"/>
                </a:lnTo>
                <a:lnTo>
                  <a:pt x="192" y="74"/>
                </a:lnTo>
                <a:lnTo>
                  <a:pt x="192" y="72"/>
                </a:lnTo>
                <a:lnTo>
                  <a:pt x="192" y="70"/>
                </a:lnTo>
                <a:lnTo>
                  <a:pt x="192" y="68"/>
                </a:lnTo>
                <a:lnTo>
                  <a:pt x="192" y="68"/>
                </a:lnTo>
                <a:lnTo>
                  <a:pt x="192" y="68"/>
                </a:lnTo>
                <a:lnTo>
                  <a:pt x="194" y="66"/>
                </a:lnTo>
                <a:lnTo>
                  <a:pt x="194" y="64"/>
                </a:lnTo>
                <a:lnTo>
                  <a:pt x="194" y="62"/>
                </a:lnTo>
                <a:lnTo>
                  <a:pt x="194" y="59"/>
                </a:lnTo>
                <a:lnTo>
                  <a:pt x="196" y="59"/>
                </a:lnTo>
                <a:lnTo>
                  <a:pt x="196" y="59"/>
                </a:lnTo>
                <a:lnTo>
                  <a:pt x="194" y="57"/>
                </a:lnTo>
                <a:lnTo>
                  <a:pt x="194" y="57"/>
                </a:lnTo>
                <a:lnTo>
                  <a:pt x="192" y="55"/>
                </a:lnTo>
                <a:lnTo>
                  <a:pt x="192" y="53"/>
                </a:lnTo>
                <a:lnTo>
                  <a:pt x="190" y="51"/>
                </a:lnTo>
                <a:lnTo>
                  <a:pt x="190" y="49"/>
                </a:lnTo>
                <a:lnTo>
                  <a:pt x="190" y="49"/>
                </a:lnTo>
                <a:lnTo>
                  <a:pt x="190" y="47"/>
                </a:lnTo>
                <a:lnTo>
                  <a:pt x="192" y="47"/>
                </a:lnTo>
                <a:lnTo>
                  <a:pt x="192" y="47"/>
                </a:lnTo>
                <a:lnTo>
                  <a:pt x="192" y="45"/>
                </a:lnTo>
                <a:lnTo>
                  <a:pt x="190" y="43"/>
                </a:lnTo>
                <a:lnTo>
                  <a:pt x="190" y="43"/>
                </a:lnTo>
                <a:lnTo>
                  <a:pt x="188" y="43"/>
                </a:lnTo>
                <a:lnTo>
                  <a:pt x="188" y="43"/>
                </a:lnTo>
                <a:lnTo>
                  <a:pt x="188" y="43"/>
                </a:lnTo>
                <a:lnTo>
                  <a:pt x="188" y="40"/>
                </a:lnTo>
                <a:lnTo>
                  <a:pt x="188" y="40"/>
                </a:lnTo>
                <a:lnTo>
                  <a:pt x="190" y="38"/>
                </a:lnTo>
                <a:lnTo>
                  <a:pt x="190" y="38"/>
                </a:lnTo>
                <a:lnTo>
                  <a:pt x="188" y="36"/>
                </a:lnTo>
                <a:lnTo>
                  <a:pt x="188" y="34"/>
                </a:lnTo>
                <a:lnTo>
                  <a:pt x="188" y="32"/>
                </a:lnTo>
                <a:lnTo>
                  <a:pt x="190" y="30"/>
                </a:lnTo>
                <a:lnTo>
                  <a:pt x="190" y="30"/>
                </a:lnTo>
                <a:lnTo>
                  <a:pt x="188" y="28"/>
                </a:lnTo>
                <a:lnTo>
                  <a:pt x="186" y="26"/>
                </a:lnTo>
                <a:lnTo>
                  <a:pt x="186" y="26"/>
                </a:lnTo>
                <a:lnTo>
                  <a:pt x="184" y="26"/>
                </a:lnTo>
                <a:lnTo>
                  <a:pt x="182" y="21"/>
                </a:lnTo>
                <a:lnTo>
                  <a:pt x="182" y="19"/>
                </a:lnTo>
                <a:lnTo>
                  <a:pt x="180" y="19"/>
                </a:lnTo>
                <a:lnTo>
                  <a:pt x="177" y="19"/>
                </a:lnTo>
                <a:lnTo>
                  <a:pt x="171" y="17"/>
                </a:lnTo>
                <a:lnTo>
                  <a:pt x="169" y="15"/>
                </a:lnTo>
                <a:lnTo>
                  <a:pt x="165" y="15"/>
                </a:lnTo>
                <a:lnTo>
                  <a:pt x="163" y="13"/>
                </a:lnTo>
                <a:lnTo>
                  <a:pt x="161" y="13"/>
                </a:lnTo>
                <a:lnTo>
                  <a:pt x="161" y="11"/>
                </a:lnTo>
                <a:lnTo>
                  <a:pt x="158" y="11"/>
                </a:lnTo>
                <a:lnTo>
                  <a:pt x="156" y="9"/>
                </a:lnTo>
                <a:lnTo>
                  <a:pt x="154" y="9"/>
                </a:lnTo>
                <a:lnTo>
                  <a:pt x="154" y="7"/>
                </a:lnTo>
                <a:lnTo>
                  <a:pt x="150" y="5"/>
                </a:lnTo>
                <a:lnTo>
                  <a:pt x="150" y="5"/>
                </a:lnTo>
                <a:lnTo>
                  <a:pt x="150" y="2"/>
                </a:lnTo>
                <a:lnTo>
                  <a:pt x="148" y="2"/>
                </a:lnTo>
                <a:lnTo>
                  <a:pt x="146" y="0"/>
                </a:lnTo>
                <a:lnTo>
                  <a:pt x="144" y="0"/>
                </a:lnTo>
                <a:lnTo>
                  <a:pt x="137" y="2"/>
                </a:lnTo>
                <a:lnTo>
                  <a:pt x="139" y="5"/>
                </a:lnTo>
                <a:lnTo>
                  <a:pt x="139" y="5"/>
                </a:lnTo>
                <a:lnTo>
                  <a:pt x="142" y="7"/>
                </a:lnTo>
                <a:lnTo>
                  <a:pt x="139" y="9"/>
                </a:lnTo>
                <a:lnTo>
                  <a:pt x="139" y="11"/>
                </a:lnTo>
                <a:lnTo>
                  <a:pt x="137" y="13"/>
                </a:lnTo>
                <a:lnTo>
                  <a:pt x="135" y="15"/>
                </a:lnTo>
                <a:lnTo>
                  <a:pt x="139" y="15"/>
                </a:lnTo>
                <a:lnTo>
                  <a:pt x="135" y="19"/>
                </a:lnTo>
                <a:lnTo>
                  <a:pt x="135" y="19"/>
                </a:lnTo>
                <a:lnTo>
                  <a:pt x="133" y="19"/>
                </a:lnTo>
                <a:lnTo>
                  <a:pt x="131" y="17"/>
                </a:lnTo>
                <a:lnTo>
                  <a:pt x="125" y="17"/>
                </a:lnTo>
                <a:lnTo>
                  <a:pt x="120" y="15"/>
                </a:lnTo>
                <a:lnTo>
                  <a:pt x="118" y="15"/>
                </a:lnTo>
                <a:lnTo>
                  <a:pt x="116" y="15"/>
                </a:lnTo>
                <a:lnTo>
                  <a:pt x="110" y="13"/>
                </a:lnTo>
                <a:lnTo>
                  <a:pt x="110" y="13"/>
                </a:lnTo>
                <a:lnTo>
                  <a:pt x="108" y="15"/>
                </a:lnTo>
                <a:lnTo>
                  <a:pt x="108" y="17"/>
                </a:lnTo>
                <a:lnTo>
                  <a:pt x="108" y="19"/>
                </a:lnTo>
                <a:lnTo>
                  <a:pt x="108" y="24"/>
                </a:lnTo>
                <a:lnTo>
                  <a:pt x="106" y="26"/>
                </a:lnTo>
                <a:lnTo>
                  <a:pt x="106" y="26"/>
                </a:lnTo>
                <a:lnTo>
                  <a:pt x="104" y="30"/>
                </a:lnTo>
                <a:lnTo>
                  <a:pt x="97" y="28"/>
                </a:lnTo>
                <a:lnTo>
                  <a:pt x="95" y="26"/>
                </a:lnTo>
                <a:lnTo>
                  <a:pt x="93" y="28"/>
                </a:lnTo>
                <a:lnTo>
                  <a:pt x="87" y="32"/>
                </a:lnTo>
                <a:lnTo>
                  <a:pt x="82" y="38"/>
                </a:lnTo>
                <a:lnTo>
                  <a:pt x="82" y="38"/>
                </a:lnTo>
                <a:lnTo>
                  <a:pt x="80" y="40"/>
                </a:lnTo>
                <a:lnTo>
                  <a:pt x="78" y="40"/>
                </a:lnTo>
                <a:lnTo>
                  <a:pt x="78" y="43"/>
                </a:lnTo>
                <a:lnTo>
                  <a:pt x="76" y="43"/>
                </a:lnTo>
                <a:lnTo>
                  <a:pt x="78" y="47"/>
                </a:lnTo>
                <a:lnTo>
                  <a:pt x="80" y="49"/>
                </a:lnTo>
                <a:lnTo>
                  <a:pt x="80" y="51"/>
                </a:lnTo>
                <a:lnTo>
                  <a:pt x="80" y="53"/>
                </a:lnTo>
                <a:lnTo>
                  <a:pt x="80" y="53"/>
                </a:lnTo>
                <a:lnTo>
                  <a:pt x="78" y="55"/>
                </a:lnTo>
                <a:lnTo>
                  <a:pt x="72" y="62"/>
                </a:lnTo>
                <a:lnTo>
                  <a:pt x="68" y="66"/>
                </a:lnTo>
                <a:lnTo>
                  <a:pt x="66" y="68"/>
                </a:lnTo>
                <a:lnTo>
                  <a:pt x="66" y="72"/>
                </a:lnTo>
                <a:lnTo>
                  <a:pt x="66" y="74"/>
                </a:lnTo>
                <a:lnTo>
                  <a:pt x="61" y="74"/>
                </a:lnTo>
                <a:lnTo>
                  <a:pt x="59" y="76"/>
                </a:lnTo>
                <a:lnTo>
                  <a:pt x="57" y="76"/>
                </a:lnTo>
                <a:lnTo>
                  <a:pt x="53" y="76"/>
                </a:lnTo>
                <a:lnTo>
                  <a:pt x="53" y="83"/>
                </a:lnTo>
                <a:lnTo>
                  <a:pt x="53" y="85"/>
                </a:lnTo>
                <a:lnTo>
                  <a:pt x="53" y="85"/>
                </a:lnTo>
                <a:lnTo>
                  <a:pt x="53" y="87"/>
                </a:lnTo>
                <a:lnTo>
                  <a:pt x="53" y="89"/>
                </a:lnTo>
                <a:lnTo>
                  <a:pt x="51" y="98"/>
                </a:lnTo>
                <a:lnTo>
                  <a:pt x="51" y="100"/>
                </a:lnTo>
                <a:lnTo>
                  <a:pt x="49" y="102"/>
                </a:lnTo>
                <a:lnTo>
                  <a:pt x="47" y="106"/>
                </a:lnTo>
                <a:lnTo>
                  <a:pt x="42" y="110"/>
                </a:lnTo>
                <a:lnTo>
                  <a:pt x="38" y="117"/>
                </a:lnTo>
                <a:lnTo>
                  <a:pt x="42" y="117"/>
                </a:lnTo>
                <a:lnTo>
                  <a:pt x="44" y="119"/>
                </a:lnTo>
                <a:lnTo>
                  <a:pt x="47" y="121"/>
                </a:lnTo>
                <a:lnTo>
                  <a:pt x="47" y="123"/>
                </a:lnTo>
                <a:lnTo>
                  <a:pt x="47" y="125"/>
                </a:lnTo>
                <a:lnTo>
                  <a:pt x="44" y="127"/>
                </a:lnTo>
                <a:lnTo>
                  <a:pt x="44" y="129"/>
                </a:lnTo>
                <a:lnTo>
                  <a:pt x="42" y="129"/>
                </a:lnTo>
                <a:lnTo>
                  <a:pt x="38" y="129"/>
                </a:lnTo>
                <a:lnTo>
                  <a:pt x="34" y="127"/>
                </a:lnTo>
                <a:lnTo>
                  <a:pt x="32" y="127"/>
                </a:lnTo>
                <a:lnTo>
                  <a:pt x="28" y="129"/>
                </a:lnTo>
                <a:lnTo>
                  <a:pt x="25" y="129"/>
                </a:lnTo>
                <a:lnTo>
                  <a:pt x="23" y="131"/>
                </a:lnTo>
                <a:lnTo>
                  <a:pt x="23" y="131"/>
                </a:lnTo>
                <a:lnTo>
                  <a:pt x="21" y="133"/>
                </a:lnTo>
                <a:lnTo>
                  <a:pt x="17" y="138"/>
                </a:lnTo>
                <a:lnTo>
                  <a:pt x="17" y="140"/>
                </a:lnTo>
                <a:lnTo>
                  <a:pt x="17" y="142"/>
                </a:lnTo>
                <a:lnTo>
                  <a:pt x="13" y="146"/>
                </a:lnTo>
                <a:lnTo>
                  <a:pt x="15" y="152"/>
                </a:lnTo>
                <a:lnTo>
                  <a:pt x="15" y="152"/>
                </a:lnTo>
                <a:lnTo>
                  <a:pt x="17" y="155"/>
                </a:lnTo>
                <a:lnTo>
                  <a:pt x="15" y="155"/>
                </a:lnTo>
                <a:lnTo>
                  <a:pt x="15" y="157"/>
                </a:lnTo>
                <a:lnTo>
                  <a:pt x="15" y="159"/>
                </a:lnTo>
                <a:lnTo>
                  <a:pt x="15" y="161"/>
                </a:lnTo>
                <a:lnTo>
                  <a:pt x="15" y="163"/>
                </a:lnTo>
                <a:lnTo>
                  <a:pt x="15" y="163"/>
                </a:lnTo>
                <a:lnTo>
                  <a:pt x="17" y="171"/>
                </a:lnTo>
                <a:lnTo>
                  <a:pt x="17" y="174"/>
                </a:lnTo>
                <a:lnTo>
                  <a:pt x="17" y="174"/>
                </a:lnTo>
                <a:lnTo>
                  <a:pt x="17" y="178"/>
                </a:lnTo>
                <a:lnTo>
                  <a:pt x="15" y="184"/>
                </a:lnTo>
                <a:lnTo>
                  <a:pt x="17" y="186"/>
                </a:lnTo>
                <a:lnTo>
                  <a:pt x="21" y="188"/>
                </a:lnTo>
                <a:lnTo>
                  <a:pt x="23" y="188"/>
                </a:lnTo>
                <a:lnTo>
                  <a:pt x="25" y="191"/>
                </a:lnTo>
                <a:lnTo>
                  <a:pt x="28" y="193"/>
                </a:lnTo>
                <a:lnTo>
                  <a:pt x="25" y="195"/>
                </a:lnTo>
                <a:lnTo>
                  <a:pt x="25" y="197"/>
                </a:lnTo>
                <a:lnTo>
                  <a:pt x="25" y="197"/>
                </a:lnTo>
                <a:lnTo>
                  <a:pt x="23" y="199"/>
                </a:lnTo>
                <a:lnTo>
                  <a:pt x="23" y="199"/>
                </a:lnTo>
                <a:lnTo>
                  <a:pt x="23" y="201"/>
                </a:lnTo>
                <a:lnTo>
                  <a:pt x="21" y="201"/>
                </a:lnTo>
                <a:lnTo>
                  <a:pt x="19" y="201"/>
                </a:lnTo>
                <a:lnTo>
                  <a:pt x="17" y="201"/>
                </a:lnTo>
                <a:lnTo>
                  <a:pt x="19" y="203"/>
                </a:lnTo>
                <a:lnTo>
                  <a:pt x="19" y="207"/>
                </a:lnTo>
                <a:lnTo>
                  <a:pt x="21" y="212"/>
                </a:lnTo>
                <a:lnTo>
                  <a:pt x="21" y="214"/>
                </a:lnTo>
                <a:lnTo>
                  <a:pt x="21" y="216"/>
                </a:lnTo>
                <a:lnTo>
                  <a:pt x="21" y="218"/>
                </a:lnTo>
                <a:lnTo>
                  <a:pt x="21" y="218"/>
                </a:lnTo>
                <a:lnTo>
                  <a:pt x="21" y="222"/>
                </a:lnTo>
                <a:lnTo>
                  <a:pt x="19" y="224"/>
                </a:lnTo>
                <a:lnTo>
                  <a:pt x="17" y="224"/>
                </a:lnTo>
                <a:lnTo>
                  <a:pt x="15" y="226"/>
                </a:lnTo>
                <a:lnTo>
                  <a:pt x="15" y="226"/>
                </a:lnTo>
                <a:lnTo>
                  <a:pt x="13" y="226"/>
                </a:lnTo>
                <a:lnTo>
                  <a:pt x="13" y="226"/>
                </a:lnTo>
                <a:lnTo>
                  <a:pt x="11" y="229"/>
                </a:lnTo>
                <a:lnTo>
                  <a:pt x="11" y="231"/>
                </a:lnTo>
                <a:lnTo>
                  <a:pt x="9" y="233"/>
                </a:lnTo>
                <a:lnTo>
                  <a:pt x="9" y="235"/>
                </a:lnTo>
                <a:lnTo>
                  <a:pt x="9" y="237"/>
                </a:lnTo>
                <a:lnTo>
                  <a:pt x="11" y="241"/>
                </a:lnTo>
                <a:lnTo>
                  <a:pt x="9" y="243"/>
                </a:lnTo>
                <a:lnTo>
                  <a:pt x="9" y="245"/>
                </a:lnTo>
                <a:lnTo>
                  <a:pt x="9" y="248"/>
                </a:lnTo>
                <a:lnTo>
                  <a:pt x="6" y="250"/>
                </a:lnTo>
                <a:lnTo>
                  <a:pt x="4" y="250"/>
                </a:lnTo>
                <a:lnTo>
                  <a:pt x="4" y="245"/>
                </a:lnTo>
                <a:lnTo>
                  <a:pt x="2" y="245"/>
                </a:lnTo>
                <a:lnTo>
                  <a:pt x="0" y="245"/>
                </a:lnTo>
                <a:lnTo>
                  <a:pt x="0" y="245"/>
                </a:lnTo>
                <a:lnTo>
                  <a:pt x="0" y="248"/>
                </a:lnTo>
                <a:lnTo>
                  <a:pt x="0" y="248"/>
                </a:lnTo>
                <a:lnTo>
                  <a:pt x="2" y="250"/>
                </a:lnTo>
                <a:lnTo>
                  <a:pt x="2" y="254"/>
                </a:lnTo>
                <a:lnTo>
                  <a:pt x="2" y="258"/>
                </a:lnTo>
                <a:lnTo>
                  <a:pt x="2" y="260"/>
                </a:lnTo>
                <a:lnTo>
                  <a:pt x="2" y="260"/>
                </a:lnTo>
                <a:lnTo>
                  <a:pt x="2" y="260"/>
                </a:lnTo>
                <a:lnTo>
                  <a:pt x="4" y="262"/>
                </a:lnTo>
                <a:lnTo>
                  <a:pt x="4" y="267"/>
                </a:lnTo>
                <a:lnTo>
                  <a:pt x="6" y="269"/>
                </a:lnTo>
                <a:lnTo>
                  <a:pt x="9" y="271"/>
                </a:lnTo>
                <a:lnTo>
                  <a:pt x="9" y="275"/>
                </a:lnTo>
                <a:lnTo>
                  <a:pt x="9" y="275"/>
                </a:lnTo>
                <a:lnTo>
                  <a:pt x="11" y="277"/>
                </a:lnTo>
                <a:lnTo>
                  <a:pt x="11" y="277"/>
                </a:lnTo>
                <a:lnTo>
                  <a:pt x="13" y="279"/>
                </a:lnTo>
                <a:lnTo>
                  <a:pt x="13" y="281"/>
                </a:lnTo>
                <a:lnTo>
                  <a:pt x="15" y="281"/>
                </a:lnTo>
                <a:lnTo>
                  <a:pt x="15" y="286"/>
                </a:lnTo>
                <a:lnTo>
                  <a:pt x="19" y="294"/>
                </a:lnTo>
                <a:lnTo>
                  <a:pt x="21" y="294"/>
                </a:lnTo>
                <a:lnTo>
                  <a:pt x="23" y="298"/>
                </a:lnTo>
                <a:lnTo>
                  <a:pt x="25" y="298"/>
                </a:lnTo>
                <a:lnTo>
                  <a:pt x="28" y="300"/>
                </a:lnTo>
                <a:lnTo>
                  <a:pt x="28" y="303"/>
                </a:lnTo>
                <a:lnTo>
                  <a:pt x="25" y="303"/>
                </a:lnTo>
                <a:lnTo>
                  <a:pt x="25" y="303"/>
                </a:lnTo>
                <a:lnTo>
                  <a:pt x="23" y="303"/>
                </a:lnTo>
                <a:lnTo>
                  <a:pt x="23" y="305"/>
                </a:lnTo>
                <a:lnTo>
                  <a:pt x="25" y="305"/>
                </a:lnTo>
                <a:lnTo>
                  <a:pt x="25" y="307"/>
                </a:lnTo>
                <a:lnTo>
                  <a:pt x="25" y="307"/>
                </a:lnTo>
                <a:lnTo>
                  <a:pt x="23" y="307"/>
                </a:lnTo>
                <a:lnTo>
                  <a:pt x="21" y="307"/>
                </a:lnTo>
                <a:lnTo>
                  <a:pt x="21" y="307"/>
                </a:lnTo>
                <a:lnTo>
                  <a:pt x="21" y="307"/>
                </a:lnTo>
                <a:lnTo>
                  <a:pt x="23" y="309"/>
                </a:lnTo>
                <a:lnTo>
                  <a:pt x="25" y="315"/>
                </a:lnTo>
                <a:lnTo>
                  <a:pt x="28" y="317"/>
                </a:lnTo>
                <a:lnTo>
                  <a:pt x="28" y="317"/>
                </a:lnTo>
                <a:lnTo>
                  <a:pt x="28" y="319"/>
                </a:lnTo>
                <a:lnTo>
                  <a:pt x="28" y="322"/>
                </a:lnTo>
                <a:lnTo>
                  <a:pt x="28" y="324"/>
                </a:lnTo>
                <a:lnTo>
                  <a:pt x="28" y="324"/>
                </a:lnTo>
                <a:lnTo>
                  <a:pt x="28" y="326"/>
                </a:lnTo>
                <a:lnTo>
                  <a:pt x="34" y="326"/>
                </a:lnTo>
                <a:lnTo>
                  <a:pt x="40" y="326"/>
                </a:lnTo>
                <a:lnTo>
                  <a:pt x="44" y="326"/>
                </a:lnTo>
                <a:lnTo>
                  <a:pt x="47" y="326"/>
                </a:lnTo>
                <a:lnTo>
                  <a:pt x="49" y="324"/>
                </a:lnTo>
                <a:lnTo>
                  <a:pt x="49" y="322"/>
                </a:lnTo>
                <a:lnTo>
                  <a:pt x="47" y="319"/>
                </a:lnTo>
                <a:lnTo>
                  <a:pt x="47" y="317"/>
                </a:lnTo>
                <a:lnTo>
                  <a:pt x="49" y="315"/>
                </a:lnTo>
                <a:lnTo>
                  <a:pt x="51" y="313"/>
                </a:lnTo>
                <a:lnTo>
                  <a:pt x="51" y="313"/>
                </a:lnTo>
                <a:lnTo>
                  <a:pt x="53" y="311"/>
                </a:lnTo>
                <a:lnTo>
                  <a:pt x="53" y="313"/>
                </a:lnTo>
                <a:lnTo>
                  <a:pt x="55" y="313"/>
                </a:lnTo>
                <a:lnTo>
                  <a:pt x="55" y="311"/>
                </a:lnTo>
                <a:lnTo>
                  <a:pt x="55" y="309"/>
                </a:lnTo>
                <a:lnTo>
                  <a:pt x="59" y="309"/>
                </a:lnTo>
                <a:lnTo>
                  <a:pt x="63" y="309"/>
                </a:lnTo>
                <a:lnTo>
                  <a:pt x="68" y="309"/>
                </a:lnTo>
                <a:lnTo>
                  <a:pt x="68" y="309"/>
                </a:lnTo>
                <a:lnTo>
                  <a:pt x="70" y="309"/>
                </a:lnTo>
                <a:lnTo>
                  <a:pt x="72" y="311"/>
                </a:lnTo>
                <a:lnTo>
                  <a:pt x="74" y="309"/>
                </a:lnTo>
                <a:lnTo>
                  <a:pt x="74" y="309"/>
                </a:lnTo>
                <a:lnTo>
                  <a:pt x="76" y="303"/>
                </a:lnTo>
                <a:lnTo>
                  <a:pt x="78" y="300"/>
                </a:lnTo>
                <a:lnTo>
                  <a:pt x="80" y="298"/>
                </a:lnTo>
                <a:lnTo>
                  <a:pt x="80" y="296"/>
                </a:lnTo>
                <a:lnTo>
                  <a:pt x="80" y="292"/>
                </a:lnTo>
                <a:lnTo>
                  <a:pt x="82" y="290"/>
                </a:lnTo>
                <a:lnTo>
                  <a:pt x="82" y="288"/>
                </a:lnTo>
                <a:lnTo>
                  <a:pt x="82" y="288"/>
                </a:lnTo>
                <a:lnTo>
                  <a:pt x="82" y="286"/>
                </a:lnTo>
                <a:lnTo>
                  <a:pt x="85" y="281"/>
                </a:lnTo>
                <a:lnTo>
                  <a:pt x="85" y="279"/>
                </a:lnTo>
                <a:lnTo>
                  <a:pt x="82" y="279"/>
                </a:lnTo>
                <a:lnTo>
                  <a:pt x="82" y="277"/>
                </a:lnTo>
                <a:lnTo>
                  <a:pt x="82" y="275"/>
                </a:lnTo>
                <a:lnTo>
                  <a:pt x="82" y="273"/>
                </a:lnTo>
                <a:lnTo>
                  <a:pt x="82" y="271"/>
                </a:lnTo>
                <a:lnTo>
                  <a:pt x="85" y="271"/>
                </a:lnTo>
                <a:lnTo>
                  <a:pt x="85" y="267"/>
                </a:lnTo>
                <a:lnTo>
                  <a:pt x="87" y="264"/>
                </a:lnTo>
                <a:lnTo>
                  <a:pt x="85" y="262"/>
                </a:lnTo>
                <a:lnTo>
                  <a:pt x="85" y="260"/>
                </a:lnTo>
                <a:lnTo>
                  <a:pt x="87" y="258"/>
                </a:lnTo>
                <a:lnTo>
                  <a:pt x="89" y="258"/>
                </a:lnTo>
                <a:lnTo>
                  <a:pt x="87" y="256"/>
                </a:lnTo>
                <a:lnTo>
                  <a:pt x="85" y="256"/>
                </a:lnTo>
                <a:lnTo>
                  <a:pt x="82" y="256"/>
                </a:lnTo>
                <a:lnTo>
                  <a:pt x="80" y="256"/>
                </a:lnTo>
                <a:lnTo>
                  <a:pt x="78" y="256"/>
                </a:lnTo>
                <a:lnTo>
                  <a:pt x="78" y="256"/>
                </a:lnTo>
                <a:lnTo>
                  <a:pt x="78" y="254"/>
                </a:lnTo>
                <a:lnTo>
                  <a:pt x="85" y="254"/>
                </a:lnTo>
                <a:lnTo>
                  <a:pt x="89" y="254"/>
                </a:lnTo>
                <a:lnTo>
                  <a:pt x="91" y="254"/>
                </a:lnTo>
                <a:lnTo>
                  <a:pt x="95" y="252"/>
                </a:lnTo>
                <a:lnTo>
                  <a:pt x="97" y="250"/>
                </a:lnTo>
                <a:lnTo>
                  <a:pt x="99" y="250"/>
                </a:lnTo>
                <a:lnTo>
                  <a:pt x="101" y="248"/>
                </a:lnTo>
                <a:lnTo>
                  <a:pt x="101" y="248"/>
                </a:lnTo>
                <a:lnTo>
                  <a:pt x="104" y="248"/>
                </a:lnTo>
                <a:lnTo>
                  <a:pt x="106" y="245"/>
                </a:lnTo>
                <a:lnTo>
                  <a:pt x="110" y="243"/>
                </a:lnTo>
                <a:lnTo>
                  <a:pt x="110" y="243"/>
                </a:lnTo>
                <a:lnTo>
                  <a:pt x="110" y="243"/>
                </a:lnTo>
                <a:lnTo>
                  <a:pt x="112" y="241"/>
                </a:lnTo>
                <a:lnTo>
                  <a:pt x="112" y="241"/>
                </a:lnTo>
                <a:lnTo>
                  <a:pt x="114" y="239"/>
                </a:lnTo>
                <a:lnTo>
                  <a:pt x="114" y="237"/>
                </a:lnTo>
                <a:lnTo>
                  <a:pt x="112" y="237"/>
                </a:lnTo>
                <a:lnTo>
                  <a:pt x="112" y="237"/>
                </a:lnTo>
                <a:lnTo>
                  <a:pt x="110" y="239"/>
                </a:lnTo>
                <a:lnTo>
                  <a:pt x="110" y="239"/>
                </a:lnTo>
                <a:lnTo>
                  <a:pt x="110" y="239"/>
                </a:lnTo>
                <a:lnTo>
                  <a:pt x="108" y="239"/>
                </a:lnTo>
                <a:lnTo>
                  <a:pt x="108" y="239"/>
                </a:lnTo>
                <a:lnTo>
                  <a:pt x="104" y="239"/>
                </a:lnTo>
                <a:lnTo>
                  <a:pt x="104" y="239"/>
                </a:lnTo>
                <a:lnTo>
                  <a:pt x="108" y="237"/>
                </a:lnTo>
                <a:lnTo>
                  <a:pt x="108" y="237"/>
                </a:lnTo>
                <a:lnTo>
                  <a:pt x="110" y="237"/>
                </a:lnTo>
                <a:lnTo>
                  <a:pt x="110" y="237"/>
                </a:lnTo>
                <a:lnTo>
                  <a:pt x="110" y="235"/>
                </a:lnTo>
                <a:lnTo>
                  <a:pt x="114" y="235"/>
                </a:lnTo>
                <a:lnTo>
                  <a:pt x="114" y="233"/>
                </a:lnTo>
                <a:lnTo>
                  <a:pt x="116" y="233"/>
                </a:lnTo>
                <a:lnTo>
                  <a:pt x="118" y="231"/>
                </a:lnTo>
                <a:lnTo>
                  <a:pt x="120" y="231"/>
                </a:lnTo>
                <a:lnTo>
                  <a:pt x="120" y="229"/>
                </a:lnTo>
                <a:lnTo>
                  <a:pt x="118" y="226"/>
                </a:lnTo>
                <a:lnTo>
                  <a:pt x="118" y="224"/>
                </a:lnTo>
                <a:lnTo>
                  <a:pt x="118" y="224"/>
                </a:lnTo>
                <a:lnTo>
                  <a:pt x="116" y="222"/>
                </a:lnTo>
                <a:lnTo>
                  <a:pt x="114" y="222"/>
                </a:lnTo>
                <a:lnTo>
                  <a:pt x="112" y="220"/>
                </a:lnTo>
                <a:lnTo>
                  <a:pt x="114" y="218"/>
                </a:lnTo>
                <a:lnTo>
                  <a:pt x="110" y="216"/>
                </a:lnTo>
                <a:lnTo>
                  <a:pt x="108" y="216"/>
                </a:lnTo>
                <a:lnTo>
                  <a:pt x="108" y="216"/>
                </a:lnTo>
                <a:lnTo>
                  <a:pt x="106" y="212"/>
                </a:lnTo>
                <a:lnTo>
                  <a:pt x="104" y="212"/>
                </a:lnTo>
                <a:lnTo>
                  <a:pt x="104" y="212"/>
                </a:lnTo>
                <a:lnTo>
                  <a:pt x="101" y="212"/>
                </a:lnTo>
                <a:lnTo>
                  <a:pt x="99" y="212"/>
                </a:lnTo>
                <a:lnTo>
                  <a:pt x="99" y="212"/>
                </a:lnTo>
                <a:lnTo>
                  <a:pt x="99" y="210"/>
                </a:lnTo>
                <a:lnTo>
                  <a:pt x="97" y="210"/>
                </a:lnTo>
                <a:lnTo>
                  <a:pt x="97" y="210"/>
                </a:lnTo>
                <a:lnTo>
                  <a:pt x="95" y="210"/>
                </a:lnTo>
                <a:lnTo>
                  <a:pt x="93" y="207"/>
                </a:lnTo>
                <a:lnTo>
                  <a:pt x="93" y="207"/>
                </a:lnTo>
                <a:lnTo>
                  <a:pt x="93" y="205"/>
                </a:lnTo>
                <a:lnTo>
                  <a:pt x="93" y="203"/>
                </a:lnTo>
                <a:lnTo>
                  <a:pt x="93" y="201"/>
                </a:lnTo>
                <a:lnTo>
                  <a:pt x="93" y="197"/>
                </a:lnTo>
                <a:lnTo>
                  <a:pt x="93" y="195"/>
                </a:lnTo>
                <a:lnTo>
                  <a:pt x="93" y="195"/>
                </a:lnTo>
                <a:lnTo>
                  <a:pt x="93" y="195"/>
                </a:lnTo>
                <a:lnTo>
                  <a:pt x="93" y="193"/>
                </a:lnTo>
                <a:lnTo>
                  <a:pt x="91" y="193"/>
                </a:lnTo>
                <a:lnTo>
                  <a:pt x="93" y="191"/>
                </a:lnTo>
                <a:lnTo>
                  <a:pt x="91" y="188"/>
                </a:lnTo>
                <a:lnTo>
                  <a:pt x="91" y="188"/>
                </a:lnTo>
                <a:lnTo>
                  <a:pt x="93" y="186"/>
                </a:lnTo>
                <a:lnTo>
                  <a:pt x="93" y="184"/>
                </a:lnTo>
                <a:lnTo>
                  <a:pt x="95" y="184"/>
                </a:lnTo>
                <a:lnTo>
                  <a:pt x="97" y="186"/>
                </a:lnTo>
                <a:lnTo>
                  <a:pt x="95" y="184"/>
                </a:lnTo>
                <a:lnTo>
                  <a:pt x="95" y="182"/>
                </a:lnTo>
                <a:lnTo>
                  <a:pt x="95" y="180"/>
                </a:lnTo>
                <a:lnTo>
                  <a:pt x="95" y="178"/>
                </a:lnTo>
                <a:lnTo>
                  <a:pt x="97" y="178"/>
                </a:lnTo>
                <a:lnTo>
                  <a:pt x="97" y="174"/>
                </a:lnTo>
                <a:lnTo>
                  <a:pt x="97" y="174"/>
                </a:lnTo>
                <a:lnTo>
                  <a:pt x="99" y="171"/>
                </a:lnTo>
                <a:lnTo>
                  <a:pt x="97" y="171"/>
                </a:lnTo>
                <a:lnTo>
                  <a:pt x="95" y="169"/>
                </a:lnTo>
                <a:lnTo>
                  <a:pt x="95" y="167"/>
                </a:lnTo>
                <a:lnTo>
                  <a:pt x="95" y="167"/>
                </a:lnTo>
                <a:lnTo>
                  <a:pt x="95" y="165"/>
                </a:lnTo>
                <a:lnTo>
                  <a:pt x="97" y="167"/>
                </a:lnTo>
                <a:lnTo>
                  <a:pt x="97" y="167"/>
                </a:lnTo>
                <a:lnTo>
                  <a:pt x="99" y="167"/>
                </a:lnTo>
                <a:lnTo>
                  <a:pt x="101" y="165"/>
                </a:lnTo>
                <a:lnTo>
                  <a:pt x="101" y="165"/>
                </a:lnTo>
                <a:lnTo>
                  <a:pt x="104" y="165"/>
                </a:lnTo>
                <a:lnTo>
                  <a:pt x="106" y="163"/>
                </a:lnTo>
                <a:lnTo>
                  <a:pt x="106" y="163"/>
                </a:lnTo>
                <a:lnTo>
                  <a:pt x="104" y="163"/>
                </a:lnTo>
                <a:lnTo>
                  <a:pt x="104" y="163"/>
                </a:lnTo>
                <a:lnTo>
                  <a:pt x="104" y="161"/>
                </a:lnTo>
                <a:lnTo>
                  <a:pt x="104" y="161"/>
                </a:lnTo>
                <a:lnTo>
                  <a:pt x="104" y="159"/>
                </a:lnTo>
                <a:lnTo>
                  <a:pt x="104" y="159"/>
                </a:lnTo>
                <a:lnTo>
                  <a:pt x="104" y="157"/>
                </a:lnTo>
                <a:lnTo>
                  <a:pt x="104" y="157"/>
                </a:lnTo>
                <a:lnTo>
                  <a:pt x="104" y="159"/>
                </a:lnTo>
                <a:lnTo>
                  <a:pt x="106" y="159"/>
                </a:lnTo>
                <a:lnTo>
                  <a:pt x="106" y="159"/>
                </a:lnTo>
                <a:lnTo>
                  <a:pt x="106" y="159"/>
                </a:lnTo>
                <a:lnTo>
                  <a:pt x="108" y="159"/>
                </a:lnTo>
                <a:lnTo>
                  <a:pt x="108" y="159"/>
                </a:lnTo>
                <a:lnTo>
                  <a:pt x="108" y="157"/>
                </a:lnTo>
                <a:lnTo>
                  <a:pt x="112" y="157"/>
                </a:lnTo>
                <a:lnTo>
                  <a:pt x="112" y="157"/>
                </a:lnTo>
                <a:lnTo>
                  <a:pt x="112" y="155"/>
                </a:lnTo>
                <a:lnTo>
                  <a:pt x="112" y="155"/>
                </a:lnTo>
                <a:lnTo>
                  <a:pt x="110" y="155"/>
                </a:lnTo>
                <a:lnTo>
                  <a:pt x="110" y="152"/>
                </a:lnTo>
                <a:lnTo>
                  <a:pt x="112" y="152"/>
                </a:lnTo>
                <a:lnTo>
                  <a:pt x="112" y="152"/>
                </a:lnTo>
                <a:lnTo>
                  <a:pt x="114" y="150"/>
                </a:lnTo>
                <a:lnTo>
                  <a:pt x="114" y="150"/>
                </a:lnTo>
                <a:lnTo>
                  <a:pt x="114" y="150"/>
                </a:lnTo>
                <a:lnTo>
                  <a:pt x="116" y="148"/>
                </a:lnTo>
                <a:lnTo>
                  <a:pt x="116" y="148"/>
                </a:lnTo>
                <a:lnTo>
                  <a:pt x="118" y="148"/>
                </a:lnTo>
                <a:lnTo>
                  <a:pt x="118" y="148"/>
                </a:lnTo>
                <a:lnTo>
                  <a:pt x="116" y="148"/>
                </a:lnTo>
                <a:lnTo>
                  <a:pt x="116" y="148"/>
                </a:lnTo>
                <a:lnTo>
                  <a:pt x="120" y="148"/>
                </a:lnTo>
                <a:lnTo>
                  <a:pt x="125" y="146"/>
                </a:lnTo>
                <a:lnTo>
                  <a:pt x="125" y="144"/>
                </a:lnTo>
                <a:lnTo>
                  <a:pt x="125" y="142"/>
                </a:lnTo>
                <a:lnTo>
                  <a:pt x="127" y="144"/>
                </a:lnTo>
                <a:lnTo>
                  <a:pt x="127" y="142"/>
                </a:lnTo>
                <a:lnTo>
                  <a:pt x="127" y="142"/>
                </a:lnTo>
                <a:lnTo>
                  <a:pt x="129" y="142"/>
                </a:lnTo>
                <a:lnTo>
                  <a:pt x="131" y="144"/>
                </a:lnTo>
                <a:lnTo>
                  <a:pt x="131" y="142"/>
                </a:lnTo>
                <a:lnTo>
                  <a:pt x="131" y="142"/>
                </a:lnTo>
                <a:lnTo>
                  <a:pt x="133" y="140"/>
                </a:lnTo>
                <a:lnTo>
                  <a:pt x="139" y="138"/>
                </a:lnTo>
                <a:lnTo>
                  <a:pt x="142" y="136"/>
                </a:lnTo>
                <a:lnTo>
                  <a:pt x="142" y="136"/>
                </a:lnTo>
                <a:lnTo>
                  <a:pt x="146" y="133"/>
                </a:lnTo>
                <a:lnTo>
                  <a:pt x="148" y="133"/>
                </a:lnTo>
                <a:lnTo>
                  <a:pt x="150" y="125"/>
                </a:lnTo>
                <a:lnTo>
                  <a:pt x="154" y="123"/>
                </a:lnTo>
                <a:lnTo>
                  <a:pt x="158" y="121"/>
                </a:lnTo>
                <a:lnTo>
                  <a:pt x="158" y="119"/>
                </a:lnTo>
                <a:lnTo>
                  <a:pt x="158" y="119"/>
                </a:lnTo>
                <a:lnTo>
                  <a:pt x="156" y="117"/>
                </a:lnTo>
                <a:lnTo>
                  <a:pt x="156" y="114"/>
                </a:lnTo>
                <a:lnTo>
                  <a:pt x="154" y="112"/>
                </a:lnTo>
                <a:lnTo>
                  <a:pt x="154" y="110"/>
                </a:lnTo>
                <a:lnTo>
                  <a:pt x="152" y="110"/>
                </a:lnTo>
                <a:lnTo>
                  <a:pt x="154" y="108"/>
                </a:lnTo>
                <a:lnTo>
                  <a:pt x="154" y="106"/>
                </a:lnTo>
                <a:lnTo>
                  <a:pt x="156" y="104"/>
                </a:lnTo>
                <a:lnTo>
                  <a:pt x="158" y="102"/>
                </a:lnTo>
                <a:lnTo>
                  <a:pt x="158" y="102"/>
                </a:lnTo>
                <a:lnTo>
                  <a:pt x="158" y="100"/>
                </a:lnTo>
                <a:lnTo>
                  <a:pt x="158" y="100"/>
                </a:lnTo>
                <a:lnTo>
                  <a:pt x="156" y="98"/>
                </a:lnTo>
                <a:lnTo>
                  <a:pt x="156" y="98"/>
                </a:lnTo>
                <a:lnTo>
                  <a:pt x="156" y="98"/>
                </a:lnTo>
                <a:lnTo>
                  <a:pt x="158" y="100"/>
                </a:lnTo>
                <a:lnTo>
                  <a:pt x="161" y="100"/>
                </a:lnTo>
                <a:lnTo>
                  <a:pt x="161" y="98"/>
                </a:lnTo>
                <a:lnTo>
                  <a:pt x="161" y="98"/>
                </a:lnTo>
                <a:lnTo>
                  <a:pt x="158" y="98"/>
                </a:lnTo>
                <a:lnTo>
                  <a:pt x="158" y="95"/>
                </a:lnTo>
                <a:lnTo>
                  <a:pt x="158" y="95"/>
                </a:lnTo>
                <a:lnTo>
                  <a:pt x="158" y="95"/>
                </a:lnTo>
                <a:lnTo>
                  <a:pt x="161" y="95"/>
                </a:lnTo>
                <a:lnTo>
                  <a:pt x="165" y="95"/>
                </a:lnTo>
                <a:lnTo>
                  <a:pt x="165" y="93"/>
                </a:lnTo>
                <a:lnTo>
                  <a:pt x="165" y="93"/>
                </a:lnTo>
                <a:lnTo>
                  <a:pt x="165" y="93"/>
                </a:lnTo>
                <a:lnTo>
                  <a:pt x="165" y="91"/>
                </a:lnTo>
                <a:lnTo>
                  <a:pt x="167" y="91"/>
                </a:lnTo>
                <a:lnTo>
                  <a:pt x="169" y="91"/>
                </a:lnTo>
                <a:lnTo>
                  <a:pt x="167" y="91"/>
                </a:lnTo>
                <a:lnTo>
                  <a:pt x="167" y="91"/>
                </a:lnTo>
                <a:lnTo>
                  <a:pt x="167" y="89"/>
                </a:lnTo>
                <a:lnTo>
                  <a:pt x="169" y="91"/>
                </a:lnTo>
                <a:lnTo>
                  <a:pt x="169" y="89"/>
                </a:lnTo>
                <a:lnTo>
                  <a:pt x="169" y="87"/>
                </a:lnTo>
                <a:lnTo>
                  <a:pt x="171" y="87"/>
                </a:lnTo>
                <a:lnTo>
                  <a:pt x="171" y="85"/>
                </a:lnTo>
                <a:lnTo>
                  <a:pt x="171" y="85"/>
                </a:lnTo>
                <a:lnTo>
                  <a:pt x="171" y="83"/>
                </a:lnTo>
                <a:lnTo>
                  <a:pt x="173" y="85"/>
                </a:lnTo>
                <a:lnTo>
                  <a:pt x="173" y="85"/>
                </a:lnTo>
                <a:lnTo>
                  <a:pt x="175" y="85"/>
                </a:lnTo>
                <a:lnTo>
                  <a:pt x="177" y="83"/>
                </a:lnTo>
                <a:lnTo>
                  <a:pt x="180" y="85"/>
                </a:lnTo>
                <a:lnTo>
                  <a:pt x="182" y="87"/>
                </a:lnTo>
                <a:lnTo>
                  <a:pt x="184" y="87"/>
                </a:lnTo>
                <a:lnTo>
                  <a:pt x="184" y="85"/>
                </a:lnTo>
                <a:lnTo>
                  <a:pt x="188" y="85"/>
                </a:lnTo>
                <a:lnTo>
                  <a:pt x="190" y="85"/>
                </a:lnTo>
                <a:lnTo>
                  <a:pt x="192" y="85"/>
                </a:lnTo>
                <a:lnTo>
                  <a:pt x="194" y="85"/>
                </a:lnTo>
                <a:lnTo>
                  <a:pt x="199" y="85"/>
                </a:lnTo>
                <a:lnTo>
                  <a:pt x="196" y="81"/>
                </a:lnTo>
                <a:close/>
                <a:moveTo>
                  <a:pt x="114" y="235"/>
                </a:moveTo>
                <a:lnTo>
                  <a:pt x="114" y="235"/>
                </a:lnTo>
                <a:lnTo>
                  <a:pt x="114" y="235"/>
                </a:lnTo>
                <a:lnTo>
                  <a:pt x="114" y="237"/>
                </a:lnTo>
                <a:lnTo>
                  <a:pt x="114" y="237"/>
                </a:lnTo>
                <a:lnTo>
                  <a:pt x="114" y="237"/>
                </a:lnTo>
                <a:lnTo>
                  <a:pt x="114" y="235"/>
                </a:lnTo>
                <a:lnTo>
                  <a:pt x="116" y="235"/>
                </a:lnTo>
                <a:lnTo>
                  <a:pt x="116" y="235"/>
                </a:lnTo>
                <a:lnTo>
                  <a:pt x="114" y="235"/>
                </a:lnTo>
                <a:close/>
                <a:moveTo>
                  <a:pt x="123" y="269"/>
                </a:moveTo>
                <a:lnTo>
                  <a:pt x="120" y="271"/>
                </a:lnTo>
                <a:lnTo>
                  <a:pt x="120" y="273"/>
                </a:lnTo>
                <a:lnTo>
                  <a:pt x="123" y="273"/>
                </a:lnTo>
                <a:lnTo>
                  <a:pt x="123" y="271"/>
                </a:lnTo>
                <a:lnTo>
                  <a:pt x="125" y="271"/>
                </a:lnTo>
                <a:lnTo>
                  <a:pt x="125" y="269"/>
                </a:lnTo>
                <a:lnTo>
                  <a:pt x="123" y="269"/>
                </a:lnTo>
                <a:close/>
              </a:path>
            </a:pathLst>
          </a:custGeom>
          <a:solidFill>
            <a:schemeClr val="accent6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66" name="Freeform 366"/>
          <p:cNvSpPr>
            <a:spLocks/>
          </p:cNvSpPr>
          <p:nvPr/>
        </p:nvSpPr>
        <p:spPr bwMode="auto">
          <a:xfrm>
            <a:off x="4913312" y="3808413"/>
            <a:ext cx="404813" cy="334963"/>
          </a:xfrm>
          <a:custGeom>
            <a:avLst/>
            <a:gdLst>
              <a:gd name="T0" fmla="*/ 249 w 255"/>
              <a:gd name="T1" fmla="*/ 61 h 211"/>
              <a:gd name="T2" fmla="*/ 236 w 255"/>
              <a:gd name="T3" fmla="*/ 42 h 211"/>
              <a:gd name="T4" fmla="*/ 234 w 255"/>
              <a:gd name="T5" fmla="*/ 21 h 211"/>
              <a:gd name="T6" fmla="*/ 232 w 255"/>
              <a:gd name="T7" fmla="*/ 15 h 211"/>
              <a:gd name="T8" fmla="*/ 209 w 255"/>
              <a:gd name="T9" fmla="*/ 4 h 211"/>
              <a:gd name="T10" fmla="*/ 175 w 255"/>
              <a:gd name="T11" fmla="*/ 4 h 211"/>
              <a:gd name="T12" fmla="*/ 147 w 255"/>
              <a:gd name="T13" fmla="*/ 2 h 211"/>
              <a:gd name="T14" fmla="*/ 141 w 255"/>
              <a:gd name="T15" fmla="*/ 4 h 211"/>
              <a:gd name="T16" fmla="*/ 101 w 255"/>
              <a:gd name="T17" fmla="*/ 4 h 211"/>
              <a:gd name="T18" fmla="*/ 61 w 255"/>
              <a:gd name="T19" fmla="*/ 4 h 211"/>
              <a:gd name="T20" fmla="*/ 48 w 255"/>
              <a:gd name="T21" fmla="*/ 36 h 211"/>
              <a:gd name="T22" fmla="*/ 33 w 255"/>
              <a:gd name="T23" fmla="*/ 36 h 211"/>
              <a:gd name="T24" fmla="*/ 33 w 255"/>
              <a:gd name="T25" fmla="*/ 65 h 211"/>
              <a:gd name="T26" fmla="*/ 33 w 255"/>
              <a:gd name="T27" fmla="*/ 103 h 211"/>
              <a:gd name="T28" fmla="*/ 19 w 255"/>
              <a:gd name="T29" fmla="*/ 103 h 211"/>
              <a:gd name="T30" fmla="*/ 14 w 255"/>
              <a:gd name="T31" fmla="*/ 114 h 211"/>
              <a:gd name="T32" fmla="*/ 10 w 255"/>
              <a:gd name="T33" fmla="*/ 118 h 211"/>
              <a:gd name="T34" fmla="*/ 10 w 255"/>
              <a:gd name="T35" fmla="*/ 124 h 211"/>
              <a:gd name="T36" fmla="*/ 8 w 255"/>
              <a:gd name="T37" fmla="*/ 129 h 211"/>
              <a:gd name="T38" fmla="*/ 6 w 255"/>
              <a:gd name="T39" fmla="*/ 137 h 211"/>
              <a:gd name="T40" fmla="*/ 2 w 255"/>
              <a:gd name="T41" fmla="*/ 146 h 211"/>
              <a:gd name="T42" fmla="*/ 4 w 255"/>
              <a:gd name="T43" fmla="*/ 150 h 211"/>
              <a:gd name="T44" fmla="*/ 10 w 255"/>
              <a:gd name="T45" fmla="*/ 158 h 211"/>
              <a:gd name="T46" fmla="*/ 14 w 255"/>
              <a:gd name="T47" fmla="*/ 169 h 211"/>
              <a:gd name="T48" fmla="*/ 17 w 255"/>
              <a:gd name="T49" fmla="*/ 175 h 211"/>
              <a:gd name="T50" fmla="*/ 27 w 255"/>
              <a:gd name="T51" fmla="*/ 190 h 211"/>
              <a:gd name="T52" fmla="*/ 25 w 255"/>
              <a:gd name="T53" fmla="*/ 205 h 211"/>
              <a:gd name="T54" fmla="*/ 31 w 255"/>
              <a:gd name="T55" fmla="*/ 211 h 211"/>
              <a:gd name="T56" fmla="*/ 42 w 255"/>
              <a:gd name="T57" fmla="*/ 207 h 211"/>
              <a:gd name="T58" fmla="*/ 44 w 255"/>
              <a:gd name="T59" fmla="*/ 201 h 211"/>
              <a:gd name="T60" fmla="*/ 48 w 255"/>
              <a:gd name="T61" fmla="*/ 190 h 211"/>
              <a:gd name="T62" fmla="*/ 52 w 255"/>
              <a:gd name="T63" fmla="*/ 186 h 211"/>
              <a:gd name="T64" fmla="*/ 63 w 255"/>
              <a:gd name="T65" fmla="*/ 190 h 211"/>
              <a:gd name="T66" fmla="*/ 78 w 255"/>
              <a:gd name="T67" fmla="*/ 196 h 211"/>
              <a:gd name="T68" fmla="*/ 107 w 255"/>
              <a:gd name="T69" fmla="*/ 201 h 211"/>
              <a:gd name="T70" fmla="*/ 112 w 255"/>
              <a:gd name="T71" fmla="*/ 196 h 211"/>
              <a:gd name="T72" fmla="*/ 120 w 255"/>
              <a:gd name="T73" fmla="*/ 190 h 211"/>
              <a:gd name="T74" fmla="*/ 137 w 255"/>
              <a:gd name="T75" fmla="*/ 194 h 211"/>
              <a:gd name="T76" fmla="*/ 150 w 255"/>
              <a:gd name="T77" fmla="*/ 188 h 211"/>
              <a:gd name="T78" fmla="*/ 162 w 255"/>
              <a:gd name="T79" fmla="*/ 175 h 211"/>
              <a:gd name="T80" fmla="*/ 160 w 255"/>
              <a:gd name="T81" fmla="*/ 165 h 211"/>
              <a:gd name="T82" fmla="*/ 166 w 255"/>
              <a:gd name="T83" fmla="*/ 160 h 211"/>
              <a:gd name="T84" fmla="*/ 166 w 255"/>
              <a:gd name="T85" fmla="*/ 156 h 211"/>
              <a:gd name="T86" fmla="*/ 173 w 255"/>
              <a:gd name="T87" fmla="*/ 163 h 211"/>
              <a:gd name="T88" fmla="*/ 171 w 255"/>
              <a:gd name="T89" fmla="*/ 167 h 211"/>
              <a:gd name="T90" fmla="*/ 173 w 255"/>
              <a:gd name="T91" fmla="*/ 179 h 211"/>
              <a:gd name="T92" fmla="*/ 183 w 255"/>
              <a:gd name="T93" fmla="*/ 188 h 211"/>
              <a:gd name="T94" fmla="*/ 185 w 255"/>
              <a:gd name="T95" fmla="*/ 192 h 211"/>
              <a:gd name="T96" fmla="*/ 183 w 255"/>
              <a:gd name="T97" fmla="*/ 198 h 211"/>
              <a:gd name="T98" fmla="*/ 188 w 255"/>
              <a:gd name="T99" fmla="*/ 198 h 211"/>
              <a:gd name="T100" fmla="*/ 190 w 255"/>
              <a:gd name="T101" fmla="*/ 188 h 211"/>
              <a:gd name="T102" fmla="*/ 194 w 255"/>
              <a:gd name="T103" fmla="*/ 177 h 211"/>
              <a:gd name="T104" fmla="*/ 200 w 255"/>
              <a:gd name="T105" fmla="*/ 173 h 211"/>
              <a:gd name="T106" fmla="*/ 207 w 255"/>
              <a:gd name="T107" fmla="*/ 158 h 211"/>
              <a:gd name="T108" fmla="*/ 217 w 255"/>
              <a:gd name="T109" fmla="*/ 150 h 211"/>
              <a:gd name="T110" fmla="*/ 221 w 255"/>
              <a:gd name="T111" fmla="*/ 137 h 211"/>
              <a:gd name="T112" fmla="*/ 223 w 255"/>
              <a:gd name="T113" fmla="*/ 118 h 211"/>
              <a:gd name="T114" fmla="*/ 228 w 255"/>
              <a:gd name="T115" fmla="*/ 99 h 211"/>
              <a:gd name="T116" fmla="*/ 232 w 255"/>
              <a:gd name="T117" fmla="*/ 84 h 211"/>
              <a:gd name="T118" fmla="*/ 238 w 255"/>
              <a:gd name="T119" fmla="*/ 82 h 211"/>
              <a:gd name="T120" fmla="*/ 242 w 255"/>
              <a:gd name="T121" fmla="*/ 76 h 211"/>
              <a:gd name="T122" fmla="*/ 249 w 255"/>
              <a:gd name="T123" fmla="*/ 74 h 211"/>
              <a:gd name="T124" fmla="*/ 253 w 255"/>
              <a:gd name="T125" fmla="*/ 72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5" h="211">
                <a:moveTo>
                  <a:pt x="255" y="65"/>
                </a:moveTo>
                <a:lnTo>
                  <a:pt x="251" y="63"/>
                </a:lnTo>
                <a:lnTo>
                  <a:pt x="251" y="63"/>
                </a:lnTo>
                <a:lnTo>
                  <a:pt x="251" y="63"/>
                </a:lnTo>
                <a:lnTo>
                  <a:pt x="249" y="63"/>
                </a:lnTo>
                <a:lnTo>
                  <a:pt x="249" y="61"/>
                </a:lnTo>
                <a:lnTo>
                  <a:pt x="249" y="61"/>
                </a:lnTo>
                <a:lnTo>
                  <a:pt x="245" y="59"/>
                </a:lnTo>
                <a:lnTo>
                  <a:pt x="242" y="57"/>
                </a:lnTo>
                <a:lnTo>
                  <a:pt x="240" y="57"/>
                </a:lnTo>
                <a:lnTo>
                  <a:pt x="240" y="55"/>
                </a:lnTo>
                <a:lnTo>
                  <a:pt x="238" y="55"/>
                </a:lnTo>
                <a:lnTo>
                  <a:pt x="236" y="51"/>
                </a:lnTo>
                <a:lnTo>
                  <a:pt x="236" y="42"/>
                </a:lnTo>
                <a:lnTo>
                  <a:pt x="236" y="40"/>
                </a:lnTo>
                <a:lnTo>
                  <a:pt x="234" y="34"/>
                </a:lnTo>
                <a:lnTo>
                  <a:pt x="234" y="29"/>
                </a:lnTo>
                <a:lnTo>
                  <a:pt x="234" y="27"/>
                </a:lnTo>
                <a:lnTo>
                  <a:pt x="234" y="25"/>
                </a:lnTo>
                <a:lnTo>
                  <a:pt x="234" y="21"/>
                </a:lnTo>
                <a:lnTo>
                  <a:pt x="234" y="21"/>
                </a:lnTo>
                <a:lnTo>
                  <a:pt x="234" y="19"/>
                </a:lnTo>
                <a:lnTo>
                  <a:pt x="234" y="19"/>
                </a:lnTo>
                <a:lnTo>
                  <a:pt x="236" y="19"/>
                </a:lnTo>
                <a:lnTo>
                  <a:pt x="236" y="19"/>
                </a:lnTo>
                <a:lnTo>
                  <a:pt x="236" y="19"/>
                </a:lnTo>
                <a:lnTo>
                  <a:pt x="234" y="17"/>
                </a:lnTo>
                <a:lnTo>
                  <a:pt x="232" y="15"/>
                </a:lnTo>
                <a:lnTo>
                  <a:pt x="230" y="10"/>
                </a:lnTo>
                <a:lnTo>
                  <a:pt x="230" y="8"/>
                </a:lnTo>
                <a:lnTo>
                  <a:pt x="230" y="4"/>
                </a:lnTo>
                <a:lnTo>
                  <a:pt x="226" y="4"/>
                </a:lnTo>
                <a:lnTo>
                  <a:pt x="219" y="4"/>
                </a:lnTo>
                <a:lnTo>
                  <a:pt x="215" y="4"/>
                </a:lnTo>
                <a:lnTo>
                  <a:pt x="209" y="4"/>
                </a:lnTo>
                <a:lnTo>
                  <a:pt x="204" y="4"/>
                </a:lnTo>
                <a:lnTo>
                  <a:pt x="200" y="4"/>
                </a:lnTo>
                <a:lnTo>
                  <a:pt x="194" y="4"/>
                </a:lnTo>
                <a:lnTo>
                  <a:pt x="190" y="4"/>
                </a:lnTo>
                <a:lnTo>
                  <a:pt x="185" y="4"/>
                </a:lnTo>
                <a:lnTo>
                  <a:pt x="179" y="4"/>
                </a:lnTo>
                <a:lnTo>
                  <a:pt x="175" y="4"/>
                </a:lnTo>
                <a:lnTo>
                  <a:pt x="169" y="4"/>
                </a:lnTo>
                <a:lnTo>
                  <a:pt x="164" y="4"/>
                </a:lnTo>
                <a:lnTo>
                  <a:pt x="160" y="4"/>
                </a:lnTo>
                <a:lnTo>
                  <a:pt x="154" y="4"/>
                </a:lnTo>
                <a:lnTo>
                  <a:pt x="150" y="4"/>
                </a:lnTo>
                <a:lnTo>
                  <a:pt x="147" y="4"/>
                </a:lnTo>
                <a:lnTo>
                  <a:pt x="147" y="2"/>
                </a:lnTo>
                <a:lnTo>
                  <a:pt x="147" y="2"/>
                </a:lnTo>
                <a:lnTo>
                  <a:pt x="147" y="2"/>
                </a:lnTo>
                <a:lnTo>
                  <a:pt x="145" y="0"/>
                </a:lnTo>
                <a:lnTo>
                  <a:pt x="145" y="2"/>
                </a:lnTo>
                <a:lnTo>
                  <a:pt x="143" y="4"/>
                </a:lnTo>
                <a:lnTo>
                  <a:pt x="143" y="4"/>
                </a:lnTo>
                <a:lnTo>
                  <a:pt x="141" y="4"/>
                </a:lnTo>
                <a:lnTo>
                  <a:pt x="135" y="4"/>
                </a:lnTo>
                <a:lnTo>
                  <a:pt x="131" y="4"/>
                </a:lnTo>
                <a:lnTo>
                  <a:pt x="124" y="4"/>
                </a:lnTo>
                <a:lnTo>
                  <a:pt x="118" y="4"/>
                </a:lnTo>
                <a:lnTo>
                  <a:pt x="112" y="4"/>
                </a:lnTo>
                <a:lnTo>
                  <a:pt x="107" y="4"/>
                </a:lnTo>
                <a:lnTo>
                  <a:pt x="101" y="4"/>
                </a:lnTo>
                <a:lnTo>
                  <a:pt x="95" y="4"/>
                </a:lnTo>
                <a:lnTo>
                  <a:pt x="88" y="4"/>
                </a:lnTo>
                <a:lnTo>
                  <a:pt x="84" y="4"/>
                </a:lnTo>
                <a:lnTo>
                  <a:pt x="78" y="4"/>
                </a:lnTo>
                <a:lnTo>
                  <a:pt x="71" y="4"/>
                </a:lnTo>
                <a:lnTo>
                  <a:pt x="65" y="4"/>
                </a:lnTo>
                <a:lnTo>
                  <a:pt x="61" y="4"/>
                </a:lnTo>
                <a:lnTo>
                  <a:pt x="55" y="4"/>
                </a:lnTo>
                <a:lnTo>
                  <a:pt x="48" y="4"/>
                </a:lnTo>
                <a:lnTo>
                  <a:pt x="48" y="12"/>
                </a:lnTo>
                <a:lnTo>
                  <a:pt x="48" y="21"/>
                </a:lnTo>
                <a:lnTo>
                  <a:pt x="48" y="27"/>
                </a:lnTo>
                <a:lnTo>
                  <a:pt x="48" y="36"/>
                </a:lnTo>
                <a:lnTo>
                  <a:pt x="48" y="36"/>
                </a:lnTo>
                <a:lnTo>
                  <a:pt x="48" y="36"/>
                </a:lnTo>
                <a:lnTo>
                  <a:pt x="48" y="36"/>
                </a:lnTo>
                <a:lnTo>
                  <a:pt x="48" y="36"/>
                </a:lnTo>
                <a:lnTo>
                  <a:pt x="44" y="36"/>
                </a:lnTo>
                <a:lnTo>
                  <a:pt x="40" y="36"/>
                </a:lnTo>
                <a:lnTo>
                  <a:pt x="38" y="36"/>
                </a:lnTo>
                <a:lnTo>
                  <a:pt x="33" y="36"/>
                </a:lnTo>
                <a:lnTo>
                  <a:pt x="33" y="38"/>
                </a:lnTo>
                <a:lnTo>
                  <a:pt x="33" y="40"/>
                </a:lnTo>
                <a:lnTo>
                  <a:pt x="33" y="42"/>
                </a:lnTo>
                <a:lnTo>
                  <a:pt x="33" y="44"/>
                </a:lnTo>
                <a:lnTo>
                  <a:pt x="33" y="51"/>
                </a:lnTo>
                <a:lnTo>
                  <a:pt x="33" y="57"/>
                </a:lnTo>
                <a:lnTo>
                  <a:pt x="33" y="65"/>
                </a:lnTo>
                <a:lnTo>
                  <a:pt x="33" y="72"/>
                </a:lnTo>
                <a:lnTo>
                  <a:pt x="33" y="78"/>
                </a:lnTo>
                <a:lnTo>
                  <a:pt x="33" y="86"/>
                </a:lnTo>
                <a:lnTo>
                  <a:pt x="33" y="93"/>
                </a:lnTo>
                <a:lnTo>
                  <a:pt x="33" y="99"/>
                </a:lnTo>
                <a:lnTo>
                  <a:pt x="33" y="101"/>
                </a:lnTo>
                <a:lnTo>
                  <a:pt x="33" y="103"/>
                </a:lnTo>
                <a:lnTo>
                  <a:pt x="33" y="103"/>
                </a:lnTo>
                <a:lnTo>
                  <a:pt x="33" y="103"/>
                </a:lnTo>
                <a:lnTo>
                  <a:pt x="29" y="103"/>
                </a:lnTo>
                <a:lnTo>
                  <a:pt x="27" y="103"/>
                </a:lnTo>
                <a:lnTo>
                  <a:pt x="25" y="103"/>
                </a:lnTo>
                <a:lnTo>
                  <a:pt x="21" y="103"/>
                </a:lnTo>
                <a:lnTo>
                  <a:pt x="19" y="103"/>
                </a:lnTo>
                <a:lnTo>
                  <a:pt x="19" y="103"/>
                </a:lnTo>
                <a:lnTo>
                  <a:pt x="17" y="105"/>
                </a:lnTo>
                <a:lnTo>
                  <a:pt x="17" y="110"/>
                </a:lnTo>
                <a:lnTo>
                  <a:pt x="17" y="110"/>
                </a:lnTo>
                <a:lnTo>
                  <a:pt x="17" y="112"/>
                </a:lnTo>
                <a:lnTo>
                  <a:pt x="17" y="112"/>
                </a:lnTo>
                <a:lnTo>
                  <a:pt x="14" y="114"/>
                </a:lnTo>
                <a:lnTo>
                  <a:pt x="14" y="114"/>
                </a:lnTo>
                <a:lnTo>
                  <a:pt x="14" y="116"/>
                </a:lnTo>
                <a:lnTo>
                  <a:pt x="12" y="116"/>
                </a:lnTo>
                <a:lnTo>
                  <a:pt x="12" y="118"/>
                </a:lnTo>
                <a:lnTo>
                  <a:pt x="12" y="118"/>
                </a:lnTo>
                <a:lnTo>
                  <a:pt x="12" y="118"/>
                </a:lnTo>
                <a:lnTo>
                  <a:pt x="10" y="118"/>
                </a:lnTo>
                <a:lnTo>
                  <a:pt x="10" y="120"/>
                </a:lnTo>
                <a:lnTo>
                  <a:pt x="8" y="120"/>
                </a:lnTo>
                <a:lnTo>
                  <a:pt x="8" y="120"/>
                </a:lnTo>
                <a:lnTo>
                  <a:pt x="8" y="122"/>
                </a:lnTo>
                <a:lnTo>
                  <a:pt x="10" y="122"/>
                </a:lnTo>
                <a:lnTo>
                  <a:pt x="10" y="124"/>
                </a:lnTo>
                <a:lnTo>
                  <a:pt x="10" y="124"/>
                </a:lnTo>
                <a:lnTo>
                  <a:pt x="10" y="127"/>
                </a:lnTo>
                <a:lnTo>
                  <a:pt x="10" y="127"/>
                </a:lnTo>
                <a:lnTo>
                  <a:pt x="10" y="127"/>
                </a:lnTo>
                <a:lnTo>
                  <a:pt x="10" y="127"/>
                </a:lnTo>
                <a:lnTo>
                  <a:pt x="8" y="129"/>
                </a:lnTo>
                <a:lnTo>
                  <a:pt x="8" y="129"/>
                </a:lnTo>
                <a:lnTo>
                  <a:pt x="8" y="129"/>
                </a:lnTo>
                <a:lnTo>
                  <a:pt x="6" y="129"/>
                </a:lnTo>
                <a:lnTo>
                  <a:pt x="6" y="131"/>
                </a:lnTo>
                <a:lnTo>
                  <a:pt x="4" y="131"/>
                </a:lnTo>
                <a:lnTo>
                  <a:pt x="4" y="133"/>
                </a:lnTo>
                <a:lnTo>
                  <a:pt x="4" y="133"/>
                </a:lnTo>
                <a:lnTo>
                  <a:pt x="6" y="135"/>
                </a:lnTo>
                <a:lnTo>
                  <a:pt x="6" y="137"/>
                </a:lnTo>
                <a:lnTo>
                  <a:pt x="6" y="137"/>
                </a:lnTo>
                <a:lnTo>
                  <a:pt x="6" y="139"/>
                </a:lnTo>
                <a:lnTo>
                  <a:pt x="6" y="139"/>
                </a:lnTo>
                <a:lnTo>
                  <a:pt x="6" y="141"/>
                </a:lnTo>
                <a:lnTo>
                  <a:pt x="6" y="141"/>
                </a:lnTo>
                <a:lnTo>
                  <a:pt x="2" y="143"/>
                </a:lnTo>
                <a:lnTo>
                  <a:pt x="2" y="146"/>
                </a:lnTo>
                <a:lnTo>
                  <a:pt x="0" y="148"/>
                </a:lnTo>
                <a:lnTo>
                  <a:pt x="0" y="148"/>
                </a:lnTo>
                <a:lnTo>
                  <a:pt x="0" y="150"/>
                </a:lnTo>
                <a:lnTo>
                  <a:pt x="2" y="150"/>
                </a:lnTo>
                <a:lnTo>
                  <a:pt x="2" y="150"/>
                </a:lnTo>
                <a:lnTo>
                  <a:pt x="2" y="150"/>
                </a:lnTo>
                <a:lnTo>
                  <a:pt x="4" y="150"/>
                </a:lnTo>
                <a:lnTo>
                  <a:pt x="6" y="150"/>
                </a:lnTo>
                <a:lnTo>
                  <a:pt x="8" y="150"/>
                </a:lnTo>
                <a:lnTo>
                  <a:pt x="8" y="152"/>
                </a:lnTo>
                <a:lnTo>
                  <a:pt x="8" y="154"/>
                </a:lnTo>
                <a:lnTo>
                  <a:pt x="10" y="156"/>
                </a:lnTo>
                <a:lnTo>
                  <a:pt x="10" y="158"/>
                </a:lnTo>
                <a:lnTo>
                  <a:pt x="10" y="158"/>
                </a:lnTo>
                <a:lnTo>
                  <a:pt x="10" y="160"/>
                </a:lnTo>
                <a:lnTo>
                  <a:pt x="12" y="160"/>
                </a:lnTo>
                <a:lnTo>
                  <a:pt x="12" y="160"/>
                </a:lnTo>
                <a:lnTo>
                  <a:pt x="10" y="165"/>
                </a:lnTo>
                <a:lnTo>
                  <a:pt x="12" y="167"/>
                </a:lnTo>
                <a:lnTo>
                  <a:pt x="12" y="167"/>
                </a:lnTo>
                <a:lnTo>
                  <a:pt x="14" y="169"/>
                </a:lnTo>
                <a:lnTo>
                  <a:pt x="14" y="169"/>
                </a:lnTo>
                <a:lnTo>
                  <a:pt x="14" y="169"/>
                </a:lnTo>
                <a:lnTo>
                  <a:pt x="17" y="169"/>
                </a:lnTo>
                <a:lnTo>
                  <a:pt x="17" y="171"/>
                </a:lnTo>
                <a:lnTo>
                  <a:pt x="17" y="171"/>
                </a:lnTo>
                <a:lnTo>
                  <a:pt x="17" y="173"/>
                </a:lnTo>
                <a:lnTo>
                  <a:pt x="17" y="175"/>
                </a:lnTo>
                <a:lnTo>
                  <a:pt x="17" y="177"/>
                </a:lnTo>
                <a:lnTo>
                  <a:pt x="17" y="179"/>
                </a:lnTo>
                <a:lnTo>
                  <a:pt x="17" y="179"/>
                </a:lnTo>
                <a:lnTo>
                  <a:pt x="23" y="184"/>
                </a:lnTo>
                <a:lnTo>
                  <a:pt x="23" y="186"/>
                </a:lnTo>
                <a:lnTo>
                  <a:pt x="25" y="188"/>
                </a:lnTo>
                <a:lnTo>
                  <a:pt x="27" y="190"/>
                </a:lnTo>
                <a:lnTo>
                  <a:pt x="27" y="194"/>
                </a:lnTo>
                <a:lnTo>
                  <a:pt x="27" y="196"/>
                </a:lnTo>
                <a:lnTo>
                  <a:pt x="27" y="196"/>
                </a:lnTo>
                <a:lnTo>
                  <a:pt x="27" y="201"/>
                </a:lnTo>
                <a:lnTo>
                  <a:pt x="27" y="203"/>
                </a:lnTo>
                <a:lnTo>
                  <a:pt x="25" y="205"/>
                </a:lnTo>
                <a:lnTo>
                  <a:pt x="25" y="205"/>
                </a:lnTo>
                <a:lnTo>
                  <a:pt x="25" y="207"/>
                </a:lnTo>
                <a:lnTo>
                  <a:pt x="27" y="207"/>
                </a:lnTo>
                <a:lnTo>
                  <a:pt x="27" y="207"/>
                </a:lnTo>
                <a:lnTo>
                  <a:pt x="27" y="209"/>
                </a:lnTo>
                <a:lnTo>
                  <a:pt x="27" y="209"/>
                </a:lnTo>
                <a:lnTo>
                  <a:pt x="29" y="211"/>
                </a:lnTo>
                <a:lnTo>
                  <a:pt x="31" y="211"/>
                </a:lnTo>
                <a:lnTo>
                  <a:pt x="33" y="211"/>
                </a:lnTo>
                <a:lnTo>
                  <a:pt x="36" y="211"/>
                </a:lnTo>
                <a:lnTo>
                  <a:pt x="36" y="211"/>
                </a:lnTo>
                <a:lnTo>
                  <a:pt x="36" y="209"/>
                </a:lnTo>
                <a:lnTo>
                  <a:pt x="38" y="209"/>
                </a:lnTo>
                <a:lnTo>
                  <a:pt x="42" y="209"/>
                </a:lnTo>
                <a:lnTo>
                  <a:pt x="42" y="207"/>
                </a:lnTo>
                <a:lnTo>
                  <a:pt x="42" y="207"/>
                </a:lnTo>
                <a:lnTo>
                  <a:pt x="42" y="205"/>
                </a:lnTo>
                <a:lnTo>
                  <a:pt x="44" y="203"/>
                </a:lnTo>
                <a:lnTo>
                  <a:pt x="44" y="203"/>
                </a:lnTo>
                <a:lnTo>
                  <a:pt x="44" y="201"/>
                </a:lnTo>
                <a:lnTo>
                  <a:pt x="44" y="201"/>
                </a:lnTo>
                <a:lnTo>
                  <a:pt x="44" y="201"/>
                </a:lnTo>
                <a:lnTo>
                  <a:pt x="44" y="198"/>
                </a:lnTo>
                <a:lnTo>
                  <a:pt x="46" y="198"/>
                </a:lnTo>
                <a:lnTo>
                  <a:pt x="46" y="196"/>
                </a:lnTo>
                <a:lnTo>
                  <a:pt x="46" y="194"/>
                </a:lnTo>
                <a:lnTo>
                  <a:pt x="46" y="194"/>
                </a:lnTo>
                <a:lnTo>
                  <a:pt x="48" y="192"/>
                </a:lnTo>
                <a:lnTo>
                  <a:pt x="48" y="190"/>
                </a:lnTo>
                <a:lnTo>
                  <a:pt x="48" y="190"/>
                </a:lnTo>
                <a:lnTo>
                  <a:pt x="48" y="188"/>
                </a:lnTo>
                <a:lnTo>
                  <a:pt x="48" y="188"/>
                </a:lnTo>
                <a:lnTo>
                  <a:pt x="50" y="186"/>
                </a:lnTo>
                <a:lnTo>
                  <a:pt x="50" y="186"/>
                </a:lnTo>
                <a:lnTo>
                  <a:pt x="52" y="186"/>
                </a:lnTo>
                <a:lnTo>
                  <a:pt x="52" y="186"/>
                </a:lnTo>
                <a:lnTo>
                  <a:pt x="61" y="184"/>
                </a:lnTo>
                <a:lnTo>
                  <a:pt x="61" y="186"/>
                </a:lnTo>
                <a:lnTo>
                  <a:pt x="63" y="186"/>
                </a:lnTo>
                <a:lnTo>
                  <a:pt x="63" y="188"/>
                </a:lnTo>
                <a:lnTo>
                  <a:pt x="63" y="188"/>
                </a:lnTo>
                <a:lnTo>
                  <a:pt x="63" y="188"/>
                </a:lnTo>
                <a:lnTo>
                  <a:pt x="63" y="190"/>
                </a:lnTo>
                <a:lnTo>
                  <a:pt x="65" y="190"/>
                </a:lnTo>
                <a:lnTo>
                  <a:pt x="65" y="190"/>
                </a:lnTo>
                <a:lnTo>
                  <a:pt x="67" y="192"/>
                </a:lnTo>
                <a:lnTo>
                  <a:pt x="71" y="198"/>
                </a:lnTo>
                <a:lnTo>
                  <a:pt x="74" y="198"/>
                </a:lnTo>
                <a:lnTo>
                  <a:pt x="76" y="198"/>
                </a:lnTo>
                <a:lnTo>
                  <a:pt x="78" y="196"/>
                </a:lnTo>
                <a:lnTo>
                  <a:pt x="80" y="196"/>
                </a:lnTo>
                <a:lnTo>
                  <a:pt x="90" y="196"/>
                </a:lnTo>
                <a:lnTo>
                  <a:pt x="93" y="196"/>
                </a:lnTo>
                <a:lnTo>
                  <a:pt x="93" y="196"/>
                </a:lnTo>
                <a:lnTo>
                  <a:pt x="95" y="201"/>
                </a:lnTo>
                <a:lnTo>
                  <a:pt x="95" y="201"/>
                </a:lnTo>
                <a:lnTo>
                  <a:pt x="107" y="201"/>
                </a:lnTo>
                <a:lnTo>
                  <a:pt x="107" y="201"/>
                </a:lnTo>
                <a:lnTo>
                  <a:pt x="107" y="198"/>
                </a:lnTo>
                <a:lnTo>
                  <a:pt x="109" y="198"/>
                </a:lnTo>
                <a:lnTo>
                  <a:pt x="109" y="196"/>
                </a:lnTo>
                <a:lnTo>
                  <a:pt x="109" y="196"/>
                </a:lnTo>
                <a:lnTo>
                  <a:pt x="109" y="196"/>
                </a:lnTo>
                <a:lnTo>
                  <a:pt x="112" y="196"/>
                </a:lnTo>
                <a:lnTo>
                  <a:pt x="114" y="196"/>
                </a:lnTo>
                <a:lnTo>
                  <a:pt x="116" y="194"/>
                </a:lnTo>
                <a:lnTo>
                  <a:pt x="118" y="194"/>
                </a:lnTo>
                <a:lnTo>
                  <a:pt x="118" y="192"/>
                </a:lnTo>
                <a:lnTo>
                  <a:pt x="118" y="190"/>
                </a:lnTo>
                <a:lnTo>
                  <a:pt x="120" y="190"/>
                </a:lnTo>
                <a:lnTo>
                  <a:pt x="120" y="190"/>
                </a:lnTo>
                <a:lnTo>
                  <a:pt x="124" y="188"/>
                </a:lnTo>
                <a:lnTo>
                  <a:pt x="124" y="186"/>
                </a:lnTo>
                <a:lnTo>
                  <a:pt x="133" y="192"/>
                </a:lnTo>
                <a:lnTo>
                  <a:pt x="137" y="194"/>
                </a:lnTo>
                <a:lnTo>
                  <a:pt x="137" y="194"/>
                </a:lnTo>
                <a:lnTo>
                  <a:pt x="137" y="194"/>
                </a:lnTo>
                <a:lnTo>
                  <a:pt x="137" y="194"/>
                </a:lnTo>
                <a:lnTo>
                  <a:pt x="137" y="194"/>
                </a:lnTo>
                <a:lnTo>
                  <a:pt x="137" y="194"/>
                </a:lnTo>
                <a:lnTo>
                  <a:pt x="137" y="194"/>
                </a:lnTo>
                <a:lnTo>
                  <a:pt x="139" y="194"/>
                </a:lnTo>
                <a:lnTo>
                  <a:pt x="143" y="194"/>
                </a:lnTo>
                <a:lnTo>
                  <a:pt x="143" y="194"/>
                </a:lnTo>
                <a:lnTo>
                  <a:pt x="150" y="188"/>
                </a:lnTo>
                <a:lnTo>
                  <a:pt x="152" y="186"/>
                </a:lnTo>
                <a:lnTo>
                  <a:pt x="152" y="186"/>
                </a:lnTo>
                <a:lnTo>
                  <a:pt x="154" y="184"/>
                </a:lnTo>
                <a:lnTo>
                  <a:pt x="154" y="182"/>
                </a:lnTo>
                <a:lnTo>
                  <a:pt x="154" y="182"/>
                </a:lnTo>
                <a:lnTo>
                  <a:pt x="162" y="175"/>
                </a:lnTo>
                <a:lnTo>
                  <a:pt x="162" y="175"/>
                </a:lnTo>
                <a:lnTo>
                  <a:pt x="162" y="173"/>
                </a:lnTo>
                <a:lnTo>
                  <a:pt x="160" y="171"/>
                </a:lnTo>
                <a:lnTo>
                  <a:pt x="160" y="171"/>
                </a:lnTo>
                <a:lnTo>
                  <a:pt x="160" y="169"/>
                </a:lnTo>
                <a:lnTo>
                  <a:pt x="160" y="167"/>
                </a:lnTo>
                <a:lnTo>
                  <a:pt x="160" y="165"/>
                </a:lnTo>
                <a:lnTo>
                  <a:pt x="160" y="165"/>
                </a:lnTo>
                <a:lnTo>
                  <a:pt x="160" y="165"/>
                </a:lnTo>
                <a:lnTo>
                  <a:pt x="160" y="165"/>
                </a:lnTo>
                <a:lnTo>
                  <a:pt x="156" y="160"/>
                </a:lnTo>
                <a:lnTo>
                  <a:pt x="166" y="160"/>
                </a:lnTo>
                <a:lnTo>
                  <a:pt x="166" y="160"/>
                </a:lnTo>
                <a:lnTo>
                  <a:pt x="166" y="160"/>
                </a:lnTo>
                <a:lnTo>
                  <a:pt x="166" y="160"/>
                </a:lnTo>
                <a:lnTo>
                  <a:pt x="166" y="158"/>
                </a:lnTo>
                <a:lnTo>
                  <a:pt x="166" y="158"/>
                </a:lnTo>
                <a:lnTo>
                  <a:pt x="166" y="158"/>
                </a:lnTo>
                <a:lnTo>
                  <a:pt x="166" y="158"/>
                </a:lnTo>
                <a:lnTo>
                  <a:pt x="166" y="158"/>
                </a:lnTo>
                <a:lnTo>
                  <a:pt x="166" y="156"/>
                </a:lnTo>
                <a:lnTo>
                  <a:pt x="166" y="156"/>
                </a:lnTo>
                <a:lnTo>
                  <a:pt x="166" y="156"/>
                </a:lnTo>
                <a:lnTo>
                  <a:pt x="166" y="156"/>
                </a:lnTo>
                <a:lnTo>
                  <a:pt x="166" y="156"/>
                </a:lnTo>
                <a:lnTo>
                  <a:pt x="173" y="156"/>
                </a:lnTo>
                <a:lnTo>
                  <a:pt x="173" y="158"/>
                </a:lnTo>
                <a:lnTo>
                  <a:pt x="173" y="160"/>
                </a:lnTo>
                <a:lnTo>
                  <a:pt x="173" y="163"/>
                </a:lnTo>
                <a:lnTo>
                  <a:pt x="173" y="165"/>
                </a:lnTo>
                <a:lnTo>
                  <a:pt x="173" y="165"/>
                </a:lnTo>
                <a:lnTo>
                  <a:pt x="173" y="165"/>
                </a:lnTo>
                <a:lnTo>
                  <a:pt x="173" y="167"/>
                </a:lnTo>
                <a:lnTo>
                  <a:pt x="173" y="167"/>
                </a:lnTo>
                <a:lnTo>
                  <a:pt x="171" y="167"/>
                </a:lnTo>
                <a:lnTo>
                  <a:pt x="171" y="167"/>
                </a:lnTo>
                <a:lnTo>
                  <a:pt x="171" y="167"/>
                </a:lnTo>
                <a:lnTo>
                  <a:pt x="173" y="177"/>
                </a:lnTo>
                <a:lnTo>
                  <a:pt x="173" y="177"/>
                </a:lnTo>
                <a:lnTo>
                  <a:pt x="173" y="179"/>
                </a:lnTo>
                <a:lnTo>
                  <a:pt x="173" y="179"/>
                </a:lnTo>
                <a:lnTo>
                  <a:pt x="173" y="179"/>
                </a:lnTo>
                <a:lnTo>
                  <a:pt x="173" y="179"/>
                </a:lnTo>
                <a:lnTo>
                  <a:pt x="173" y="179"/>
                </a:lnTo>
                <a:lnTo>
                  <a:pt x="177" y="182"/>
                </a:lnTo>
                <a:lnTo>
                  <a:pt x="177" y="182"/>
                </a:lnTo>
                <a:lnTo>
                  <a:pt x="177" y="182"/>
                </a:lnTo>
                <a:lnTo>
                  <a:pt x="177" y="182"/>
                </a:lnTo>
                <a:lnTo>
                  <a:pt x="183" y="188"/>
                </a:lnTo>
                <a:lnTo>
                  <a:pt x="183" y="188"/>
                </a:lnTo>
                <a:lnTo>
                  <a:pt x="185" y="190"/>
                </a:lnTo>
                <a:lnTo>
                  <a:pt x="185" y="190"/>
                </a:lnTo>
                <a:lnTo>
                  <a:pt x="185" y="190"/>
                </a:lnTo>
                <a:lnTo>
                  <a:pt x="185" y="190"/>
                </a:lnTo>
                <a:lnTo>
                  <a:pt x="185" y="192"/>
                </a:lnTo>
                <a:lnTo>
                  <a:pt x="185" y="192"/>
                </a:lnTo>
                <a:lnTo>
                  <a:pt x="185" y="192"/>
                </a:lnTo>
                <a:lnTo>
                  <a:pt x="185" y="192"/>
                </a:lnTo>
                <a:lnTo>
                  <a:pt x="185" y="192"/>
                </a:lnTo>
                <a:lnTo>
                  <a:pt x="185" y="194"/>
                </a:lnTo>
                <a:lnTo>
                  <a:pt x="185" y="194"/>
                </a:lnTo>
                <a:lnTo>
                  <a:pt x="183" y="196"/>
                </a:lnTo>
                <a:lnTo>
                  <a:pt x="183" y="196"/>
                </a:lnTo>
                <a:lnTo>
                  <a:pt x="183" y="198"/>
                </a:lnTo>
                <a:lnTo>
                  <a:pt x="183" y="198"/>
                </a:lnTo>
                <a:lnTo>
                  <a:pt x="183" y="198"/>
                </a:lnTo>
                <a:lnTo>
                  <a:pt x="183" y="198"/>
                </a:lnTo>
                <a:lnTo>
                  <a:pt x="183" y="198"/>
                </a:lnTo>
                <a:lnTo>
                  <a:pt x="183" y="198"/>
                </a:lnTo>
                <a:lnTo>
                  <a:pt x="183" y="198"/>
                </a:lnTo>
                <a:lnTo>
                  <a:pt x="188" y="198"/>
                </a:lnTo>
                <a:lnTo>
                  <a:pt x="188" y="198"/>
                </a:lnTo>
                <a:lnTo>
                  <a:pt x="188" y="198"/>
                </a:lnTo>
                <a:lnTo>
                  <a:pt x="188" y="194"/>
                </a:lnTo>
                <a:lnTo>
                  <a:pt x="188" y="194"/>
                </a:lnTo>
                <a:lnTo>
                  <a:pt x="188" y="192"/>
                </a:lnTo>
                <a:lnTo>
                  <a:pt x="190" y="190"/>
                </a:lnTo>
                <a:lnTo>
                  <a:pt x="190" y="188"/>
                </a:lnTo>
                <a:lnTo>
                  <a:pt x="190" y="188"/>
                </a:lnTo>
                <a:lnTo>
                  <a:pt x="190" y="184"/>
                </a:lnTo>
                <a:lnTo>
                  <a:pt x="192" y="182"/>
                </a:lnTo>
                <a:lnTo>
                  <a:pt x="192" y="179"/>
                </a:lnTo>
                <a:lnTo>
                  <a:pt x="194" y="177"/>
                </a:lnTo>
                <a:lnTo>
                  <a:pt x="194" y="177"/>
                </a:lnTo>
                <a:lnTo>
                  <a:pt x="194" y="177"/>
                </a:lnTo>
                <a:lnTo>
                  <a:pt x="196" y="179"/>
                </a:lnTo>
                <a:lnTo>
                  <a:pt x="198" y="179"/>
                </a:lnTo>
                <a:lnTo>
                  <a:pt x="198" y="179"/>
                </a:lnTo>
                <a:lnTo>
                  <a:pt x="200" y="179"/>
                </a:lnTo>
                <a:lnTo>
                  <a:pt x="200" y="177"/>
                </a:lnTo>
                <a:lnTo>
                  <a:pt x="200" y="175"/>
                </a:lnTo>
                <a:lnTo>
                  <a:pt x="200" y="173"/>
                </a:lnTo>
                <a:lnTo>
                  <a:pt x="200" y="171"/>
                </a:lnTo>
                <a:lnTo>
                  <a:pt x="200" y="169"/>
                </a:lnTo>
                <a:lnTo>
                  <a:pt x="202" y="167"/>
                </a:lnTo>
                <a:lnTo>
                  <a:pt x="202" y="165"/>
                </a:lnTo>
                <a:lnTo>
                  <a:pt x="202" y="163"/>
                </a:lnTo>
                <a:lnTo>
                  <a:pt x="204" y="160"/>
                </a:lnTo>
                <a:lnTo>
                  <a:pt x="207" y="158"/>
                </a:lnTo>
                <a:lnTo>
                  <a:pt x="209" y="156"/>
                </a:lnTo>
                <a:lnTo>
                  <a:pt x="211" y="152"/>
                </a:lnTo>
                <a:lnTo>
                  <a:pt x="211" y="150"/>
                </a:lnTo>
                <a:lnTo>
                  <a:pt x="213" y="150"/>
                </a:lnTo>
                <a:lnTo>
                  <a:pt x="213" y="150"/>
                </a:lnTo>
                <a:lnTo>
                  <a:pt x="217" y="150"/>
                </a:lnTo>
                <a:lnTo>
                  <a:pt x="217" y="150"/>
                </a:lnTo>
                <a:lnTo>
                  <a:pt x="217" y="148"/>
                </a:lnTo>
                <a:lnTo>
                  <a:pt x="219" y="148"/>
                </a:lnTo>
                <a:lnTo>
                  <a:pt x="219" y="146"/>
                </a:lnTo>
                <a:lnTo>
                  <a:pt x="219" y="143"/>
                </a:lnTo>
                <a:lnTo>
                  <a:pt x="219" y="141"/>
                </a:lnTo>
                <a:lnTo>
                  <a:pt x="221" y="139"/>
                </a:lnTo>
                <a:lnTo>
                  <a:pt x="221" y="137"/>
                </a:lnTo>
                <a:lnTo>
                  <a:pt x="221" y="137"/>
                </a:lnTo>
                <a:lnTo>
                  <a:pt x="221" y="135"/>
                </a:lnTo>
                <a:lnTo>
                  <a:pt x="223" y="131"/>
                </a:lnTo>
                <a:lnTo>
                  <a:pt x="223" y="129"/>
                </a:lnTo>
                <a:lnTo>
                  <a:pt x="223" y="124"/>
                </a:lnTo>
                <a:lnTo>
                  <a:pt x="223" y="120"/>
                </a:lnTo>
                <a:lnTo>
                  <a:pt x="223" y="118"/>
                </a:lnTo>
                <a:lnTo>
                  <a:pt x="223" y="114"/>
                </a:lnTo>
                <a:lnTo>
                  <a:pt x="223" y="112"/>
                </a:lnTo>
                <a:lnTo>
                  <a:pt x="223" y="110"/>
                </a:lnTo>
                <a:lnTo>
                  <a:pt x="226" y="108"/>
                </a:lnTo>
                <a:lnTo>
                  <a:pt x="226" y="103"/>
                </a:lnTo>
                <a:lnTo>
                  <a:pt x="228" y="101"/>
                </a:lnTo>
                <a:lnTo>
                  <a:pt x="228" y="99"/>
                </a:lnTo>
                <a:lnTo>
                  <a:pt x="230" y="97"/>
                </a:lnTo>
                <a:lnTo>
                  <a:pt x="230" y="93"/>
                </a:lnTo>
                <a:lnTo>
                  <a:pt x="230" y="91"/>
                </a:lnTo>
                <a:lnTo>
                  <a:pt x="230" y="89"/>
                </a:lnTo>
                <a:lnTo>
                  <a:pt x="230" y="86"/>
                </a:lnTo>
                <a:lnTo>
                  <a:pt x="232" y="86"/>
                </a:lnTo>
                <a:lnTo>
                  <a:pt x="232" y="84"/>
                </a:lnTo>
                <a:lnTo>
                  <a:pt x="232" y="82"/>
                </a:lnTo>
                <a:lnTo>
                  <a:pt x="232" y="82"/>
                </a:lnTo>
                <a:lnTo>
                  <a:pt x="232" y="82"/>
                </a:lnTo>
                <a:lnTo>
                  <a:pt x="234" y="82"/>
                </a:lnTo>
                <a:lnTo>
                  <a:pt x="236" y="82"/>
                </a:lnTo>
                <a:lnTo>
                  <a:pt x="236" y="82"/>
                </a:lnTo>
                <a:lnTo>
                  <a:pt x="238" y="82"/>
                </a:lnTo>
                <a:lnTo>
                  <a:pt x="238" y="80"/>
                </a:lnTo>
                <a:lnTo>
                  <a:pt x="238" y="78"/>
                </a:lnTo>
                <a:lnTo>
                  <a:pt x="240" y="78"/>
                </a:lnTo>
                <a:lnTo>
                  <a:pt x="240" y="78"/>
                </a:lnTo>
                <a:lnTo>
                  <a:pt x="242" y="78"/>
                </a:lnTo>
                <a:lnTo>
                  <a:pt x="242" y="76"/>
                </a:lnTo>
                <a:lnTo>
                  <a:pt x="242" y="76"/>
                </a:lnTo>
                <a:lnTo>
                  <a:pt x="245" y="76"/>
                </a:lnTo>
                <a:lnTo>
                  <a:pt x="245" y="76"/>
                </a:lnTo>
                <a:lnTo>
                  <a:pt x="245" y="76"/>
                </a:lnTo>
                <a:lnTo>
                  <a:pt x="247" y="74"/>
                </a:lnTo>
                <a:lnTo>
                  <a:pt x="247" y="74"/>
                </a:lnTo>
                <a:lnTo>
                  <a:pt x="249" y="74"/>
                </a:lnTo>
                <a:lnTo>
                  <a:pt x="249" y="74"/>
                </a:lnTo>
                <a:lnTo>
                  <a:pt x="249" y="74"/>
                </a:lnTo>
                <a:lnTo>
                  <a:pt x="251" y="74"/>
                </a:lnTo>
                <a:lnTo>
                  <a:pt x="251" y="74"/>
                </a:lnTo>
                <a:lnTo>
                  <a:pt x="251" y="74"/>
                </a:lnTo>
                <a:lnTo>
                  <a:pt x="251" y="74"/>
                </a:lnTo>
                <a:lnTo>
                  <a:pt x="253" y="72"/>
                </a:lnTo>
                <a:lnTo>
                  <a:pt x="253" y="72"/>
                </a:lnTo>
                <a:lnTo>
                  <a:pt x="253" y="72"/>
                </a:lnTo>
                <a:lnTo>
                  <a:pt x="253" y="72"/>
                </a:lnTo>
                <a:lnTo>
                  <a:pt x="253" y="70"/>
                </a:lnTo>
                <a:lnTo>
                  <a:pt x="255" y="67"/>
                </a:lnTo>
                <a:lnTo>
                  <a:pt x="255" y="67"/>
                </a:lnTo>
                <a:lnTo>
                  <a:pt x="255" y="65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67" name="Freeform 367"/>
          <p:cNvSpPr>
            <a:spLocks noEditPoints="1"/>
          </p:cNvSpPr>
          <p:nvPr/>
        </p:nvSpPr>
        <p:spPr bwMode="auto">
          <a:xfrm>
            <a:off x="8153399" y="4513263"/>
            <a:ext cx="271463" cy="127000"/>
          </a:xfrm>
          <a:custGeom>
            <a:avLst/>
            <a:gdLst>
              <a:gd name="T0" fmla="*/ 28 w 171"/>
              <a:gd name="T1" fmla="*/ 10 h 80"/>
              <a:gd name="T2" fmla="*/ 23 w 171"/>
              <a:gd name="T3" fmla="*/ 8 h 80"/>
              <a:gd name="T4" fmla="*/ 13 w 171"/>
              <a:gd name="T5" fmla="*/ 0 h 80"/>
              <a:gd name="T6" fmla="*/ 23 w 171"/>
              <a:gd name="T7" fmla="*/ 10 h 80"/>
              <a:gd name="T8" fmla="*/ 21 w 171"/>
              <a:gd name="T9" fmla="*/ 23 h 80"/>
              <a:gd name="T10" fmla="*/ 23 w 171"/>
              <a:gd name="T11" fmla="*/ 19 h 80"/>
              <a:gd name="T12" fmla="*/ 23 w 171"/>
              <a:gd name="T13" fmla="*/ 29 h 80"/>
              <a:gd name="T14" fmla="*/ 25 w 171"/>
              <a:gd name="T15" fmla="*/ 29 h 80"/>
              <a:gd name="T16" fmla="*/ 30 w 171"/>
              <a:gd name="T17" fmla="*/ 21 h 80"/>
              <a:gd name="T18" fmla="*/ 23 w 171"/>
              <a:gd name="T19" fmla="*/ 25 h 80"/>
              <a:gd name="T20" fmla="*/ 30 w 171"/>
              <a:gd name="T21" fmla="*/ 25 h 80"/>
              <a:gd name="T22" fmla="*/ 34 w 171"/>
              <a:gd name="T23" fmla="*/ 29 h 80"/>
              <a:gd name="T24" fmla="*/ 30 w 171"/>
              <a:gd name="T25" fmla="*/ 33 h 80"/>
              <a:gd name="T26" fmla="*/ 36 w 171"/>
              <a:gd name="T27" fmla="*/ 29 h 80"/>
              <a:gd name="T28" fmla="*/ 34 w 171"/>
              <a:gd name="T29" fmla="*/ 31 h 80"/>
              <a:gd name="T30" fmla="*/ 38 w 171"/>
              <a:gd name="T31" fmla="*/ 29 h 80"/>
              <a:gd name="T32" fmla="*/ 70 w 171"/>
              <a:gd name="T33" fmla="*/ 38 h 80"/>
              <a:gd name="T34" fmla="*/ 68 w 171"/>
              <a:gd name="T35" fmla="*/ 35 h 80"/>
              <a:gd name="T36" fmla="*/ 87 w 171"/>
              <a:gd name="T37" fmla="*/ 46 h 80"/>
              <a:gd name="T38" fmla="*/ 87 w 171"/>
              <a:gd name="T39" fmla="*/ 42 h 80"/>
              <a:gd name="T40" fmla="*/ 13 w 171"/>
              <a:gd name="T41" fmla="*/ 14 h 80"/>
              <a:gd name="T42" fmla="*/ 15 w 171"/>
              <a:gd name="T43" fmla="*/ 19 h 80"/>
              <a:gd name="T44" fmla="*/ 0 w 171"/>
              <a:gd name="T45" fmla="*/ 6 h 80"/>
              <a:gd name="T46" fmla="*/ 0 w 171"/>
              <a:gd name="T47" fmla="*/ 6 h 80"/>
              <a:gd name="T48" fmla="*/ 15 w 171"/>
              <a:gd name="T49" fmla="*/ 23 h 80"/>
              <a:gd name="T50" fmla="*/ 97 w 171"/>
              <a:gd name="T51" fmla="*/ 59 h 80"/>
              <a:gd name="T52" fmla="*/ 89 w 171"/>
              <a:gd name="T53" fmla="*/ 55 h 80"/>
              <a:gd name="T54" fmla="*/ 89 w 171"/>
              <a:gd name="T55" fmla="*/ 57 h 80"/>
              <a:gd name="T56" fmla="*/ 97 w 171"/>
              <a:gd name="T57" fmla="*/ 63 h 80"/>
              <a:gd name="T58" fmla="*/ 101 w 171"/>
              <a:gd name="T59" fmla="*/ 63 h 80"/>
              <a:gd name="T60" fmla="*/ 85 w 171"/>
              <a:gd name="T61" fmla="*/ 38 h 80"/>
              <a:gd name="T62" fmla="*/ 80 w 171"/>
              <a:gd name="T63" fmla="*/ 31 h 80"/>
              <a:gd name="T64" fmla="*/ 76 w 171"/>
              <a:gd name="T65" fmla="*/ 25 h 80"/>
              <a:gd name="T66" fmla="*/ 80 w 171"/>
              <a:gd name="T67" fmla="*/ 38 h 80"/>
              <a:gd name="T68" fmla="*/ 158 w 171"/>
              <a:gd name="T69" fmla="*/ 61 h 80"/>
              <a:gd name="T70" fmla="*/ 154 w 171"/>
              <a:gd name="T71" fmla="*/ 63 h 80"/>
              <a:gd name="T72" fmla="*/ 158 w 171"/>
              <a:gd name="T73" fmla="*/ 63 h 80"/>
              <a:gd name="T74" fmla="*/ 171 w 171"/>
              <a:gd name="T75" fmla="*/ 76 h 80"/>
              <a:gd name="T76" fmla="*/ 171 w 171"/>
              <a:gd name="T77" fmla="*/ 76 h 80"/>
              <a:gd name="T78" fmla="*/ 68 w 171"/>
              <a:gd name="T79" fmla="*/ 42 h 80"/>
              <a:gd name="T80" fmla="*/ 59 w 171"/>
              <a:gd name="T81" fmla="*/ 44 h 80"/>
              <a:gd name="T82" fmla="*/ 66 w 171"/>
              <a:gd name="T83" fmla="*/ 48 h 80"/>
              <a:gd name="T84" fmla="*/ 78 w 171"/>
              <a:gd name="T85" fmla="*/ 48 h 80"/>
              <a:gd name="T86" fmla="*/ 66 w 171"/>
              <a:gd name="T87" fmla="*/ 74 h 80"/>
              <a:gd name="T88" fmla="*/ 70 w 171"/>
              <a:gd name="T89" fmla="*/ 78 h 80"/>
              <a:gd name="T90" fmla="*/ 74 w 171"/>
              <a:gd name="T91" fmla="*/ 78 h 80"/>
              <a:gd name="T92" fmla="*/ 63 w 171"/>
              <a:gd name="T93" fmla="*/ 27 h 80"/>
              <a:gd name="T94" fmla="*/ 53 w 171"/>
              <a:gd name="T95" fmla="*/ 19 h 80"/>
              <a:gd name="T96" fmla="*/ 42 w 171"/>
              <a:gd name="T97" fmla="*/ 14 h 80"/>
              <a:gd name="T98" fmla="*/ 49 w 171"/>
              <a:gd name="T99" fmla="*/ 21 h 80"/>
              <a:gd name="T100" fmla="*/ 61 w 171"/>
              <a:gd name="T101" fmla="*/ 27 h 80"/>
              <a:gd name="T102" fmla="*/ 51 w 171"/>
              <a:gd name="T103" fmla="*/ 38 h 80"/>
              <a:gd name="T104" fmla="*/ 55 w 171"/>
              <a:gd name="T105" fmla="*/ 35 h 80"/>
              <a:gd name="T106" fmla="*/ 59 w 171"/>
              <a:gd name="T107" fmla="*/ 27 h 80"/>
              <a:gd name="T108" fmla="*/ 38 w 171"/>
              <a:gd name="T109" fmla="*/ 33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1" h="80">
                <a:moveTo>
                  <a:pt x="23" y="10"/>
                </a:moveTo>
                <a:lnTo>
                  <a:pt x="25" y="10"/>
                </a:lnTo>
                <a:lnTo>
                  <a:pt x="25" y="10"/>
                </a:lnTo>
                <a:lnTo>
                  <a:pt x="25" y="12"/>
                </a:lnTo>
                <a:lnTo>
                  <a:pt x="28" y="12"/>
                </a:lnTo>
                <a:lnTo>
                  <a:pt x="28" y="10"/>
                </a:lnTo>
                <a:lnTo>
                  <a:pt x="28" y="10"/>
                </a:lnTo>
                <a:lnTo>
                  <a:pt x="28" y="10"/>
                </a:lnTo>
                <a:lnTo>
                  <a:pt x="28" y="10"/>
                </a:lnTo>
                <a:lnTo>
                  <a:pt x="25" y="10"/>
                </a:lnTo>
                <a:lnTo>
                  <a:pt x="23" y="8"/>
                </a:lnTo>
                <a:lnTo>
                  <a:pt x="23" y="8"/>
                </a:lnTo>
                <a:lnTo>
                  <a:pt x="21" y="4"/>
                </a:lnTo>
                <a:lnTo>
                  <a:pt x="21" y="4"/>
                </a:lnTo>
                <a:lnTo>
                  <a:pt x="17" y="2"/>
                </a:lnTo>
                <a:lnTo>
                  <a:pt x="15" y="0"/>
                </a:lnTo>
                <a:lnTo>
                  <a:pt x="13" y="0"/>
                </a:lnTo>
                <a:lnTo>
                  <a:pt x="13" y="0"/>
                </a:lnTo>
                <a:lnTo>
                  <a:pt x="13" y="2"/>
                </a:lnTo>
                <a:lnTo>
                  <a:pt x="13" y="2"/>
                </a:lnTo>
                <a:lnTo>
                  <a:pt x="15" y="4"/>
                </a:lnTo>
                <a:lnTo>
                  <a:pt x="19" y="8"/>
                </a:lnTo>
                <a:lnTo>
                  <a:pt x="21" y="10"/>
                </a:lnTo>
                <a:lnTo>
                  <a:pt x="23" y="10"/>
                </a:lnTo>
                <a:close/>
                <a:moveTo>
                  <a:pt x="23" y="19"/>
                </a:moveTo>
                <a:lnTo>
                  <a:pt x="21" y="19"/>
                </a:lnTo>
                <a:lnTo>
                  <a:pt x="21" y="19"/>
                </a:lnTo>
                <a:lnTo>
                  <a:pt x="19" y="21"/>
                </a:lnTo>
                <a:lnTo>
                  <a:pt x="19" y="21"/>
                </a:lnTo>
                <a:lnTo>
                  <a:pt x="21" y="23"/>
                </a:lnTo>
                <a:lnTo>
                  <a:pt x="23" y="23"/>
                </a:lnTo>
                <a:lnTo>
                  <a:pt x="23" y="23"/>
                </a:lnTo>
                <a:lnTo>
                  <a:pt x="23" y="23"/>
                </a:lnTo>
                <a:lnTo>
                  <a:pt x="23" y="21"/>
                </a:lnTo>
                <a:lnTo>
                  <a:pt x="23" y="21"/>
                </a:lnTo>
                <a:lnTo>
                  <a:pt x="23" y="19"/>
                </a:lnTo>
                <a:close/>
                <a:moveTo>
                  <a:pt x="25" y="29"/>
                </a:moveTo>
                <a:lnTo>
                  <a:pt x="28" y="27"/>
                </a:lnTo>
                <a:lnTo>
                  <a:pt x="25" y="27"/>
                </a:lnTo>
                <a:lnTo>
                  <a:pt x="25" y="27"/>
                </a:lnTo>
                <a:lnTo>
                  <a:pt x="23" y="29"/>
                </a:lnTo>
                <a:lnTo>
                  <a:pt x="23" y="29"/>
                </a:lnTo>
                <a:lnTo>
                  <a:pt x="25" y="31"/>
                </a:lnTo>
                <a:lnTo>
                  <a:pt x="25" y="31"/>
                </a:lnTo>
                <a:lnTo>
                  <a:pt x="25" y="31"/>
                </a:lnTo>
                <a:lnTo>
                  <a:pt x="25" y="31"/>
                </a:lnTo>
                <a:lnTo>
                  <a:pt x="25" y="29"/>
                </a:lnTo>
                <a:lnTo>
                  <a:pt x="25" y="29"/>
                </a:lnTo>
                <a:close/>
                <a:moveTo>
                  <a:pt x="34" y="29"/>
                </a:moveTo>
                <a:lnTo>
                  <a:pt x="34" y="25"/>
                </a:lnTo>
                <a:lnTo>
                  <a:pt x="32" y="25"/>
                </a:lnTo>
                <a:lnTo>
                  <a:pt x="30" y="25"/>
                </a:lnTo>
                <a:lnTo>
                  <a:pt x="30" y="23"/>
                </a:lnTo>
                <a:lnTo>
                  <a:pt x="30" y="21"/>
                </a:lnTo>
                <a:lnTo>
                  <a:pt x="28" y="21"/>
                </a:lnTo>
                <a:lnTo>
                  <a:pt x="28" y="21"/>
                </a:lnTo>
                <a:lnTo>
                  <a:pt x="25" y="23"/>
                </a:lnTo>
                <a:lnTo>
                  <a:pt x="25" y="23"/>
                </a:lnTo>
                <a:lnTo>
                  <a:pt x="23" y="23"/>
                </a:lnTo>
                <a:lnTo>
                  <a:pt x="23" y="25"/>
                </a:lnTo>
                <a:lnTo>
                  <a:pt x="23" y="25"/>
                </a:lnTo>
                <a:lnTo>
                  <a:pt x="25" y="25"/>
                </a:lnTo>
                <a:lnTo>
                  <a:pt x="25" y="25"/>
                </a:lnTo>
                <a:lnTo>
                  <a:pt x="28" y="25"/>
                </a:lnTo>
                <a:lnTo>
                  <a:pt x="30" y="25"/>
                </a:lnTo>
                <a:lnTo>
                  <a:pt x="30" y="25"/>
                </a:lnTo>
                <a:lnTo>
                  <a:pt x="30" y="27"/>
                </a:lnTo>
                <a:lnTo>
                  <a:pt x="30" y="29"/>
                </a:lnTo>
                <a:lnTo>
                  <a:pt x="32" y="29"/>
                </a:lnTo>
                <a:lnTo>
                  <a:pt x="32" y="29"/>
                </a:lnTo>
                <a:lnTo>
                  <a:pt x="34" y="29"/>
                </a:lnTo>
                <a:lnTo>
                  <a:pt x="34" y="29"/>
                </a:lnTo>
                <a:lnTo>
                  <a:pt x="34" y="29"/>
                </a:lnTo>
                <a:close/>
                <a:moveTo>
                  <a:pt x="30" y="31"/>
                </a:moveTo>
                <a:lnTo>
                  <a:pt x="28" y="31"/>
                </a:lnTo>
                <a:lnTo>
                  <a:pt x="28" y="31"/>
                </a:lnTo>
                <a:lnTo>
                  <a:pt x="28" y="31"/>
                </a:lnTo>
                <a:lnTo>
                  <a:pt x="30" y="33"/>
                </a:lnTo>
                <a:lnTo>
                  <a:pt x="30" y="33"/>
                </a:lnTo>
                <a:lnTo>
                  <a:pt x="30" y="31"/>
                </a:lnTo>
                <a:lnTo>
                  <a:pt x="30" y="31"/>
                </a:lnTo>
                <a:lnTo>
                  <a:pt x="30" y="31"/>
                </a:lnTo>
                <a:close/>
                <a:moveTo>
                  <a:pt x="38" y="29"/>
                </a:moveTo>
                <a:lnTo>
                  <a:pt x="36" y="29"/>
                </a:lnTo>
                <a:lnTo>
                  <a:pt x="36" y="29"/>
                </a:lnTo>
                <a:lnTo>
                  <a:pt x="34" y="29"/>
                </a:lnTo>
                <a:lnTo>
                  <a:pt x="34" y="29"/>
                </a:lnTo>
                <a:lnTo>
                  <a:pt x="34" y="29"/>
                </a:lnTo>
                <a:lnTo>
                  <a:pt x="34" y="31"/>
                </a:lnTo>
                <a:lnTo>
                  <a:pt x="34" y="31"/>
                </a:lnTo>
                <a:lnTo>
                  <a:pt x="36" y="31"/>
                </a:lnTo>
                <a:lnTo>
                  <a:pt x="38" y="31"/>
                </a:lnTo>
                <a:lnTo>
                  <a:pt x="38" y="31"/>
                </a:lnTo>
                <a:lnTo>
                  <a:pt x="36" y="29"/>
                </a:lnTo>
                <a:lnTo>
                  <a:pt x="36" y="29"/>
                </a:lnTo>
                <a:lnTo>
                  <a:pt x="38" y="29"/>
                </a:lnTo>
                <a:lnTo>
                  <a:pt x="38" y="29"/>
                </a:lnTo>
                <a:close/>
                <a:moveTo>
                  <a:pt x="70" y="38"/>
                </a:moveTo>
                <a:lnTo>
                  <a:pt x="70" y="38"/>
                </a:lnTo>
                <a:lnTo>
                  <a:pt x="70" y="38"/>
                </a:lnTo>
                <a:lnTo>
                  <a:pt x="70" y="38"/>
                </a:lnTo>
                <a:lnTo>
                  <a:pt x="70" y="38"/>
                </a:lnTo>
                <a:lnTo>
                  <a:pt x="72" y="40"/>
                </a:lnTo>
                <a:lnTo>
                  <a:pt x="72" y="38"/>
                </a:lnTo>
                <a:lnTo>
                  <a:pt x="72" y="38"/>
                </a:lnTo>
                <a:lnTo>
                  <a:pt x="70" y="35"/>
                </a:lnTo>
                <a:lnTo>
                  <a:pt x="70" y="35"/>
                </a:lnTo>
                <a:lnTo>
                  <a:pt x="68" y="35"/>
                </a:lnTo>
                <a:lnTo>
                  <a:pt x="68" y="35"/>
                </a:lnTo>
                <a:lnTo>
                  <a:pt x="68" y="38"/>
                </a:lnTo>
                <a:lnTo>
                  <a:pt x="70" y="38"/>
                </a:lnTo>
                <a:close/>
                <a:moveTo>
                  <a:pt x="87" y="44"/>
                </a:moveTo>
                <a:lnTo>
                  <a:pt x="87" y="46"/>
                </a:lnTo>
                <a:lnTo>
                  <a:pt x="87" y="46"/>
                </a:lnTo>
                <a:lnTo>
                  <a:pt x="89" y="46"/>
                </a:lnTo>
                <a:lnTo>
                  <a:pt x="89" y="46"/>
                </a:lnTo>
                <a:lnTo>
                  <a:pt x="89" y="48"/>
                </a:lnTo>
                <a:lnTo>
                  <a:pt x="89" y="46"/>
                </a:lnTo>
                <a:lnTo>
                  <a:pt x="89" y="46"/>
                </a:lnTo>
                <a:lnTo>
                  <a:pt x="87" y="42"/>
                </a:lnTo>
                <a:lnTo>
                  <a:pt x="87" y="42"/>
                </a:lnTo>
                <a:lnTo>
                  <a:pt x="87" y="42"/>
                </a:lnTo>
                <a:lnTo>
                  <a:pt x="87" y="44"/>
                </a:lnTo>
                <a:close/>
                <a:moveTo>
                  <a:pt x="15" y="14"/>
                </a:moveTo>
                <a:lnTo>
                  <a:pt x="13" y="14"/>
                </a:lnTo>
                <a:lnTo>
                  <a:pt x="13" y="14"/>
                </a:lnTo>
                <a:lnTo>
                  <a:pt x="13" y="16"/>
                </a:lnTo>
                <a:lnTo>
                  <a:pt x="15" y="19"/>
                </a:lnTo>
                <a:lnTo>
                  <a:pt x="15" y="19"/>
                </a:lnTo>
                <a:lnTo>
                  <a:pt x="15" y="19"/>
                </a:lnTo>
                <a:lnTo>
                  <a:pt x="15" y="21"/>
                </a:lnTo>
                <a:lnTo>
                  <a:pt x="15" y="19"/>
                </a:lnTo>
                <a:lnTo>
                  <a:pt x="15" y="19"/>
                </a:lnTo>
                <a:lnTo>
                  <a:pt x="17" y="16"/>
                </a:lnTo>
                <a:lnTo>
                  <a:pt x="17" y="16"/>
                </a:lnTo>
                <a:lnTo>
                  <a:pt x="17" y="16"/>
                </a:lnTo>
                <a:lnTo>
                  <a:pt x="15" y="14"/>
                </a:lnTo>
                <a:close/>
                <a:moveTo>
                  <a:pt x="0" y="6"/>
                </a:moveTo>
                <a:lnTo>
                  <a:pt x="0" y="6"/>
                </a:lnTo>
                <a:lnTo>
                  <a:pt x="0" y="8"/>
                </a:lnTo>
                <a:lnTo>
                  <a:pt x="2" y="6"/>
                </a:lnTo>
                <a:lnTo>
                  <a:pt x="2" y="6"/>
                </a:lnTo>
                <a:lnTo>
                  <a:pt x="0" y="6"/>
                </a:lnTo>
                <a:lnTo>
                  <a:pt x="0" y="6"/>
                </a:lnTo>
                <a:close/>
                <a:moveTo>
                  <a:pt x="13" y="21"/>
                </a:moveTo>
                <a:lnTo>
                  <a:pt x="13" y="21"/>
                </a:lnTo>
                <a:lnTo>
                  <a:pt x="13" y="21"/>
                </a:lnTo>
                <a:lnTo>
                  <a:pt x="15" y="23"/>
                </a:lnTo>
                <a:lnTo>
                  <a:pt x="15" y="23"/>
                </a:lnTo>
                <a:lnTo>
                  <a:pt x="15" y="23"/>
                </a:lnTo>
                <a:lnTo>
                  <a:pt x="13" y="21"/>
                </a:lnTo>
                <a:lnTo>
                  <a:pt x="13" y="21"/>
                </a:lnTo>
                <a:close/>
                <a:moveTo>
                  <a:pt x="101" y="63"/>
                </a:moveTo>
                <a:lnTo>
                  <a:pt x="99" y="59"/>
                </a:lnTo>
                <a:lnTo>
                  <a:pt x="97" y="59"/>
                </a:lnTo>
                <a:lnTo>
                  <a:pt x="97" y="59"/>
                </a:lnTo>
                <a:lnTo>
                  <a:pt x="95" y="59"/>
                </a:lnTo>
                <a:lnTo>
                  <a:pt x="95" y="59"/>
                </a:lnTo>
                <a:lnTo>
                  <a:pt x="93" y="57"/>
                </a:lnTo>
                <a:lnTo>
                  <a:pt x="93" y="57"/>
                </a:lnTo>
                <a:lnTo>
                  <a:pt x="91" y="57"/>
                </a:lnTo>
                <a:lnTo>
                  <a:pt x="89" y="55"/>
                </a:lnTo>
                <a:lnTo>
                  <a:pt x="87" y="55"/>
                </a:lnTo>
                <a:lnTo>
                  <a:pt x="87" y="55"/>
                </a:lnTo>
                <a:lnTo>
                  <a:pt x="87" y="55"/>
                </a:lnTo>
                <a:lnTo>
                  <a:pt x="87" y="57"/>
                </a:lnTo>
                <a:lnTo>
                  <a:pt x="87" y="57"/>
                </a:lnTo>
                <a:lnTo>
                  <a:pt x="89" y="57"/>
                </a:lnTo>
                <a:lnTo>
                  <a:pt x="89" y="59"/>
                </a:lnTo>
                <a:lnTo>
                  <a:pt x="89" y="59"/>
                </a:lnTo>
                <a:lnTo>
                  <a:pt x="89" y="61"/>
                </a:lnTo>
                <a:lnTo>
                  <a:pt x="93" y="63"/>
                </a:lnTo>
                <a:lnTo>
                  <a:pt x="95" y="63"/>
                </a:lnTo>
                <a:lnTo>
                  <a:pt x="97" y="63"/>
                </a:lnTo>
                <a:lnTo>
                  <a:pt x="99" y="63"/>
                </a:lnTo>
                <a:lnTo>
                  <a:pt x="99" y="63"/>
                </a:lnTo>
                <a:lnTo>
                  <a:pt x="101" y="63"/>
                </a:lnTo>
                <a:lnTo>
                  <a:pt x="101" y="63"/>
                </a:lnTo>
                <a:lnTo>
                  <a:pt x="101" y="63"/>
                </a:lnTo>
                <a:lnTo>
                  <a:pt x="101" y="63"/>
                </a:lnTo>
                <a:close/>
                <a:moveTo>
                  <a:pt x="87" y="46"/>
                </a:moveTo>
                <a:lnTo>
                  <a:pt x="87" y="44"/>
                </a:lnTo>
                <a:lnTo>
                  <a:pt x="87" y="44"/>
                </a:lnTo>
                <a:lnTo>
                  <a:pt x="85" y="40"/>
                </a:lnTo>
                <a:lnTo>
                  <a:pt x="85" y="40"/>
                </a:lnTo>
                <a:lnTo>
                  <a:pt x="85" y="38"/>
                </a:lnTo>
                <a:lnTo>
                  <a:pt x="85" y="38"/>
                </a:lnTo>
                <a:lnTo>
                  <a:pt x="85" y="35"/>
                </a:lnTo>
                <a:lnTo>
                  <a:pt x="82" y="33"/>
                </a:lnTo>
                <a:lnTo>
                  <a:pt x="80" y="33"/>
                </a:lnTo>
                <a:lnTo>
                  <a:pt x="80" y="33"/>
                </a:lnTo>
                <a:lnTo>
                  <a:pt x="80" y="31"/>
                </a:lnTo>
                <a:lnTo>
                  <a:pt x="80" y="31"/>
                </a:lnTo>
                <a:lnTo>
                  <a:pt x="80" y="29"/>
                </a:lnTo>
                <a:lnTo>
                  <a:pt x="78" y="25"/>
                </a:lnTo>
                <a:lnTo>
                  <a:pt x="76" y="25"/>
                </a:lnTo>
                <a:lnTo>
                  <a:pt x="76" y="25"/>
                </a:lnTo>
                <a:lnTo>
                  <a:pt x="76" y="25"/>
                </a:lnTo>
                <a:lnTo>
                  <a:pt x="76" y="25"/>
                </a:lnTo>
                <a:lnTo>
                  <a:pt x="76" y="27"/>
                </a:lnTo>
                <a:lnTo>
                  <a:pt x="76" y="29"/>
                </a:lnTo>
                <a:lnTo>
                  <a:pt x="76" y="29"/>
                </a:lnTo>
                <a:lnTo>
                  <a:pt x="78" y="35"/>
                </a:lnTo>
                <a:lnTo>
                  <a:pt x="80" y="38"/>
                </a:lnTo>
                <a:lnTo>
                  <a:pt x="82" y="40"/>
                </a:lnTo>
                <a:lnTo>
                  <a:pt x="82" y="40"/>
                </a:lnTo>
                <a:lnTo>
                  <a:pt x="85" y="42"/>
                </a:lnTo>
                <a:lnTo>
                  <a:pt x="87" y="44"/>
                </a:lnTo>
                <a:lnTo>
                  <a:pt x="87" y="46"/>
                </a:lnTo>
                <a:close/>
                <a:moveTo>
                  <a:pt x="158" y="61"/>
                </a:moveTo>
                <a:lnTo>
                  <a:pt x="158" y="61"/>
                </a:lnTo>
                <a:lnTo>
                  <a:pt x="156" y="61"/>
                </a:lnTo>
                <a:lnTo>
                  <a:pt x="156" y="63"/>
                </a:lnTo>
                <a:lnTo>
                  <a:pt x="154" y="63"/>
                </a:lnTo>
                <a:lnTo>
                  <a:pt x="154" y="63"/>
                </a:lnTo>
                <a:lnTo>
                  <a:pt x="154" y="63"/>
                </a:lnTo>
                <a:lnTo>
                  <a:pt x="154" y="65"/>
                </a:lnTo>
                <a:lnTo>
                  <a:pt x="156" y="65"/>
                </a:lnTo>
                <a:lnTo>
                  <a:pt x="156" y="65"/>
                </a:lnTo>
                <a:lnTo>
                  <a:pt x="156" y="63"/>
                </a:lnTo>
                <a:lnTo>
                  <a:pt x="158" y="63"/>
                </a:lnTo>
                <a:lnTo>
                  <a:pt x="158" y="63"/>
                </a:lnTo>
                <a:lnTo>
                  <a:pt x="161" y="63"/>
                </a:lnTo>
                <a:lnTo>
                  <a:pt x="161" y="63"/>
                </a:lnTo>
                <a:lnTo>
                  <a:pt x="161" y="61"/>
                </a:lnTo>
                <a:lnTo>
                  <a:pt x="158" y="61"/>
                </a:lnTo>
                <a:close/>
                <a:moveTo>
                  <a:pt x="171" y="76"/>
                </a:moveTo>
                <a:lnTo>
                  <a:pt x="171" y="76"/>
                </a:lnTo>
                <a:lnTo>
                  <a:pt x="169" y="76"/>
                </a:lnTo>
                <a:lnTo>
                  <a:pt x="169" y="76"/>
                </a:lnTo>
                <a:lnTo>
                  <a:pt x="169" y="78"/>
                </a:lnTo>
                <a:lnTo>
                  <a:pt x="171" y="78"/>
                </a:lnTo>
                <a:lnTo>
                  <a:pt x="171" y="78"/>
                </a:lnTo>
                <a:lnTo>
                  <a:pt x="171" y="76"/>
                </a:lnTo>
                <a:close/>
                <a:moveTo>
                  <a:pt x="78" y="46"/>
                </a:moveTo>
                <a:lnTo>
                  <a:pt x="76" y="46"/>
                </a:lnTo>
                <a:lnTo>
                  <a:pt x="76" y="44"/>
                </a:lnTo>
                <a:lnTo>
                  <a:pt x="74" y="44"/>
                </a:lnTo>
                <a:lnTo>
                  <a:pt x="72" y="42"/>
                </a:lnTo>
                <a:lnTo>
                  <a:pt x="68" y="42"/>
                </a:lnTo>
                <a:lnTo>
                  <a:pt x="66" y="42"/>
                </a:lnTo>
                <a:lnTo>
                  <a:pt x="61" y="40"/>
                </a:lnTo>
                <a:lnTo>
                  <a:pt x="61" y="40"/>
                </a:lnTo>
                <a:lnTo>
                  <a:pt x="61" y="40"/>
                </a:lnTo>
                <a:lnTo>
                  <a:pt x="59" y="42"/>
                </a:lnTo>
                <a:lnTo>
                  <a:pt x="59" y="44"/>
                </a:lnTo>
                <a:lnTo>
                  <a:pt x="61" y="44"/>
                </a:lnTo>
                <a:lnTo>
                  <a:pt x="61" y="46"/>
                </a:lnTo>
                <a:lnTo>
                  <a:pt x="61" y="46"/>
                </a:lnTo>
                <a:lnTo>
                  <a:pt x="63" y="48"/>
                </a:lnTo>
                <a:lnTo>
                  <a:pt x="63" y="48"/>
                </a:lnTo>
                <a:lnTo>
                  <a:pt x="66" y="48"/>
                </a:lnTo>
                <a:lnTo>
                  <a:pt x="72" y="48"/>
                </a:lnTo>
                <a:lnTo>
                  <a:pt x="74" y="50"/>
                </a:lnTo>
                <a:lnTo>
                  <a:pt x="76" y="50"/>
                </a:lnTo>
                <a:lnTo>
                  <a:pt x="76" y="50"/>
                </a:lnTo>
                <a:lnTo>
                  <a:pt x="78" y="50"/>
                </a:lnTo>
                <a:lnTo>
                  <a:pt x="78" y="48"/>
                </a:lnTo>
                <a:lnTo>
                  <a:pt x="78" y="48"/>
                </a:lnTo>
                <a:lnTo>
                  <a:pt x="78" y="46"/>
                </a:lnTo>
                <a:close/>
                <a:moveTo>
                  <a:pt x="72" y="78"/>
                </a:moveTo>
                <a:lnTo>
                  <a:pt x="68" y="74"/>
                </a:lnTo>
                <a:lnTo>
                  <a:pt x="66" y="74"/>
                </a:lnTo>
                <a:lnTo>
                  <a:pt x="66" y="74"/>
                </a:lnTo>
                <a:lnTo>
                  <a:pt x="66" y="76"/>
                </a:lnTo>
                <a:lnTo>
                  <a:pt x="66" y="76"/>
                </a:lnTo>
                <a:lnTo>
                  <a:pt x="68" y="76"/>
                </a:lnTo>
                <a:lnTo>
                  <a:pt x="68" y="76"/>
                </a:lnTo>
                <a:lnTo>
                  <a:pt x="68" y="76"/>
                </a:lnTo>
                <a:lnTo>
                  <a:pt x="70" y="78"/>
                </a:lnTo>
                <a:lnTo>
                  <a:pt x="72" y="78"/>
                </a:lnTo>
                <a:lnTo>
                  <a:pt x="72" y="78"/>
                </a:lnTo>
                <a:lnTo>
                  <a:pt x="72" y="80"/>
                </a:lnTo>
                <a:lnTo>
                  <a:pt x="74" y="80"/>
                </a:lnTo>
                <a:lnTo>
                  <a:pt x="74" y="78"/>
                </a:lnTo>
                <a:lnTo>
                  <a:pt x="74" y="78"/>
                </a:lnTo>
                <a:lnTo>
                  <a:pt x="72" y="78"/>
                </a:lnTo>
                <a:close/>
                <a:moveTo>
                  <a:pt x="61" y="27"/>
                </a:moveTo>
                <a:lnTo>
                  <a:pt x="63" y="29"/>
                </a:lnTo>
                <a:lnTo>
                  <a:pt x="63" y="29"/>
                </a:lnTo>
                <a:lnTo>
                  <a:pt x="63" y="27"/>
                </a:lnTo>
                <a:lnTo>
                  <a:pt x="63" y="27"/>
                </a:lnTo>
                <a:lnTo>
                  <a:pt x="63" y="25"/>
                </a:lnTo>
                <a:lnTo>
                  <a:pt x="57" y="21"/>
                </a:lnTo>
                <a:lnTo>
                  <a:pt x="57" y="21"/>
                </a:lnTo>
                <a:lnTo>
                  <a:pt x="55" y="21"/>
                </a:lnTo>
                <a:lnTo>
                  <a:pt x="53" y="19"/>
                </a:lnTo>
                <a:lnTo>
                  <a:pt x="53" y="19"/>
                </a:lnTo>
                <a:lnTo>
                  <a:pt x="51" y="19"/>
                </a:lnTo>
                <a:lnTo>
                  <a:pt x="51" y="16"/>
                </a:lnTo>
                <a:lnTo>
                  <a:pt x="49" y="16"/>
                </a:lnTo>
                <a:lnTo>
                  <a:pt x="47" y="14"/>
                </a:lnTo>
                <a:lnTo>
                  <a:pt x="42" y="14"/>
                </a:lnTo>
                <a:lnTo>
                  <a:pt x="42" y="14"/>
                </a:lnTo>
                <a:lnTo>
                  <a:pt x="44" y="14"/>
                </a:lnTo>
                <a:lnTo>
                  <a:pt x="44" y="16"/>
                </a:lnTo>
                <a:lnTo>
                  <a:pt x="47" y="19"/>
                </a:lnTo>
                <a:lnTo>
                  <a:pt x="47" y="19"/>
                </a:lnTo>
                <a:lnTo>
                  <a:pt x="49" y="19"/>
                </a:lnTo>
                <a:lnTo>
                  <a:pt x="49" y="21"/>
                </a:lnTo>
                <a:lnTo>
                  <a:pt x="51" y="21"/>
                </a:lnTo>
                <a:lnTo>
                  <a:pt x="53" y="23"/>
                </a:lnTo>
                <a:lnTo>
                  <a:pt x="55" y="23"/>
                </a:lnTo>
                <a:lnTo>
                  <a:pt x="55" y="23"/>
                </a:lnTo>
                <a:lnTo>
                  <a:pt x="57" y="25"/>
                </a:lnTo>
                <a:lnTo>
                  <a:pt x="61" y="27"/>
                </a:lnTo>
                <a:lnTo>
                  <a:pt x="61" y="27"/>
                </a:lnTo>
                <a:close/>
                <a:moveTo>
                  <a:pt x="53" y="35"/>
                </a:moveTo>
                <a:lnTo>
                  <a:pt x="53" y="35"/>
                </a:lnTo>
                <a:lnTo>
                  <a:pt x="53" y="35"/>
                </a:lnTo>
                <a:lnTo>
                  <a:pt x="53" y="35"/>
                </a:lnTo>
                <a:lnTo>
                  <a:pt x="51" y="38"/>
                </a:lnTo>
                <a:lnTo>
                  <a:pt x="53" y="38"/>
                </a:lnTo>
                <a:lnTo>
                  <a:pt x="53" y="38"/>
                </a:lnTo>
                <a:lnTo>
                  <a:pt x="53" y="38"/>
                </a:lnTo>
                <a:lnTo>
                  <a:pt x="53" y="38"/>
                </a:lnTo>
                <a:lnTo>
                  <a:pt x="55" y="38"/>
                </a:lnTo>
                <a:lnTo>
                  <a:pt x="55" y="35"/>
                </a:lnTo>
                <a:lnTo>
                  <a:pt x="53" y="35"/>
                </a:lnTo>
                <a:close/>
                <a:moveTo>
                  <a:pt x="61" y="29"/>
                </a:moveTo>
                <a:lnTo>
                  <a:pt x="61" y="27"/>
                </a:lnTo>
                <a:lnTo>
                  <a:pt x="61" y="27"/>
                </a:lnTo>
                <a:lnTo>
                  <a:pt x="59" y="27"/>
                </a:lnTo>
                <a:lnTo>
                  <a:pt x="59" y="27"/>
                </a:lnTo>
                <a:lnTo>
                  <a:pt x="59" y="27"/>
                </a:lnTo>
                <a:lnTo>
                  <a:pt x="59" y="27"/>
                </a:lnTo>
                <a:lnTo>
                  <a:pt x="61" y="29"/>
                </a:lnTo>
                <a:lnTo>
                  <a:pt x="61" y="29"/>
                </a:lnTo>
                <a:close/>
                <a:moveTo>
                  <a:pt x="38" y="31"/>
                </a:moveTo>
                <a:lnTo>
                  <a:pt x="38" y="33"/>
                </a:lnTo>
                <a:lnTo>
                  <a:pt x="38" y="33"/>
                </a:lnTo>
                <a:lnTo>
                  <a:pt x="38" y="33"/>
                </a:lnTo>
                <a:lnTo>
                  <a:pt x="40" y="33"/>
                </a:lnTo>
                <a:lnTo>
                  <a:pt x="38" y="31"/>
                </a:lnTo>
                <a:lnTo>
                  <a:pt x="38" y="31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68" name="Freeform 368"/>
          <p:cNvSpPr>
            <a:spLocks noEditPoints="1"/>
          </p:cNvSpPr>
          <p:nvPr/>
        </p:nvSpPr>
        <p:spPr bwMode="auto">
          <a:xfrm>
            <a:off x="5224462" y="3552825"/>
            <a:ext cx="506413" cy="403225"/>
          </a:xfrm>
          <a:custGeom>
            <a:avLst/>
            <a:gdLst>
              <a:gd name="T0" fmla="*/ 32 w 319"/>
              <a:gd name="T1" fmla="*/ 108 h 254"/>
              <a:gd name="T2" fmla="*/ 32 w 319"/>
              <a:gd name="T3" fmla="*/ 108 h 254"/>
              <a:gd name="T4" fmla="*/ 30 w 319"/>
              <a:gd name="T5" fmla="*/ 104 h 254"/>
              <a:gd name="T6" fmla="*/ 312 w 319"/>
              <a:gd name="T7" fmla="*/ 154 h 254"/>
              <a:gd name="T8" fmla="*/ 304 w 319"/>
              <a:gd name="T9" fmla="*/ 154 h 254"/>
              <a:gd name="T10" fmla="*/ 283 w 319"/>
              <a:gd name="T11" fmla="*/ 152 h 254"/>
              <a:gd name="T12" fmla="*/ 272 w 319"/>
              <a:gd name="T13" fmla="*/ 150 h 254"/>
              <a:gd name="T14" fmla="*/ 266 w 319"/>
              <a:gd name="T15" fmla="*/ 142 h 254"/>
              <a:gd name="T16" fmla="*/ 260 w 319"/>
              <a:gd name="T17" fmla="*/ 135 h 254"/>
              <a:gd name="T18" fmla="*/ 258 w 319"/>
              <a:gd name="T19" fmla="*/ 129 h 254"/>
              <a:gd name="T20" fmla="*/ 253 w 319"/>
              <a:gd name="T21" fmla="*/ 125 h 254"/>
              <a:gd name="T22" fmla="*/ 247 w 319"/>
              <a:gd name="T23" fmla="*/ 123 h 254"/>
              <a:gd name="T24" fmla="*/ 239 w 319"/>
              <a:gd name="T25" fmla="*/ 108 h 254"/>
              <a:gd name="T26" fmla="*/ 234 w 319"/>
              <a:gd name="T27" fmla="*/ 100 h 254"/>
              <a:gd name="T28" fmla="*/ 234 w 319"/>
              <a:gd name="T29" fmla="*/ 91 h 254"/>
              <a:gd name="T30" fmla="*/ 230 w 319"/>
              <a:gd name="T31" fmla="*/ 85 h 254"/>
              <a:gd name="T32" fmla="*/ 220 w 319"/>
              <a:gd name="T33" fmla="*/ 76 h 254"/>
              <a:gd name="T34" fmla="*/ 213 w 319"/>
              <a:gd name="T35" fmla="*/ 66 h 254"/>
              <a:gd name="T36" fmla="*/ 198 w 319"/>
              <a:gd name="T37" fmla="*/ 59 h 254"/>
              <a:gd name="T38" fmla="*/ 184 w 319"/>
              <a:gd name="T39" fmla="*/ 51 h 254"/>
              <a:gd name="T40" fmla="*/ 152 w 319"/>
              <a:gd name="T41" fmla="*/ 49 h 254"/>
              <a:gd name="T42" fmla="*/ 120 w 319"/>
              <a:gd name="T43" fmla="*/ 23 h 254"/>
              <a:gd name="T44" fmla="*/ 93 w 319"/>
              <a:gd name="T45" fmla="*/ 7 h 254"/>
              <a:gd name="T46" fmla="*/ 65 w 319"/>
              <a:gd name="T47" fmla="*/ 2 h 254"/>
              <a:gd name="T48" fmla="*/ 38 w 319"/>
              <a:gd name="T49" fmla="*/ 9 h 254"/>
              <a:gd name="T50" fmla="*/ 51 w 319"/>
              <a:gd name="T51" fmla="*/ 28 h 254"/>
              <a:gd name="T52" fmla="*/ 42 w 319"/>
              <a:gd name="T53" fmla="*/ 34 h 254"/>
              <a:gd name="T54" fmla="*/ 25 w 319"/>
              <a:gd name="T55" fmla="*/ 47 h 254"/>
              <a:gd name="T56" fmla="*/ 4 w 319"/>
              <a:gd name="T57" fmla="*/ 47 h 254"/>
              <a:gd name="T58" fmla="*/ 2 w 319"/>
              <a:gd name="T59" fmla="*/ 66 h 254"/>
              <a:gd name="T60" fmla="*/ 21 w 319"/>
              <a:gd name="T61" fmla="*/ 87 h 254"/>
              <a:gd name="T62" fmla="*/ 34 w 319"/>
              <a:gd name="T63" fmla="*/ 106 h 254"/>
              <a:gd name="T64" fmla="*/ 38 w 319"/>
              <a:gd name="T65" fmla="*/ 121 h 254"/>
              <a:gd name="T66" fmla="*/ 49 w 319"/>
              <a:gd name="T67" fmla="*/ 129 h 254"/>
              <a:gd name="T68" fmla="*/ 63 w 319"/>
              <a:gd name="T69" fmla="*/ 146 h 254"/>
              <a:gd name="T70" fmla="*/ 65 w 319"/>
              <a:gd name="T71" fmla="*/ 154 h 254"/>
              <a:gd name="T72" fmla="*/ 65 w 319"/>
              <a:gd name="T73" fmla="*/ 169 h 254"/>
              <a:gd name="T74" fmla="*/ 76 w 319"/>
              <a:gd name="T75" fmla="*/ 188 h 254"/>
              <a:gd name="T76" fmla="*/ 93 w 319"/>
              <a:gd name="T77" fmla="*/ 201 h 254"/>
              <a:gd name="T78" fmla="*/ 99 w 319"/>
              <a:gd name="T79" fmla="*/ 216 h 254"/>
              <a:gd name="T80" fmla="*/ 116 w 319"/>
              <a:gd name="T81" fmla="*/ 237 h 254"/>
              <a:gd name="T82" fmla="*/ 122 w 319"/>
              <a:gd name="T83" fmla="*/ 247 h 254"/>
              <a:gd name="T84" fmla="*/ 129 w 319"/>
              <a:gd name="T85" fmla="*/ 250 h 254"/>
              <a:gd name="T86" fmla="*/ 129 w 319"/>
              <a:gd name="T87" fmla="*/ 243 h 254"/>
              <a:gd name="T88" fmla="*/ 131 w 319"/>
              <a:gd name="T89" fmla="*/ 237 h 254"/>
              <a:gd name="T90" fmla="*/ 137 w 319"/>
              <a:gd name="T91" fmla="*/ 239 h 254"/>
              <a:gd name="T92" fmla="*/ 144 w 319"/>
              <a:gd name="T93" fmla="*/ 237 h 254"/>
              <a:gd name="T94" fmla="*/ 160 w 319"/>
              <a:gd name="T95" fmla="*/ 237 h 254"/>
              <a:gd name="T96" fmla="*/ 184 w 319"/>
              <a:gd name="T97" fmla="*/ 239 h 254"/>
              <a:gd name="T98" fmla="*/ 194 w 319"/>
              <a:gd name="T99" fmla="*/ 243 h 254"/>
              <a:gd name="T100" fmla="*/ 203 w 319"/>
              <a:gd name="T101" fmla="*/ 228 h 254"/>
              <a:gd name="T102" fmla="*/ 226 w 319"/>
              <a:gd name="T103" fmla="*/ 218 h 254"/>
              <a:gd name="T104" fmla="*/ 258 w 319"/>
              <a:gd name="T105" fmla="*/ 214 h 254"/>
              <a:gd name="T106" fmla="*/ 277 w 319"/>
              <a:gd name="T107" fmla="*/ 207 h 254"/>
              <a:gd name="T108" fmla="*/ 296 w 319"/>
              <a:gd name="T109" fmla="*/ 201 h 254"/>
              <a:gd name="T110" fmla="*/ 310 w 319"/>
              <a:gd name="T111" fmla="*/ 195 h 254"/>
              <a:gd name="T112" fmla="*/ 315 w 319"/>
              <a:gd name="T113" fmla="*/ 182 h 254"/>
              <a:gd name="T114" fmla="*/ 319 w 319"/>
              <a:gd name="T115" fmla="*/ 169 h 254"/>
              <a:gd name="T116" fmla="*/ 112 w 319"/>
              <a:gd name="T117" fmla="*/ 247 h 254"/>
              <a:gd name="T118" fmla="*/ 110 w 319"/>
              <a:gd name="T119" fmla="*/ 243 h 254"/>
              <a:gd name="T120" fmla="*/ 112 w 319"/>
              <a:gd name="T121" fmla="*/ 250 h 254"/>
              <a:gd name="T122" fmla="*/ 114 w 319"/>
              <a:gd name="T123" fmla="*/ 247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19" h="254">
                <a:moveTo>
                  <a:pt x="32" y="108"/>
                </a:moveTo>
                <a:lnTo>
                  <a:pt x="30" y="106"/>
                </a:lnTo>
                <a:lnTo>
                  <a:pt x="30" y="106"/>
                </a:lnTo>
                <a:lnTo>
                  <a:pt x="27" y="106"/>
                </a:lnTo>
                <a:lnTo>
                  <a:pt x="27" y="106"/>
                </a:lnTo>
                <a:lnTo>
                  <a:pt x="27" y="108"/>
                </a:lnTo>
                <a:lnTo>
                  <a:pt x="32" y="108"/>
                </a:lnTo>
                <a:lnTo>
                  <a:pt x="32" y="108"/>
                </a:lnTo>
                <a:lnTo>
                  <a:pt x="32" y="110"/>
                </a:lnTo>
                <a:lnTo>
                  <a:pt x="34" y="110"/>
                </a:lnTo>
                <a:lnTo>
                  <a:pt x="34" y="110"/>
                </a:lnTo>
                <a:lnTo>
                  <a:pt x="34" y="110"/>
                </a:lnTo>
                <a:lnTo>
                  <a:pt x="34" y="110"/>
                </a:lnTo>
                <a:lnTo>
                  <a:pt x="32" y="108"/>
                </a:lnTo>
                <a:close/>
                <a:moveTo>
                  <a:pt x="30" y="104"/>
                </a:moveTo>
                <a:lnTo>
                  <a:pt x="30" y="106"/>
                </a:lnTo>
                <a:lnTo>
                  <a:pt x="30" y="106"/>
                </a:lnTo>
                <a:lnTo>
                  <a:pt x="30" y="106"/>
                </a:lnTo>
                <a:lnTo>
                  <a:pt x="30" y="106"/>
                </a:lnTo>
                <a:lnTo>
                  <a:pt x="30" y="104"/>
                </a:lnTo>
                <a:lnTo>
                  <a:pt x="30" y="104"/>
                </a:lnTo>
                <a:lnTo>
                  <a:pt x="30" y="104"/>
                </a:lnTo>
                <a:close/>
                <a:moveTo>
                  <a:pt x="319" y="163"/>
                </a:moveTo>
                <a:lnTo>
                  <a:pt x="317" y="161"/>
                </a:lnTo>
                <a:lnTo>
                  <a:pt x="317" y="159"/>
                </a:lnTo>
                <a:lnTo>
                  <a:pt x="315" y="157"/>
                </a:lnTo>
                <a:lnTo>
                  <a:pt x="315" y="157"/>
                </a:lnTo>
                <a:lnTo>
                  <a:pt x="312" y="154"/>
                </a:lnTo>
                <a:lnTo>
                  <a:pt x="312" y="154"/>
                </a:lnTo>
                <a:lnTo>
                  <a:pt x="312" y="154"/>
                </a:lnTo>
                <a:lnTo>
                  <a:pt x="310" y="154"/>
                </a:lnTo>
                <a:lnTo>
                  <a:pt x="310" y="154"/>
                </a:lnTo>
                <a:lnTo>
                  <a:pt x="308" y="154"/>
                </a:lnTo>
                <a:lnTo>
                  <a:pt x="306" y="154"/>
                </a:lnTo>
                <a:lnTo>
                  <a:pt x="304" y="154"/>
                </a:lnTo>
                <a:lnTo>
                  <a:pt x="302" y="154"/>
                </a:lnTo>
                <a:lnTo>
                  <a:pt x="300" y="154"/>
                </a:lnTo>
                <a:lnTo>
                  <a:pt x="296" y="152"/>
                </a:lnTo>
                <a:lnTo>
                  <a:pt x="291" y="152"/>
                </a:lnTo>
                <a:lnTo>
                  <a:pt x="289" y="152"/>
                </a:lnTo>
                <a:lnTo>
                  <a:pt x="285" y="152"/>
                </a:lnTo>
                <a:lnTo>
                  <a:pt x="283" y="152"/>
                </a:lnTo>
                <a:lnTo>
                  <a:pt x="279" y="150"/>
                </a:lnTo>
                <a:lnTo>
                  <a:pt x="277" y="150"/>
                </a:lnTo>
                <a:lnTo>
                  <a:pt x="277" y="150"/>
                </a:lnTo>
                <a:lnTo>
                  <a:pt x="274" y="150"/>
                </a:lnTo>
                <a:lnTo>
                  <a:pt x="274" y="150"/>
                </a:lnTo>
                <a:lnTo>
                  <a:pt x="272" y="150"/>
                </a:lnTo>
                <a:lnTo>
                  <a:pt x="272" y="150"/>
                </a:lnTo>
                <a:lnTo>
                  <a:pt x="270" y="148"/>
                </a:lnTo>
                <a:lnTo>
                  <a:pt x="270" y="148"/>
                </a:lnTo>
                <a:lnTo>
                  <a:pt x="270" y="146"/>
                </a:lnTo>
                <a:lnTo>
                  <a:pt x="268" y="146"/>
                </a:lnTo>
                <a:lnTo>
                  <a:pt x="268" y="144"/>
                </a:lnTo>
                <a:lnTo>
                  <a:pt x="266" y="144"/>
                </a:lnTo>
                <a:lnTo>
                  <a:pt x="266" y="142"/>
                </a:lnTo>
                <a:lnTo>
                  <a:pt x="266" y="142"/>
                </a:lnTo>
                <a:lnTo>
                  <a:pt x="264" y="140"/>
                </a:lnTo>
                <a:lnTo>
                  <a:pt x="264" y="140"/>
                </a:lnTo>
                <a:lnTo>
                  <a:pt x="262" y="138"/>
                </a:lnTo>
                <a:lnTo>
                  <a:pt x="262" y="138"/>
                </a:lnTo>
                <a:lnTo>
                  <a:pt x="262" y="135"/>
                </a:lnTo>
                <a:lnTo>
                  <a:pt x="260" y="135"/>
                </a:lnTo>
                <a:lnTo>
                  <a:pt x="260" y="133"/>
                </a:lnTo>
                <a:lnTo>
                  <a:pt x="258" y="133"/>
                </a:lnTo>
                <a:lnTo>
                  <a:pt x="258" y="131"/>
                </a:lnTo>
                <a:lnTo>
                  <a:pt x="258" y="131"/>
                </a:lnTo>
                <a:lnTo>
                  <a:pt x="258" y="129"/>
                </a:lnTo>
                <a:lnTo>
                  <a:pt x="258" y="129"/>
                </a:lnTo>
                <a:lnTo>
                  <a:pt x="258" y="129"/>
                </a:lnTo>
                <a:lnTo>
                  <a:pt x="255" y="129"/>
                </a:lnTo>
                <a:lnTo>
                  <a:pt x="255" y="127"/>
                </a:lnTo>
                <a:lnTo>
                  <a:pt x="253" y="127"/>
                </a:lnTo>
                <a:lnTo>
                  <a:pt x="255" y="125"/>
                </a:lnTo>
                <a:lnTo>
                  <a:pt x="255" y="125"/>
                </a:lnTo>
                <a:lnTo>
                  <a:pt x="255" y="125"/>
                </a:lnTo>
                <a:lnTo>
                  <a:pt x="253" y="125"/>
                </a:lnTo>
                <a:lnTo>
                  <a:pt x="253" y="123"/>
                </a:lnTo>
                <a:lnTo>
                  <a:pt x="251" y="123"/>
                </a:lnTo>
                <a:lnTo>
                  <a:pt x="251" y="125"/>
                </a:lnTo>
                <a:lnTo>
                  <a:pt x="249" y="125"/>
                </a:lnTo>
                <a:lnTo>
                  <a:pt x="249" y="123"/>
                </a:lnTo>
                <a:lnTo>
                  <a:pt x="247" y="123"/>
                </a:lnTo>
                <a:lnTo>
                  <a:pt x="247" y="123"/>
                </a:lnTo>
                <a:lnTo>
                  <a:pt x="247" y="121"/>
                </a:lnTo>
                <a:lnTo>
                  <a:pt x="245" y="119"/>
                </a:lnTo>
                <a:lnTo>
                  <a:pt x="245" y="116"/>
                </a:lnTo>
                <a:lnTo>
                  <a:pt x="243" y="116"/>
                </a:lnTo>
                <a:lnTo>
                  <a:pt x="241" y="112"/>
                </a:lnTo>
                <a:lnTo>
                  <a:pt x="241" y="110"/>
                </a:lnTo>
                <a:lnTo>
                  <a:pt x="239" y="108"/>
                </a:lnTo>
                <a:lnTo>
                  <a:pt x="236" y="106"/>
                </a:lnTo>
                <a:lnTo>
                  <a:pt x="236" y="104"/>
                </a:lnTo>
                <a:lnTo>
                  <a:pt x="236" y="104"/>
                </a:lnTo>
                <a:lnTo>
                  <a:pt x="234" y="102"/>
                </a:lnTo>
                <a:lnTo>
                  <a:pt x="234" y="100"/>
                </a:lnTo>
                <a:lnTo>
                  <a:pt x="234" y="100"/>
                </a:lnTo>
                <a:lnTo>
                  <a:pt x="234" y="100"/>
                </a:lnTo>
                <a:lnTo>
                  <a:pt x="236" y="100"/>
                </a:lnTo>
                <a:lnTo>
                  <a:pt x="236" y="100"/>
                </a:lnTo>
                <a:lnTo>
                  <a:pt x="236" y="95"/>
                </a:lnTo>
                <a:lnTo>
                  <a:pt x="236" y="93"/>
                </a:lnTo>
                <a:lnTo>
                  <a:pt x="236" y="93"/>
                </a:lnTo>
                <a:lnTo>
                  <a:pt x="234" y="91"/>
                </a:lnTo>
                <a:lnTo>
                  <a:pt x="234" y="91"/>
                </a:lnTo>
                <a:lnTo>
                  <a:pt x="234" y="89"/>
                </a:lnTo>
                <a:lnTo>
                  <a:pt x="234" y="89"/>
                </a:lnTo>
                <a:lnTo>
                  <a:pt x="234" y="89"/>
                </a:lnTo>
                <a:lnTo>
                  <a:pt x="236" y="89"/>
                </a:lnTo>
                <a:lnTo>
                  <a:pt x="236" y="89"/>
                </a:lnTo>
                <a:lnTo>
                  <a:pt x="234" y="87"/>
                </a:lnTo>
                <a:lnTo>
                  <a:pt x="230" y="85"/>
                </a:lnTo>
                <a:lnTo>
                  <a:pt x="226" y="83"/>
                </a:lnTo>
                <a:lnTo>
                  <a:pt x="224" y="80"/>
                </a:lnTo>
                <a:lnTo>
                  <a:pt x="224" y="78"/>
                </a:lnTo>
                <a:lnTo>
                  <a:pt x="222" y="76"/>
                </a:lnTo>
                <a:lnTo>
                  <a:pt x="222" y="76"/>
                </a:lnTo>
                <a:lnTo>
                  <a:pt x="222" y="76"/>
                </a:lnTo>
                <a:lnTo>
                  <a:pt x="220" y="76"/>
                </a:lnTo>
                <a:lnTo>
                  <a:pt x="217" y="74"/>
                </a:lnTo>
                <a:lnTo>
                  <a:pt x="215" y="72"/>
                </a:lnTo>
                <a:lnTo>
                  <a:pt x="215" y="72"/>
                </a:lnTo>
                <a:lnTo>
                  <a:pt x="215" y="72"/>
                </a:lnTo>
                <a:lnTo>
                  <a:pt x="215" y="70"/>
                </a:lnTo>
                <a:lnTo>
                  <a:pt x="215" y="68"/>
                </a:lnTo>
                <a:lnTo>
                  <a:pt x="213" y="66"/>
                </a:lnTo>
                <a:lnTo>
                  <a:pt x="211" y="61"/>
                </a:lnTo>
                <a:lnTo>
                  <a:pt x="211" y="61"/>
                </a:lnTo>
                <a:lnTo>
                  <a:pt x="209" y="59"/>
                </a:lnTo>
                <a:lnTo>
                  <a:pt x="207" y="59"/>
                </a:lnTo>
                <a:lnTo>
                  <a:pt x="205" y="59"/>
                </a:lnTo>
                <a:lnTo>
                  <a:pt x="201" y="59"/>
                </a:lnTo>
                <a:lnTo>
                  <a:pt x="198" y="59"/>
                </a:lnTo>
                <a:lnTo>
                  <a:pt x="196" y="57"/>
                </a:lnTo>
                <a:lnTo>
                  <a:pt x="196" y="55"/>
                </a:lnTo>
                <a:lnTo>
                  <a:pt x="196" y="55"/>
                </a:lnTo>
                <a:lnTo>
                  <a:pt x="194" y="51"/>
                </a:lnTo>
                <a:lnTo>
                  <a:pt x="190" y="51"/>
                </a:lnTo>
                <a:lnTo>
                  <a:pt x="188" y="51"/>
                </a:lnTo>
                <a:lnTo>
                  <a:pt x="184" y="51"/>
                </a:lnTo>
                <a:lnTo>
                  <a:pt x="182" y="51"/>
                </a:lnTo>
                <a:lnTo>
                  <a:pt x="177" y="51"/>
                </a:lnTo>
                <a:lnTo>
                  <a:pt x="171" y="51"/>
                </a:lnTo>
                <a:lnTo>
                  <a:pt x="165" y="49"/>
                </a:lnTo>
                <a:lnTo>
                  <a:pt x="158" y="49"/>
                </a:lnTo>
                <a:lnTo>
                  <a:pt x="154" y="49"/>
                </a:lnTo>
                <a:lnTo>
                  <a:pt x="152" y="49"/>
                </a:lnTo>
                <a:lnTo>
                  <a:pt x="148" y="45"/>
                </a:lnTo>
                <a:lnTo>
                  <a:pt x="144" y="40"/>
                </a:lnTo>
                <a:lnTo>
                  <a:pt x="139" y="38"/>
                </a:lnTo>
                <a:lnTo>
                  <a:pt x="133" y="34"/>
                </a:lnTo>
                <a:lnTo>
                  <a:pt x="129" y="30"/>
                </a:lnTo>
                <a:lnTo>
                  <a:pt x="125" y="28"/>
                </a:lnTo>
                <a:lnTo>
                  <a:pt x="120" y="23"/>
                </a:lnTo>
                <a:lnTo>
                  <a:pt x="116" y="19"/>
                </a:lnTo>
                <a:lnTo>
                  <a:pt x="112" y="17"/>
                </a:lnTo>
                <a:lnTo>
                  <a:pt x="108" y="15"/>
                </a:lnTo>
                <a:lnTo>
                  <a:pt x="106" y="13"/>
                </a:lnTo>
                <a:lnTo>
                  <a:pt x="101" y="11"/>
                </a:lnTo>
                <a:lnTo>
                  <a:pt x="97" y="9"/>
                </a:lnTo>
                <a:lnTo>
                  <a:pt x="93" y="7"/>
                </a:lnTo>
                <a:lnTo>
                  <a:pt x="89" y="2"/>
                </a:lnTo>
                <a:lnTo>
                  <a:pt x="87" y="2"/>
                </a:lnTo>
                <a:lnTo>
                  <a:pt x="82" y="2"/>
                </a:lnTo>
                <a:lnTo>
                  <a:pt x="76" y="0"/>
                </a:lnTo>
                <a:lnTo>
                  <a:pt x="72" y="0"/>
                </a:lnTo>
                <a:lnTo>
                  <a:pt x="68" y="0"/>
                </a:lnTo>
                <a:lnTo>
                  <a:pt x="65" y="2"/>
                </a:lnTo>
                <a:lnTo>
                  <a:pt x="65" y="2"/>
                </a:lnTo>
                <a:lnTo>
                  <a:pt x="63" y="2"/>
                </a:lnTo>
                <a:lnTo>
                  <a:pt x="57" y="4"/>
                </a:lnTo>
                <a:lnTo>
                  <a:pt x="53" y="4"/>
                </a:lnTo>
                <a:lnTo>
                  <a:pt x="46" y="7"/>
                </a:lnTo>
                <a:lnTo>
                  <a:pt x="42" y="9"/>
                </a:lnTo>
                <a:lnTo>
                  <a:pt x="38" y="9"/>
                </a:lnTo>
                <a:lnTo>
                  <a:pt x="36" y="11"/>
                </a:lnTo>
                <a:lnTo>
                  <a:pt x="38" y="13"/>
                </a:lnTo>
                <a:lnTo>
                  <a:pt x="40" y="15"/>
                </a:lnTo>
                <a:lnTo>
                  <a:pt x="42" y="17"/>
                </a:lnTo>
                <a:lnTo>
                  <a:pt x="46" y="21"/>
                </a:lnTo>
                <a:lnTo>
                  <a:pt x="49" y="23"/>
                </a:lnTo>
                <a:lnTo>
                  <a:pt x="51" y="28"/>
                </a:lnTo>
                <a:lnTo>
                  <a:pt x="49" y="28"/>
                </a:lnTo>
                <a:lnTo>
                  <a:pt x="46" y="30"/>
                </a:lnTo>
                <a:lnTo>
                  <a:pt x="46" y="30"/>
                </a:lnTo>
                <a:lnTo>
                  <a:pt x="44" y="30"/>
                </a:lnTo>
                <a:lnTo>
                  <a:pt x="44" y="32"/>
                </a:lnTo>
                <a:lnTo>
                  <a:pt x="42" y="34"/>
                </a:lnTo>
                <a:lnTo>
                  <a:pt x="42" y="34"/>
                </a:lnTo>
                <a:lnTo>
                  <a:pt x="38" y="36"/>
                </a:lnTo>
                <a:lnTo>
                  <a:pt x="34" y="36"/>
                </a:lnTo>
                <a:lnTo>
                  <a:pt x="32" y="36"/>
                </a:lnTo>
                <a:lnTo>
                  <a:pt x="32" y="38"/>
                </a:lnTo>
                <a:lnTo>
                  <a:pt x="30" y="40"/>
                </a:lnTo>
                <a:lnTo>
                  <a:pt x="27" y="42"/>
                </a:lnTo>
                <a:lnTo>
                  <a:pt x="25" y="47"/>
                </a:lnTo>
                <a:lnTo>
                  <a:pt x="21" y="49"/>
                </a:lnTo>
                <a:lnTo>
                  <a:pt x="21" y="49"/>
                </a:lnTo>
                <a:lnTo>
                  <a:pt x="19" y="49"/>
                </a:lnTo>
                <a:lnTo>
                  <a:pt x="15" y="47"/>
                </a:lnTo>
                <a:lnTo>
                  <a:pt x="11" y="47"/>
                </a:lnTo>
                <a:lnTo>
                  <a:pt x="8" y="47"/>
                </a:lnTo>
                <a:lnTo>
                  <a:pt x="4" y="47"/>
                </a:lnTo>
                <a:lnTo>
                  <a:pt x="2" y="55"/>
                </a:lnTo>
                <a:lnTo>
                  <a:pt x="2" y="59"/>
                </a:lnTo>
                <a:lnTo>
                  <a:pt x="0" y="64"/>
                </a:lnTo>
                <a:lnTo>
                  <a:pt x="0" y="66"/>
                </a:lnTo>
                <a:lnTo>
                  <a:pt x="0" y="68"/>
                </a:lnTo>
                <a:lnTo>
                  <a:pt x="0" y="66"/>
                </a:lnTo>
                <a:lnTo>
                  <a:pt x="2" y="66"/>
                </a:lnTo>
                <a:lnTo>
                  <a:pt x="6" y="66"/>
                </a:lnTo>
                <a:lnTo>
                  <a:pt x="8" y="68"/>
                </a:lnTo>
                <a:lnTo>
                  <a:pt x="11" y="72"/>
                </a:lnTo>
                <a:lnTo>
                  <a:pt x="15" y="76"/>
                </a:lnTo>
                <a:lnTo>
                  <a:pt x="17" y="80"/>
                </a:lnTo>
                <a:lnTo>
                  <a:pt x="19" y="83"/>
                </a:lnTo>
                <a:lnTo>
                  <a:pt x="21" y="87"/>
                </a:lnTo>
                <a:lnTo>
                  <a:pt x="21" y="89"/>
                </a:lnTo>
                <a:lnTo>
                  <a:pt x="23" y="91"/>
                </a:lnTo>
                <a:lnTo>
                  <a:pt x="27" y="100"/>
                </a:lnTo>
                <a:lnTo>
                  <a:pt x="30" y="100"/>
                </a:lnTo>
                <a:lnTo>
                  <a:pt x="32" y="102"/>
                </a:lnTo>
                <a:lnTo>
                  <a:pt x="32" y="104"/>
                </a:lnTo>
                <a:lnTo>
                  <a:pt x="34" y="106"/>
                </a:lnTo>
                <a:lnTo>
                  <a:pt x="34" y="106"/>
                </a:lnTo>
                <a:lnTo>
                  <a:pt x="38" y="112"/>
                </a:lnTo>
                <a:lnTo>
                  <a:pt x="38" y="114"/>
                </a:lnTo>
                <a:lnTo>
                  <a:pt x="40" y="116"/>
                </a:lnTo>
                <a:lnTo>
                  <a:pt x="40" y="119"/>
                </a:lnTo>
                <a:lnTo>
                  <a:pt x="38" y="119"/>
                </a:lnTo>
                <a:lnTo>
                  <a:pt x="38" y="121"/>
                </a:lnTo>
                <a:lnTo>
                  <a:pt x="40" y="123"/>
                </a:lnTo>
                <a:lnTo>
                  <a:pt x="42" y="125"/>
                </a:lnTo>
                <a:lnTo>
                  <a:pt x="44" y="129"/>
                </a:lnTo>
                <a:lnTo>
                  <a:pt x="44" y="129"/>
                </a:lnTo>
                <a:lnTo>
                  <a:pt x="46" y="129"/>
                </a:lnTo>
                <a:lnTo>
                  <a:pt x="49" y="129"/>
                </a:lnTo>
                <a:lnTo>
                  <a:pt x="49" y="129"/>
                </a:lnTo>
                <a:lnTo>
                  <a:pt x="51" y="131"/>
                </a:lnTo>
                <a:lnTo>
                  <a:pt x="53" y="131"/>
                </a:lnTo>
                <a:lnTo>
                  <a:pt x="55" y="135"/>
                </a:lnTo>
                <a:lnTo>
                  <a:pt x="57" y="138"/>
                </a:lnTo>
                <a:lnTo>
                  <a:pt x="59" y="140"/>
                </a:lnTo>
                <a:lnTo>
                  <a:pt x="61" y="144"/>
                </a:lnTo>
                <a:lnTo>
                  <a:pt x="63" y="146"/>
                </a:lnTo>
                <a:lnTo>
                  <a:pt x="63" y="148"/>
                </a:lnTo>
                <a:lnTo>
                  <a:pt x="63" y="150"/>
                </a:lnTo>
                <a:lnTo>
                  <a:pt x="65" y="150"/>
                </a:lnTo>
                <a:lnTo>
                  <a:pt x="63" y="150"/>
                </a:lnTo>
                <a:lnTo>
                  <a:pt x="65" y="152"/>
                </a:lnTo>
                <a:lnTo>
                  <a:pt x="65" y="152"/>
                </a:lnTo>
                <a:lnTo>
                  <a:pt x="65" y="154"/>
                </a:lnTo>
                <a:lnTo>
                  <a:pt x="68" y="157"/>
                </a:lnTo>
                <a:lnTo>
                  <a:pt x="68" y="159"/>
                </a:lnTo>
                <a:lnTo>
                  <a:pt x="68" y="161"/>
                </a:lnTo>
                <a:lnTo>
                  <a:pt x="68" y="161"/>
                </a:lnTo>
                <a:lnTo>
                  <a:pt x="65" y="165"/>
                </a:lnTo>
                <a:lnTo>
                  <a:pt x="65" y="167"/>
                </a:lnTo>
                <a:lnTo>
                  <a:pt x="65" y="169"/>
                </a:lnTo>
                <a:lnTo>
                  <a:pt x="68" y="171"/>
                </a:lnTo>
                <a:lnTo>
                  <a:pt x="68" y="173"/>
                </a:lnTo>
                <a:lnTo>
                  <a:pt x="68" y="173"/>
                </a:lnTo>
                <a:lnTo>
                  <a:pt x="68" y="176"/>
                </a:lnTo>
                <a:lnTo>
                  <a:pt x="70" y="182"/>
                </a:lnTo>
                <a:lnTo>
                  <a:pt x="74" y="184"/>
                </a:lnTo>
                <a:lnTo>
                  <a:pt x="76" y="188"/>
                </a:lnTo>
                <a:lnTo>
                  <a:pt x="78" y="190"/>
                </a:lnTo>
                <a:lnTo>
                  <a:pt x="80" y="192"/>
                </a:lnTo>
                <a:lnTo>
                  <a:pt x="82" y="192"/>
                </a:lnTo>
                <a:lnTo>
                  <a:pt x="89" y="197"/>
                </a:lnTo>
                <a:lnTo>
                  <a:pt x="91" y="199"/>
                </a:lnTo>
                <a:lnTo>
                  <a:pt x="93" y="201"/>
                </a:lnTo>
                <a:lnTo>
                  <a:pt x="93" y="201"/>
                </a:lnTo>
                <a:lnTo>
                  <a:pt x="93" y="203"/>
                </a:lnTo>
                <a:lnTo>
                  <a:pt x="95" y="203"/>
                </a:lnTo>
                <a:lnTo>
                  <a:pt x="95" y="205"/>
                </a:lnTo>
                <a:lnTo>
                  <a:pt x="99" y="212"/>
                </a:lnTo>
                <a:lnTo>
                  <a:pt x="99" y="214"/>
                </a:lnTo>
                <a:lnTo>
                  <a:pt x="99" y="214"/>
                </a:lnTo>
                <a:lnTo>
                  <a:pt x="99" y="216"/>
                </a:lnTo>
                <a:lnTo>
                  <a:pt x="99" y="218"/>
                </a:lnTo>
                <a:lnTo>
                  <a:pt x="103" y="222"/>
                </a:lnTo>
                <a:lnTo>
                  <a:pt x="103" y="224"/>
                </a:lnTo>
                <a:lnTo>
                  <a:pt x="106" y="228"/>
                </a:lnTo>
                <a:lnTo>
                  <a:pt x="108" y="231"/>
                </a:lnTo>
                <a:lnTo>
                  <a:pt x="112" y="233"/>
                </a:lnTo>
                <a:lnTo>
                  <a:pt x="116" y="237"/>
                </a:lnTo>
                <a:lnTo>
                  <a:pt x="116" y="239"/>
                </a:lnTo>
                <a:lnTo>
                  <a:pt x="118" y="241"/>
                </a:lnTo>
                <a:lnTo>
                  <a:pt x="118" y="243"/>
                </a:lnTo>
                <a:lnTo>
                  <a:pt x="120" y="245"/>
                </a:lnTo>
                <a:lnTo>
                  <a:pt x="120" y="245"/>
                </a:lnTo>
                <a:lnTo>
                  <a:pt x="122" y="247"/>
                </a:lnTo>
                <a:lnTo>
                  <a:pt x="122" y="247"/>
                </a:lnTo>
                <a:lnTo>
                  <a:pt x="122" y="250"/>
                </a:lnTo>
                <a:lnTo>
                  <a:pt x="122" y="250"/>
                </a:lnTo>
                <a:lnTo>
                  <a:pt x="125" y="252"/>
                </a:lnTo>
                <a:lnTo>
                  <a:pt x="125" y="254"/>
                </a:lnTo>
                <a:lnTo>
                  <a:pt x="127" y="252"/>
                </a:lnTo>
                <a:lnTo>
                  <a:pt x="127" y="252"/>
                </a:lnTo>
                <a:lnTo>
                  <a:pt x="129" y="250"/>
                </a:lnTo>
                <a:lnTo>
                  <a:pt x="129" y="250"/>
                </a:lnTo>
                <a:lnTo>
                  <a:pt x="129" y="250"/>
                </a:lnTo>
                <a:lnTo>
                  <a:pt x="129" y="247"/>
                </a:lnTo>
                <a:lnTo>
                  <a:pt x="129" y="247"/>
                </a:lnTo>
                <a:lnTo>
                  <a:pt x="129" y="245"/>
                </a:lnTo>
                <a:lnTo>
                  <a:pt x="129" y="245"/>
                </a:lnTo>
                <a:lnTo>
                  <a:pt x="129" y="243"/>
                </a:lnTo>
                <a:lnTo>
                  <a:pt x="129" y="241"/>
                </a:lnTo>
                <a:lnTo>
                  <a:pt x="129" y="241"/>
                </a:lnTo>
                <a:lnTo>
                  <a:pt x="131" y="241"/>
                </a:lnTo>
                <a:lnTo>
                  <a:pt x="131" y="239"/>
                </a:lnTo>
                <a:lnTo>
                  <a:pt x="129" y="239"/>
                </a:lnTo>
                <a:lnTo>
                  <a:pt x="131" y="239"/>
                </a:lnTo>
                <a:lnTo>
                  <a:pt x="131" y="237"/>
                </a:lnTo>
                <a:lnTo>
                  <a:pt x="133" y="237"/>
                </a:lnTo>
                <a:lnTo>
                  <a:pt x="133" y="235"/>
                </a:lnTo>
                <a:lnTo>
                  <a:pt x="135" y="235"/>
                </a:lnTo>
                <a:lnTo>
                  <a:pt x="135" y="237"/>
                </a:lnTo>
                <a:lnTo>
                  <a:pt x="135" y="237"/>
                </a:lnTo>
                <a:lnTo>
                  <a:pt x="137" y="237"/>
                </a:lnTo>
                <a:lnTo>
                  <a:pt x="137" y="239"/>
                </a:lnTo>
                <a:lnTo>
                  <a:pt x="139" y="239"/>
                </a:lnTo>
                <a:lnTo>
                  <a:pt x="139" y="239"/>
                </a:lnTo>
                <a:lnTo>
                  <a:pt x="141" y="239"/>
                </a:lnTo>
                <a:lnTo>
                  <a:pt x="141" y="239"/>
                </a:lnTo>
                <a:lnTo>
                  <a:pt x="141" y="239"/>
                </a:lnTo>
                <a:lnTo>
                  <a:pt x="144" y="239"/>
                </a:lnTo>
                <a:lnTo>
                  <a:pt x="144" y="237"/>
                </a:lnTo>
                <a:lnTo>
                  <a:pt x="148" y="237"/>
                </a:lnTo>
                <a:lnTo>
                  <a:pt x="150" y="237"/>
                </a:lnTo>
                <a:lnTo>
                  <a:pt x="154" y="237"/>
                </a:lnTo>
                <a:lnTo>
                  <a:pt x="156" y="237"/>
                </a:lnTo>
                <a:lnTo>
                  <a:pt x="160" y="237"/>
                </a:lnTo>
                <a:lnTo>
                  <a:pt x="160" y="237"/>
                </a:lnTo>
                <a:lnTo>
                  <a:pt x="160" y="237"/>
                </a:lnTo>
                <a:lnTo>
                  <a:pt x="165" y="239"/>
                </a:lnTo>
                <a:lnTo>
                  <a:pt x="165" y="239"/>
                </a:lnTo>
                <a:lnTo>
                  <a:pt x="169" y="239"/>
                </a:lnTo>
                <a:lnTo>
                  <a:pt x="173" y="239"/>
                </a:lnTo>
                <a:lnTo>
                  <a:pt x="177" y="241"/>
                </a:lnTo>
                <a:lnTo>
                  <a:pt x="182" y="239"/>
                </a:lnTo>
                <a:lnTo>
                  <a:pt x="184" y="239"/>
                </a:lnTo>
                <a:lnTo>
                  <a:pt x="184" y="239"/>
                </a:lnTo>
                <a:lnTo>
                  <a:pt x="184" y="241"/>
                </a:lnTo>
                <a:lnTo>
                  <a:pt x="186" y="243"/>
                </a:lnTo>
                <a:lnTo>
                  <a:pt x="188" y="245"/>
                </a:lnTo>
                <a:lnTo>
                  <a:pt x="190" y="245"/>
                </a:lnTo>
                <a:lnTo>
                  <a:pt x="192" y="243"/>
                </a:lnTo>
                <a:lnTo>
                  <a:pt x="194" y="243"/>
                </a:lnTo>
                <a:lnTo>
                  <a:pt x="194" y="241"/>
                </a:lnTo>
                <a:lnTo>
                  <a:pt x="196" y="239"/>
                </a:lnTo>
                <a:lnTo>
                  <a:pt x="196" y="237"/>
                </a:lnTo>
                <a:lnTo>
                  <a:pt x="198" y="235"/>
                </a:lnTo>
                <a:lnTo>
                  <a:pt x="201" y="233"/>
                </a:lnTo>
                <a:lnTo>
                  <a:pt x="203" y="231"/>
                </a:lnTo>
                <a:lnTo>
                  <a:pt x="203" y="228"/>
                </a:lnTo>
                <a:lnTo>
                  <a:pt x="207" y="226"/>
                </a:lnTo>
                <a:lnTo>
                  <a:pt x="209" y="224"/>
                </a:lnTo>
                <a:lnTo>
                  <a:pt x="213" y="222"/>
                </a:lnTo>
                <a:lnTo>
                  <a:pt x="217" y="220"/>
                </a:lnTo>
                <a:lnTo>
                  <a:pt x="220" y="220"/>
                </a:lnTo>
                <a:lnTo>
                  <a:pt x="222" y="218"/>
                </a:lnTo>
                <a:lnTo>
                  <a:pt x="226" y="218"/>
                </a:lnTo>
                <a:lnTo>
                  <a:pt x="230" y="218"/>
                </a:lnTo>
                <a:lnTo>
                  <a:pt x="234" y="216"/>
                </a:lnTo>
                <a:lnTo>
                  <a:pt x="239" y="216"/>
                </a:lnTo>
                <a:lnTo>
                  <a:pt x="245" y="216"/>
                </a:lnTo>
                <a:lnTo>
                  <a:pt x="249" y="216"/>
                </a:lnTo>
                <a:lnTo>
                  <a:pt x="253" y="214"/>
                </a:lnTo>
                <a:lnTo>
                  <a:pt x="258" y="214"/>
                </a:lnTo>
                <a:lnTo>
                  <a:pt x="260" y="214"/>
                </a:lnTo>
                <a:lnTo>
                  <a:pt x="264" y="212"/>
                </a:lnTo>
                <a:lnTo>
                  <a:pt x="266" y="212"/>
                </a:lnTo>
                <a:lnTo>
                  <a:pt x="268" y="212"/>
                </a:lnTo>
                <a:lnTo>
                  <a:pt x="270" y="209"/>
                </a:lnTo>
                <a:lnTo>
                  <a:pt x="274" y="209"/>
                </a:lnTo>
                <a:lnTo>
                  <a:pt x="277" y="207"/>
                </a:lnTo>
                <a:lnTo>
                  <a:pt x="279" y="207"/>
                </a:lnTo>
                <a:lnTo>
                  <a:pt x="281" y="207"/>
                </a:lnTo>
                <a:lnTo>
                  <a:pt x="285" y="205"/>
                </a:lnTo>
                <a:lnTo>
                  <a:pt x="287" y="205"/>
                </a:lnTo>
                <a:lnTo>
                  <a:pt x="289" y="203"/>
                </a:lnTo>
                <a:lnTo>
                  <a:pt x="291" y="203"/>
                </a:lnTo>
                <a:lnTo>
                  <a:pt x="296" y="201"/>
                </a:lnTo>
                <a:lnTo>
                  <a:pt x="298" y="201"/>
                </a:lnTo>
                <a:lnTo>
                  <a:pt x="300" y="201"/>
                </a:lnTo>
                <a:lnTo>
                  <a:pt x="302" y="199"/>
                </a:lnTo>
                <a:lnTo>
                  <a:pt x="306" y="199"/>
                </a:lnTo>
                <a:lnTo>
                  <a:pt x="308" y="197"/>
                </a:lnTo>
                <a:lnTo>
                  <a:pt x="310" y="197"/>
                </a:lnTo>
                <a:lnTo>
                  <a:pt x="310" y="195"/>
                </a:lnTo>
                <a:lnTo>
                  <a:pt x="310" y="192"/>
                </a:lnTo>
                <a:lnTo>
                  <a:pt x="312" y="190"/>
                </a:lnTo>
                <a:lnTo>
                  <a:pt x="312" y="190"/>
                </a:lnTo>
                <a:lnTo>
                  <a:pt x="312" y="188"/>
                </a:lnTo>
                <a:lnTo>
                  <a:pt x="312" y="186"/>
                </a:lnTo>
                <a:lnTo>
                  <a:pt x="315" y="184"/>
                </a:lnTo>
                <a:lnTo>
                  <a:pt x="315" y="182"/>
                </a:lnTo>
                <a:lnTo>
                  <a:pt x="315" y="180"/>
                </a:lnTo>
                <a:lnTo>
                  <a:pt x="315" y="180"/>
                </a:lnTo>
                <a:lnTo>
                  <a:pt x="317" y="178"/>
                </a:lnTo>
                <a:lnTo>
                  <a:pt x="317" y="176"/>
                </a:lnTo>
                <a:lnTo>
                  <a:pt x="317" y="173"/>
                </a:lnTo>
                <a:lnTo>
                  <a:pt x="317" y="171"/>
                </a:lnTo>
                <a:lnTo>
                  <a:pt x="319" y="169"/>
                </a:lnTo>
                <a:lnTo>
                  <a:pt x="319" y="169"/>
                </a:lnTo>
                <a:lnTo>
                  <a:pt x="319" y="167"/>
                </a:lnTo>
                <a:lnTo>
                  <a:pt x="319" y="165"/>
                </a:lnTo>
                <a:lnTo>
                  <a:pt x="319" y="163"/>
                </a:lnTo>
                <a:close/>
                <a:moveTo>
                  <a:pt x="112" y="247"/>
                </a:moveTo>
                <a:lnTo>
                  <a:pt x="112" y="247"/>
                </a:lnTo>
                <a:lnTo>
                  <a:pt x="112" y="247"/>
                </a:lnTo>
                <a:lnTo>
                  <a:pt x="112" y="247"/>
                </a:lnTo>
                <a:lnTo>
                  <a:pt x="112" y="247"/>
                </a:lnTo>
                <a:lnTo>
                  <a:pt x="112" y="247"/>
                </a:lnTo>
                <a:lnTo>
                  <a:pt x="112" y="247"/>
                </a:lnTo>
                <a:lnTo>
                  <a:pt x="112" y="245"/>
                </a:lnTo>
                <a:lnTo>
                  <a:pt x="110" y="243"/>
                </a:lnTo>
                <a:lnTo>
                  <a:pt x="110" y="243"/>
                </a:lnTo>
                <a:lnTo>
                  <a:pt x="110" y="245"/>
                </a:lnTo>
                <a:lnTo>
                  <a:pt x="110" y="245"/>
                </a:lnTo>
                <a:lnTo>
                  <a:pt x="110" y="245"/>
                </a:lnTo>
                <a:lnTo>
                  <a:pt x="108" y="245"/>
                </a:lnTo>
                <a:lnTo>
                  <a:pt x="108" y="247"/>
                </a:lnTo>
                <a:lnTo>
                  <a:pt x="110" y="250"/>
                </a:lnTo>
                <a:lnTo>
                  <a:pt x="112" y="250"/>
                </a:lnTo>
                <a:lnTo>
                  <a:pt x="112" y="250"/>
                </a:lnTo>
                <a:lnTo>
                  <a:pt x="114" y="250"/>
                </a:lnTo>
                <a:lnTo>
                  <a:pt x="114" y="250"/>
                </a:lnTo>
                <a:lnTo>
                  <a:pt x="114" y="250"/>
                </a:lnTo>
                <a:lnTo>
                  <a:pt x="114" y="250"/>
                </a:lnTo>
                <a:lnTo>
                  <a:pt x="114" y="250"/>
                </a:lnTo>
                <a:lnTo>
                  <a:pt x="114" y="247"/>
                </a:lnTo>
                <a:lnTo>
                  <a:pt x="112" y="247"/>
                </a:lnTo>
                <a:lnTo>
                  <a:pt x="112" y="247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69" name="Freeform 369"/>
          <p:cNvSpPr>
            <a:spLocks/>
          </p:cNvSpPr>
          <p:nvPr/>
        </p:nvSpPr>
        <p:spPr bwMode="auto">
          <a:xfrm>
            <a:off x="5083174" y="4378325"/>
            <a:ext cx="50800" cy="44450"/>
          </a:xfrm>
          <a:custGeom>
            <a:avLst/>
            <a:gdLst>
              <a:gd name="T0" fmla="*/ 30 w 32"/>
              <a:gd name="T1" fmla="*/ 15 h 28"/>
              <a:gd name="T2" fmla="*/ 30 w 32"/>
              <a:gd name="T3" fmla="*/ 11 h 28"/>
              <a:gd name="T4" fmla="*/ 30 w 32"/>
              <a:gd name="T5" fmla="*/ 6 h 28"/>
              <a:gd name="T6" fmla="*/ 28 w 32"/>
              <a:gd name="T7" fmla="*/ 4 h 28"/>
              <a:gd name="T8" fmla="*/ 26 w 32"/>
              <a:gd name="T9" fmla="*/ 2 h 28"/>
              <a:gd name="T10" fmla="*/ 26 w 32"/>
              <a:gd name="T11" fmla="*/ 0 h 28"/>
              <a:gd name="T12" fmla="*/ 24 w 32"/>
              <a:gd name="T13" fmla="*/ 0 h 28"/>
              <a:gd name="T14" fmla="*/ 24 w 32"/>
              <a:gd name="T15" fmla="*/ 0 h 28"/>
              <a:gd name="T16" fmla="*/ 21 w 32"/>
              <a:gd name="T17" fmla="*/ 2 h 28"/>
              <a:gd name="T18" fmla="*/ 19 w 32"/>
              <a:gd name="T19" fmla="*/ 4 h 28"/>
              <a:gd name="T20" fmla="*/ 17 w 32"/>
              <a:gd name="T21" fmla="*/ 6 h 28"/>
              <a:gd name="T22" fmla="*/ 15 w 32"/>
              <a:gd name="T23" fmla="*/ 6 h 28"/>
              <a:gd name="T24" fmla="*/ 15 w 32"/>
              <a:gd name="T25" fmla="*/ 4 h 28"/>
              <a:gd name="T26" fmla="*/ 11 w 32"/>
              <a:gd name="T27" fmla="*/ 4 h 28"/>
              <a:gd name="T28" fmla="*/ 9 w 32"/>
              <a:gd name="T29" fmla="*/ 6 h 28"/>
              <a:gd name="T30" fmla="*/ 9 w 32"/>
              <a:gd name="T31" fmla="*/ 6 h 28"/>
              <a:gd name="T32" fmla="*/ 7 w 32"/>
              <a:gd name="T33" fmla="*/ 11 h 28"/>
              <a:gd name="T34" fmla="*/ 7 w 32"/>
              <a:gd name="T35" fmla="*/ 13 h 28"/>
              <a:gd name="T36" fmla="*/ 7 w 32"/>
              <a:gd name="T37" fmla="*/ 15 h 28"/>
              <a:gd name="T38" fmla="*/ 7 w 32"/>
              <a:gd name="T39" fmla="*/ 17 h 28"/>
              <a:gd name="T40" fmla="*/ 5 w 32"/>
              <a:gd name="T41" fmla="*/ 19 h 28"/>
              <a:gd name="T42" fmla="*/ 5 w 32"/>
              <a:gd name="T43" fmla="*/ 19 h 28"/>
              <a:gd name="T44" fmla="*/ 2 w 32"/>
              <a:gd name="T45" fmla="*/ 19 h 28"/>
              <a:gd name="T46" fmla="*/ 0 w 32"/>
              <a:gd name="T47" fmla="*/ 21 h 28"/>
              <a:gd name="T48" fmla="*/ 0 w 32"/>
              <a:gd name="T49" fmla="*/ 23 h 28"/>
              <a:gd name="T50" fmla="*/ 0 w 32"/>
              <a:gd name="T51" fmla="*/ 25 h 28"/>
              <a:gd name="T52" fmla="*/ 2 w 32"/>
              <a:gd name="T53" fmla="*/ 25 h 28"/>
              <a:gd name="T54" fmla="*/ 5 w 32"/>
              <a:gd name="T55" fmla="*/ 23 h 28"/>
              <a:gd name="T56" fmla="*/ 7 w 32"/>
              <a:gd name="T57" fmla="*/ 25 h 28"/>
              <a:gd name="T58" fmla="*/ 9 w 32"/>
              <a:gd name="T59" fmla="*/ 28 h 28"/>
              <a:gd name="T60" fmla="*/ 13 w 32"/>
              <a:gd name="T61" fmla="*/ 25 h 28"/>
              <a:gd name="T62" fmla="*/ 15 w 32"/>
              <a:gd name="T63" fmla="*/ 25 h 28"/>
              <a:gd name="T64" fmla="*/ 15 w 32"/>
              <a:gd name="T65" fmla="*/ 25 h 28"/>
              <a:gd name="T66" fmla="*/ 17 w 32"/>
              <a:gd name="T67" fmla="*/ 19 h 28"/>
              <a:gd name="T68" fmla="*/ 19 w 32"/>
              <a:gd name="T69" fmla="*/ 21 h 28"/>
              <a:gd name="T70" fmla="*/ 19 w 32"/>
              <a:gd name="T71" fmla="*/ 21 h 28"/>
              <a:gd name="T72" fmla="*/ 21 w 32"/>
              <a:gd name="T73" fmla="*/ 19 h 28"/>
              <a:gd name="T74" fmla="*/ 24 w 32"/>
              <a:gd name="T75" fmla="*/ 19 h 28"/>
              <a:gd name="T76" fmla="*/ 26 w 32"/>
              <a:gd name="T77" fmla="*/ 21 h 28"/>
              <a:gd name="T78" fmla="*/ 28 w 32"/>
              <a:gd name="T79" fmla="*/ 21 h 28"/>
              <a:gd name="T80" fmla="*/ 28 w 32"/>
              <a:gd name="T81" fmla="*/ 19 h 28"/>
              <a:gd name="T82" fmla="*/ 30 w 32"/>
              <a:gd name="T83" fmla="*/ 19 h 28"/>
              <a:gd name="T84" fmla="*/ 30 w 32"/>
              <a:gd name="T85" fmla="*/ 19 h 28"/>
              <a:gd name="T86" fmla="*/ 30 w 32"/>
              <a:gd name="T87" fmla="*/ 15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2" h="28">
                <a:moveTo>
                  <a:pt x="30" y="15"/>
                </a:moveTo>
                <a:lnTo>
                  <a:pt x="30" y="15"/>
                </a:lnTo>
                <a:lnTo>
                  <a:pt x="30" y="13"/>
                </a:lnTo>
                <a:lnTo>
                  <a:pt x="30" y="11"/>
                </a:lnTo>
                <a:lnTo>
                  <a:pt x="30" y="8"/>
                </a:lnTo>
                <a:lnTo>
                  <a:pt x="30" y="6"/>
                </a:lnTo>
                <a:lnTo>
                  <a:pt x="28" y="4"/>
                </a:lnTo>
                <a:lnTo>
                  <a:pt x="28" y="4"/>
                </a:lnTo>
                <a:lnTo>
                  <a:pt x="26" y="2"/>
                </a:lnTo>
                <a:lnTo>
                  <a:pt x="26" y="2"/>
                </a:lnTo>
                <a:lnTo>
                  <a:pt x="26" y="0"/>
                </a:lnTo>
                <a:lnTo>
                  <a:pt x="26" y="0"/>
                </a:lnTo>
                <a:lnTo>
                  <a:pt x="26" y="0"/>
                </a:lnTo>
                <a:lnTo>
                  <a:pt x="24" y="0"/>
                </a:lnTo>
                <a:lnTo>
                  <a:pt x="24" y="0"/>
                </a:lnTo>
                <a:lnTo>
                  <a:pt x="24" y="0"/>
                </a:lnTo>
                <a:lnTo>
                  <a:pt x="21" y="2"/>
                </a:lnTo>
                <a:lnTo>
                  <a:pt x="21" y="2"/>
                </a:lnTo>
                <a:lnTo>
                  <a:pt x="19" y="4"/>
                </a:lnTo>
                <a:lnTo>
                  <a:pt x="19" y="4"/>
                </a:lnTo>
                <a:lnTo>
                  <a:pt x="17" y="6"/>
                </a:lnTo>
                <a:lnTo>
                  <a:pt x="17" y="6"/>
                </a:lnTo>
                <a:lnTo>
                  <a:pt x="17" y="6"/>
                </a:lnTo>
                <a:lnTo>
                  <a:pt x="15" y="6"/>
                </a:lnTo>
                <a:lnTo>
                  <a:pt x="15" y="4"/>
                </a:lnTo>
                <a:lnTo>
                  <a:pt x="15" y="4"/>
                </a:lnTo>
                <a:lnTo>
                  <a:pt x="11" y="4"/>
                </a:lnTo>
                <a:lnTo>
                  <a:pt x="11" y="4"/>
                </a:lnTo>
                <a:lnTo>
                  <a:pt x="11" y="6"/>
                </a:lnTo>
                <a:lnTo>
                  <a:pt x="9" y="6"/>
                </a:lnTo>
                <a:lnTo>
                  <a:pt x="9" y="6"/>
                </a:lnTo>
                <a:lnTo>
                  <a:pt x="9" y="6"/>
                </a:lnTo>
                <a:lnTo>
                  <a:pt x="7" y="8"/>
                </a:lnTo>
                <a:lnTo>
                  <a:pt x="7" y="11"/>
                </a:lnTo>
                <a:lnTo>
                  <a:pt x="7" y="11"/>
                </a:lnTo>
                <a:lnTo>
                  <a:pt x="7" y="13"/>
                </a:lnTo>
                <a:lnTo>
                  <a:pt x="9" y="15"/>
                </a:lnTo>
                <a:lnTo>
                  <a:pt x="7" y="15"/>
                </a:lnTo>
                <a:lnTo>
                  <a:pt x="7" y="15"/>
                </a:lnTo>
                <a:lnTo>
                  <a:pt x="7" y="17"/>
                </a:lnTo>
                <a:lnTo>
                  <a:pt x="7" y="17"/>
                </a:lnTo>
                <a:lnTo>
                  <a:pt x="5" y="19"/>
                </a:lnTo>
                <a:lnTo>
                  <a:pt x="5" y="19"/>
                </a:lnTo>
                <a:lnTo>
                  <a:pt x="5" y="19"/>
                </a:lnTo>
                <a:lnTo>
                  <a:pt x="2" y="19"/>
                </a:lnTo>
                <a:lnTo>
                  <a:pt x="2" y="19"/>
                </a:lnTo>
                <a:lnTo>
                  <a:pt x="0" y="21"/>
                </a:lnTo>
                <a:lnTo>
                  <a:pt x="0" y="21"/>
                </a:lnTo>
                <a:lnTo>
                  <a:pt x="0" y="21"/>
                </a:lnTo>
                <a:lnTo>
                  <a:pt x="0" y="23"/>
                </a:lnTo>
                <a:lnTo>
                  <a:pt x="0" y="23"/>
                </a:lnTo>
                <a:lnTo>
                  <a:pt x="0" y="25"/>
                </a:lnTo>
                <a:lnTo>
                  <a:pt x="2" y="25"/>
                </a:lnTo>
                <a:lnTo>
                  <a:pt x="2" y="25"/>
                </a:lnTo>
                <a:lnTo>
                  <a:pt x="2" y="23"/>
                </a:lnTo>
                <a:lnTo>
                  <a:pt x="5" y="23"/>
                </a:lnTo>
                <a:lnTo>
                  <a:pt x="5" y="23"/>
                </a:lnTo>
                <a:lnTo>
                  <a:pt x="7" y="25"/>
                </a:lnTo>
                <a:lnTo>
                  <a:pt x="9" y="25"/>
                </a:lnTo>
                <a:lnTo>
                  <a:pt x="9" y="28"/>
                </a:lnTo>
                <a:lnTo>
                  <a:pt x="9" y="28"/>
                </a:lnTo>
                <a:lnTo>
                  <a:pt x="13" y="25"/>
                </a:lnTo>
                <a:lnTo>
                  <a:pt x="13" y="28"/>
                </a:lnTo>
                <a:lnTo>
                  <a:pt x="15" y="25"/>
                </a:lnTo>
                <a:lnTo>
                  <a:pt x="15" y="25"/>
                </a:lnTo>
                <a:lnTo>
                  <a:pt x="15" y="25"/>
                </a:lnTo>
                <a:lnTo>
                  <a:pt x="17" y="23"/>
                </a:lnTo>
                <a:lnTo>
                  <a:pt x="17" y="19"/>
                </a:lnTo>
                <a:lnTo>
                  <a:pt x="17" y="19"/>
                </a:lnTo>
                <a:lnTo>
                  <a:pt x="19" y="21"/>
                </a:lnTo>
                <a:lnTo>
                  <a:pt x="19" y="21"/>
                </a:lnTo>
                <a:lnTo>
                  <a:pt x="19" y="21"/>
                </a:lnTo>
                <a:lnTo>
                  <a:pt x="21" y="21"/>
                </a:lnTo>
                <a:lnTo>
                  <a:pt x="21" y="19"/>
                </a:lnTo>
                <a:lnTo>
                  <a:pt x="21" y="19"/>
                </a:lnTo>
                <a:lnTo>
                  <a:pt x="24" y="19"/>
                </a:lnTo>
                <a:lnTo>
                  <a:pt x="26" y="19"/>
                </a:lnTo>
                <a:lnTo>
                  <a:pt x="26" y="21"/>
                </a:lnTo>
                <a:lnTo>
                  <a:pt x="26" y="21"/>
                </a:lnTo>
                <a:lnTo>
                  <a:pt x="28" y="21"/>
                </a:lnTo>
                <a:lnTo>
                  <a:pt x="28" y="19"/>
                </a:lnTo>
                <a:lnTo>
                  <a:pt x="28" y="19"/>
                </a:lnTo>
                <a:lnTo>
                  <a:pt x="30" y="19"/>
                </a:lnTo>
                <a:lnTo>
                  <a:pt x="30" y="19"/>
                </a:lnTo>
                <a:lnTo>
                  <a:pt x="30" y="19"/>
                </a:lnTo>
                <a:lnTo>
                  <a:pt x="30" y="19"/>
                </a:lnTo>
                <a:lnTo>
                  <a:pt x="32" y="17"/>
                </a:lnTo>
                <a:lnTo>
                  <a:pt x="30" y="15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70" name="Freeform 370"/>
          <p:cNvSpPr>
            <a:spLocks/>
          </p:cNvSpPr>
          <p:nvPr/>
        </p:nvSpPr>
        <p:spPr bwMode="auto">
          <a:xfrm>
            <a:off x="6427787" y="2097088"/>
            <a:ext cx="12700" cy="3175"/>
          </a:xfrm>
          <a:custGeom>
            <a:avLst/>
            <a:gdLst>
              <a:gd name="T0" fmla="*/ 4 w 8"/>
              <a:gd name="T1" fmla="*/ 2 h 2"/>
              <a:gd name="T2" fmla="*/ 6 w 8"/>
              <a:gd name="T3" fmla="*/ 0 h 2"/>
              <a:gd name="T4" fmla="*/ 8 w 8"/>
              <a:gd name="T5" fmla="*/ 0 h 2"/>
              <a:gd name="T6" fmla="*/ 4 w 8"/>
              <a:gd name="T7" fmla="*/ 0 h 2"/>
              <a:gd name="T8" fmla="*/ 2 w 8"/>
              <a:gd name="T9" fmla="*/ 0 h 2"/>
              <a:gd name="T10" fmla="*/ 0 w 8"/>
              <a:gd name="T11" fmla="*/ 0 h 2"/>
              <a:gd name="T12" fmla="*/ 0 w 8"/>
              <a:gd name="T13" fmla="*/ 2 h 2"/>
              <a:gd name="T14" fmla="*/ 4 w 8"/>
              <a:gd name="T1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" h="2">
                <a:moveTo>
                  <a:pt x="4" y="2"/>
                </a:moveTo>
                <a:lnTo>
                  <a:pt x="6" y="0"/>
                </a:lnTo>
                <a:lnTo>
                  <a:pt x="8" y="0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4" y="2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71" name="Freeform 371"/>
          <p:cNvSpPr>
            <a:spLocks/>
          </p:cNvSpPr>
          <p:nvPr/>
        </p:nvSpPr>
        <p:spPr bwMode="auto">
          <a:xfrm>
            <a:off x="6473824" y="2073275"/>
            <a:ext cx="20638" cy="6350"/>
          </a:xfrm>
          <a:custGeom>
            <a:avLst/>
            <a:gdLst>
              <a:gd name="T0" fmla="*/ 7 w 13"/>
              <a:gd name="T1" fmla="*/ 4 h 4"/>
              <a:gd name="T2" fmla="*/ 9 w 13"/>
              <a:gd name="T3" fmla="*/ 4 h 4"/>
              <a:gd name="T4" fmla="*/ 11 w 13"/>
              <a:gd name="T5" fmla="*/ 4 h 4"/>
              <a:gd name="T6" fmla="*/ 13 w 13"/>
              <a:gd name="T7" fmla="*/ 0 h 4"/>
              <a:gd name="T8" fmla="*/ 11 w 13"/>
              <a:gd name="T9" fmla="*/ 0 h 4"/>
              <a:gd name="T10" fmla="*/ 11 w 13"/>
              <a:gd name="T11" fmla="*/ 0 h 4"/>
              <a:gd name="T12" fmla="*/ 7 w 13"/>
              <a:gd name="T13" fmla="*/ 0 h 4"/>
              <a:gd name="T14" fmla="*/ 5 w 13"/>
              <a:gd name="T15" fmla="*/ 0 h 4"/>
              <a:gd name="T16" fmla="*/ 5 w 13"/>
              <a:gd name="T17" fmla="*/ 0 h 4"/>
              <a:gd name="T18" fmla="*/ 3 w 13"/>
              <a:gd name="T19" fmla="*/ 0 h 4"/>
              <a:gd name="T20" fmla="*/ 0 w 13"/>
              <a:gd name="T21" fmla="*/ 0 h 4"/>
              <a:gd name="T22" fmla="*/ 0 w 13"/>
              <a:gd name="T23" fmla="*/ 2 h 4"/>
              <a:gd name="T24" fmla="*/ 3 w 13"/>
              <a:gd name="T25" fmla="*/ 4 h 4"/>
              <a:gd name="T26" fmla="*/ 7 w 13"/>
              <a:gd name="T2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" h="4">
                <a:moveTo>
                  <a:pt x="7" y="4"/>
                </a:moveTo>
                <a:lnTo>
                  <a:pt x="9" y="4"/>
                </a:lnTo>
                <a:lnTo>
                  <a:pt x="11" y="4"/>
                </a:lnTo>
                <a:lnTo>
                  <a:pt x="13" y="0"/>
                </a:lnTo>
                <a:lnTo>
                  <a:pt x="11" y="0"/>
                </a:lnTo>
                <a:lnTo>
                  <a:pt x="11" y="0"/>
                </a:lnTo>
                <a:lnTo>
                  <a:pt x="7" y="0"/>
                </a:lnTo>
                <a:lnTo>
                  <a:pt x="5" y="0"/>
                </a:lnTo>
                <a:lnTo>
                  <a:pt x="5" y="0"/>
                </a:lnTo>
                <a:lnTo>
                  <a:pt x="3" y="0"/>
                </a:lnTo>
                <a:lnTo>
                  <a:pt x="0" y="0"/>
                </a:lnTo>
                <a:lnTo>
                  <a:pt x="0" y="2"/>
                </a:lnTo>
                <a:lnTo>
                  <a:pt x="3" y="4"/>
                </a:lnTo>
                <a:lnTo>
                  <a:pt x="7" y="4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72" name="Freeform 372"/>
          <p:cNvSpPr>
            <a:spLocks/>
          </p:cNvSpPr>
          <p:nvPr/>
        </p:nvSpPr>
        <p:spPr bwMode="auto">
          <a:xfrm>
            <a:off x="6542087" y="1955800"/>
            <a:ext cx="12700" cy="7938"/>
          </a:xfrm>
          <a:custGeom>
            <a:avLst/>
            <a:gdLst>
              <a:gd name="T0" fmla="*/ 4 w 8"/>
              <a:gd name="T1" fmla="*/ 5 h 5"/>
              <a:gd name="T2" fmla="*/ 6 w 8"/>
              <a:gd name="T3" fmla="*/ 5 h 5"/>
              <a:gd name="T4" fmla="*/ 8 w 8"/>
              <a:gd name="T5" fmla="*/ 2 h 5"/>
              <a:gd name="T6" fmla="*/ 8 w 8"/>
              <a:gd name="T7" fmla="*/ 2 h 5"/>
              <a:gd name="T8" fmla="*/ 8 w 8"/>
              <a:gd name="T9" fmla="*/ 0 h 5"/>
              <a:gd name="T10" fmla="*/ 2 w 8"/>
              <a:gd name="T11" fmla="*/ 0 h 5"/>
              <a:gd name="T12" fmla="*/ 2 w 8"/>
              <a:gd name="T13" fmla="*/ 2 h 5"/>
              <a:gd name="T14" fmla="*/ 0 w 8"/>
              <a:gd name="T15" fmla="*/ 2 h 5"/>
              <a:gd name="T16" fmla="*/ 2 w 8"/>
              <a:gd name="T17" fmla="*/ 5 h 5"/>
              <a:gd name="T18" fmla="*/ 4 w 8"/>
              <a:gd name="T19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" h="5">
                <a:moveTo>
                  <a:pt x="4" y="5"/>
                </a:moveTo>
                <a:lnTo>
                  <a:pt x="6" y="5"/>
                </a:lnTo>
                <a:lnTo>
                  <a:pt x="8" y="2"/>
                </a:lnTo>
                <a:lnTo>
                  <a:pt x="8" y="2"/>
                </a:lnTo>
                <a:lnTo>
                  <a:pt x="8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5"/>
                </a:lnTo>
                <a:lnTo>
                  <a:pt x="4" y="5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73" name="Freeform 373"/>
          <p:cNvSpPr>
            <a:spLocks/>
          </p:cNvSpPr>
          <p:nvPr/>
        </p:nvSpPr>
        <p:spPr bwMode="auto">
          <a:xfrm>
            <a:off x="6692899" y="2006600"/>
            <a:ext cx="30163" cy="9525"/>
          </a:xfrm>
          <a:custGeom>
            <a:avLst/>
            <a:gdLst>
              <a:gd name="T0" fmla="*/ 19 w 19"/>
              <a:gd name="T1" fmla="*/ 4 h 6"/>
              <a:gd name="T2" fmla="*/ 19 w 19"/>
              <a:gd name="T3" fmla="*/ 2 h 6"/>
              <a:gd name="T4" fmla="*/ 19 w 19"/>
              <a:gd name="T5" fmla="*/ 2 h 6"/>
              <a:gd name="T6" fmla="*/ 14 w 19"/>
              <a:gd name="T7" fmla="*/ 0 h 6"/>
              <a:gd name="T8" fmla="*/ 12 w 19"/>
              <a:gd name="T9" fmla="*/ 2 h 6"/>
              <a:gd name="T10" fmla="*/ 6 w 19"/>
              <a:gd name="T11" fmla="*/ 2 h 6"/>
              <a:gd name="T12" fmla="*/ 4 w 19"/>
              <a:gd name="T13" fmla="*/ 2 h 6"/>
              <a:gd name="T14" fmla="*/ 0 w 19"/>
              <a:gd name="T15" fmla="*/ 2 h 6"/>
              <a:gd name="T16" fmla="*/ 0 w 19"/>
              <a:gd name="T17" fmla="*/ 2 h 6"/>
              <a:gd name="T18" fmla="*/ 0 w 19"/>
              <a:gd name="T19" fmla="*/ 4 h 6"/>
              <a:gd name="T20" fmla="*/ 6 w 19"/>
              <a:gd name="T21" fmla="*/ 4 h 6"/>
              <a:gd name="T22" fmla="*/ 8 w 19"/>
              <a:gd name="T23" fmla="*/ 6 h 6"/>
              <a:gd name="T24" fmla="*/ 12 w 19"/>
              <a:gd name="T25" fmla="*/ 6 h 6"/>
              <a:gd name="T26" fmla="*/ 14 w 19"/>
              <a:gd name="T27" fmla="*/ 6 h 6"/>
              <a:gd name="T28" fmla="*/ 17 w 19"/>
              <a:gd name="T29" fmla="*/ 4 h 6"/>
              <a:gd name="T30" fmla="*/ 17 w 19"/>
              <a:gd name="T31" fmla="*/ 4 h 6"/>
              <a:gd name="T32" fmla="*/ 17 w 19"/>
              <a:gd name="T33" fmla="*/ 2 h 6"/>
              <a:gd name="T34" fmla="*/ 19 w 19"/>
              <a:gd name="T35" fmla="*/ 4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9" h="6">
                <a:moveTo>
                  <a:pt x="19" y="4"/>
                </a:moveTo>
                <a:lnTo>
                  <a:pt x="19" y="2"/>
                </a:lnTo>
                <a:lnTo>
                  <a:pt x="19" y="2"/>
                </a:lnTo>
                <a:lnTo>
                  <a:pt x="14" y="0"/>
                </a:lnTo>
                <a:lnTo>
                  <a:pt x="12" y="2"/>
                </a:lnTo>
                <a:lnTo>
                  <a:pt x="6" y="2"/>
                </a:lnTo>
                <a:lnTo>
                  <a:pt x="4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6" y="4"/>
                </a:lnTo>
                <a:lnTo>
                  <a:pt x="8" y="6"/>
                </a:lnTo>
                <a:lnTo>
                  <a:pt x="12" y="6"/>
                </a:lnTo>
                <a:lnTo>
                  <a:pt x="14" y="6"/>
                </a:lnTo>
                <a:lnTo>
                  <a:pt x="17" y="4"/>
                </a:lnTo>
                <a:lnTo>
                  <a:pt x="17" y="4"/>
                </a:lnTo>
                <a:lnTo>
                  <a:pt x="17" y="2"/>
                </a:lnTo>
                <a:lnTo>
                  <a:pt x="19" y="4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74" name="Freeform 374"/>
          <p:cNvSpPr>
            <a:spLocks/>
          </p:cNvSpPr>
          <p:nvPr/>
        </p:nvSpPr>
        <p:spPr bwMode="auto">
          <a:xfrm>
            <a:off x="6726237" y="2006600"/>
            <a:ext cx="9525" cy="6350"/>
          </a:xfrm>
          <a:custGeom>
            <a:avLst/>
            <a:gdLst>
              <a:gd name="T0" fmla="*/ 2 w 6"/>
              <a:gd name="T1" fmla="*/ 0 h 4"/>
              <a:gd name="T2" fmla="*/ 2 w 6"/>
              <a:gd name="T3" fmla="*/ 0 h 4"/>
              <a:gd name="T4" fmla="*/ 2 w 6"/>
              <a:gd name="T5" fmla="*/ 0 h 4"/>
              <a:gd name="T6" fmla="*/ 0 w 6"/>
              <a:gd name="T7" fmla="*/ 2 h 4"/>
              <a:gd name="T8" fmla="*/ 0 w 6"/>
              <a:gd name="T9" fmla="*/ 4 h 4"/>
              <a:gd name="T10" fmla="*/ 0 w 6"/>
              <a:gd name="T11" fmla="*/ 4 h 4"/>
              <a:gd name="T12" fmla="*/ 2 w 6"/>
              <a:gd name="T13" fmla="*/ 4 h 4"/>
              <a:gd name="T14" fmla="*/ 2 w 6"/>
              <a:gd name="T15" fmla="*/ 4 h 4"/>
              <a:gd name="T16" fmla="*/ 4 w 6"/>
              <a:gd name="T17" fmla="*/ 2 h 4"/>
              <a:gd name="T18" fmla="*/ 6 w 6"/>
              <a:gd name="T19" fmla="*/ 0 h 4"/>
              <a:gd name="T20" fmla="*/ 6 w 6"/>
              <a:gd name="T21" fmla="*/ 0 h 4"/>
              <a:gd name="T22" fmla="*/ 4 w 6"/>
              <a:gd name="T23" fmla="*/ 0 h 4"/>
              <a:gd name="T24" fmla="*/ 2 w 6"/>
              <a:gd name="T2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" h="4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4" y="2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2" y="0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75" name="Freeform 375"/>
          <p:cNvSpPr>
            <a:spLocks/>
          </p:cNvSpPr>
          <p:nvPr/>
        </p:nvSpPr>
        <p:spPr bwMode="auto">
          <a:xfrm>
            <a:off x="6376987" y="2114550"/>
            <a:ext cx="11113" cy="3175"/>
          </a:xfrm>
          <a:custGeom>
            <a:avLst/>
            <a:gdLst>
              <a:gd name="T0" fmla="*/ 2 w 7"/>
              <a:gd name="T1" fmla="*/ 2 h 2"/>
              <a:gd name="T2" fmla="*/ 4 w 7"/>
              <a:gd name="T3" fmla="*/ 2 h 2"/>
              <a:gd name="T4" fmla="*/ 7 w 7"/>
              <a:gd name="T5" fmla="*/ 2 h 2"/>
              <a:gd name="T6" fmla="*/ 7 w 7"/>
              <a:gd name="T7" fmla="*/ 0 h 2"/>
              <a:gd name="T8" fmla="*/ 4 w 7"/>
              <a:gd name="T9" fmla="*/ 0 h 2"/>
              <a:gd name="T10" fmla="*/ 4 w 7"/>
              <a:gd name="T11" fmla="*/ 0 h 2"/>
              <a:gd name="T12" fmla="*/ 2 w 7"/>
              <a:gd name="T13" fmla="*/ 0 h 2"/>
              <a:gd name="T14" fmla="*/ 0 w 7"/>
              <a:gd name="T15" fmla="*/ 0 h 2"/>
              <a:gd name="T16" fmla="*/ 2 w 7"/>
              <a:gd name="T17" fmla="*/ 0 h 2"/>
              <a:gd name="T18" fmla="*/ 2 w 7"/>
              <a:gd name="T1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" h="2">
                <a:moveTo>
                  <a:pt x="2" y="2"/>
                </a:moveTo>
                <a:lnTo>
                  <a:pt x="4" y="2"/>
                </a:lnTo>
                <a:lnTo>
                  <a:pt x="7" y="2"/>
                </a:lnTo>
                <a:lnTo>
                  <a:pt x="7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2" y="2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76" name="Freeform 376"/>
          <p:cNvSpPr>
            <a:spLocks/>
          </p:cNvSpPr>
          <p:nvPr/>
        </p:nvSpPr>
        <p:spPr bwMode="auto">
          <a:xfrm>
            <a:off x="6391274" y="2114550"/>
            <a:ext cx="19050" cy="3175"/>
          </a:xfrm>
          <a:custGeom>
            <a:avLst/>
            <a:gdLst>
              <a:gd name="T0" fmla="*/ 8 w 12"/>
              <a:gd name="T1" fmla="*/ 2 h 2"/>
              <a:gd name="T2" fmla="*/ 8 w 12"/>
              <a:gd name="T3" fmla="*/ 2 h 2"/>
              <a:gd name="T4" fmla="*/ 10 w 12"/>
              <a:gd name="T5" fmla="*/ 2 h 2"/>
              <a:gd name="T6" fmla="*/ 10 w 12"/>
              <a:gd name="T7" fmla="*/ 2 h 2"/>
              <a:gd name="T8" fmla="*/ 12 w 12"/>
              <a:gd name="T9" fmla="*/ 2 h 2"/>
              <a:gd name="T10" fmla="*/ 10 w 12"/>
              <a:gd name="T11" fmla="*/ 0 h 2"/>
              <a:gd name="T12" fmla="*/ 4 w 12"/>
              <a:gd name="T13" fmla="*/ 0 h 2"/>
              <a:gd name="T14" fmla="*/ 0 w 12"/>
              <a:gd name="T15" fmla="*/ 0 h 2"/>
              <a:gd name="T16" fmla="*/ 0 w 12"/>
              <a:gd name="T17" fmla="*/ 2 h 2"/>
              <a:gd name="T18" fmla="*/ 4 w 12"/>
              <a:gd name="T19" fmla="*/ 2 h 2"/>
              <a:gd name="T20" fmla="*/ 8 w 12"/>
              <a:gd name="T21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" h="2">
                <a:moveTo>
                  <a:pt x="8" y="2"/>
                </a:moveTo>
                <a:lnTo>
                  <a:pt x="8" y="2"/>
                </a:lnTo>
                <a:lnTo>
                  <a:pt x="10" y="2"/>
                </a:lnTo>
                <a:lnTo>
                  <a:pt x="10" y="2"/>
                </a:lnTo>
                <a:lnTo>
                  <a:pt x="12" y="2"/>
                </a:lnTo>
                <a:lnTo>
                  <a:pt x="10" y="0"/>
                </a:lnTo>
                <a:lnTo>
                  <a:pt x="4" y="0"/>
                </a:lnTo>
                <a:lnTo>
                  <a:pt x="0" y="0"/>
                </a:lnTo>
                <a:lnTo>
                  <a:pt x="0" y="2"/>
                </a:lnTo>
                <a:lnTo>
                  <a:pt x="4" y="2"/>
                </a:lnTo>
                <a:lnTo>
                  <a:pt x="8" y="2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77" name="Freeform 377"/>
          <p:cNvSpPr>
            <a:spLocks/>
          </p:cNvSpPr>
          <p:nvPr/>
        </p:nvSpPr>
        <p:spPr bwMode="auto">
          <a:xfrm>
            <a:off x="6561137" y="1744663"/>
            <a:ext cx="41275" cy="6350"/>
          </a:xfrm>
          <a:custGeom>
            <a:avLst/>
            <a:gdLst>
              <a:gd name="T0" fmla="*/ 0 w 26"/>
              <a:gd name="T1" fmla="*/ 2 h 4"/>
              <a:gd name="T2" fmla="*/ 19 w 26"/>
              <a:gd name="T3" fmla="*/ 4 h 4"/>
              <a:gd name="T4" fmla="*/ 26 w 26"/>
              <a:gd name="T5" fmla="*/ 2 h 4"/>
              <a:gd name="T6" fmla="*/ 24 w 26"/>
              <a:gd name="T7" fmla="*/ 0 h 4"/>
              <a:gd name="T8" fmla="*/ 19 w 26"/>
              <a:gd name="T9" fmla="*/ 0 h 4"/>
              <a:gd name="T10" fmla="*/ 2 w 26"/>
              <a:gd name="T11" fmla="*/ 0 h 4"/>
              <a:gd name="T12" fmla="*/ 0 w 26"/>
              <a:gd name="T13" fmla="*/ 2 h 4"/>
              <a:gd name="T14" fmla="*/ 0 w 26"/>
              <a:gd name="T15" fmla="*/ 2 h 4"/>
              <a:gd name="T16" fmla="*/ 0 w 26"/>
              <a:gd name="T17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" h="4">
                <a:moveTo>
                  <a:pt x="0" y="2"/>
                </a:moveTo>
                <a:lnTo>
                  <a:pt x="19" y="4"/>
                </a:lnTo>
                <a:lnTo>
                  <a:pt x="26" y="2"/>
                </a:lnTo>
                <a:lnTo>
                  <a:pt x="24" y="0"/>
                </a:lnTo>
                <a:lnTo>
                  <a:pt x="19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78" name="Freeform 378"/>
          <p:cNvSpPr>
            <a:spLocks/>
          </p:cNvSpPr>
          <p:nvPr/>
        </p:nvSpPr>
        <p:spPr bwMode="auto">
          <a:xfrm>
            <a:off x="6588124" y="1808163"/>
            <a:ext cx="66675" cy="23813"/>
          </a:xfrm>
          <a:custGeom>
            <a:avLst/>
            <a:gdLst>
              <a:gd name="T0" fmla="*/ 40 w 42"/>
              <a:gd name="T1" fmla="*/ 9 h 15"/>
              <a:gd name="T2" fmla="*/ 42 w 42"/>
              <a:gd name="T3" fmla="*/ 7 h 15"/>
              <a:gd name="T4" fmla="*/ 38 w 42"/>
              <a:gd name="T5" fmla="*/ 5 h 15"/>
              <a:gd name="T6" fmla="*/ 23 w 42"/>
              <a:gd name="T7" fmla="*/ 2 h 15"/>
              <a:gd name="T8" fmla="*/ 17 w 42"/>
              <a:gd name="T9" fmla="*/ 0 h 15"/>
              <a:gd name="T10" fmla="*/ 11 w 42"/>
              <a:gd name="T11" fmla="*/ 0 h 15"/>
              <a:gd name="T12" fmla="*/ 7 w 42"/>
              <a:gd name="T13" fmla="*/ 0 h 15"/>
              <a:gd name="T14" fmla="*/ 4 w 42"/>
              <a:gd name="T15" fmla="*/ 2 h 15"/>
              <a:gd name="T16" fmla="*/ 0 w 42"/>
              <a:gd name="T17" fmla="*/ 5 h 15"/>
              <a:gd name="T18" fmla="*/ 2 w 42"/>
              <a:gd name="T19" fmla="*/ 7 h 15"/>
              <a:gd name="T20" fmla="*/ 7 w 42"/>
              <a:gd name="T21" fmla="*/ 9 h 15"/>
              <a:gd name="T22" fmla="*/ 11 w 42"/>
              <a:gd name="T23" fmla="*/ 11 h 15"/>
              <a:gd name="T24" fmla="*/ 17 w 42"/>
              <a:gd name="T25" fmla="*/ 13 h 15"/>
              <a:gd name="T26" fmla="*/ 21 w 42"/>
              <a:gd name="T27" fmla="*/ 15 h 15"/>
              <a:gd name="T28" fmla="*/ 26 w 42"/>
              <a:gd name="T29" fmla="*/ 13 h 15"/>
              <a:gd name="T30" fmla="*/ 30 w 42"/>
              <a:gd name="T31" fmla="*/ 13 h 15"/>
              <a:gd name="T32" fmla="*/ 32 w 42"/>
              <a:gd name="T33" fmla="*/ 13 h 15"/>
              <a:gd name="T34" fmla="*/ 36 w 42"/>
              <a:gd name="T35" fmla="*/ 11 h 15"/>
              <a:gd name="T36" fmla="*/ 40 w 42"/>
              <a:gd name="T37" fmla="*/ 9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2" h="15">
                <a:moveTo>
                  <a:pt x="40" y="9"/>
                </a:moveTo>
                <a:lnTo>
                  <a:pt x="42" y="7"/>
                </a:lnTo>
                <a:lnTo>
                  <a:pt x="38" y="5"/>
                </a:lnTo>
                <a:lnTo>
                  <a:pt x="23" y="2"/>
                </a:lnTo>
                <a:lnTo>
                  <a:pt x="17" y="0"/>
                </a:lnTo>
                <a:lnTo>
                  <a:pt x="11" y="0"/>
                </a:lnTo>
                <a:lnTo>
                  <a:pt x="7" y="0"/>
                </a:lnTo>
                <a:lnTo>
                  <a:pt x="4" y="2"/>
                </a:lnTo>
                <a:lnTo>
                  <a:pt x="0" y="5"/>
                </a:lnTo>
                <a:lnTo>
                  <a:pt x="2" y="7"/>
                </a:lnTo>
                <a:lnTo>
                  <a:pt x="7" y="9"/>
                </a:lnTo>
                <a:lnTo>
                  <a:pt x="11" y="11"/>
                </a:lnTo>
                <a:lnTo>
                  <a:pt x="17" y="13"/>
                </a:lnTo>
                <a:lnTo>
                  <a:pt x="21" y="15"/>
                </a:lnTo>
                <a:lnTo>
                  <a:pt x="26" y="13"/>
                </a:lnTo>
                <a:lnTo>
                  <a:pt x="30" y="13"/>
                </a:lnTo>
                <a:lnTo>
                  <a:pt x="32" y="13"/>
                </a:lnTo>
                <a:lnTo>
                  <a:pt x="36" y="11"/>
                </a:lnTo>
                <a:lnTo>
                  <a:pt x="40" y="9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79" name="Freeform 379"/>
          <p:cNvSpPr>
            <a:spLocks/>
          </p:cNvSpPr>
          <p:nvPr/>
        </p:nvSpPr>
        <p:spPr bwMode="auto">
          <a:xfrm>
            <a:off x="6692899" y="1963738"/>
            <a:ext cx="30163" cy="9525"/>
          </a:xfrm>
          <a:custGeom>
            <a:avLst/>
            <a:gdLst>
              <a:gd name="T0" fmla="*/ 6 w 19"/>
              <a:gd name="T1" fmla="*/ 6 h 6"/>
              <a:gd name="T2" fmla="*/ 6 w 19"/>
              <a:gd name="T3" fmla="*/ 6 h 6"/>
              <a:gd name="T4" fmla="*/ 8 w 19"/>
              <a:gd name="T5" fmla="*/ 6 h 6"/>
              <a:gd name="T6" fmla="*/ 12 w 19"/>
              <a:gd name="T7" fmla="*/ 6 h 6"/>
              <a:gd name="T8" fmla="*/ 12 w 19"/>
              <a:gd name="T9" fmla="*/ 6 h 6"/>
              <a:gd name="T10" fmla="*/ 14 w 19"/>
              <a:gd name="T11" fmla="*/ 6 h 6"/>
              <a:gd name="T12" fmla="*/ 14 w 19"/>
              <a:gd name="T13" fmla="*/ 4 h 6"/>
              <a:gd name="T14" fmla="*/ 17 w 19"/>
              <a:gd name="T15" fmla="*/ 4 h 6"/>
              <a:gd name="T16" fmla="*/ 19 w 19"/>
              <a:gd name="T17" fmla="*/ 2 h 6"/>
              <a:gd name="T18" fmla="*/ 19 w 19"/>
              <a:gd name="T19" fmla="*/ 0 h 6"/>
              <a:gd name="T20" fmla="*/ 19 w 19"/>
              <a:gd name="T21" fmla="*/ 0 h 6"/>
              <a:gd name="T22" fmla="*/ 8 w 19"/>
              <a:gd name="T23" fmla="*/ 2 h 6"/>
              <a:gd name="T24" fmla="*/ 2 w 19"/>
              <a:gd name="T25" fmla="*/ 4 h 6"/>
              <a:gd name="T26" fmla="*/ 0 w 19"/>
              <a:gd name="T27" fmla="*/ 6 h 6"/>
              <a:gd name="T28" fmla="*/ 0 w 19"/>
              <a:gd name="T29" fmla="*/ 6 h 6"/>
              <a:gd name="T30" fmla="*/ 6 w 19"/>
              <a:gd name="T31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9" h="6">
                <a:moveTo>
                  <a:pt x="6" y="6"/>
                </a:moveTo>
                <a:lnTo>
                  <a:pt x="6" y="6"/>
                </a:lnTo>
                <a:lnTo>
                  <a:pt x="8" y="6"/>
                </a:lnTo>
                <a:lnTo>
                  <a:pt x="12" y="6"/>
                </a:lnTo>
                <a:lnTo>
                  <a:pt x="12" y="6"/>
                </a:lnTo>
                <a:lnTo>
                  <a:pt x="14" y="6"/>
                </a:lnTo>
                <a:lnTo>
                  <a:pt x="14" y="4"/>
                </a:lnTo>
                <a:lnTo>
                  <a:pt x="17" y="4"/>
                </a:lnTo>
                <a:lnTo>
                  <a:pt x="19" y="2"/>
                </a:lnTo>
                <a:lnTo>
                  <a:pt x="19" y="0"/>
                </a:lnTo>
                <a:lnTo>
                  <a:pt x="19" y="0"/>
                </a:lnTo>
                <a:lnTo>
                  <a:pt x="8" y="2"/>
                </a:lnTo>
                <a:lnTo>
                  <a:pt x="2" y="4"/>
                </a:lnTo>
                <a:lnTo>
                  <a:pt x="0" y="6"/>
                </a:lnTo>
                <a:lnTo>
                  <a:pt x="0" y="6"/>
                </a:lnTo>
                <a:lnTo>
                  <a:pt x="6" y="6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80" name="Freeform 380"/>
          <p:cNvSpPr>
            <a:spLocks/>
          </p:cNvSpPr>
          <p:nvPr/>
        </p:nvSpPr>
        <p:spPr bwMode="auto">
          <a:xfrm>
            <a:off x="6602412" y="1741488"/>
            <a:ext cx="150813" cy="69850"/>
          </a:xfrm>
          <a:custGeom>
            <a:avLst/>
            <a:gdLst>
              <a:gd name="T0" fmla="*/ 4 w 95"/>
              <a:gd name="T1" fmla="*/ 36 h 44"/>
              <a:gd name="T2" fmla="*/ 10 w 95"/>
              <a:gd name="T3" fmla="*/ 38 h 44"/>
              <a:gd name="T4" fmla="*/ 31 w 95"/>
              <a:gd name="T5" fmla="*/ 44 h 44"/>
              <a:gd name="T6" fmla="*/ 42 w 95"/>
              <a:gd name="T7" fmla="*/ 42 h 44"/>
              <a:gd name="T8" fmla="*/ 46 w 95"/>
              <a:gd name="T9" fmla="*/ 40 h 44"/>
              <a:gd name="T10" fmla="*/ 65 w 95"/>
              <a:gd name="T11" fmla="*/ 38 h 44"/>
              <a:gd name="T12" fmla="*/ 86 w 95"/>
              <a:gd name="T13" fmla="*/ 36 h 44"/>
              <a:gd name="T14" fmla="*/ 86 w 95"/>
              <a:gd name="T15" fmla="*/ 34 h 44"/>
              <a:gd name="T16" fmla="*/ 84 w 95"/>
              <a:gd name="T17" fmla="*/ 28 h 44"/>
              <a:gd name="T18" fmla="*/ 82 w 95"/>
              <a:gd name="T19" fmla="*/ 25 h 44"/>
              <a:gd name="T20" fmla="*/ 86 w 95"/>
              <a:gd name="T21" fmla="*/ 21 h 44"/>
              <a:gd name="T22" fmla="*/ 95 w 95"/>
              <a:gd name="T23" fmla="*/ 21 h 44"/>
              <a:gd name="T24" fmla="*/ 95 w 95"/>
              <a:gd name="T25" fmla="*/ 17 h 44"/>
              <a:gd name="T26" fmla="*/ 93 w 95"/>
              <a:gd name="T27" fmla="*/ 15 h 44"/>
              <a:gd name="T28" fmla="*/ 78 w 95"/>
              <a:gd name="T29" fmla="*/ 11 h 44"/>
              <a:gd name="T30" fmla="*/ 76 w 95"/>
              <a:gd name="T31" fmla="*/ 9 h 44"/>
              <a:gd name="T32" fmla="*/ 74 w 95"/>
              <a:gd name="T33" fmla="*/ 6 h 44"/>
              <a:gd name="T34" fmla="*/ 69 w 95"/>
              <a:gd name="T35" fmla="*/ 2 h 44"/>
              <a:gd name="T36" fmla="*/ 65 w 95"/>
              <a:gd name="T37" fmla="*/ 0 h 44"/>
              <a:gd name="T38" fmla="*/ 55 w 95"/>
              <a:gd name="T39" fmla="*/ 0 h 44"/>
              <a:gd name="T40" fmla="*/ 50 w 95"/>
              <a:gd name="T41" fmla="*/ 4 h 44"/>
              <a:gd name="T42" fmla="*/ 42 w 95"/>
              <a:gd name="T43" fmla="*/ 6 h 44"/>
              <a:gd name="T44" fmla="*/ 36 w 95"/>
              <a:gd name="T45" fmla="*/ 6 h 44"/>
              <a:gd name="T46" fmla="*/ 29 w 95"/>
              <a:gd name="T47" fmla="*/ 9 h 44"/>
              <a:gd name="T48" fmla="*/ 23 w 95"/>
              <a:gd name="T49" fmla="*/ 11 h 44"/>
              <a:gd name="T50" fmla="*/ 19 w 95"/>
              <a:gd name="T51" fmla="*/ 13 h 44"/>
              <a:gd name="T52" fmla="*/ 14 w 95"/>
              <a:gd name="T53" fmla="*/ 17 h 44"/>
              <a:gd name="T54" fmla="*/ 19 w 95"/>
              <a:gd name="T55" fmla="*/ 17 h 44"/>
              <a:gd name="T56" fmla="*/ 21 w 95"/>
              <a:gd name="T57" fmla="*/ 19 h 44"/>
              <a:gd name="T58" fmla="*/ 14 w 95"/>
              <a:gd name="T59" fmla="*/ 25 h 44"/>
              <a:gd name="T60" fmla="*/ 4 w 95"/>
              <a:gd name="T61" fmla="*/ 28 h 44"/>
              <a:gd name="T62" fmla="*/ 0 w 95"/>
              <a:gd name="T63" fmla="*/ 32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5" h="44">
                <a:moveTo>
                  <a:pt x="0" y="36"/>
                </a:moveTo>
                <a:lnTo>
                  <a:pt x="4" y="36"/>
                </a:lnTo>
                <a:lnTo>
                  <a:pt x="8" y="38"/>
                </a:lnTo>
                <a:lnTo>
                  <a:pt x="10" y="38"/>
                </a:lnTo>
                <a:lnTo>
                  <a:pt x="21" y="42"/>
                </a:lnTo>
                <a:lnTo>
                  <a:pt x="31" y="44"/>
                </a:lnTo>
                <a:lnTo>
                  <a:pt x="36" y="44"/>
                </a:lnTo>
                <a:lnTo>
                  <a:pt x="42" y="42"/>
                </a:lnTo>
                <a:lnTo>
                  <a:pt x="46" y="40"/>
                </a:lnTo>
                <a:lnTo>
                  <a:pt x="46" y="40"/>
                </a:lnTo>
                <a:lnTo>
                  <a:pt x="50" y="40"/>
                </a:lnTo>
                <a:lnTo>
                  <a:pt x="65" y="38"/>
                </a:lnTo>
                <a:lnTo>
                  <a:pt x="84" y="36"/>
                </a:lnTo>
                <a:lnTo>
                  <a:pt x="86" y="36"/>
                </a:lnTo>
                <a:lnTo>
                  <a:pt x="88" y="34"/>
                </a:lnTo>
                <a:lnTo>
                  <a:pt x="86" y="34"/>
                </a:lnTo>
                <a:lnTo>
                  <a:pt x="86" y="32"/>
                </a:lnTo>
                <a:lnTo>
                  <a:pt x="84" y="28"/>
                </a:lnTo>
                <a:lnTo>
                  <a:pt x="84" y="28"/>
                </a:lnTo>
                <a:lnTo>
                  <a:pt x="82" y="25"/>
                </a:lnTo>
                <a:lnTo>
                  <a:pt x="84" y="23"/>
                </a:lnTo>
                <a:lnTo>
                  <a:pt x="86" y="21"/>
                </a:lnTo>
                <a:lnTo>
                  <a:pt x="93" y="21"/>
                </a:lnTo>
                <a:lnTo>
                  <a:pt x="95" y="21"/>
                </a:lnTo>
                <a:lnTo>
                  <a:pt x="95" y="21"/>
                </a:lnTo>
                <a:lnTo>
                  <a:pt x="95" y="17"/>
                </a:lnTo>
                <a:lnTo>
                  <a:pt x="95" y="17"/>
                </a:lnTo>
                <a:lnTo>
                  <a:pt x="93" y="15"/>
                </a:lnTo>
                <a:lnTo>
                  <a:pt x="88" y="15"/>
                </a:lnTo>
                <a:lnTo>
                  <a:pt x="78" y="11"/>
                </a:lnTo>
                <a:lnTo>
                  <a:pt x="78" y="11"/>
                </a:lnTo>
                <a:lnTo>
                  <a:pt x="76" y="9"/>
                </a:lnTo>
                <a:lnTo>
                  <a:pt x="76" y="6"/>
                </a:lnTo>
                <a:lnTo>
                  <a:pt x="74" y="6"/>
                </a:lnTo>
                <a:lnTo>
                  <a:pt x="69" y="2"/>
                </a:lnTo>
                <a:lnTo>
                  <a:pt x="69" y="2"/>
                </a:lnTo>
                <a:lnTo>
                  <a:pt x="67" y="2"/>
                </a:lnTo>
                <a:lnTo>
                  <a:pt x="65" y="0"/>
                </a:lnTo>
                <a:lnTo>
                  <a:pt x="65" y="0"/>
                </a:lnTo>
                <a:lnTo>
                  <a:pt x="55" y="0"/>
                </a:lnTo>
                <a:lnTo>
                  <a:pt x="52" y="2"/>
                </a:lnTo>
                <a:lnTo>
                  <a:pt x="50" y="4"/>
                </a:lnTo>
                <a:lnTo>
                  <a:pt x="46" y="4"/>
                </a:lnTo>
                <a:lnTo>
                  <a:pt x="42" y="6"/>
                </a:lnTo>
                <a:lnTo>
                  <a:pt x="40" y="6"/>
                </a:lnTo>
                <a:lnTo>
                  <a:pt x="36" y="6"/>
                </a:lnTo>
                <a:lnTo>
                  <a:pt x="31" y="9"/>
                </a:lnTo>
                <a:lnTo>
                  <a:pt x="29" y="9"/>
                </a:lnTo>
                <a:lnTo>
                  <a:pt x="27" y="9"/>
                </a:lnTo>
                <a:lnTo>
                  <a:pt x="23" y="11"/>
                </a:lnTo>
                <a:lnTo>
                  <a:pt x="21" y="13"/>
                </a:lnTo>
                <a:lnTo>
                  <a:pt x="19" y="13"/>
                </a:lnTo>
                <a:lnTo>
                  <a:pt x="17" y="15"/>
                </a:lnTo>
                <a:lnTo>
                  <a:pt x="14" y="17"/>
                </a:lnTo>
                <a:lnTo>
                  <a:pt x="14" y="17"/>
                </a:lnTo>
                <a:lnTo>
                  <a:pt x="19" y="17"/>
                </a:lnTo>
                <a:lnTo>
                  <a:pt x="25" y="17"/>
                </a:lnTo>
                <a:lnTo>
                  <a:pt x="21" y="19"/>
                </a:lnTo>
                <a:lnTo>
                  <a:pt x="19" y="23"/>
                </a:lnTo>
                <a:lnTo>
                  <a:pt x="14" y="25"/>
                </a:lnTo>
                <a:lnTo>
                  <a:pt x="10" y="28"/>
                </a:lnTo>
                <a:lnTo>
                  <a:pt x="4" y="28"/>
                </a:lnTo>
                <a:lnTo>
                  <a:pt x="2" y="30"/>
                </a:lnTo>
                <a:lnTo>
                  <a:pt x="0" y="32"/>
                </a:lnTo>
                <a:lnTo>
                  <a:pt x="0" y="36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81" name="Freeform 381"/>
          <p:cNvSpPr>
            <a:spLocks/>
          </p:cNvSpPr>
          <p:nvPr/>
        </p:nvSpPr>
        <p:spPr bwMode="auto">
          <a:xfrm>
            <a:off x="6297612" y="1758950"/>
            <a:ext cx="33338" cy="9525"/>
          </a:xfrm>
          <a:custGeom>
            <a:avLst/>
            <a:gdLst>
              <a:gd name="T0" fmla="*/ 2 w 21"/>
              <a:gd name="T1" fmla="*/ 6 h 6"/>
              <a:gd name="T2" fmla="*/ 16 w 21"/>
              <a:gd name="T3" fmla="*/ 4 h 6"/>
              <a:gd name="T4" fmla="*/ 21 w 21"/>
              <a:gd name="T5" fmla="*/ 4 h 6"/>
              <a:gd name="T6" fmla="*/ 21 w 21"/>
              <a:gd name="T7" fmla="*/ 2 h 6"/>
              <a:gd name="T8" fmla="*/ 21 w 21"/>
              <a:gd name="T9" fmla="*/ 2 h 6"/>
              <a:gd name="T10" fmla="*/ 19 w 21"/>
              <a:gd name="T11" fmla="*/ 0 h 6"/>
              <a:gd name="T12" fmla="*/ 12 w 21"/>
              <a:gd name="T13" fmla="*/ 0 h 6"/>
              <a:gd name="T14" fmla="*/ 4 w 21"/>
              <a:gd name="T15" fmla="*/ 0 h 6"/>
              <a:gd name="T16" fmla="*/ 2 w 21"/>
              <a:gd name="T17" fmla="*/ 2 h 6"/>
              <a:gd name="T18" fmla="*/ 0 w 21"/>
              <a:gd name="T19" fmla="*/ 4 h 6"/>
              <a:gd name="T20" fmla="*/ 0 w 21"/>
              <a:gd name="T21" fmla="*/ 4 h 6"/>
              <a:gd name="T22" fmla="*/ 2 w 21"/>
              <a:gd name="T23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1" h="6">
                <a:moveTo>
                  <a:pt x="2" y="6"/>
                </a:moveTo>
                <a:lnTo>
                  <a:pt x="16" y="4"/>
                </a:lnTo>
                <a:lnTo>
                  <a:pt x="21" y="4"/>
                </a:lnTo>
                <a:lnTo>
                  <a:pt x="21" y="2"/>
                </a:lnTo>
                <a:lnTo>
                  <a:pt x="21" y="2"/>
                </a:lnTo>
                <a:lnTo>
                  <a:pt x="19" y="0"/>
                </a:lnTo>
                <a:lnTo>
                  <a:pt x="12" y="0"/>
                </a:lnTo>
                <a:lnTo>
                  <a:pt x="4" y="0"/>
                </a:lnTo>
                <a:lnTo>
                  <a:pt x="2" y="2"/>
                </a:lnTo>
                <a:lnTo>
                  <a:pt x="0" y="4"/>
                </a:lnTo>
                <a:lnTo>
                  <a:pt x="0" y="4"/>
                </a:lnTo>
                <a:lnTo>
                  <a:pt x="2" y="6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82" name="Freeform 382"/>
          <p:cNvSpPr>
            <a:spLocks/>
          </p:cNvSpPr>
          <p:nvPr/>
        </p:nvSpPr>
        <p:spPr bwMode="auto">
          <a:xfrm>
            <a:off x="5686424" y="1973263"/>
            <a:ext cx="369888" cy="180975"/>
          </a:xfrm>
          <a:custGeom>
            <a:avLst/>
            <a:gdLst>
              <a:gd name="T0" fmla="*/ 167 w 233"/>
              <a:gd name="T1" fmla="*/ 19 h 114"/>
              <a:gd name="T2" fmla="*/ 138 w 233"/>
              <a:gd name="T3" fmla="*/ 23 h 114"/>
              <a:gd name="T4" fmla="*/ 119 w 233"/>
              <a:gd name="T5" fmla="*/ 21 h 114"/>
              <a:gd name="T6" fmla="*/ 110 w 233"/>
              <a:gd name="T7" fmla="*/ 25 h 114"/>
              <a:gd name="T8" fmla="*/ 108 w 233"/>
              <a:gd name="T9" fmla="*/ 29 h 114"/>
              <a:gd name="T10" fmla="*/ 97 w 233"/>
              <a:gd name="T11" fmla="*/ 29 h 114"/>
              <a:gd name="T12" fmla="*/ 83 w 233"/>
              <a:gd name="T13" fmla="*/ 36 h 114"/>
              <a:gd name="T14" fmla="*/ 72 w 233"/>
              <a:gd name="T15" fmla="*/ 40 h 114"/>
              <a:gd name="T16" fmla="*/ 62 w 233"/>
              <a:gd name="T17" fmla="*/ 46 h 114"/>
              <a:gd name="T18" fmla="*/ 53 w 233"/>
              <a:gd name="T19" fmla="*/ 51 h 114"/>
              <a:gd name="T20" fmla="*/ 47 w 233"/>
              <a:gd name="T21" fmla="*/ 53 h 114"/>
              <a:gd name="T22" fmla="*/ 43 w 233"/>
              <a:gd name="T23" fmla="*/ 59 h 114"/>
              <a:gd name="T24" fmla="*/ 34 w 233"/>
              <a:gd name="T25" fmla="*/ 57 h 114"/>
              <a:gd name="T26" fmla="*/ 32 w 233"/>
              <a:gd name="T27" fmla="*/ 61 h 114"/>
              <a:gd name="T28" fmla="*/ 43 w 233"/>
              <a:gd name="T29" fmla="*/ 63 h 114"/>
              <a:gd name="T30" fmla="*/ 28 w 233"/>
              <a:gd name="T31" fmla="*/ 74 h 114"/>
              <a:gd name="T32" fmla="*/ 34 w 233"/>
              <a:gd name="T33" fmla="*/ 76 h 114"/>
              <a:gd name="T34" fmla="*/ 24 w 233"/>
              <a:gd name="T35" fmla="*/ 80 h 114"/>
              <a:gd name="T36" fmla="*/ 15 w 233"/>
              <a:gd name="T37" fmla="*/ 91 h 114"/>
              <a:gd name="T38" fmla="*/ 7 w 233"/>
              <a:gd name="T39" fmla="*/ 97 h 114"/>
              <a:gd name="T40" fmla="*/ 0 w 233"/>
              <a:gd name="T41" fmla="*/ 101 h 114"/>
              <a:gd name="T42" fmla="*/ 13 w 233"/>
              <a:gd name="T43" fmla="*/ 110 h 114"/>
              <a:gd name="T44" fmla="*/ 28 w 233"/>
              <a:gd name="T45" fmla="*/ 112 h 114"/>
              <a:gd name="T46" fmla="*/ 45 w 233"/>
              <a:gd name="T47" fmla="*/ 114 h 114"/>
              <a:gd name="T48" fmla="*/ 57 w 233"/>
              <a:gd name="T49" fmla="*/ 103 h 114"/>
              <a:gd name="T50" fmla="*/ 57 w 233"/>
              <a:gd name="T51" fmla="*/ 97 h 114"/>
              <a:gd name="T52" fmla="*/ 62 w 233"/>
              <a:gd name="T53" fmla="*/ 99 h 114"/>
              <a:gd name="T54" fmla="*/ 62 w 233"/>
              <a:gd name="T55" fmla="*/ 93 h 114"/>
              <a:gd name="T56" fmla="*/ 74 w 233"/>
              <a:gd name="T57" fmla="*/ 82 h 114"/>
              <a:gd name="T58" fmla="*/ 78 w 233"/>
              <a:gd name="T59" fmla="*/ 78 h 114"/>
              <a:gd name="T60" fmla="*/ 83 w 233"/>
              <a:gd name="T61" fmla="*/ 74 h 114"/>
              <a:gd name="T62" fmla="*/ 91 w 233"/>
              <a:gd name="T63" fmla="*/ 74 h 114"/>
              <a:gd name="T64" fmla="*/ 91 w 233"/>
              <a:gd name="T65" fmla="*/ 70 h 114"/>
              <a:gd name="T66" fmla="*/ 100 w 233"/>
              <a:gd name="T67" fmla="*/ 67 h 114"/>
              <a:gd name="T68" fmla="*/ 100 w 233"/>
              <a:gd name="T69" fmla="*/ 63 h 114"/>
              <a:gd name="T70" fmla="*/ 106 w 233"/>
              <a:gd name="T71" fmla="*/ 61 h 114"/>
              <a:gd name="T72" fmla="*/ 112 w 233"/>
              <a:gd name="T73" fmla="*/ 55 h 114"/>
              <a:gd name="T74" fmla="*/ 121 w 233"/>
              <a:gd name="T75" fmla="*/ 53 h 114"/>
              <a:gd name="T76" fmla="*/ 150 w 233"/>
              <a:gd name="T77" fmla="*/ 42 h 114"/>
              <a:gd name="T78" fmla="*/ 176 w 233"/>
              <a:gd name="T79" fmla="*/ 36 h 114"/>
              <a:gd name="T80" fmla="*/ 201 w 233"/>
              <a:gd name="T81" fmla="*/ 29 h 114"/>
              <a:gd name="T82" fmla="*/ 220 w 233"/>
              <a:gd name="T83" fmla="*/ 23 h 114"/>
              <a:gd name="T84" fmla="*/ 230 w 233"/>
              <a:gd name="T85" fmla="*/ 13 h 114"/>
              <a:gd name="T86" fmla="*/ 230 w 233"/>
              <a:gd name="T87" fmla="*/ 6 h 114"/>
              <a:gd name="T88" fmla="*/ 211 w 233"/>
              <a:gd name="T89" fmla="*/ 0 h 114"/>
              <a:gd name="T90" fmla="*/ 192 w 233"/>
              <a:gd name="T91" fmla="*/ 6 h 114"/>
              <a:gd name="T92" fmla="*/ 184 w 233"/>
              <a:gd name="T93" fmla="*/ 13 h 114"/>
              <a:gd name="T94" fmla="*/ 173 w 233"/>
              <a:gd name="T95" fmla="*/ 15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3" h="114">
                <a:moveTo>
                  <a:pt x="173" y="15"/>
                </a:moveTo>
                <a:lnTo>
                  <a:pt x="173" y="15"/>
                </a:lnTo>
                <a:lnTo>
                  <a:pt x="171" y="17"/>
                </a:lnTo>
                <a:lnTo>
                  <a:pt x="167" y="19"/>
                </a:lnTo>
                <a:lnTo>
                  <a:pt x="163" y="19"/>
                </a:lnTo>
                <a:lnTo>
                  <a:pt x="148" y="21"/>
                </a:lnTo>
                <a:lnTo>
                  <a:pt x="140" y="23"/>
                </a:lnTo>
                <a:lnTo>
                  <a:pt x="138" y="23"/>
                </a:lnTo>
                <a:lnTo>
                  <a:pt x="133" y="23"/>
                </a:lnTo>
                <a:lnTo>
                  <a:pt x="129" y="23"/>
                </a:lnTo>
                <a:lnTo>
                  <a:pt x="123" y="23"/>
                </a:lnTo>
                <a:lnTo>
                  <a:pt x="119" y="21"/>
                </a:lnTo>
                <a:lnTo>
                  <a:pt x="114" y="23"/>
                </a:lnTo>
                <a:lnTo>
                  <a:pt x="112" y="23"/>
                </a:lnTo>
                <a:lnTo>
                  <a:pt x="110" y="23"/>
                </a:lnTo>
                <a:lnTo>
                  <a:pt x="110" y="25"/>
                </a:lnTo>
                <a:lnTo>
                  <a:pt x="112" y="27"/>
                </a:lnTo>
                <a:lnTo>
                  <a:pt x="110" y="29"/>
                </a:lnTo>
                <a:lnTo>
                  <a:pt x="110" y="29"/>
                </a:lnTo>
                <a:lnTo>
                  <a:pt x="108" y="29"/>
                </a:lnTo>
                <a:lnTo>
                  <a:pt x="106" y="27"/>
                </a:lnTo>
                <a:lnTo>
                  <a:pt x="104" y="27"/>
                </a:lnTo>
                <a:lnTo>
                  <a:pt x="100" y="27"/>
                </a:lnTo>
                <a:lnTo>
                  <a:pt x="97" y="29"/>
                </a:lnTo>
                <a:lnTo>
                  <a:pt x="95" y="32"/>
                </a:lnTo>
                <a:lnTo>
                  <a:pt x="91" y="34"/>
                </a:lnTo>
                <a:lnTo>
                  <a:pt x="85" y="34"/>
                </a:lnTo>
                <a:lnTo>
                  <a:pt x="83" y="36"/>
                </a:lnTo>
                <a:lnTo>
                  <a:pt x="81" y="36"/>
                </a:lnTo>
                <a:lnTo>
                  <a:pt x="78" y="36"/>
                </a:lnTo>
                <a:lnTo>
                  <a:pt x="74" y="38"/>
                </a:lnTo>
                <a:lnTo>
                  <a:pt x="72" y="40"/>
                </a:lnTo>
                <a:lnTo>
                  <a:pt x="66" y="42"/>
                </a:lnTo>
                <a:lnTo>
                  <a:pt x="66" y="44"/>
                </a:lnTo>
                <a:lnTo>
                  <a:pt x="66" y="44"/>
                </a:lnTo>
                <a:lnTo>
                  <a:pt x="62" y="46"/>
                </a:lnTo>
                <a:lnTo>
                  <a:pt x="59" y="48"/>
                </a:lnTo>
                <a:lnTo>
                  <a:pt x="59" y="51"/>
                </a:lnTo>
                <a:lnTo>
                  <a:pt x="59" y="53"/>
                </a:lnTo>
                <a:lnTo>
                  <a:pt x="53" y="51"/>
                </a:lnTo>
                <a:lnTo>
                  <a:pt x="51" y="51"/>
                </a:lnTo>
                <a:lnTo>
                  <a:pt x="49" y="51"/>
                </a:lnTo>
                <a:lnTo>
                  <a:pt x="47" y="51"/>
                </a:lnTo>
                <a:lnTo>
                  <a:pt x="47" y="53"/>
                </a:lnTo>
                <a:lnTo>
                  <a:pt x="47" y="55"/>
                </a:lnTo>
                <a:lnTo>
                  <a:pt x="47" y="55"/>
                </a:lnTo>
                <a:lnTo>
                  <a:pt x="43" y="59"/>
                </a:lnTo>
                <a:lnTo>
                  <a:pt x="43" y="59"/>
                </a:lnTo>
                <a:lnTo>
                  <a:pt x="40" y="59"/>
                </a:lnTo>
                <a:lnTo>
                  <a:pt x="38" y="57"/>
                </a:lnTo>
                <a:lnTo>
                  <a:pt x="36" y="57"/>
                </a:lnTo>
                <a:lnTo>
                  <a:pt x="34" y="57"/>
                </a:lnTo>
                <a:lnTo>
                  <a:pt x="32" y="57"/>
                </a:lnTo>
                <a:lnTo>
                  <a:pt x="32" y="59"/>
                </a:lnTo>
                <a:lnTo>
                  <a:pt x="32" y="59"/>
                </a:lnTo>
                <a:lnTo>
                  <a:pt x="32" y="61"/>
                </a:lnTo>
                <a:lnTo>
                  <a:pt x="34" y="63"/>
                </a:lnTo>
                <a:lnTo>
                  <a:pt x="40" y="61"/>
                </a:lnTo>
                <a:lnTo>
                  <a:pt x="40" y="63"/>
                </a:lnTo>
                <a:lnTo>
                  <a:pt x="43" y="63"/>
                </a:lnTo>
                <a:lnTo>
                  <a:pt x="38" y="65"/>
                </a:lnTo>
                <a:lnTo>
                  <a:pt x="32" y="70"/>
                </a:lnTo>
                <a:lnTo>
                  <a:pt x="30" y="74"/>
                </a:lnTo>
                <a:lnTo>
                  <a:pt x="28" y="74"/>
                </a:lnTo>
                <a:lnTo>
                  <a:pt x="28" y="74"/>
                </a:lnTo>
                <a:lnTo>
                  <a:pt x="30" y="76"/>
                </a:lnTo>
                <a:lnTo>
                  <a:pt x="30" y="76"/>
                </a:lnTo>
                <a:lnTo>
                  <a:pt x="34" y="76"/>
                </a:lnTo>
                <a:lnTo>
                  <a:pt x="36" y="78"/>
                </a:lnTo>
                <a:lnTo>
                  <a:pt x="36" y="78"/>
                </a:lnTo>
                <a:lnTo>
                  <a:pt x="26" y="80"/>
                </a:lnTo>
                <a:lnTo>
                  <a:pt x="24" y="80"/>
                </a:lnTo>
                <a:lnTo>
                  <a:pt x="19" y="87"/>
                </a:lnTo>
                <a:lnTo>
                  <a:pt x="17" y="89"/>
                </a:lnTo>
                <a:lnTo>
                  <a:pt x="17" y="91"/>
                </a:lnTo>
                <a:lnTo>
                  <a:pt x="15" y="91"/>
                </a:lnTo>
                <a:lnTo>
                  <a:pt x="13" y="93"/>
                </a:lnTo>
                <a:lnTo>
                  <a:pt x="13" y="95"/>
                </a:lnTo>
                <a:lnTo>
                  <a:pt x="9" y="95"/>
                </a:lnTo>
                <a:lnTo>
                  <a:pt x="7" y="97"/>
                </a:lnTo>
                <a:lnTo>
                  <a:pt x="2" y="97"/>
                </a:lnTo>
                <a:lnTo>
                  <a:pt x="2" y="99"/>
                </a:lnTo>
                <a:lnTo>
                  <a:pt x="0" y="99"/>
                </a:lnTo>
                <a:lnTo>
                  <a:pt x="0" y="101"/>
                </a:lnTo>
                <a:lnTo>
                  <a:pt x="7" y="106"/>
                </a:lnTo>
                <a:lnTo>
                  <a:pt x="7" y="108"/>
                </a:lnTo>
                <a:lnTo>
                  <a:pt x="9" y="112"/>
                </a:lnTo>
                <a:lnTo>
                  <a:pt x="13" y="110"/>
                </a:lnTo>
                <a:lnTo>
                  <a:pt x="15" y="110"/>
                </a:lnTo>
                <a:lnTo>
                  <a:pt x="19" y="110"/>
                </a:lnTo>
                <a:lnTo>
                  <a:pt x="24" y="110"/>
                </a:lnTo>
                <a:lnTo>
                  <a:pt x="28" y="112"/>
                </a:lnTo>
                <a:lnTo>
                  <a:pt x="34" y="112"/>
                </a:lnTo>
                <a:lnTo>
                  <a:pt x="38" y="114"/>
                </a:lnTo>
                <a:lnTo>
                  <a:pt x="40" y="114"/>
                </a:lnTo>
                <a:lnTo>
                  <a:pt x="45" y="114"/>
                </a:lnTo>
                <a:lnTo>
                  <a:pt x="49" y="112"/>
                </a:lnTo>
                <a:lnTo>
                  <a:pt x="51" y="108"/>
                </a:lnTo>
                <a:lnTo>
                  <a:pt x="57" y="103"/>
                </a:lnTo>
                <a:lnTo>
                  <a:pt x="57" y="103"/>
                </a:lnTo>
                <a:lnTo>
                  <a:pt x="57" y="99"/>
                </a:lnTo>
                <a:lnTo>
                  <a:pt x="53" y="99"/>
                </a:lnTo>
                <a:lnTo>
                  <a:pt x="55" y="97"/>
                </a:lnTo>
                <a:lnTo>
                  <a:pt x="57" y="97"/>
                </a:lnTo>
                <a:lnTo>
                  <a:pt x="59" y="99"/>
                </a:lnTo>
                <a:lnTo>
                  <a:pt x="59" y="99"/>
                </a:lnTo>
                <a:lnTo>
                  <a:pt x="62" y="99"/>
                </a:lnTo>
                <a:lnTo>
                  <a:pt x="62" y="99"/>
                </a:lnTo>
                <a:lnTo>
                  <a:pt x="64" y="97"/>
                </a:lnTo>
                <a:lnTo>
                  <a:pt x="62" y="95"/>
                </a:lnTo>
                <a:lnTo>
                  <a:pt x="62" y="93"/>
                </a:lnTo>
                <a:lnTo>
                  <a:pt x="62" y="93"/>
                </a:lnTo>
                <a:lnTo>
                  <a:pt x="72" y="89"/>
                </a:lnTo>
                <a:lnTo>
                  <a:pt x="74" y="87"/>
                </a:lnTo>
                <a:lnTo>
                  <a:pt x="74" y="84"/>
                </a:lnTo>
                <a:lnTo>
                  <a:pt x="74" y="82"/>
                </a:lnTo>
                <a:lnTo>
                  <a:pt x="74" y="80"/>
                </a:lnTo>
                <a:lnTo>
                  <a:pt x="72" y="78"/>
                </a:lnTo>
                <a:lnTo>
                  <a:pt x="72" y="78"/>
                </a:lnTo>
                <a:lnTo>
                  <a:pt x="78" y="78"/>
                </a:lnTo>
                <a:lnTo>
                  <a:pt x="81" y="78"/>
                </a:lnTo>
                <a:lnTo>
                  <a:pt x="81" y="78"/>
                </a:lnTo>
                <a:lnTo>
                  <a:pt x="83" y="76"/>
                </a:lnTo>
                <a:lnTo>
                  <a:pt x="83" y="74"/>
                </a:lnTo>
                <a:lnTo>
                  <a:pt x="83" y="72"/>
                </a:lnTo>
                <a:lnTo>
                  <a:pt x="83" y="72"/>
                </a:lnTo>
                <a:lnTo>
                  <a:pt x="89" y="74"/>
                </a:lnTo>
                <a:lnTo>
                  <a:pt x="91" y="74"/>
                </a:lnTo>
                <a:lnTo>
                  <a:pt x="91" y="74"/>
                </a:lnTo>
                <a:lnTo>
                  <a:pt x="91" y="72"/>
                </a:lnTo>
                <a:lnTo>
                  <a:pt x="91" y="72"/>
                </a:lnTo>
                <a:lnTo>
                  <a:pt x="91" y="70"/>
                </a:lnTo>
                <a:lnTo>
                  <a:pt x="95" y="70"/>
                </a:lnTo>
                <a:lnTo>
                  <a:pt x="97" y="70"/>
                </a:lnTo>
                <a:lnTo>
                  <a:pt x="100" y="70"/>
                </a:lnTo>
                <a:lnTo>
                  <a:pt x="100" y="67"/>
                </a:lnTo>
                <a:lnTo>
                  <a:pt x="102" y="65"/>
                </a:lnTo>
                <a:lnTo>
                  <a:pt x="104" y="65"/>
                </a:lnTo>
                <a:lnTo>
                  <a:pt x="102" y="63"/>
                </a:lnTo>
                <a:lnTo>
                  <a:pt x="100" y="63"/>
                </a:lnTo>
                <a:lnTo>
                  <a:pt x="100" y="61"/>
                </a:lnTo>
                <a:lnTo>
                  <a:pt x="102" y="61"/>
                </a:lnTo>
                <a:lnTo>
                  <a:pt x="104" y="61"/>
                </a:lnTo>
                <a:lnTo>
                  <a:pt x="106" y="61"/>
                </a:lnTo>
                <a:lnTo>
                  <a:pt x="106" y="61"/>
                </a:lnTo>
                <a:lnTo>
                  <a:pt x="108" y="59"/>
                </a:lnTo>
                <a:lnTo>
                  <a:pt x="110" y="57"/>
                </a:lnTo>
                <a:lnTo>
                  <a:pt x="112" y="55"/>
                </a:lnTo>
                <a:lnTo>
                  <a:pt x="114" y="53"/>
                </a:lnTo>
                <a:lnTo>
                  <a:pt x="116" y="53"/>
                </a:lnTo>
                <a:lnTo>
                  <a:pt x="119" y="53"/>
                </a:lnTo>
                <a:lnTo>
                  <a:pt x="121" y="53"/>
                </a:lnTo>
                <a:lnTo>
                  <a:pt x="127" y="48"/>
                </a:lnTo>
                <a:lnTo>
                  <a:pt x="142" y="44"/>
                </a:lnTo>
                <a:lnTo>
                  <a:pt x="146" y="44"/>
                </a:lnTo>
                <a:lnTo>
                  <a:pt x="150" y="42"/>
                </a:lnTo>
                <a:lnTo>
                  <a:pt x="152" y="42"/>
                </a:lnTo>
                <a:lnTo>
                  <a:pt x="161" y="40"/>
                </a:lnTo>
                <a:lnTo>
                  <a:pt x="167" y="38"/>
                </a:lnTo>
                <a:lnTo>
                  <a:pt x="176" y="36"/>
                </a:lnTo>
                <a:lnTo>
                  <a:pt x="182" y="34"/>
                </a:lnTo>
                <a:lnTo>
                  <a:pt x="190" y="32"/>
                </a:lnTo>
                <a:lnTo>
                  <a:pt x="197" y="29"/>
                </a:lnTo>
                <a:lnTo>
                  <a:pt x="201" y="29"/>
                </a:lnTo>
                <a:lnTo>
                  <a:pt x="203" y="27"/>
                </a:lnTo>
                <a:lnTo>
                  <a:pt x="207" y="25"/>
                </a:lnTo>
                <a:lnTo>
                  <a:pt x="214" y="23"/>
                </a:lnTo>
                <a:lnTo>
                  <a:pt x="220" y="23"/>
                </a:lnTo>
                <a:lnTo>
                  <a:pt x="220" y="21"/>
                </a:lnTo>
                <a:lnTo>
                  <a:pt x="226" y="17"/>
                </a:lnTo>
                <a:lnTo>
                  <a:pt x="230" y="13"/>
                </a:lnTo>
                <a:lnTo>
                  <a:pt x="230" y="13"/>
                </a:lnTo>
                <a:lnTo>
                  <a:pt x="230" y="10"/>
                </a:lnTo>
                <a:lnTo>
                  <a:pt x="233" y="8"/>
                </a:lnTo>
                <a:lnTo>
                  <a:pt x="230" y="6"/>
                </a:lnTo>
                <a:lnTo>
                  <a:pt x="230" y="6"/>
                </a:lnTo>
                <a:lnTo>
                  <a:pt x="228" y="4"/>
                </a:lnTo>
                <a:lnTo>
                  <a:pt x="224" y="2"/>
                </a:lnTo>
                <a:lnTo>
                  <a:pt x="218" y="0"/>
                </a:lnTo>
                <a:lnTo>
                  <a:pt x="211" y="0"/>
                </a:lnTo>
                <a:lnTo>
                  <a:pt x="209" y="0"/>
                </a:lnTo>
                <a:lnTo>
                  <a:pt x="205" y="0"/>
                </a:lnTo>
                <a:lnTo>
                  <a:pt x="199" y="2"/>
                </a:lnTo>
                <a:lnTo>
                  <a:pt x="192" y="6"/>
                </a:lnTo>
                <a:lnTo>
                  <a:pt x="188" y="8"/>
                </a:lnTo>
                <a:lnTo>
                  <a:pt x="186" y="10"/>
                </a:lnTo>
                <a:lnTo>
                  <a:pt x="184" y="13"/>
                </a:lnTo>
                <a:lnTo>
                  <a:pt x="184" y="13"/>
                </a:lnTo>
                <a:lnTo>
                  <a:pt x="182" y="13"/>
                </a:lnTo>
                <a:lnTo>
                  <a:pt x="180" y="13"/>
                </a:lnTo>
                <a:lnTo>
                  <a:pt x="176" y="15"/>
                </a:lnTo>
                <a:lnTo>
                  <a:pt x="173" y="15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83" name="Freeform 383"/>
          <p:cNvSpPr>
            <a:spLocks/>
          </p:cNvSpPr>
          <p:nvPr/>
        </p:nvSpPr>
        <p:spPr bwMode="auto">
          <a:xfrm>
            <a:off x="5991224" y="2268538"/>
            <a:ext cx="4763" cy="9525"/>
          </a:xfrm>
          <a:custGeom>
            <a:avLst/>
            <a:gdLst>
              <a:gd name="T0" fmla="*/ 0 w 3"/>
              <a:gd name="T1" fmla="*/ 0 h 6"/>
              <a:gd name="T2" fmla="*/ 0 w 3"/>
              <a:gd name="T3" fmla="*/ 0 h 6"/>
              <a:gd name="T4" fmla="*/ 0 w 3"/>
              <a:gd name="T5" fmla="*/ 2 h 6"/>
              <a:gd name="T6" fmla="*/ 0 w 3"/>
              <a:gd name="T7" fmla="*/ 4 h 6"/>
              <a:gd name="T8" fmla="*/ 3 w 3"/>
              <a:gd name="T9" fmla="*/ 6 h 6"/>
              <a:gd name="T10" fmla="*/ 3 w 3"/>
              <a:gd name="T11" fmla="*/ 6 h 6"/>
              <a:gd name="T12" fmla="*/ 3 w 3"/>
              <a:gd name="T13" fmla="*/ 6 h 6"/>
              <a:gd name="T14" fmla="*/ 3 w 3"/>
              <a:gd name="T15" fmla="*/ 6 h 6"/>
              <a:gd name="T16" fmla="*/ 3 w 3"/>
              <a:gd name="T17" fmla="*/ 2 h 6"/>
              <a:gd name="T18" fmla="*/ 3 w 3"/>
              <a:gd name="T19" fmla="*/ 0 h 6"/>
              <a:gd name="T20" fmla="*/ 0 w 3"/>
              <a:gd name="T21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" h="6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3" y="6"/>
                </a:lnTo>
                <a:lnTo>
                  <a:pt x="3" y="6"/>
                </a:lnTo>
                <a:lnTo>
                  <a:pt x="3" y="6"/>
                </a:lnTo>
                <a:lnTo>
                  <a:pt x="3" y="6"/>
                </a:lnTo>
                <a:lnTo>
                  <a:pt x="3" y="2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84" name="Freeform 384"/>
          <p:cNvSpPr>
            <a:spLocks/>
          </p:cNvSpPr>
          <p:nvPr/>
        </p:nvSpPr>
        <p:spPr bwMode="auto">
          <a:xfrm>
            <a:off x="6289674" y="2163763"/>
            <a:ext cx="20638" cy="17463"/>
          </a:xfrm>
          <a:custGeom>
            <a:avLst/>
            <a:gdLst>
              <a:gd name="T0" fmla="*/ 2 w 13"/>
              <a:gd name="T1" fmla="*/ 9 h 11"/>
              <a:gd name="T2" fmla="*/ 11 w 13"/>
              <a:gd name="T3" fmla="*/ 11 h 11"/>
              <a:gd name="T4" fmla="*/ 13 w 13"/>
              <a:gd name="T5" fmla="*/ 11 h 11"/>
              <a:gd name="T6" fmla="*/ 13 w 13"/>
              <a:gd name="T7" fmla="*/ 9 h 11"/>
              <a:gd name="T8" fmla="*/ 13 w 13"/>
              <a:gd name="T9" fmla="*/ 5 h 11"/>
              <a:gd name="T10" fmla="*/ 11 w 13"/>
              <a:gd name="T11" fmla="*/ 2 h 11"/>
              <a:gd name="T12" fmla="*/ 11 w 13"/>
              <a:gd name="T13" fmla="*/ 0 h 11"/>
              <a:gd name="T14" fmla="*/ 7 w 13"/>
              <a:gd name="T15" fmla="*/ 0 h 11"/>
              <a:gd name="T16" fmla="*/ 0 w 13"/>
              <a:gd name="T17" fmla="*/ 5 h 11"/>
              <a:gd name="T18" fmla="*/ 0 w 13"/>
              <a:gd name="T19" fmla="*/ 7 h 11"/>
              <a:gd name="T20" fmla="*/ 0 w 13"/>
              <a:gd name="T21" fmla="*/ 9 h 11"/>
              <a:gd name="T22" fmla="*/ 2 w 13"/>
              <a:gd name="T23" fmla="*/ 9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" h="11">
                <a:moveTo>
                  <a:pt x="2" y="9"/>
                </a:moveTo>
                <a:lnTo>
                  <a:pt x="11" y="11"/>
                </a:lnTo>
                <a:lnTo>
                  <a:pt x="13" y="11"/>
                </a:lnTo>
                <a:lnTo>
                  <a:pt x="13" y="9"/>
                </a:lnTo>
                <a:lnTo>
                  <a:pt x="13" y="5"/>
                </a:lnTo>
                <a:lnTo>
                  <a:pt x="11" y="2"/>
                </a:lnTo>
                <a:lnTo>
                  <a:pt x="11" y="0"/>
                </a:lnTo>
                <a:lnTo>
                  <a:pt x="7" y="0"/>
                </a:lnTo>
                <a:lnTo>
                  <a:pt x="0" y="5"/>
                </a:lnTo>
                <a:lnTo>
                  <a:pt x="0" y="7"/>
                </a:lnTo>
                <a:lnTo>
                  <a:pt x="0" y="9"/>
                </a:lnTo>
                <a:lnTo>
                  <a:pt x="2" y="9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85" name="Freeform 385"/>
          <p:cNvSpPr>
            <a:spLocks/>
          </p:cNvSpPr>
          <p:nvPr/>
        </p:nvSpPr>
        <p:spPr bwMode="auto">
          <a:xfrm>
            <a:off x="5800724" y="2281238"/>
            <a:ext cx="47625" cy="33338"/>
          </a:xfrm>
          <a:custGeom>
            <a:avLst/>
            <a:gdLst>
              <a:gd name="T0" fmla="*/ 17 w 30"/>
              <a:gd name="T1" fmla="*/ 21 h 21"/>
              <a:gd name="T2" fmla="*/ 19 w 30"/>
              <a:gd name="T3" fmla="*/ 21 h 21"/>
              <a:gd name="T4" fmla="*/ 21 w 30"/>
              <a:gd name="T5" fmla="*/ 21 h 21"/>
              <a:gd name="T6" fmla="*/ 21 w 30"/>
              <a:gd name="T7" fmla="*/ 21 h 21"/>
              <a:gd name="T8" fmla="*/ 23 w 30"/>
              <a:gd name="T9" fmla="*/ 21 h 21"/>
              <a:gd name="T10" fmla="*/ 28 w 30"/>
              <a:gd name="T11" fmla="*/ 21 h 21"/>
              <a:gd name="T12" fmla="*/ 28 w 30"/>
              <a:gd name="T13" fmla="*/ 21 h 21"/>
              <a:gd name="T14" fmla="*/ 30 w 30"/>
              <a:gd name="T15" fmla="*/ 21 h 21"/>
              <a:gd name="T16" fmla="*/ 30 w 30"/>
              <a:gd name="T17" fmla="*/ 19 h 21"/>
              <a:gd name="T18" fmla="*/ 30 w 30"/>
              <a:gd name="T19" fmla="*/ 15 h 21"/>
              <a:gd name="T20" fmla="*/ 30 w 30"/>
              <a:gd name="T21" fmla="*/ 15 h 21"/>
              <a:gd name="T22" fmla="*/ 30 w 30"/>
              <a:gd name="T23" fmla="*/ 13 h 21"/>
              <a:gd name="T24" fmla="*/ 25 w 30"/>
              <a:gd name="T25" fmla="*/ 13 h 21"/>
              <a:gd name="T26" fmla="*/ 23 w 30"/>
              <a:gd name="T27" fmla="*/ 11 h 21"/>
              <a:gd name="T28" fmla="*/ 17 w 30"/>
              <a:gd name="T29" fmla="*/ 7 h 21"/>
              <a:gd name="T30" fmla="*/ 17 w 30"/>
              <a:gd name="T31" fmla="*/ 7 h 21"/>
              <a:gd name="T32" fmla="*/ 15 w 30"/>
              <a:gd name="T33" fmla="*/ 5 h 21"/>
              <a:gd name="T34" fmla="*/ 13 w 30"/>
              <a:gd name="T35" fmla="*/ 2 h 21"/>
              <a:gd name="T36" fmla="*/ 9 w 30"/>
              <a:gd name="T37" fmla="*/ 0 h 21"/>
              <a:gd name="T38" fmla="*/ 9 w 30"/>
              <a:gd name="T39" fmla="*/ 0 h 21"/>
              <a:gd name="T40" fmla="*/ 9 w 30"/>
              <a:gd name="T41" fmla="*/ 0 h 21"/>
              <a:gd name="T42" fmla="*/ 4 w 30"/>
              <a:gd name="T43" fmla="*/ 0 h 21"/>
              <a:gd name="T44" fmla="*/ 2 w 30"/>
              <a:gd name="T45" fmla="*/ 2 h 21"/>
              <a:gd name="T46" fmla="*/ 2 w 30"/>
              <a:gd name="T47" fmla="*/ 2 h 21"/>
              <a:gd name="T48" fmla="*/ 0 w 30"/>
              <a:gd name="T49" fmla="*/ 5 h 21"/>
              <a:gd name="T50" fmla="*/ 0 w 30"/>
              <a:gd name="T51" fmla="*/ 7 h 21"/>
              <a:gd name="T52" fmla="*/ 2 w 30"/>
              <a:gd name="T53" fmla="*/ 9 h 21"/>
              <a:gd name="T54" fmla="*/ 2 w 30"/>
              <a:gd name="T55" fmla="*/ 9 h 21"/>
              <a:gd name="T56" fmla="*/ 2 w 30"/>
              <a:gd name="T57" fmla="*/ 11 h 21"/>
              <a:gd name="T58" fmla="*/ 2 w 30"/>
              <a:gd name="T59" fmla="*/ 11 h 21"/>
              <a:gd name="T60" fmla="*/ 6 w 30"/>
              <a:gd name="T61" fmla="*/ 15 h 21"/>
              <a:gd name="T62" fmla="*/ 9 w 30"/>
              <a:gd name="T63" fmla="*/ 17 h 21"/>
              <a:gd name="T64" fmla="*/ 9 w 30"/>
              <a:gd name="T65" fmla="*/ 15 h 21"/>
              <a:gd name="T66" fmla="*/ 11 w 30"/>
              <a:gd name="T67" fmla="*/ 15 h 21"/>
              <a:gd name="T68" fmla="*/ 13 w 30"/>
              <a:gd name="T69" fmla="*/ 15 h 21"/>
              <a:gd name="T70" fmla="*/ 13 w 30"/>
              <a:gd name="T71" fmla="*/ 15 h 21"/>
              <a:gd name="T72" fmla="*/ 15 w 30"/>
              <a:gd name="T73" fmla="*/ 17 h 21"/>
              <a:gd name="T74" fmla="*/ 17 w 30"/>
              <a:gd name="T75" fmla="*/ 19 h 21"/>
              <a:gd name="T76" fmla="*/ 17 w 30"/>
              <a:gd name="T77" fmla="*/ 19 h 21"/>
              <a:gd name="T78" fmla="*/ 17 w 30"/>
              <a:gd name="T79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0" h="21">
                <a:moveTo>
                  <a:pt x="17" y="21"/>
                </a:moveTo>
                <a:lnTo>
                  <a:pt x="19" y="21"/>
                </a:lnTo>
                <a:lnTo>
                  <a:pt x="21" y="21"/>
                </a:lnTo>
                <a:lnTo>
                  <a:pt x="21" y="21"/>
                </a:lnTo>
                <a:lnTo>
                  <a:pt x="23" y="21"/>
                </a:lnTo>
                <a:lnTo>
                  <a:pt x="28" y="21"/>
                </a:lnTo>
                <a:lnTo>
                  <a:pt x="28" y="21"/>
                </a:lnTo>
                <a:lnTo>
                  <a:pt x="30" y="21"/>
                </a:lnTo>
                <a:lnTo>
                  <a:pt x="30" y="19"/>
                </a:lnTo>
                <a:lnTo>
                  <a:pt x="30" y="15"/>
                </a:lnTo>
                <a:lnTo>
                  <a:pt x="30" y="15"/>
                </a:lnTo>
                <a:lnTo>
                  <a:pt x="30" y="13"/>
                </a:lnTo>
                <a:lnTo>
                  <a:pt x="25" y="13"/>
                </a:lnTo>
                <a:lnTo>
                  <a:pt x="23" y="11"/>
                </a:lnTo>
                <a:lnTo>
                  <a:pt x="17" y="7"/>
                </a:lnTo>
                <a:lnTo>
                  <a:pt x="17" y="7"/>
                </a:lnTo>
                <a:lnTo>
                  <a:pt x="15" y="5"/>
                </a:lnTo>
                <a:lnTo>
                  <a:pt x="13" y="2"/>
                </a:lnTo>
                <a:lnTo>
                  <a:pt x="9" y="0"/>
                </a:lnTo>
                <a:lnTo>
                  <a:pt x="9" y="0"/>
                </a:lnTo>
                <a:lnTo>
                  <a:pt x="9" y="0"/>
                </a:lnTo>
                <a:lnTo>
                  <a:pt x="4" y="0"/>
                </a:lnTo>
                <a:lnTo>
                  <a:pt x="2" y="2"/>
                </a:lnTo>
                <a:lnTo>
                  <a:pt x="2" y="2"/>
                </a:lnTo>
                <a:lnTo>
                  <a:pt x="0" y="5"/>
                </a:lnTo>
                <a:lnTo>
                  <a:pt x="0" y="7"/>
                </a:lnTo>
                <a:lnTo>
                  <a:pt x="2" y="9"/>
                </a:lnTo>
                <a:lnTo>
                  <a:pt x="2" y="9"/>
                </a:lnTo>
                <a:lnTo>
                  <a:pt x="2" y="11"/>
                </a:lnTo>
                <a:lnTo>
                  <a:pt x="2" y="11"/>
                </a:lnTo>
                <a:lnTo>
                  <a:pt x="6" y="15"/>
                </a:lnTo>
                <a:lnTo>
                  <a:pt x="9" y="17"/>
                </a:lnTo>
                <a:lnTo>
                  <a:pt x="9" y="15"/>
                </a:lnTo>
                <a:lnTo>
                  <a:pt x="11" y="15"/>
                </a:lnTo>
                <a:lnTo>
                  <a:pt x="13" y="15"/>
                </a:lnTo>
                <a:lnTo>
                  <a:pt x="13" y="15"/>
                </a:lnTo>
                <a:lnTo>
                  <a:pt x="15" y="17"/>
                </a:lnTo>
                <a:lnTo>
                  <a:pt x="17" y="19"/>
                </a:lnTo>
                <a:lnTo>
                  <a:pt x="17" y="19"/>
                </a:lnTo>
                <a:lnTo>
                  <a:pt x="17" y="21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86" name="Freeform 386"/>
          <p:cNvSpPr>
            <a:spLocks/>
          </p:cNvSpPr>
          <p:nvPr/>
        </p:nvSpPr>
        <p:spPr bwMode="auto">
          <a:xfrm>
            <a:off x="5734049" y="1792288"/>
            <a:ext cx="33338" cy="15875"/>
          </a:xfrm>
          <a:custGeom>
            <a:avLst/>
            <a:gdLst>
              <a:gd name="T0" fmla="*/ 0 w 21"/>
              <a:gd name="T1" fmla="*/ 8 h 10"/>
              <a:gd name="T2" fmla="*/ 2 w 21"/>
              <a:gd name="T3" fmla="*/ 10 h 10"/>
              <a:gd name="T4" fmla="*/ 6 w 21"/>
              <a:gd name="T5" fmla="*/ 10 h 10"/>
              <a:gd name="T6" fmla="*/ 19 w 21"/>
              <a:gd name="T7" fmla="*/ 10 h 10"/>
              <a:gd name="T8" fmla="*/ 21 w 21"/>
              <a:gd name="T9" fmla="*/ 10 h 10"/>
              <a:gd name="T10" fmla="*/ 21 w 21"/>
              <a:gd name="T11" fmla="*/ 8 h 10"/>
              <a:gd name="T12" fmla="*/ 21 w 21"/>
              <a:gd name="T13" fmla="*/ 6 h 10"/>
              <a:gd name="T14" fmla="*/ 21 w 21"/>
              <a:gd name="T15" fmla="*/ 2 h 10"/>
              <a:gd name="T16" fmla="*/ 21 w 21"/>
              <a:gd name="T17" fmla="*/ 0 h 10"/>
              <a:gd name="T18" fmla="*/ 19 w 21"/>
              <a:gd name="T19" fmla="*/ 0 h 10"/>
              <a:gd name="T20" fmla="*/ 15 w 21"/>
              <a:gd name="T21" fmla="*/ 0 h 10"/>
              <a:gd name="T22" fmla="*/ 15 w 21"/>
              <a:gd name="T23" fmla="*/ 2 h 10"/>
              <a:gd name="T24" fmla="*/ 4 w 21"/>
              <a:gd name="T25" fmla="*/ 2 h 10"/>
              <a:gd name="T26" fmla="*/ 4 w 21"/>
              <a:gd name="T27" fmla="*/ 2 h 10"/>
              <a:gd name="T28" fmla="*/ 4 w 21"/>
              <a:gd name="T29" fmla="*/ 6 h 10"/>
              <a:gd name="T30" fmla="*/ 4 w 21"/>
              <a:gd name="T31" fmla="*/ 8 h 10"/>
              <a:gd name="T32" fmla="*/ 0 w 21"/>
              <a:gd name="T33" fmla="*/ 8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1" h="10">
                <a:moveTo>
                  <a:pt x="0" y="8"/>
                </a:moveTo>
                <a:lnTo>
                  <a:pt x="2" y="10"/>
                </a:lnTo>
                <a:lnTo>
                  <a:pt x="6" y="10"/>
                </a:lnTo>
                <a:lnTo>
                  <a:pt x="19" y="10"/>
                </a:lnTo>
                <a:lnTo>
                  <a:pt x="21" y="10"/>
                </a:lnTo>
                <a:lnTo>
                  <a:pt x="21" y="8"/>
                </a:lnTo>
                <a:lnTo>
                  <a:pt x="21" y="6"/>
                </a:lnTo>
                <a:lnTo>
                  <a:pt x="21" y="2"/>
                </a:lnTo>
                <a:lnTo>
                  <a:pt x="21" y="0"/>
                </a:lnTo>
                <a:lnTo>
                  <a:pt x="19" y="0"/>
                </a:lnTo>
                <a:lnTo>
                  <a:pt x="15" y="0"/>
                </a:lnTo>
                <a:lnTo>
                  <a:pt x="15" y="2"/>
                </a:lnTo>
                <a:lnTo>
                  <a:pt x="4" y="2"/>
                </a:lnTo>
                <a:lnTo>
                  <a:pt x="4" y="2"/>
                </a:lnTo>
                <a:lnTo>
                  <a:pt x="4" y="6"/>
                </a:lnTo>
                <a:lnTo>
                  <a:pt x="4" y="8"/>
                </a:lnTo>
                <a:lnTo>
                  <a:pt x="0" y="8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87" name="Freeform 387"/>
          <p:cNvSpPr>
            <a:spLocks/>
          </p:cNvSpPr>
          <p:nvPr/>
        </p:nvSpPr>
        <p:spPr bwMode="auto">
          <a:xfrm>
            <a:off x="5716587" y="1795463"/>
            <a:ext cx="11113" cy="3175"/>
          </a:xfrm>
          <a:custGeom>
            <a:avLst/>
            <a:gdLst>
              <a:gd name="T0" fmla="*/ 2 w 7"/>
              <a:gd name="T1" fmla="*/ 2 h 2"/>
              <a:gd name="T2" fmla="*/ 7 w 7"/>
              <a:gd name="T3" fmla="*/ 2 h 2"/>
              <a:gd name="T4" fmla="*/ 7 w 7"/>
              <a:gd name="T5" fmla="*/ 0 h 2"/>
              <a:gd name="T6" fmla="*/ 5 w 7"/>
              <a:gd name="T7" fmla="*/ 0 h 2"/>
              <a:gd name="T8" fmla="*/ 5 w 7"/>
              <a:gd name="T9" fmla="*/ 0 h 2"/>
              <a:gd name="T10" fmla="*/ 0 w 7"/>
              <a:gd name="T11" fmla="*/ 0 h 2"/>
              <a:gd name="T12" fmla="*/ 0 w 7"/>
              <a:gd name="T13" fmla="*/ 2 h 2"/>
              <a:gd name="T14" fmla="*/ 0 w 7"/>
              <a:gd name="T15" fmla="*/ 2 h 2"/>
              <a:gd name="T16" fmla="*/ 2 w 7"/>
              <a:gd name="T1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" h="2">
                <a:moveTo>
                  <a:pt x="2" y="2"/>
                </a:moveTo>
                <a:lnTo>
                  <a:pt x="7" y="2"/>
                </a:lnTo>
                <a:lnTo>
                  <a:pt x="7" y="0"/>
                </a:lnTo>
                <a:lnTo>
                  <a:pt x="5" y="0"/>
                </a:lnTo>
                <a:lnTo>
                  <a:pt x="5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88" name="Freeform 388"/>
          <p:cNvSpPr>
            <a:spLocks/>
          </p:cNvSpPr>
          <p:nvPr/>
        </p:nvSpPr>
        <p:spPr bwMode="auto">
          <a:xfrm>
            <a:off x="6078537" y="2144713"/>
            <a:ext cx="41275" cy="19050"/>
          </a:xfrm>
          <a:custGeom>
            <a:avLst/>
            <a:gdLst>
              <a:gd name="T0" fmla="*/ 2 w 26"/>
              <a:gd name="T1" fmla="*/ 12 h 12"/>
              <a:gd name="T2" fmla="*/ 5 w 26"/>
              <a:gd name="T3" fmla="*/ 12 h 12"/>
              <a:gd name="T4" fmla="*/ 7 w 26"/>
              <a:gd name="T5" fmla="*/ 12 h 12"/>
              <a:gd name="T6" fmla="*/ 11 w 26"/>
              <a:gd name="T7" fmla="*/ 12 h 12"/>
              <a:gd name="T8" fmla="*/ 15 w 26"/>
              <a:gd name="T9" fmla="*/ 10 h 12"/>
              <a:gd name="T10" fmla="*/ 21 w 26"/>
              <a:gd name="T11" fmla="*/ 10 h 12"/>
              <a:gd name="T12" fmla="*/ 26 w 26"/>
              <a:gd name="T13" fmla="*/ 8 h 12"/>
              <a:gd name="T14" fmla="*/ 26 w 26"/>
              <a:gd name="T15" fmla="*/ 8 h 12"/>
              <a:gd name="T16" fmla="*/ 26 w 26"/>
              <a:gd name="T17" fmla="*/ 6 h 12"/>
              <a:gd name="T18" fmla="*/ 24 w 26"/>
              <a:gd name="T19" fmla="*/ 4 h 12"/>
              <a:gd name="T20" fmla="*/ 21 w 26"/>
              <a:gd name="T21" fmla="*/ 4 h 12"/>
              <a:gd name="T22" fmla="*/ 19 w 26"/>
              <a:gd name="T23" fmla="*/ 2 h 12"/>
              <a:gd name="T24" fmla="*/ 17 w 26"/>
              <a:gd name="T25" fmla="*/ 0 h 12"/>
              <a:gd name="T26" fmla="*/ 17 w 26"/>
              <a:gd name="T27" fmla="*/ 0 h 12"/>
              <a:gd name="T28" fmla="*/ 15 w 26"/>
              <a:gd name="T29" fmla="*/ 0 h 12"/>
              <a:gd name="T30" fmla="*/ 7 w 26"/>
              <a:gd name="T31" fmla="*/ 0 h 12"/>
              <a:gd name="T32" fmla="*/ 2 w 26"/>
              <a:gd name="T33" fmla="*/ 2 h 12"/>
              <a:gd name="T34" fmla="*/ 0 w 26"/>
              <a:gd name="T35" fmla="*/ 4 h 12"/>
              <a:gd name="T36" fmla="*/ 0 w 26"/>
              <a:gd name="T37" fmla="*/ 8 h 12"/>
              <a:gd name="T38" fmla="*/ 0 w 26"/>
              <a:gd name="T39" fmla="*/ 10 h 12"/>
              <a:gd name="T40" fmla="*/ 0 w 26"/>
              <a:gd name="T41" fmla="*/ 10 h 12"/>
              <a:gd name="T42" fmla="*/ 0 w 26"/>
              <a:gd name="T43" fmla="*/ 12 h 12"/>
              <a:gd name="T44" fmla="*/ 0 w 26"/>
              <a:gd name="T45" fmla="*/ 12 h 12"/>
              <a:gd name="T46" fmla="*/ 2 w 26"/>
              <a:gd name="T4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6" h="12">
                <a:moveTo>
                  <a:pt x="2" y="12"/>
                </a:moveTo>
                <a:lnTo>
                  <a:pt x="5" y="12"/>
                </a:lnTo>
                <a:lnTo>
                  <a:pt x="7" y="12"/>
                </a:lnTo>
                <a:lnTo>
                  <a:pt x="11" y="12"/>
                </a:lnTo>
                <a:lnTo>
                  <a:pt x="15" y="10"/>
                </a:lnTo>
                <a:lnTo>
                  <a:pt x="21" y="10"/>
                </a:lnTo>
                <a:lnTo>
                  <a:pt x="26" y="8"/>
                </a:lnTo>
                <a:lnTo>
                  <a:pt x="26" y="8"/>
                </a:lnTo>
                <a:lnTo>
                  <a:pt x="26" y="6"/>
                </a:lnTo>
                <a:lnTo>
                  <a:pt x="24" y="4"/>
                </a:lnTo>
                <a:lnTo>
                  <a:pt x="21" y="4"/>
                </a:lnTo>
                <a:lnTo>
                  <a:pt x="19" y="2"/>
                </a:lnTo>
                <a:lnTo>
                  <a:pt x="17" y="0"/>
                </a:lnTo>
                <a:lnTo>
                  <a:pt x="17" y="0"/>
                </a:lnTo>
                <a:lnTo>
                  <a:pt x="15" y="0"/>
                </a:lnTo>
                <a:lnTo>
                  <a:pt x="7" y="0"/>
                </a:lnTo>
                <a:lnTo>
                  <a:pt x="2" y="2"/>
                </a:lnTo>
                <a:lnTo>
                  <a:pt x="0" y="4"/>
                </a:lnTo>
                <a:lnTo>
                  <a:pt x="0" y="8"/>
                </a:lnTo>
                <a:lnTo>
                  <a:pt x="0" y="10"/>
                </a:lnTo>
                <a:lnTo>
                  <a:pt x="0" y="10"/>
                </a:lnTo>
                <a:lnTo>
                  <a:pt x="0" y="12"/>
                </a:lnTo>
                <a:lnTo>
                  <a:pt x="0" y="12"/>
                </a:lnTo>
                <a:lnTo>
                  <a:pt x="2" y="12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89" name="Freeform 389"/>
          <p:cNvSpPr>
            <a:spLocks/>
          </p:cNvSpPr>
          <p:nvPr/>
        </p:nvSpPr>
        <p:spPr bwMode="auto">
          <a:xfrm>
            <a:off x="6246812" y="2184400"/>
            <a:ext cx="36513" cy="17463"/>
          </a:xfrm>
          <a:custGeom>
            <a:avLst/>
            <a:gdLst>
              <a:gd name="T0" fmla="*/ 6 w 23"/>
              <a:gd name="T1" fmla="*/ 2 h 11"/>
              <a:gd name="T2" fmla="*/ 6 w 23"/>
              <a:gd name="T3" fmla="*/ 4 h 11"/>
              <a:gd name="T4" fmla="*/ 4 w 23"/>
              <a:gd name="T5" fmla="*/ 6 h 11"/>
              <a:gd name="T6" fmla="*/ 0 w 23"/>
              <a:gd name="T7" fmla="*/ 8 h 11"/>
              <a:gd name="T8" fmla="*/ 0 w 23"/>
              <a:gd name="T9" fmla="*/ 8 h 11"/>
              <a:gd name="T10" fmla="*/ 0 w 23"/>
              <a:gd name="T11" fmla="*/ 11 h 11"/>
              <a:gd name="T12" fmla="*/ 4 w 23"/>
              <a:gd name="T13" fmla="*/ 11 h 11"/>
              <a:gd name="T14" fmla="*/ 10 w 23"/>
              <a:gd name="T15" fmla="*/ 11 h 11"/>
              <a:gd name="T16" fmla="*/ 13 w 23"/>
              <a:gd name="T17" fmla="*/ 8 h 11"/>
              <a:gd name="T18" fmla="*/ 17 w 23"/>
              <a:gd name="T19" fmla="*/ 6 h 11"/>
              <a:gd name="T20" fmla="*/ 19 w 23"/>
              <a:gd name="T21" fmla="*/ 6 h 11"/>
              <a:gd name="T22" fmla="*/ 23 w 23"/>
              <a:gd name="T23" fmla="*/ 4 h 11"/>
              <a:gd name="T24" fmla="*/ 23 w 23"/>
              <a:gd name="T25" fmla="*/ 4 h 11"/>
              <a:gd name="T26" fmla="*/ 21 w 23"/>
              <a:gd name="T27" fmla="*/ 2 h 11"/>
              <a:gd name="T28" fmla="*/ 13 w 23"/>
              <a:gd name="T29" fmla="*/ 0 h 11"/>
              <a:gd name="T30" fmla="*/ 10 w 23"/>
              <a:gd name="T31" fmla="*/ 0 h 11"/>
              <a:gd name="T32" fmla="*/ 6 w 23"/>
              <a:gd name="T33" fmla="*/ 2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3" h="11">
                <a:moveTo>
                  <a:pt x="6" y="2"/>
                </a:moveTo>
                <a:lnTo>
                  <a:pt x="6" y="4"/>
                </a:lnTo>
                <a:lnTo>
                  <a:pt x="4" y="6"/>
                </a:lnTo>
                <a:lnTo>
                  <a:pt x="0" y="8"/>
                </a:lnTo>
                <a:lnTo>
                  <a:pt x="0" y="8"/>
                </a:lnTo>
                <a:lnTo>
                  <a:pt x="0" y="11"/>
                </a:lnTo>
                <a:lnTo>
                  <a:pt x="4" y="11"/>
                </a:lnTo>
                <a:lnTo>
                  <a:pt x="10" y="11"/>
                </a:lnTo>
                <a:lnTo>
                  <a:pt x="13" y="8"/>
                </a:lnTo>
                <a:lnTo>
                  <a:pt x="17" y="6"/>
                </a:lnTo>
                <a:lnTo>
                  <a:pt x="19" y="6"/>
                </a:lnTo>
                <a:lnTo>
                  <a:pt x="23" y="4"/>
                </a:lnTo>
                <a:lnTo>
                  <a:pt x="23" y="4"/>
                </a:lnTo>
                <a:lnTo>
                  <a:pt x="21" y="2"/>
                </a:lnTo>
                <a:lnTo>
                  <a:pt x="13" y="0"/>
                </a:lnTo>
                <a:lnTo>
                  <a:pt x="10" y="0"/>
                </a:lnTo>
                <a:lnTo>
                  <a:pt x="6" y="2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90" name="Freeform 390"/>
          <p:cNvSpPr>
            <a:spLocks/>
          </p:cNvSpPr>
          <p:nvPr/>
        </p:nvSpPr>
        <p:spPr bwMode="auto">
          <a:xfrm>
            <a:off x="6226174" y="1831975"/>
            <a:ext cx="36513" cy="9525"/>
          </a:xfrm>
          <a:custGeom>
            <a:avLst/>
            <a:gdLst>
              <a:gd name="T0" fmla="*/ 2 w 23"/>
              <a:gd name="T1" fmla="*/ 2 h 6"/>
              <a:gd name="T2" fmla="*/ 7 w 23"/>
              <a:gd name="T3" fmla="*/ 4 h 6"/>
              <a:gd name="T4" fmla="*/ 9 w 23"/>
              <a:gd name="T5" fmla="*/ 4 h 6"/>
              <a:gd name="T6" fmla="*/ 9 w 23"/>
              <a:gd name="T7" fmla="*/ 6 h 6"/>
              <a:gd name="T8" fmla="*/ 11 w 23"/>
              <a:gd name="T9" fmla="*/ 6 h 6"/>
              <a:gd name="T10" fmla="*/ 23 w 23"/>
              <a:gd name="T11" fmla="*/ 4 h 6"/>
              <a:gd name="T12" fmla="*/ 23 w 23"/>
              <a:gd name="T13" fmla="*/ 4 h 6"/>
              <a:gd name="T14" fmla="*/ 19 w 23"/>
              <a:gd name="T15" fmla="*/ 2 h 6"/>
              <a:gd name="T16" fmla="*/ 7 w 23"/>
              <a:gd name="T17" fmla="*/ 0 h 6"/>
              <a:gd name="T18" fmla="*/ 4 w 23"/>
              <a:gd name="T19" fmla="*/ 2 h 6"/>
              <a:gd name="T20" fmla="*/ 2 w 23"/>
              <a:gd name="T21" fmla="*/ 0 h 6"/>
              <a:gd name="T22" fmla="*/ 2 w 23"/>
              <a:gd name="T23" fmla="*/ 0 h 6"/>
              <a:gd name="T24" fmla="*/ 0 w 23"/>
              <a:gd name="T25" fmla="*/ 0 h 6"/>
              <a:gd name="T26" fmla="*/ 0 w 23"/>
              <a:gd name="T27" fmla="*/ 0 h 6"/>
              <a:gd name="T28" fmla="*/ 2 w 23"/>
              <a:gd name="T29" fmla="*/ 2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3" h="6">
                <a:moveTo>
                  <a:pt x="2" y="2"/>
                </a:moveTo>
                <a:lnTo>
                  <a:pt x="7" y="4"/>
                </a:lnTo>
                <a:lnTo>
                  <a:pt x="9" y="4"/>
                </a:lnTo>
                <a:lnTo>
                  <a:pt x="9" y="6"/>
                </a:lnTo>
                <a:lnTo>
                  <a:pt x="11" y="6"/>
                </a:lnTo>
                <a:lnTo>
                  <a:pt x="23" y="4"/>
                </a:lnTo>
                <a:lnTo>
                  <a:pt x="23" y="4"/>
                </a:lnTo>
                <a:lnTo>
                  <a:pt x="19" y="2"/>
                </a:lnTo>
                <a:lnTo>
                  <a:pt x="7" y="0"/>
                </a:lnTo>
                <a:lnTo>
                  <a:pt x="4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2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91" name="Freeform 391"/>
          <p:cNvSpPr>
            <a:spLocks/>
          </p:cNvSpPr>
          <p:nvPr/>
        </p:nvSpPr>
        <p:spPr bwMode="auto">
          <a:xfrm>
            <a:off x="6226174" y="2141538"/>
            <a:ext cx="17463" cy="6350"/>
          </a:xfrm>
          <a:custGeom>
            <a:avLst/>
            <a:gdLst>
              <a:gd name="T0" fmla="*/ 2 w 11"/>
              <a:gd name="T1" fmla="*/ 0 h 4"/>
              <a:gd name="T2" fmla="*/ 0 w 11"/>
              <a:gd name="T3" fmla="*/ 2 h 4"/>
              <a:gd name="T4" fmla="*/ 2 w 11"/>
              <a:gd name="T5" fmla="*/ 2 h 4"/>
              <a:gd name="T6" fmla="*/ 9 w 11"/>
              <a:gd name="T7" fmla="*/ 4 h 4"/>
              <a:gd name="T8" fmla="*/ 11 w 11"/>
              <a:gd name="T9" fmla="*/ 4 h 4"/>
              <a:gd name="T10" fmla="*/ 2 w 11"/>
              <a:gd name="T11" fmla="*/ 0 h 4"/>
              <a:gd name="T12" fmla="*/ 2 w 11"/>
              <a:gd name="T13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4">
                <a:moveTo>
                  <a:pt x="2" y="0"/>
                </a:moveTo>
                <a:lnTo>
                  <a:pt x="0" y="2"/>
                </a:lnTo>
                <a:lnTo>
                  <a:pt x="2" y="2"/>
                </a:lnTo>
                <a:lnTo>
                  <a:pt x="9" y="4"/>
                </a:lnTo>
                <a:lnTo>
                  <a:pt x="11" y="4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92" name="Freeform 392"/>
          <p:cNvSpPr>
            <a:spLocks/>
          </p:cNvSpPr>
          <p:nvPr/>
        </p:nvSpPr>
        <p:spPr bwMode="auto">
          <a:xfrm>
            <a:off x="6210299" y="2141538"/>
            <a:ext cx="15875" cy="6350"/>
          </a:xfrm>
          <a:custGeom>
            <a:avLst/>
            <a:gdLst>
              <a:gd name="T0" fmla="*/ 6 w 10"/>
              <a:gd name="T1" fmla="*/ 2 h 4"/>
              <a:gd name="T2" fmla="*/ 8 w 10"/>
              <a:gd name="T3" fmla="*/ 2 h 4"/>
              <a:gd name="T4" fmla="*/ 10 w 10"/>
              <a:gd name="T5" fmla="*/ 0 h 4"/>
              <a:gd name="T6" fmla="*/ 10 w 10"/>
              <a:gd name="T7" fmla="*/ 0 h 4"/>
              <a:gd name="T8" fmla="*/ 8 w 10"/>
              <a:gd name="T9" fmla="*/ 0 h 4"/>
              <a:gd name="T10" fmla="*/ 2 w 10"/>
              <a:gd name="T11" fmla="*/ 0 h 4"/>
              <a:gd name="T12" fmla="*/ 0 w 10"/>
              <a:gd name="T13" fmla="*/ 2 h 4"/>
              <a:gd name="T14" fmla="*/ 0 w 10"/>
              <a:gd name="T15" fmla="*/ 4 h 4"/>
              <a:gd name="T16" fmla="*/ 2 w 10"/>
              <a:gd name="T17" fmla="*/ 4 h 4"/>
              <a:gd name="T18" fmla="*/ 6 w 10"/>
              <a:gd name="T19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" h="4">
                <a:moveTo>
                  <a:pt x="6" y="2"/>
                </a:moveTo>
                <a:lnTo>
                  <a:pt x="8" y="2"/>
                </a:lnTo>
                <a:lnTo>
                  <a:pt x="10" y="0"/>
                </a:lnTo>
                <a:lnTo>
                  <a:pt x="10" y="0"/>
                </a:lnTo>
                <a:lnTo>
                  <a:pt x="8" y="0"/>
                </a:lnTo>
                <a:lnTo>
                  <a:pt x="2" y="0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6" y="2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93" name="Freeform 393"/>
          <p:cNvSpPr>
            <a:spLocks/>
          </p:cNvSpPr>
          <p:nvPr/>
        </p:nvSpPr>
        <p:spPr bwMode="auto">
          <a:xfrm>
            <a:off x="6180137" y="2160588"/>
            <a:ext cx="19050" cy="14288"/>
          </a:xfrm>
          <a:custGeom>
            <a:avLst/>
            <a:gdLst>
              <a:gd name="T0" fmla="*/ 4 w 12"/>
              <a:gd name="T1" fmla="*/ 7 h 9"/>
              <a:gd name="T2" fmla="*/ 6 w 12"/>
              <a:gd name="T3" fmla="*/ 9 h 9"/>
              <a:gd name="T4" fmla="*/ 8 w 12"/>
              <a:gd name="T5" fmla="*/ 9 h 9"/>
              <a:gd name="T6" fmla="*/ 8 w 12"/>
              <a:gd name="T7" fmla="*/ 9 h 9"/>
              <a:gd name="T8" fmla="*/ 8 w 12"/>
              <a:gd name="T9" fmla="*/ 7 h 9"/>
              <a:gd name="T10" fmla="*/ 8 w 12"/>
              <a:gd name="T11" fmla="*/ 7 h 9"/>
              <a:gd name="T12" fmla="*/ 8 w 12"/>
              <a:gd name="T13" fmla="*/ 4 h 9"/>
              <a:gd name="T14" fmla="*/ 8 w 12"/>
              <a:gd name="T15" fmla="*/ 2 h 9"/>
              <a:gd name="T16" fmla="*/ 12 w 12"/>
              <a:gd name="T17" fmla="*/ 2 h 9"/>
              <a:gd name="T18" fmla="*/ 8 w 12"/>
              <a:gd name="T19" fmla="*/ 0 h 9"/>
              <a:gd name="T20" fmla="*/ 6 w 12"/>
              <a:gd name="T21" fmla="*/ 0 h 9"/>
              <a:gd name="T22" fmla="*/ 4 w 12"/>
              <a:gd name="T23" fmla="*/ 0 h 9"/>
              <a:gd name="T24" fmla="*/ 0 w 12"/>
              <a:gd name="T25" fmla="*/ 0 h 9"/>
              <a:gd name="T26" fmla="*/ 0 w 12"/>
              <a:gd name="T27" fmla="*/ 2 h 9"/>
              <a:gd name="T28" fmla="*/ 0 w 12"/>
              <a:gd name="T29" fmla="*/ 4 h 9"/>
              <a:gd name="T30" fmla="*/ 0 w 12"/>
              <a:gd name="T31" fmla="*/ 4 h 9"/>
              <a:gd name="T32" fmla="*/ 4 w 12"/>
              <a:gd name="T33" fmla="*/ 7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" h="9">
                <a:moveTo>
                  <a:pt x="4" y="7"/>
                </a:moveTo>
                <a:lnTo>
                  <a:pt x="6" y="9"/>
                </a:lnTo>
                <a:lnTo>
                  <a:pt x="8" y="9"/>
                </a:lnTo>
                <a:lnTo>
                  <a:pt x="8" y="9"/>
                </a:lnTo>
                <a:lnTo>
                  <a:pt x="8" y="7"/>
                </a:lnTo>
                <a:lnTo>
                  <a:pt x="8" y="7"/>
                </a:lnTo>
                <a:lnTo>
                  <a:pt x="8" y="4"/>
                </a:lnTo>
                <a:lnTo>
                  <a:pt x="8" y="2"/>
                </a:lnTo>
                <a:lnTo>
                  <a:pt x="12" y="2"/>
                </a:lnTo>
                <a:lnTo>
                  <a:pt x="8" y="0"/>
                </a:lnTo>
                <a:lnTo>
                  <a:pt x="6" y="0"/>
                </a:lnTo>
                <a:lnTo>
                  <a:pt x="4" y="0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4" y="7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94" name="Freeform 394"/>
          <p:cNvSpPr>
            <a:spLocks/>
          </p:cNvSpPr>
          <p:nvPr/>
        </p:nvSpPr>
        <p:spPr bwMode="auto">
          <a:xfrm>
            <a:off x="7767637" y="2124075"/>
            <a:ext cx="90488" cy="33338"/>
          </a:xfrm>
          <a:custGeom>
            <a:avLst/>
            <a:gdLst>
              <a:gd name="T0" fmla="*/ 0 w 57"/>
              <a:gd name="T1" fmla="*/ 15 h 21"/>
              <a:gd name="T2" fmla="*/ 0 w 57"/>
              <a:gd name="T3" fmla="*/ 17 h 21"/>
              <a:gd name="T4" fmla="*/ 2 w 57"/>
              <a:gd name="T5" fmla="*/ 17 h 21"/>
              <a:gd name="T6" fmla="*/ 5 w 57"/>
              <a:gd name="T7" fmla="*/ 17 h 21"/>
              <a:gd name="T8" fmla="*/ 11 w 57"/>
              <a:gd name="T9" fmla="*/ 15 h 21"/>
              <a:gd name="T10" fmla="*/ 15 w 57"/>
              <a:gd name="T11" fmla="*/ 15 h 21"/>
              <a:gd name="T12" fmla="*/ 15 w 57"/>
              <a:gd name="T13" fmla="*/ 15 h 21"/>
              <a:gd name="T14" fmla="*/ 21 w 57"/>
              <a:gd name="T15" fmla="*/ 15 h 21"/>
              <a:gd name="T16" fmla="*/ 28 w 57"/>
              <a:gd name="T17" fmla="*/ 19 h 21"/>
              <a:gd name="T18" fmla="*/ 36 w 57"/>
              <a:gd name="T19" fmla="*/ 19 h 21"/>
              <a:gd name="T20" fmla="*/ 40 w 57"/>
              <a:gd name="T21" fmla="*/ 19 h 21"/>
              <a:gd name="T22" fmla="*/ 43 w 57"/>
              <a:gd name="T23" fmla="*/ 19 h 21"/>
              <a:gd name="T24" fmla="*/ 47 w 57"/>
              <a:gd name="T25" fmla="*/ 19 h 21"/>
              <a:gd name="T26" fmla="*/ 53 w 57"/>
              <a:gd name="T27" fmla="*/ 21 h 21"/>
              <a:gd name="T28" fmla="*/ 57 w 57"/>
              <a:gd name="T29" fmla="*/ 21 h 21"/>
              <a:gd name="T30" fmla="*/ 57 w 57"/>
              <a:gd name="T31" fmla="*/ 19 h 21"/>
              <a:gd name="T32" fmla="*/ 57 w 57"/>
              <a:gd name="T33" fmla="*/ 15 h 21"/>
              <a:gd name="T34" fmla="*/ 55 w 57"/>
              <a:gd name="T35" fmla="*/ 13 h 21"/>
              <a:gd name="T36" fmla="*/ 55 w 57"/>
              <a:gd name="T37" fmla="*/ 11 h 21"/>
              <a:gd name="T38" fmla="*/ 45 w 57"/>
              <a:gd name="T39" fmla="*/ 4 h 21"/>
              <a:gd name="T40" fmla="*/ 40 w 57"/>
              <a:gd name="T41" fmla="*/ 2 h 21"/>
              <a:gd name="T42" fmla="*/ 38 w 57"/>
              <a:gd name="T43" fmla="*/ 0 h 21"/>
              <a:gd name="T44" fmla="*/ 34 w 57"/>
              <a:gd name="T45" fmla="*/ 0 h 21"/>
              <a:gd name="T46" fmla="*/ 30 w 57"/>
              <a:gd name="T47" fmla="*/ 0 h 21"/>
              <a:gd name="T48" fmla="*/ 24 w 57"/>
              <a:gd name="T49" fmla="*/ 2 h 21"/>
              <a:gd name="T50" fmla="*/ 21 w 57"/>
              <a:gd name="T51" fmla="*/ 2 h 21"/>
              <a:gd name="T52" fmla="*/ 21 w 57"/>
              <a:gd name="T53" fmla="*/ 2 h 21"/>
              <a:gd name="T54" fmla="*/ 19 w 57"/>
              <a:gd name="T55" fmla="*/ 2 h 21"/>
              <a:gd name="T56" fmla="*/ 17 w 57"/>
              <a:gd name="T57" fmla="*/ 4 h 21"/>
              <a:gd name="T58" fmla="*/ 15 w 57"/>
              <a:gd name="T59" fmla="*/ 8 h 21"/>
              <a:gd name="T60" fmla="*/ 13 w 57"/>
              <a:gd name="T61" fmla="*/ 11 h 21"/>
              <a:gd name="T62" fmla="*/ 11 w 57"/>
              <a:gd name="T63" fmla="*/ 13 h 21"/>
              <a:gd name="T64" fmla="*/ 7 w 57"/>
              <a:gd name="T65" fmla="*/ 15 h 21"/>
              <a:gd name="T66" fmla="*/ 2 w 57"/>
              <a:gd name="T67" fmla="*/ 15 h 21"/>
              <a:gd name="T68" fmla="*/ 0 w 57"/>
              <a:gd name="T69" fmla="*/ 15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7" h="21">
                <a:moveTo>
                  <a:pt x="0" y="15"/>
                </a:moveTo>
                <a:lnTo>
                  <a:pt x="0" y="17"/>
                </a:lnTo>
                <a:lnTo>
                  <a:pt x="2" y="17"/>
                </a:lnTo>
                <a:lnTo>
                  <a:pt x="5" y="17"/>
                </a:lnTo>
                <a:lnTo>
                  <a:pt x="11" y="15"/>
                </a:lnTo>
                <a:lnTo>
                  <a:pt x="15" y="15"/>
                </a:lnTo>
                <a:lnTo>
                  <a:pt x="15" y="15"/>
                </a:lnTo>
                <a:lnTo>
                  <a:pt x="21" y="15"/>
                </a:lnTo>
                <a:lnTo>
                  <a:pt x="28" y="19"/>
                </a:lnTo>
                <a:lnTo>
                  <a:pt x="36" y="19"/>
                </a:lnTo>
                <a:lnTo>
                  <a:pt x="40" y="19"/>
                </a:lnTo>
                <a:lnTo>
                  <a:pt x="43" y="19"/>
                </a:lnTo>
                <a:lnTo>
                  <a:pt x="47" y="19"/>
                </a:lnTo>
                <a:lnTo>
                  <a:pt x="53" y="21"/>
                </a:lnTo>
                <a:lnTo>
                  <a:pt x="57" y="21"/>
                </a:lnTo>
                <a:lnTo>
                  <a:pt x="57" y="19"/>
                </a:lnTo>
                <a:lnTo>
                  <a:pt x="57" y="15"/>
                </a:lnTo>
                <a:lnTo>
                  <a:pt x="55" y="13"/>
                </a:lnTo>
                <a:lnTo>
                  <a:pt x="55" y="11"/>
                </a:lnTo>
                <a:lnTo>
                  <a:pt x="45" y="4"/>
                </a:lnTo>
                <a:lnTo>
                  <a:pt x="40" y="2"/>
                </a:lnTo>
                <a:lnTo>
                  <a:pt x="38" y="0"/>
                </a:lnTo>
                <a:lnTo>
                  <a:pt x="34" y="0"/>
                </a:lnTo>
                <a:lnTo>
                  <a:pt x="30" y="0"/>
                </a:lnTo>
                <a:lnTo>
                  <a:pt x="24" y="2"/>
                </a:lnTo>
                <a:lnTo>
                  <a:pt x="21" y="2"/>
                </a:lnTo>
                <a:lnTo>
                  <a:pt x="21" y="2"/>
                </a:lnTo>
                <a:lnTo>
                  <a:pt x="19" y="2"/>
                </a:lnTo>
                <a:lnTo>
                  <a:pt x="17" y="4"/>
                </a:lnTo>
                <a:lnTo>
                  <a:pt x="15" y="8"/>
                </a:lnTo>
                <a:lnTo>
                  <a:pt x="13" y="11"/>
                </a:lnTo>
                <a:lnTo>
                  <a:pt x="11" y="13"/>
                </a:lnTo>
                <a:lnTo>
                  <a:pt x="7" y="15"/>
                </a:lnTo>
                <a:lnTo>
                  <a:pt x="2" y="15"/>
                </a:lnTo>
                <a:lnTo>
                  <a:pt x="0" y="15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95" name="Freeform 395"/>
          <p:cNvSpPr>
            <a:spLocks/>
          </p:cNvSpPr>
          <p:nvPr/>
        </p:nvSpPr>
        <p:spPr bwMode="auto">
          <a:xfrm>
            <a:off x="6738937" y="1985963"/>
            <a:ext cx="6350" cy="7938"/>
          </a:xfrm>
          <a:custGeom>
            <a:avLst/>
            <a:gdLst>
              <a:gd name="T0" fmla="*/ 0 w 4"/>
              <a:gd name="T1" fmla="*/ 2 h 5"/>
              <a:gd name="T2" fmla="*/ 2 w 4"/>
              <a:gd name="T3" fmla="*/ 2 h 5"/>
              <a:gd name="T4" fmla="*/ 2 w 4"/>
              <a:gd name="T5" fmla="*/ 5 h 5"/>
              <a:gd name="T6" fmla="*/ 4 w 4"/>
              <a:gd name="T7" fmla="*/ 5 h 5"/>
              <a:gd name="T8" fmla="*/ 4 w 4"/>
              <a:gd name="T9" fmla="*/ 5 h 5"/>
              <a:gd name="T10" fmla="*/ 2 w 4"/>
              <a:gd name="T11" fmla="*/ 0 h 5"/>
              <a:gd name="T12" fmla="*/ 0 w 4"/>
              <a:gd name="T13" fmla="*/ 2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5">
                <a:moveTo>
                  <a:pt x="0" y="2"/>
                </a:moveTo>
                <a:lnTo>
                  <a:pt x="2" y="2"/>
                </a:lnTo>
                <a:lnTo>
                  <a:pt x="2" y="5"/>
                </a:lnTo>
                <a:lnTo>
                  <a:pt x="4" y="5"/>
                </a:lnTo>
                <a:lnTo>
                  <a:pt x="4" y="5"/>
                </a:lnTo>
                <a:lnTo>
                  <a:pt x="2" y="0"/>
                </a:lnTo>
                <a:lnTo>
                  <a:pt x="0" y="2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96" name="Freeform 396"/>
          <p:cNvSpPr>
            <a:spLocks/>
          </p:cNvSpPr>
          <p:nvPr/>
        </p:nvSpPr>
        <p:spPr bwMode="auto">
          <a:xfrm>
            <a:off x="7921624" y="2043113"/>
            <a:ext cx="114300" cy="41275"/>
          </a:xfrm>
          <a:custGeom>
            <a:avLst/>
            <a:gdLst>
              <a:gd name="T0" fmla="*/ 13 w 72"/>
              <a:gd name="T1" fmla="*/ 17 h 26"/>
              <a:gd name="T2" fmla="*/ 15 w 72"/>
              <a:gd name="T3" fmla="*/ 19 h 26"/>
              <a:gd name="T4" fmla="*/ 17 w 72"/>
              <a:gd name="T5" fmla="*/ 19 h 26"/>
              <a:gd name="T6" fmla="*/ 24 w 72"/>
              <a:gd name="T7" fmla="*/ 19 h 26"/>
              <a:gd name="T8" fmla="*/ 26 w 72"/>
              <a:gd name="T9" fmla="*/ 21 h 26"/>
              <a:gd name="T10" fmla="*/ 28 w 72"/>
              <a:gd name="T11" fmla="*/ 23 h 26"/>
              <a:gd name="T12" fmla="*/ 30 w 72"/>
              <a:gd name="T13" fmla="*/ 23 h 26"/>
              <a:gd name="T14" fmla="*/ 34 w 72"/>
              <a:gd name="T15" fmla="*/ 23 h 26"/>
              <a:gd name="T16" fmla="*/ 45 w 72"/>
              <a:gd name="T17" fmla="*/ 26 h 26"/>
              <a:gd name="T18" fmla="*/ 53 w 72"/>
              <a:gd name="T19" fmla="*/ 26 h 26"/>
              <a:gd name="T20" fmla="*/ 57 w 72"/>
              <a:gd name="T21" fmla="*/ 26 h 26"/>
              <a:gd name="T22" fmla="*/ 64 w 72"/>
              <a:gd name="T23" fmla="*/ 21 h 26"/>
              <a:gd name="T24" fmla="*/ 68 w 72"/>
              <a:gd name="T25" fmla="*/ 21 h 26"/>
              <a:gd name="T26" fmla="*/ 70 w 72"/>
              <a:gd name="T27" fmla="*/ 19 h 26"/>
              <a:gd name="T28" fmla="*/ 72 w 72"/>
              <a:gd name="T29" fmla="*/ 13 h 26"/>
              <a:gd name="T30" fmla="*/ 70 w 72"/>
              <a:gd name="T31" fmla="*/ 13 h 26"/>
              <a:gd name="T32" fmla="*/ 70 w 72"/>
              <a:gd name="T33" fmla="*/ 13 h 26"/>
              <a:gd name="T34" fmla="*/ 68 w 72"/>
              <a:gd name="T35" fmla="*/ 15 h 26"/>
              <a:gd name="T36" fmla="*/ 68 w 72"/>
              <a:gd name="T37" fmla="*/ 15 h 26"/>
              <a:gd name="T38" fmla="*/ 66 w 72"/>
              <a:gd name="T39" fmla="*/ 15 h 26"/>
              <a:gd name="T40" fmla="*/ 64 w 72"/>
              <a:gd name="T41" fmla="*/ 13 h 26"/>
              <a:gd name="T42" fmla="*/ 62 w 72"/>
              <a:gd name="T43" fmla="*/ 11 h 26"/>
              <a:gd name="T44" fmla="*/ 53 w 72"/>
              <a:gd name="T45" fmla="*/ 11 h 26"/>
              <a:gd name="T46" fmla="*/ 45 w 72"/>
              <a:gd name="T47" fmla="*/ 11 h 26"/>
              <a:gd name="T48" fmla="*/ 43 w 72"/>
              <a:gd name="T49" fmla="*/ 11 h 26"/>
              <a:gd name="T50" fmla="*/ 38 w 72"/>
              <a:gd name="T51" fmla="*/ 11 h 26"/>
              <a:gd name="T52" fmla="*/ 36 w 72"/>
              <a:gd name="T53" fmla="*/ 11 h 26"/>
              <a:gd name="T54" fmla="*/ 36 w 72"/>
              <a:gd name="T55" fmla="*/ 9 h 26"/>
              <a:gd name="T56" fmla="*/ 36 w 72"/>
              <a:gd name="T57" fmla="*/ 9 h 26"/>
              <a:gd name="T58" fmla="*/ 36 w 72"/>
              <a:gd name="T59" fmla="*/ 7 h 26"/>
              <a:gd name="T60" fmla="*/ 36 w 72"/>
              <a:gd name="T61" fmla="*/ 7 h 26"/>
              <a:gd name="T62" fmla="*/ 22 w 72"/>
              <a:gd name="T63" fmla="*/ 4 h 26"/>
              <a:gd name="T64" fmla="*/ 22 w 72"/>
              <a:gd name="T65" fmla="*/ 4 h 26"/>
              <a:gd name="T66" fmla="*/ 15 w 72"/>
              <a:gd name="T67" fmla="*/ 7 h 26"/>
              <a:gd name="T68" fmla="*/ 11 w 72"/>
              <a:gd name="T69" fmla="*/ 7 h 26"/>
              <a:gd name="T70" fmla="*/ 11 w 72"/>
              <a:gd name="T71" fmla="*/ 4 h 26"/>
              <a:gd name="T72" fmla="*/ 11 w 72"/>
              <a:gd name="T73" fmla="*/ 2 h 26"/>
              <a:gd name="T74" fmla="*/ 7 w 72"/>
              <a:gd name="T75" fmla="*/ 0 h 26"/>
              <a:gd name="T76" fmla="*/ 5 w 72"/>
              <a:gd name="T77" fmla="*/ 0 h 26"/>
              <a:gd name="T78" fmla="*/ 5 w 72"/>
              <a:gd name="T79" fmla="*/ 4 h 26"/>
              <a:gd name="T80" fmla="*/ 3 w 72"/>
              <a:gd name="T81" fmla="*/ 7 h 26"/>
              <a:gd name="T82" fmla="*/ 0 w 72"/>
              <a:gd name="T83" fmla="*/ 9 h 26"/>
              <a:gd name="T84" fmla="*/ 0 w 72"/>
              <a:gd name="T85" fmla="*/ 13 h 26"/>
              <a:gd name="T86" fmla="*/ 9 w 72"/>
              <a:gd name="T87" fmla="*/ 15 h 26"/>
              <a:gd name="T88" fmla="*/ 13 w 72"/>
              <a:gd name="T89" fmla="*/ 17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2" h="26">
                <a:moveTo>
                  <a:pt x="13" y="17"/>
                </a:moveTo>
                <a:lnTo>
                  <a:pt x="15" y="19"/>
                </a:lnTo>
                <a:lnTo>
                  <a:pt x="17" y="19"/>
                </a:lnTo>
                <a:lnTo>
                  <a:pt x="24" y="19"/>
                </a:lnTo>
                <a:lnTo>
                  <a:pt x="26" y="21"/>
                </a:lnTo>
                <a:lnTo>
                  <a:pt x="28" y="23"/>
                </a:lnTo>
                <a:lnTo>
                  <a:pt x="30" y="23"/>
                </a:lnTo>
                <a:lnTo>
                  <a:pt x="34" y="23"/>
                </a:lnTo>
                <a:lnTo>
                  <a:pt x="45" y="26"/>
                </a:lnTo>
                <a:lnTo>
                  <a:pt x="53" y="26"/>
                </a:lnTo>
                <a:lnTo>
                  <a:pt x="57" y="26"/>
                </a:lnTo>
                <a:lnTo>
                  <a:pt x="64" y="21"/>
                </a:lnTo>
                <a:lnTo>
                  <a:pt x="68" y="21"/>
                </a:lnTo>
                <a:lnTo>
                  <a:pt x="70" y="19"/>
                </a:lnTo>
                <a:lnTo>
                  <a:pt x="72" y="13"/>
                </a:lnTo>
                <a:lnTo>
                  <a:pt x="70" y="13"/>
                </a:lnTo>
                <a:lnTo>
                  <a:pt x="70" y="13"/>
                </a:lnTo>
                <a:lnTo>
                  <a:pt x="68" y="15"/>
                </a:lnTo>
                <a:lnTo>
                  <a:pt x="68" y="15"/>
                </a:lnTo>
                <a:lnTo>
                  <a:pt x="66" y="15"/>
                </a:lnTo>
                <a:lnTo>
                  <a:pt x="64" y="13"/>
                </a:lnTo>
                <a:lnTo>
                  <a:pt x="62" y="11"/>
                </a:lnTo>
                <a:lnTo>
                  <a:pt x="53" y="11"/>
                </a:lnTo>
                <a:lnTo>
                  <a:pt x="45" y="11"/>
                </a:lnTo>
                <a:lnTo>
                  <a:pt x="43" y="11"/>
                </a:lnTo>
                <a:lnTo>
                  <a:pt x="38" y="11"/>
                </a:lnTo>
                <a:lnTo>
                  <a:pt x="36" y="11"/>
                </a:lnTo>
                <a:lnTo>
                  <a:pt x="36" y="9"/>
                </a:lnTo>
                <a:lnTo>
                  <a:pt x="36" y="9"/>
                </a:lnTo>
                <a:lnTo>
                  <a:pt x="36" y="7"/>
                </a:lnTo>
                <a:lnTo>
                  <a:pt x="36" y="7"/>
                </a:lnTo>
                <a:lnTo>
                  <a:pt x="22" y="4"/>
                </a:lnTo>
                <a:lnTo>
                  <a:pt x="22" y="4"/>
                </a:lnTo>
                <a:lnTo>
                  <a:pt x="15" y="7"/>
                </a:lnTo>
                <a:lnTo>
                  <a:pt x="11" y="7"/>
                </a:lnTo>
                <a:lnTo>
                  <a:pt x="11" y="4"/>
                </a:lnTo>
                <a:lnTo>
                  <a:pt x="11" y="2"/>
                </a:lnTo>
                <a:lnTo>
                  <a:pt x="7" y="0"/>
                </a:lnTo>
                <a:lnTo>
                  <a:pt x="5" y="0"/>
                </a:lnTo>
                <a:lnTo>
                  <a:pt x="5" y="4"/>
                </a:lnTo>
                <a:lnTo>
                  <a:pt x="3" y="7"/>
                </a:lnTo>
                <a:lnTo>
                  <a:pt x="0" y="9"/>
                </a:lnTo>
                <a:lnTo>
                  <a:pt x="0" y="13"/>
                </a:lnTo>
                <a:lnTo>
                  <a:pt x="9" y="15"/>
                </a:lnTo>
                <a:lnTo>
                  <a:pt x="13" y="17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97" name="Freeform 397"/>
          <p:cNvSpPr>
            <a:spLocks/>
          </p:cNvSpPr>
          <p:nvPr/>
        </p:nvSpPr>
        <p:spPr bwMode="auto">
          <a:xfrm>
            <a:off x="7975599" y="1982788"/>
            <a:ext cx="26988" cy="6350"/>
          </a:xfrm>
          <a:custGeom>
            <a:avLst/>
            <a:gdLst>
              <a:gd name="T0" fmla="*/ 13 w 17"/>
              <a:gd name="T1" fmla="*/ 4 h 4"/>
              <a:gd name="T2" fmla="*/ 15 w 17"/>
              <a:gd name="T3" fmla="*/ 2 h 4"/>
              <a:gd name="T4" fmla="*/ 17 w 17"/>
              <a:gd name="T5" fmla="*/ 0 h 4"/>
              <a:gd name="T6" fmla="*/ 7 w 17"/>
              <a:gd name="T7" fmla="*/ 2 h 4"/>
              <a:gd name="T8" fmla="*/ 2 w 17"/>
              <a:gd name="T9" fmla="*/ 4 h 4"/>
              <a:gd name="T10" fmla="*/ 0 w 17"/>
              <a:gd name="T11" fmla="*/ 4 h 4"/>
              <a:gd name="T12" fmla="*/ 13 w 17"/>
              <a:gd name="T13" fmla="*/ 4 h 4"/>
              <a:gd name="T14" fmla="*/ 13 w 17"/>
              <a:gd name="T1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" h="4">
                <a:moveTo>
                  <a:pt x="13" y="4"/>
                </a:moveTo>
                <a:lnTo>
                  <a:pt x="15" y="2"/>
                </a:lnTo>
                <a:lnTo>
                  <a:pt x="17" y="0"/>
                </a:lnTo>
                <a:lnTo>
                  <a:pt x="7" y="2"/>
                </a:lnTo>
                <a:lnTo>
                  <a:pt x="2" y="4"/>
                </a:lnTo>
                <a:lnTo>
                  <a:pt x="0" y="4"/>
                </a:lnTo>
                <a:lnTo>
                  <a:pt x="13" y="4"/>
                </a:lnTo>
                <a:lnTo>
                  <a:pt x="13" y="4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98" name="Freeform 398"/>
          <p:cNvSpPr>
            <a:spLocks/>
          </p:cNvSpPr>
          <p:nvPr/>
        </p:nvSpPr>
        <p:spPr bwMode="auto">
          <a:xfrm>
            <a:off x="8077199" y="2012950"/>
            <a:ext cx="9525" cy="6350"/>
          </a:xfrm>
          <a:custGeom>
            <a:avLst/>
            <a:gdLst>
              <a:gd name="T0" fmla="*/ 6 w 6"/>
              <a:gd name="T1" fmla="*/ 2 h 4"/>
              <a:gd name="T2" fmla="*/ 6 w 6"/>
              <a:gd name="T3" fmla="*/ 0 h 4"/>
              <a:gd name="T4" fmla="*/ 4 w 6"/>
              <a:gd name="T5" fmla="*/ 0 h 4"/>
              <a:gd name="T6" fmla="*/ 4 w 6"/>
              <a:gd name="T7" fmla="*/ 0 h 4"/>
              <a:gd name="T8" fmla="*/ 2 w 6"/>
              <a:gd name="T9" fmla="*/ 0 h 4"/>
              <a:gd name="T10" fmla="*/ 0 w 6"/>
              <a:gd name="T11" fmla="*/ 2 h 4"/>
              <a:gd name="T12" fmla="*/ 4 w 6"/>
              <a:gd name="T13" fmla="*/ 4 h 4"/>
              <a:gd name="T14" fmla="*/ 6 w 6"/>
              <a:gd name="T15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" h="4">
                <a:moveTo>
                  <a:pt x="6" y="2"/>
                </a:move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4" y="4"/>
                </a:lnTo>
                <a:lnTo>
                  <a:pt x="6" y="2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99" name="Freeform 399"/>
          <p:cNvSpPr>
            <a:spLocks/>
          </p:cNvSpPr>
          <p:nvPr/>
        </p:nvSpPr>
        <p:spPr bwMode="auto">
          <a:xfrm>
            <a:off x="5770562" y="1747838"/>
            <a:ext cx="39688" cy="20638"/>
          </a:xfrm>
          <a:custGeom>
            <a:avLst/>
            <a:gdLst>
              <a:gd name="T0" fmla="*/ 15 w 25"/>
              <a:gd name="T1" fmla="*/ 2 h 13"/>
              <a:gd name="T2" fmla="*/ 13 w 25"/>
              <a:gd name="T3" fmla="*/ 0 h 13"/>
              <a:gd name="T4" fmla="*/ 13 w 25"/>
              <a:gd name="T5" fmla="*/ 0 h 13"/>
              <a:gd name="T6" fmla="*/ 6 w 25"/>
              <a:gd name="T7" fmla="*/ 5 h 13"/>
              <a:gd name="T8" fmla="*/ 2 w 25"/>
              <a:gd name="T9" fmla="*/ 5 h 13"/>
              <a:gd name="T10" fmla="*/ 0 w 25"/>
              <a:gd name="T11" fmla="*/ 5 h 13"/>
              <a:gd name="T12" fmla="*/ 2 w 25"/>
              <a:gd name="T13" fmla="*/ 9 h 13"/>
              <a:gd name="T14" fmla="*/ 9 w 25"/>
              <a:gd name="T15" fmla="*/ 9 h 13"/>
              <a:gd name="T16" fmla="*/ 11 w 25"/>
              <a:gd name="T17" fmla="*/ 13 h 13"/>
              <a:gd name="T18" fmla="*/ 17 w 25"/>
              <a:gd name="T19" fmla="*/ 13 h 13"/>
              <a:gd name="T20" fmla="*/ 21 w 25"/>
              <a:gd name="T21" fmla="*/ 13 h 13"/>
              <a:gd name="T22" fmla="*/ 25 w 25"/>
              <a:gd name="T23" fmla="*/ 13 h 13"/>
              <a:gd name="T24" fmla="*/ 25 w 25"/>
              <a:gd name="T25" fmla="*/ 11 h 13"/>
              <a:gd name="T26" fmla="*/ 25 w 25"/>
              <a:gd name="T27" fmla="*/ 9 h 13"/>
              <a:gd name="T28" fmla="*/ 23 w 25"/>
              <a:gd name="T29" fmla="*/ 9 h 13"/>
              <a:gd name="T30" fmla="*/ 23 w 25"/>
              <a:gd name="T31" fmla="*/ 7 h 13"/>
              <a:gd name="T32" fmla="*/ 21 w 25"/>
              <a:gd name="T33" fmla="*/ 5 h 13"/>
              <a:gd name="T34" fmla="*/ 19 w 25"/>
              <a:gd name="T35" fmla="*/ 2 h 13"/>
              <a:gd name="T36" fmla="*/ 15 w 25"/>
              <a:gd name="T37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5" h="13">
                <a:moveTo>
                  <a:pt x="15" y="2"/>
                </a:moveTo>
                <a:lnTo>
                  <a:pt x="13" y="0"/>
                </a:lnTo>
                <a:lnTo>
                  <a:pt x="13" y="0"/>
                </a:lnTo>
                <a:lnTo>
                  <a:pt x="6" y="5"/>
                </a:lnTo>
                <a:lnTo>
                  <a:pt x="2" y="5"/>
                </a:lnTo>
                <a:lnTo>
                  <a:pt x="0" y="5"/>
                </a:lnTo>
                <a:lnTo>
                  <a:pt x="2" y="9"/>
                </a:lnTo>
                <a:lnTo>
                  <a:pt x="9" y="9"/>
                </a:lnTo>
                <a:lnTo>
                  <a:pt x="11" y="13"/>
                </a:lnTo>
                <a:lnTo>
                  <a:pt x="17" y="13"/>
                </a:lnTo>
                <a:lnTo>
                  <a:pt x="21" y="13"/>
                </a:lnTo>
                <a:lnTo>
                  <a:pt x="25" y="13"/>
                </a:lnTo>
                <a:lnTo>
                  <a:pt x="25" y="11"/>
                </a:lnTo>
                <a:lnTo>
                  <a:pt x="25" y="9"/>
                </a:lnTo>
                <a:lnTo>
                  <a:pt x="23" y="9"/>
                </a:lnTo>
                <a:lnTo>
                  <a:pt x="23" y="7"/>
                </a:lnTo>
                <a:lnTo>
                  <a:pt x="21" y="5"/>
                </a:lnTo>
                <a:lnTo>
                  <a:pt x="19" y="2"/>
                </a:lnTo>
                <a:lnTo>
                  <a:pt x="15" y="2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00" name="Freeform 400"/>
          <p:cNvSpPr>
            <a:spLocks/>
          </p:cNvSpPr>
          <p:nvPr/>
        </p:nvSpPr>
        <p:spPr bwMode="auto">
          <a:xfrm>
            <a:off x="7778749" y="2106613"/>
            <a:ext cx="22225" cy="17463"/>
          </a:xfrm>
          <a:custGeom>
            <a:avLst/>
            <a:gdLst>
              <a:gd name="T0" fmla="*/ 4 w 14"/>
              <a:gd name="T1" fmla="*/ 11 h 11"/>
              <a:gd name="T2" fmla="*/ 4 w 14"/>
              <a:gd name="T3" fmla="*/ 11 h 11"/>
              <a:gd name="T4" fmla="*/ 12 w 14"/>
              <a:gd name="T5" fmla="*/ 9 h 11"/>
              <a:gd name="T6" fmla="*/ 12 w 14"/>
              <a:gd name="T7" fmla="*/ 7 h 11"/>
              <a:gd name="T8" fmla="*/ 14 w 14"/>
              <a:gd name="T9" fmla="*/ 5 h 11"/>
              <a:gd name="T10" fmla="*/ 14 w 14"/>
              <a:gd name="T11" fmla="*/ 3 h 11"/>
              <a:gd name="T12" fmla="*/ 12 w 14"/>
              <a:gd name="T13" fmla="*/ 0 h 11"/>
              <a:gd name="T14" fmla="*/ 12 w 14"/>
              <a:gd name="T15" fmla="*/ 0 h 11"/>
              <a:gd name="T16" fmla="*/ 10 w 14"/>
              <a:gd name="T17" fmla="*/ 0 h 11"/>
              <a:gd name="T18" fmla="*/ 4 w 14"/>
              <a:gd name="T19" fmla="*/ 0 h 11"/>
              <a:gd name="T20" fmla="*/ 2 w 14"/>
              <a:gd name="T21" fmla="*/ 0 h 11"/>
              <a:gd name="T22" fmla="*/ 0 w 14"/>
              <a:gd name="T23" fmla="*/ 3 h 11"/>
              <a:gd name="T24" fmla="*/ 0 w 14"/>
              <a:gd name="T25" fmla="*/ 3 h 11"/>
              <a:gd name="T26" fmla="*/ 0 w 14"/>
              <a:gd name="T27" fmla="*/ 9 h 11"/>
              <a:gd name="T28" fmla="*/ 4 w 14"/>
              <a:gd name="T2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" h="11">
                <a:moveTo>
                  <a:pt x="4" y="11"/>
                </a:moveTo>
                <a:lnTo>
                  <a:pt x="4" y="11"/>
                </a:lnTo>
                <a:lnTo>
                  <a:pt x="12" y="9"/>
                </a:lnTo>
                <a:lnTo>
                  <a:pt x="12" y="7"/>
                </a:lnTo>
                <a:lnTo>
                  <a:pt x="14" y="5"/>
                </a:lnTo>
                <a:lnTo>
                  <a:pt x="14" y="3"/>
                </a:lnTo>
                <a:lnTo>
                  <a:pt x="12" y="0"/>
                </a:lnTo>
                <a:lnTo>
                  <a:pt x="12" y="0"/>
                </a:lnTo>
                <a:lnTo>
                  <a:pt x="10" y="0"/>
                </a:lnTo>
                <a:lnTo>
                  <a:pt x="4" y="0"/>
                </a:lnTo>
                <a:lnTo>
                  <a:pt x="2" y="0"/>
                </a:lnTo>
                <a:lnTo>
                  <a:pt x="0" y="3"/>
                </a:lnTo>
                <a:lnTo>
                  <a:pt x="0" y="3"/>
                </a:lnTo>
                <a:lnTo>
                  <a:pt x="0" y="9"/>
                </a:lnTo>
                <a:lnTo>
                  <a:pt x="4" y="11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01" name="Freeform 401"/>
          <p:cNvSpPr>
            <a:spLocks/>
          </p:cNvSpPr>
          <p:nvPr/>
        </p:nvSpPr>
        <p:spPr bwMode="auto">
          <a:xfrm>
            <a:off x="7704137" y="2232025"/>
            <a:ext cx="20638" cy="6350"/>
          </a:xfrm>
          <a:custGeom>
            <a:avLst/>
            <a:gdLst>
              <a:gd name="T0" fmla="*/ 11 w 13"/>
              <a:gd name="T1" fmla="*/ 0 h 4"/>
              <a:gd name="T2" fmla="*/ 2 w 13"/>
              <a:gd name="T3" fmla="*/ 0 h 4"/>
              <a:gd name="T4" fmla="*/ 0 w 13"/>
              <a:gd name="T5" fmla="*/ 2 h 4"/>
              <a:gd name="T6" fmla="*/ 0 w 13"/>
              <a:gd name="T7" fmla="*/ 2 h 4"/>
              <a:gd name="T8" fmla="*/ 0 w 13"/>
              <a:gd name="T9" fmla="*/ 2 h 4"/>
              <a:gd name="T10" fmla="*/ 0 w 13"/>
              <a:gd name="T11" fmla="*/ 2 h 4"/>
              <a:gd name="T12" fmla="*/ 0 w 13"/>
              <a:gd name="T13" fmla="*/ 2 h 4"/>
              <a:gd name="T14" fmla="*/ 2 w 13"/>
              <a:gd name="T15" fmla="*/ 4 h 4"/>
              <a:gd name="T16" fmla="*/ 4 w 13"/>
              <a:gd name="T17" fmla="*/ 4 h 4"/>
              <a:gd name="T18" fmla="*/ 4 w 13"/>
              <a:gd name="T19" fmla="*/ 4 h 4"/>
              <a:gd name="T20" fmla="*/ 4 w 13"/>
              <a:gd name="T21" fmla="*/ 2 h 4"/>
              <a:gd name="T22" fmla="*/ 7 w 13"/>
              <a:gd name="T23" fmla="*/ 4 h 4"/>
              <a:gd name="T24" fmla="*/ 9 w 13"/>
              <a:gd name="T25" fmla="*/ 4 h 4"/>
              <a:gd name="T26" fmla="*/ 9 w 13"/>
              <a:gd name="T27" fmla="*/ 4 h 4"/>
              <a:gd name="T28" fmla="*/ 13 w 13"/>
              <a:gd name="T29" fmla="*/ 2 h 4"/>
              <a:gd name="T30" fmla="*/ 13 w 13"/>
              <a:gd name="T31" fmla="*/ 2 h 4"/>
              <a:gd name="T32" fmla="*/ 11 w 13"/>
              <a:gd name="T33" fmla="*/ 0 h 4"/>
              <a:gd name="T34" fmla="*/ 11 w 13"/>
              <a:gd name="T3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" h="4">
                <a:moveTo>
                  <a:pt x="11" y="0"/>
                </a:move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7" y="4"/>
                </a:lnTo>
                <a:lnTo>
                  <a:pt x="9" y="4"/>
                </a:lnTo>
                <a:lnTo>
                  <a:pt x="9" y="4"/>
                </a:lnTo>
                <a:lnTo>
                  <a:pt x="13" y="2"/>
                </a:lnTo>
                <a:lnTo>
                  <a:pt x="13" y="2"/>
                </a:lnTo>
                <a:lnTo>
                  <a:pt x="11" y="0"/>
                </a:lnTo>
                <a:lnTo>
                  <a:pt x="11" y="0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02" name="Freeform 402"/>
          <p:cNvSpPr>
            <a:spLocks/>
          </p:cNvSpPr>
          <p:nvPr/>
        </p:nvSpPr>
        <p:spPr bwMode="auto">
          <a:xfrm>
            <a:off x="8267699" y="2262188"/>
            <a:ext cx="6350" cy="3175"/>
          </a:xfrm>
          <a:custGeom>
            <a:avLst/>
            <a:gdLst>
              <a:gd name="T0" fmla="*/ 4 w 4"/>
              <a:gd name="T1" fmla="*/ 2 h 2"/>
              <a:gd name="T2" fmla="*/ 4 w 4"/>
              <a:gd name="T3" fmla="*/ 2 h 2"/>
              <a:gd name="T4" fmla="*/ 4 w 4"/>
              <a:gd name="T5" fmla="*/ 0 h 2"/>
              <a:gd name="T6" fmla="*/ 2 w 4"/>
              <a:gd name="T7" fmla="*/ 0 h 2"/>
              <a:gd name="T8" fmla="*/ 0 w 4"/>
              <a:gd name="T9" fmla="*/ 0 h 2"/>
              <a:gd name="T10" fmla="*/ 0 w 4"/>
              <a:gd name="T11" fmla="*/ 0 h 2"/>
              <a:gd name="T12" fmla="*/ 0 w 4"/>
              <a:gd name="T13" fmla="*/ 2 h 2"/>
              <a:gd name="T14" fmla="*/ 2 w 4"/>
              <a:gd name="T15" fmla="*/ 2 h 2"/>
              <a:gd name="T16" fmla="*/ 4 w 4"/>
              <a:gd name="T1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" h="2">
                <a:moveTo>
                  <a:pt x="4" y="2"/>
                </a:move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4" y="2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03" name="Freeform 403"/>
          <p:cNvSpPr>
            <a:spLocks/>
          </p:cNvSpPr>
          <p:nvPr/>
        </p:nvSpPr>
        <p:spPr bwMode="auto">
          <a:xfrm>
            <a:off x="8283574" y="2319338"/>
            <a:ext cx="14288" cy="30163"/>
          </a:xfrm>
          <a:custGeom>
            <a:avLst/>
            <a:gdLst>
              <a:gd name="T0" fmla="*/ 0 w 9"/>
              <a:gd name="T1" fmla="*/ 10 h 19"/>
              <a:gd name="T2" fmla="*/ 0 w 9"/>
              <a:gd name="T3" fmla="*/ 12 h 19"/>
              <a:gd name="T4" fmla="*/ 3 w 9"/>
              <a:gd name="T5" fmla="*/ 14 h 19"/>
              <a:gd name="T6" fmla="*/ 5 w 9"/>
              <a:gd name="T7" fmla="*/ 14 h 19"/>
              <a:gd name="T8" fmla="*/ 7 w 9"/>
              <a:gd name="T9" fmla="*/ 16 h 19"/>
              <a:gd name="T10" fmla="*/ 7 w 9"/>
              <a:gd name="T11" fmla="*/ 16 h 19"/>
              <a:gd name="T12" fmla="*/ 7 w 9"/>
              <a:gd name="T13" fmla="*/ 19 h 19"/>
              <a:gd name="T14" fmla="*/ 7 w 9"/>
              <a:gd name="T15" fmla="*/ 19 h 19"/>
              <a:gd name="T16" fmla="*/ 7 w 9"/>
              <a:gd name="T17" fmla="*/ 19 h 19"/>
              <a:gd name="T18" fmla="*/ 7 w 9"/>
              <a:gd name="T19" fmla="*/ 16 h 19"/>
              <a:gd name="T20" fmla="*/ 7 w 9"/>
              <a:gd name="T21" fmla="*/ 16 h 19"/>
              <a:gd name="T22" fmla="*/ 5 w 9"/>
              <a:gd name="T23" fmla="*/ 12 h 19"/>
              <a:gd name="T24" fmla="*/ 5 w 9"/>
              <a:gd name="T25" fmla="*/ 10 h 19"/>
              <a:gd name="T26" fmla="*/ 5 w 9"/>
              <a:gd name="T27" fmla="*/ 8 h 19"/>
              <a:gd name="T28" fmla="*/ 5 w 9"/>
              <a:gd name="T29" fmla="*/ 6 h 19"/>
              <a:gd name="T30" fmla="*/ 5 w 9"/>
              <a:gd name="T31" fmla="*/ 6 h 19"/>
              <a:gd name="T32" fmla="*/ 7 w 9"/>
              <a:gd name="T33" fmla="*/ 4 h 19"/>
              <a:gd name="T34" fmla="*/ 9 w 9"/>
              <a:gd name="T35" fmla="*/ 2 h 19"/>
              <a:gd name="T36" fmla="*/ 9 w 9"/>
              <a:gd name="T37" fmla="*/ 0 h 19"/>
              <a:gd name="T38" fmla="*/ 7 w 9"/>
              <a:gd name="T39" fmla="*/ 0 h 19"/>
              <a:gd name="T40" fmla="*/ 7 w 9"/>
              <a:gd name="T41" fmla="*/ 0 h 19"/>
              <a:gd name="T42" fmla="*/ 5 w 9"/>
              <a:gd name="T43" fmla="*/ 0 h 19"/>
              <a:gd name="T44" fmla="*/ 5 w 9"/>
              <a:gd name="T45" fmla="*/ 2 h 19"/>
              <a:gd name="T46" fmla="*/ 0 w 9"/>
              <a:gd name="T47" fmla="*/ 4 h 19"/>
              <a:gd name="T48" fmla="*/ 0 w 9"/>
              <a:gd name="T49" fmla="*/ 6 h 19"/>
              <a:gd name="T50" fmla="*/ 3 w 9"/>
              <a:gd name="T51" fmla="*/ 8 h 19"/>
              <a:gd name="T52" fmla="*/ 0 w 9"/>
              <a:gd name="T53" fmla="*/ 1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" h="19">
                <a:moveTo>
                  <a:pt x="0" y="10"/>
                </a:moveTo>
                <a:lnTo>
                  <a:pt x="0" y="12"/>
                </a:lnTo>
                <a:lnTo>
                  <a:pt x="3" y="14"/>
                </a:lnTo>
                <a:lnTo>
                  <a:pt x="5" y="14"/>
                </a:lnTo>
                <a:lnTo>
                  <a:pt x="7" y="16"/>
                </a:lnTo>
                <a:lnTo>
                  <a:pt x="7" y="16"/>
                </a:lnTo>
                <a:lnTo>
                  <a:pt x="7" y="19"/>
                </a:lnTo>
                <a:lnTo>
                  <a:pt x="7" y="19"/>
                </a:lnTo>
                <a:lnTo>
                  <a:pt x="7" y="19"/>
                </a:lnTo>
                <a:lnTo>
                  <a:pt x="7" y="16"/>
                </a:lnTo>
                <a:lnTo>
                  <a:pt x="7" y="16"/>
                </a:lnTo>
                <a:lnTo>
                  <a:pt x="5" y="12"/>
                </a:lnTo>
                <a:lnTo>
                  <a:pt x="5" y="10"/>
                </a:lnTo>
                <a:lnTo>
                  <a:pt x="5" y="8"/>
                </a:lnTo>
                <a:lnTo>
                  <a:pt x="5" y="6"/>
                </a:lnTo>
                <a:lnTo>
                  <a:pt x="5" y="6"/>
                </a:lnTo>
                <a:lnTo>
                  <a:pt x="7" y="4"/>
                </a:lnTo>
                <a:lnTo>
                  <a:pt x="9" y="2"/>
                </a:lnTo>
                <a:lnTo>
                  <a:pt x="9" y="0"/>
                </a:lnTo>
                <a:lnTo>
                  <a:pt x="7" y="0"/>
                </a:lnTo>
                <a:lnTo>
                  <a:pt x="7" y="0"/>
                </a:lnTo>
                <a:lnTo>
                  <a:pt x="5" y="0"/>
                </a:lnTo>
                <a:lnTo>
                  <a:pt x="5" y="2"/>
                </a:lnTo>
                <a:lnTo>
                  <a:pt x="0" y="4"/>
                </a:lnTo>
                <a:lnTo>
                  <a:pt x="0" y="6"/>
                </a:lnTo>
                <a:lnTo>
                  <a:pt x="3" y="8"/>
                </a:lnTo>
                <a:lnTo>
                  <a:pt x="0" y="10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04" name="Freeform 404"/>
          <p:cNvSpPr>
            <a:spLocks/>
          </p:cNvSpPr>
          <p:nvPr/>
        </p:nvSpPr>
        <p:spPr bwMode="auto">
          <a:xfrm>
            <a:off x="8445499" y="2301875"/>
            <a:ext cx="39688" cy="20638"/>
          </a:xfrm>
          <a:custGeom>
            <a:avLst/>
            <a:gdLst>
              <a:gd name="T0" fmla="*/ 4 w 25"/>
              <a:gd name="T1" fmla="*/ 6 h 13"/>
              <a:gd name="T2" fmla="*/ 6 w 25"/>
              <a:gd name="T3" fmla="*/ 8 h 13"/>
              <a:gd name="T4" fmla="*/ 10 w 25"/>
              <a:gd name="T5" fmla="*/ 8 h 13"/>
              <a:gd name="T6" fmla="*/ 19 w 25"/>
              <a:gd name="T7" fmla="*/ 13 h 13"/>
              <a:gd name="T8" fmla="*/ 23 w 25"/>
              <a:gd name="T9" fmla="*/ 11 h 13"/>
              <a:gd name="T10" fmla="*/ 23 w 25"/>
              <a:gd name="T11" fmla="*/ 11 h 13"/>
              <a:gd name="T12" fmla="*/ 23 w 25"/>
              <a:gd name="T13" fmla="*/ 11 h 13"/>
              <a:gd name="T14" fmla="*/ 23 w 25"/>
              <a:gd name="T15" fmla="*/ 6 h 13"/>
              <a:gd name="T16" fmla="*/ 25 w 25"/>
              <a:gd name="T17" fmla="*/ 6 h 13"/>
              <a:gd name="T18" fmla="*/ 25 w 25"/>
              <a:gd name="T19" fmla="*/ 6 h 13"/>
              <a:gd name="T20" fmla="*/ 25 w 25"/>
              <a:gd name="T21" fmla="*/ 4 h 13"/>
              <a:gd name="T22" fmla="*/ 25 w 25"/>
              <a:gd name="T23" fmla="*/ 4 h 13"/>
              <a:gd name="T24" fmla="*/ 25 w 25"/>
              <a:gd name="T25" fmla="*/ 4 h 13"/>
              <a:gd name="T26" fmla="*/ 10 w 25"/>
              <a:gd name="T27" fmla="*/ 0 h 13"/>
              <a:gd name="T28" fmla="*/ 6 w 25"/>
              <a:gd name="T29" fmla="*/ 0 h 13"/>
              <a:gd name="T30" fmla="*/ 4 w 25"/>
              <a:gd name="T31" fmla="*/ 0 h 13"/>
              <a:gd name="T32" fmla="*/ 2 w 25"/>
              <a:gd name="T33" fmla="*/ 2 h 13"/>
              <a:gd name="T34" fmla="*/ 2 w 25"/>
              <a:gd name="T35" fmla="*/ 4 h 13"/>
              <a:gd name="T36" fmla="*/ 0 w 25"/>
              <a:gd name="T37" fmla="*/ 4 h 13"/>
              <a:gd name="T38" fmla="*/ 2 w 25"/>
              <a:gd name="T39" fmla="*/ 4 h 13"/>
              <a:gd name="T40" fmla="*/ 4 w 25"/>
              <a:gd name="T41" fmla="*/ 6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5" h="13">
                <a:moveTo>
                  <a:pt x="4" y="6"/>
                </a:moveTo>
                <a:lnTo>
                  <a:pt x="6" y="8"/>
                </a:lnTo>
                <a:lnTo>
                  <a:pt x="10" y="8"/>
                </a:lnTo>
                <a:lnTo>
                  <a:pt x="19" y="13"/>
                </a:lnTo>
                <a:lnTo>
                  <a:pt x="23" y="11"/>
                </a:lnTo>
                <a:lnTo>
                  <a:pt x="23" y="11"/>
                </a:lnTo>
                <a:lnTo>
                  <a:pt x="23" y="11"/>
                </a:lnTo>
                <a:lnTo>
                  <a:pt x="23" y="6"/>
                </a:lnTo>
                <a:lnTo>
                  <a:pt x="25" y="6"/>
                </a:lnTo>
                <a:lnTo>
                  <a:pt x="25" y="6"/>
                </a:lnTo>
                <a:lnTo>
                  <a:pt x="25" y="4"/>
                </a:lnTo>
                <a:lnTo>
                  <a:pt x="25" y="4"/>
                </a:lnTo>
                <a:lnTo>
                  <a:pt x="25" y="4"/>
                </a:lnTo>
                <a:lnTo>
                  <a:pt x="10" y="0"/>
                </a:lnTo>
                <a:lnTo>
                  <a:pt x="6" y="0"/>
                </a:lnTo>
                <a:lnTo>
                  <a:pt x="4" y="0"/>
                </a:lnTo>
                <a:lnTo>
                  <a:pt x="2" y="2"/>
                </a:lnTo>
                <a:lnTo>
                  <a:pt x="2" y="4"/>
                </a:lnTo>
                <a:lnTo>
                  <a:pt x="0" y="4"/>
                </a:lnTo>
                <a:lnTo>
                  <a:pt x="2" y="4"/>
                </a:lnTo>
                <a:lnTo>
                  <a:pt x="4" y="6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05" name="Freeform 405"/>
          <p:cNvSpPr>
            <a:spLocks/>
          </p:cNvSpPr>
          <p:nvPr/>
        </p:nvSpPr>
        <p:spPr bwMode="auto">
          <a:xfrm>
            <a:off x="7700962" y="2012950"/>
            <a:ext cx="201613" cy="77788"/>
          </a:xfrm>
          <a:custGeom>
            <a:avLst/>
            <a:gdLst>
              <a:gd name="T0" fmla="*/ 4 w 127"/>
              <a:gd name="T1" fmla="*/ 34 h 49"/>
              <a:gd name="T2" fmla="*/ 9 w 127"/>
              <a:gd name="T3" fmla="*/ 36 h 49"/>
              <a:gd name="T4" fmla="*/ 15 w 127"/>
              <a:gd name="T5" fmla="*/ 40 h 49"/>
              <a:gd name="T6" fmla="*/ 17 w 127"/>
              <a:gd name="T7" fmla="*/ 42 h 49"/>
              <a:gd name="T8" fmla="*/ 30 w 127"/>
              <a:gd name="T9" fmla="*/ 47 h 49"/>
              <a:gd name="T10" fmla="*/ 34 w 127"/>
              <a:gd name="T11" fmla="*/ 47 h 49"/>
              <a:gd name="T12" fmla="*/ 38 w 127"/>
              <a:gd name="T13" fmla="*/ 45 h 49"/>
              <a:gd name="T14" fmla="*/ 40 w 127"/>
              <a:gd name="T15" fmla="*/ 40 h 49"/>
              <a:gd name="T16" fmla="*/ 40 w 127"/>
              <a:gd name="T17" fmla="*/ 38 h 49"/>
              <a:gd name="T18" fmla="*/ 47 w 127"/>
              <a:gd name="T19" fmla="*/ 40 h 49"/>
              <a:gd name="T20" fmla="*/ 53 w 127"/>
              <a:gd name="T21" fmla="*/ 42 h 49"/>
              <a:gd name="T22" fmla="*/ 66 w 127"/>
              <a:gd name="T23" fmla="*/ 40 h 49"/>
              <a:gd name="T24" fmla="*/ 72 w 127"/>
              <a:gd name="T25" fmla="*/ 38 h 49"/>
              <a:gd name="T26" fmla="*/ 78 w 127"/>
              <a:gd name="T27" fmla="*/ 38 h 49"/>
              <a:gd name="T28" fmla="*/ 80 w 127"/>
              <a:gd name="T29" fmla="*/ 42 h 49"/>
              <a:gd name="T30" fmla="*/ 85 w 127"/>
              <a:gd name="T31" fmla="*/ 42 h 49"/>
              <a:gd name="T32" fmla="*/ 89 w 127"/>
              <a:gd name="T33" fmla="*/ 40 h 49"/>
              <a:gd name="T34" fmla="*/ 91 w 127"/>
              <a:gd name="T35" fmla="*/ 36 h 49"/>
              <a:gd name="T36" fmla="*/ 87 w 127"/>
              <a:gd name="T37" fmla="*/ 34 h 49"/>
              <a:gd name="T38" fmla="*/ 80 w 127"/>
              <a:gd name="T39" fmla="*/ 26 h 49"/>
              <a:gd name="T40" fmla="*/ 78 w 127"/>
              <a:gd name="T41" fmla="*/ 17 h 49"/>
              <a:gd name="T42" fmla="*/ 85 w 127"/>
              <a:gd name="T43" fmla="*/ 15 h 49"/>
              <a:gd name="T44" fmla="*/ 91 w 127"/>
              <a:gd name="T45" fmla="*/ 17 h 49"/>
              <a:gd name="T46" fmla="*/ 89 w 127"/>
              <a:gd name="T47" fmla="*/ 19 h 49"/>
              <a:gd name="T48" fmla="*/ 87 w 127"/>
              <a:gd name="T49" fmla="*/ 23 h 49"/>
              <a:gd name="T50" fmla="*/ 89 w 127"/>
              <a:gd name="T51" fmla="*/ 30 h 49"/>
              <a:gd name="T52" fmla="*/ 95 w 127"/>
              <a:gd name="T53" fmla="*/ 34 h 49"/>
              <a:gd name="T54" fmla="*/ 101 w 127"/>
              <a:gd name="T55" fmla="*/ 34 h 49"/>
              <a:gd name="T56" fmla="*/ 110 w 127"/>
              <a:gd name="T57" fmla="*/ 36 h 49"/>
              <a:gd name="T58" fmla="*/ 120 w 127"/>
              <a:gd name="T59" fmla="*/ 30 h 49"/>
              <a:gd name="T60" fmla="*/ 118 w 127"/>
              <a:gd name="T61" fmla="*/ 26 h 49"/>
              <a:gd name="T62" fmla="*/ 123 w 127"/>
              <a:gd name="T63" fmla="*/ 21 h 49"/>
              <a:gd name="T64" fmla="*/ 127 w 127"/>
              <a:gd name="T65" fmla="*/ 19 h 49"/>
              <a:gd name="T66" fmla="*/ 101 w 127"/>
              <a:gd name="T67" fmla="*/ 11 h 49"/>
              <a:gd name="T68" fmla="*/ 97 w 127"/>
              <a:gd name="T69" fmla="*/ 13 h 49"/>
              <a:gd name="T70" fmla="*/ 91 w 127"/>
              <a:gd name="T71" fmla="*/ 11 h 49"/>
              <a:gd name="T72" fmla="*/ 85 w 127"/>
              <a:gd name="T73" fmla="*/ 9 h 49"/>
              <a:gd name="T74" fmla="*/ 72 w 127"/>
              <a:gd name="T75" fmla="*/ 2 h 49"/>
              <a:gd name="T76" fmla="*/ 66 w 127"/>
              <a:gd name="T77" fmla="*/ 4 h 49"/>
              <a:gd name="T78" fmla="*/ 61 w 127"/>
              <a:gd name="T79" fmla="*/ 7 h 49"/>
              <a:gd name="T80" fmla="*/ 59 w 127"/>
              <a:gd name="T81" fmla="*/ 11 h 49"/>
              <a:gd name="T82" fmla="*/ 61 w 127"/>
              <a:gd name="T83" fmla="*/ 15 h 49"/>
              <a:gd name="T84" fmla="*/ 59 w 127"/>
              <a:gd name="T85" fmla="*/ 17 h 49"/>
              <a:gd name="T86" fmla="*/ 57 w 127"/>
              <a:gd name="T87" fmla="*/ 17 h 49"/>
              <a:gd name="T88" fmla="*/ 55 w 127"/>
              <a:gd name="T89" fmla="*/ 17 h 49"/>
              <a:gd name="T90" fmla="*/ 53 w 127"/>
              <a:gd name="T91" fmla="*/ 13 h 49"/>
              <a:gd name="T92" fmla="*/ 49 w 127"/>
              <a:gd name="T93" fmla="*/ 13 h 49"/>
              <a:gd name="T94" fmla="*/ 42 w 127"/>
              <a:gd name="T95" fmla="*/ 9 h 49"/>
              <a:gd name="T96" fmla="*/ 34 w 127"/>
              <a:gd name="T97" fmla="*/ 4 h 49"/>
              <a:gd name="T98" fmla="*/ 32 w 127"/>
              <a:gd name="T99" fmla="*/ 2 h 49"/>
              <a:gd name="T100" fmla="*/ 28 w 127"/>
              <a:gd name="T101" fmla="*/ 0 h 49"/>
              <a:gd name="T102" fmla="*/ 19 w 127"/>
              <a:gd name="T103" fmla="*/ 2 h 49"/>
              <a:gd name="T104" fmla="*/ 17 w 127"/>
              <a:gd name="T105" fmla="*/ 4 h 49"/>
              <a:gd name="T106" fmla="*/ 13 w 127"/>
              <a:gd name="T107" fmla="*/ 7 h 49"/>
              <a:gd name="T108" fmla="*/ 9 w 127"/>
              <a:gd name="T109" fmla="*/ 9 h 49"/>
              <a:gd name="T110" fmla="*/ 9 w 127"/>
              <a:gd name="T111" fmla="*/ 13 h 49"/>
              <a:gd name="T112" fmla="*/ 6 w 127"/>
              <a:gd name="T113" fmla="*/ 13 h 49"/>
              <a:gd name="T114" fmla="*/ 4 w 127"/>
              <a:gd name="T115" fmla="*/ 19 h 49"/>
              <a:gd name="T116" fmla="*/ 2 w 127"/>
              <a:gd name="T117" fmla="*/ 28 h 49"/>
              <a:gd name="T118" fmla="*/ 0 w 127"/>
              <a:gd name="T119" fmla="*/ 28 h 49"/>
              <a:gd name="T120" fmla="*/ 0 w 127"/>
              <a:gd name="T121" fmla="*/ 3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7" h="49">
                <a:moveTo>
                  <a:pt x="0" y="30"/>
                </a:moveTo>
                <a:lnTo>
                  <a:pt x="4" y="34"/>
                </a:lnTo>
                <a:lnTo>
                  <a:pt x="6" y="36"/>
                </a:lnTo>
                <a:lnTo>
                  <a:pt x="9" y="36"/>
                </a:lnTo>
                <a:lnTo>
                  <a:pt x="11" y="36"/>
                </a:lnTo>
                <a:lnTo>
                  <a:pt x="15" y="40"/>
                </a:lnTo>
                <a:lnTo>
                  <a:pt x="15" y="42"/>
                </a:lnTo>
                <a:lnTo>
                  <a:pt x="17" y="42"/>
                </a:lnTo>
                <a:lnTo>
                  <a:pt x="30" y="47"/>
                </a:lnTo>
                <a:lnTo>
                  <a:pt x="30" y="47"/>
                </a:lnTo>
                <a:lnTo>
                  <a:pt x="32" y="49"/>
                </a:lnTo>
                <a:lnTo>
                  <a:pt x="34" y="47"/>
                </a:lnTo>
                <a:lnTo>
                  <a:pt x="36" y="47"/>
                </a:lnTo>
                <a:lnTo>
                  <a:pt x="38" y="45"/>
                </a:lnTo>
                <a:lnTo>
                  <a:pt x="38" y="42"/>
                </a:lnTo>
                <a:lnTo>
                  <a:pt x="40" y="40"/>
                </a:lnTo>
                <a:lnTo>
                  <a:pt x="40" y="38"/>
                </a:lnTo>
                <a:lnTo>
                  <a:pt x="40" y="38"/>
                </a:lnTo>
                <a:lnTo>
                  <a:pt x="42" y="38"/>
                </a:lnTo>
                <a:lnTo>
                  <a:pt x="47" y="40"/>
                </a:lnTo>
                <a:lnTo>
                  <a:pt x="51" y="42"/>
                </a:lnTo>
                <a:lnTo>
                  <a:pt x="53" y="42"/>
                </a:lnTo>
                <a:lnTo>
                  <a:pt x="57" y="40"/>
                </a:lnTo>
                <a:lnTo>
                  <a:pt x="66" y="40"/>
                </a:lnTo>
                <a:lnTo>
                  <a:pt x="70" y="38"/>
                </a:lnTo>
                <a:lnTo>
                  <a:pt x="72" y="38"/>
                </a:lnTo>
                <a:lnTo>
                  <a:pt x="76" y="38"/>
                </a:lnTo>
                <a:lnTo>
                  <a:pt x="78" y="38"/>
                </a:lnTo>
                <a:lnTo>
                  <a:pt x="80" y="40"/>
                </a:lnTo>
                <a:lnTo>
                  <a:pt x="80" y="42"/>
                </a:lnTo>
                <a:lnTo>
                  <a:pt x="82" y="42"/>
                </a:lnTo>
                <a:lnTo>
                  <a:pt x="85" y="42"/>
                </a:lnTo>
                <a:lnTo>
                  <a:pt x="87" y="42"/>
                </a:lnTo>
                <a:lnTo>
                  <a:pt x="89" y="40"/>
                </a:lnTo>
                <a:lnTo>
                  <a:pt x="93" y="38"/>
                </a:lnTo>
                <a:lnTo>
                  <a:pt x="91" y="36"/>
                </a:lnTo>
                <a:lnTo>
                  <a:pt x="87" y="34"/>
                </a:lnTo>
                <a:lnTo>
                  <a:pt x="87" y="34"/>
                </a:lnTo>
                <a:lnTo>
                  <a:pt x="80" y="28"/>
                </a:lnTo>
                <a:lnTo>
                  <a:pt x="80" y="26"/>
                </a:lnTo>
                <a:lnTo>
                  <a:pt x="78" y="23"/>
                </a:lnTo>
                <a:lnTo>
                  <a:pt x="78" y="17"/>
                </a:lnTo>
                <a:lnTo>
                  <a:pt x="80" y="15"/>
                </a:lnTo>
                <a:lnTo>
                  <a:pt x="85" y="15"/>
                </a:lnTo>
                <a:lnTo>
                  <a:pt x="91" y="15"/>
                </a:lnTo>
                <a:lnTo>
                  <a:pt x="91" y="17"/>
                </a:lnTo>
                <a:lnTo>
                  <a:pt x="91" y="17"/>
                </a:lnTo>
                <a:lnTo>
                  <a:pt x="89" y="19"/>
                </a:lnTo>
                <a:lnTo>
                  <a:pt x="89" y="21"/>
                </a:lnTo>
                <a:lnTo>
                  <a:pt x="87" y="23"/>
                </a:lnTo>
                <a:lnTo>
                  <a:pt x="87" y="28"/>
                </a:lnTo>
                <a:lnTo>
                  <a:pt x="89" y="30"/>
                </a:lnTo>
                <a:lnTo>
                  <a:pt x="91" y="30"/>
                </a:lnTo>
                <a:lnTo>
                  <a:pt x="95" y="34"/>
                </a:lnTo>
                <a:lnTo>
                  <a:pt x="97" y="34"/>
                </a:lnTo>
                <a:lnTo>
                  <a:pt x="101" y="34"/>
                </a:lnTo>
                <a:lnTo>
                  <a:pt x="108" y="36"/>
                </a:lnTo>
                <a:lnTo>
                  <a:pt x="110" y="36"/>
                </a:lnTo>
                <a:lnTo>
                  <a:pt x="114" y="34"/>
                </a:lnTo>
                <a:lnTo>
                  <a:pt x="120" y="30"/>
                </a:lnTo>
                <a:lnTo>
                  <a:pt x="120" y="28"/>
                </a:lnTo>
                <a:lnTo>
                  <a:pt x="118" y="26"/>
                </a:lnTo>
                <a:lnTo>
                  <a:pt x="118" y="26"/>
                </a:lnTo>
                <a:lnTo>
                  <a:pt x="123" y="21"/>
                </a:lnTo>
                <a:lnTo>
                  <a:pt x="127" y="21"/>
                </a:lnTo>
                <a:lnTo>
                  <a:pt x="127" y="19"/>
                </a:lnTo>
                <a:lnTo>
                  <a:pt x="127" y="19"/>
                </a:lnTo>
                <a:lnTo>
                  <a:pt x="101" y="11"/>
                </a:lnTo>
                <a:lnTo>
                  <a:pt x="99" y="11"/>
                </a:lnTo>
                <a:lnTo>
                  <a:pt x="97" y="13"/>
                </a:lnTo>
                <a:lnTo>
                  <a:pt x="95" y="13"/>
                </a:lnTo>
                <a:lnTo>
                  <a:pt x="91" y="11"/>
                </a:lnTo>
                <a:lnTo>
                  <a:pt x="87" y="11"/>
                </a:lnTo>
                <a:lnTo>
                  <a:pt x="85" y="9"/>
                </a:lnTo>
                <a:lnTo>
                  <a:pt x="76" y="4"/>
                </a:lnTo>
                <a:lnTo>
                  <a:pt x="72" y="2"/>
                </a:lnTo>
                <a:lnTo>
                  <a:pt x="70" y="2"/>
                </a:lnTo>
                <a:lnTo>
                  <a:pt x="66" y="4"/>
                </a:lnTo>
                <a:lnTo>
                  <a:pt x="61" y="7"/>
                </a:lnTo>
                <a:lnTo>
                  <a:pt x="61" y="7"/>
                </a:lnTo>
                <a:lnTo>
                  <a:pt x="61" y="9"/>
                </a:lnTo>
                <a:lnTo>
                  <a:pt x="59" y="11"/>
                </a:lnTo>
                <a:lnTo>
                  <a:pt x="59" y="13"/>
                </a:lnTo>
                <a:lnTo>
                  <a:pt x="61" y="15"/>
                </a:lnTo>
                <a:lnTo>
                  <a:pt x="61" y="15"/>
                </a:lnTo>
                <a:lnTo>
                  <a:pt x="59" y="17"/>
                </a:lnTo>
                <a:lnTo>
                  <a:pt x="59" y="17"/>
                </a:lnTo>
                <a:lnTo>
                  <a:pt x="57" y="17"/>
                </a:lnTo>
                <a:lnTo>
                  <a:pt x="55" y="17"/>
                </a:lnTo>
                <a:lnTo>
                  <a:pt x="55" y="17"/>
                </a:lnTo>
                <a:lnTo>
                  <a:pt x="53" y="15"/>
                </a:lnTo>
                <a:lnTo>
                  <a:pt x="53" y="13"/>
                </a:lnTo>
                <a:lnTo>
                  <a:pt x="51" y="13"/>
                </a:lnTo>
                <a:lnTo>
                  <a:pt x="49" y="13"/>
                </a:lnTo>
                <a:lnTo>
                  <a:pt x="47" y="11"/>
                </a:lnTo>
                <a:lnTo>
                  <a:pt x="42" y="9"/>
                </a:lnTo>
                <a:lnTo>
                  <a:pt x="38" y="7"/>
                </a:lnTo>
                <a:lnTo>
                  <a:pt x="34" y="4"/>
                </a:lnTo>
                <a:lnTo>
                  <a:pt x="32" y="2"/>
                </a:lnTo>
                <a:lnTo>
                  <a:pt x="32" y="2"/>
                </a:lnTo>
                <a:lnTo>
                  <a:pt x="30" y="0"/>
                </a:lnTo>
                <a:lnTo>
                  <a:pt x="28" y="0"/>
                </a:lnTo>
                <a:lnTo>
                  <a:pt x="21" y="2"/>
                </a:lnTo>
                <a:lnTo>
                  <a:pt x="19" y="2"/>
                </a:lnTo>
                <a:lnTo>
                  <a:pt x="17" y="4"/>
                </a:lnTo>
                <a:lnTo>
                  <a:pt x="17" y="4"/>
                </a:lnTo>
                <a:lnTo>
                  <a:pt x="15" y="4"/>
                </a:lnTo>
                <a:lnTo>
                  <a:pt x="13" y="7"/>
                </a:lnTo>
                <a:lnTo>
                  <a:pt x="11" y="7"/>
                </a:lnTo>
                <a:lnTo>
                  <a:pt x="9" y="9"/>
                </a:lnTo>
                <a:lnTo>
                  <a:pt x="9" y="9"/>
                </a:lnTo>
                <a:lnTo>
                  <a:pt x="9" y="13"/>
                </a:lnTo>
                <a:lnTo>
                  <a:pt x="11" y="13"/>
                </a:lnTo>
                <a:lnTo>
                  <a:pt x="6" y="13"/>
                </a:lnTo>
                <a:lnTo>
                  <a:pt x="4" y="15"/>
                </a:lnTo>
                <a:lnTo>
                  <a:pt x="4" y="19"/>
                </a:lnTo>
                <a:lnTo>
                  <a:pt x="4" y="26"/>
                </a:lnTo>
                <a:lnTo>
                  <a:pt x="2" y="28"/>
                </a:lnTo>
                <a:lnTo>
                  <a:pt x="0" y="26"/>
                </a:lnTo>
                <a:lnTo>
                  <a:pt x="0" y="28"/>
                </a:lnTo>
                <a:lnTo>
                  <a:pt x="0" y="30"/>
                </a:lnTo>
                <a:lnTo>
                  <a:pt x="0" y="30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06" name="Freeform 406"/>
          <p:cNvSpPr>
            <a:spLocks/>
          </p:cNvSpPr>
          <p:nvPr/>
        </p:nvSpPr>
        <p:spPr bwMode="auto">
          <a:xfrm>
            <a:off x="6980237" y="1955800"/>
            <a:ext cx="11113" cy="3175"/>
          </a:xfrm>
          <a:custGeom>
            <a:avLst/>
            <a:gdLst>
              <a:gd name="T0" fmla="*/ 7 w 7"/>
              <a:gd name="T1" fmla="*/ 0 h 2"/>
              <a:gd name="T2" fmla="*/ 4 w 7"/>
              <a:gd name="T3" fmla="*/ 0 h 2"/>
              <a:gd name="T4" fmla="*/ 2 w 7"/>
              <a:gd name="T5" fmla="*/ 0 h 2"/>
              <a:gd name="T6" fmla="*/ 0 w 7"/>
              <a:gd name="T7" fmla="*/ 0 h 2"/>
              <a:gd name="T8" fmla="*/ 2 w 7"/>
              <a:gd name="T9" fmla="*/ 2 h 2"/>
              <a:gd name="T10" fmla="*/ 2 w 7"/>
              <a:gd name="T11" fmla="*/ 2 h 2"/>
              <a:gd name="T12" fmla="*/ 7 w 7"/>
              <a:gd name="T13" fmla="*/ 2 h 2"/>
              <a:gd name="T14" fmla="*/ 7 w 7"/>
              <a:gd name="T15" fmla="*/ 0 h 2"/>
              <a:gd name="T16" fmla="*/ 7 w 7"/>
              <a:gd name="T17" fmla="*/ 0 h 2"/>
              <a:gd name="T18" fmla="*/ 7 w 7"/>
              <a:gd name="T19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" h="2">
                <a:moveTo>
                  <a:pt x="7" y="0"/>
                </a:move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  <a:lnTo>
                  <a:pt x="2" y="2"/>
                </a:lnTo>
                <a:lnTo>
                  <a:pt x="7" y="2"/>
                </a:ln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07" name="Freeform 407"/>
          <p:cNvSpPr>
            <a:spLocks/>
          </p:cNvSpPr>
          <p:nvPr/>
        </p:nvSpPr>
        <p:spPr bwMode="auto">
          <a:xfrm>
            <a:off x="6950074" y="1901825"/>
            <a:ext cx="17463" cy="7938"/>
          </a:xfrm>
          <a:custGeom>
            <a:avLst/>
            <a:gdLst>
              <a:gd name="T0" fmla="*/ 4 w 11"/>
              <a:gd name="T1" fmla="*/ 5 h 5"/>
              <a:gd name="T2" fmla="*/ 9 w 11"/>
              <a:gd name="T3" fmla="*/ 5 h 5"/>
              <a:gd name="T4" fmla="*/ 9 w 11"/>
              <a:gd name="T5" fmla="*/ 3 h 5"/>
              <a:gd name="T6" fmla="*/ 11 w 11"/>
              <a:gd name="T7" fmla="*/ 3 h 5"/>
              <a:gd name="T8" fmla="*/ 11 w 11"/>
              <a:gd name="T9" fmla="*/ 3 h 5"/>
              <a:gd name="T10" fmla="*/ 11 w 11"/>
              <a:gd name="T11" fmla="*/ 3 h 5"/>
              <a:gd name="T12" fmla="*/ 11 w 11"/>
              <a:gd name="T13" fmla="*/ 0 h 5"/>
              <a:gd name="T14" fmla="*/ 11 w 11"/>
              <a:gd name="T15" fmla="*/ 0 h 5"/>
              <a:gd name="T16" fmla="*/ 7 w 11"/>
              <a:gd name="T17" fmla="*/ 0 h 5"/>
              <a:gd name="T18" fmla="*/ 7 w 11"/>
              <a:gd name="T19" fmla="*/ 3 h 5"/>
              <a:gd name="T20" fmla="*/ 2 w 11"/>
              <a:gd name="T21" fmla="*/ 3 h 5"/>
              <a:gd name="T22" fmla="*/ 0 w 11"/>
              <a:gd name="T23" fmla="*/ 5 h 5"/>
              <a:gd name="T24" fmla="*/ 2 w 11"/>
              <a:gd name="T25" fmla="*/ 5 h 5"/>
              <a:gd name="T26" fmla="*/ 4 w 11"/>
              <a:gd name="T27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" h="5">
                <a:moveTo>
                  <a:pt x="4" y="5"/>
                </a:moveTo>
                <a:lnTo>
                  <a:pt x="9" y="5"/>
                </a:lnTo>
                <a:lnTo>
                  <a:pt x="9" y="3"/>
                </a:lnTo>
                <a:lnTo>
                  <a:pt x="11" y="3"/>
                </a:lnTo>
                <a:lnTo>
                  <a:pt x="11" y="3"/>
                </a:lnTo>
                <a:lnTo>
                  <a:pt x="11" y="3"/>
                </a:lnTo>
                <a:lnTo>
                  <a:pt x="11" y="0"/>
                </a:lnTo>
                <a:lnTo>
                  <a:pt x="11" y="0"/>
                </a:lnTo>
                <a:lnTo>
                  <a:pt x="7" y="0"/>
                </a:lnTo>
                <a:lnTo>
                  <a:pt x="7" y="3"/>
                </a:lnTo>
                <a:lnTo>
                  <a:pt x="2" y="3"/>
                </a:lnTo>
                <a:lnTo>
                  <a:pt x="0" y="5"/>
                </a:lnTo>
                <a:lnTo>
                  <a:pt x="2" y="5"/>
                </a:lnTo>
                <a:lnTo>
                  <a:pt x="4" y="5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08" name="Freeform 408"/>
          <p:cNvSpPr>
            <a:spLocks/>
          </p:cNvSpPr>
          <p:nvPr/>
        </p:nvSpPr>
        <p:spPr bwMode="auto">
          <a:xfrm>
            <a:off x="6789737" y="1846263"/>
            <a:ext cx="144463" cy="76200"/>
          </a:xfrm>
          <a:custGeom>
            <a:avLst/>
            <a:gdLst>
              <a:gd name="T0" fmla="*/ 15 w 91"/>
              <a:gd name="T1" fmla="*/ 27 h 48"/>
              <a:gd name="T2" fmla="*/ 13 w 91"/>
              <a:gd name="T3" fmla="*/ 29 h 48"/>
              <a:gd name="T4" fmla="*/ 10 w 91"/>
              <a:gd name="T5" fmla="*/ 33 h 48"/>
              <a:gd name="T6" fmla="*/ 6 w 91"/>
              <a:gd name="T7" fmla="*/ 40 h 48"/>
              <a:gd name="T8" fmla="*/ 2 w 91"/>
              <a:gd name="T9" fmla="*/ 44 h 48"/>
              <a:gd name="T10" fmla="*/ 0 w 91"/>
              <a:gd name="T11" fmla="*/ 46 h 48"/>
              <a:gd name="T12" fmla="*/ 8 w 91"/>
              <a:gd name="T13" fmla="*/ 48 h 48"/>
              <a:gd name="T14" fmla="*/ 19 w 91"/>
              <a:gd name="T15" fmla="*/ 46 h 48"/>
              <a:gd name="T16" fmla="*/ 29 w 91"/>
              <a:gd name="T17" fmla="*/ 40 h 48"/>
              <a:gd name="T18" fmla="*/ 44 w 91"/>
              <a:gd name="T19" fmla="*/ 40 h 48"/>
              <a:gd name="T20" fmla="*/ 51 w 91"/>
              <a:gd name="T21" fmla="*/ 40 h 48"/>
              <a:gd name="T22" fmla="*/ 53 w 91"/>
              <a:gd name="T23" fmla="*/ 40 h 48"/>
              <a:gd name="T24" fmla="*/ 67 w 91"/>
              <a:gd name="T25" fmla="*/ 38 h 48"/>
              <a:gd name="T26" fmla="*/ 80 w 91"/>
              <a:gd name="T27" fmla="*/ 35 h 48"/>
              <a:gd name="T28" fmla="*/ 84 w 91"/>
              <a:gd name="T29" fmla="*/ 35 h 48"/>
              <a:gd name="T30" fmla="*/ 91 w 91"/>
              <a:gd name="T31" fmla="*/ 27 h 48"/>
              <a:gd name="T32" fmla="*/ 91 w 91"/>
              <a:gd name="T33" fmla="*/ 23 h 48"/>
              <a:gd name="T34" fmla="*/ 89 w 91"/>
              <a:gd name="T35" fmla="*/ 19 h 48"/>
              <a:gd name="T36" fmla="*/ 84 w 91"/>
              <a:gd name="T37" fmla="*/ 19 h 48"/>
              <a:gd name="T38" fmla="*/ 78 w 91"/>
              <a:gd name="T39" fmla="*/ 16 h 48"/>
              <a:gd name="T40" fmla="*/ 78 w 91"/>
              <a:gd name="T41" fmla="*/ 14 h 48"/>
              <a:gd name="T42" fmla="*/ 72 w 91"/>
              <a:gd name="T43" fmla="*/ 12 h 48"/>
              <a:gd name="T44" fmla="*/ 70 w 91"/>
              <a:gd name="T45" fmla="*/ 10 h 48"/>
              <a:gd name="T46" fmla="*/ 65 w 91"/>
              <a:gd name="T47" fmla="*/ 8 h 48"/>
              <a:gd name="T48" fmla="*/ 59 w 91"/>
              <a:gd name="T49" fmla="*/ 10 h 48"/>
              <a:gd name="T50" fmla="*/ 55 w 91"/>
              <a:gd name="T51" fmla="*/ 12 h 48"/>
              <a:gd name="T52" fmla="*/ 53 w 91"/>
              <a:gd name="T53" fmla="*/ 14 h 48"/>
              <a:gd name="T54" fmla="*/ 46 w 91"/>
              <a:gd name="T55" fmla="*/ 19 h 48"/>
              <a:gd name="T56" fmla="*/ 53 w 91"/>
              <a:gd name="T57" fmla="*/ 10 h 48"/>
              <a:gd name="T58" fmla="*/ 55 w 91"/>
              <a:gd name="T59" fmla="*/ 4 h 48"/>
              <a:gd name="T60" fmla="*/ 57 w 91"/>
              <a:gd name="T61" fmla="*/ 4 h 48"/>
              <a:gd name="T62" fmla="*/ 57 w 91"/>
              <a:gd name="T63" fmla="*/ 2 h 48"/>
              <a:gd name="T64" fmla="*/ 46 w 91"/>
              <a:gd name="T65" fmla="*/ 0 h 48"/>
              <a:gd name="T66" fmla="*/ 44 w 91"/>
              <a:gd name="T67" fmla="*/ 0 h 48"/>
              <a:gd name="T68" fmla="*/ 44 w 91"/>
              <a:gd name="T69" fmla="*/ 2 h 48"/>
              <a:gd name="T70" fmla="*/ 42 w 91"/>
              <a:gd name="T71" fmla="*/ 4 h 48"/>
              <a:gd name="T72" fmla="*/ 40 w 91"/>
              <a:gd name="T73" fmla="*/ 2 h 48"/>
              <a:gd name="T74" fmla="*/ 38 w 91"/>
              <a:gd name="T75" fmla="*/ 2 h 48"/>
              <a:gd name="T76" fmla="*/ 34 w 91"/>
              <a:gd name="T77" fmla="*/ 2 h 48"/>
              <a:gd name="T78" fmla="*/ 34 w 91"/>
              <a:gd name="T79" fmla="*/ 4 h 48"/>
              <a:gd name="T80" fmla="*/ 27 w 91"/>
              <a:gd name="T81" fmla="*/ 6 h 48"/>
              <a:gd name="T82" fmla="*/ 25 w 91"/>
              <a:gd name="T83" fmla="*/ 10 h 48"/>
              <a:gd name="T84" fmla="*/ 25 w 91"/>
              <a:gd name="T85" fmla="*/ 12 h 48"/>
              <a:gd name="T86" fmla="*/ 23 w 91"/>
              <a:gd name="T87" fmla="*/ 14 h 48"/>
              <a:gd name="T88" fmla="*/ 23 w 91"/>
              <a:gd name="T89" fmla="*/ 16 h 48"/>
              <a:gd name="T90" fmla="*/ 25 w 91"/>
              <a:gd name="T91" fmla="*/ 21 h 48"/>
              <a:gd name="T92" fmla="*/ 19 w 91"/>
              <a:gd name="T93" fmla="*/ 21 h 48"/>
              <a:gd name="T94" fmla="*/ 17 w 91"/>
              <a:gd name="T95" fmla="*/ 21 h 48"/>
              <a:gd name="T96" fmla="*/ 15 w 91"/>
              <a:gd name="T97" fmla="*/ 25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48">
                <a:moveTo>
                  <a:pt x="15" y="25"/>
                </a:moveTo>
                <a:lnTo>
                  <a:pt x="15" y="27"/>
                </a:lnTo>
                <a:lnTo>
                  <a:pt x="13" y="29"/>
                </a:lnTo>
                <a:lnTo>
                  <a:pt x="13" y="29"/>
                </a:lnTo>
                <a:lnTo>
                  <a:pt x="13" y="31"/>
                </a:lnTo>
                <a:lnTo>
                  <a:pt x="10" y="33"/>
                </a:lnTo>
                <a:lnTo>
                  <a:pt x="10" y="35"/>
                </a:lnTo>
                <a:lnTo>
                  <a:pt x="6" y="40"/>
                </a:lnTo>
                <a:lnTo>
                  <a:pt x="4" y="42"/>
                </a:lnTo>
                <a:lnTo>
                  <a:pt x="2" y="44"/>
                </a:lnTo>
                <a:lnTo>
                  <a:pt x="0" y="46"/>
                </a:lnTo>
                <a:lnTo>
                  <a:pt x="0" y="46"/>
                </a:lnTo>
                <a:lnTo>
                  <a:pt x="2" y="48"/>
                </a:lnTo>
                <a:lnTo>
                  <a:pt x="8" y="48"/>
                </a:lnTo>
                <a:lnTo>
                  <a:pt x="10" y="48"/>
                </a:lnTo>
                <a:lnTo>
                  <a:pt x="19" y="46"/>
                </a:lnTo>
                <a:lnTo>
                  <a:pt x="25" y="42"/>
                </a:lnTo>
                <a:lnTo>
                  <a:pt x="29" y="40"/>
                </a:lnTo>
                <a:lnTo>
                  <a:pt x="36" y="40"/>
                </a:lnTo>
                <a:lnTo>
                  <a:pt x="44" y="40"/>
                </a:lnTo>
                <a:lnTo>
                  <a:pt x="51" y="40"/>
                </a:lnTo>
                <a:lnTo>
                  <a:pt x="51" y="40"/>
                </a:lnTo>
                <a:lnTo>
                  <a:pt x="53" y="40"/>
                </a:lnTo>
                <a:lnTo>
                  <a:pt x="53" y="40"/>
                </a:lnTo>
                <a:lnTo>
                  <a:pt x="57" y="38"/>
                </a:lnTo>
                <a:lnTo>
                  <a:pt x="67" y="38"/>
                </a:lnTo>
                <a:lnTo>
                  <a:pt x="76" y="35"/>
                </a:lnTo>
                <a:lnTo>
                  <a:pt x="80" y="35"/>
                </a:lnTo>
                <a:lnTo>
                  <a:pt x="82" y="35"/>
                </a:lnTo>
                <a:lnTo>
                  <a:pt x="84" y="35"/>
                </a:lnTo>
                <a:lnTo>
                  <a:pt x="91" y="31"/>
                </a:lnTo>
                <a:lnTo>
                  <a:pt x="91" y="27"/>
                </a:lnTo>
                <a:lnTo>
                  <a:pt x="91" y="25"/>
                </a:lnTo>
                <a:lnTo>
                  <a:pt x="91" y="23"/>
                </a:lnTo>
                <a:lnTo>
                  <a:pt x="89" y="21"/>
                </a:lnTo>
                <a:lnTo>
                  <a:pt x="89" y="19"/>
                </a:lnTo>
                <a:lnTo>
                  <a:pt x="86" y="19"/>
                </a:lnTo>
                <a:lnTo>
                  <a:pt x="84" y="19"/>
                </a:lnTo>
                <a:lnTo>
                  <a:pt x="80" y="19"/>
                </a:lnTo>
                <a:lnTo>
                  <a:pt x="78" y="16"/>
                </a:lnTo>
                <a:lnTo>
                  <a:pt x="78" y="16"/>
                </a:lnTo>
                <a:lnTo>
                  <a:pt x="78" y="14"/>
                </a:lnTo>
                <a:lnTo>
                  <a:pt x="78" y="14"/>
                </a:lnTo>
                <a:lnTo>
                  <a:pt x="72" y="12"/>
                </a:lnTo>
                <a:lnTo>
                  <a:pt x="72" y="12"/>
                </a:lnTo>
                <a:lnTo>
                  <a:pt x="70" y="10"/>
                </a:lnTo>
                <a:lnTo>
                  <a:pt x="67" y="8"/>
                </a:lnTo>
                <a:lnTo>
                  <a:pt x="65" y="8"/>
                </a:lnTo>
                <a:lnTo>
                  <a:pt x="63" y="8"/>
                </a:lnTo>
                <a:lnTo>
                  <a:pt x="59" y="10"/>
                </a:lnTo>
                <a:lnTo>
                  <a:pt x="57" y="12"/>
                </a:lnTo>
                <a:lnTo>
                  <a:pt x="55" y="12"/>
                </a:lnTo>
                <a:lnTo>
                  <a:pt x="53" y="12"/>
                </a:lnTo>
                <a:lnTo>
                  <a:pt x="53" y="14"/>
                </a:lnTo>
                <a:lnTo>
                  <a:pt x="51" y="19"/>
                </a:lnTo>
                <a:lnTo>
                  <a:pt x="46" y="19"/>
                </a:lnTo>
                <a:lnTo>
                  <a:pt x="48" y="19"/>
                </a:lnTo>
                <a:lnTo>
                  <a:pt x="53" y="10"/>
                </a:lnTo>
                <a:lnTo>
                  <a:pt x="53" y="8"/>
                </a:lnTo>
                <a:lnTo>
                  <a:pt x="55" y="4"/>
                </a:lnTo>
                <a:lnTo>
                  <a:pt x="55" y="4"/>
                </a:lnTo>
                <a:lnTo>
                  <a:pt x="57" y="4"/>
                </a:lnTo>
                <a:lnTo>
                  <a:pt x="57" y="4"/>
                </a:lnTo>
                <a:lnTo>
                  <a:pt x="57" y="2"/>
                </a:lnTo>
                <a:lnTo>
                  <a:pt x="53" y="0"/>
                </a:lnTo>
                <a:lnTo>
                  <a:pt x="46" y="0"/>
                </a:lnTo>
                <a:lnTo>
                  <a:pt x="44" y="0"/>
                </a:lnTo>
                <a:lnTo>
                  <a:pt x="44" y="0"/>
                </a:lnTo>
                <a:lnTo>
                  <a:pt x="44" y="0"/>
                </a:lnTo>
                <a:lnTo>
                  <a:pt x="44" y="2"/>
                </a:lnTo>
                <a:lnTo>
                  <a:pt x="44" y="4"/>
                </a:lnTo>
                <a:lnTo>
                  <a:pt x="42" y="4"/>
                </a:lnTo>
                <a:lnTo>
                  <a:pt x="40" y="4"/>
                </a:lnTo>
                <a:lnTo>
                  <a:pt x="40" y="2"/>
                </a:lnTo>
                <a:lnTo>
                  <a:pt x="38" y="2"/>
                </a:lnTo>
                <a:lnTo>
                  <a:pt x="38" y="2"/>
                </a:lnTo>
                <a:lnTo>
                  <a:pt x="36" y="2"/>
                </a:lnTo>
                <a:lnTo>
                  <a:pt x="34" y="2"/>
                </a:lnTo>
                <a:lnTo>
                  <a:pt x="34" y="2"/>
                </a:lnTo>
                <a:lnTo>
                  <a:pt x="34" y="4"/>
                </a:lnTo>
                <a:lnTo>
                  <a:pt x="29" y="6"/>
                </a:lnTo>
                <a:lnTo>
                  <a:pt x="27" y="6"/>
                </a:lnTo>
                <a:lnTo>
                  <a:pt x="27" y="8"/>
                </a:lnTo>
                <a:lnTo>
                  <a:pt x="25" y="10"/>
                </a:lnTo>
                <a:lnTo>
                  <a:pt x="27" y="10"/>
                </a:lnTo>
                <a:lnTo>
                  <a:pt x="25" y="12"/>
                </a:lnTo>
                <a:lnTo>
                  <a:pt x="25" y="12"/>
                </a:lnTo>
                <a:lnTo>
                  <a:pt x="23" y="14"/>
                </a:lnTo>
                <a:lnTo>
                  <a:pt x="23" y="16"/>
                </a:lnTo>
                <a:lnTo>
                  <a:pt x="23" y="16"/>
                </a:lnTo>
                <a:lnTo>
                  <a:pt x="23" y="21"/>
                </a:lnTo>
                <a:lnTo>
                  <a:pt x="25" y="21"/>
                </a:lnTo>
                <a:lnTo>
                  <a:pt x="23" y="21"/>
                </a:lnTo>
                <a:lnTo>
                  <a:pt x="19" y="21"/>
                </a:lnTo>
                <a:lnTo>
                  <a:pt x="19" y="21"/>
                </a:lnTo>
                <a:lnTo>
                  <a:pt x="17" y="21"/>
                </a:lnTo>
                <a:lnTo>
                  <a:pt x="15" y="25"/>
                </a:lnTo>
                <a:lnTo>
                  <a:pt x="15" y="25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09" name="Freeform 409"/>
          <p:cNvSpPr>
            <a:spLocks/>
          </p:cNvSpPr>
          <p:nvPr/>
        </p:nvSpPr>
        <p:spPr bwMode="auto">
          <a:xfrm>
            <a:off x="6638924" y="1801813"/>
            <a:ext cx="166688" cy="77788"/>
          </a:xfrm>
          <a:custGeom>
            <a:avLst/>
            <a:gdLst>
              <a:gd name="T0" fmla="*/ 61 w 105"/>
              <a:gd name="T1" fmla="*/ 2 h 49"/>
              <a:gd name="T2" fmla="*/ 48 w 105"/>
              <a:gd name="T3" fmla="*/ 2 h 49"/>
              <a:gd name="T4" fmla="*/ 42 w 105"/>
              <a:gd name="T5" fmla="*/ 2 h 49"/>
              <a:gd name="T6" fmla="*/ 36 w 105"/>
              <a:gd name="T7" fmla="*/ 4 h 49"/>
              <a:gd name="T8" fmla="*/ 34 w 105"/>
              <a:gd name="T9" fmla="*/ 6 h 49"/>
              <a:gd name="T10" fmla="*/ 27 w 105"/>
              <a:gd name="T11" fmla="*/ 4 h 49"/>
              <a:gd name="T12" fmla="*/ 25 w 105"/>
              <a:gd name="T13" fmla="*/ 6 h 49"/>
              <a:gd name="T14" fmla="*/ 17 w 105"/>
              <a:gd name="T15" fmla="*/ 13 h 49"/>
              <a:gd name="T16" fmla="*/ 10 w 105"/>
              <a:gd name="T17" fmla="*/ 17 h 49"/>
              <a:gd name="T18" fmla="*/ 0 w 105"/>
              <a:gd name="T19" fmla="*/ 25 h 49"/>
              <a:gd name="T20" fmla="*/ 6 w 105"/>
              <a:gd name="T21" fmla="*/ 25 h 49"/>
              <a:gd name="T22" fmla="*/ 17 w 105"/>
              <a:gd name="T23" fmla="*/ 28 h 49"/>
              <a:gd name="T24" fmla="*/ 21 w 105"/>
              <a:gd name="T25" fmla="*/ 34 h 49"/>
              <a:gd name="T26" fmla="*/ 23 w 105"/>
              <a:gd name="T27" fmla="*/ 36 h 49"/>
              <a:gd name="T28" fmla="*/ 25 w 105"/>
              <a:gd name="T29" fmla="*/ 38 h 49"/>
              <a:gd name="T30" fmla="*/ 32 w 105"/>
              <a:gd name="T31" fmla="*/ 40 h 49"/>
              <a:gd name="T32" fmla="*/ 38 w 105"/>
              <a:gd name="T33" fmla="*/ 38 h 49"/>
              <a:gd name="T34" fmla="*/ 40 w 105"/>
              <a:gd name="T35" fmla="*/ 42 h 49"/>
              <a:gd name="T36" fmla="*/ 51 w 105"/>
              <a:gd name="T37" fmla="*/ 40 h 49"/>
              <a:gd name="T38" fmla="*/ 57 w 105"/>
              <a:gd name="T39" fmla="*/ 42 h 49"/>
              <a:gd name="T40" fmla="*/ 63 w 105"/>
              <a:gd name="T41" fmla="*/ 47 h 49"/>
              <a:gd name="T42" fmla="*/ 70 w 105"/>
              <a:gd name="T43" fmla="*/ 47 h 49"/>
              <a:gd name="T44" fmla="*/ 76 w 105"/>
              <a:gd name="T45" fmla="*/ 47 h 49"/>
              <a:gd name="T46" fmla="*/ 80 w 105"/>
              <a:gd name="T47" fmla="*/ 49 h 49"/>
              <a:gd name="T48" fmla="*/ 97 w 105"/>
              <a:gd name="T49" fmla="*/ 47 h 49"/>
              <a:gd name="T50" fmla="*/ 103 w 105"/>
              <a:gd name="T51" fmla="*/ 42 h 49"/>
              <a:gd name="T52" fmla="*/ 103 w 105"/>
              <a:gd name="T53" fmla="*/ 38 h 49"/>
              <a:gd name="T54" fmla="*/ 97 w 105"/>
              <a:gd name="T55" fmla="*/ 36 h 49"/>
              <a:gd name="T56" fmla="*/ 91 w 105"/>
              <a:gd name="T57" fmla="*/ 32 h 49"/>
              <a:gd name="T58" fmla="*/ 93 w 105"/>
              <a:gd name="T59" fmla="*/ 32 h 49"/>
              <a:gd name="T60" fmla="*/ 99 w 105"/>
              <a:gd name="T61" fmla="*/ 32 h 49"/>
              <a:gd name="T62" fmla="*/ 101 w 105"/>
              <a:gd name="T63" fmla="*/ 28 h 49"/>
              <a:gd name="T64" fmla="*/ 101 w 105"/>
              <a:gd name="T65" fmla="*/ 25 h 49"/>
              <a:gd name="T66" fmla="*/ 101 w 105"/>
              <a:gd name="T67" fmla="*/ 21 h 49"/>
              <a:gd name="T68" fmla="*/ 101 w 105"/>
              <a:gd name="T69" fmla="*/ 19 h 49"/>
              <a:gd name="T70" fmla="*/ 103 w 105"/>
              <a:gd name="T71" fmla="*/ 17 h 49"/>
              <a:gd name="T72" fmla="*/ 103 w 105"/>
              <a:gd name="T73" fmla="*/ 13 h 49"/>
              <a:gd name="T74" fmla="*/ 101 w 105"/>
              <a:gd name="T75" fmla="*/ 11 h 49"/>
              <a:gd name="T76" fmla="*/ 97 w 105"/>
              <a:gd name="T77" fmla="*/ 9 h 49"/>
              <a:gd name="T78" fmla="*/ 95 w 105"/>
              <a:gd name="T79" fmla="*/ 6 h 49"/>
              <a:gd name="T80" fmla="*/ 84 w 105"/>
              <a:gd name="T81" fmla="*/ 4 h 49"/>
              <a:gd name="T82" fmla="*/ 82 w 105"/>
              <a:gd name="T83" fmla="*/ 6 h 49"/>
              <a:gd name="T84" fmla="*/ 80 w 105"/>
              <a:gd name="T85" fmla="*/ 11 h 49"/>
              <a:gd name="T86" fmla="*/ 76 w 105"/>
              <a:gd name="T87" fmla="*/ 11 h 49"/>
              <a:gd name="T88" fmla="*/ 70 w 105"/>
              <a:gd name="T89" fmla="*/ 15 h 49"/>
              <a:gd name="T90" fmla="*/ 67 w 105"/>
              <a:gd name="T91" fmla="*/ 15 h 49"/>
              <a:gd name="T92" fmla="*/ 72 w 105"/>
              <a:gd name="T93" fmla="*/ 11 h 49"/>
              <a:gd name="T94" fmla="*/ 74 w 105"/>
              <a:gd name="T95" fmla="*/ 6 h 49"/>
              <a:gd name="T96" fmla="*/ 74 w 105"/>
              <a:gd name="T97" fmla="*/ 4 h 49"/>
              <a:gd name="T98" fmla="*/ 67 w 105"/>
              <a:gd name="T99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5" h="49">
                <a:moveTo>
                  <a:pt x="67" y="0"/>
                </a:moveTo>
                <a:lnTo>
                  <a:pt x="61" y="2"/>
                </a:lnTo>
                <a:lnTo>
                  <a:pt x="51" y="2"/>
                </a:lnTo>
                <a:lnTo>
                  <a:pt x="48" y="2"/>
                </a:lnTo>
                <a:lnTo>
                  <a:pt x="46" y="4"/>
                </a:lnTo>
                <a:lnTo>
                  <a:pt x="42" y="2"/>
                </a:lnTo>
                <a:lnTo>
                  <a:pt x="36" y="2"/>
                </a:lnTo>
                <a:lnTo>
                  <a:pt x="36" y="4"/>
                </a:lnTo>
                <a:lnTo>
                  <a:pt x="34" y="6"/>
                </a:lnTo>
                <a:lnTo>
                  <a:pt x="34" y="6"/>
                </a:lnTo>
                <a:lnTo>
                  <a:pt x="29" y="4"/>
                </a:lnTo>
                <a:lnTo>
                  <a:pt x="27" y="4"/>
                </a:lnTo>
                <a:lnTo>
                  <a:pt x="25" y="6"/>
                </a:lnTo>
                <a:lnTo>
                  <a:pt x="25" y="6"/>
                </a:lnTo>
                <a:lnTo>
                  <a:pt x="19" y="9"/>
                </a:lnTo>
                <a:lnTo>
                  <a:pt x="17" y="13"/>
                </a:lnTo>
                <a:lnTo>
                  <a:pt x="15" y="15"/>
                </a:lnTo>
                <a:lnTo>
                  <a:pt x="10" y="17"/>
                </a:lnTo>
                <a:lnTo>
                  <a:pt x="4" y="19"/>
                </a:lnTo>
                <a:lnTo>
                  <a:pt x="0" y="25"/>
                </a:lnTo>
                <a:lnTo>
                  <a:pt x="2" y="25"/>
                </a:lnTo>
                <a:lnTo>
                  <a:pt x="6" y="25"/>
                </a:lnTo>
                <a:lnTo>
                  <a:pt x="10" y="25"/>
                </a:lnTo>
                <a:lnTo>
                  <a:pt x="17" y="28"/>
                </a:lnTo>
                <a:lnTo>
                  <a:pt x="19" y="32"/>
                </a:lnTo>
                <a:lnTo>
                  <a:pt x="21" y="34"/>
                </a:lnTo>
                <a:lnTo>
                  <a:pt x="23" y="34"/>
                </a:lnTo>
                <a:lnTo>
                  <a:pt x="23" y="36"/>
                </a:lnTo>
                <a:lnTo>
                  <a:pt x="23" y="36"/>
                </a:lnTo>
                <a:lnTo>
                  <a:pt x="25" y="38"/>
                </a:lnTo>
                <a:lnTo>
                  <a:pt x="29" y="40"/>
                </a:lnTo>
                <a:lnTo>
                  <a:pt x="32" y="40"/>
                </a:lnTo>
                <a:lnTo>
                  <a:pt x="36" y="38"/>
                </a:lnTo>
                <a:lnTo>
                  <a:pt x="38" y="38"/>
                </a:lnTo>
                <a:lnTo>
                  <a:pt x="40" y="40"/>
                </a:lnTo>
                <a:lnTo>
                  <a:pt x="40" y="42"/>
                </a:lnTo>
                <a:lnTo>
                  <a:pt x="48" y="40"/>
                </a:lnTo>
                <a:lnTo>
                  <a:pt x="51" y="40"/>
                </a:lnTo>
                <a:lnTo>
                  <a:pt x="57" y="42"/>
                </a:lnTo>
                <a:lnTo>
                  <a:pt x="57" y="42"/>
                </a:lnTo>
                <a:lnTo>
                  <a:pt x="59" y="44"/>
                </a:lnTo>
                <a:lnTo>
                  <a:pt x="63" y="47"/>
                </a:lnTo>
                <a:lnTo>
                  <a:pt x="67" y="47"/>
                </a:lnTo>
                <a:lnTo>
                  <a:pt x="70" y="47"/>
                </a:lnTo>
                <a:lnTo>
                  <a:pt x="74" y="49"/>
                </a:lnTo>
                <a:lnTo>
                  <a:pt x="76" y="47"/>
                </a:lnTo>
                <a:lnTo>
                  <a:pt x="78" y="49"/>
                </a:lnTo>
                <a:lnTo>
                  <a:pt x="80" y="49"/>
                </a:lnTo>
                <a:lnTo>
                  <a:pt x="86" y="47"/>
                </a:lnTo>
                <a:lnTo>
                  <a:pt x="97" y="47"/>
                </a:lnTo>
                <a:lnTo>
                  <a:pt x="99" y="47"/>
                </a:lnTo>
                <a:lnTo>
                  <a:pt x="103" y="42"/>
                </a:lnTo>
                <a:lnTo>
                  <a:pt x="103" y="40"/>
                </a:lnTo>
                <a:lnTo>
                  <a:pt x="103" y="38"/>
                </a:lnTo>
                <a:lnTo>
                  <a:pt x="101" y="38"/>
                </a:lnTo>
                <a:lnTo>
                  <a:pt x="97" y="36"/>
                </a:lnTo>
                <a:lnTo>
                  <a:pt x="95" y="34"/>
                </a:lnTo>
                <a:lnTo>
                  <a:pt x="91" y="32"/>
                </a:lnTo>
                <a:lnTo>
                  <a:pt x="91" y="32"/>
                </a:lnTo>
                <a:lnTo>
                  <a:pt x="93" y="32"/>
                </a:lnTo>
                <a:lnTo>
                  <a:pt x="95" y="32"/>
                </a:lnTo>
                <a:lnTo>
                  <a:pt x="99" y="32"/>
                </a:lnTo>
                <a:lnTo>
                  <a:pt x="101" y="30"/>
                </a:lnTo>
                <a:lnTo>
                  <a:pt x="101" y="28"/>
                </a:lnTo>
                <a:lnTo>
                  <a:pt x="101" y="25"/>
                </a:lnTo>
                <a:lnTo>
                  <a:pt x="101" y="25"/>
                </a:lnTo>
                <a:lnTo>
                  <a:pt x="101" y="23"/>
                </a:lnTo>
                <a:lnTo>
                  <a:pt x="101" y="21"/>
                </a:lnTo>
                <a:lnTo>
                  <a:pt x="101" y="19"/>
                </a:lnTo>
                <a:lnTo>
                  <a:pt x="101" y="19"/>
                </a:lnTo>
                <a:lnTo>
                  <a:pt x="103" y="19"/>
                </a:lnTo>
                <a:lnTo>
                  <a:pt x="103" y="17"/>
                </a:lnTo>
                <a:lnTo>
                  <a:pt x="105" y="15"/>
                </a:lnTo>
                <a:lnTo>
                  <a:pt x="103" y="13"/>
                </a:lnTo>
                <a:lnTo>
                  <a:pt x="103" y="11"/>
                </a:lnTo>
                <a:lnTo>
                  <a:pt x="101" y="11"/>
                </a:lnTo>
                <a:lnTo>
                  <a:pt x="99" y="9"/>
                </a:lnTo>
                <a:lnTo>
                  <a:pt x="97" y="9"/>
                </a:lnTo>
                <a:lnTo>
                  <a:pt x="95" y="6"/>
                </a:lnTo>
                <a:lnTo>
                  <a:pt x="95" y="6"/>
                </a:lnTo>
                <a:lnTo>
                  <a:pt x="89" y="4"/>
                </a:lnTo>
                <a:lnTo>
                  <a:pt x="84" y="4"/>
                </a:lnTo>
                <a:lnTo>
                  <a:pt x="82" y="4"/>
                </a:lnTo>
                <a:lnTo>
                  <a:pt x="82" y="6"/>
                </a:lnTo>
                <a:lnTo>
                  <a:pt x="82" y="9"/>
                </a:lnTo>
                <a:lnTo>
                  <a:pt x="80" y="11"/>
                </a:lnTo>
                <a:lnTo>
                  <a:pt x="78" y="11"/>
                </a:lnTo>
                <a:lnTo>
                  <a:pt x="76" y="11"/>
                </a:lnTo>
                <a:lnTo>
                  <a:pt x="72" y="13"/>
                </a:lnTo>
                <a:lnTo>
                  <a:pt x="70" y="15"/>
                </a:lnTo>
                <a:lnTo>
                  <a:pt x="70" y="15"/>
                </a:lnTo>
                <a:lnTo>
                  <a:pt x="67" y="15"/>
                </a:lnTo>
                <a:lnTo>
                  <a:pt x="70" y="13"/>
                </a:lnTo>
                <a:lnTo>
                  <a:pt x="72" y="11"/>
                </a:lnTo>
                <a:lnTo>
                  <a:pt x="72" y="9"/>
                </a:lnTo>
                <a:lnTo>
                  <a:pt x="74" y="6"/>
                </a:lnTo>
                <a:lnTo>
                  <a:pt x="76" y="6"/>
                </a:lnTo>
                <a:lnTo>
                  <a:pt x="74" y="4"/>
                </a:lnTo>
                <a:lnTo>
                  <a:pt x="70" y="2"/>
                </a:lnTo>
                <a:lnTo>
                  <a:pt x="67" y="0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10" name="Freeform 410"/>
          <p:cNvSpPr>
            <a:spLocks/>
          </p:cNvSpPr>
          <p:nvPr/>
        </p:nvSpPr>
        <p:spPr bwMode="auto">
          <a:xfrm>
            <a:off x="6802437" y="1828800"/>
            <a:ext cx="11113" cy="6350"/>
          </a:xfrm>
          <a:custGeom>
            <a:avLst/>
            <a:gdLst>
              <a:gd name="T0" fmla="*/ 0 w 7"/>
              <a:gd name="T1" fmla="*/ 2 h 4"/>
              <a:gd name="T2" fmla="*/ 0 w 7"/>
              <a:gd name="T3" fmla="*/ 4 h 4"/>
              <a:gd name="T4" fmla="*/ 5 w 7"/>
              <a:gd name="T5" fmla="*/ 4 h 4"/>
              <a:gd name="T6" fmla="*/ 7 w 7"/>
              <a:gd name="T7" fmla="*/ 2 h 4"/>
              <a:gd name="T8" fmla="*/ 5 w 7"/>
              <a:gd name="T9" fmla="*/ 0 h 4"/>
              <a:gd name="T10" fmla="*/ 2 w 7"/>
              <a:gd name="T11" fmla="*/ 0 h 4"/>
              <a:gd name="T12" fmla="*/ 2 w 7"/>
              <a:gd name="T13" fmla="*/ 0 h 4"/>
              <a:gd name="T14" fmla="*/ 0 w 7"/>
              <a:gd name="T15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" h="4">
                <a:moveTo>
                  <a:pt x="0" y="2"/>
                </a:moveTo>
                <a:lnTo>
                  <a:pt x="0" y="4"/>
                </a:lnTo>
                <a:lnTo>
                  <a:pt x="5" y="4"/>
                </a:lnTo>
                <a:lnTo>
                  <a:pt x="7" y="2"/>
                </a:lnTo>
                <a:lnTo>
                  <a:pt x="5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11" name="Freeform 411"/>
          <p:cNvSpPr>
            <a:spLocks/>
          </p:cNvSpPr>
          <p:nvPr/>
        </p:nvSpPr>
        <p:spPr bwMode="auto">
          <a:xfrm>
            <a:off x="7281862" y="2160588"/>
            <a:ext cx="14288" cy="3175"/>
          </a:xfrm>
          <a:custGeom>
            <a:avLst/>
            <a:gdLst>
              <a:gd name="T0" fmla="*/ 4 w 9"/>
              <a:gd name="T1" fmla="*/ 2 h 2"/>
              <a:gd name="T2" fmla="*/ 9 w 9"/>
              <a:gd name="T3" fmla="*/ 2 h 2"/>
              <a:gd name="T4" fmla="*/ 9 w 9"/>
              <a:gd name="T5" fmla="*/ 0 h 2"/>
              <a:gd name="T6" fmla="*/ 7 w 9"/>
              <a:gd name="T7" fmla="*/ 0 h 2"/>
              <a:gd name="T8" fmla="*/ 4 w 9"/>
              <a:gd name="T9" fmla="*/ 0 h 2"/>
              <a:gd name="T10" fmla="*/ 2 w 9"/>
              <a:gd name="T11" fmla="*/ 0 h 2"/>
              <a:gd name="T12" fmla="*/ 0 w 9"/>
              <a:gd name="T13" fmla="*/ 0 h 2"/>
              <a:gd name="T14" fmla="*/ 2 w 9"/>
              <a:gd name="T15" fmla="*/ 2 h 2"/>
              <a:gd name="T16" fmla="*/ 4 w 9"/>
              <a:gd name="T1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2">
                <a:moveTo>
                  <a:pt x="4" y="2"/>
                </a:moveTo>
                <a:lnTo>
                  <a:pt x="9" y="2"/>
                </a:lnTo>
                <a:lnTo>
                  <a:pt x="9" y="0"/>
                </a:lnTo>
                <a:lnTo>
                  <a:pt x="7" y="0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  <a:lnTo>
                  <a:pt x="4" y="2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12" name="Freeform 412"/>
          <p:cNvSpPr>
            <a:spLocks/>
          </p:cNvSpPr>
          <p:nvPr/>
        </p:nvSpPr>
        <p:spPr bwMode="auto">
          <a:xfrm>
            <a:off x="7396162" y="2124075"/>
            <a:ext cx="6350" cy="3175"/>
          </a:xfrm>
          <a:custGeom>
            <a:avLst/>
            <a:gdLst>
              <a:gd name="T0" fmla="*/ 2 w 4"/>
              <a:gd name="T1" fmla="*/ 2 h 2"/>
              <a:gd name="T2" fmla="*/ 2 w 4"/>
              <a:gd name="T3" fmla="*/ 2 h 2"/>
              <a:gd name="T4" fmla="*/ 4 w 4"/>
              <a:gd name="T5" fmla="*/ 0 h 2"/>
              <a:gd name="T6" fmla="*/ 4 w 4"/>
              <a:gd name="T7" fmla="*/ 0 h 2"/>
              <a:gd name="T8" fmla="*/ 2 w 4"/>
              <a:gd name="T9" fmla="*/ 0 h 2"/>
              <a:gd name="T10" fmla="*/ 0 w 4"/>
              <a:gd name="T11" fmla="*/ 0 h 2"/>
              <a:gd name="T12" fmla="*/ 0 w 4"/>
              <a:gd name="T13" fmla="*/ 0 h 2"/>
              <a:gd name="T14" fmla="*/ 0 w 4"/>
              <a:gd name="T15" fmla="*/ 0 h 2"/>
              <a:gd name="T16" fmla="*/ 0 w 4"/>
              <a:gd name="T17" fmla="*/ 2 h 2"/>
              <a:gd name="T18" fmla="*/ 2 w 4"/>
              <a:gd name="T1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13" name="Freeform 413"/>
          <p:cNvSpPr>
            <a:spLocks/>
          </p:cNvSpPr>
          <p:nvPr/>
        </p:nvSpPr>
        <p:spPr bwMode="auto">
          <a:xfrm>
            <a:off x="7661274" y="2106613"/>
            <a:ext cx="23813" cy="20638"/>
          </a:xfrm>
          <a:custGeom>
            <a:avLst/>
            <a:gdLst>
              <a:gd name="T0" fmla="*/ 2 w 15"/>
              <a:gd name="T1" fmla="*/ 3 h 13"/>
              <a:gd name="T2" fmla="*/ 4 w 15"/>
              <a:gd name="T3" fmla="*/ 5 h 13"/>
              <a:gd name="T4" fmla="*/ 6 w 15"/>
              <a:gd name="T5" fmla="*/ 7 h 13"/>
              <a:gd name="T6" fmla="*/ 10 w 15"/>
              <a:gd name="T7" fmla="*/ 11 h 13"/>
              <a:gd name="T8" fmla="*/ 12 w 15"/>
              <a:gd name="T9" fmla="*/ 13 h 13"/>
              <a:gd name="T10" fmla="*/ 12 w 15"/>
              <a:gd name="T11" fmla="*/ 11 h 13"/>
              <a:gd name="T12" fmla="*/ 15 w 15"/>
              <a:gd name="T13" fmla="*/ 9 h 13"/>
              <a:gd name="T14" fmla="*/ 10 w 15"/>
              <a:gd name="T15" fmla="*/ 7 h 13"/>
              <a:gd name="T16" fmla="*/ 4 w 15"/>
              <a:gd name="T17" fmla="*/ 3 h 13"/>
              <a:gd name="T18" fmla="*/ 0 w 15"/>
              <a:gd name="T19" fmla="*/ 0 h 13"/>
              <a:gd name="T20" fmla="*/ 2 w 15"/>
              <a:gd name="T21" fmla="*/ 3 h 13"/>
              <a:gd name="T22" fmla="*/ 2 w 15"/>
              <a:gd name="T23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5" h="13">
                <a:moveTo>
                  <a:pt x="2" y="3"/>
                </a:moveTo>
                <a:lnTo>
                  <a:pt x="4" y="5"/>
                </a:lnTo>
                <a:lnTo>
                  <a:pt x="6" y="7"/>
                </a:lnTo>
                <a:lnTo>
                  <a:pt x="10" y="11"/>
                </a:lnTo>
                <a:lnTo>
                  <a:pt x="12" y="13"/>
                </a:lnTo>
                <a:lnTo>
                  <a:pt x="12" y="11"/>
                </a:lnTo>
                <a:lnTo>
                  <a:pt x="15" y="9"/>
                </a:lnTo>
                <a:lnTo>
                  <a:pt x="10" y="7"/>
                </a:lnTo>
                <a:lnTo>
                  <a:pt x="4" y="3"/>
                </a:lnTo>
                <a:lnTo>
                  <a:pt x="0" y="0"/>
                </a:lnTo>
                <a:lnTo>
                  <a:pt x="2" y="3"/>
                </a:lnTo>
                <a:lnTo>
                  <a:pt x="2" y="3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14" name="Freeform 414"/>
          <p:cNvSpPr>
            <a:spLocks/>
          </p:cNvSpPr>
          <p:nvPr/>
        </p:nvSpPr>
        <p:spPr bwMode="auto">
          <a:xfrm>
            <a:off x="6961187" y="1909763"/>
            <a:ext cx="30163" cy="6350"/>
          </a:xfrm>
          <a:custGeom>
            <a:avLst/>
            <a:gdLst>
              <a:gd name="T0" fmla="*/ 0 w 19"/>
              <a:gd name="T1" fmla="*/ 2 h 4"/>
              <a:gd name="T2" fmla="*/ 8 w 19"/>
              <a:gd name="T3" fmla="*/ 4 h 4"/>
              <a:gd name="T4" fmla="*/ 14 w 19"/>
              <a:gd name="T5" fmla="*/ 4 h 4"/>
              <a:gd name="T6" fmla="*/ 16 w 19"/>
              <a:gd name="T7" fmla="*/ 4 h 4"/>
              <a:gd name="T8" fmla="*/ 19 w 19"/>
              <a:gd name="T9" fmla="*/ 4 h 4"/>
              <a:gd name="T10" fmla="*/ 19 w 19"/>
              <a:gd name="T11" fmla="*/ 2 h 4"/>
              <a:gd name="T12" fmla="*/ 19 w 19"/>
              <a:gd name="T13" fmla="*/ 0 h 4"/>
              <a:gd name="T14" fmla="*/ 16 w 19"/>
              <a:gd name="T15" fmla="*/ 0 h 4"/>
              <a:gd name="T16" fmla="*/ 2 w 19"/>
              <a:gd name="T17" fmla="*/ 2 h 4"/>
              <a:gd name="T18" fmla="*/ 0 w 19"/>
              <a:gd name="T19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" h="4">
                <a:moveTo>
                  <a:pt x="0" y="2"/>
                </a:moveTo>
                <a:lnTo>
                  <a:pt x="8" y="4"/>
                </a:lnTo>
                <a:lnTo>
                  <a:pt x="14" y="4"/>
                </a:lnTo>
                <a:lnTo>
                  <a:pt x="16" y="4"/>
                </a:lnTo>
                <a:lnTo>
                  <a:pt x="19" y="4"/>
                </a:lnTo>
                <a:lnTo>
                  <a:pt x="19" y="2"/>
                </a:lnTo>
                <a:lnTo>
                  <a:pt x="19" y="0"/>
                </a:lnTo>
                <a:lnTo>
                  <a:pt x="16" y="0"/>
                </a:lnTo>
                <a:lnTo>
                  <a:pt x="2" y="2"/>
                </a:lnTo>
                <a:lnTo>
                  <a:pt x="0" y="2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15" name="Freeform 415"/>
          <p:cNvSpPr>
            <a:spLocks/>
          </p:cNvSpPr>
          <p:nvPr/>
        </p:nvSpPr>
        <p:spPr bwMode="auto">
          <a:xfrm>
            <a:off x="7094537" y="1989138"/>
            <a:ext cx="17463" cy="11113"/>
          </a:xfrm>
          <a:custGeom>
            <a:avLst/>
            <a:gdLst>
              <a:gd name="T0" fmla="*/ 4 w 11"/>
              <a:gd name="T1" fmla="*/ 5 h 7"/>
              <a:gd name="T2" fmla="*/ 6 w 11"/>
              <a:gd name="T3" fmla="*/ 5 h 7"/>
              <a:gd name="T4" fmla="*/ 6 w 11"/>
              <a:gd name="T5" fmla="*/ 7 h 7"/>
              <a:gd name="T6" fmla="*/ 8 w 11"/>
              <a:gd name="T7" fmla="*/ 7 h 7"/>
              <a:gd name="T8" fmla="*/ 11 w 11"/>
              <a:gd name="T9" fmla="*/ 7 h 7"/>
              <a:gd name="T10" fmla="*/ 11 w 11"/>
              <a:gd name="T11" fmla="*/ 7 h 7"/>
              <a:gd name="T12" fmla="*/ 11 w 11"/>
              <a:gd name="T13" fmla="*/ 5 h 7"/>
              <a:gd name="T14" fmla="*/ 11 w 11"/>
              <a:gd name="T15" fmla="*/ 5 h 7"/>
              <a:gd name="T16" fmla="*/ 11 w 11"/>
              <a:gd name="T17" fmla="*/ 5 h 7"/>
              <a:gd name="T18" fmla="*/ 8 w 11"/>
              <a:gd name="T19" fmla="*/ 3 h 7"/>
              <a:gd name="T20" fmla="*/ 6 w 11"/>
              <a:gd name="T21" fmla="*/ 0 h 7"/>
              <a:gd name="T22" fmla="*/ 6 w 11"/>
              <a:gd name="T23" fmla="*/ 3 h 7"/>
              <a:gd name="T24" fmla="*/ 2 w 11"/>
              <a:gd name="T25" fmla="*/ 0 h 7"/>
              <a:gd name="T26" fmla="*/ 0 w 11"/>
              <a:gd name="T27" fmla="*/ 3 h 7"/>
              <a:gd name="T28" fmla="*/ 2 w 11"/>
              <a:gd name="T29" fmla="*/ 3 h 7"/>
              <a:gd name="T30" fmla="*/ 4 w 11"/>
              <a:gd name="T31" fmla="*/ 5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" h="7">
                <a:moveTo>
                  <a:pt x="4" y="5"/>
                </a:moveTo>
                <a:lnTo>
                  <a:pt x="6" y="5"/>
                </a:lnTo>
                <a:lnTo>
                  <a:pt x="6" y="7"/>
                </a:lnTo>
                <a:lnTo>
                  <a:pt x="8" y="7"/>
                </a:lnTo>
                <a:lnTo>
                  <a:pt x="11" y="7"/>
                </a:lnTo>
                <a:lnTo>
                  <a:pt x="11" y="7"/>
                </a:lnTo>
                <a:lnTo>
                  <a:pt x="11" y="5"/>
                </a:lnTo>
                <a:lnTo>
                  <a:pt x="11" y="5"/>
                </a:lnTo>
                <a:lnTo>
                  <a:pt x="11" y="5"/>
                </a:lnTo>
                <a:lnTo>
                  <a:pt x="8" y="3"/>
                </a:lnTo>
                <a:lnTo>
                  <a:pt x="6" y="0"/>
                </a:lnTo>
                <a:lnTo>
                  <a:pt x="6" y="3"/>
                </a:lnTo>
                <a:lnTo>
                  <a:pt x="2" y="0"/>
                </a:lnTo>
                <a:lnTo>
                  <a:pt x="0" y="3"/>
                </a:lnTo>
                <a:lnTo>
                  <a:pt x="2" y="3"/>
                </a:lnTo>
                <a:lnTo>
                  <a:pt x="4" y="5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16" name="Freeform 416"/>
          <p:cNvSpPr>
            <a:spLocks/>
          </p:cNvSpPr>
          <p:nvPr/>
        </p:nvSpPr>
        <p:spPr bwMode="auto">
          <a:xfrm>
            <a:off x="7664449" y="2030413"/>
            <a:ext cx="15875" cy="23813"/>
          </a:xfrm>
          <a:custGeom>
            <a:avLst/>
            <a:gdLst>
              <a:gd name="T0" fmla="*/ 8 w 10"/>
              <a:gd name="T1" fmla="*/ 15 h 15"/>
              <a:gd name="T2" fmla="*/ 8 w 10"/>
              <a:gd name="T3" fmla="*/ 12 h 15"/>
              <a:gd name="T4" fmla="*/ 8 w 10"/>
              <a:gd name="T5" fmla="*/ 10 h 15"/>
              <a:gd name="T6" fmla="*/ 8 w 10"/>
              <a:gd name="T7" fmla="*/ 10 h 15"/>
              <a:gd name="T8" fmla="*/ 10 w 10"/>
              <a:gd name="T9" fmla="*/ 8 h 15"/>
              <a:gd name="T10" fmla="*/ 10 w 10"/>
              <a:gd name="T11" fmla="*/ 6 h 15"/>
              <a:gd name="T12" fmla="*/ 6 w 10"/>
              <a:gd name="T13" fmla="*/ 4 h 15"/>
              <a:gd name="T14" fmla="*/ 6 w 10"/>
              <a:gd name="T15" fmla="*/ 4 h 15"/>
              <a:gd name="T16" fmla="*/ 4 w 10"/>
              <a:gd name="T17" fmla="*/ 2 h 15"/>
              <a:gd name="T18" fmla="*/ 4 w 10"/>
              <a:gd name="T19" fmla="*/ 0 h 15"/>
              <a:gd name="T20" fmla="*/ 2 w 10"/>
              <a:gd name="T21" fmla="*/ 2 h 15"/>
              <a:gd name="T22" fmla="*/ 2 w 10"/>
              <a:gd name="T23" fmla="*/ 4 h 15"/>
              <a:gd name="T24" fmla="*/ 2 w 10"/>
              <a:gd name="T25" fmla="*/ 6 h 15"/>
              <a:gd name="T26" fmla="*/ 2 w 10"/>
              <a:gd name="T27" fmla="*/ 8 h 15"/>
              <a:gd name="T28" fmla="*/ 0 w 10"/>
              <a:gd name="T29" fmla="*/ 10 h 15"/>
              <a:gd name="T30" fmla="*/ 0 w 10"/>
              <a:gd name="T31" fmla="*/ 12 h 15"/>
              <a:gd name="T32" fmla="*/ 0 w 10"/>
              <a:gd name="T33" fmla="*/ 15 h 15"/>
              <a:gd name="T34" fmla="*/ 4 w 10"/>
              <a:gd name="T35" fmla="*/ 15 h 15"/>
              <a:gd name="T36" fmla="*/ 8 w 10"/>
              <a:gd name="T37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" h="15">
                <a:moveTo>
                  <a:pt x="8" y="15"/>
                </a:moveTo>
                <a:lnTo>
                  <a:pt x="8" y="12"/>
                </a:lnTo>
                <a:lnTo>
                  <a:pt x="8" y="10"/>
                </a:lnTo>
                <a:lnTo>
                  <a:pt x="8" y="10"/>
                </a:lnTo>
                <a:lnTo>
                  <a:pt x="10" y="8"/>
                </a:lnTo>
                <a:lnTo>
                  <a:pt x="10" y="6"/>
                </a:lnTo>
                <a:lnTo>
                  <a:pt x="6" y="4"/>
                </a:lnTo>
                <a:lnTo>
                  <a:pt x="6" y="4"/>
                </a:lnTo>
                <a:lnTo>
                  <a:pt x="4" y="2"/>
                </a:lnTo>
                <a:lnTo>
                  <a:pt x="4" y="0"/>
                </a:lnTo>
                <a:lnTo>
                  <a:pt x="2" y="2"/>
                </a:lnTo>
                <a:lnTo>
                  <a:pt x="2" y="4"/>
                </a:lnTo>
                <a:lnTo>
                  <a:pt x="2" y="6"/>
                </a:lnTo>
                <a:lnTo>
                  <a:pt x="2" y="8"/>
                </a:lnTo>
                <a:lnTo>
                  <a:pt x="0" y="10"/>
                </a:lnTo>
                <a:lnTo>
                  <a:pt x="0" y="12"/>
                </a:lnTo>
                <a:lnTo>
                  <a:pt x="0" y="15"/>
                </a:lnTo>
                <a:lnTo>
                  <a:pt x="4" y="15"/>
                </a:lnTo>
                <a:lnTo>
                  <a:pt x="8" y="15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17" name="Freeform 417"/>
          <p:cNvSpPr>
            <a:spLocks/>
          </p:cNvSpPr>
          <p:nvPr/>
        </p:nvSpPr>
        <p:spPr bwMode="auto">
          <a:xfrm>
            <a:off x="6357937" y="2046288"/>
            <a:ext cx="15875" cy="14288"/>
          </a:xfrm>
          <a:custGeom>
            <a:avLst/>
            <a:gdLst>
              <a:gd name="T0" fmla="*/ 2 w 10"/>
              <a:gd name="T1" fmla="*/ 7 h 9"/>
              <a:gd name="T2" fmla="*/ 2 w 10"/>
              <a:gd name="T3" fmla="*/ 7 h 9"/>
              <a:gd name="T4" fmla="*/ 4 w 10"/>
              <a:gd name="T5" fmla="*/ 7 h 9"/>
              <a:gd name="T6" fmla="*/ 6 w 10"/>
              <a:gd name="T7" fmla="*/ 7 h 9"/>
              <a:gd name="T8" fmla="*/ 6 w 10"/>
              <a:gd name="T9" fmla="*/ 9 h 9"/>
              <a:gd name="T10" fmla="*/ 8 w 10"/>
              <a:gd name="T11" fmla="*/ 9 h 9"/>
              <a:gd name="T12" fmla="*/ 8 w 10"/>
              <a:gd name="T13" fmla="*/ 7 h 9"/>
              <a:gd name="T14" fmla="*/ 10 w 10"/>
              <a:gd name="T15" fmla="*/ 7 h 9"/>
              <a:gd name="T16" fmla="*/ 10 w 10"/>
              <a:gd name="T17" fmla="*/ 5 h 9"/>
              <a:gd name="T18" fmla="*/ 10 w 10"/>
              <a:gd name="T19" fmla="*/ 5 h 9"/>
              <a:gd name="T20" fmla="*/ 10 w 10"/>
              <a:gd name="T21" fmla="*/ 2 h 9"/>
              <a:gd name="T22" fmla="*/ 10 w 10"/>
              <a:gd name="T23" fmla="*/ 0 h 9"/>
              <a:gd name="T24" fmla="*/ 8 w 10"/>
              <a:gd name="T25" fmla="*/ 0 h 9"/>
              <a:gd name="T26" fmla="*/ 6 w 10"/>
              <a:gd name="T27" fmla="*/ 0 h 9"/>
              <a:gd name="T28" fmla="*/ 6 w 10"/>
              <a:gd name="T29" fmla="*/ 2 h 9"/>
              <a:gd name="T30" fmla="*/ 6 w 10"/>
              <a:gd name="T31" fmla="*/ 5 h 9"/>
              <a:gd name="T32" fmla="*/ 6 w 10"/>
              <a:gd name="T33" fmla="*/ 5 h 9"/>
              <a:gd name="T34" fmla="*/ 4 w 10"/>
              <a:gd name="T35" fmla="*/ 2 h 9"/>
              <a:gd name="T36" fmla="*/ 0 w 10"/>
              <a:gd name="T37" fmla="*/ 5 h 9"/>
              <a:gd name="T38" fmla="*/ 0 w 10"/>
              <a:gd name="T39" fmla="*/ 7 h 9"/>
              <a:gd name="T40" fmla="*/ 2 w 10"/>
              <a:gd name="T41" fmla="*/ 7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" h="9">
                <a:moveTo>
                  <a:pt x="2" y="7"/>
                </a:moveTo>
                <a:lnTo>
                  <a:pt x="2" y="7"/>
                </a:lnTo>
                <a:lnTo>
                  <a:pt x="4" y="7"/>
                </a:lnTo>
                <a:lnTo>
                  <a:pt x="6" y="7"/>
                </a:lnTo>
                <a:lnTo>
                  <a:pt x="6" y="9"/>
                </a:lnTo>
                <a:lnTo>
                  <a:pt x="8" y="9"/>
                </a:lnTo>
                <a:lnTo>
                  <a:pt x="8" y="7"/>
                </a:lnTo>
                <a:lnTo>
                  <a:pt x="10" y="7"/>
                </a:lnTo>
                <a:lnTo>
                  <a:pt x="10" y="5"/>
                </a:lnTo>
                <a:lnTo>
                  <a:pt x="10" y="5"/>
                </a:lnTo>
                <a:lnTo>
                  <a:pt x="10" y="2"/>
                </a:lnTo>
                <a:lnTo>
                  <a:pt x="10" y="0"/>
                </a:lnTo>
                <a:lnTo>
                  <a:pt x="8" y="0"/>
                </a:lnTo>
                <a:lnTo>
                  <a:pt x="6" y="0"/>
                </a:lnTo>
                <a:lnTo>
                  <a:pt x="6" y="2"/>
                </a:lnTo>
                <a:lnTo>
                  <a:pt x="6" y="5"/>
                </a:lnTo>
                <a:lnTo>
                  <a:pt x="6" y="5"/>
                </a:lnTo>
                <a:lnTo>
                  <a:pt x="4" y="2"/>
                </a:lnTo>
                <a:lnTo>
                  <a:pt x="0" y="5"/>
                </a:lnTo>
                <a:lnTo>
                  <a:pt x="0" y="7"/>
                </a:lnTo>
                <a:lnTo>
                  <a:pt x="2" y="7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18" name="Freeform 418"/>
          <p:cNvSpPr>
            <a:spLocks/>
          </p:cNvSpPr>
          <p:nvPr/>
        </p:nvSpPr>
        <p:spPr bwMode="auto">
          <a:xfrm>
            <a:off x="8113712" y="3070225"/>
            <a:ext cx="6350" cy="3175"/>
          </a:xfrm>
          <a:custGeom>
            <a:avLst/>
            <a:gdLst>
              <a:gd name="T0" fmla="*/ 2 w 4"/>
              <a:gd name="T1" fmla="*/ 0 h 2"/>
              <a:gd name="T2" fmla="*/ 2 w 4"/>
              <a:gd name="T3" fmla="*/ 2 h 2"/>
              <a:gd name="T4" fmla="*/ 0 w 4"/>
              <a:gd name="T5" fmla="*/ 2 h 2"/>
              <a:gd name="T6" fmla="*/ 0 w 4"/>
              <a:gd name="T7" fmla="*/ 2 h 2"/>
              <a:gd name="T8" fmla="*/ 0 w 4"/>
              <a:gd name="T9" fmla="*/ 2 h 2"/>
              <a:gd name="T10" fmla="*/ 0 w 4"/>
              <a:gd name="T11" fmla="*/ 2 h 2"/>
              <a:gd name="T12" fmla="*/ 2 w 4"/>
              <a:gd name="T13" fmla="*/ 0 h 2"/>
              <a:gd name="T14" fmla="*/ 4 w 4"/>
              <a:gd name="T15" fmla="*/ 0 h 2"/>
              <a:gd name="T16" fmla="*/ 2 w 4"/>
              <a:gd name="T17" fmla="*/ 0 h 2"/>
              <a:gd name="T18" fmla="*/ 2 w 4"/>
              <a:gd name="T19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" h="2">
                <a:moveTo>
                  <a:pt x="2" y="0"/>
                </a:move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19" name="Freeform 419"/>
          <p:cNvSpPr>
            <a:spLocks/>
          </p:cNvSpPr>
          <p:nvPr/>
        </p:nvSpPr>
        <p:spPr bwMode="auto">
          <a:xfrm>
            <a:off x="8167687" y="3006725"/>
            <a:ext cx="6350" cy="9525"/>
          </a:xfrm>
          <a:custGeom>
            <a:avLst/>
            <a:gdLst>
              <a:gd name="T0" fmla="*/ 2 w 4"/>
              <a:gd name="T1" fmla="*/ 0 h 6"/>
              <a:gd name="T2" fmla="*/ 0 w 4"/>
              <a:gd name="T3" fmla="*/ 2 h 6"/>
              <a:gd name="T4" fmla="*/ 0 w 4"/>
              <a:gd name="T5" fmla="*/ 4 h 6"/>
              <a:gd name="T6" fmla="*/ 0 w 4"/>
              <a:gd name="T7" fmla="*/ 4 h 6"/>
              <a:gd name="T8" fmla="*/ 2 w 4"/>
              <a:gd name="T9" fmla="*/ 6 h 6"/>
              <a:gd name="T10" fmla="*/ 2 w 4"/>
              <a:gd name="T11" fmla="*/ 6 h 6"/>
              <a:gd name="T12" fmla="*/ 2 w 4"/>
              <a:gd name="T13" fmla="*/ 4 h 6"/>
              <a:gd name="T14" fmla="*/ 4 w 4"/>
              <a:gd name="T15" fmla="*/ 2 h 6"/>
              <a:gd name="T16" fmla="*/ 4 w 4"/>
              <a:gd name="T17" fmla="*/ 2 h 6"/>
              <a:gd name="T18" fmla="*/ 4 w 4"/>
              <a:gd name="T19" fmla="*/ 0 h 6"/>
              <a:gd name="T20" fmla="*/ 2 w 4"/>
              <a:gd name="T21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" h="6">
                <a:moveTo>
                  <a:pt x="2" y="0"/>
                </a:move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6"/>
                </a:lnTo>
                <a:lnTo>
                  <a:pt x="2" y="6"/>
                </a:lnTo>
                <a:lnTo>
                  <a:pt x="2" y="4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20" name="Freeform 420"/>
          <p:cNvSpPr>
            <a:spLocks/>
          </p:cNvSpPr>
          <p:nvPr/>
        </p:nvSpPr>
        <p:spPr bwMode="auto">
          <a:xfrm>
            <a:off x="8089899" y="3103563"/>
            <a:ext cx="0" cy="3175"/>
          </a:xfrm>
          <a:custGeom>
            <a:avLst/>
            <a:gdLst>
              <a:gd name="T0" fmla="*/ 0 h 2"/>
              <a:gd name="T1" fmla="*/ 2 h 2"/>
              <a:gd name="T2" fmla="*/ 2 h 2"/>
              <a:gd name="T3" fmla="*/ 2 h 2"/>
              <a:gd name="T4" fmla="*/ 0 h 2"/>
              <a:gd name="T5" fmla="*/ 0 h 2"/>
              <a:gd name="T6" fmla="*/ 0 h 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21" name="Freeform 421"/>
          <p:cNvSpPr>
            <a:spLocks/>
          </p:cNvSpPr>
          <p:nvPr/>
        </p:nvSpPr>
        <p:spPr bwMode="auto">
          <a:xfrm>
            <a:off x="8147049" y="3006725"/>
            <a:ext cx="6350" cy="3175"/>
          </a:xfrm>
          <a:custGeom>
            <a:avLst/>
            <a:gdLst>
              <a:gd name="T0" fmla="*/ 2 w 4"/>
              <a:gd name="T1" fmla="*/ 2 h 2"/>
              <a:gd name="T2" fmla="*/ 4 w 4"/>
              <a:gd name="T3" fmla="*/ 2 h 2"/>
              <a:gd name="T4" fmla="*/ 4 w 4"/>
              <a:gd name="T5" fmla="*/ 2 h 2"/>
              <a:gd name="T6" fmla="*/ 4 w 4"/>
              <a:gd name="T7" fmla="*/ 0 h 2"/>
              <a:gd name="T8" fmla="*/ 2 w 4"/>
              <a:gd name="T9" fmla="*/ 0 h 2"/>
              <a:gd name="T10" fmla="*/ 0 w 4"/>
              <a:gd name="T11" fmla="*/ 0 h 2"/>
              <a:gd name="T12" fmla="*/ 2 w 4"/>
              <a:gd name="T13" fmla="*/ 0 h 2"/>
              <a:gd name="T14" fmla="*/ 2 w 4"/>
              <a:gd name="T15" fmla="*/ 2 h 2"/>
              <a:gd name="T16" fmla="*/ 2 w 4"/>
              <a:gd name="T1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22" name="Freeform 422"/>
          <p:cNvSpPr>
            <a:spLocks/>
          </p:cNvSpPr>
          <p:nvPr/>
        </p:nvSpPr>
        <p:spPr bwMode="auto">
          <a:xfrm>
            <a:off x="8143874" y="3009900"/>
            <a:ext cx="19050" cy="23813"/>
          </a:xfrm>
          <a:custGeom>
            <a:avLst/>
            <a:gdLst>
              <a:gd name="T0" fmla="*/ 10 w 12"/>
              <a:gd name="T1" fmla="*/ 0 h 15"/>
              <a:gd name="T2" fmla="*/ 10 w 12"/>
              <a:gd name="T3" fmla="*/ 2 h 15"/>
              <a:gd name="T4" fmla="*/ 8 w 12"/>
              <a:gd name="T5" fmla="*/ 6 h 15"/>
              <a:gd name="T6" fmla="*/ 6 w 12"/>
              <a:gd name="T7" fmla="*/ 8 h 15"/>
              <a:gd name="T8" fmla="*/ 2 w 12"/>
              <a:gd name="T9" fmla="*/ 8 h 15"/>
              <a:gd name="T10" fmla="*/ 0 w 12"/>
              <a:gd name="T11" fmla="*/ 10 h 15"/>
              <a:gd name="T12" fmla="*/ 0 w 12"/>
              <a:gd name="T13" fmla="*/ 10 h 15"/>
              <a:gd name="T14" fmla="*/ 0 w 12"/>
              <a:gd name="T15" fmla="*/ 10 h 15"/>
              <a:gd name="T16" fmla="*/ 0 w 12"/>
              <a:gd name="T17" fmla="*/ 13 h 15"/>
              <a:gd name="T18" fmla="*/ 0 w 12"/>
              <a:gd name="T19" fmla="*/ 15 h 15"/>
              <a:gd name="T20" fmla="*/ 0 w 12"/>
              <a:gd name="T21" fmla="*/ 15 h 15"/>
              <a:gd name="T22" fmla="*/ 2 w 12"/>
              <a:gd name="T23" fmla="*/ 15 h 15"/>
              <a:gd name="T24" fmla="*/ 2 w 12"/>
              <a:gd name="T25" fmla="*/ 15 h 15"/>
              <a:gd name="T26" fmla="*/ 4 w 12"/>
              <a:gd name="T27" fmla="*/ 13 h 15"/>
              <a:gd name="T28" fmla="*/ 6 w 12"/>
              <a:gd name="T29" fmla="*/ 13 h 15"/>
              <a:gd name="T30" fmla="*/ 8 w 12"/>
              <a:gd name="T31" fmla="*/ 13 h 15"/>
              <a:gd name="T32" fmla="*/ 10 w 12"/>
              <a:gd name="T33" fmla="*/ 10 h 15"/>
              <a:gd name="T34" fmla="*/ 12 w 12"/>
              <a:gd name="T35" fmla="*/ 6 h 15"/>
              <a:gd name="T36" fmla="*/ 12 w 12"/>
              <a:gd name="T37" fmla="*/ 4 h 15"/>
              <a:gd name="T38" fmla="*/ 12 w 12"/>
              <a:gd name="T39" fmla="*/ 2 h 15"/>
              <a:gd name="T40" fmla="*/ 12 w 12"/>
              <a:gd name="T41" fmla="*/ 0 h 15"/>
              <a:gd name="T42" fmla="*/ 10 w 12"/>
              <a:gd name="T43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" h="15">
                <a:moveTo>
                  <a:pt x="10" y="0"/>
                </a:moveTo>
                <a:lnTo>
                  <a:pt x="10" y="2"/>
                </a:lnTo>
                <a:lnTo>
                  <a:pt x="8" y="6"/>
                </a:lnTo>
                <a:lnTo>
                  <a:pt x="6" y="8"/>
                </a:lnTo>
                <a:lnTo>
                  <a:pt x="2" y="8"/>
                </a:lnTo>
                <a:lnTo>
                  <a:pt x="0" y="10"/>
                </a:lnTo>
                <a:lnTo>
                  <a:pt x="0" y="10"/>
                </a:lnTo>
                <a:lnTo>
                  <a:pt x="0" y="10"/>
                </a:lnTo>
                <a:lnTo>
                  <a:pt x="0" y="13"/>
                </a:lnTo>
                <a:lnTo>
                  <a:pt x="0" y="15"/>
                </a:lnTo>
                <a:lnTo>
                  <a:pt x="0" y="15"/>
                </a:lnTo>
                <a:lnTo>
                  <a:pt x="2" y="15"/>
                </a:lnTo>
                <a:lnTo>
                  <a:pt x="2" y="15"/>
                </a:lnTo>
                <a:lnTo>
                  <a:pt x="4" y="13"/>
                </a:lnTo>
                <a:lnTo>
                  <a:pt x="6" y="13"/>
                </a:lnTo>
                <a:lnTo>
                  <a:pt x="8" y="13"/>
                </a:lnTo>
                <a:lnTo>
                  <a:pt x="10" y="10"/>
                </a:lnTo>
                <a:lnTo>
                  <a:pt x="12" y="6"/>
                </a:lnTo>
                <a:lnTo>
                  <a:pt x="12" y="4"/>
                </a:lnTo>
                <a:lnTo>
                  <a:pt x="12" y="2"/>
                </a:lnTo>
                <a:lnTo>
                  <a:pt x="12" y="0"/>
                </a:lnTo>
                <a:lnTo>
                  <a:pt x="10" y="0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23" name="Freeform 423"/>
          <p:cNvSpPr>
            <a:spLocks/>
          </p:cNvSpPr>
          <p:nvPr/>
        </p:nvSpPr>
        <p:spPr bwMode="auto">
          <a:xfrm>
            <a:off x="8056562" y="3124200"/>
            <a:ext cx="15875" cy="9525"/>
          </a:xfrm>
          <a:custGeom>
            <a:avLst/>
            <a:gdLst>
              <a:gd name="T0" fmla="*/ 8 w 10"/>
              <a:gd name="T1" fmla="*/ 0 h 6"/>
              <a:gd name="T2" fmla="*/ 6 w 10"/>
              <a:gd name="T3" fmla="*/ 2 h 6"/>
              <a:gd name="T4" fmla="*/ 2 w 10"/>
              <a:gd name="T5" fmla="*/ 6 h 6"/>
              <a:gd name="T6" fmla="*/ 0 w 10"/>
              <a:gd name="T7" fmla="*/ 6 h 6"/>
              <a:gd name="T8" fmla="*/ 0 w 10"/>
              <a:gd name="T9" fmla="*/ 6 h 6"/>
              <a:gd name="T10" fmla="*/ 2 w 10"/>
              <a:gd name="T11" fmla="*/ 6 h 6"/>
              <a:gd name="T12" fmla="*/ 2 w 10"/>
              <a:gd name="T13" fmla="*/ 6 h 6"/>
              <a:gd name="T14" fmla="*/ 4 w 10"/>
              <a:gd name="T15" fmla="*/ 4 h 6"/>
              <a:gd name="T16" fmla="*/ 10 w 10"/>
              <a:gd name="T17" fmla="*/ 0 h 6"/>
              <a:gd name="T18" fmla="*/ 8 w 10"/>
              <a:gd name="T19" fmla="*/ 0 h 6"/>
              <a:gd name="T20" fmla="*/ 8 w 10"/>
              <a:gd name="T21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" h="6">
                <a:moveTo>
                  <a:pt x="8" y="0"/>
                </a:moveTo>
                <a:lnTo>
                  <a:pt x="6" y="2"/>
                </a:lnTo>
                <a:lnTo>
                  <a:pt x="2" y="6"/>
                </a:lnTo>
                <a:lnTo>
                  <a:pt x="0" y="6"/>
                </a:lnTo>
                <a:lnTo>
                  <a:pt x="0" y="6"/>
                </a:lnTo>
                <a:lnTo>
                  <a:pt x="2" y="6"/>
                </a:lnTo>
                <a:lnTo>
                  <a:pt x="2" y="6"/>
                </a:lnTo>
                <a:lnTo>
                  <a:pt x="4" y="4"/>
                </a:lnTo>
                <a:lnTo>
                  <a:pt x="10" y="0"/>
                </a:lnTo>
                <a:lnTo>
                  <a:pt x="8" y="0"/>
                </a:lnTo>
                <a:lnTo>
                  <a:pt x="8" y="0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24" name="Freeform 424"/>
          <p:cNvSpPr>
            <a:spLocks/>
          </p:cNvSpPr>
          <p:nvPr/>
        </p:nvSpPr>
        <p:spPr bwMode="auto">
          <a:xfrm>
            <a:off x="8126412" y="3046413"/>
            <a:ext cx="6350" cy="9525"/>
          </a:xfrm>
          <a:custGeom>
            <a:avLst/>
            <a:gdLst>
              <a:gd name="T0" fmla="*/ 0 w 4"/>
              <a:gd name="T1" fmla="*/ 4 h 6"/>
              <a:gd name="T2" fmla="*/ 0 w 4"/>
              <a:gd name="T3" fmla="*/ 6 h 6"/>
              <a:gd name="T4" fmla="*/ 2 w 4"/>
              <a:gd name="T5" fmla="*/ 6 h 6"/>
              <a:gd name="T6" fmla="*/ 4 w 4"/>
              <a:gd name="T7" fmla="*/ 6 h 6"/>
              <a:gd name="T8" fmla="*/ 4 w 4"/>
              <a:gd name="T9" fmla="*/ 6 h 6"/>
              <a:gd name="T10" fmla="*/ 4 w 4"/>
              <a:gd name="T11" fmla="*/ 4 h 6"/>
              <a:gd name="T12" fmla="*/ 4 w 4"/>
              <a:gd name="T13" fmla="*/ 2 h 6"/>
              <a:gd name="T14" fmla="*/ 4 w 4"/>
              <a:gd name="T15" fmla="*/ 0 h 6"/>
              <a:gd name="T16" fmla="*/ 4 w 4"/>
              <a:gd name="T17" fmla="*/ 0 h 6"/>
              <a:gd name="T18" fmla="*/ 0 w 4"/>
              <a:gd name="T19" fmla="*/ 4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" h="6">
                <a:moveTo>
                  <a:pt x="0" y="4"/>
                </a:moveTo>
                <a:lnTo>
                  <a:pt x="0" y="6"/>
                </a:lnTo>
                <a:lnTo>
                  <a:pt x="2" y="6"/>
                </a:lnTo>
                <a:lnTo>
                  <a:pt x="4" y="6"/>
                </a:lnTo>
                <a:lnTo>
                  <a:pt x="4" y="6"/>
                </a:lnTo>
                <a:lnTo>
                  <a:pt x="4" y="4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0" y="4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25" name="Freeform 425"/>
          <p:cNvSpPr>
            <a:spLocks/>
          </p:cNvSpPr>
          <p:nvPr/>
        </p:nvSpPr>
        <p:spPr bwMode="auto">
          <a:xfrm>
            <a:off x="7905749" y="3203575"/>
            <a:ext cx="26988" cy="23813"/>
          </a:xfrm>
          <a:custGeom>
            <a:avLst/>
            <a:gdLst>
              <a:gd name="T0" fmla="*/ 13 w 17"/>
              <a:gd name="T1" fmla="*/ 0 h 15"/>
              <a:gd name="T2" fmla="*/ 10 w 17"/>
              <a:gd name="T3" fmla="*/ 0 h 15"/>
              <a:gd name="T4" fmla="*/ 8 w 17"/>
              <a:gd name="T5" fmla="*/ 5 h 15"/>
              <a:gd name="T6" fmla="*/ 6 w 17"/>
              <a:gd name="T7" fmla="*/ 5 h 15"/>
              <a:gd name="T8" fmla="*/ 6 w 17"/>
              <a:gd name="T9" fmla="*/ 7 h 15"/>
              <a:gd name="T10" fmla="*/ 4 w 17"/>
              <a:gd name="T11" fmla="*/ 7 h 15"/>
              <a:gd name="T12" fmla="*/ 4 w 17"/>
              <a:gd name="T13" fmla="*/ 9 h 15"/>
              <a:gd name="T14" fmla="*/ 4 w 17"/>
              <a:gd name="T15" fmla="*/ 9 h 15"/>
              <a:gd name="T16" fmla="*/ 0 w 17"/>
              <a:gd name="T17" fmla="*/ 11 h 15"/>
              <a:gd name="T18" fmla="*/ 0 w 17"/>
              <a:gd name="T19" fmla="*/ 13 h 15"/>
              <a:gd name="T20" fmla="*/ 0 w 17"/>
              <a:gd name="T21" fmla="*/ 15 h 15"/>
              <a:gd name="T22" fmla="*/ 2 w 17"/>
              <a:gd name="T23" fmla="*/ 15 h 15"/>
              <a:gd name="T24" fmla="*/ 2 w 17"/>
              <a:gd name="T25" fmla="*/ 13 h 15"/>
              <a:gd name="T26" fmla="*/ 4 w 17"/>
              <a:gd name="T27" fmla="*/ 11 h 15"/>
              <a:gd name="T28" fmla="*/ 6 w 17"/>
              <a:gd name="T29" fmla="*/ 9 h 15"/>
              <a:gd name="T30" fmla="*/ 6 w 17"/>
              <a:gd name="T31" fmla="*/ 7 h 15"/>
              <a:gd name="T32" fmla="*/ 10 w 17"/>
              <a:gd name="T33" fmla="*/ 5 h 15"/>
              <a:gd name="T34" fmla="*/ 10 w 17"/>
              <a:gd name="T35" fmla="*/ 5 h 15"/>
              <a:gd name="T36" fmla="*/ 13 w 17"/>
              <a:gd name="T37" fmla="*/ 5 h 15"/>
              <a:gd name="T38" fmla="*/ 15 w 17"/>
              <a:gd name="T39" fmla="*/ 3 h 15"/>
              <a:gd name="T40" fmla="*/ 17 w 17"/>
              <a:gd name="T41" fmla="*/ 3 h 15"/>
              <a:gd name="T42" fmla="*/ 17 w 17"/>
              <a:gd name="T43" fmla="*/ 0 h 15"/>
              <a:gd name="T44" fmla="*/ 15 w 17"/>
              <a:gd name="T45" fmla="*/ 0 h 15"/>
              <a:gd name="T46" fmla="*/ 13 w 17"/>
              <a:gd name="T47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7" h="15">
                <a:moveTo>
                  <a:pt x="13" y="0"/>
                </a:moveTo>
                <a:lnTo>
                  <a:pt x="10" y="0"/>
                </a:lnTo>
                <a:lnTo>
                  <a:pt x="8" y="5"/>
                </a:lnTo>
                <a:lnTo>
                  <a:pt x="6" y="5"/>
                </a:lnTo>
                <a:lnTo>
                  <a:pt x="6" y="7"/>
                </a:lnTo>
                <a:lnTo>
                  <a:pt x="4" y="7"/>
                </a:lnTo>
                <a:lnTo>
                  <a:pt x="4" y="9"/>
                </a:lnTo>
                <a:lnTo>
                  <a:pt x="4" y="9"/>
                </a:lnTo>
                <a:lnTo>
                  <a:pt x="0" y="11"/>
                </a:lnTo>
                <a:lnTo>
                  <a:pt x="0" y="13"/>
                </a:lnTo>
                <a:lnTo>
                  <a:pt x="0" y="15"/>
                </a:lnTo>
                <a:lnTo>
                  <a:pt x="2" y="15"/>
                </a:lnTo>
                <a:lnTo>
                  <a:pt x="2" y="13"/>
                </a:lnTo>
                <a:lnTo>
                  <a:pt x="4" y="11"/>
                </a:lnTo>
                <a:lnTo>
                  <a:pt x="6" y="9"/>
                </a:lnTo>
                <a:lnTo>
                  <a:pt x="6" y="7"/>
                </a:lnTo>
                <a:lnTo>
                  <a:pt x="10" y="5"/>
                </a:lnTo>
                <a:lnTo>
                  <a:pt x="10" y="5"/>
                </a:lnTo>
                <a:lnTo>
                  <a:pt x="13" y="5"/>
                </a:lnTo>
                <a:lnTo>
                  <a:pt x="15" y="3"/>
                </a:lnTo>
                <a:lnTo>
                  <a:pt x="17" y="3"/>
                </a:lnTo>
                <a:lnTo>
                  <a:pt x="17" y="0"/>
                </a:lnTo>
                <a:lnTo>
                  <a:pt x="15" y="0"/>
                </a:lnTo>
                <a:lnTo>
                  <a:pt x="13" y="0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26" name="Freeform 426"/>
          <p:cNvSpPr>
            <a:spLocks/>
          </p:cNvSpPr>
          <p:nvPr/>
        </p:nvSpPr>
        <p:spPr bwMode="auto">
          <a:xfrm>
            <a:off x="7935912" y="3221038"/>
            <a:ext cx="6350" cy="6350"/>
          </a:xfrm>
          <a:custGeom>
            <a:avLst/>
            <a:gdLst>
              <a:gd name="T0" fmla="*/ 2 w 4"/>
              <a:gd name="T1" fmla="*/ 0 h 4"/>
              <a:gd name="T2" fmla="*/ 0 w 4"/>
              <a:gd name="T3" fmla="*/ 2 h 4"/>
              <a:gd name="T4" fmla="*/ 0 w 4"/>
              <a:gd name="T5" fmla="*/ 2 h 4"/>
              <a:gd name="T6" fmla="*/ 0 w 4"/>
              <a:gd name="T7" fmla="*/ 4 h 4"/>
              <a:gd name="T8" fmla="*/ 0 w 4"/>
              <a:gd name="T9" fmla="*/ 4 h 4"/>
              <a:gd name="T10" fmla="*/ 0 w 4"/>
              <a:gd name="T11" fmla="*/ 2 h 4"/>
              <a:gd name="T12" fmla="*/ 4 w 4"/>
              <a:gd name="T13" fmla="*/ 2 h 4"/>
              <a:gd name="T14" fmla="*/ 4 w 4"/>
              <a:gd name="T15" fmla="*/ 2 h 4"/>
              <a:gd name="T16" fmla="*/ 2 w 4"/>
              <a:gd name="T1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" h="4">
                <a:moveTo>
                  <a:pt x="2" y="0"/>
                </a:move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2"/>
                </a:lnTo>
                <a:lnTo>
                  <a:pt x="4" y="2"/>
                </a:lnTo>
                <a:lnTo>
                  <a:pt x="4" y="2"/>
                </a:lnTo>
                <a:lnTo>
                  <a:pt x="2" y="0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27" name="Freeform 427"/>
          <p:cNvSpPr>
            <a:spLocks/>
          </p:cNvSpPr>
          <p:nvPr/>
        </p:nvSpPr>
        <p:spPr bwMode="auto">
          <a:xfrm>
            <a:off x="8002587" y="3151188"/>
            <a:ext cx="26988" cy="19050"/>
          </a:xfrm>
          <a:custGeom>
            <a:avLst/>
            <a:gdLst>
              <a:gd name="T0" fmla="*/ 13 w 17"/>
              <a:gd name="T1" fmla="*/ 2 h 12"/>
              <a:gd name="T2" fmla="*/ 9 w 17"/>
              <a:gd name="T3" fmla="*/ 4 h 12"/>
              <a:gd name="T4" fmla="*/ 6 w 17"/>
              <a:gd name="T5" fmla="*/ 8 h 12"/>
              <a:gd name="T6" fmla="*/ 4 w 17"/>
              <a:gd name="T7" fmla="*/ 8 h 12"/>
              <a:gd name="T8" fmla="*/ 0 w 17"/>
              <a:gd name="T9" fmla="*/ 12 h 12"/>
              <a:gd name="T10" fmla="*/ 2 w 17"/>
              <a:gd name="T11" fmla="*/ 12 h 12"/>
              <a:gd name="T12" fmla="*/ 4 w 17"/>
              <a:gd name="T13" fmla="*/ 12 h 12"/>
              <a:gd name="T14" fmla="*/ 6 w 17"/>
              <a:gd name="T15" fmla="*/ 8 h 12"/>
              <a:gd name="T16" fmla="*/ 9 w 17"/>
              <a:gd name="T17" fmla="*/ 8 h 12"/>
              <a:gd name="T18" fmla="*/ 9 w 17"/>
              <a:gd name="T19" fmla="*/ 8 h 12"/>
              <a:gd name="T20" fmla="*/ 11 w 17"/>
              <a:gd name="T21" fmla="*/ 6 h 12"/>
              <a:gd name="T22" fmla="*/ 13 w 17"/>
              <a:gd name="T23" fmla="*/ 4 h 12"/>
              <a:gd name="T24" fmla="*/ 17 w 17"/>
              <a:gd name="T25" fmla="*/ 2 h 12"/>
              <a:gd name="T26" fmla="*/ 15 w 17"/>
              <a:gd name="T27" fmla="*/ 0 h 12"/>
              <a:gd name="T28" fmla="*/ 13 w 17"/>
              <a:gd name="T29" fmla="*/ 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7" h="12">
                <a:moveTo>
                  <a:pt x="13" y="2"/>
                </a:moveTo>
                <a:lnTo>
                  <a:pt x="9" y="4"/>
                </a:lnTo>
                <a:lnTo>
                  <a:pt x="6" y="8"/>
                </a:lnTo>
                <a:lnTo>
                  <a:pt x="4" y="8"/>
                </a:lnTo>
                <a:lnTo>
                  <a:pt x="0" y="12"/>
                </a:lnTo>
                <a:lnTo>
                  <a:pt x="2" y="12"/>
                </a:lnTo>
                <a:lnTo>
                  <a:pt x="4" y="12"/>
                </a:lnTo>
                <a:lnTo>
                  <a:pt x="6" y="8"/>
                </a:lnTo>
                <a:lnTo>
                  <a:pt x="9" y="8"/>
                </a:lnTo>
                <a:lnTo>
                  <a:pt x="9" y="8"/>
                </a:lnTo>
                <a:lnTo>
                  <a:pt x="11" y="6"/>
                </a:lnTo>
                <a:lnTo>
                  <a:pt x="13" y="4"/>
                </a:lnTo>
                <a:lnTo>
                  <a:pt x="17" y="2"/>
                </a:lnTo>
                <a:lnTo>
                  <a:pt x="15" y="0"/>
                </a:lnTo>
                <a:lnTo>
                  <a:pt x="13" y="2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28" name="Freeform 428"/>
          <p:cNvSpPr>
            <a:spLocks/>
          </p:cNvSpPr>
          <p:nvPr/>
        </p:nvSpPr>
        <p:spPr bwMode="auto">
          <a:xfrm>
            <a:off x="7942262" y="3173413"/>
            <a:ext cx="47625" cy="34925"/>
          </a:xfrm>
          <a:custGeom>
            <a:avLst/>
            <a:gdLst>
              <a:gd name="T0" fmla="*/ 30 w 30"/>
              <a:gd name="T1" fmla="*/ 0 h 22"/>
              <a:gd name="T2" fmla="*/ 30 w 30"/>
              <a:gd name="T3" fmla="*/ 0 h 22"/>
              <a:gd name="T4" fmla="*/ 28 w 30"/>
              <a:gd name="T5" fmla="*/ 0 h 22"/>
              <a:gd name="T6" fmla="*/ 28 w 30"/>
              <a:gd name="T7" fmla="*/ 0 h 22"/>
              <a:gd name="T8" fmla="*/ 28 w 30"/>
              <a:gd name="T9" fmla="*/ 0 h 22"/>
              <a:gd name="T10" fmla="*/ 25 w 30"/>
              <a:gd name="T11" fmla="*/ 0 h 22"/>
              <a:gd name="T12" fmla="*/ 21 w 30"/>
              <a:gd name="T13" fmla="*/ 5 h 22"/>
              <a:gd name="T14" fmla="*/ 19 w 30"/>
              <a:gd name="T15" fmla="*/ 5 h 22"/>
              <a:gd name="T16" fmla="*/ 17 w 30"/>
              <a:gd name="T17" fmla="*/ 5 h 22"/>
              <a:gd name="T18" fmla="*/ 15 w 30"/>
              <a:gd name="T19" fmla="*/ 3 h 22"/>
              <a:gd name="T20" fmla="*/ 15 w 30"/>
              <a:gd name="T21" fmla="*/ 3 h 22"/>
              <a:gd name="T22" fmla="*/ 15 w 30"/>
              <a:gd name="T23" fmla="*/ 5 h 22"/>
              <a:gd name="T24" fmla="*/ 15 w 30"/>
              <a:gd name="T25" fmla="*/ 5 h 22"/>
              <a:gd name="T26" fmla="*/ 13 w 30"/>
              <a:gd name="T27" fmla="*/ 7 h 22"/>
              <a:gd name="T28" fmla="*/ 11 w 30"/>
              <a:gd name="T29" fmla="*/ 9 h 22"/>
              <a:gd name="T30" fmla="*/ 9 w 30"/>
              <a:gd name="T31" fmla="*/ 9 h 22"/>
              <a:gd name="T32" fmla="*/ 6 w 30"/>
              <a:gd name="T33" fmla="*/ 11 h 22"/>
              <a:gd name="T34" fmla="*/ 4 w 30"/>
              <a:gd name="T35" fmla="*/ 13 h 22"/>
              <a:gd name="T36" fmla="*/ 2 w 30"/>
              <a:gd name="T37" fmla="*/ 13 h 22"/>
              <a:gd name="T38" fmla="*/ 2 w 30"/>
              <a:gd name="T39" fmla="*/ 15 h 22"/>
              <a:gd name="T40" fmla="*/ 0 w 30"/>
              <a:gd name="T41" fmla="*/ 17 h 22"/>
              <a:gd name="T42" fmla="*/ 0 w 30"/>
              <a:gd name="T43" fmla="*/ 19 h 22"/>
              <a:gd name="T44" fmla="*/ 0 w 30"/>
              <a:gd name="T45" fmla="*/ 22 h 22"/>
              <a:gd name="T46" fmla="*/ 2 w 30"/>
              <a:gd name="T47" fmla="*/ 19 h 22"/>
              <a:gd name="T48" fmla="*/ 4 w 30"/>
              <a:gd name="T49" fmla="*/ 17 h 22"/>
              <a:gd name="T50" fmla="*/ 6 w 30"/>
              <a:gd name="T51" fmla="*/ 15 h 22"/>
              <a:gd name="T52" fmla="*/ 9 w 30"/>
              <a:gd name="T53" fmla="*/ 13 h 22"/>
              <a:gd name="T54" fmla="*/ 11 w 30"/>
              <a:gd name="T55" fmla="*/ 11 h 22"/>
              <a:gd name="T56" fmla="*/ 11 w 30"/>
              <a:gd name="T57" fmla="*/ 11 h 22"/>
              <a:gd name="T58" fmla="*/ 11 w 30"/>
              <a:gd name="T59" fmla="*/ 11 h 22"/>
              <a:gd name="T60" fmla="*/ 13 w 30"/>
              <a:gd name="T61" fmla="*/ 11 h 22"/>
              <a:gd name="T62" fmla="*/ 15 w 30"/>
              <a:gd name="T63" fmla="*/ 9 h 22"/>
              <a:gd name="T64" fmla="*/ 17 w 30"/>
              <a:gd name="T65" fmla="*/ 9 h 22"/>
              <a:gd name="T66" fmla="*/ 19 w 30"/>
              <a:gd name="T67" fmla="*/ 5 h 22"/>
              <a:gd name="T68" fmla="*/ 23 w 30"/>
              <a:gd name="T69" fmla="*/ 5 h 22"/>
              <a:gd name="T70" fmla="*/ 25 w 30"/>
              <a:gd name="T71" fmla="*/ 5 h 22"/>
              <a:gd name="T72" fmla="*/ 28 w 30"/>
              <a:gd name="T73" fmla="*/ 3 h 22"/>
              <a:gd name="T74" fmla="*/ 30 w 30"/>
              <a:gd name="T75" fmla="*/ 3 h 22"/>
              <a:gd name="T76" fmla="*/ 28 w 30"/>
              <a:gd name="T77" fmla="*/ 3 h 22"/>
              <a:gd name="T78" fmla="*/ 30 w 30"/>
              <a:gd name="T79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0" h="22">
                <a:moveTo>
                  <a:pt x="30" y="0"/>
                </a:moveTo>
                <a:lnTo>
                  <a:pt x="30" y="0"/>
                </a:lnTo>
                <a:lnTo>
                  <a:pt x="28" y="0"/>
                </a:lnTo>
                <a:lnTo>
                  <a:pt x="28" y="0"/>
                </a:lnTo>
                <a:lnTo>
                  <a:pt x="28" y="0"/>
                </a:lnTo>
                <a:lnTo>
                  <a:pt x="25" y="0"/>
                </a:lnTo>
                <a:lnTo>
                  <a:pt x="21" y="5"/>
                </a:lnTo>
                <a:lnTo>
                  <a:pt x="19" y="5"/>
                </a:lnTo>
                <a:lnTo>
                  <a:pt x="17" y="5"/>
                </a:lnTo>
                <a:lnTo>
                  <a:pt x="15" y="3"/>
                </a:lnTo>
                <a:lnTo>
                  <a:pt x="15" y="3"/>
                </a:lnTo>
                <a:lnTo>
                  <a:pt x="15" y="5"/>
                </a:lnTo>
                <a:lnTo>
                  <a:pt x="15" y="5"/>
                </a:lnTo>
                <a:lnTo>
                  <a:pt x="13" y="7"/>
                </a:lnTo>
                <a:lnTo>
                  <a:pt x="11" y="9"/>
                </a:lnTo>
                <a:lnTo>
                  <a:pt x="9" y="9"/>
                </a:lnTo>
                <a:lnTo>
                  <a:pt x="6" y="11"/>
                </a:lnTo>
                <a:lnTo>
                  <a:pt x="4" y="13"/>
                </a:lnTo>
                <a:lnTo>
                  <a:pt x="2" y="13"/>
                </a:lnTo>
                <a:lnTo>
                  <a:pt x="2" y="15"/>
                </a:lnTo>
                <a:lnTo>
                  <a:pt x="0" y="17"/>
                </a:lnTo>
                <a:lnTo>
                  <a:pt x="0" y="19"/>
                </a:lnTo>
                <a:lnTo>
                  <a:pt x="0" y="22"/>
                </a:lnTo>
                <a:lnTo>
                  <a:pt x="2" y="19"/>
                </a:lnTo>
                <a:lnTo>
                  <a:pt x="4" y="17"/>
                </a:lnTo>
                <a:lnTo>
                  <a:pt x="6" y="15"/>
                </a:lnTo>
                <a:lnTo>
                  <a:pt x="9" y="13"/>
                </a:lnTo>
                <a:lnTo>
                  <a:pt x="11" y="11"/>
                </a:lnTo>
                <a:lnTo>
                  <a:pt x="11" y="11"/>
                </a:lnTo>
                <a:lnTo>
                  <a:pt x="11" y="11"/>
                </a:lnTo>
                <a:lnTo>
                  <a:pt x="13" y="11"/>
                </a:lnTo>
                <a:lnTo>
                  <a:pt x="15" y="9"/>
                </a:lnTo>
                <a:lnTo>
                  <a:pt x="17" y="9"/>
                </a:lnTo>
                <a:lnTo>
                  <a:pt x="19" y="5"/>
                </a:lnTo>
                <a:lnTo>
                  <a:pt x="23" y="5"/>
                </a:lnTo>
                <a:lnTo>
                  <a:pt x="25" y="5"/>
                </a:lnTo>
                <a:lnTo>
                  <a:pt x="28" y="3"/>
                </a:lnTo>
                <a:lnTo>
                  <a:pt x="30" y="3"/>
                </a:lnTo>
                <a:lnTo>
                  <a:pt x="28" y="3"/>
                </a:lnTo>
                <a:lnTo>
                  <a:pt x="30" y="0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29" name="Freeform 429"/>
          <p:cNvSpPr>
            <a:spLocks/>
          </p:cNvSpPr>
          <p:nvPr/>
        </p:nvSpPr>
        <p:spPr bwMode="auto">
          <a:xfrm>
            <a:off x="8026399" y="2727325"/>
            <a:ext cx="6350" cy="7938"/>
          </a:xfrm>
          <a:custGeom>
            <a:avLst/>
            <a:gdLst>
              <a:gd name="T0" fmla="*/ 4 w 4"/>
              <a:gd name="T1" fmla="*/ 0 h 5"/>
              <a:gd name="T2" fmla="*/ 2 w 4"/>
              <a:gd name="T3" fmla="*/ 2 h 5"/>
              <a:gd name="T4" fmla="*/ 0 w 4"/>
              <a:gd name="T5" fmla="*/ 2 h 5"/>
              <a:gd name="T6" fmla="*/ 0 w 4"/>
              <a:gd name="T7" fmla="*/ 2 h 5"/>
              <a:gd name="T8" fmla="*/ 2 w 4"/>
              <a:gd name="T9" fmla="*/ 5 h 5"/>
              <a:gd name="T10" fmla="*/ 2 w 4"/>
              <a:gd name="T11" fmla="*/ 2 h 5"/>
              <a:gd name="T12" fmla="*/ 4 w 4"/>
              <a:gd name="T13" fmla="*/ 2 h 5"/>
              <a:gd name="T14" fmla="*/ 4 w 4"/>
              <a:gd name="T15" fmla="*/ 0 h 5"/>
              <a:gd name="T16" fmla="*/ 4 w 4"/>
              <a:gd name="T1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" h="5">
                <a:moveTo>
                  <a:pt x="4" y="0"/>
                </a:move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30" name="Freeform 430"/>
          <p:cNvSpPr>
            <a:spLocks/>
          </p:cNvSpPr>
          <p:nvPr/>
        </p:nvSpPr>
        <p:spPr bwMode="auto">
          <a:xfrm>
            <a:off x="7707312" y="2865438"/>
            <a:ext cx="23813" cy="17463"/>
          </a:xfrm>
          <a:custGeom>
            <a:avLst/>
            <a:gdLst>
              <a:gd name="T0" fmla="*/ 13 w 15"/>
              <a:gd name="T1" fmla="*/ 2 h 11"/>
              <a:gd name="T2" fmla="*/ 11 w 15"/>
              <a:gd name="T3" fmla="*/ 2 h 11"/>
              <a:gd name="T4" fmla="*/ 11 w 15"/>
              <a:gd name="T5" fmla="*/ 2 h 11"/>
              <a:gd name="T6" fmla="*/ 5 w 15"/>
              <a:gd name="T7" fmla="*/ 0 h 11"/>
              <a:gd name="T8" fmla="*/ 5 w 15"/>
              <a:gd name="T9" fmla="*/ 0 h 11"/>
              <a:gd name="T10" fmla="*/ 2 w 15"/>
              <a:gd name="T11" fmla="*/ 4 h 11"/>
              <a:gd name="T12" fmla="*/ 2 w 15"/>
              <a:gd name="T13" fmla="*/ 4 h 11"/>
              <a:gd name="T14" fmla="*/ 0 w 15"/>
              <a:gd name="T15" fmla="*/ 6 h 11"/>
              <a:gd name="T16" fmla="*/ 0 w 15"/>
              <a:gd name="T17" fmla="*/ 8 h 11"/>
              <a:gd name="T18" fmla="*/ 0 w 15"/>
              <a:gd name="T19" fmla="*/ 8 h 11"/>
              <a:gd name="T20" fmla="*/ 2 w 15"/>
              <a:gd name="T21" fmla="*/ 6 h 11"/>
              <a:gd name="T22" fmla="*/ 5 w 15"/>
              <a:gd name="T23" fmla="*/ 8 h 11"/>
              <a:gd name="T24" fmla="*/ 7 w 15"/>
              <a:gd name="T25" fmla="*/ 11 h 11"/>
              <a:gd name="T26" fmla="*/ 7 w 15"/>
              <a:gd name="T27" fmla="*/ 11 h 11"/>
              <a:gd name="T28" fmla="*/ 9 w 15"/>
              <a:gd name="T29" fmla="*/ 11 h 11"/>
              <a:gd name="T30" fmla="*/ 9 w 15"/>
              <a:gd name="T31" fmla="*/ 8 h 11"/>
              <a:gd name="T32" fmla="*/ 11 w 15"/>
              <a:gd name="T33" fmla="*/ 8 h 11"/>
              <a:gd name="T34" fmla="*/ 11 w 15"/>
              <a:gd name="T35" fmla="*/ 8 h 11"/>
              <a:gd name="T36" fmla="*/ 11 w 15"/>
              <a:gd name="T37" fmla="*/ 6 h 11"/>
              <a:gd name="T38" fmla="*/ 13 w 15"/>
              <a:gd name="T39" fmla="*/ 4 h 11"/>
              <a:gd name="T40" fmla="*/ 15 w 15"/>
              <a:gd name="T41" fmla="*/ 4 h 11"/>
              <a:gd name="T42" fmla="*/ 15 w 15"/>
              <a:gd name="T43" fmla="*/ 2 h 11"/>
              <a:gd name="T44" fmla="*/ 13 w 15"/>
              <a:gd name="T45" fmla="*/ 2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5" h="11">
                <a:moveTo>
                  <a:pt x="13" y="2"/>
                </a:moveTo>
                <a:lnTo>
                  <a:pt x="11" y="2"/>
                </a:lnTo>
                <a:lnTo>
                  <a:pt x="11" y="2"/>
                </a:lnTo>
                <a:lnTo>
                  <a:pt x="5" y="0"/>
                </a:lnTo>
                <a:lnTo>
                  <a:pt x="5" y="0"/>
                </a:lnTo>
                <a:lnTo>
                  <a:pt x="2" y="4"/>
                </a:lnTo>
                <a:lnTo>
                  <a:pt x="2" y="4"/>
                </a:lnTo>
                <a:lnTo>
                  <a:pt x="0" y="6"/>
                </a:lnTo>
                <a:lnTo>
                  <a:pt x="0" y="8"/>
                </a:lnTo>
                <a:lnTo>
                  <a:pt x="0" y="8"/>
                </a:lnTo>
                <a:lnTo>
                  <a:pt x="2" y="6"/>
                </a:lnTo>
                <a:lnTo>
                  <a:pt x="5" y="8"/>
                </a:lnTo>
                <a:lnTo>
                  <a:pt x="7" y="11"/>
                </a:lnTo>
                <a:lnTo>
                  <a:pt x="7" y="11"/>
                </a:lnTo>
                <a:lnTo>
                  <a:pt x="9" y="11"/>
                </a:lnTo>
                <a:lnTo>
                  <a:pt x="9" y="8"/>
                </a:lnTo>
                <a:lnTo>
                  <a:pt x="11" y="8"/>
                </a:lnTo>
                <a:lnTo>
                  <a:pt x="11" y="8"/>
                </a:lnTo>
                <a:lnTo>
                  <a:pt x="11" y="6"/>
                </a:lnTo>
                <a:lnTo>
                  <a:pt x="13" y="4"/>
                </a:lnTo>
                <a:lnTo>
                  <a:pt x="15" y="4"/>
                </a:lnTo>
                <a:lnTo>
                  <a:pt x="15" y="2"/>
                </a:lnTo>
                <a:lnTo>
                  <a:pt x="13" y="2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31" name="Freeform 431"/>
          <p:cNvSpPr>
            <a:spLocks/>
          </p:cNvSpPr>
          <p:nvPr/>
        </p:nvSpPr>
        <p:spPr bwMode="auto">
          <a:xfrm>
            <a:off x="6008687" y="2319338"/>
            <a:ext cx="6350" cy="6350"/>
          </a:xfrm>
          <a:custGeom>
            <a:avLst/>
            <a:gdLst>
              <a:gd name="T0" fmla="*/ 2 w 4"/>
              <a:gd name="T1" fmla="*/ 4 h 4"/>
              <a:gd name="T2" fmla="*/ 4 w 4"/>
              <a:gd name="T3" fmla="*/ 2 h 4"/>
              <a:gd name="T4" fmla="*/ 4 w 4"/>
              <a:gd name="T5" fmla="*/ 2 h 4"/>
              <a:gd name="T6" fmla="*/ 2 w 4"/>
              <a:gd name="T7" fmla="*/ 0 h 4"/>
              <a:gd name="T8" fmla="*/ 0 w 4"/>
              <a:gd name="T9" fmla="*/ 4 h 4"/>
              <a:gd name="T10" fmla="*/ 0 w 4"/>
              <a:gd name="T11" fmla="*/ 4 h 4"/>
              <a:gd name="T12" fmla="*/ 0 w 4"/>
              <a:gd name="T13" fmla="*/ 4 h 4"/>
              <a:gd name="T14" fmla="*/ 2 w 4"/>
              <a:gd name="T1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" h="4">
                <a:moveTo>
                  <a:pt x="2" y="4"/>
                </a:moveTo>
                <a:lnTo>
                  <a:pt x="4" y="2"/>
                </a:lnTo>
                <a:lnTo>
                  <a:pt x="4" y="2"/>
                </a:lnTo>
                <a:lnTo>
                  <a:pt x="2" y="0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32" name="Freeform 432"/>
          <p:cNvSpPr>
            <a:spLocks/>
          </p:cNvSpPr>
          <p:nvPr/>
        </p:nvSpPr>
        <p:spPr bwMode="auto">
          <a:xfrm>
            <a:off x="8340724" y="2724150"/>
            <a:ext cx="30163" cy="26988"/>
          </a:xfrm>
          <a:custGeom>
            <a:avLst/>
            <a:gdLst>
              <a:gd name="T0" fmla="*/ 17 w 19"/>
              <a:gd name="T1" fmla="*/ 0 h 17"/>
              <a:gd name="T2" fmla="*/ 17 w 19"/>
              <a:gd name="T3" fmla="*/ 0 h 17"/>
              <a:gd name="T4" fmla="*/ 13 w 19"/>
              <a:gd name="T5" fmla="*/ 4 h 17"/>
              <a:gd name="T6" fmla="*/ 5 w 19"/>
              <a:gd name="T7" fmla="*/ 7 h 17"/>
              <a:gd name="T8" fmla="*/ 5 w 19"/>
              <a:gd name="T9" fmla="*/ 7 h 17"/>
              <a:gd name="T10" fmla="*/ 7 w 19"/>
              <a:gd name="T11" fmla="*/ 7 h 17"/>
              <a:gd name="T12" fmla="*/ 5 w 19"/>
              <a:gd name="T13" fmla="*/ 11 h 17"/>
              <a:gd name="T14" fmla="*/ 2 w 19"/>
              <a:gd name="T15" fmla="*/ 13 h 17"/>
              <a:gd name="T16" fmla="*/ 0 w 19"/>
              <a:gd name="T17" fmla="*/ 15 h 17"/>
              <a:gd name="T18" fmla="*/ 0 w 19"/>
              <a:gd name="T19" fmla="*/ 15 h 17"/>
              <a:gd name="T20" fmla="*/ 0 w 19"/>
              <a:gd name="T21" fmla="*/ 17 h 17"/>
              <a:gd name="T22" fmla="*/ 0 w 19"/>
              <a:gd name="T23" fmla="*/ 17 h 17"/>
              <a:gd name="T24" fmla="*/ 2 w 19"/>
              <a:gd name="T25" fmla="*/ 15 h 17"/>
              <a:gd name="T26" fmla="*/ 9 w 19"/>
              <a:gd name="T27" fmla="*/ 11 h 17"/>
              <a:gd name="T28" fmla="*/ 13 w 19"/>
              <a:gd name="T29" fmla="*/ 9 h 17"/>
              <a:gd name="T30" fmla="*/ 19 w 19"/>
              <a:gd name="T31" fmla="*/ 9 h 17"/>
              <a:gd name="T32" fmla="*/ 19 w 19"/>
              <a:gd name="T33" fmla="*/ 7 h 17"/>
              <a:gd name="T34" fmla="*/ 19 w 19"/>
              <a:gd name="T35" fmla="*/ 2 h 17"/>
              <a:gd name="T36" fmla="*/ 17 w 19"/>
              <a:gd name="T37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9" h="17">
                <a:moveTo>
                  <a:pt x="17" y="0"/>
                </a:moveTo>
                <a:lnTo>
                  <a:pt x="17" y="0"/>
                </a:lnTo>
                <a:lnTo>
                  <a:pt x="13" y="4"/>
                </a:lnTo>
                <a:lnTo>
                  <a:pt x="5" y="7"/>
                </a:lnTo>
                <a:lnTo>
                  <a:pt x="5" y="7"/>
                </a:lnTo>
                <a:lnTo>
                  <a:pt x="7" y="7"/>
                </a:lnTo>
                <a:lnTo>
                  <a:pt x="5" y="11"/>
                </a:lnTo>
                <a:lnTo>
                  <a:pt x="2" y="13"/>
                </a:lnTo>
                <a:lnTo>
                  <a:pt x="0" y="15"/>
                </a:lnTo>
                <a:lnTo>
                  <a:pt x="0" y="15"/>
                </a:lnTo>
                <a:lnTo>
                  <a:pt x="0" y="17"/>
                </a:lnTo>
                <a:lnTo>
                  <a:pt x="0" y="17"/>
                </a:lnTo>
                <a:lnTo>
                  <a:pt x="2" y="15"/>
                </a:lnTo>
                <a:lnTo>
                  <a:pt x="9" y="11"/>
                </a:lnTo>
                <a:lnTo>
                  <a:pt x="13" y="9"/>
                </a:lnTo>
                <a:lnTo>
                  <a:pt x="19" y="9"/>
                </a:lnTo>
                <a:lnTo>
                  <a:pt x="19" y="7"/>
                </a:lnTo>
                <a:lnTo>
                  <a:pt x="19" y="2"/>
                </a:lnTo>
                <a:lnTo>
                  <a:pt x="17" y="0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33" name="Freeform 433"/>
          <p:cNvSpPr>
            <a:spLocks/>
          </p:cNvSpPr>
          <p:nvPr/>
        </p:nvSpPr>
        <p:spPr bwMode="auto">
          <a:xfrm>
            <a:off x="5245099" y="2500313"/>
            <a:ext cx="9525" cy="9525"/>
          </a:xfrm>
          <a:custGeom>
            <a:avLst/>
            <a:gdLst>
              <a:gd name="T0" fmla="*/ 4 w 6"/>
              <a:gd name="T1" fmla="*/ 2 h 6"/>
              <a:gd name="T2" fmla="*/ 4 w 6"/>
              <a:gd name="T3" fmla="*/ 2 h 6"/>
              <a:gd name="T4" fmla="*/ 4 w 6"/>
              <a:gd name="T5" fmla="*/ 0 h 6"/>
              <a:gd name="T6" fmla="*/ 2 w 6"/>
              <a:gd name="T7" fmla="*/ 2 h 6"/>
              <a:gd name="T8" fmla="*/ 2 w 6"/>
              <a:gd name="T9" fmla="*/ 2 h 6"/>
              <a:gd name="T10" fmla="*/ 0 w 6"/>
              <a:gd name="T11" fmla="*/ 2 h 6"/>
              <a:gd name="T12" fmla="*/ 0 w 6"/>
              <a:gd name="T13" fmla="*/ 4 h 6"/>
              <a:gd name="T14" fmla="*/ 2 w 6"/>
              <a:gd name="T15" fmla="*/ 4 h 6"/>
              <a:gd name="T16" fmla="*/ 2 w 6"/>
              <a:gd name="T17" fmla="*/ 4 h 6"/>
              <a:gd name="T18" fmla="*/ 4 w 6"/>
              <a:gd name="T19" fmla="*/ 6 h 6"/>
              <a:gd name="T20" fmla="*/ 4 w 6"/>
              <a:gd name="T21" fmla="*/ 6 h 6"/>
              <a:gd name="T22" fmla="*/ 4 w 6"/>
              <a:gd name="T23" fmla="*/ 4 h 6"/>
              <a:gd name="T24" fmla="*/ 6 w 6"/>
              <a:gd name="T25" fmla="*/ 4 h 6"/>
              <a:gd name="T26" fmla="*/ 4 w 6"/>
              <a:gd name="T27" fmla="*/ 2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" h="6">
                <a:moveTo>
                  <a:pt x="4" y="2"/>
                </a:moveTo>
                <a:lnTo>
                  <a:pt x="4" y="2"/>
                </a:lnTo>
                <a:lnTo>
                  <a:pt x="4" y="0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4" y="6"/>
                </a:lnTo>
                <a:lnTo>
                  <a:pt x="4" y="6"/>
                </a:lnTo>
                <a:lnTo>
                  <a:pt x="4" y="4"/>
                </a:lnTo>
                <a:lnTo>
                  <a:pt x="6" y="4"/>
                </a:lnTo>
                <a:lnTo>
                  <a:pt x="4" y="2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34" name="Freeform 434"/>
          <p:cNvSpPr>
            <a:spLocks/>
          </p:cNvSpPr>
          <p:nvPr/>
        </p:nvSpPr>
        <p:spPr bwMode="auto">
          <a:xfrm>
            <a:off x="6065837" y="2439988"/>
            <a:ext cx="15875" cy="9525"/>
          </a:xfrm>
          <a:custGeom>
            <a:avLst/>
            <a:gdLst>
              <a:gd name="T0" fmla="*/ 10 w 10"/>
              <a:gd name="T1" fmla="*/ 0 h 6"/>
              <a:gd name="T2" fmla="*/ 8 w 10"/>
              <a:gd name="T3" fmla="*/ 0 h 6"/>
              <a:gd name="T4" fmla="*/ 6 w 10"/>
              <a:gd name="T5" fmla="*/ 0 h 6"/>
              <a:gd name="T6" fmla="*/ 2 w 10"/>
              <a:gd name="T7" fmla="*/ 0 h 6"/>
              <a:gd name="T8" fmla="*/ 2 w 10"/>
              <a:gd name="T9" fmla="*/ 0 h 6"/>
              <a:gd name="T10" fmla="*/ 0 w 10"/>
              <a:gd name="T11" fmla="*/ 0 h 6"/>
              <a:gd name="T12" fmla="*/ 4 w 10"/>
              <a:gd name="T13" fmla="*/ 4 h 6"/>
              <a:gd name="T14" fmla="*/ 6 w 10"/>
              <a:gd name="T15" fmla="*/ 6 h 6"/>
              <a:gd name="T16" fmla="*/ 8 w 10"/>
              <a:gd name="T17" fmla="*/ 6 h 6"/>
              <a:gd name="T18" fmla="*/ 10 w 10"/>
              <a:gd name="T19" fmla="*/ 6 h 6"/>
              <a:gd name="T20" fmla="*/ 10 w 10"/>
              <a:gd name="T21" fmla="*/ 4 h 6"/>
              <a:gd name="T22" fmla="*/ 10 w 10"/>
              <a:gd name="T23" fmla="*/ 4 h 6"/>
              <a:gd name="T24" fmla="*/ 10 w 10"/>
              <a:gd name="T25" fmla="*/ 2 h 6"/>
              <a:gd name="T26" fmla="*/ 10 w 10"/>
              <a:gd name="T2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" h="6">
                <a:moveTo>
                  <a:pt x="10" y="0"/>
                </a:moveTo>
                <a:lnTo>
                  <a:pt x="8" y="0"/>
                </a:lnTo>
                <a:lnTo>
                  <a:pt x="6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4" y="4"/>
                </a:lnTo>
                <a:lnTo>
                  <a:pt x="6" y="6"/>
                </a:lnTo>
                <a:lnTo>
                  <a:pt x="8" y="6"/>
                </a:lnTo>
                <a:lnTo>
                  <a:pt x="10" y="6"/>
                </a:lnTo>
                <a:lnTo>
                  <a:pt x="10" y="4"/>
                </a:lnTo>
                <a:lnTo>
                  <a:pt x="10" y="4"/>
                </a:lnTo>
                <a:lnTo>
                  <a:pt x="10" y="2"/>
                </a:lnTo>
                <a:lnTo>
                  <a:pt x="10" y="0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35" name="Freeform 435"/>
          <p:cNvSpPr>
            <a:spLocks/>
          </p:cNvSpPr>
          <p:nvPr/>
        </p:nvSpPr>
        <p:spPr bwMode="auto">
          <a:xfrm>
            <a:off x="7085012" y="2093913"/>
            <a:ext cx="46038" cy="23813"/>
          </a:xfrm>
          <a:custGeom>
            <a:avLst/>
            <a:gdLst>
              <a:gd name="T0" fmla="*/ 8 w 29"/>
              <a:gd name="T1" fmla="*/ 0 h 15"/>
              <a:gd name="T2" fmla="*/ 8 w 29"/>
              <a:gd name="T3" fmla="*/ 0 h 15"/>
              <a:gd name="T4" fmla="*/ 6 w 29"/>
              <a:gd name="T5" fmla="*/ 2 h 15"/>
              <a:gd name="T6" fmla="*/ 6 w 29"/>
              <a:gd name="T7" fmla="*/ 2 h 15"/>
              <a:gd name="T8" fmla="*/ 6 w 29"/>
              <a:gd name="T9" fmla="*/ 4 h 15"/>
              <a:gd name="T10" fmla="*/ 6 w 29"/>
              <a:gd name="T11" fmla="*/ 6 h 15"/>
              <a:gd name="T12" fmla="*/ 2 w 29"/>
              <a:gd name="T13" fmla="*/ 6 h 15"/>
              <a:gd name="T14" fmla="*/ 0 w 29"/>
              <a:gd name="T15" fmla="*/ 6 h 15"/>
              <a:gd name="T16" fmla="*/ 0 w 29"/>
              <a:gd name="T17" fmla="*/ 6 h 15"/>
              <a:gd name="T18" fmla="*/ 2 w 29"/>
              <a:gd name="T19" fmla="*/ 8 h 15"/>
              <a:gd name="T20" fmla="*/ 6 w 29"/>
              <a:gd name="T21" fmla="*/ 11 h 15"/>
              <a:gd name="T22" fmla="*/ 8 w 29"/>
              <a:gd name="T23" fmla="*/ 13 h 15"/>
              <a:gd name="T24" fmla="*/ 10 w 29"/>
              <a:gd name="T25" fmla="*/ 13 h 15"/>
              <a:gd name="T26" fmla="*/ 19 w 29"/>
              <a:gd name="T27" fmla="*/ 15 h 15"/>
              <a:gd name="T28" fmla="*/ 19 w 29"/>
              <a:gd name="T29" fmla="*/ 13 h 15"/>
              <a:gd name="T30" fmla="*/ 23 w 29"/>
              <a:gd name="T31" fmla="*/ 11 h 15"/>
              <a:gd name="T32" fmla="*/ 25 w 29"/>
              <a:gd name="T33" fmla="*/ 8 h 15"/>
              <a:gd name="T34" fmla="*/ 27 w 29"/>
              <a:gd name="T35" fmla="*/ 8 h 15"/>
              <a:gd name="T36" fmla="*/ 27 w 29"/>
              <a:gd name="T37" fmla="*/ 6 h 15"/>
              <a:gd name="T38" fmla="*/ 27 w 29"/>
              <a:gd name="T39" fmla="*/ 6 h 15"/>
              <a:gd name="T40" fmla="*/ 29 w 29"/>
              <a:gd name="T41" fmla="*/ 4 h 15"/>
              <a:gd name="T42" fmla="*/ 27 w 29"/>
              <a:gd name="T43" fmla="*/ 4 h 15"/>
              <a:gd name="T44" fmla="*/ 21 w 29"/>
              <a:gd name="T45" fmla="*/ 2 h 15"/>
              <a:gd name="T46" fmla="*/ 8 w 29"/>
              <a:gd name="T47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9" h="15">
                <a:moveTo>
                  <a:pt x="8" y="0"/>
                </a:moveTo>
                <a:lnTo>
                  <a:pt x="8" y="0"/>
                </a:lnTo>
                <a:lnTo>
                  <a:pt x="6" y="2"/>
                </a:lnTo>
                <a:lnTo>
                  <a:pt x="6" y="2"/>
                </a:lnTo>
                <a:lnTo>
                  <a:pt x="6" y="4"/>
                </a:lnTo>
                <a:lnTo>
                  <a:pt x="6" y="6"/>
                </a:lnTo>
                <a:lnTo>
                  <a:pt x="2" y="6"/>
                </a:lnTo>
                <a:lnTo>
                  <a:pt x="0" y="6"/>
                </a:lnTo>
                <a:lnTo>
                  <a:pt x="0" y="6"/>
                </a:lnTo>
                <a:lnTo>
                  <a:pt x="2" y="8"/>
                </a:lnTo>
                <a:lnTo>
                  <a:pt x="6" y="11"/>
                </a:lnTo>
                <a:lnTo>
                  <a:pt x="8" y="13"/>
                </a:lnTo>
                <a:lnTo>
                  <a:pt x="10" y="13"/>
                </a:lnTo>
                <a:lnTo>
                  <a:pt x="19" y="15"/>
                </a:lnTo>
                <a:lnTo>
                  <a:pt x="19" y="13"/>
                </a:lnTo>
                <a:lnTo>
                  <a:pt x="23" y="11"/>
                </a:lnTo>
                <a:lnTo>
                  <a:pt x="25" y="8"/>
                </a:lnTo>
                <a:lnTo>
                  <a:pt x="27" y="8"/>
                </a:lnTo>
                <a:lnTo>
                  <a:pt x="27" y="6"/>
                </a:lnTo>
                <a:lnTo>
                  <a:pt x="27" y="6"/>
                </a:lnTo>
                <a:lnTo>
                  <a:pt x="29" y="4"/>
                </a:lnTo>
                <a:lnTo>
                  <a:pt x="27" y="4"/>
                </a:lnTo>
                <a:lnTo>
                  <a:pt x="21" y="2"/>
                </a:lnTo>
                <a:lnTo>
                  <a:pt x="8" y="0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36" name="Freeform 436"/>
          <p:cNvSpPr>
            <a:spLocks/>
          </p:cNvSpPr>
          <p:nvPr/>
        </p:nvSpPr>
        <p:spPr bwMode="auto">
          <a:xfrm>
            <a:off x="5546724" y="3170238"/>
            <a:ext cx="0" cy="3175"/>
          </a:xfrm>
          <a:custGeom>
            <a:avLst/>
            <a:gdLst>
              <a:gd name="T0" fmla="*/ 0 h 2"/>
              <a:gd name="T1" fmla="*/ 2 h 2"/>
              <a:gd name="T2" fmla="*/ 2 h 2"/>
              <a:gd name="T3" fmla="*/ 0 h 2"/>
              <a:gd name="T4" fmla="*/ 0 h 2"/>
              <a:gd name="T5" fmla="*/ 0 h 2"/>
              <a:gd name="T6" fmla="*/ 0 h 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37" name="Freeform 437"/>
          <p:cNvSpPr>
            <a:spLocks/>
          </p:cNvSpPr>
          <p:nvPr/>
        </p:nvSpPr>
        <p:spPr bwMode="auto">
          <a:xfrm>
            <a:off x="8397874" y="2859088"/>
            <a:ext cx="20638" cy="23813"/>
          </a:xfrm>
          <a:custGeom>
            <a:avLst/>
            <a:gdLst>
              <a:gd name="T0" fmla="*/ 11 w 13"/>
              <a:gd name="T1" fmla="*/ 8 h 15"/>
              <a:gd name="T2" fmla="*/ 9 w 13"/>
              <a:gd name="T3" fmla="*/ 8 h 15"/>
              <a:gd name="T4" fmla="*/ 7 w 13"/>
              <a:gd name="T5" fmla="*/ 4 h 15"/>
              <a:gd name="T6" fmla="*/ 7 w 13"/>
              <a:gd name="T7" fmla="*/ 4 h 15"/>
              <a:gd name="T8" fmla="*/ 9 w 13"/>
              <a:gd name="T9" fmla="*/ 2 h 15"/>
              <a:gd name="T10" fmla="*/ 7 w 13"/>
              <a:gd name="T11" fmla="*/ 2 h 15"/>
              <a:gd name="T12" fmla="*/ 2 w 13"/>
              <a:gd name="T13" fmla="*/ 0 h 15"/>
              <a:gd name="T14" fmla="*/ 0 w 13"/>
              <a:gd name="T15" fmla="*/ 2 h 15"/>
              <a:gd name="T16" fmla="*/ 0 w 13"/>
              <a:gd name="T17" fmla="*/ 2 h 15"/>
              <a:gd name="T18" fmla="*/ 4 w 13"/>
              <a:gd name="T19" fmla="*/ 4 h 15"/>
              <a:gd name="T20" fmla="*/ 4 w 13"/>
              <a:gd name="T21" fmla="*/ 6 h 15"/>
              <a:gd name="T22" fmla="*/ 4 w 13"/>
              <a:gd name="T23" fmla="*/ 6 h 15"/>
              <a:gd name="T24" fmla="*/ 4 w 13"/>
              <a:gd name="T25" fmla="*/ 8 h 15"/>
              <a:gd name="T26" fmla="*/ 7 w 13"/>
              <a:gd name="T27" fmla="*/ 10 h 15"/>
              <a:gd name="T28" fmla="*/ 9 w 13"/>
              <a:gd name="T29" fmla="*/ 10 h 15"/>
              <a:gd name="T30" fmla="*/ 9 w 13"/>
              <a:gd name="T31" fmla="*/ 12 h 15"/>
              <a:gd name="T32" fmla="*/ 11 w 13"/>
              <a:gd name="T33" fmla="*/ 12 h 15"/>
              <a:gd name="T34" fmla="*/ 11 w 13"/>
              <a:gd name="T35" fmla="*/ 12 h 15"/>
              <a:gd name="T36" fmla="*/ 13 w 13"/>
              <a:gd name="T37" fmla="*/ 15 h 15"/>
              <a:gd name="T38" fmla="*/ 13 w 13"/>
              <a:gd name="T39" fmla="*/ 12 h 15"/>
              <a:gd name="T40" fmla="*/ 13 w 13"/>
              <a:gd name="T41" fmla="*/ 10 h 15"/>
              <a:gd name="T42" fmla="*/ 11 w 13"/>
              <a:gd name="T43" fmla="*/ 8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3" h="15">
                <a:moveTo>
                  <a:pt x="11" y="8"/>
                </a:moveTo>
                <a:lnTo>
                  <a:pt x="9" y="8"/>
                </a:lnTo>
                <a:lnTo>
                  <a:pt x="7" y="4"/>
                </a:lnTo>
                <a:lnTo>
                  <a:pt x="7" y="4"/>
                </a:lnTo>
                <a:lnTo>
                  <a:pt x="9" y="2"/>
                </a:lnTo>
                <a:lnTo>
                  <a:pt x="7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4" y="4"/>
                </a:lnTo>
                <a:lnTo>
                  <a:pt x="4" y="6"/>
                </a:lnTo>
                <a:lnTo>
                  <a:pt x="4" y="6"/>
                </a:lnTo>
                <a:lnTo>
                  <a:pt x="4" y="8"/>
                </a:lnTo>
                <a:lnTo>
                  <a:pt x="7" y="10"/>
                </a:lnTo>
                <a:lnTo>
                  <a:pt x="9" y="10"/>
                </a:lnTo>
                <a:lnTo>
                  <a:pt x="9" y="12"/>
                </a:lnTo>
                <a:lnTo>
                  <a:pt x="11" y="12"/>
                </a:lnTo>
                <a:lnTo>
                  <a:pt x="11" y="12"/>
                </a:lnTo>
                <a:lnTo>
                  <a:pt x="13" y="15"/>
                </a:lnTo>
                <a:lnTo>
                  <a:pt x="13" y="12"/>
                </a:lnTo>
                <a:lnTo>
                  <a:pt x="13" y="10"/>
                </a:lnTo>
                <a:lnTo>
                  <a:pt x="11" y="8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38" name="Freeform 438"/>
          <p:cNvSpPr>
            <a:spLocks/>
          </p:cNvSpPr>
          <p:nvPr/>
        </p:nvSpPr>
        <p:spPr bwMode="auto">
          <a:xfrm>
            <a:off x="8439149" y="2874963"/>
            <a:ext cx="15875" cy="14288"/>
          </a:xfrm>
          <a:custGeom>
            <a:avLst/>
            <a:gdLst>
              <a:gd name="T0" fmla="*/ 6 w 10"/>
              <a:gd name="T1" fmla="*/ 5 h 9"/>
              <a:gd name="T2" fmla="*/ 4 w 10"/>
              <a:gd name="T3" fmla="*/ 2 h 9"/>
              <a:gd name="T4" fmla="*/ 2 w 10"/>
              <a:gd name="T5" fmla="*/ 2 h 9"/>
              <a:gd name="T6" fmla="*/ 0 w 10"/>
              <a:gd name="T7" fmla="*/ 0 h 9"/>
              <a:gd name="T8" fmla="*/ 0 w 10"/>
              <a:gd name="T9" fmla="*/ 0 h 9"/>
              <a:gd name="T10" fmla="*/ 0 w 10"/>
              <a:gd name="T11" fmla="*/ 2 h 9"/>
              <a:gd name="T12" fmla="*/ 4 w 10"/>
              <a:gd name="T13" fmla="*/ 5 h 9"/>
              <a:gd name="T14" fmla="*/ 10 w 10"/>
              <a:gd name="T15" fmla="*/ 9 h 9"/>
              <a:gd name="T16" fmla="*/ 8 w 10"/>
              <a:gd name="T17" fmla="*/ 7 h 9"/>
              <a:gd name="T18" fmla="*/ 6 w 10"/>
              <a:gd name="T19" fmla="*/ 5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" h="9">
                <a:moveTo>
                  <a:pt x="6" y="5"/>
                </a:moveTo>
                <a:lnTo>
                  <a:pt x="4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4" y="5"/>
                </a:lnTo>
                <a:lnTo>
                  <a:pt x="10" y="9"/>
                </a:lnTo>
                <a:lnTo>
                  <a:pt x="8" y="7"/>
                </a:lnTo>
                <a:lnTo>
                  <a:pt x="6" y="5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39" name="Freeform 439"/>
          <p:cNvSpPr>
            <a:spLocks/>
          </p:cNvSpPr>
          <p:nvPr/>
        </p:nvSpPr>
        <p:spPr bwMode="auto">
          <a:xfrm>
            <a:off x="7694612" y="2868613"/>
            <a:ext cx="9525" cy="6350"/>
          </a:xfrm>
          <a:custGeom>
            <a:avLst/>
            <a:gdLst>
              <a:gd name="T0" fmla="*/ 4 w 6"/>
              <a:gd name="T1" fmla="*/ 0 h 4"/>
              <a:gd name="T2" fmla="*/ 2 w 6"/>
              <a:gd name="T3" fmla="*/ 2 h 4"/>
              <a:gd name="T4" fmla="*/ 0 w 6"/>
              <a:gd name="T5" fmla="*/ 2 h 4"/>
              <a:gd name="T6" fmla="*/ 0 w 6"/>
              <a:gd name="T7" fmla="*/ 4 h 4"/>
              <a:gd name="T8" fmla="*/ 2 w 6"/>
              <a:gd name="T9" fmla="*/ 2 h 4"/>
              <a:gd name="T10" fmla="*/ 4 w 6"/>
              <a:gd name="T11" fmla="*/ 4 h 4"/>
              <a:gd name="T12" fmla="*/ 6 w 6"/>
              <a:gd name="T13" fmla="*/ 4 h 4"/>
              <a:gd name="T14" fmla="*/ 6 w 6"/>
              <a:gd name="T15" fmla="*/ 0 h 4"/>
              <a:gd name="T16" fmla="*/ 6 w 6"/>
              <a:gd name="T17" fmla="*/ 0 h 4"/>
              <a:gd name="T18" fmla="*/ 6 w 6"/>
              <a:gd name="T19" fmla="*/ 0 h 4"/>
              <a:gd name="T20" fmla="*/ 4 w 6"/>
              <a:gd name="T21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" h="4">
                <a:moveTo>
                  <a:pt x="4" y="0"/>
                </a:move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2" y="2"/>
                </a:lnTo>
                <a:lnTo>
                  <a:pt x="4" y="4"/>
                </a:lnTo>
                <a:lnTo>
                  <a:pt x="6" y="4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40" name="Freeform 440"/>
          <p:cNvSpPr>
            <a:spLocks/>
          </p:cNvSpPr>
          <p:nvPr/>
        </p:nvSpPr>
        <p:spPr bwMode="auto">
          <a:xfrm>
            <a:off x="5046662" y="1936750"/>
            <a:ext cx="3944938" cy="1365250"/>
          </a:xfrm>
          <a:custGeom>
            <a:avLst/>
            <a:gdLst>
              <a:gd name="T0" fmla="*/ 2415 w 2485"/>
              <a:gd name="T1" fmla="*/ 325 h 860"/>
              <a:gd name="T2" fmla="*/ 2280 w 2485"/>
              <a:gd name="T3" fmla="*/ 241 h 860"/>
              <a:gd name="T4" fmla="*/ 2037 w 2485"/>
              <a:gd name="T5" fmla="*/ 245 h 860"/>
              <a:gd name="T6" fmla="*/ 1795 w 2485"/>
              <a:gd name="T7" fmla="*/ 177 h 860"/>
              <a:gd name="T8" fmla="*/ 1697 w 2485"/>
              <a:gd name="T9" fmla="*/ 183 h 860"/>
              <a:gd name="T10" fmla="*/ 1552 w 2485"/>
              <a:gd name="T11" fmla="*/ 179 h 860"/>
              <a:gd name="T12" fmla="*/ 1465 w 2485"/>
              <a:gd name="T13" fmla="*/ 143 h 860"/>
              <a:gd name="T14" fmla="*/ 1294 w 2485"/>
              <a:gd name="T15" fmla="*/ 124 h 860"/>
              <a:gd name="T16" fmla="*/ 1298 w 2485"/>
              <a:gd name="T17" fmla="*/ 59 h 860"/>
              <a:gd name="T18" fmla="*/ 1195 w 2485"/>
              <a:gd name="T19" fmla="*/ 10 h 860"/>
              <a:gd name="T20" fmla="*/ 1037 w 2485"/>
              <a:gd name="T21" fmla="*/ 50 h 860"/>
              <a:gd name="T22" fmla="*/ 895 w 2485"/>
              <a:gd name="T23" fmla="*/ 131 h 860"/>
              <a:gd name="T24" fmla="*/ 859 w 2485"/>
              <a:gd name="T25" fmla="*/ 219 h 860"/>
              <a:gd name="T26" fmla="*/ 745 w 2485"/>
              <a:gd name="T27" fmla="*/ 183 h 860"/>
              <a:gd name="T28" fmla="*/ 709 w 2485"/>
              <a:gd name="T29" fmla="*/ 243 h 860"/>
              <a:gd name="T30" fmla="*/ 638 w 2485"/>
              <a:gd name="T31" fmla="*/ 321 h 860"/>
              <a:gd name="T32" fmla="*/ 674 w 2485"/>
              <a:gd name="T33" fmla="*/ 148 h 860"/>
              <a:gd name="T34" fmla="*/ 572 w 2485"/>
              <a:gd name="T35" fmla="*/ 251 h 860"/>
              <a:gd name="T36" fmla="*/ 405 w 2485"/>
              <a:gd name="T37" fmla="*/ 262 h 860"/>
              <a:gd name="T38" fmla="*/ 277 w 2485"/>
              <a:gd name="T39" fmla="*/ 270 h 860"/>
              <a:gd name="T40" fmla="*/ 169 w 2485"/>
              <a:gd name="T41" fmla="*/ 363 h 860"/>
              <a:gd name="T42" fmla="*/ 76 w 2485"/>
              <a:gd name="T43" fmla="*/ 308 h 860"/>
              <a:gd name="T44" fmla="*/ 91 w 2485"/>
              <a:gd name="T45" fmla="*/ 253 h 860"/>
              <a:gd name="T46" fmla="*/ 38 w 2485"/>
              <a:gd name="T47" fmla="*/ 289 h 860"/>
              <a:gd name="T48" fmla="*/ 61 w 2485"/>
              <a:gd name="T49" fmla="*/ 416 h 860"/>
              <a:gd name="T50" fmla="*/ 6 w 2485"/>
              <a:gd name="T51" fmla="*/ 515 h 860"/>
              <a:gd name="T52" fmla="*/ 32 w 2485"/>
              <a:gd name="T53" fmla="*/ 570 h 860"/>
              <a:gd name="T54" fmla="*/ 66 w 2485"/>
              <a:gd name="T55" fmla="*/ 627 h 860"/>
              <a:gd name="T56" fmla="*/ 123 w 2485"/>
              <a:gd name="T57" fmla="*/ 672 h 860"/>
              <a:gd name="T58" fmla="*/ 190 w 2485"/>
              <a:gd name="T59" fmla="*/ 714 h 860"/>
              <a:gd name="T60" fmla="*/ 161 w 2485"/>
              <a:gd name="T61" fmla="*/ 760 h 860"/>
              <a:gd name="T62" fmla="*/ 241 w 2485"/>
              <a:gd name="T63" fmla="*/ 826 h 860"/>
              <a:gd name="T64" fmla="*/ 317 w 2485"/>
              <a:gd name="T65" fmla="*/ 839 h 860"/>
              <a:gd name="T66" fmla="*/ 334 w 2485"/>
              <a:gd name="T67" fmla="*/ 762 h 860"/>
              <a:gd name="T68" fmla="*/ 325 w 2485"/>
              <a:gd name="T69" fmla="*/ 680 h 860"/>
              <a:gd name="T70" fmla="*/ 431 w 2485"/>
              <a:gd name="T71" fmla="*/ 680 h 860"/>
              <a:gd name="T72" fmla="*/ 513 w 2485"/>
              <a:gd name="T73" fmla="*/ 644 h 860"/>
              <a:gd name="T74" fmla="*/ 579 w 2485"/>
              <a:gd name="T75" fmla="*/ 600 h 860"/>
              <a:gd name="T76" fmla="*/ 703 w 2485"/>
              <a:gd name="T77" fmla="*/ 610 h 860"/>
              <a:gd name="T78" fmla="*/ 807 w 2485"/>
              <a:gd name="T79" fmla="*/ 674 h 860"/>
              <a:gd name="T80" fmla="*/ 895 w 2485"/>
              <a:gd name="T81" fmla="*/ 701 h 860"/>
              <a:gd name="T82" fmla="*/ 969 w 2485"/>
              <a:gd name="T83" fmla="*/ 686 h 860"/>
              <a:gd name="T84" fmla="*/ 1054 w 2485"/>
              <a:gd name="T85" fmla="*/ 695 h 860"/>
              <a:gd name="T86" fmla="*/ 1125 w 2485"/>
              <a:gd name="T87" fmla="*/ 661 h 860"/>
              <a:gd name="T88" fmla="*/ 1231 w 2485"/>
              <a:gd name="T89" fmla="*/ 699 h 860"/>
              <a:gd name="T90" fmla="*/ 1402 w 2485"/>
              <a:gd name="T91" fmla="*/ 691 h 860"/>
              <a:gd name="T92" fmla="*/ 1503 w 2485"/>
              <a:gd name="T93" fmla="*/ 634 h 860"/>
              <a:gd name="T94" fmla="*/ 1558 w 2485"/>
              <a:gd name="T95" fmla="*/ 705 h 860"/>
              <a:gd name="T96" fmla="*/ 1628 w 2485"/>
              <a:gd name="T97" fmla="*/ 754 h 860"/>
              <a:gd name="T98" fmla="*/ 1583 w 2485"/>
              <a:gd name="T99" fmla="*/ 817 h 860"/>
              <a:gd name="T100" fmla="*/ 1657 w 2485"/>
              <a:gd name="T101" fmla="*/ 798 h 860"/>
              <a:gd name="T102" fmla="*/ 1723 w 2485"/>
              <a:gd name="T103" fmla="*/ 615 h 860"/>
              <a:gd name="T104" fmla="*/ 1672 w 2485"/>
              <a:gd name="T105" fmla="*/ 572 h 860"/>
              <a:gd name="T106" fmla="*/ 1885 w 2485"/>
              <a:gd name="T107" fmla="*/ 488 h 860"/>
              <a:gd name="T108" fmla="*/ 2018 w 2485"/>
              <a:gd name="T109" fmla="*/ 439 h 860"/>
              <a:gd name="T110" fmla="*/ 2082 w 2485"/>
              <a:gd name="T111" fmla="*/ 443 h 860"/>
              <a:gd name="T112" fmla="*/ 1974 w 2485"/>
              <a:gd name="T113" fmla="*/ 672 h 860"/>
              <a:gd name="T114" fmla="*/ 2073 w 2485"/>
              <a:gd name="T115" fmla="*/ 555 h 860"/>
              <a:gd name="T116" fmla="*/ 2118 w 2485"/>
              <a:gd name="T117" fmla="*/ 475 h 860"/>
              <a:gd name="T118" fmla="*/ 2284 w 2485"/>
              <a:gd name="T119" fmla="*/ 418 h 860"/>
              <a:gd name="T120" fmla="*/ 2272 w 2485"/>
              <a:gd name="T121" fmla="*/ 367 h 860"/>
              <a:gd name="T122" fmla="*/ 2350 w 2485"/>
              <a:gd name="T123" fmla="*/ 329 h 860"/>
              <a:gd name="T124" fmla="*/ 2438 w 2485"/>
              <a:gd name="T125" fmla="*/ 365 h 8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485" h="860">
                <a:moveTo>
                  <a:pt x="2485" y="331"/>
                </a:moveTo>
                <a:lnTo>
                  <a:pt x="2483" y="331"/>
                </a:lnTo>
                <a:lnTo>
                  <a:pt x="2476" y="331"/>
                </a:lnTo>
                <a:lnTo>
                  <a:pt x="2479" y="329"/>
                </a:lnTo>
                <a:lnTo>
                  <a:pt x="2476" y="329"/>
                </a:lnTo>
                <a:lnTo>
                  <a:pt x="2476" y="329"/>
                </a:lnTo>
                <a:lnTo>
                  <a:pt x="2476" y="327"/>
                </a:lnTo>
                <a:lnTo>
                  <a:pt x="2474" y="327"/>
                </a:lnTo>
                <a:lnTo>
                  <a:pt x="2472" y="327"/>
                </a:lnTo>
                <a:lnTo>
                  <a:pt x="2472" y="329"/>
                </a:lnTo>
                <a:lnTo>
                  <a:pt x="2472" y="327"/>
                </a:lnTo>
                <a:lnTo>
                  <a:pt x="2474" y="327"/>
                </a:lnTo>
                <a:lnTo>
                  <a:pt x="2472" y="327"/>
                </a:lnTo>
                <a:lnTo>
                  <a:pt x="2472" y="325"/>
                </a:lnTo>
                <a:lnTo>
                  <a:pt x="2466" y="321"/>
                </a:lnTo>
                <a:lnTo>
                  <a:pt x="2464" y="321"/>
                </a:lnTo>
                <a:lnTo>
                  <a:pt x="2460" y="319"/>
                </a:lnTo>
                <a:lnTo>
                  <a:pt x="2457" y="314"/>
                </a:lnTo>
                <a:lnTo>
                  <a:pt x="2453" y="312"/>
                </a:lnTo>
                <a:lnTo>
                  <a:pt x="2449" y="310"/>
                </a:lnTo>
                <a:lnTo>
                  <a:pt x="2447" y="310"/>
                </a:lnTo>
                <a:lnTo>
                  <a:pt x="2443" y="310"/>
                </a:lnTo>
                <a:lnTo>
                  <a:pt x="2441" y="308"/>
                </a:lnTo>
                <a:lnTo>
                  <a:pt x="2434" y="308"/>
                </a:lnTo>
                <a:lnTo>
                  <a:pt x="2434" y="308"/>
                </a:lnTo>
                <a:lnTo>
                  <a:pt x="2441" y="310"/>
                </a:lnTo>
                <a:lnTo>
                  <a:pt x="2443" y="310"/>
                </a:lnTo>
                <a:lnTo>
                  <a:pt x="2443" y="312"/>
                </a:lnTo>
                <a:lnTo>
                  <a:pt x="2441" y="312"/>
                </a:lnTo>
                <a:lnTo>
                  <a:pt x="2436" y="310"/>
                </a:lnTo>
                <a:lnTo>
                  <a:pt x="2434" y="310"/>
                </a:lnTo>
                <a:lnTo>
                  <a:pt x="2432" y="310"/>
                </a:lnTo>
                <a:lnTo>
                  <a:pt x="2432" y="310"/>
                </a:lnTo>
                <a:lnTo>
                  <a:pt x="2432" y="310"/>
                </a:lnTo>
                <a:lnTo>
                  <a:pt x="2432" y="312"/>
                </a:lnTo>
                <a:lnTo>
                  <a:pt x="2432" y="312"/>
                </a:lnTo>
                <a:lnTo>
                  <a:pt x="2430" y="314"/>
                </a:lnTo>
                <a:lnTo>
                  <a:pt x="2430" y="314"/>
                </a:lnTo>
                <a:lnTo>
                  <a:pt x="2430" y="312"/>
                </a:lnTo>
                <a:lnTo>
                  <a:pt x="2430" y="310"/>
                </a:lnTo>
                <a:lnTo>
                  <a:pt x="2432" y="308"/>
                </a:lnTo>
                <a:lnTo>
                  <a:pt x="2432" y="308"/>
                </a:lnTo>
                <a:lnTo>
                  <a:pt x="2432" y="308"/>
                </a:lnTo>
                <a:lnTo>
                  <a:pt x="2428" y="306"/>
                </a:lnTo>
                <a:lnTo>
                  <a:pt x="2426" y="306"/>
                </a:lnTo>
                <a:lnTo>
                  <a:pt x="2424" y="306"/>
                </a:lnTo>
                <a:lnTo>
                  <a:pt x="2422" y="306"/>
                </a:lnTo>
                <a:lnTo>
                  <a:pt x="2413" y="306"/>
                </a:lnTo>
                <a:lnTo>
                  <a:pt x="2411" y="308"/>
                </a:lnTo>
                <a:lnTo>
                  <a:pt x="2411" y="308"/>
                </a:lnTo>
                <a:lnTo>
                  <a:pt x="2411" y="308"/>
                </a:lnTo>
                <a:lnTo>
                  <a:pt x="2413" y="308"/>
                </a:lnTo>
                <a:lnTo>
                  <a:pt x="2415" y="308"/>
                </a:lnTo>
                <a:lnTo>
                  <a:pt x="2415" y="310"/>
                </a:lnTo>
                <a:lnTo>
                  <a:pt x="2417" y="310"/>
                </a:lnTo>
                <a:lnTo>
                  <a:pt x="2417" y="310"/>
                </a:lnTo>
                <a:lnTo>
                  <a:pt x="2419" y="312"/>
                </a:lnTo>
                <a:lnTo>
                  <a:pt x="2419" y="314"/>
                </a:lnTo>
                <a:lnTo>
                  <a:pt x="2419" y="314"/>
                </a:lnTo>
                <a:lnTo>
                  <a:pt x="2419" y="317"/>
                </a:lnTo>
                <a:lnTo>
                  <a:pt x="2417" y="319"/>
                </a:lnTo>
                <a:lnTo>
                  <a:pt x="2415" y="319"/>
                </a:lnTo>
                <a:lnTo>
                  <a:pt x="2417" y="321"/>
                </a:lnTo>
                <a:lnTo>
                  <a:pt x="2417" y="321"/>
                </a:lnTo>
                <a:lnTo>
                  <a:pt x="2422" y="323"/>
                </a:lnTo>
                <a:lnTo>
                  <a:pt x="2422" y="323"/>
                </a:lnTo>
                <a:lnTo>
                  <a:pt x="2424" y="325"/>
                </a:lnTo>
                <a:lnTo>
                  <a:pt x="2422" y="325"/>
                </a:lnTo>
                <a:lnTo>
                  <a:pt x="2422" y="327"/>
                </a:lnTo>
                <a:lnTo>
                  <a:pt x="2419" y="327"/>
                </a:lnTo>
                <a:lnTo>
                  <a:pt x="2419" y="329"/>
                </a:lnTo>
                <a:lnTo>
                  <a:pt x="2419" y="329"/>
                </a:lnTo>
                <a:lnTo>
                  <a:pt x="2419" y="329"/>
                </a:lnTo>
                <a:lnTo>
                  <a:pt x="2419" y="325"/>
                </a:lnTo>
                <a:lnTo>
                  <a:pt x="2417" y="323"/>
                </a:lnTo>
                <a:lnTo>
                  <a:pt x="2417" y="323"/>
                </a:lnTo>
                <a:lnTo>
                  <a:pt x="2415" y="325"/>
                </a:lnTo>
                <a:lnTo>
                  <a:pt x="2413" y="327"/>
                </a:lnTo>
                <a:lnTo>
                  <a:pt x="2413" y="327"/>
                </a:lnTo>
                <a:lnTo>
                  <a:pt x="2413" y="325"/>
                </a:lnTo>
                <a:lnTo>
                  <a:pt x="2413" y="325"/>
                </a:lnTo>
                <a:lnTo>
                  <a:pt x="2413" y="323"/>
                </a:lnTo>
                <a:lnTo>
                  <a:pt x="2411" y="321"/>
                </a:lnTo>
                <a:lnTo>
                  <a:pt x="2411" y="321"/>
                </a:lnTo>
                <a:lnTo>
                  <a:pt x="2409" y="321"/>
                </a:lnTo>
                <a:lnTo>
                  <a:pt x="2407" y="319"/>
                </a:lnTo>
                <a:lnTo>
                  <a:pt x="2405" y="319"/>
                </a:lnTo>
                <a:lnTo>
                  <a:pt x="2407" y="317"/>
                </a:lnTo>
                <a:lnTo>
                  <a:pt x="2407" y="314"/>
                </a:lnTo>
                <a:lnTo>
                  <a:pt x="2407" y="312"/>
                </a:lnTo>
                <a:lnTo>
                  <a:pt x="2407" y="310"/>
                </a:lnTo>
                <a:lnTo>
                  <a:pt x="2407" y="310"/>
                </a:lnTo>
                <a:lnTo>
                  <a:pt x="2405" y="308"/>
                </a:lnTo>
                <a:lnTo>
                  <a:pt x="2405" y="304"/>
                </a:lnTo>
                <a:lnTo>
                  <a:pt x="2407" y="302"/>
                </a:lnTo>
                <a:lnTo>
                  <a:pt x="2407" y="300"/>
                </a:lnTo>
                <a:lnTo>
                  <a:pt x="2405" y="300"/>
                </a:lnTo>
                <a:lnTo>
                  <a:pt x="2405" y="298"/>
                </a:lnTo>
                <a:lnTo>
                  <a:pt x="2403" y="300"/>
                </a:lnTo>
                <a:lnTo>
                  <a:pt x="2403" y="300"/>
                </a:lnTo>
                <a:lnTo>
                  <a:pt x="2403" y="300"/>
                </a:lnTo>
                <a:lnTo>
                  <a:pt x="2398" y="300"/>
                </a:lnTo>
                <a:lnTo>
                  <a:pt x="2400" y="298"/>
                </a:lnTo>
                <a:lnTo>
                  <a:pt x="2400" y="295"/>
                </a:lnTo>
                <a:lnTo>
                  <a:pt x="2400" y="295"/>
                </a:lnTo>
                <a:lnTo>
                  <a:pt x="2400" y="293"/>
                </a:lnTo>
                <a:lnTo>
                  <a:pt x="2398" y="291"/>
                </a:lnTo>
                <a:lnTo>
                  <a:pt x="2375" y="281"/>
                </a:lnTo>
                <a:lnTo>
                  <a:pt x="2371" y="279"/>
                </a:lnTo>
                <a:lnTo>
                  <a:pt x="2369" y="279"/>
                </a:lnTo>
                <a:lnTo>
                  <a:pt x="2367" y="276"/>
                </a:lnTo>
                <a:lnTo>
                  <a:pt x="2367" y="276"/>
                </a:lnTo>
                <a:lnTo>
                  <a:pt x="2365" y="279"/>
                </a:lnTo>
                <a:lnTo>
                  <a:pt x="2365" y="276"/>
                </a:lnTo>
                <a:lnTo>
                  <a:pt x="2365" y="276"/>
                </a:lnTo>
                <a:lnTo>
                  <a:pt x="2367" y="276"/>
                </a:lnTo>
                <a:lnTo>
                  <a:pt x="2362" y="274"/>
                </a:lnTo>
                <a:lnTo>
                  <a:pt x="2354" y="270"/>
                </a:lnTo>
                <a:lnTo>
                  <a:pt x="2352" y="268"/>
                </a:lnTo>
                <a:lnTo>
                  <a:pt x="2354" y="270"/>
                </a:lnTo>
                <a:lnTo>
                  <a:pt x="2360" y="274"/>
                </a:lnTo>
                <a:lnTo>
                  <a:pt x="2362" y="274"/>
                </a:lnTo>
                <a:lnTo>
                  <a:pt x="2360" y="276"/>
                </a:lnTo>
                <a:lnTo>
                  <a:pt x="2358" y="276"/>
                </a:lnTo>
                <a:lnTo>
                  <a:pt x="2358" y="274"/>
                </a:lnTo>
                <a:lnTo>
                  <a:pt x="2358" y="274"/>
                </a:lnTo>
                <a:lnTo>
                  <a:pt x="2356" y="272"/>
                </a:lnTo>
                <a:lnTo>
                  <a:pt x="2354" y="272"/>
                </a:lnTo>
                <a:lnTo>
                  <a:pt x="2352" y="270"/>
                </a:lnTo>
                <a:lnTo>
                  <a:pt x="2348" y="270"/>
                </a:lnTo>
                <a:lnTo>
                  <a:pt x="2348" y="268"/>
                </a:lnTo>
                <a:lnTo>
                  <a:pt x="2348" y="266"/>
                </a:lnTo>
                <a:lnTo>
                  <a:pt x="2350" y="268"/>
                </a:lnTo>
                <a:lnTo>
                  <a:pt x="2350" y="268"/>
                </a:lnTo>
                <a:lnTo>
                  <a:pt x="2348" y="266"/>
                </a:lnTo>
                <a:lnTo>
                  <a:pt x="2346" y="264"/>
                </a:lnTo>
                <a:lnTo>
                  <a:pt x="2339" y="262"/>
                </a:lnTo>
                <a:lnTo>
                  <a:pt x="2337" y="262"/>
                </a:lnTo>
                <a:lnTo>
                  <a:pt x="2337" y="260"/>
                </a:lnTo>
                <a:lnTo>
                  <a:pt x="2335" y="260"/>
                </a:lnTo>
                <a:lnTo>
                  <a:pt x="2335" y="260"/>
                </a:lnTo>
                <a:lnTo>
                  <a:pt x="2331" y="260"/>
                </a:lnTo>
                <a:lnTo>
                  <a:pt x="2329" y="257"/>
                </a:lnTo>
                <a:lnTo>
                  <a:pt x="2329" y="257"/>
                </a:lnTo>
                <a:lnTo>
                  <a:pt x="2327" y="257"/>
                </a:lnTo>
                <a:lnTo>
                  <a:pt x="2316" y="251"/>
                </a:lnTo>
                <a:lnTo>
                  <a:pt x="2312" y="249"/>
                </a:lnTo>
                <a:lnTo>
                  <a:pt x="2312" y="249"/>
                </a:lnTo>
                <a:lnTo>
                  <a:pt x="2312" y="247"/>
                </a:lnTo>
                <a:lnTo>
                  <a:pt x="2310" y="247"/>
                </a:lnTo>
                <a:lnTo>
                  <a:pt x="2303" y="245"/>
                </a:lnTo>
                <a:lnTo>
                  <a:pt x="2297" y="245"/>
                </a:lnTo>
                <a:lnTo>
                  <a:pt x="2289" y="241"/>
                </a:lnTo>
                <a:lnTo>
                  <a:pt x="2280" y="241"/>
                </a:lnTo>
                <a:lnTo>
                  <a:pt x="2274" y="236"/>
                </a:lnTo>
                <a:lnTo>
                  <a:pt x="2270" y="234"/>
                </a:lnTo>
                <a:lnTo>
                  <a:pt x="2265" y="232"/>
                </a:lnTo>
                <a:lnTo>
                  <a:pt x="2263" y="232"/>
                </a:lnTo>
                <a:lnTo>
                  <a:pt x="2257" y="234"/>
                </a:lnTo>
                <a:lnTo>
                  <a:pt x="2248" y="234"/>
                </a:lnTo>
                <a:lnTo>
                  <a:pt x="2242" y="234"/>
                </a:lnTo>
                <a:lnTo>
                  <a:pt x="2236" y="234"/>
                </a:lnTo>
                <a:lnTo>
                  <a:pt x="2232" y="232"/>
                </a:lnTo>
                <a:lnTo>
                  <a:pt x="2227" y="232"/>
                </a:lnTo>
                <a:lnTo>
                  <a:pt x="2227" y="232"/>
                </a:lnTo>
                <a:lnTo>
                  <a:pt x="2225" y="234"/>
                </a:lnTo>
                <a:lnTo>
                  <a:pt x="2223" y="234"/>
                </a:lnTo>
                <a:lnTo>
                  <a:pt x="2219" y="232"/>
                </a:lnTo>
                <a:lnTo>
                  <a:pt x="2215" y="230"/>
                </a:lnTo>
                <a:lnTo>
                  <a:pt x="2206" y="230"/>
                </a:lnTo>
                <a:lnTo>
                  <a:pt x="2194" y="228"/>
                </a:lnTo>
                <a:lnTo>
                  <a:pt x="2189" y="228"/>
                </a:lnTo>
                <a:lnTo>
                  <a:pt x="2183" y="228"/>
                </a:lnTo>
                <a:lnTo>
                  <a:pt x="2183" y="232"/>
                </a:lnTo>
                <a:lnTo>
                  <a:pt x="2183" y="234"/>
                </a:lnTo>
                <a:lnTo>
                  <a:pt x="2181" y="236"/>
                </a:lnTo>
                <a:lnTo>
                  <a:pt x="2179" y="238"/>
                </a:lnTo>
                <a:lnTo>
                  <a:pt x="2179" y="241"/>
                </a:lnTo>
                <a:lnTo>
                  <a:pt x="2185" y="241"/>
                </a:lnTo>
                <a:lnTo>
                  <a:pt x="2187" y="247"/>
                </a:lnTo>
                <a:lnTo>
                  <a:pt x="2189" y="249"/>
                </a:lnTo>
                <a:lnTo>
                  <a:pt x="2191" y="253"/>
                </a:lnTo>
                <a:lnTo>
                  <a:pt x="2191" y="255"/>
                </a:lnTo>
                <a:lnTo>
                  <a:pt x="2183" y="262"/>
                </a:lnTo>
                <a:lnTo>
                  <a:pt x="2177" y="262"/>
                </a:lnTo>
                <a:lnTo>
                  <a:pt x="2170" y="264"/>
                </a:lnTo>
                <a:lnTo>
                  <a:pt x="2166" y="260"/>
                </a:lnTo>
                <a:lnTo>
                  <a:pt x="2164" y="255"/>
                </a:lnTo>
                <a:lnTo>
                  <a:pt x="2160" y="253"/>
                </a:lnTo>
                <a:lnTo>
                  <a:pt x="2153" y="251"/>
                </a:lnTo>
                <a:lnTo>
                  <a:pt x="2151" y="251"/>
                </a:lnTo>
                <a:lnTo>
                  <a:pt x="2149" y="249"/>
                </a:lnTo>
                <a:lnTo>
                  <a:pt x="2149" y="245"/>
                </a:lnTo>
                <a:lnTo>
                  <a:pt x="2147" y="241"/>
                </a:lnTo>
                <a:lnTo>
                  <a:pt x="2145" y="241"/>
                </a:lnTo>
                <a:lnTo>
                  <a:pt x="2145" y="238"/>
                </a:lnTo>
                <a:lnTo>
                  <a:pt x="2143" y="238"/>
                </a:lnTo>
                <a:lnTo>
                  <a:pt x="2139" y="236"/>
                </a:lnTo>
                <a:lnTo>
                  <a:pt x="2130" y="243"/>
                </a:lnTo>
                <a:lnTo>
                  <a:pt x="2128" y="243"/>
                </a:lnTo>
                <a:lnTo>
                  <a:pt x="2128" y="243"/>
                </a:lnTo>
                <a:lnTo>
                  <a:pt x="2113" y="243"/>
                </a:lnTo>
                <a:lnTo>
                  <a:pt x="2111" y="241"/>
                </a:lnTo>
                <a:lnTo>
                  <a:pt x="2092" y="241"/>
                </a:lnTo>
                <a:lnTo>
                  <a:pt x="2086" y="238"/>
                </a:lnTo>
                <a:lnTo>
                  <a:pt x="2084" y="236"/>
                </a:lnTo>
                <a:lnTo>
                  <a:pt x="2080" y="238"/>
                </a:lnTo>
                <a:lnTo>
                  <a:pt x="2077" y="238"/>
                </a:lnTo>
                <a:lnTo>
                  <a:pt x="2071" y="238"/>
                </a:lnTo>
                <a:lnTo>
                  <a:pt x="2069" y="238"/>
                </a:lnTo>
                <a:lnTo>
                  <a:pt x="2058" y="241"/>
                </a:lnTo>
                <a:lnTo>
                  <a:pt x="2056" y="241"/>
                </a:lnTo>
                <a:lnTo>
                  <a:pt x="2052" y="243"/>
                </a:lnTo>
                <a:lnTo>
                  <a:pt x="2046" y="247"/>
                </a:lnTo>
                <a:lnTo>
                  <a:pt x="2046" y="249"/>
                </a:lnTo>
                <a:lnTo>
                  <a:pt x="2046" y="251"/>
                </a:lnTo>
                <a:lnTo>
                  <a:pt x="2048" y="255"/>
                </a:lnTo>
                <a:lnTo>
                  <a:pt x="2048" y="260"/>
                </a:lnTo>
                <a:lnTo>
                  <a:pt x="2046" y="262"/>
                </a:lnTo>
                <a:lnTo>
                  <a:pt x="2044" y="262"/>
                </a:lnTo>
                <a:lnTo>
                  <a:pt x="2042" y="266"/>
                </a:lnTo>
                <a:lnTo>
                  <a:pt x="2039" y="268"/>
                </a:lnTo>
                <a:lnTo>
                  <a:pt x="2035" y="270"/>
                </a:lnTo>
                <a:lnTo>
                  <a:pt x="2037" y="268"/>
                </a:lnTo>
                <a:lnTo>
                  <a:pt x="2039" y="266"/>
                </a:lnTo>
                <a:lnTo>
                  <a:pt x="2044" y="260"/>
                </a:lnTo>
                <a:lnTo>
                  <a:pt x="2044" y="257"/>
                </a:lnTo>
                <a:lnTo>
                  <a:pt x="2039" y="255"/>
                </a:lnTo>
                <a:lnTo>
                  <a:pt x="2039" y="255"/>
                </a:lnTo>
                <a:lnTo>
                  <a:pt x="2037" y="249"/>
                </a:lnTo>
                <a:lnTo>
                  <a:pt x="2037" y="245"/>
                </a:lnTo>
                <a:lnTo>
                  <a:pt x="2037" y="241"/>
                </a:lnTo>
                <a:lnTo>
                  <a:pt x="2035" y="238"/>
                </a:lnTo>
                <a:lnTo>
                  <a:pt x="2025" y="238"/>
                </a:lnTo>
                <a:lnTo>
                  <a:pt x="2020" y="236"/>
                </a:lnTo>
                <a:lnTo>
                  <a:pt x="2018" y="234"/>
                </a:lnTo>
                <a:lnTo>
                  <a:pt x="2020" y="230"/>
                </a:lnTo>
                <a:lnTo>
                  <a:pt x="2020" y="228"/>
                </a:lnTo>
                <a:lnTo>
                  <a:pt x="2020" y="226"/>
                </a:lnTo>
                <a:lnTo>
                  <a:pt x="2023" y="224"/>
                </a:lnTo>
                <a:lnTo>
                  <a:pt x="2023" y="222"/>
                </a:lnTo>
                <a:lnTo>
                  <a:pt x="2023" y="219"/>
                </a:lnTo>
                <a:lnTo>
                  <a:pt x="2023" y="215"/>
                </a:lnTo>
                <a:lnTo>
                  <a:pt x="2020" y="213"/>
                </a:lnTo>
                <a:lnTo>
                  <a:pt x="2018" y="213"/>
                </a:lnTo>
                <a:lnTo>
                  <a:pt x="2014" y="209"/>
                </a:lnTo>
                <a:lnTo>
                  <a:pt x="2004" y="205"/>
                </a:lnTo>
                <a:lnTo>
                  <a:pt x="1993" y="200"/>
                </a:lnTo>
                <a:lnTo>
                  <a:pt x="1985" y="200"/>
                </a:lnTo>
                <a:lnTo>
                  <a:pt x="1972" y="200"/>
                </a:lnTo>
                <a:lnTo>
                  <a:pt x="1961" y="200"/>
                </a:lnTo>
                <a:lnTo>
                  <a:pt x="1955" y="200"/>
                </a:lnTo>
                <a:lnTo>
                  <a:pt x="1947" y="200"/>
                </a:lnTo>
                <a:lnTo>
                  <a:pt x="1938" y="202"/>
                </a:lnTo>
                <a:lnTo>
                  <a:pt x="1928" y="207"/>
                </a:lnTo>
                <a:lnTo>
                  <a:pt x="1923" y="207"/>
                </a:lnTo>
                <a:lnTo>
                  <a:pt x="1913" y="207"/>
                </a:lnTo>
                <a:lnTo>
                  <a:pt x="1909" y="207"/>
                </a:lnTo>
                <a:lnTo>
                  <a:pt x="1898" y="202"/>
                </a:lnTo>
                <a:lnTo>
                  <a:pt x="1900" y="202"/>
                </a:lnTo>
                <a:lnTo>
                  <a:pt x="1902" y="202"/>
                </a:lnTo>
                <a:lnTo>
                  <a:pt x="1898" y="196"/>
                </a:lnTo>
                <a:lnTo>
                  <a:pt x="1894" y="194"/>
                </a:lnTo>
                <a:lnTo>
                  <a:pt x="1887" y="192"/>
                </a:lnTo>
                <a:lnTo>
                  <a:pt x="1885" y="192"/>
                </a:lnTo>
                <a:lnTo>
                  <a:pt x="1883" y="192"/>
                </a:lnTo>
                <a:lnTo>
                  <a:pt x="1875" y="194"/>
                </a:lnTo>
                <a:lnTo>
                  <a:pt x="1873" y="196"/>
                </a:lnTo>
                <a:lnTo>
                  <a:pt x="1877" y="192"/>
                </a:lnTo>
                <a:lnTo>
                  <a:pt x="1879" y="192"/>
                </a:lnTo>
                <a:lnTo>
                  <a:pt x="1881" y="190"/>
                </a:lnTo>
                <a:lnTo>
                  <a:pt x="1881" y="188"/>
                </a:lnTo>
                <a:lnTo>
                  <a:pt x="1879" y="188"/>
                </a:lnTo>
                <a:lnTo>
                  <a:pt x="1871" y="188"/>
                </a:lnTo>
                <a:lnTo>
                  <a:pt x="1871" y="188"/>
                </a:lnTo>
                <a:lnTo>
                  <a:pt x="1868" y="186"/>
                </a:lnTo>
                <a:lnTo>
                  <a:pt x="1868" y="186"/>
                </a:lnTo>
                <a:lnTo>
                  <a:pt x="1862" y="183"/>
                </a:lnTo>
                <a:lnTo>
                  <a:pt x="1860" y="183"/>
                </a:lnTo>
                <a:lnTo>
                  <a:pt x="1856" y="183"/>
                </a:lnTo>
                <a:lnTo>
                  <a:pt x="1854" y="181"/>
                </a:lnTo>
                <a:lnTo>
                  <a:pt x="1854" y="181"/>
                </a:lnTo>
                <a:lnTo>
                  <a:pt x="1856" y="181"/>
                </a:lnTo>
                <a:lnTo>
                  <a:pt x="1856" y="179"/>
                </a:lnTo>
                <a:lnTo>
                  <a:pt x="1860" y="179"/>
                </a:lnTo>
                <a:lnTo>
                  <a:pt x="1868" y="179"/>
                </a:lnTo>
                <a:lnTo>
                  <a:pt x="1871" y="177"/>
                </a:lnTo>
                <a:lnTo>
                  <a:pt x="1871" y="175"/>
                </a:lnTo>
                <a:lnTo>
                  <a:pt x="1871" y="175"/>
                </a:lnTo>
                <a:lnTo>
                  <a:pt x="1866" y="171"/>
                </a:lnTo>
                <a:lnTo>
                  <a:pt x="1862" y="169"/>
                </a:lnTo>
                <a:lnTo>
                  <a:pt x="1856" y="167"/>
                </a:lnTo>
                <a:lnTo>
                  <a:pt x="1845" y="164"/>
                </a:lnTo>
                <a:lnTo>
                  <a:pt x="1830" y="164"/>
                </a:lnTo>
                <a:lnTo>
                  <a:pt x="1828" y="164"/>
                </a:lnTo>
                <a:lnTo>
                  <a:pt x="1826" y="167"/>
                </a:lnTo>
                <a:lnTo>
                  <a:pt x="1824" y="169"/>
                </a:lnTo>
                <a:lnTo>
                  <a:pt x="1816" y="177"/>
                </a:lnTo>
                <a:lnTo>
                  <a:pt x="1811" y="179"/>
                </a:lnTo>
                <a:lnTo>
                  <a:pt x="1807" y="181"/>
                </a:lnTo>
                <a:lnTo>
                  <a:pt x="1797" y="183"/>
                </a:lnTo>
                <a:lnTo>
                  <a:pt x="1795" y="181"/>
                </a:lnTo>
                <a:lnTo>
                  <a:pt x="1795" y="181"/>
                </a:lnTo>
                <a:lnTo>
                  <a:pt x="1795" y="179"/>
                </a:lnTo>
                <a:lnTo>
                  <a:pt x="1795" y="179"/>
                </a:lnTo>
                <a:lnTo>
                  <a:pt x="1795" y="179"/>
                </a:lnTo>
                <a:lnTo>
                  <a:pt x="1795" y="177"/>
                </a:lnTo>
                <a:lnTo>
                  <a:pt x="1795" y="177"/>
                </a:lnTo>
                <a:lnTo>
                  <a:pt x="1797" y="177"/>
                </a:lnTo>
                <a:lnTo>
                  <a:pt x="1799" y="177"/>
                </a:lnTo>
                <a:lnTo>
                  <a:pt x="1801" y="177"/>
                </a:lnTo>
                <a:lnTo>
                  <a:pt x="1805" y="175"/>
                </a:lnTo>
                <a:lnTo>
                  <a:pt x="1805" y="173"/>
                </a:lnTo>
                <a:lnTo>
                  <a:pt x="1805" y="173"/>
                </a:lnTo>
                <a:lnTo>
                  <a:pt x="1805" y="169"/>
                </a:lnTo>
                <a:lnTo>
                  <a:pt x="1805" y="169"/>
                </a:lnTo>
                <a:lnTo>
                  <a:pt x="1805" y="167"/>
                </a:lnTo>
                <a:lnTo>
                  <a:pt x="1807" y="169"/>
                </a:lnTo>
                <a:lnTo>
                  <a:pt x="1809" y="171"/>
                </a:lnTo>
                <a:lnTo>
                  <a:pt x="1811" y="171"/>
                </a:lnTo>
                <a:lnTo>
                  <a:pt x="1814" y="171"/>
                </a:lnTo>
                <a:lnTo>
                  <a:pt x="1809" y="175"/>
                </a:lnTo>
                <a:lnTo>
                  <a:pt x="1811" y="175"/>
                </a:lnTo>
                <a:lnTo>
                  <a:pt x="1816" y="173"/>
                </a:lnTo>
                <a:lnTo>
                  <a:pt x="1818" y="171"/>
                </a:lnTo>
                <a:lnTo>
                  <a:pt x="1822" y="167"/>
                </a:lnTo>
                <a:lnTo>
                  <a:pt x="1822" y="167"/>
                </a:lnTo>
                <a:lnTo>
                  <a:pt x="1818" y="164"/>
                </a:lnTo>
                <a:lnTo>
                  <a:pt x="1795" y="167"/>
                </a:lnTo>
                <a:lnTo>
                  <a:pt x="1786" y="169"/>
                </a:lnTo>
                <a:lnTo>
                  <a:pt x="1784" y="169"/>
                </a:lnTo>
                <a:lnTo>
                  <a:pt x="1782" y="167"/>
                </a:lnTo>
                <a:lnTo>
                  <a:pt x="1784" y="167"/>
                </a:lnTo>
                <a:lnTo>
                  <a:pt x="1788" y="164"/>
                </a:lnTo>
                <a:lnTo>
                  <a:pt x="1790" y="162"/>
                </a:lnTo>
                <a:lnTo>
                  <a:pt x="1792" y="162"/>
                </a:lnTo>
                <a:lnTo>
                  <a:pt x="1797" y="162"/>
                </a:lnTo>
                <a:lnTo>
                  <a:pt x="1801" y="164"/>
                </a:lnTo>
                <a:lnTo>
                  <a:pt x="1814" y="164"/>
                </a:lnTo>
                <a:lnTo>
                  <a:pt x="1814" y="162"/>
                </a:lnTo>
                <a:lnTo>
                  <a:pt x="1811" y="160"/>
                </a:lnTo>
                <a:lnTo>
                  <a:pt x="1805" y="160"/>
                </a:lnTo>
                <a:lnTo>
                  <a:pt x="1801" y="158"/>
                </a:lnTo>
                <a:lnTo>
                  <a:pt x="1797" y="158"/>
                </a:lnTo>
                <a:lnTo>
                  <a:pt x="1788" y="156"/>
                </a:lnTo>
                <a:lnTo>
                  <a:pt x="1784" y="156"/>
                </a:lnTo>
                <a:lnTo>
                  <a:pt x="1773" y="154"/>
                </a:lnTo>
                <a:lnTo>
                  <a:pt x="1771" y="154"/>
                </a:lnTo>
                <a:lnTo>
                  <a:pt x="1750" y="154"/>
                </a:lnTo>
                <a:lnTo>
                  <a:pt x="1742" y="152"/>
                </a:lnTo>
                <a:lnTo>
                  <a:pt x="1738" y="150"/>
                </a:lnTo>
                <a:lnTo>
                  <a:pt x="1731" y="148"/>
                </a:lnTo>
                <a:lnTo>
                  <a:pt x="1729" y="148"/>
                </a:lnTo>
                <a:lnTo>
                  <a:pt x="1729" y="150"/>
                </a:lnTo>
                <a:lnTo>
                  <a:pt x="1727" y="150"/>
                </a:lnTo>
                <a:lnTo>
                  <a:pt x="1733" y="154"/>
                </a:lnTo>
                <a:lnTo>
                  <a:pt x="1733" y="156"/>
                </a:lnTo>
                <a:lnTo>
                  <a:pt x="1735" y="158"/>
                </a:lnTo>
                <a:lnTo>
                  <a:pt x="1729" y="158"/>
                </a:lnTo>
                <a:lnTo>
                  <a:pt x="1725" y="160"/>
                </a:lnTo>
                <a:lnTo>
                  <a:pt x="1712" y="160"/>
                </a:lnTo>
                <a:lnTo>
                  <a:pt x="1710" y="160"/>
                </a:lnTo>
                <a:lnTo>
                  <a:pt x="1706" y="164"/>
                </a:lnTo>
                <a:lnTo>
                  <a:pt x="1706" y="167"/>
                </a:lnTo>
                <a:lnTo>
                  <a:pt x="1706" y="169"/>
                </a:lnTo>
                <a:lnTo>
                  <a:pt x="1710" y="169"/>
                </a:lnTo>
                <a:lnTo>
                  <a:pt x="1710" y="169"/>
                </a:lnTo>
                <a:lnTo>
                  <a:pt x="1712" y="167"/>
                </a:lnTo>
                <a:lnTo>
                  <a:pt x="1721" y="169"/>
                </a:lnTo>
                <a:lnTo>
                  <a:pt x="1721" y="169"/>
                </a:lnTo>
                <a:lnTo>
                  <a:pt x="1719" y="169"/>
                </a:lnTo>
                <a:lnTo>
                  <a:pt x="1716" y="171"/>
                </a:lnTo>
                <a:lnTo>
                  <a:pt x="1712" y="175"/>
                </a:lnTo>
                <a:lnTo>
                  <a:pt x="1708" y="175"/>
                </a:lnTo>
                <a:lnTo>
                  <a:pt x="1712" y="177"/>
                </a:lnTo>
                <a:lnTo>
                  <a:pt x="1714" y="177"/>
                </a:lnTo>
                <a:lnTo>
                  <a:pt x="1714" y="183"/>
                </a:lnTo>
                <a:lnTo>
                  <a:pt x="1716" y="188"/>
                </a:lnTo>
                <a:lnTo>
                  <a:pt x="1719" y="188"/>
                </a:lnTo>
                <a:lnTo>
                  <a:pt x="1712" y="188"/>
                </a:lnTo>
                <a:lnTo>
                  <a:pt x="1708" y="190"/>
                </a:lnTo>
                <a:lnTo>
                  <a:pt x="1706" y="190"/>
                </a:lnTo>
                <a:lnTo>
                  <a:pt x="1704" y="188"/>
                </a:lnTo>
                <a:lnTo>
                  <a:pt x="1700" y="186"/>
                </a:lnTo>
                <a:lnTo>
                  <a:pt x="1697" y="183"/>
                </a:lnTo>
                <a:lnTo>
                  <a:pt x="1695" y="186"/>
                </a:lnTo>
                <a:lnTo>
                  <a:pt x="1693" y="186"/>
                </a:lnTo>
                <a:lnTo>
                  <a:pt x="1691" y="186"/>
                </a:lnTo>
                <a:lnTo>
                  <a:pt x="1689" y="186"/>
                </a:lnTo>
                <a:lnTo>
                  <a:pt x="1689" y="188"/>
                </a:lnTo>
                <a:lnTo>
                  <a:pt x="1687" y="190"/>
                </a:lnTo>
                <a:lnTo>
                  <a:pt x="1687" y="190"/>
                </a:lnTo>
                <a:lnTo>
                  <a:pt x="1687" y="192"/>
                </a:lnTo>
                <a:lnTo>
                  <a:pt x="1687" y="192"/>
                </a:lnTo>
                <a:lnTo>
                  <a:pt x="1689" y="192"/>
                </a:lnTo>
                <a:lnTo>
                  <a:pt x="1693" y="194"/>
                </a:lnTo>
                <a:lnTo>
                  <a:pt x="1689" y="194"/>
                </a:lnTo>
                <a:lnTo>
                  <a:pt x="1689" y="194"/>
                </a:lnTo>
                <a:lnTo>
                  <a:pt x="1687" y="194"/>
                </a:lnTo>
                <a:lnTo>
                  <a:pt x="1685" y="196"/>
                </a:lnTo>
                <a:lnTo>
                  <a:pt x="1687" y="196"/>
                </a:lnTo>
                <a:lnTo>
                  <a:pt x="1687" y="198"/>
                </a:lnTo>
                <a:lnTo>
                  <a:pt x="1687" y="198"/>
                </a:lnTo>
                <a:lnTo>
                  <a:pt x="1687" y="198"/>
                </a:lnTo>
                <a:lnTo>
                  <a:pt x="1685" y="198"/>
                </a:lnTo>
                <a:lnTo>
                  <a:pt x="1683" y="196"/>
                </a:lnTo>
                <a:lnTo>
                  <a:pt x="1678" y="194"/>
                </a:lnTo>
                <a:lnTo>
                  <a:pt x="1676" y="192"/>
                </a:lnTo>
                <a:lnTo>
                  <a:pt x="1674" y="190"/>
                </a:lnTo>
                <a:lnTo>
                  <a:pt x="1664" y="186"/>
                </a:lnTo>
                <a:lnTo>
                  <a:pt x="1659" y="186"/>
                </a:lnTo>
                <a:lnTo>
                  <a:pt x="1655" y="186"/>
                </a:lnTo>
                <a:lnTo>
                  <a:pt x="1651" y="186"/>
                </a:lnTo>
                <a:lnTo>
                  <a:pt x="1647" y="188"/>
                </a:lnTo>
                <a:lnTo>
                  <a:pt x="1643" y="188"/>
                </a:lnTo>
                <a:lnTo>
                  <a:pt x="1638" y="190"/>
                </a:lnTo>
                <a:lnTo>
                  <a:pt x="1638" y="192"/>
                </a:lnTo>
                <a:lnTo>
                  <a:pt x="1628" y="192"/>
                </a:lnTo>
                <a:lnTo>
                  <a:pt x="1621" y="190"/>
                </a:lnTo>
                <a:lnTo>
                  <a:pt x="1617" y="188"/>
                </a:lnTo>
                <a:lnTo>
                  <a:pt x="1613" y="186"/>
                </a:lnTo>
                <a:lnTo>
                  <a:pt x="1609" y="181"/>
                </a:lnTo>
                <a:lnTo>
                  <a:pt x="1609" y="181"/>
                </a:lnTo>
                <a:lnTo>
                  <a:pt x="1609" y="179"/>
                </a:lnTo>
                <a:lnTo>
                  <a:pt x="1607" y="177"/>
                </a:lnTo>
                <a:lnTo>
                  <a:pt x="1607" y="177"/>
                </a:lnTo>
                <a:lnTo>
                  <a:pt x="1605" y="177"/>
                </a:lnTo>
                <a:lnTo>
                  <a:pt x="1600" y="181"/>
                </a:lnTo>
                <a:lnTo>
                  <a:pt x="1600" y="183"/>
                </a:lnTo>
                <a:lnTo>
                  <a:pt x="1598" y="188"/>
                </a:lnTo>
                <a:lnTo>
                  <a:pt x="1596" y="192"/>
                </a:lnTo>
                <a:lnTo>
                  <a:pt x="1596" y="194"/>
                </a:lnTo>
                <a:lnTo>
                  <a:pt x="1596" y="196"/>
                </a:lnTo>
                <a:lnTo>
                  <a:pt x="1594" y="196"/>
                </a:lnTo>
                <a:lnTo>
                  <a:pt x="1592" y="200"/>
                </a:lnTo>
                <a:lnTo>
                  <a:pt x="1590" y="205"/>
                </a:lnTo>
                <a:lnTo>
                  <a:pt x="1588" y="207"/>
                </a:lnTo>
                <a:lnTo>
                  <a:pt x="1586" y="209"/>
                </a:lnTo>
                <a:lnTo>
                  <a:pt x="1583" y="209"/>
                </a:lnTo>
                <a:lnTo>
                  <a:pt x="1581" y="209"/>
                </a:lnTo>
                <a:lnTo>
                  <a:pt x="1579" y="209"/>
                </a:lnTo>
                <a:lnTo>
                  <a:pt x="1579" y="205"/>
                </a:lnTo>
                <a:lnTo>
                  <a:pt x="1577" y="202"/>
                </a:lnTo>
                <a:lnTo>
                  <a:pt x="1575" y="205"/>
                </a:lnTo>
                <a:lnTo>
                  <a:pt x="1573" y="205"/>
                </a:lnTo>
                <a:lnTo>
                  <a:pt x="1571" y="205"/>
                </a:lnTo>
                <a:lnTo>
                  <a:pt x="1567" y="200"/>
                </a:lnTo>
                <a:lnTo>
                  <a:pt x="1562" y="198"/>
                </a:lnTo>
                <a:lnTo>
                  <a:pt x="1556" y="192"/>
                </a:lnTo>
                <a:lnTo>
                  <a:pt x="1554" y="188"/>
                </a:lnTo>
                <a:lnTo>
                  <a:pt x="1552" y="186"/>
                </a:lnTo>
                <a:lnTo>
                  <a:pt x="1550" y="186"/>
                </a:lnTo>
                <a:lnTo>
                  <a:pt x="1548" y="183"/>
                </a:lnTo>
                <a:lnTo>
                  <a:pt x="1550" y="181"/>
                </a:lnTo>
                <a:lnTo>
                  <a:pt x="1554" y="181"/>
                </a:lnTo>
                <a:lnTo>
                  <a:pt x="1558" y="181"/>
                </a:lnTo>
                <a:lnTo>
                  <a:pt x="1554" y="179"/>
                </a:lnTo>
                <a:lnTo>
                  <a:pt x="1554" y="177"/>
                </a:lnTo>
                <a:lnTo>
                  <a:pt x="1552" y="175"/>
                </a:lnTo>
                <a:lnTo>
                  <a:pt x="1552" y="177"/>
                </a:lnTo>
                <a:lnTo>
                  <a:pt x="1552" y="179"/>
                </a:lnTo>
                <a:lnTo>
                  <a:pt x="1552" y="179"/>
                </a:lnTo>
                <a:lnTo>
                  <a:pt x="1550" y="181"/>
                </a:lnTo>
                <a:lnTo>
                  <a:pt x="1541" y="171"/>
                </a:lnTo>
                <a:lnTo>
                  <a:pt x="1535" y="167"/>
                </a:lnTo>
                <a:lnTo>
                  <a:pt x="1533" y="164"/>
                </a:lnTo>
                <a:lnTo>
                  <a:pt x="1531" y="162"/>
                </a:lnTo>
                <a:lnTo>
                  <a:pt x="1533" y="162"/>
                </a:lnTo>
                <a:lnTo>
                  <a:pt x="1539" y="164"/>
                </a:lnTo>
                <a:lnTo>
                  <a:pt x="1543" y="167"/>
                </a:lnTo>
                <a:lnTo>
                  <a:pt x="1550" y="171"/>
                </a:lnTo>
                <a:lnTo>
                  <a:pt x="1554" y="171"/>
                </a:lnTo>
                <a:lnTo>
                  <a:pt x="1556" y="169"/>
                </a:lnTo>
                <a:lnTo>
                  <a:pt x="1556" y="164"/>
                </a:lnTo>
                <a:lnTo>
                  <a:pt x="1554" y="162"/>
                </a:lnTo>
                <a:lnTo>
                  <a:pt x="1552" y="160"/>
                </a:lnTo>
                <a:lnTo>
                  <a:pt x="1543" y="160"/>
                </a:lnTo>
                <a:lnTo>
                  <a:pt x="1541" y="158"/>
                </a:lnTo>
                <a:lnTo>
                  <a:pt x="1543" y="158"/>
                </a:lnTo>
                <a:lnTo>
                  <a:pt x="1545" y="158"/>
                </a:lnTo>
                <a:lnTo>
                  <a:pt x="1548" y="158"/>
                </a:lnTo>
                <a:lnTo>
                  <a:pt x="1552" y="154"/>
                </a:lnTo>
                <a:lnTo>
                  <a:pt x="1554" y="154"/>
                </a:lnTo>
                <a:lnTo>
                  <a:pt x="1554" y="152"/>
                </a:lnTo>
                <a:lnTo>
                  <a:pt x="1550" y="150"/>
                </a:lnTo>
                <a:lnTo>
                  <a:pt x="1545" y="148"/>
                </a:lnTo>
                <a:lnTo>
                  <a:pt x="1543" y="148"/>
                </a:lnTo>
                <a:lnTo>
                  <a:pt x="1545" y="148"/>
                </a:lnTo>
                <a:lnTo>
                  <a:pt x="1548" y="145"/>
                </a:lnTo>
                <a:lnTo>
                  <a:pt x="1552" y="143"/>
                </a:lnTo>
                <a:lnTo>
                  <a:pt x="1552" y="141"/>
                </a:lnTo>
                <a:lnTo>
                  <a:pt x="1552" y="141"/>
                </a:lnTo>
                <a:lnTo>
                  <a:pt x="1550" y="141"/>
                </a:lnTo>
                <a:lnTo>
                  <a:pt x="1548" y="141"/>
                </a:lnTo>
                <a:lnTo>
                  <a:pt x="1550" y="139"/>
                </a:lnTo>
                <a:lnTo>
                  <a:pt x="1545" y="139"/>
                </a:lnTo>
                <a:lnTo>
                  <a:pt x="1543" y="137"/>
                </a:lnTo>
                <a:lnTo>
                  <a:pt x="1539" y="137"/>
                </a:lnTo>
                <a:lnTo>
                  <a:pt x="1539" y="137"/>
                </a:lnTo>
                <a:lnTo>
                  <a:pt x="1539" y="135"/>
                </a:lnTo>
                <a:lnTo>
                  <a:pt x="1537" y="135"/>
                </a:lnTo>
                <a:lnTo>
                  <a:pt x="1535" y="133"/>
                </a:lnTo>
                <a:lnTo>
                  <a:pt x="1535" y="133"/>
                </a:lnTo>
                <a:lnTo>
                  <a:pt x="1535" y="133"/>
                </a:lnTo>
                <a:lnTo>
                  <a:pt x="1531" y="131"/>
                </a:lnTo>
                <a:lnTo>
                  <a:pt x="1520" y="129"/>
                </a:lnTo>
                <a:lnTo>
                  <a:pt x="1520" y="131"/>
                </a:lnTo>
                <a:lnTo>
                  <a:pt x="1518" y="133"/>
                </a:lnTo>
                <a:lnTo>
                  <a:pt x="1514" y="135"/>
                </a:lnTo>
                <a:lnTo>
                  <a:pt x="1510" y="133"/>
                </a:lnTo>
                <a:lnTo>
                  <a:pt x="1510" y="133"/>
                </a:lnTo>
                <a:lnTo>
                  <a:pt x="1510" y="133"/>
                </a:lnTo>
                <a:lnTo>
                  <a:pt x="1510" y="131"/>
                </a:lnTo>
                <a:lnTo>
                  <a:pt x="1510" y="131"/>
                </a:lnTo>
                <a:lnTo>
                  <a:pt x="1510" y="129"/>
                </a:lnTo>
                <a:lnTo>
                  <a:pt x="1507" y="129"/>
                </a:lnTo>
                <a:lnTo>
                  <a:pt x="1505" y="131"/>
                </a:lnTo>
                <a:lnTo>
                  <a:pt x="1503" y="131"/>
                </a:lnTo>
                <a:lnTo>
                  <a:pt x="1501" y="131"/>
                </a:lnTo>
                <a:lnTo>
                  <a:pt x="1499" y="133"/>
                </a:lnTo>
                <a:lnTo>
                  <a:pt x="1499" y="131"/>
                </a:lnTo>
                <a:lnTo>
                  <a:pt x="1486" y="124"/>
                </a:lnTo>
                <a:lnTo>
                  <a:pt x="1482" y="122"/>
                </a:lnTo>
                <a:lnTo>
                  <a:pt x="1480" y="122"/>
                </a:lnTo>
                <a:lnTo>
                  <a:pt x="1474" y="124"/>
                </a:lnTo>
                <a:lnTo>
                  <a:pt x="1474" y="124"/>
                </a:lnTo>
                <a:lnTo>
                  <a:pt x="1472" y="126"/>
                </a:lnTo>
                <a:lnTo>
                  <a:pt x="1467" y="126"/>
                </a:lnTo>
                <a:lnTo>
                  <a:pt x="1465" y="126"/>
                </a:lnTo>
                <a:lnTo>
                  <a:pt x="1463" y="129"/>
                </a:lnTo>
                <a:lnTo>
                  <a:pt x="1463" y="133"/>
                </a:lnTo>
                <a:lnTo>
                  <a:pt x="1465" y="133"/>
                </a:lnTo>
                <a:lnTo>
                  <a:pt x="1465" y="135"/>
                </a:lnTo>
                <a:lnTo>
                  <a:pt x="1467" y="137"/>
                </a:lnTo>
                <a:lnTo>
                  <a:pt x="1467" y="139"/>
                </a:lnTo>
                <a:lnTo>
                  <a:pt x="1467" y="139"/>
                </a:lnTo>
                <a:lnTo>
                  <a:pt x="1467" y="139"/>
                </a:lnTo>
                <a:lnTo>
                  <a:pt x="1465" y="141"/>
                </a:lnTo>
                <a:lnTo>
                  <a:pt x="1465" y="143"/>
                </a:lnTo>
                <a:lnTo>
                  <a:pt x="1463" y="145"/>
                </a:lnTo>
                <a:lnTo>
                  <a:pt x="1461" y="148"/>
                </a:lnTo>
                <a:lnTo>
                  <a:pt x="1459" y="145"/>
                </a:lnTo>
                <a:lnTo>
                  <a:pt x="1453" y="143"/>
                </a:lnTo>
                <a:lnTo>
                  <a:pt x="1453" y="145"/>
                </a:lnTo>
                <a:lnTo>
                  <a:pt x="1450" y="145"/>
                </a:lnTo>
                <a:lnTo>
                  <a:pt x="1455" y="148"/>
                </a:lnTo>
                <a:lnTo>
                  <a:pt x="1455" y="148"/>
                </a:lnTo>
                <a:lnTo>
                  <a:pt x="1455" y="148"/>
                </a:lnTo>
                <a:lnTo>
                  <a:pt x="1453" y="150"/>
                </a:lnTo>
                <a:lnTo>
                  <a:pt x="1448" y="150"/>
                </a:lnTo>
                <a:lnTo>
                  <a:pt x="1444" y="148"/>
                </a:lnTo>
                <a:lnTo>
                  <a:pt x="1442" y="145"/>
                </a:lnTo>
                <a:lnTo>
                  <a:pt x="1440" y="145"/>
                </a:lnTo>
                <a:lnTo>
                  <a:pt x="1434" y="145"/>
                </a:lnTo>
                <a:lnTo>
                  <a:pt x="1429" y="148"/>
                </a:lnTo>
                <a:lnTo>
                  <a:pt x="1423" y="145"/>
                </a:lnTo>
                <a:lnTo>
                  <a:pt x="1412" y="145"/>
                </a:lnTo>
                <a:lnTo>
                  <a:pt x="1410" y="145"/>
                </a:lnTo>
                <a:lnTo>
                  <a:pt x="1404" y="143"/>
                </a:lnTo>
                <a:lnTo>
                  <a:pt x="1398" y="141"/>
                </a:lnTo>
                <a:lnTo>
                  <a:pt x="1389" y="137"/>
                </a:lnTo>
                <a:lnTo>
                  <a:pt x="1389" y="135"/>
                </a:lnTo>
                <a:lnTo>
                  <a:pt x="1389" y="131"/>
                </a:lnTo>
                <a:lnTo>
                  <a:pt x="1393" y="131"/>
                </a:lnTo>
                <a:lnTo>
                  <a:pt x="1398" y="131"/>
                </a:lnTo>
                <a:lnTo>
                  <a:pt x="1396" y="131"/>
                </a:lnTo>
                <a:lnTo>
                  <a:pt x="1396" y="129"/>
                </a:lnTo>
                <a:lnTo>
                  <a:pt x="1389" y="129"/>
                </a:lnTo>
                <a:lnTo>
                  <a:pt x="1372" y="129"/>
                </a:lnTo>
                <a:lnTo>
                  <a:pt x="1360" y="124"/>
                </a:lnTo>
                <a:lnTo>
                  <a:pt x="1343" y="124"/>
                </a:lnTo>
                <a:lnTo>
                  <a:pt x="1334" y="126"/>
                </a:lnTo>
                <a:lnTo>
                  <a:pt x="1322" y="129"/>
                </a:lnTo>
                <a:lnTo>
                  <a:pt x="1320" y="129"/>
                </a:lnTo>
                <a:lnTo>
                  <a:pt x="1313" y="131"/>
                </a:lnTo>
                <a:lnTo>
                  <a:pt x="1315" y="133"/>
                </a:lnTo>
                <a:lnTo>
                  <a:pt x="1317" y="135"/>
                </a:lnTo>
                <a:lnTo>
                  <a:pt x="1320" y="135"/>
                </a:lnTo>
                <a:lnTo>
                  <a:pt x="1320" y="135"/>
                </a:lnTo>
                <a:lnTo>
                  <a:pt x="1320" y="135"/>
                </a:lnTo>
                <a:lnTo>
                  <a:pt x="1317" y="135"/>
                </a:lnTo>
                <a:lnTo>
                  <a:pt x="1315" y="137"/>
                </a:lnTo>
                <a:lnTo>
                  <a:pt x="1315" y="139"/>
                </a:lnTo>
                <a:lnTo>
                  <a:pt x="1315" y="141"/>
                </a:lnTo>
                <a:lnTo>
                  <a:pt x="1315" y="143"/>
                </a:lnTo>
                <a:lnTo>
                  <a:pt x="1313" y="148"/>
                </a:lnTo>
                <a:lnTo>
                  <a:pt x="1311" y="150"/>
                </a:lnTo>
                <a:lnTo>
                  <a:pt x="1309" y="152"/>
                </a:lnTo>
                <a:lnTo>
                  <a:pt x="1311" y="152"/>
                </a:lnTo>
                <a:lnTo>
                  <a:pt x="1313" y="154"/>
                </a:lnTo>
                <a:lnTo>
                  <a:pt x="1315" y="154"/>
                </a:lnTo>
                <a:lnTo>
                  <a:pt x="1317" y="156"/>
                </a:lnTo>
                <a:lnTo>
                  <a:pt x="1317" y="156"/>
                </a:lnTo>
                <a:lnTo>
                  <a:pt x="1311" y="156"/>
                </a:lnTo>
                <a:lnTo>
                  <a:pt x="1309" y="154"/>
                </a:lnTo>
                <a:lnTo>
                  <a:pt x="1309" y="152"/>
                </a:lnTo>
                <a:lnTo>
                  <a:pt x="1309" y="150"/>
                </a:lnTo>
                <a:lnTo>
                  <a:pt x="1311" y="148"/>
                </a:lnTo>
                <a:lnTo>
                  <a:pt x="1311" y="148"/>
                </a:lnTo>
                <a:lnTo>
                  <a:pt x="1313" y="143"/>
                </a:lnTo>
                <a:lnTo>
                  <a:pt x="1313" y="141"/>
                </a:lnTo>
                <a:lnTo>
                  <a:pt x="1313" y="135"/>
                </a:lnTo>
                <a:lnTo>
                  <a:pt x="1311" y="133"/>
                </a:lnTo>
                <a:lnTo>
                  <a:pt x="1309" y="131"/>
                </a:lnTo>
                <a:lnTo>
                  <a:pt x="1311" y="129"/>
                </a:lnTo>
                <a:lnTo>
                  <a:pt x="1313" y="126"/>
                </a:lnTo>
                <a:lnTo>
                  <a:pt x="1311" y="124"/>
                </a:lnTo>
                <a:lnTo>
                  <a:pt x="1309" y="120"/>
                </a:lnTo>
                <a:lnTo>
                  <a:pt x="1307" y="118"/>
                </a:lnTo>
                <a:lnTo>
                  <a:pt x="1305" y="118"/>
                </a:lnTo>
                <a:lnTo>
                  <a:pt x="1305" y="116"/>
                </a:lnTo>
                <a:lnTo>
                  <a:pt x="1305" y="120"/>
                </a:lnTo>
                <a:lnTo>
                  <a:pt x="1305" y="122"/>
                </a:lnTo>
                <a:lnTo>
                  <a:pt x="1303" y="122"/>
                </a:lnTo>
                <a:lnTo>
                  <a:pt x="1296" y="124"/>
                </a:lnTo>
                <a:lnTo>
                  <a:pt x="1294" y="124"/>
                </a:lnTo>
                <a:lnTo>
                  <a:pt x="1288" y="122"/>
                </a:lnTo>
                <a:lnTo>
                  <a:pt x="1282" y="120"/>
                </a:lnTo>
                <a:lnTo>
                  <a:pt x="1279" y="120"/>
                </a:lnTo>
                <a:lnTo>
                  <a:pt x="1279" y="116"/>
                </a:lnTo>
                <a:lnTo>
                  <a:pt x="1284" y="116"/>
                </a:lnTo>
                <a:lnTo>
                  <a:pt x="1284" y="114"/>
                </a:lnTo>
                <a:lnTo>
                  <a:pt x="1282" y="114"/>
                </a:lnTo>
                <a:lnTo>
                  <a:pt x="1277" y="114"/>
                </a:lnTo>
                <a:lnTo>
                  <a:pt x="1277" y="118"/>
                </a:lnTo>
                <a:lnTo>
                  <a:pt x="1275" y="118"/>
                </a:lnTo>
                <a:lnTo>
                  <a:pt x="1265" y="116"/>
                </a:lnTo>
                <a:lnTo>
                  <a:pt x="1263" y="116"/>
                </a:lnTo>
                <a:lnTo>
                  <a:pt x="1258" y="118"/>
                </a:lnTo>
                <a:lnTo>
                  <a:pt x="1256" y="120"/>
                </a:lnTo>
                <a:lnTo>
                  <a:pt x="1256" y="122"/>
                </a:lnTo>
                <a:lnTo>
                  <a:pt x="1256" y="124"/>
                </a:lnTo>
                <a:lnTo>
                  <a:pt x="1256" y="124"/>
                </a:lnTo>
                <a:lnTo>
                  <a:pt x="1263" y="124"/>
                </a:lnTo>
                <a:lnTo>
                  <a:pt x="1267" y="124"/>
                </a:lnTo>
                <a:lnTo>
                  <a:pt x="1271" y="122"/>
                </a:lnTo>
                <a:lnTo>
                  <a:pt x="1273" y="122"/>
                </a:lnTo>
                <a:lnTo>
                  <a:pt x="1273" y="124"/>
                </a:lnTo>
                <a:lnTo>
                  <a:pt x="1273" y="124"/>
                </a:lnTo>
                <a:lnTo>
                  <a:pt x="1267" y="126"/>
                </a:lnTo>
                <a:lnTo>
                  <a:pt x="1258" y="131"/>
                </a:lnTo>
                <a:lnTo>
                  <a:pt x="1254" y="133"/>
                </a:lnTo>
                <a:lnTo>
                  <a:pt x="1250" y="131"/>
                </a:lnTo>
                <a:lnTo>
                  <a:pt x="1248" y="133"/>
                </a:lnTo>
                <a:lnTo>
                  <a:pt x="1248" y="135"/>
                </a:lnTo>
                <a:lnTo>
                  <a:pt x="1239" y="135"/>
                </a:lnTo>
                <a:lnTo>
                  <a:pt x="1235" y="137"/>
                </a:lnTo>
                <a:lnTo>
                  <a:pt x="1235" y="137"/>
                </a:lnTo>
                <a:lnTo>
                  <a:pt x="1233" y="137"/>
                </a:lnTo>
                <a:lnTo>
                  <a:pt x="1231" y="139"/>
                </a:lnTo>
                <a:lnTo>
                  <a:pt x="1227" y="139"/>
                </a:lnTo>
                <a:lnTo>
                  <a:pt x="1220" y="141"/>
                </a:lnTo>
                <a:lnTo>
                  <a:pt x="1216" y="139"/>
                </a:lnTo>
                <a:lnTo>
                  <a:pt x="1208" y="141"/>
                </a:lnTo>
                <a:lnTo>
                  <a:pt x="1203" y="141"/>
                </a:lnTo>
                <a:lnTo>
                  <a:pt x="1203" y="143"/>
                </a:lnTo>
                <a:lnTo>
                  <a:pt x="1201" y="145"/>
                </a:lnTo>
                <a:lnTo>
                  <a:pt x="1201" y="148"/>
                </a:lnTo>
                <a:lnTo>
                  <a:pt x="1195" y="150"/>
                </a:lnTo>
                <a:lnTo>
                  <a:pt x="1191" y="152"/>
                </a:lnTo>
                <a:lnTo>
                  <a:pt x="1187" y="152"/>
                </a:lnTo>
                <a:lnTo>
                  <a:pt x="1191" y="150"/>
                </a:lnTo>
                <a:lnTo>
                  <a:pt x="1195" y="145"/>
                </a:lnTo>
                <a:lnTo>
                  <a:pt x="1203" y="137"/>
                </a:lnTo>
                <a:lnTo>
                  <a:pt x="1210" y="135"/>
                </a:lnTo>
                <a:lnTo>
                  <a:pt x="1212" y="135"/>
                </a:lnTo>
                <a:lnTo>
                  <a:pt x="1218" y="129"/>
                </a:lnTo>
                <a:lnTo>
                  <a:pt x="1218" y="126"/>
                </a:lnTo>
                <a:lnTo>
                  <a:pt x="1227" y="126"/>
                </a:lnTo>
                <a:lnTo>
                  <a:pt x="1233" y="124"/>
                </a:lnTo>
                <a:lnTo>
                  <a:pt x="1246" y="114"/>
                </a:lnTo>
                <a:lnTo>
                  <a:pt x="1254" y="114"/>
                </a:lnTo>
                <a:lnTo>
                  <a:pt x="1258" y="110"/>
                </a:lnTo>
                <a:lnTo>
                  <a:pt x="1258" y="110"/>
                </a:lnTo>
                <a:lnTo>
                  <a:pt x="1258" y="107"/>
                </a:lnTo>
                <a:lnTo>
                  <a:pt x="1258" y="107"/>
                </a:lnTo>
                <a:lnTo>
                  <a:pt x="1258" y="105"/>
                </a:lnTo>
                <a:lnTo>
                  <a:pt x="1265" y="105"/>
                </a:lnTo>
                <a:lnTo>
                  <a:pt x="1267" y="101"/>
                </a:lnTo>
                <a:lnTo>
                  <a:pt x="1275" y="99"/>
                </a:lnTo>
                <a:lnTo>
                  <a:pt x="1279" y="95"/>
                </a:lnTo>
                <a:lnTo>
                  <a:pt x="1290" y="93"/>
                </a:lnTo>
                <a:lnTo>
                  <a:pt x="1294" y="90"/>
                </a:lnTo>
                <a:lnTo>
                  <a:pt x="1305" y="84"/>
                </a:lnTo>
                <a:lnTo>
                  <a:pt x="1315" y="76"/>
                </a:lnTo>
                <a:lnTo>
                  <a:pt x="1317" y="71"/>
                </a:lnTo>
                <a:lnTo>
                  <a:pt x="1315" y="69"/>
                </a:lnTo>
                <a:lnTo>
                  <a:pt x="1311" y="69"/>
                </a:lnTo>
                <a:lnTo>
                  <a:pt x="1311" y="67"/>
                </a:lnTo>
                <a:lnTo>
                  <a:pt x="1309" y="67"/>
                </a:lnTo>
                <a:lnTo>
                  <a:pt x="1305" y="67"/>
                </a:lnTo>
                <a:lnTo>
                  <a:pt x="1303" y="63"/>
                </a:lnTo>
                <a:lnTo>
                  <a:pt x="1298" y="59"/>
                </a:lnTo>
                <a:lnTo>
                  <a:pt x="1298" y="59"/>
                </a:lnTo>
                <a:lnTo>
                  <a:pt x="1298" y="59"/>
                </a:lnTo>
                <a:lnTo>
                  <a:pt x="1301" y="59"/>
                </a:lnTo>
                <a:lnTo>
                  <a:pt x="1309" y="63"/>
                </a:lnTo>
                <a:lnTo>
                  <a:pt x="1313" y="65"/>
                </a:lnTo>
                <a:lnTo>
                  <a:pt x="1313" y="65"/>
                </a:lnTo>
                <a:lnTo>
                  <a:pt x="1313" y="65"/>
                </a:lnTo>
                <a:lnTo>
                  <a:pt x="1313" y="67"/>
                </a:lnTo>
                <a:lnTo>
                  <a:pt x="1315" y="67"/>
                </a:lnTo>
                <a:lnTo>
                  <a:pt x="1315" y="67"/>
                </a:lnTo>
                <a:lnTo>
                  <a:pt x="1317" y="63"/>
                </a:lnTo>
                <a:lnTo>
                  <a:pt x="1320" y="59"/>
                </a:lnTo>
                <a:lnTo>
                  <a:pt x="1320" y="57"/>
                </a:lnTo>
                <a:lnTo>
                  <a:pt x="1315" y="59"/>
                </a:lnTo>
                <a:lnTo>
                  <a:pt x="1313" y="50"/>
                </a:lnTo>
                <a:lnTo>
                  <a:pt x="1311" y="48"/>
                </a:lnTo>
                <a:lnTo>
                  <a:pt x="1311" y="46"/>
                </a:lnTo>
                <a:lnTo>
                  <a:pt x="1307" y="46"/>
                </a:lnTo>
                <a:lnTo>
                  <a:pt x="1307" y="46"/>
                </a:lnTo>
                <a:lnTo>
                  <a:pt x="1307" y="48"/>
                </a:lnTo>
                <a:lnTo>
                  <a:pt x="1309" y="48"/>
                </a:lnTo>
                <a:lnTo>
                  <a:pt x="1307" y="50"/>
                </a:lnTo>
                <a:lnTo>
                  <a:pt x="1307" y="50"/>
                </a:lnTo>
                <a:lnTo>
                  <a:pt x="1303" y="52"/>
                </a:lnTo>
                <a:lnTo>
                  <a:pt x="1301" y="52"/>
                </a:lnTo>
                <a:lnTo>
                  <a:pt x="1303" y="52"/>
                </a:lnTo>
                <a:lnTo>
                  <a:pt x="1303" y="50"/>
                </a:lnTo>
                <a:lnTo>
                  <a:pt x="1303" y="48"/>
                </a:lnTo>
                <a:lnTo>
                  <a:pt x="1301" y="48"/>
                </a:lnTo>
                <a:lnTo>
                  <a:pt x="1301" y="42"/>
                </a:lnTo>
                <a:lnTo>
                  <a:pt x="1298" y="42"/>
                </a:lnTo>
                <a:lnTo>
                  <a:pt x="1296" y="40"/>
                </a:lnTo>
                <a:lnTo>
                  <a:pt x="1294" y="42"/>
                </a:lnTo>
                <a:lnTo>
                  <a:pt x="1290" y="42"/>
                </a:lnTo>
                <a:lnTo>
                  <a:pt x="1292" y="42"/>
                </a:lnTo>
                <a:lnTo>
                  <a:pt x="1292" y="40"/>
                </a:lnTo>
                <a:lnTo>
                  <a:pt x="1290" y="38"/>
                </a:lnTo>
                <a:lnTo>
                  <a:pt x="1288" y="36"/>
                </a:lnTo>
                <a:lnTo>
                  <a:pt x="1286" y="36"/>
                </a:lnTo>
                <a:lnTo>
                  <a:pt x="1282" y="33"/>
                </a:lnTo>
                <a:lnTo>
                  <a:pt x="1277" y="31"/>
                </a:lnTo>
                <a:lnTo>
                  <a:pt x="1267" y="31"/>
                </a:lnTo>
                <a:lnTo>
                  <a:pt x="1260" y="31"/>
                </a:lnTo>
                <a:lnTo>
                  <a:pt x="1252" y="31"/>
                </a:lnTo>
                <a:lnTo>
                  <a:pt x="1239" y="31"/>
                </a:lnTo>
                <a:lnTo>
                  <a:pt x="1235" y="31"/>
                </a:lnTo>
                <a:lnTo>
                  <a:pt x="1233" y="31"/>
                </a:lnTo>
                <a:lnTo>
                  <a:pt x="1231" y="31"/>
                </a:lnTo>
                <a:lnTo>
                  <a:pt x="1229" y="33"/>
                </a:lnTo>
                <a:lnTo>
                  <a:pt x="1229" y="36"/>
                </a:lnTo>
                <a:lnTo>
                  <a:pt x="1227" y="38"/>
                </a:lnTo>
                <a:lnTo>
                  <a:pt x="1225" y="38"/>
                </a:lnTo>
                <a:lnTo>
                  <a:pt x="1218" y="38"/>
                </a:lnTo>
                <a:lnTo>
                  <a:pt x="1212" y="40"/>
                </a:lnTo>
                <a:lnTo>
                  <a:pt x="1210" y="38"/>
                </a:lnTo>
                <a:lnTo>
                  <a:pt x="1206" y="38"/>
                </a:lnTo>
                <a:lnTo>
                  <a:pt x="1206" y="36"/>
                </a:lnTo>
                <a:lnTo>
                  <a:pt x="1208" y="36"/>
                </a:lnTo>
                <a:lnTo>
                  <a:pt x="1210" y="36"/>
                </a:lnTo>
                <a:lnTo>
                  <a:pt x="1214" y="31"/>
                </a:lnTo>
                <a:lnTo>
                  <a:pt x="1218" y="29"/>
                </a:lnTo>
                <a:lnTo>
                  <a:pt x="1222" y="25"/>
                </a:lnTo>
                <a:lnTo>
                  <a:pt x="1218" y="23"/>
                </a:lnTo>
                <a:lnTo>
                  <a:pt x="1214" y="21"/>
                </a:lnTo>
                <a:lnTo>
                  <a:pt x="1212" y="21"/>
                </a:lnTo>
                <a:lnTo>
                  <a:pt x="1210" y="23"/>
                </a:lnTo>
                <a:lnTo>
                  <a:pt x="1206" y="21"/>
                </a:lnTo>
                <a:lnTo>
                  <a:pt x="1201" y="21"/>
                </a:lnTo>
                <a:lnTo>
                  <a:pt x="1197" y="23"/>
                </a:lnTo>
                <a:lnTo>
                  <a:pt x="1195" y="23"/>
                </a:lnTo>
                <a:lnTo>
                  <a:pt x="1195" y="19"/>
                </a:lnTo>
                <a:lnTo>
                  <a:pt x="1189" y="19"/>
                </a:lnTo>
                <a:lnTo>
                  <a:pt x="1172" y="19"/>
                </a:lnTo>
                <a:lnTo>
                  <a:pt x="1174" y="19"/>
                </a:lnTo>
                <a:lnTo>
                  <a:pt x="1182" y="17"/>
                </a:lnTo>
                <a:lnTo>
                  <a:pt x="1191" y="14"/>
                </a:lnTo>
                <a:lnTo>
                  <a:pt x="1195" y="10"/>
                </a:lnTo>
                <a:lnTo>
                  <a:pt x="1201" y="10"/>
                </a:lnTo>
                <a:lnTo>
                  <a:pt x="1199" y="8"/>
                </a:lnTo>
                <a:lnTo>
                  <a:pt x="1197" y="6"/>
                </a:lnTo>
                <a:lnTo>
                  <a:pt x="1195" y="6"/>
                </a:lnTo>
                <a:lnTo>
                  <a:pt x="1189" y="4"/>
                </a:lnTo>
                <a:lnTo>
                  <a:pt x="1184" y="4"/>
                </a:lnTo>
                <a:lnTo>
                  <a:pt x="1182" y="2"/>
                </a:lnTo>
                <a:lnTo>
                  <a:pt x="1172" y="0"/>
                </a:lnTo>
                <a:lnTo>
                  <a:pt x="1170" y="0"/>
                </a:lnTo>
                <a:lnTo>
                  <a:pt x="1163" y="2"/>
                </a:lnTo>
                <a:lnTo>
                  <a:pt x="1159" y="2"/>
                </a:lnTo>
                <a:lnTo>
                  <a:pt x="1155" y="2"/>
                </a:lnTo>
                <a:lnTo>
                  <a:pt x="1149" y="6"/>
                </a:lnTo>
                <a:lnTo>
                  <a:pt x="1132" y="17"/>
                </a:lnTo>
                <a:lnTo>
                  <a:pt x="1127" y="19"/>
                </a:lnTo>
                <a:lnTo>
                  <a:pt x="1125" y="21"/>
                </a:lnTo>
                <a:lnTo>
                  <a:pt x="1123" y="23"/>
                </a:lnTo>
                <a:lnTo>
                  <a:pt x="1121" y="25"/>
                </a:lnTo>
                <a:lnTo>
                  <a:pt x="1123" y="29"/>
                </a:lnTo>
                <a:lnTo>
                  <a:pt x="1123" y="29"/>
                </a:lnTo>
                <a:lnTo>
                  <a:pt x="1125" y="31"/>
                </a:lnTo>
                <a:lnTo>
                  <a:pt x="1123" y="36"/>
                </a:lnTo>
                <a:lnTo>
                  <a:pt x="1123" y="38"/>
                </a:lnTo>
                <a:lnTo>
                  <a:pt x="1123" y="38"/>
                </a:lnTo>
                <a:lnTo>
                  <a:pt x="1127" y="38"/>
                </a:lnTo>
                <a:lnTo>
                  <a:pt x="1134" y="40"/>
                </a:lnTo>
                <a:lnTo>
                  <a:pt x="1132" y="40"/>
                </a:lnTo>
                <a:lnTo>
                  <a:pt x="1127" y="40"/>
                </a:lnTo>
                <a:lnTo>
                  <a:pt x="1125" y="40"/>
                </a:lnTo>
                <a:lnTo>
                  <a:pt x="1121" y="38"/>
                </a:lnTo>
                <a:lnTo>
                  <a:pt x="1113" y="40"/>
                </a:lnTo>
                <a:lnTo>
                  <a:pt x="1106" y="40"/>
                </a:lnTo>
                <a:lnTo>
                  <a:pt x="1102" y="40"/>
                </a:lnTo>
                <a:lnTo>
                  <a:pt x="1092" y="38"/>
                </a:lnTo>
                <a:lnTo>
                  <a:pt x="1089" y="40"/>
                </a:lnTo>
                <a:lnTo>
                  <a:pt x="1092" y="40"/>
                </a:lnTo>
                <a:lnTo>
                  <a:pt x="1094" y="42"/>
                </a:lnTo>
                <a:lnTo>
                  <a:pt x="1100" y="46"/>
                </a:lnTo>
                <a:lnTo>
                  <a:pt x="1102" y="46"/>
                </a:lnTo>
                <a:lnTo>
                  <a:pt x="1106" y="50"/>
                </a:lnTo>
                <a:lnTo>
                  <a:pt x="1106" y="57"/>
                </a:lnTo>
                <a:lnTo>
                  <a:pt x="1104" y="59"/>
                </a:lnTo>
                <a:lnTo>
                  <a:pt x="1102" y="61"/>
                </a:lnTo>
                <a:lnTo>
                  <a:pt x="1102" y="61"/>
                </a:lnTo>
                <a:lnTo>
                  <a:pt x="1100" y="61"/>
                </a:lnTo>
                <a:lnTo>
                  <a:pt x="1102" y="59"/>
                </a:lnTo>
                <a:lnTo>
                  <a:pt x="1104" y="57"/>
                </a:lnTo>
                <a:lnTo>
                  <a:pt x="1104" y="52"/>
                </a:lnTo>
                <a:lnTo>
                  <a:pt x="1102" y="52"/>
                </a:lnTo>
                <a:lnTo>
                  <a:pt x="1102" y="52"/>
                </a:lnTo>
                <a:lnTo>
                  <a:pt x="1102" y="50"/>
                </a:lnTo>
                <a:lnTo>
                  <a:pt x="1096" y="48"/>
                </a:lnTo>
                <a:lnTo>
                  <a:pt x="1094" y="48"/>
                </a:lnTo>
                <a:lnTo>
                  <a:pt x="1089" y="48"/>
                </a:lnTo>
                <a:lnTo>
                  <a:pt x="1087" y="46"/>
                </a:lnTo>
                <a:lnTo>
                  <a:pt x="1083" y="48"/>
                </a:lnTo>
                <a:lnTo>
                  <a:pt x="1081" y="48"/>
                </a:lnTo>
                <a:lnTo>
                  <a:pt x="1079" y="50"/>
                </a:lnTo>
                <a:lnTo>
                  <a:pt x="1077" y="52"/>
                </a:lnTo>
                <a:lnTo>
                  <a:pt x="1073" y="52"/>
                </a:lnTo>
                <a:lnTo>
                  <a:pt x="1073" y="52"/>
                </a:lnTo>
                <a:lnTo>
                  <a:pt x="1070" y="55"/>
                </a:lnTo>
                <a:lnTo>
                  <a:pt x="1068" y="52"/>
                </a:lnTo>
                <a:lnTo>
                  <a:pt x="1066" y="55"/>
                </a:lnTo>
                <a:lnTo>
                  <a:pt x="1060" y="57"/>
                </a:lnTo>
                <a:lnTo>
                  <a:pt x="1056" y="59"/>
                </a:lnTo>
                <a:lnTo>
                  <a:pt x="1056" y="57"/>
                </a:lnTo>
                <a:lnTo>
                  <a:pt x="1056" y="55"/>
                </a:lnTo>
                <a:lnTo>
                  <a:pt x="1056" y="55"/>
                </a:lnTo>
                <a:lnTo>
                  <a:pt x="1045" y="57"/>
                </a:lnTo>
                <a:lnTo>
                  <a:pt x="1043" y="59"/>
                </a:lnTo>
                <a:lnTo>
                  <a:pt x="1041" y="57"/>
                </a:lnTo>
                <a:lnTo>
                  <a:pt x="1047" y="55"/>
                </a:lnTo>
                <a:lnTo>
                  <a:pt x="1049" y="52"/>
                </a:lnTo>
                <a:lnTo>
                  <a:pt x="1045" y="50"/>
                </a:lnTo>
                <a:lnTo>
                  <a:pt x="1041" y="50"/>
                </a:lnTo>
                <a:lnTo>
                  <a:pt x="1037" y="50"/>
                </a:lnTo>
                <a:lnTo>
                  <a:pt x="1032" y="50"/>
                </a:lnTo>
                <a:lnTo>
                  <a:pt x="1026" y="50"/>
                </a:lnTo>
                <a:lnTo>
                  <a:pt x="1024" y="50"/>
                </a:lnTo>
                <a:lnTo>
                  <a:pt x="1022" y="50"/>
                </a:lnTo>
                <a:lnTo>
                  <a:pt x="1018" y="50"/>
                </a:lnTo>
                <a:lnTo>
                  <a:pt x="1013" y="50"/>
                </a:lnTo>
                <a:lnTo>
                  <a:pt x="1011" y="52"/>
                </a:lnTo>
                <a:lnTo>
                  <a:pt x="1007" y="50"/>
                </a:lnTo>
                <a:lnTo>
                  <a:pt x="1005" y="50"/>
                </a:lnTo>
                <a:lnTo>
                  <a:pt x="1003" y="55"/>
                </a:lnTo>
                <a:lnTo>
                  <a:pt x="1001" y="52"/>
                </a:lnTo>
                <a:lnTo>
                  <a:pt x="999" y="55"/>
                </a:lnTo>
                <a:lnTo>
                  <a:pt x="1001" y="57"/>
                </a:lnTo>
                <a:lnTo>
                  <a:pt x="1001" y="57"/>
                </a:lnTo>
                <a:lnTo>
                  <a:pt x="1003" y="57"/>
                </a:lnTo>
                <a:lnTo>
                  <a:pt x="1003" y="57"/>
                </a:lnTo>
                <a:lnTo>
                  <a:pt x="1005" y="57"/>
                </a:lnTo>
                <a:lnTo>
                  <a:pt x="1007" y="57"/>
                </a:lnTo>
                <a:lnTo>
                  <a:pt x="1009" y="57"/>
                </a:lnTo>
                <a:lnTo>
                  <a:pt x="1009" y="57"/>
                </a:lnTo>
                <a:lnTo>
                  <a:pt x="1011" y="57"/>
                </a:lnTo>
                <a:lnTo>
                  <a:pt x="1020" y="55"/>
                </a:lnTo>
                <a:lnTo>
                  <a:pt x="1018" y="57"/>
                </a:lnTo>
                <a:lnTo>
                  <a:pt x="1009" y="59"/>
                </a:lnTo>
                <a:lnTo>
                  <a:pt x="994" y="61"/>
                </a:lnTo>
                <a:lnTo>
                  <a:pt x="992" y="63"/>
                </a:lnTo>
                <a:lnTo>
                  <a:pt x="984" y="63"/>
                </a:lnTo>
                <a:lnTo>
                  <a:pt x="978" y="65"/>
                </a:lnTo>
                <a:lnTo>
                  <a:pt x="971" y="65"/>
                </a:lnTo>
                <a:lnTo>
                  <a:pt x="959" y="67"/>
                </a:lnTo>
                <a:lnTo>
                  <a:pt x="950" y="71"/>
                </a:lnTo>
                <a:lnTo>
                  <a:pt x="946" y="71"/>
                </a:lnTo>
                <a:lnTo>
                  <a:pt x="935" y="74"/>
                </a:lnTo>
                <a:lnTo>
                  <a:pt x="933" y="76"/>
                </a:lnTo>
                <a:lnTo>
                  <a:pt x="921" y="82"/>
                </a:lnTo>
                <a:lnTo>
                  <a:pt x="912" y="80"/>
                </a:lnTo>
                <a:lnTo>
                  <a:pt x="910" y="80"/>
                </a:lnTo>
                <a:lnTo>
                  <a:pt x="908" y="82"/>
                </a:lnTo>
                <a:lnTo>
                  <a:pt x="910" y="84"/>
                </a:lnTo>
                <a:lnTo>
                  <a:pt x="912" y="84"/>
                </a:lnTo>
                <a:lnTo>
                  <a:pt x="914" y="84"/>
                </a:lnTo>
                <a:lnTo>
                  <a:pt x="916" y="84"/>
                </a:lnTo>
                <a:lnTo>
                  <a:pt x="916" y="86"/>
                </a:lnTo>
                <a:lnTo>
                  <a:pt x="910" y="93"/>
                </a:lnTo>
                <a:lnTo>
                  <a:pt x="908" y="95"/>
                </a:lnTo>
                <a:lnTo>
                  <a:pt x="904" y="95"/>
                </a:lnTo>
                <a:lnTo>
                  <a:pt x="897" y="90"/>
                </a:lnTo>
                <a:lnTo>
                  <a:pt x="897" y="93"/>
                </a:lnTo>
                <a:lnTo>
                  <a:pt x="895" y="93"/>
                </a:lnTo>
                <a:lnTo>
                  <a:pt x="893" y="93"/>
                </a:lnTo>
                <a:lnTo>
                  <a:pt x="891" y="97"/>
                </a:lnTo>
                <a:lnTo>
                  <a:pt x="897" y="97"/>
                </a:lnTo>
                <a:lnTo>
                  <a:pt x="902" y="99"/>
                </a:lnTo>
                <a:lnTo>
                  <a:pt x="906" y="99"/>
                </a:lnTo>
                <a:lnTo>
                  <a:pt x="908" y="101"/>
                </a:lnTo>
                <a:lnTo>
                  <a:pt x="912" y="103"/>
                </a:lnTo>
                <a:lnTo>
                  <a:pt x="914" y="105"/>
                </a:lnTo>
                <a:lnTo>
                  <a:pt x="908" y="105"/>
                </a:lnTo>
                <a:lnTo>
                  <a:pt x="906" y="103"/>
                </a:lnTo>
                <a:lnTo>
                  <a:pt x="904" y="103"/>
                </a:lnTo>
                <a:lnTo>
                  <a:pt x="902" y="101"/>
                </a:lnTo>
                <a:lnTo>
                  <a:pt x="897" y="103"/>
                </a:lnTo>
                <a:lnTo>
                  <a:pt x="895" y="105"/>
                </a:lnTo>
                <a:lnTo>
                  <a:pt x="897" y="107"/>
                </a:lnTo>
                <a:lnTo>
                  <a:pt x="904" y="107"/>
                </a:lnTo>
                <a:lnTo>
                  <a:pt x="906" y="110"/>
                </a:lnTo>
                <a:lnTo>
                  <a:pt x="912" y="120"/>
                </a:lnTo>
                <a:lnTo>
                  <a:pt x="914" y="120"/>
                </a:lnTo>
                <a:lnTo>
                  <a:pt x="918" y="120"/>
                </a:lnTo>
                <a:lnTo>
                  <a:pt x="918" y="122"/>
                </a:lnTo>
                <a:lnTo>
                  <a:pt x="916" y="122"/>
                </a:lnTo>
                <a:lnTo>
                  <a:pt x="914" y="124"/>
                </a:lnTo>
                <a:lnTo>
                  <a:pt x="912" y="126"/>
                </a:lnTo>
                <a:lnTo>
                  <a:pt x="899" y="129"/>
                </a:lnTo>
                <a:lnTo>
                  <a:pt x="897" y="129"/>
                </a:lnTo>
                <a:lnTo>
                  <a:pt x="895" y="131"/>
                </a:lnTo>
                <a:lnTo>
                  <a:pt x="895" y="131"/>
                </a:lnTo>
                <a:lnTo>
                  <a:pt x="893" y="133"/>
                </a:lnTo>
                <a:lnTo>
                  <a:pt x="893" y="133"/>
                </a:lnTo>
                <a:lnTo>
                  <a:pt x="895" y="135"/>
                </a:lnTo>
                <a:lnTo>
                  <a:pt x="897" y="137"/>
                </a:lnTo>
                <a:lnTo>
                  <a:pt x="906" y="141"/>
                </a:lnTo>
                <a:lnTo>
                  <a:pt x="906" y="141"/>
                </a:lnTo>
                <a:lnTo>
                  <a:pt x="902" y="141"/>
                </a:lnTo>
                <a:lnTo>
                  <a:pt x="899" y="139"/>
                </a:lnTo>
                <a:lnTo>
                  <a:pt x="895" y="137"/>
                </a:lnTo>
                <a:lnTo>
                  <a:pt x="891" y="135"/>
                </a:lnTo>
                <a:lnTo>
                  <a:pt x="891" y="135"/>
                </a:lnTo>
                <a:lnTo>
                  <a:pt x="891" y="133"/>
                </a:lnTo>
                <a:lnTo>
                  <a:pt x="891" y="133"/>
                </a:lnTo>
                <a:lnTo>
                  <a:pt x="891" y="131"/>
                </a:lnTo>
                <a:lnTo>
                  <a:pt x="895" y="129"/>
                </a:lnTo>
                <a:lnTo>
                  <a:pt x="899" y="126"/>
                </a:lnTo>
                <a:lnTo>
                  <a:pt x="906" y="124"/>
                </a:lnTo>
                <a:lnTo>
                  <a:pt x="910" y="120"/>
                </a:lnTo>
                <a:lnTo>
                  <a:pt x="910" y="120"/>
                </a:lnTo>
                <a:lnTo>
                  <a:pt x="908" y="118"/>
                </a:lnTo>
                <a:lnTo>
                  <a:pt x="904" y="118"/>
                </a:lnTo>
                <a:lnTo>
                  <a:pt x="895" y="120"/>
                </a:lnTo>
                <a:lnTo>
                  <a:pt x="889" y="120"/>
                </a:lnTo>
                <a:lnTo>
                  <a:pt x="887" y="124"/>
                </a:lnTo>
                <a:lnTo>
                  <a:pt x="883" y="124"/>
                </a:lnTo>
                <a:lnTo>
                  <a:pt x="880" y="124"/>
                </a:lnTo>
                <a:lnTo>
                  <a:pt x="876" y="122"/>
                </a:lnTo>
                <a:lnTo>
                  <a:pt x="870" y="124"/>
                </a:lnTo>
                <a:lnTo>
                  <a:pt x="859" y="124"/>
                </a:lnTo>
                <a:lnTo>
                  <a:pt x="857" y="126"/>
                </a:lnTo>
                <a:lnTo>
                  <a:pt x="832" y="126"/>
                </a:lnTo>
                <a:lnTo>
                  <a:pt x="826" y="126"/>
                </a:lnTo>
                <a:lnTo>
                  <a:pt x="813" y="129"/>
                </a:lnTo>
                <a:lnTo>
                  <a:pt x="811" y="131"/>
                </a:lnTo>
                <a:lnTo>
                  <a:pt x="813" y="131"/>
                </a:lnTo>
                <a:lnTo>
                  <a:pt x="811" y="133"/>
                </a:lnTo>
                <a:lnTo>
                  <a:pt x="809" y="135"/>
                </a:lnTo>
                <a:lnTo>
                  <a:pt x="809" y="137"/>
                </a:lnTo>
                <a:lnTo>
                  <a:pt x="809" y="139"/>
                </a:lnTo>
                <a:lnTo>
                  <a:pt x="811" y="141"/>
                </a:lnTo>
                <a:lnTo>
                  <a:pt x="811" y="143"/>
                </a:lnTo>
                <a:lnTo>
                  <a:pt x="813" y="143"/>
                </a:lnTo>
                <a:lnTo>
                  <a:pt x="815" y="145"/>
                </a:lnTo>
                <a:lnTo>
                  <a:pt x="815" y="148"/>
                </a:lnTo>
                <a:lnTo>
                  <a:pt x="815" y="150"/>
                </a:lnTo>
                <a:lnTo>
                  <a:pt x="813" y="152"/>
                </a:lnTo>
                <a:lnTo>
                  <a:pt x="813" y="154"/>
                </a:lnTo>
                <a:lnTo>
                  <a:pt x="815" y="156"/>
                </a:lnTo>
                <a:lnTo>
                  <a:pt x="815" y="158"/>
                </a:lnTo>
                <a:lnTo>
                  <a:pt x="815" y="160"/>
                </a:lnTo>
                <a:lnTo>
                  <a:pt x="819" y="162"/>
                </a:lnTo>
                <a:lnTo>
                  <a:pt x="823" y="164"/>
                </a:lnTo>
                <a:lnTo>
                  <a:pt x="828" y="164"/>
                </a:lnTo>
                <a:lnTo>
                  <a:pt x="830" y="164"/>
                </a:lnTo>
                <a:lnTo>
                  <a:pt x="836" y="167"/>
                </a:lnTo>
                <a:lnTo>
                  <a:pt x="836" y="167"/>
                </a:lnTo>
                <a:lnTo>
                  <a:pt x="836" y="169"/>
                </a:lnTo>
                <a:lnTo>
                  <a:pt x="838" y="171"/>
                </a:lnTo>
                <a:lnTo>
                  <a:pt x="838" y="173"/>
                </a:lnTo>
                <a:lnTo>
                  <a:pt x="845" y="177"/>
                </a:lnTo>
                <a:lnTo>
                  <a:pt x="845" y="177"/>
                </a:lnTo>
                <a:lnTo>
                  <a:pt x="853" y="177"/>
                </a:lnTo>
                <a:lnTo>
                  <a:pt x="855" y="179"/>
                </a:lnTo>
                <a:lnTo>
                  <a:pt x="857" y="183"/>
                </a:lnTo>
                <a:lnTo>
                  <a:pt x="857" y="183"/>
                </a:lnTo>
                <a:lnTo>
                  <a:pt x="857" y="186"/>
                </a:lnTo>
                <a:lnTo>
                  <a:pt x="857" y="188"/>
                </a:lnTo>
                <a:lnTo>
                  <a:pt x="857" y="188"/>
                </a:lnTo>
                <a:lnTo>
                  <a:pt x="855" y="190"/>
                </a:lnTo>
                <a:lnTo>
                  <a:pt x="853" y="194"/>
                </a:lnTo>
                <a:lnTo>
                  <a:pt x="851" y="200"/>
                </a:lnTo>
                <a:lnTo>
                  <a:pt x="853" y="202"/>
                </a:lnTo>
                <a:lnTo>
                  <a:pt x="857" y="209"/>
                </a:lnTo>
                <a:lnTo>
                  <a:pt x="859" y="211"/>
                </a:lnTo>
                <a:lnTo>
                  <a:pt x="859" y="215"/>
                </a:lnTo>
                <a:lnTo>
                  <a:pt x="859" y="217"/>
                </a:lnTo>
                <a:lnTo>
                  <a:pt x="859" y="219"/>
                </a:lnTo>
                <a:lnTo>
                  <a:pt x="857" y="222"/>
                </a:lnTo>
                <a:lnTo>
                  <a:pt x="853" y="222"/>
                </a:lnTo>
                <a:lnTo>
                  <a:pt x="851" y="222"/>
                </a:lnTo>
                <a:lnTo>
                  <a:pt x="851" y="224"/>
                </a:lnTo>
                <a:lnTo>
                  <a:pt x="851" y="226"/>
                </a:lnTo>
                <a:lnTo>
                  <a:pt x="851" y="228"/>
                </a:lnTo>
                <a:lnTo>
                  <a:pt x="851" y="228"/>
                </a:lnTo>
                <a:lnTo>
                  <a:pt x="849" y="228"/>
                </a:lnTo>
                <a:lnTo>
                  <a:pt x="847" y="228"/>
                </a:lnTo>
                <a:lnTo>
                  <a:pt x="845" y="226"/>
                </a:lnTo>
                <a:lnTo>
                  <a:pt x="845" y="224"/>
                </a:lnTo>
                <a:lnTo>
                  <a:pt x="845" y="222"/>
                </a:lnTo>
                <a:lnTo>
                  <a:pt x="847" y="219"/>
                </a:lnTo>
                <a:lnTo>
                  <a:pt x="849" y="213"/>
                </a:lnTo>
                <a:lnTo>
                  <a:pt x="849" y="211"/>
                </a:lnTo>
                <a:lnTo>
                  <a:pt x="849" y="207"/>
                </a:lnTo>
                <a:lnTo>
                  <a:pt x="849" y="205"/>
                </a:lnTo>
                <a:lnTo>
                  <a:pt x="847" y="205"/>
                </a:lnTo>
                <a:lnTo>
                  <a:pt x="845" y="205"/>
                </a:lnTo>
                <a:lnTo>
                  <a:pt x="842" y="205"/>
                </a:lnTo>
                <a:lnTo>
                  <a:pt x="840" y="211"/>
                </a:lnTo>
                <a:lnTo>
                  <a:pt x="838" y="215"/>
                </a:lnTo>
                <a:lnTo>
                  <a:pt x="838" y="217"/>
                </a:lnTo>
                <a:lnTo>
                  <a:pt x="838" y="217"/>
                </a:lnTo>
                <a:lnTo>
                  <a:pt x="836" y="219"/>
                </a:lnTo>
                <a:lnTo>
                  <a:pt x="836" y="215"/>
                </a:lnTo>
                <a:lnTo>
                  <a:pt x="836" y="213"/>
                </a:lnTo>
                <a:lnTo>
                  <a:pt x="838" y="211"/>
                </a:lnTo>
                <a:lnTo>
                  <a:pt x="838" y="207"/>
                </a:lnTo>
                <a:lnTo>
                  <a:pt x="838" y="207"/>
                </a:lnTo>
                <a:lnTo>
                  <a:pt x="838" y="202"/>
                </a:lnTo>
                <a:lnTo>
                  <a:pt x="838" y="200"/>
                </a:lnTo>
                <a:lnTo>
                  <a:pt x="838" y="200"/>
                </a:lnTo>
                <a:lnTo>
                  <a:pt x="838" y="194"/>
                </a:lnTo>
                <a:lnTo>
                  <a:pt x="840" y="194"/>
                </a:lnTo>
                <a:lnTo>
                  <a:pt x="847" y="190"/>
                </a:lnTo>
                <a:lnTo>
                  <a:pt x="849" y="190"/>
                </a:lnTo>
                <a:lnTo>
                  <a:pt x="851" y="186"/>
                </a:lnTo>
                <a:lnTo>
                  <a:pt x="851" y="186"/>
                </a:lnTo>
                <a:lnTo>
                  <a:pt x="853" y="183"/>
                </a:lnTo>
                <a:lnTo>
                  <a:pt x="851" y="181"/>
                </a:lnTo>
                <a:lnTo>
                  <a:pt x="849" y="181"/>
                </a:lnTo>
                <a:lnTo>
                  <a:pt x="845" y="181"/>
                </a:lnTo>
                <a:lnTo>
                  <a:pt x="842" y="181"/>
                </a:lnTo>
                <a:lnTo>
                  <a:pt x="834" y="183"/>
                </a:lnTo>
                <a:lnTo>
                  <a:pt x="828" y="181"/>
                </a:lnTo>
                <a:lnTo>
                  <a:pt x="826" y="181"/>
                </a:lnTo>
                <a:lnTo>
                  <a:pt x="817" y="175"/>
                </a:lnTo>
                <a:lnTo>
                  <a:pt x="815" y="173"/>
                </a:lnTo>
                <a:lnTo>
                  <a:pt x="815" y="171"/>
                </a:lnTo>
                <a:lnTo>
                  <a:pt x="813" y="171"/>
                </a:lnTo>
                <a:lnTo>
                  <a:pt x="811" y="169"/>
                </a:lnTo>
                <a:lnTo>
                  <a:pt x="802" y="169"/>
                </a:lnTo>
                <a:lnTo>
                  <a:pt x="794" y="162"/>
                </a:lnTo>
                <a:lnTo>
                  <a:pt x="779" y="162"/>
                </a:lnTo>
                <a:lnTo>
                  <a:pt x="777" y="162"/>
                </a:lnTo>
                <a:lnTo>
                  <a:pt x="773" y="164"/>
                </a:lnTo>
                <a:lnTo>
                  <a:pt x="769" y="167"/>
                </a:lnTo>
                <a:lnTo>
                  <a:pt x="766" y="169"/>
                </a:lnTo>
                <a:lnTo>
                  <a:pt x="764" y="169"/>
                </a:lnTo>
                <a:lnTo>
                  <a:pt x="764" y="169"/>
                </a:lnTo>
                <a:lnTo>
                  <a:pt x="764" y="171"/>
                </a:lnTo>
                <a:lnTo>
                  <a:pt x="764" y="173"/>
                </a:lnTo>
                <a:lnTo>
                  <a:pt x="769" y="171"/>
                </a:lnTo>
                <a:lnTo>
                  <a:pt x="773" y="171"/>
                </a:lnTo>
                <a:lnTo>
                  <a:pt x="775" y="173"/>
                </a:lnTo>
                <a:lnTo>
                  <a:pt x="777" y="175"/>
                </a:lnTo>
                <a:lnTo>
                  <a:pt x="775" y="177"/>
                </a:lnTo>
                <a:lnTo>
                  <a:pt x="769" y="179"/>
                </a:lnTo>
                <a:lnTo>
                  <a:pt x="766" y="179"/>
                </a:lnTo>
                <a:lnTo>
                  <a:pt x="758" y="173"/>
                </a:lnTo>
                <a:lnTo>
                  <a:pt x="756" y="173"/>
                </a:lnTo>
                <a:lnTo>
                  <a:pt x="750" y="173"/>
                </a:lnTo>
                <a:lnTo>
                  <a:pt x="743" y="177"/>
                </a:lnTo>
                <a:lnTo>
                  <a:pt x="743" y="177"/>
                </a:lnTo>
                <a:lnTo>
                  <a:pt x="743" y="179"/>
                </a:lnTo>
                <a:lnTo>
                  <a:pt x="745" y="183"/>
                </a:lnTo>
                <a:lnTo>
                  <a:pt x="747" y="186"/>
                </a:lnTo>
                <a:lnTo>
                  <a:pt x="750" y="188"/>
                </a:lnTo>
                <a:lnTo>
                  <a:pt x="756" y="190"/>
                </a:lnTo>
                <a:lnTo>
                  <a:pt x="760" y="190"/>
                </a:lnTo>
                <a:lnTo>
                  <a:pt x="764" y="194"/>
                </a:lnTo>
                <a:lnTo>
                  <a:pt x="769" y="194"/>
                </a:lnTo>
                <a:lnTo>
                  <a:pt x="771" y="194"/>
                </a:lnTo>
                <a:lnTo>
                  <a:pt x="775" y="194"/>
                </a:lnTo>
                <a:lnTo>
                  <a:pt x="779" y="200"/>
                </a:lnTo>
                <a:lnTo>
                  <a:pt x="781" y="202"/>
                </a:lnTo>
                <a:lnTo>
                  <a:pt x="781" y="202"/>
                </a:lnTo>
                <a:lnTo>
                  <a:pt x="783" y="202"/>
                </a:lnTo>
                <a:lnTo>
                  <a:pt x="785" y="202"/>
                </a:lnTo>
                <a:lnTo>
                  <a:pt x="785" y="202"/>
                </a:lnTo>
                <a:lnTo>
                  <a:pt x="790" y="202"/>
                </a:lnTo>
                <a:lnTo>
                  <a:pt x="788" y="205"/>
                </a:lnTo>
                <a:lnTo>
                  <a:pt x="788" y="205"/>
                </a:lnTo>
                <a:lnTo>
                  <a:pt x="781" y="205"/>
                </a:lnTo>
                <a:lnTo>
                  <a:pt x="777" y="205"/>
                </a:lnTo>
                <a:lnTo>
                  <a:pt x="773" y="202"/>
                </a:lnTo>
                <a:lnTo>
                  <a:pt x="766" y="198"/>
                </a:lnTo>
                <a:lnTo>
                  <a:pt x="758" y="198"/>
                </a:lnTo>
                <a:lnTo>
                  <a:pt x="756" y="198"/>
                </a:lnTo>
                <a:lnTo>
                  <a:pt x="754" y="196"/>
                </a:lnTo>
                <a:lnTo>
                  <a:pt x="743" y="196"/>
                </a:lnTo>
                <a:lnTo>
                  <a:pt x="739" y="194"/>
                </a:lnTo>
                <a:lnTo>
                  <a:pt x="733" y="192"/>
                </a:lnTo>
                <a:lnTo>
                  <a:pt x="731" y="192"/>
                </a:lnTo>
                <a:lnTo>
                  <a:pt x="731" y="190"/>
                </a:lnTo>
                <a:lnTo>
                  <a:pt x="733" y="188"/>
                </a:lnTo>
                <a:lnTo>
                  <a:pt x="735" y="188"/>
                </a:lnTo>
                <a:lnTo>
                  <a:pt x="735" y="183"/>
                </a:lnTo>
                <a:lnTo>
                  <a:pt x="731" y="179"/>
                </a:lnTo>
                <a:lnTo>
                  <a:pt x="731" y="175"/>
                </a:lnTo>
                <a:lnTo>
                  <a:pt x="733" y="175"/>
                </a:lnTo>
                <a:lnTo>
                  <a:pt x="735" y="169"/>
                </a:lnTo>
                <a:lnTo>
                  <a:pt x="737" y="167"/>
                </a:lnTo>
                <a:lnTo>
                  <a:pt x="737" y="167"/>
                </a:lnTo>
                <a:lnTo>
                  <a:pt x="739" y="167"/>
                </a:lnTo>
                <a:lnTo>
                  <a:pt x="737" y="164"/>
                </a:lnTo>
                <a:lnTo>
                  <a:pt x="737" y="162"/>
                </a:lnTo>
                <a:lnTo>
                  <a:pt x="737" y="160"/>
                </a:lnTo>
                <a:lnTo>
                  <a:pt x="737" y="160"/>
                </a:lnTo>
                <a:lnTo>
                  <a:pt x="737" y="158"/>
                </a:lnTo>
                <a:lnTo>
                  <a:pt x="735" y="154"/>
                </a:lnTo>
                <a:lnTo>
                  <a:pt x="733" y="152"/>
                </a:lnTo>
                <a:lnTo>
                  <a:pt x="728" y="150"/>
                </a:lnTo>
                <a:lnTo>
                  <a:pt x="726" y="150"/>
                </a:lnTo>
                <a:lnTo>
                  <a:pt x="724" y="150"/>
                </a:lnTo>
                <a:lnTo>
                  <a:pt x="724" y="150"/>
                </a:lnTo>
                <a:lnTo>
                  <a:pt x="726" y="154"/>
                </a:lnTo>
                <a:lnTo>
                  <a:pt x="726" y="156"/>
                </a:lnTo>
                <a:lnTo>
                  <a:pt x="728" y="158"/>
                </a:lnTo>
                <a:lnTo>
                  <a:pt x="728" y="162"/>
                </a:lnTo>
                <a:lnTo>
                  <a:pt x="728" y="167"/>
                </a:lnTo>
                <a:lnTo>
                  <a:pt x="728" y="169"/>
                </a:lnTo>
                <a:lnTo>
                  <a:pt x="726" y="171"/>
                </a:lnTo>
                <a:lnTo>
                  <a:pt x="724" y="173"/>
                </a:lnTo>
                <a:lnTo>
                  <a:pt x="720" y="175"/>
                </a:lnTo>
                <a:lnTo>
                  <a:pt x="716" y="175"/>
                </a:lnTo>
                <a:lnTo>
                  <a:pt x="712" y="177"/>
                </a:lnTo>
                <a:lnTo>
                  <a:pt x="707" y="179"/>
                </a:lnTo>
                <a:lnTo>
                  <a:pt x="697" y="190"/>
                </a:lnTo>
                <a:lnTo>
                  <a:pt x="699" y="192"/>
                </a:lnTo>
                <a:lnTo>
                  <a:pt x="701" y="194"/>
                </a:lnTo>
                <a:lnTo>
                  <a:pt x="705" y="194"/>
                </a:lnTo>
                <a:lnTo>
                  <a:pt x="705" y="196"/>
                </a:lnTo>
                <a:lnTo>
                  <a:pt x="707" y="200"/>
                </a:lnTo>
                <a:lnTo>
                  <a:pt x="716" y="211"/>
                </a:lnTo>
                <a:lnTo>
                  <a:pt x="718" y="213"/>
                </a:lnTo>
                <a:lnTo>
                  <a:pt x="716" y="217"/>
                </a:lnTo>
                <a:lnTo>
                  <a:pt x="712" y="222"/>
                </a:lnTo>
                <a:lnTo>
                  <a:pt x="709" y="226"/>
                </a:lnTo>
                <a:lnTo>
                  <a:pt x="705" y="236"/>
                </a:lnTo>
                <a:lnTo>
                  <a:pt x="705" y="238"/>
                </a:lnTo>
                <a:lnTo>
                  <a:pt x="707" y="241"/>
                </a:lnTo>
                <a:lnTo>
                  <a:pt x="709" y="243"/>
                </a:lnTo>
                <a:lnTo>
                  <a:pt x="709" y="247"/>
                </a:lnTo>
                <a:lnTo>
                  <a:pt x="707" y="251"/>
                </a:lnTo>
                <a:lnTo>
                  <a:pt x="709" y="253"/>
                </a:lnTo>
                <a:lnTo>
                  <a:pt x="712" y="253"/>
                </a:lnTo>
                <a:lnTo>
                  <a:pt x="718" y="253"/>
                </a:lnTo>
                <a:lnTo>
                  <a:pt x="724" y="255"/>
                </a:lnTo>
                <a:lnTo>
                  <a:pt x="728" y="253"/>
                </a:lnTo>
                <a:lnTo>
                  <a:pt x="733" y="251"/>
                </a:lnTo>
                <a:lnTo>
                  <a:pt x="735" y="251"/>
                </a:lnTo>
                <a:lnTo>
                  <a:pt x="743" y="251"/>
                </a:lnTo>
                <a:lnTo>
                  <a:pt x="752" y="253"/>
                </a:lnTo>
                <a:lnTo>
                  <a:pt x="762" y="257"/>
                </a:lnTo>
                <a:lnTo>
                  <a:pt x="764" y="260"/>
                </a:lnTo>
                <a:lnTo>
                  <a:pt x="766" y="260"/>
                </a:lnTo>
                <a:lnTo>
                  <a:pt x="769" y="268"/>
                </a:lnTo>
                <a:lnTo>
                  <a:pt x="771" y="270"/>
                </a:lnTo>
                <a:lnTo>
                  <a:pt x="773" y="274"/>
                </a:lnTo>
                <a:lnTo>
                  <a:pt x="773" y="276"/>
                </a:lnTo>
                <a:lnTo>
                  <a:pt x="771" y="276"/>
                </a:lnTo>
                <a:lnTo>
                  <a:pt x="769" y="279"/>
                </a:lnTo>
                <a:lnTo>
                  <a:pt x="769" y="279"/>
                </a:lnTo>
                <a:lnTo>
                  <a:pt x="766" y="283"/>
                </a:lnTo>
                <a:lnTo>
                  <a:pt x="764" y="287"/>
                </a:lnTo>
                <a:lnTo>
                  <a:pt x="766" y="289"/>
                </a:lnTo>
                <a:lnTo>
                  <a:pt x="775" y="291"/>
                </a:lnTo>
                <a:lnTo>
                  <a:pt x="781" y="293"/>
                </a:lnTo>
                <a:lnTo>
                  <a:pt x="785" y="293"/>
                </a:lnTo>
                <a:lnTo>
                  <a:pt x="785" y="293"/>
                </a:lnTo>
                <a:lnTo>
                  <a:pt x="788" y="293"/>
                </a:lnTo>
                <a:lnTo>
                  <a:pt x="781" y="295"/>
                </a:lnTo>
                <a:lnTo>
                  <a:pt x="773" y="295"/>
                </a:lnTo>
                <a:lnTo>
                  <a:pt x="769" y="295"/>
                </a:lnTo>
                <a:lnTo>
                  <a:pt x="769" y="293"/>
                </a:lnTo>
                <a:lnTo>
                  <a:pt x="766" y="293"/>
                </a:lnTo>
                <a:lnTo>
                  <a:pt x="764" y="291"/>
                </a:lnTo>
                <a:lnTo>
                  <a:pt x="762" y="291"/>
                </a:lnTo>
                <a:lnTo>
                  <a:pt x="760" y="289"/>
                </a:lnTo>
                <a:lnTo>
                  <a:pt x="762" y="285"/>
                </a:lnTo>
                <a:lnTo>
                  <a:pt x="762" y="274"/>
                </a:lnTo>
                <a:lnTo>
                  <a:pt x="760" y="272"/>
                </a:lnTo>
                <a:lnTo>
                  <a:pt x="760" y="268"/>
                </a:lnTo>
                <a:lnTo>
                  <a:pt x="754" y="264"/>
                </a:lnTo>
                <a:lnTo>
                  <a:pt x="752" y="260"/>
                </a:lnTo>
                <a:lnTo>
                  <a:pt x="750" y="257"/>
                </a:lnTo>
                <a:lnTo>
                  <a:pt x="747" y="257"/>
                </a:lnTo>
                <a:lnTo>
                  <a:pt x="743" y="257"/>
                </a:lnTo>
                <a:lnTo>
                  <a:pt x="737" y="260"/>
                </a:lnTo>
                <a:lnTo>
                  <a:pt x="728" y="262"/>
                </a:lnTo>
                <a:lnTo>
                  <a:pt x="720" y="264"/>
                </a:lnTo>
                <a:lnTo>
                  <a:pt x="720" y="266"/>
                </a:lnTo>
                <a:lnTo>
                  <a:pt x="718" y="272"/>
                </a:lnTo>
                <a:lnTo>
                  <a:pt x="720" y="276"/>
                </a:lnTo>
                <a:lnTo>
                  <a:pt x="722" y="279"/>
                </a:lnTo>
                <a:lnTo>
                  <a:pt x="722" y="281"/>
                </a:lnTo>
                <a:lnTo>
                  <a:pt x="724" y="285"/>
                </a:lnTo>
                <a:lnTo>
                  <a:pt x="724" y="287"/>
                </a:lnTo>
                <a:lnTo>
                  <a:pt x="724" y="289"/>
                </a:lnTo>
                <a:lnTo>
                  <a:pt x="722" y="291"/>
                </a:lnTo>
                <a:lnTo>
                  <a:pt x="714" y="300"/>
                </a:lnTo>
                <a:lnTo>
                  <a:pt x="712" y="302"/>
                </a:lnTo>
                <a:lnTo>
                  <a:pt x="709" y="308"/>
                </a:lnTo>
                <a:lnTo>
                  <a:pt x="709" y="310"/>
                </a:lnTo>
                <a:lnTo>
                  <a:pt x="705" y="312"/>
                </a:lnTo>
                <a:lnTo>
                  <a:pt x="701" y="314"/>
                </a:lnTo>
                <a:lnTo>
                  <a:pt x="688" y="321"/>
                </a:lnTo>
                <a:lnTo>
                  <a:pt x="686" y="323"/>
                </a:lnTo>
                <a:lnTo>
                  <a:pt x="686" y="327"/>
                </a:lnTo>
                <a:lnTo>
                  <a:pt x="682" y="329"/>
                </a:lnTo>
                <a:lnTo>
                  <a:pt x="680" y="329"/>
                </a:lnTo>
                <a:lnTo>
                  <a:pt x="674" y="327"/>
                </a:lnTo>
                <a:lnTo>
                  <a:pt x="671" y="325"/>
                </a:lnTo>
                <a:lnTo>
                  <a:pt x="667" y="325"/>
                </a:lnTo>
                <a:lnTo>
                  <a:pt x="657" y="327"/>
                </a:lnTo>
                <a:lnTo>
                  <a:pt x="650" y="325"/>
                </a:lnTo>
                <a:lnTo>
                  <a:pt x="646" y="323"/>
                </a:lnTo>
                <a:lnTo>
                  <a:pt x="642" y="323"/>
                </a:lnTo>
                <a:lnTo>
                  <a:pt x="638" y="321"/>
                </a:lnTo>
                <a:lnTo>
                  <a:pt x="638" y="319"/>
                </a:lnTo>
                <a:lnTo>
                  <a:pt x="638" y="317"/>
                </a:lnTo>
                <a:lnTo>
                  <a:pt x="636" y="317"/>
                </a:lnTo>
                <a:lnTo>
                  <a:pt x="636" y="314"/>
                </a:lnTo>
                <a:lnTo>
                  <a:pt x="638" y="314"/>
                </a:lnTo>
                <a:lnTo>
                  <a:pt x="640" y="314"/>
                </a:lnTo>
                <a:lnTo>
                  <a:pt x="646" y="314"/>
                </a:lnTo>
                <a:lnTo>
                  <a:pt x="648" y="314"/>
                </a:lnTo>
                <a:lnTo>
                  <a:pt x="650" y="314"/>
                </a:lnTo>
                <a:lnTo>
                  <a:pt x="652" y="317"/>
                </a:lnTo>
                <a:lnTo>
                  <a:pt x="655" y="319"/>
                </a:lnTo>
                <a:lnTo>
                  <a:pt x="657" y="317"/>
                </a:lnTo>
                <a:lnTo>
                  <a:pt x="659" y="317"/>
                </a:lnTo>
                <a:lnTo>
                  <a:pt x="661" y="317"/>
                </a:lnTo>
                <a:lnTo>
                  <a:pt x="661" y="317"/>
                </a:lnTo>
                <a:lnTo>
                  <a:pt x="659" y="317"/>
                </a:lnTo>
                <a:lnTo>
                  <a:pt x="657" y="319"/>
                </a:lnTo>
                <a:lnTo>
                  <a:pt x="657" y="319"/>
                </a:lnTo>
                <a:lnTo>
                  <a:pt x="657" y="321"/>
                </a:lnTo>
                <a:lnTo>
                  <a:pt x="659" y="321"/>
                </a:lnTo>
                <a:lnTo>
                  <a:pt x="661" y="323"/>
                </a:lnTo>
                <a:lnTo>
                  <a:pt x="665" y="321"/>
                </a:lnTo>
                <a:lnTo>
                  <a:pt x="667" y="321"/>
                </a:lnTo>
                <a:lnTo>
                  <a:pt x="671" y="319"/>
                </a:lnTo>
                <a:lnTo>
                  <a:pt x="674" y="319"/>
                </a:lnTo>
                <a:lnTo>
                  <a:pt x="674" y="317"/>
                </a:lnTo>
                <a:lnTo>
                  <a:pt x="674" y="312"/>
                </a:lnTo>
                <a:lnTo>
                  <a:pt x="671" y="310"/>
                </a:lnTo>
                <a:lnTo>
                  <a:pt x="676" y="310"/>
                </a:lnTo>
                <a:lnTo>
                  <a:pt x="680" y="310"/>
                </a:lnTo>
                <a:lnTo>
                  <a:pt x="690" y="295"/>
                </a:lnTo>
                <a:lnTo>
                  <a:pt x="695" y="291"/>
                </a:lnTo>
                <a:lnTo>
                  <a:pt x="697" y="289"/>
                </a:lnTo>
                <a:lnTo>
                  <a:pt x="699" y="287"/>
                </a:lnTo>
                <a:lnTo>
                  <a:pt x="699" y="285"/>
                </a:lnTo>
                <a:lnTo>
                  <a:pt x="699" y="281"/>
                </a:lnTo>
                <a:lnTo>
                  <a:pt x="699" y="279"/>
                </a:lnTo>
                <a:lnTo>
                  <a:pt x="701" y="276"/>
                </a:lnTo>
                <a:lnTo>
                  <a:pt x="703" y="272"/>
                </a:lnTo>
                <a:lnTo>
                  <a:pt x="705" y="270"/>
                </a:lnTo>
                <a:lnTo>
                  <a:pt x="705" y="270"/>
                </a:lnTo>
                <a:lnTo>
                  <a:pt x="705" y="268"/>
                </a:lnTo>
                <a:lnTo>
                  <a:pt x="699" y="266"/>
                </a:lnTo>
                <a:lnTo>
                  <a:pt x="693" y="262"/>
                </a:lnTo>
                <a:lnTo>
                  <a:pt x="693" y="260"/>
                </a:lnTo>
                <a:lnTo>
                  <a:pt x="690" y="257"/>
                </a:lnTo>
                <a:lnTo>
                  <a:pt x="688" y="255"/>
                </a:lnTo>
                <a:lnTo>
                  <a:pt x="688" y="253"/>
                </a:lnTo>
                <a:lnTo>
                  <a:pt x="690" y="247"/>
                </a:lnTo>
                <a:lnTo>
                  <a:pt x="690" y="245"/>
                </a:lnTo>
                <a:lnTo>
                  <a:pt x="690" y="236"/>
                </a:lnTo>
                <a:lnTo>
                  <a:pt x="688" y="226"/>
                </a:lnTo>
                <a:lnTo>
                  <a:pt x="688" y="222"/>
                </a:lnTo>
                <a:lnTo>
                  <a:pt x="690" y="222"/>
                </a:lnTo>
                <a:lnTo>
                  <a:pt x="690" y="219"/>
                </a:lnTo>
                <a:lnTo>
                  <a:pt x="693" y="217"/>
                </a:lnTo>
                <a:lnTo>
                  <a:pt x="693" y="207"/>
                </a:lnTo>
                <a:lnTo>
                  <a:pt x="693" y="202"/>
                </a:lnTo>
                <a:lnTo>
                  <a:pt x="690" y="198"/>
                </a:lnTo>
                <a:lnTo>
                  <a:pt x="682" y="194"/>
                </a:lnTo>
                <a:lnTo>
                  <a:pt x="680" y="190"/>
                </a:lnTo>
                <a:lnTo>
                  <a:pt x="680" y="188"/>
                </a:lnTo>
                <a:lnTo>
                  <a:pt x="680" y="188"/>
                </a:lnTo>
                <a:lnTo>
                  <a:pt x="684" y="186"/>
                </a:lnTo>
                <a:lnTo>
                  <a:pt x="686" y="183"/>
                </a:lnTo>
                <a:lnTo>
                  <a:pt x="686" y="179"/>
                </a:lnTo>
                <a:lnTo>
                  <a:pt x="690" y="173"/>
                </a:lnTo>
                <a:lnTo>
                  <a:pt x="690" y="171"/>
                </a:lnTo>
                <a:lnTo>
                  <a:pt x="693" y="164"/>
                </a:lnTo>
                <a:lnTo>
                  <a:pt x="693" y="160"/>
                </a:lnTo>
                <a:lnTo>
                  <a:pt x="693" y="154"/>
                </a:lnTo>
                <a:lnTo>
                  <a:pt x="690" y="152"/>
                </a:lnTo>
                <a:lnTo>
                  <a:pt x="688" y="152"/>
                </a:lnTo>
                <a:lnTo>
                  <a:pt x="682" y="150"/>
                </a:lnTo>
                <a:lnTo>
                  <a:pt x="680" y="150"/>
                </a:lnTo>
                <a:lnTo>
                  <a:pt x="676" y="148"/>
                </a:lnTo>
                <a:lnTo>
                  <a:pt x="674" y="148"/>
                </a:lnTo>
                <a:lnTo>
                  <a:pt x="661" y="148"/>
                </a:lnTo>
                <a:lnTo>
                  <a:pt x="652" y="148"/>
                </a:lnTo>
                <a:lnTo>
                  <a:pt x="648" y="150"/>
                </a:lnTo>
                <a:lnTo>
                  <a:pt x="646" y="148"/>
                </a:lnTo>
                <a:lnTo>
                  <a:pt x="646" y="148"/>
                </a:lnTo>
                <a:lnTo>
                  <a:pt x="646" y="148"/>
                </a:lnTo>
                <a:lnTo>
                  <a:pt x="646" y="145"/>
                </a:lnTo>
                <a:lnTo>
                  <a:pt x="646" y="145"/>
                </a:lnTo>
                <a:lnTo>
                  <a:pt x="644" y="145"/>
                </a:lnTo>
                <a:lnTo>
                  <a:pt x="642" y="145"/>
                </a:lnTo>
                <a:lnTo>
                  <a:pt x="636" y="154"/>
                </a:lnTo>
                <a:lnTo>
                  <a:pt x="633" y="162"/>
                </a:lnTo>
                <a:lnTo>
                  <a:pt x="629" y="173"/>
                </a:lnTo>
                <a:lnTo>
                  <a:pt x="627" y="179"/>
                </a:lnTo>
                <a:lnTo>
                  <a:pt x="625" y="183"/>
                </a:lnTo>
                <a:lnTo>
                  <a:pt x="619" y="188"/>
                </a:lnTo>
                <a:lnTo>
                  <a:pt x="612" y="190"/>
                </a:lnTo>
                <a:lnTo>
                  <a:pt x="608" y="192"/>
                </a:lnTo>
                <a:lnTo>
                  <a:pt x="604" y="194"/>
                </a:lnTo>
                <a:lnTo>
                  <a:pt x="602" y="198"/>
                </a:lnTo>
                <a:lnTo>
                  <a:pt x="600" y="200"/>
                </a:lnTo>
                <a:lnTo>
                  <a:pt x="600" y="200"/>
                </a:lnTo>
                <a:lnTo>
                  <a:pt x="602" y="200"/>
                </a:lnTo>
                <a:lnTo>
                  <a:pt x="602" y="202"/>
                </a:lnTo>
                <a:lnTo>
                  <a:pt x="600" y="205"/>
                </a:lnTo>
                <a:lnTo>
                  <a:pt x="600" y="207"/>
                </a:lnTo>
                <a:lnTo>
                  <a:pt x="600" y="207"/>
                </a:lnTo>
                <a:lnTo>
                  <a:pt x="602" y="209"/>
                </a:lnTo>
                <a:lnTo>
                  <a:pt x="608" y="207"/>
                </a:lnTo>
                <a:lnTo>
                  <a:pt x="608" y="209"/>
                </a:lnTo>
                <a:lnTo>
                  <a:pt x="610" y="209"/>
                </a:lnTo>
                <a:lnTo>
                  <a:pt x="608" y="217"/>
                </a:lnTo>
                <a:lnTo>
                  <a:pt x="608" y="222"/>
                </a:lnTo>
                <a:lnTo>
                  <a:pt x="608" y="224"/>
                </a:lnTo>
                <a:lnTo>
                  <a:pt x="608" y="226"/>
                </a:lnTo>
                <a:lnTo>
                  <a:pt x="608" y="228"/>
                </a:lnTo>
                <a:lnTo>
                  <a:pt x="608" y="230"/>
                </a:lnTo>
                <a:lnTo>
                  <a:pt x="606" y="230"/>
                </a:lnTo>
                <a:lnTo>
                  <a:pt x="604" y="230"/>
                </a:lnTo>
                <a:lnTo>
                  <a:pt x="602" y="234"/>
                </a:lnTo>
                <a:lnTo>
                  <a:pt x="602" y="236"/>
                </a:lnTo>
                <a:lnTo>
                  <a:pt x="602" y="238"/>
                </a:lnTo>
                <a:lnTo>
                  <a:pt x="602" y="241"/>
                </a:lnTo>
                <a:lnTo>
                  <a:pt x="604" y="243"/>
                </a:lnTo>
                <a:lnTo>
                  <a:pt x="604" y="241"/>
                </a:lnTo>
                <a:lnTo>
                  <a:pt x="604" y="238"/>
                </a:lnTo>
                <a:lnTo>
                  <a:pt x="606" y="238"/>
                </a:lnTo>
                <a:lnTo>
                  <a:pt x="614" y="241"/>
                </a:lnTo>
                <a:lnTo>
                  <a:pt x="617" y="243"/>
                </a:lnTo>
                <a:lnTo>
                  <a:pt x="621" y="245"/>
                </a:lnTo>
                <a:lnTo>
                  <a:pt x="621" y="245"/>
                </a:lnTo>
                <a:lnTo>
                  <a:pt x="623" y="251"/>
                </a:lnTo>
                <a:lnTo>
                  <a:pt x="625" y="255"/>
                </a:lnTo>
                <a:lnTo>
                  <a:pt x="629" y="257"/>
                </a:lnTo>
                <a:lnTo>
                  <a:pt x="629" y="260"/>
                </a:lnTo>
                <a:lnTo>
                  <a:pt x="631" y="260"/>
                </a:lnTo>
                <a:lnTo>
                  <a:pt x="633" y="257"/>
                </a:lnTo>
                <a:lnTo>
                  <a:pt x="638" y="257"/>
                </a:lnTo>
                <a:lnTo>
                  <a:pt x="636" y="262"/>
                </a:lnTo>
                <a:lnTo>
                  <a:pt x="633" y="268"/>
                </a:lnTo>
                <a:lnTo>
                  <a:pt x="627" y="274"/>
                </a:lnTo>
                <a:lnTo>
                  <a:pt x="625" y="274"/>
                </a:lnTo>
                <a:lnTo>
                  <a:pt x="623" y="272"/>
                </a:lnTo>
                <a:lnTo>
                  <a:pt x="617" y="270"/>
                </a:lnTo>
                <a:lnTo>
                  <a:pt x="614" y="268"/>
                </a:lnTo>
                <a:lnTo>
                  <a:pt x="608" y="264"/>
                </a:lnTo>
                <a:lnTo>
                  <a:pt x="606" y="260"/>
                </a:lnTo>
                <a:lnTo>
                  <a:pt x="602" y="260"/>
                </a:lnTo>
                <a:lnTo>
                  <a:pt x="595" y="257"/>
                </a:lnTo>
                <a:lnTo>
                  <a:pt x="595" y="257"/>
                </a:lnTo>
                <a:lnTo>
                  <a:pt x="591" y="255"/>
                </a:lnTo>
                <a:lnTo>
                  <a:pt x="587" y="255"/>
                </a:lnTo>
                <a:lnTo>
                  <a:pt x="585" y="253"/>
                </a:lnTo>
                <a:lnTo>
                  <a:pt x="583" y="253"/>
                </a:lnTo>
                <a:lnTo>
                  <a:pt x="579" y="251"/>
                </a:lnTo>
                <a:lnTo>
                  <a:pt x="574" y="249"/>
                </a:lnTo>
                <a:lnTo>
                  <a:pt x="572" y="251"/>
                </a:lnTo>
                <a:lnTo>
                  <a:pt x="574" y="249"/>
                </a:lnTo>
                <a:lnTo>
                  <a:pt x="568" y="245"/>
                </a:lnTo>
                <a:lnTo>
                  <a:pt x="562" y="243"/>
                </a:lnTo>
                <a:lnTo>
                  <a:pt x="549" y="238"/>
                </a:lnTo>
                <a:lnTo>
                  <a:pt x="538" y="236"/>
                </a:lnTo>
                <a:lnTo>
                  <a:pt x="526" y="236"/>
                </a:lnTo>
                <a:lnTo>
                  <a:pt x="513" y="234"/>
                </a:lnTo>
                <a:lnTo>
                  <a:pt x="513" y="234"/>
                </a:lnTo>
                <a:lnTo>
                  <a:pt x="511" y="234"/>
                </a:lnTo>
                <a:lnTo>
                  <a:pt x="507" y="238"/>
                </a:lnTo>
                <a:lnTo>
                  <a:pt x="503" y="238"/>
                </a:lnTo>
                <a:lnTo>
                  <a:pt x="500" y="241"/>
                </a:lnTo>
                <a:lnTo>
                  <a:pt x="503" y="245"/>
                </a:lnTo>
                <a:lnTo>
                  <a:pt x="509" y="253"/>
                </a:lnTo>
                <a:lnTo>
                  <a:pt x="511" y="253"/>
                </a:lnTo>
                <a:lnTo>
                  <a:pt x="513" y="257"/>
                </a:lnTo>
                <a:lnTo>
                  <a:pt x="511" y="260"/>
                </a:lnTo>
                <a:lnTo>
                  <a:pt x="509" y="264"/>
                </a:lnTo>
                <a:lnTo>
                  <a:pt x="505" y="264"/>
                </a:lnTo>
                <a:lnTo>
                  <a:pt x="500" y="266"/>
                </a:lnTo>
                <a:lnTo>
                  <a:pt x="496" y="266"/>
                </a:lnTo>
                <a:lnTo>
                  <a:pt x="496" y="268"/>
                </a:lnTo>
                <a:lnTo>
                  <a:pt x="498" y="270"/>
                </a:lnTo>
                <a:lnTo>
                  <a:pt x="496" y="272"/>
                </a:lnTo>
                <a:lnTo>
                  <a:pt x="496" y="272"/>
                </a:lnTo>
                <a:lnTo>
                  <a:pt x="496" y="272"/>
                </a:lnTo>
                <a:lnTo>
                  <a:pt x="496" y="274"/>
                </a:lnTo>
                <a:lnTo>
                  <a:pt x="494" y="274"/>
                </a:lnTo>
                <a:lnTo>
                  <a:pt x="492" y="274"/>
                </a:lnTo>
                <a:lnTo>
                  <a:pt x="488" y="272"/>
                </a:lnTo>
                <a:lnTo>
                  <a:pt x="484" y="272"/>
                </a:lnTo>
                <a:lnTo>
                  <a:pt x="486" y="268"/>
                </a:lnTo>
                <a:lnTo>
                  <a:pt x="486" y="266"/>
                </a:lnTo>
                <a:lnTo>
                  <a:pt x="488" y="266"/>
                </a:lnTo>
                <a:lnTo>
                  <a:pt x="488" y="264"/>
                </a:lnTo>
                <a:lnTo>
                  <a:pt x="486" y="262"/>
                </a:lnTo>
                <a:lnTo>
                  <a:pt x="486" y="260"/>
                </a:lnTo>
                <a:lnTo>
                  <a:pt x="484" y="257"/>
                </a:lnTo>
                <a:lnTo>
                  <a:pt x="484" y="257"/>
                </a:lnTo>
                <a:lnTo>
                  <a:pt x="481" y="257"/>
                </a:lnTo>
                <a:lnTo>
                  <a:pt x="473" y="260"/>
                </a:lnTo>
                <a:lnTo>
                  <a:pt x="471" y="262"/>
                </a:lnTo>
                <a:lnTo>
                  <a:pt x="471" y="260"/>
                </a:lnTo>
                <a:lnTo>
                  <a:pt x="458" y="266"/>
                </a:lnTo>
                <a:lnTo>
                  <a:pt x="454" y="268"/>
                </a:lnTo>
                <a:lnTo>
                  <a:pt x="452" y="268"/>
                </a:lnTo>
                <a:lnTo>
                  <a:pt x="448" y="268"/>
                </a:lnTo>
                <a:lnTo>
                  <a:pt x="441" y="268"/>
                </a:lnTo>
                <a:lnTo>
                  <a:pt x="437" y="266"/>
                </a:lnTo>
                <a:lnTo>
                  <a:pt x="437" y="266"/>
                </a:lnTo>
                <a:lnTo>
                  <a:pt x="433" y="268"/>
                </a:lnTo>
                <a:lnTo>
                  <a:pt x="429" y="268"/>
                </a:lnTo>
                <a:lnTo>
                  <a:pt x="424" y="270"/>
                </a:lnTo>
                <a:lnTo>
                  <a:pt x="420" y="274"/>
                </a:lnTo>
                <a:lnTo>
                  <a:pt x="420" y="279"/>
                </a:lnTo>
                <a:lnTo>
                  <a:pt x="418" y="279"/>
                </a:lnTo>
                <a:lnTo>
                  <a:pt x="416" y="276"/>
                </a:lnTo>
                <a:lnTo>
                  <a:pt x="414" y="276"/>
                </a:lnTo>
                <a:lnTo>
                  <a:pt x="412" y="276"/>
                </a:lnTo>
                <a:lnTo>
                  <a:pt x="410" y="276"/>
                </a:lnTo>
                <a:lnTo>
                  <a:pt x="408" y="276"/>
                </a:lnTo>
                <a:lnTo>
                  <a:pt x="405" y="279"/>
                </a:lnTo>
                <a:lnTo>
                  <a:pt x="405" y="279"/>
                </a:lnTo>
                <a:lnTo>
                  <a:pt x="399" y="276"/>
                </a:lnTo>
                <a:lnTo>
                  <a:pt x="397" y="276"/>
                </a:lnTo>
                <a:lnTo>
                  <a:pt x="395" y="276"/>
                </a:lnTo>
                <a:lnTo>
                  <a:pt x="395" y="276"/>
                </a:lnTo>
                <a:lnTo>
                  <a:pt x="397" y="274"/>
                </a:lnTo>
                <a:lnTo>
                  <a:pt x="399" y="274"/>
                </a:lnTo>
                <a:lnTo>
                  <a:pt x="401" y="272"/>
                </a:lnTo>
                <a:lnTo>
                  <a:pt x="403" y="274"/>
                </a:lnTo>
                <a:lnTo>
                  <a:pt x="405" y="272"/>
                </a:lnTo>
                <a:lnTo>
                  <a:pt x="405" y="270"/>
                </a:lnTo>
                <a:lnTo>
                  <a:pt x="403" y="266"/>
                </a:lnTo>
                <a:lnTo>
                  <a:pt x="403" y="266"/>
                </a:lnTo>
                <a:lnTo>
                  <a:pt x="405" y="262"/>
                </a:lnTo>
                <a:lnTo>
                  <a:pt x="405" y="262"/>
                </a:lnTo>
                <a:lnTo>
                  <a:pt x="405" y="262"/>
                </a:lnTo>
                <a:lnTo>
                  <a:pt x="405" y="260"/>
                </a:lnTo>
                <a:lnTo>
                  <a:pt x="403" y="260"/>
                </a:lnTo>
                <a:lnTo>
                  <a:pt x="403" y="260"/>
                </a:lnTo>
                <a:lnTo>
                  <a:pt x="405" y="260"/>
                </a:lnTo>
                <a:lnTo>
                  <a:pt x="412" y="257"/>
                </a:lnTo>
                <a:lnTo>
                  <a:pt x="414" y="257"/>
                </a:lnTo>
                <a:lnTo>
                  <a:pt x="410" y="257"/>
                </a:lnTo>
                <a:lnTo>
                  <a:pt x="403" y="257"/>
                </a:lnTo>
                <a:lnTo>
                  <a:pt x="397" y="260"/>
                </a:lnTo>
                <a:lnTo>
                  <a:pt x="386" y="264"/>
                </a:lnTo>
                <a:lnTo>
                  <a:pt x="382" y="268"/>
                </a:lnTo>
                <a:lnTo>
                  <a:pt x="382" y="268"/>
                </a:lnTo>
                <a:lnTo>
                  <a:pt x="384" y="268"/>
                </a:lnTo>
                <a:lnTo>
                  <a:pt x="386" y="270"/>
                </a:lnTo>
                <a:lnTo>
                  <a:pt x="386" y="270"/>
                </a:lnTo>
                <a:lnTo>
                  <a:pt x="386" y="272"/>
                </a:lnTo>
                <a:lnTo>
                  <a:pt x="384" y="274"/>
                </a:lnTo>
                <a:lnTo>
                  <a:pt x="382" y="274"/>
                </a:lnTo>
                <a:lnTo>
                  <a:pt x="380" y="274"/>
                </a:lnTo>
                <a:lnTo>
                  <a:pt x="380" y="274"/>
                </a:lnTo>
                <a:lnTo>
                  <a:pt x="378" y="274"/>
                </a:lnTo>
                <a:lnTo>
                  <a:pt x="380" y="272"/>
                </a:lnTo>
                <a:lnTo>
                  <a:pt x="380" y="272"/>
                </a:lnTo>
                <a:lnTo>
                  <a:pt x="378" y="270"/>
                </a:lnTo>
                <a:lnTo>
                  <a:pt x="378" y="270"/>
                </a:lnTo>
                <a:lnTo>
                  <a:pt x="376" y="270"/>
                </a:lnTo>
                <a:lnTo>
                  <a:pt x="370" y="270"/>
                </a:lnTo>
                <a:lnTo>
                  <a:pt x="365" y="272"/>
                </a:lnTo>
                <a:lnTo>
                  <a:pt x="363" y="274"/>
                </a:lnTo>
                <a:lnTo>
                  <a:pt x="359" y="274"/>
                </a:lnTo>
                <a:lnTo>
                  <a:pt x="357" y="274"/>
                </a:lnTo>
                <a:lnTo>
                  <a:pt x="353" y="279"/>
                </a:lnTo>
                <a:lnTo>
                  <a:pt x="348" y="279"/>
                </a:lnTo>
                <a:lnTo>
                  <a:pt x="344" y="283"/>
                </a:lnTo>
                <a:lnTo>
                  <a:pt x="334" y="287"/>
                </a:lnTo>
                <a:lnTo>
                  <a:pt x="329" y="287"/>
                </a:lnTo>
                <a:lnTo>
                  <a:pt x="327" y="287"/>
                </a:lnTo>
                <a:lnTo>
                  <a:pt x="327" y="287"/>
                </a:lnTo>
                <a:lnTo>
                  <a:pt x="325" y="287"/>
                </a:lnTo>
                <a:lnTo>
                  <a:pt x="327" y="289"/>
                </a:lnTo>
                <a:lnTo>
                  <a:pt x="329" y="291"/>
                </a:lnTo>
                <a:lnTo>
                  <a:pt x="327" y="291"/>
                </a:lnTo>
                <a:lnTo>
                  <a:pt x="325" y="291"/>
                </a:lnTo>
                <a:lnTo>
                  <a:pt x="319" y="293"/>
                </a:lnTo>
                <a:lnTo>
                  <a:pt x="313" y="295"/>
                </a:lnTo>
                <a:lnTo>
                  <a:pt x="313" y="295"/>
                </a:lnTo>
                <a:lnTo>
                  <a:pt x="315" y="298"/>
                </a:lnTo>
                <a:lnTo>
                  <a:pt x="313" y="300"/>
                </a:lnTo>
                <a:lnTo>
                  <a:pt x="313" y="302"/>
                </a:lnTo>
                <a:lnTo>
                  <a:pt x="310" y="308"/>
                </a:lnTo>
                <a:lnTo>
                  <a:pt x="310" y="310"/>
                </a:lnTo>
                <a:lnTo>
                  <a:pt x="308" y="312"/>
                </a:lnTo>
                <a:lnTo>
                  <a:pt x="296" y="314"/>
                </a:lnTo>
                <a:lnTo>
                  <a:pt x="294" y="314"/>
                </a:lnTo>
                <a:lnTo>
                  <a:pt x="291" y="314"/>
                </a:lnTo>
                <a:lnTo>
                  <a:pt x="291" y="314"/>
                </a:lnTo>
                <a:lnTo>
                  <a:pt x="289" y="314"/>
                </a:lnTo>
                <a:lnTo>
                  <a:pt x="285" y="314"/>
                </a:lnTo>
                <a:lnTo>
                  <a:pt x="285" y="312"/>
                </a:lnTo>
                <a:lnTo>
                  <a:pt x="283" y="312"/>
                </a:lnTo>
                <a:lnTo>
                  <a:pt x="281" y="310"/>
                </a:lnTo>
                <a:lnTo>
                  <a:pt x="279" y="304"/>
                </a:lnTo>
                <a:lnTo>
                  <a:pt x="272" y="302"/>
                </a:lnTo>
                <a:lnTo>
                  <a:pt x="268" y="300"/>
                </a:lnTo>
                <a:lnTo>
                  <a:pt x="268" y="300"/>
                </a:lnTo>
                <a:lnTo>
                  <a:pt x="268" y="298"/>
                </a:lnTo>
                <a:lnTo>
                  <a:pt x="275" y="291"/>
                </a:lnTo>
                <a:lnTo>
                  <a:pt x="277" y="289"/>
                </a:lnTo>
                <a:lnTo>
                  <a:pt x="287" y="289"/>
                </a:lnTo>
                <a:lnTo>
                  <a:pt x="291" y="289"/>
                </a:lnTo>
                <a:lnTo>
                  <a:pt x="296" y="287"/>
                </a:lnTo>
                <a:lnTo>
                  <a:pt x="296" y="285"/>
                </a:lnTo>
                <a:lnTo>
                  <a:pt x="291" y="281"/>
                </a:lnTo>
                <a:lnTo>
                  <a:pt x="287" y="276"/>
                </a:lnTo>
                <a:lnTo>
                  <a:pt x="283" y="270"/>
                </a:lnTo>
                <a:lnTo>
                  <a:pt x="277" y="270"/>
                </a:lnTo>
                <a:lnTo>
                  <a:pt x="270" y="268"/>
                </a:lnTo>
                <a:lnTo>
                  <a:pt x="258" y="270"/>
                </a:lnTo>
                <a:lnTo>
                  <a:pt x="256" y="270"/>
                </a:lnTo>
                <a:lnTo>
                  <a:pt x="247" y="266"/>
                </a:lnTo>
                <a:lnTo>
                  <a:pt x="245" y="266"/>
                </a:lnTo>
                <a:lnTo>
                  <a:pt x="245" y="266"/>
                </a:lnTo>
                <a:lnTo>
                  <a:pt x="245" y="266"/>
                </a:lnTo>
                <a:lnTo>
                  <a:pt x="245" y="268"/>
                </a:lnTo>
                <a:lnTo>
                  <a:pt x="258" y="274"/>
                </a:lnTo>
                <a:lnTo>
                  <a:pt x="258" y="276"/>
                </a:lnTo>
                <a:lnTo>
                  <a:pt x="258" y="279"/>
                </a:lnTo>
                <a:lnTo>
                  <a:pt x="258" y="281"/>
                </a:lnTo>
                <a:lnTo>
                  <a:pt x="258" y="283"/>
                </a:lnTo>
                <a:lnTo>
                  <a:pt x="258" y="283"/>
                </a:lnTo>
                <a:lnTo>
                  <a:pt x="256" y="291"/>
                </a:lnTo>
                <a:lnTo>
                  <a:pt x="251" y="298"/>
                </a:lnTo>
                <a:lnTo>
                  <a:pt x="251" y="302"/>
                </a:lnTo>
                <a:lnTo>
                  <a:pt x="251" y="304"/>
                </a:lnTo>
                <a:lnTo>
                  <a:pt x="251" y="304"/>
                </a:lnTo>
                <a:lnTo>
                  <a:pt x="256" y="306"/>
                </a:lnTo>
                <a:lnTo>
                  <a:pt x="258" y="306"/>
                </a:lnTo>
                <a:lnTo>
                  <a:pt x="260" y="310"/>
                </a:lnTo>
                <a:lnTo>
                  <a:pt x="260" y="310"/>
                </a:lnTo>
                <a:lnTo>
                  <a:pt x="262" y="314"/>
                </a:lnTo>
                <a:lnTo>
                  <a:pt x="262" y="319"/>
                </a:lnTo>
                <a:lnTo>
                  <a:pt x="260" y="323"/>
                </a:lnTo>
                <a:lnTo>
                  <a:pt x="258" y="325"/>
                </a:lnTo>
                <a:lnTo>
                  <a:pt x="256" y="329"/>
                </a:lnTo>
                <a:lnTo>
                  <a:pt x="256" y="331"/>
                </a:lnTo>
                <a:lnTo>
                  <a:pt x="256" y="334"/>
                </a:lnTo>
                <a:lnTo>
                  <a:pt x="256" y="336"/>
                </a:lnTo>
                <a:lnTo>
                  <a:pt x="253" y="334"/>
                </a:lnTo>
                <a:lnTo>
                  <a:pt x="253" y="334"/>
                </a:lnTo>
                <a:lnTo>
                  <a:pt x="251" y="331"/>
                </a:lnTo>
                <a:lnTo>
                  <a:pt x="249" y="331"/>
                </a:lnTo>
                <a:lnTo>
                  <a:pt x="249" y="331"/>
                </a:lnTo>
                <a:lnTo>
                  <a:pt x="247" y="331"/>
                </a:lnTo>
                <a:lnTo>
                  <a:pt x="247" y="331"/>
                </a:lnTo>
                <a:lnTo>
                  <a:pt x="249" y="329"/>
                </a:lnTo>
                <a:lnTo>
                  <a:pt x="249" y="327"/>
                </a:lnTo>
                <a:lnTo>
                  <a:pt x="247" y="327"/>
                </a:lnTo>
                <a:lnTo>
                  <a:pt x="243" y="325"/>
                </a:lnTo>
                <a:lnTo>
                  <a:pt x="239" y="325"/>
                </a:lnTo>
                <a:lnTo>
                  <a:pt x="237" y="325"/>
                </a:lnTo>
                <a:lnTo>
                  <a:pt x="232" y="325"/>
                </a:lnTo>
                <a:lnTo>
                  <a:pt x="230" y="323"/>
                </a:lnTo>
                <a:lnTo>
                  <a:pt x="228" y="323"/>
                </a:lnTo>
                <a:lnTo>
                  <a:pt x="226" y="323"/>
                </a:lnTo>
                <a:lnTo>
                  <a:pt x="226" y="323"/>
                </a:lnTo>
                <a:lnTo>
                  <a:pt x="220" y="329"/>
                </a:lnTo>
                <a:lnTo>
                  <a:pt x="215" y="331"/>
                </a:lnTo>
                <a:lnTo>
                  <a:pt x="209" y="336"/>
                </a:lnTo>
                <a:lnTo>
                  <a:pt x="205" y="336"/>
                </a:lnTo>
                <a:lnTo>
                  <a:pt x="203" y="336"/>
                </a:lnTo>
                <a:lnTo>
                  <a:pt x="201" y="340"/>
                </a:lnTo>
                <a:lnTo>
                  <a:pt x="199" y="342"/>
                </a:lnTo>
                <a:lnTo>
                  <a:pt x="190" y="346"/>
                </a:lnTo>
                <a:lnTo>
                  <a:pt x="190" y="346"/>
                </a:lnTo>
                <a:lnTo>
                  <a:pt x="190" y="348"/>
                </a:lnTo>
                <a:lnTo>
                  <a:pt x="190" y="353"/>
                </a:lnTo>
                <a:lnTo>
                  <a:pt x="192" y="355"/>
                </a:lnTo>
                <a:lnTo>
                  <a:pt x="196" y="359"/>
                </a:lnTo>
                <a:lnTo>
                  <a:pt x="199" y="361"/>
                </a:lnTo>
                <a:lnTo>
                  <a:pt x="199" y="363"/>
                </a:lnTo>
                <a:lnTo>
                  <a:pt x="201" y="365"/>
                </a:lnTo>
                <a:lnTo>
                  <a:pt x="199" y="367"/>
                </a:lnTo>
                <a:lnTo>
                  <a:pt x="196" y="365"/>
                </a:lnTo>
                <a:lnTo>
                  <a:pt x="194" y="365"/>
                </a:lnTo>
                <a:lnTo>
                  <a:pt x="190" y="367"/>
                </a:lnTo>
                <a:lnTo>
                  <a:pt x="190" y="369"/>
                </a:lnTo>
                <a:lnTo>
                  <a:pt x="190" y="372"/>
                </a:lnTo>
                <a:lnTo>
                  <a:pt x="186" y="372"/>
                </a:lnTo>
                <a:lnTo>
                  <a:pt x="180" y="367"/>
                </a:lnTo>
                <a:lnTo>
                  <a:pt x="171" y="365"/>
                </a:lnTo>
                <a:lnTo>
                  <a:pt x="171" y="365"/>
                </a:lnTo>
                <a:lnTo>
                  <a:pt x="169" y="365"/>
                </a:lnTo>
                <a:lnTo>
                  <a:pt x="169" y="363"/>
                </a:lnTo>
                <a:lnTo>
                  <a:pt x="167" y="363"/>
                </a:lnTo>
                <a:lnTo>
                  <a:pt x="165" y="363"/>
                </a:lnTo>
                <a:lnTo>
                  <a:pt x="163" y="363"/>
                </a:lnTo>
                <a:lnTo>
                  <a:pt x="156" y="357"/>
                </a:lnTo>
                <a:lnTo>
                  <a:pt x="150" y="355"/>
                </a:lnTo>
                <a:lnTo>
                  <a:pt x="148" y="355"/>
                </a:lnTo>
                <a:lnTo>
                  <a:pt x="146" y="357"/>
                </a:lnTo>
                <a:lnTo>
                  <a:pt x="144" y="361"/>
                </a:lnTo>
                <a:lnTo>
                  <a:pt x="142" y="361"/>
                </a:lnTo>
                <a:lnTo>
                  <a:pt x="139" y="361"/>
                </a:lnTo>
                <a:lnTo>
                  <a:pt x="139" y="363"/>
                </a:lnTo>
                <a:lnTo>
                  <a:pt x="142" y="365"/>
                </a:lnTo>
                <a:lnTo>
                  <a:pt x="142" y="367"/>
                </a:lnTo>
                <a:lnTo>
                  <a:pt x="144" y="367"/>
                </a:lnTo>
                <a:lnTo>
                  <a:pt x="148" y="374"/>
                </a:lnTo>
                <a:lnTo>
                  <a:pt x="150" y="376"/>
                </a:lnTo>
                <a:lnTo>
                  <a:pt x="152" y="376"/>
                </a:lnTo>
                <a:lnTo>
                  <a:pt x="154" y="376"/>
                </a:lnTo>
                <a:lnTo>
                  <a:pt x="158" y="376"/>
                </a:lnTo>
                <a:lnTo>
                  <a:pt x="161" y="376"/>
                </a:lnTo>
                <a:lnTo>
                  <a:pt x="163" y="378"/>
                </a:lnTo>
                <a:lnTo>
                  <a:pt x="163" y="380"/>
                </a:lnTo>
                <a:lnTo>
                  <a:pt x="163" y="382"/>
                </a:lnTo>
                <a:lnTo>
                  <a:pt x="165" y="384"/>
                </a:lnTo>
                <a:lnTo>
                  <a:pt x="163" y="386"/>
                </a:lnTo>
                <a:lnTo>
                  <a:pt x="156" y="388"/>
                </a:lnTo>
                <a:lnTo>
                  <a:pt x="154" y="388"/>
                </a:lnTo>
                <a:lnTo>
                  <a:pt x="154" y="388"/>
                </a:lnTo>
                <a:lnTo>
                  <a:pt x="148" y="386"/>
                </a:lnTo>
                <a:lnTo>
                  <a:pt x="144" y="386"/>
                </a:lnTo>
                <a:lnTo>
                  <a:pt x="137" y="384"/>
                </a:lnTo>
                <a:lnTo>
                  <a:pt x="137" y="384"/>
                </a:lnTo>
                <a:lnTo>
                  <a:pt x="135" y="380"/>
                </a:lnTo>
                <a:lnTo>
                  <a:pt x="129" y="376"/>
                </a:lnTo>
                <a:lnTo>
                  <a:pt x="127" y="376"/>
                </a:lnTo>
                <a:lnTo>
                  <a:pt x="123" y="376"/>
                </a:lnTo>
                <a:lnTo>
                  <a:pt x="120" y="376"/>
                </a:lnTo>
                <a:lnTo>
                  <a:pt x="118" y="374"/>
                </a:lnTo>
                <a:lnTo>
                  <a:pt x="114" y="372"/>
                </a:lnTo>
                <a:lnTo>
                  <a:pt x="114" y="367"/>
                </a:lnTo>
                <a:lnTo>
                  <a:pt x="116" y="367"/>
                </a:lnTo>
                <a:lnTo>
                  <a:pt x="116" y="367"/>
                </a:lnTo>
                <a:lnTo>
                  <a:pt x="114" y="365"/>
                </a:lnTo>
                <a:lnTo>
                  <a:pt x="114" y="363"/>
                </a:lnTo>
                <a:lnTo>
                  <a:pt x="114" y="361"/>
                </a:lnTo>
                <a:lnTo>
                  <a:pt x="112" y="357"/>
                </a:lnTo>
                <a:lnTo>
                  <a:pt x="110" y="353"/>
                </a:lnTo>
                <a:lnTo>
                  <a:pt x="108" y="350"/>
                </a:lnTo>
                <a:lnTo>
                  <a:pt x="110" y="348"/>
                </a:lnTo>
                <a:lnTo>
                  <a:pt x="112" y="348"/>
                </a:lnTo>
                <a:lnTo>
                  <a:pt x="112" y="344"/>
                </a:lnTo>
                <a:lnTo>
                  <a:pt x="112" y="342"/>
                </a:lnTo>
                <a:lnTo>
                  <a:pt x="114" y="342"/>
                </a:lnTo>
                <a:lnTo>
                  <a:pt x="114" y="340"/>
                </a:lnTo>
                <a:lnTo>
                  <a:pt x="114" y="338"/>
                </a:lnTo>
                <a:lnTo>
                  <a:pt x="112" y="336"/>
                </a:lnTo>
                <a:lnTo>
                  <a:pt x="108" y="331"/>
                </a:lnTo>
                <a:lnTo>
                  <a:pt x="104" y="329"/>
                </a:lnTo>
                <a:lnTo>
                  <a:pt x="95" y="327"/>
                </a:lnTo>
                <a:lnTo>
                  <a:pt x="93" y="327"/>
                </a:lnTo>
                <a:lnTo>
                  <a:pt x="93" y="327"/>
                </a:lnTo>
                <a:lnTo>
                  <a:pt x="93" y="327"/>
                </a:lnTo>
                <a:lnTo>
                  <a:pt x="95" y="325"/>
                </a:lnTo>
                <a:lnTo>
                  <a:pt x="97" y="323"/>
                </a:lnTo>
                <a:lnTo>
                  <a:pt x="95" y="323"/>
                </a:lnTo>
                <a:lnTo>
                  <a:pt x="93" y="323"/>
                </a:lnTo>
                <a:lnTo>
                  <a:pt x="89" y="321"/>
                </a:lnTo>
                <a:lnTo>
                  <a:pt x="89" y="321"/>
                </a:lnTo>
                <a:lnTo>
                  <a:pt x="91" y="321"/>
                </a:lnTo>
                <a:lnTo>
                  <a:pt x="89" y="319"/>
                </a:lnTo>
                <a:lnTo>
                  <a:pt x="85" y="317"/>
                </a:lnTo>
                <a:lnTo>
                  <a:pt x="85" y="317"/>
                </a:lnTo>
                <a:lnTo>
                  <a:pt x="85" y="317"/>
                </a:lnTo>
                <a:lnTo>
                  <a:pt x="82" y="314"/>
                </a:lnTo>
                <a:lnTo>
                  <a:pt x="78" y="312"/>
                </a:lnTo>
                <a:lnTo>
                  <a:pt x="78" y="310"/>
                </a:lnTo>
                <a:lnTo>
                  <a:pt x="76" y="308"/>
                </a:lnTo>
                <a:lnTo>
                  <a:pt x="74" y="306"/>
                </a:lnTo>
                <a:lnTo>
                  <a:pt x="72" y="306"/>
                </a:lnTo>
                <a:lnTo>
                  <a:pt x="70" y="306"/>
                </a:lnTo>
                <a:lnTo>
                  <a:pt x="78" y="306"/>
                </a:lnTo>
                <a:lnTo>
                  <a:pt x="85" y="308"/>
                </a:lnTo>
                <a:lnTo>
                  <a:pt x="85" y="308"/>
                </a:lnTo>
                <a:lnTo>
                  <a:pt x="85" y="308"/>
                </a:lnTo>
                <a:lnTo>
                  <a:pt x="87" y="312"/>
                </a:lnTo>
                <a:lnTo>
                  <a:pt x="89" y="314"/>
                </a:lnTo>
                <a:lnTo>
                  <a:pt x="93" y="317"/>
                </a:lnTo>
                <a:lnTo>
                  <a:pt x="95" y="317"/>
                </a:lnTo>
                <a:lnTo>
                  <a:pt x="95" y="314"/>
                </a:lnTo>
                <a:lnTo>
                  <a:pt x="97" y="317"/>
                </a:lnTo>
                <a:lnTo>
                  <a:pt x="99" y="317"/>
                </a:lnTo>
                <a:lnTo>
                  <a:pt x="104" y="317"/>
                </a:lnTo>
                <a:lnTo>
                  <a:pt x="108" y="319"/>
                </a:lnTo>
                <a:lnTo>
                  <a:pt x="108" y="319"/>
                </a:lnTo>
                <a:lnTo>
                  <a:pt x="108" y="319"/>
                </a:lnTo>
                <a:lnTo>
                  <a:pt x="110" y="321"/>
                </a:lnTo>
                <a:lnTo>
                  <a:pt x="112" y="321"/>
                </a:lnTo>
                <a:lnTo>
                  <a:pt x="114" y="319"/>
                </a:lnTo>
                <a:lnTo>
                  <a:pt x="123" y="325"/>
                </a:lnTo>
                <a:lnTo>
                  <a:pt x="125" y="325"/>
                </a:lnTo>
                <a:lnTo>
                  <a:pt x="137" y="327"/>
                </a:lnTo>
                <a:lnTo>
                  <a:pt x="144" y="327"/>
                </a:lnTo>
                <a:lnTo>
                  <a:pt x="148" y="329"/>
                </a:lnTo>
                <a:lnTo>
                  <a:pt x="152" y="329"/>
                </a:lnTo>
                <a:lnTo>
                  <a:pt x="156" y="331"/>
                </a:lnTo>
                <a:lnTo>
                  <a:pt x="161" y="334"/>
                </a:lnTo>
                <a:lnTo>
                  <a:pt x="169" y="334"/>
                </a:lnTo>
                <a:lnTo>
                  <a:pt x="173" y="334"/>
                </a:lnTo>
                <a:lnTo>
                  <a:pt x="182" y="331"/>
                </a:lnTo>
                <a:lnTo>
                  <a:pt x="194" y="327"/>
                </a:lnTo>
                <a:lnTo>
                  <a:pt x="201" y="323"/>
                </a:lnTo>
                <a:lnTo>
                  <a:pt x="211" y="314"/>
                </a:lnTo>
                <a:lnTo>
                  <a:pt x="213" y="312"/>
                </a:lnTo>
                <a:lnTo>
                  <a:pt x="213" y="306"/>
                </a:lnTo>
                <a:lnTo>
                  <a:pt x="213" y="304"/>
                </a:lnTo>
                <a:lnTo>
                  <a:pt x="213" y="304"/>
                </a:lnTo>
                <a:lnTo>
                  <a:pt x="211" y="302"/>
                </a:lnTo>
                <a:lnTo>
                  <a:pt x="211" y="300"/>
                </a:lnTo>
                <a:lnTo>
                  <a:pt x="209" y="298"/>
                </a:lnTo>
                <a:lnTo>
                  <a:pt x="207" y="291"/>
                </a:lnTo>
                <a:lnTo>
                  <a:pt x="205" y="291"/>
                </a:lnTo>
                <a:lnTo>
                  <a:pt x="203" y="289"/>
                </a:lnTo>
                <a:lnTo>
                  <a:pt x="201" y="289"/>
                </a:lnTo>
                <a:lnTo>
                  <a:pt x="199" y="287"/>
                </a:lnTo>
                <a:lnTo>
                  <a:pt x="196" y="285"/>
                </a:lnTo>
                <a:lnTo>
                  <a:pt x="194" y="283"/>
                </a:lnTo>
                <a:lnTo>
                  <a:pt x="192" y="281"/>
                </a:lnTo>
                <a:lnTo>
                  <a:pt x="190" y="281"/>
                </a:lnTo>
                <a:lnTo>
                  <a:pt x="190" y="279"/>
                </a:lnTo>
                <a:lnTo>
                  <a:pt x="190" y="281"/>
                </a:lnTo>
                <a:lnTo>
                  <a:pt x="190" y="283"/>
                </a:lnTo>
                <a:lnTo>
                  <a:pt x="186" y="281"/>
                </a:lnTo>
                <a:lnTo>
                  <a:pt x="175" y="274"/>
                </a:lnTo>
                <a:lnTo>
                  <a:pt x="173" y="274"/>
                </a:lnTo>
                <a:lnTo>
                  <a:pt x="173" y="274"/>
                </a:lnTo>
                <a:lnTo>
                  <a:pt x="169" y="274"/>
                </a:lnTo>
                <a:lnTo>
                  <a:pt x="169" y="272"/>
                </a:lnTo>
                <a:lnTo>
                  <a:pt x="158" y="266"/>
                </a:lnTo>
                <a:lnTo>
                  <a:pt x="142" y="257"/>
                </a:lnTo>
                <a:lnTo>
                  <a:pt x="131" y="251"/>
                </a:lnTo>
                <a:lnTo>
                  <a:pt x="120" y="249"/>
                </a:lnTo>
                <a:lnTo>
                  <a:pt x="120" y="249"/>
                </a:lnTo>
                <a:lnTo>
                  <a:pt x="120" y="251"/>
                </a:lnTo>
                <a:lnTo>
                  <a:pt x="116" y="251"/>
                </a:lnTo>
                <a:lnTo>
                  <a:pt x="114" y="251"/>
                </a:lnTo>
                <a:lnTo>
                  <a:pt x="108" y="249"/>
                </a:lnTo>
                <a:lnTo>
                  <a:pt x="106" y="249"/>
                </a:lnTo>
                <a:lnTo>
                  <a:pt x="97" y="249"/>
                </a:lnTo>
                <a:lnTo>
                  <a:pt x="95" y="249"/>
                </a:lnTo>
                <a:lnTo>
                  <a:pt x="93" y="253"/>
                </a:lnTo>
                <a:lnTo>
                  <a:pt x="91" y="255"/>
                </a:lnTo>
                <a:lnTo>
                  <a:pt x="89" y="255"/>
                </a:lnTo>
                <a:lnTo>
                  <a:pt x="89" y="253"/>
                </a:lnTo>
                <a:lnTo>
                  <a:pt x="91" y="253"/>
                </a:lnTo>
                <a:lnTo>
                  <a:pt x="93" y="249"/>
                </a:lnTo>
                <a:lnTo>
                  <a:pt x="93" y="249"/>
                </a:lnTo>
                <a:lnTo>
                  <a:pt x="93" y="247"/>
                </a:lnTo>
                <a:lnTo>
                  <a:pt x="93" y="245"/>
                </a:lnTo>
                <a:lnTo>
                  <a:pt x="93" y="245"/>
                </a:lnTo>
                <a:lnTo>
                  <a:pt x="91" y="245"/>
                </a:lnTo>
                <a:lnTo>
                  <a:pt x="87" y="247"/>
                </a:lnTo>
                <a:lnTo>
                  <a:pt x="85" y="247"/>
                </a:lnTo>
                <a:lnTo>
                  <a:pt x="87" y="245"/>
                </a:lnTo>
                <a:lnTo>
                  <a:pt x="87" y="245"/>
                </a:lnTo>
                <a:lnTo>
                  <a:pt x="85" y="245"/>
                </a:lnTo>
                <a:lnTo>
                  <a:pt x="80" y="245"/>
                </a:lnTo>
                <a:lnTo>
                  <a:pt x="76" y="245"/>
                </a:lnTo>
                <a:lnTo>
                  <a:pt x="76" y="243"/>
                </a:lnTo>
                <a:lnTo>
                  <a:pt x="74" y="241"/>
                </a:lnTo>
                <a:lnTo>
                  <a:pt x="72" y="241"/>
                </a:lnTo>
                <a:lnTo>
                  <a:pt x="74" y="238"/>
                </a:lnTo>
                <a:lnTo>
                  <a:pt x="82" y="241"/>
                </a:lnTo>
                <a:lnTo>
                  <a:pt x="85" y="241"/>
                </a:lnTo>
                <a:lnTo>
                  <a:pt x="87" y="241"/>
                </a:lnTo>
                <a:lnTo>
                  <a:pt x="87" y="238"/>
                </a:lnTo>
                <a:lnTo>
                  <a:pt x="87" y="238"/>
                </a:lnTo>
                <a:lnTo>
                  <a:pt x="85" y="236"/>
                </a:lnTo>
                <a:lnTo>
                  <a:pt x="80" y="236"/>
                </a:lnTo>
                <a:lnTo>
                  <a:pt x="78" y="234"/>
                </a:lnTo>
                <a:lnTo>
                  <a:pt x="72" y="232"/>
                </a:lnTo>
                <a:lnTo>
                  <a:pt x="70" y="232"/>
                </a:lnTo>
                <a:lnTo>
                  <a:pt x="72" y="234"/>
                </a:lnTo>
                <a:lnTo>
                  <a:pt x="72" y="234"/>
                </a:lnTo>
                <a:lnTo>
                  <a:pt x="70" y="234"/>
                </a:lnTo>
                <a:lnTo>
                  <a:pt x="68" y="234"/>
                </a:lnTo>
                <a:lnTo>
                  <a:pt x="66" y="238"/>
                </a:lnTo>
                <a:lnTo>
                  <a:pt x="63" y="238"/>
                </a:lnTo>
                <a:lnTo>
                  <a:pt x="63" y="238"/>
                </a:lnTo>
                <a:lnTo>
                  <a:pt x="57" y="236"/>
                </a:lnTo>
                <a:lnTo>
                  <a:pt x="55" y="236"/>
                </a:lnTo>
                <a:lnTo>
                  <a:pt x="55" y="241"/>
                </a:lnTo>
                <a:lnTo>
                  <a:pt x="55" y="241"/>
                </a:lnTo>
                <a:lnTo>
                  <a:pt x="55" y="243"/>
                </a:lnTo>
                <a:lnTo>
                  <a:pt x="53" y="243"/>
                </a:lnTo>
                <a:lnTo>
                  <a:pt x="53" y="243"/>
                </a:lnTo>
                <a:lnTo>
                  <a:pt x="51" y="243"/>
                </a:lnTo>
                <a:lnTo>
                  <a:pt x="47" y="241"/>
                </a:lnTo>
                <a:lnTo>
                  <a:pt x="44" y="241"/>
                </a:lnTo>
                <a:lnTo>
                  <a:pt x="44" y="241"/>
                </a:lnTo>
                <a:lnTo>
                  <a:pt x="42" y="241"/>
                </a:lnTo>
                <a:lnTo>
                  <a:pt x="44" y="241"/>
                </a:lnTo>
                <a:lnTo>
                  <a:pt x="44" y="243"/>
                </a:lnTo>
                <a:lnTo>
                  <a:pt x="42" y="243"/>
                </a:lnTo>
                <a:lnTo>
                  <a:pt x="42" y="245"/>
                </a:lnTo>
                <a:lnTo>
                  <a:pt x="42" y="245"/>
                </a:lnTo>
                <a:lnTo>
                  <a:pt x="40" y="247"/>
                </a:lnTo>
                <a:lnTo>
                  <a:pt x="38" y="247"/>
                </a:lnTo>
                <a:lnTo>
                  <a:pt x="32" y="249"/>
                </a:lnTo>
                <a:lnTo>
                  <a:pt x="32" y="249"/>
                </a:lnTo>
                <a:lnTo>
                  <a:pt x="30" y="255"/>
                </a:lnTo>
                <a:lnTo>
                  <a:pt x="28" y="255"/>
                </a:lnTo>
                <a:lnTo>
                  <a:pt x="28" y="255"/>
                </a:lnTo>
                <a:lnTo>
                  <a:pt x="25" y="257"/>
                </a:lnTo>
                <a:lnTo>
                  <a:pt x="23" y="257"/>
                </a:lnTo>
                <a:lnTo>
                  <a:pt x="21" y="257"/>
                </a:lnTo>
                <a:lnTo>
                  <a:pt x="19" y="260"/>
                </a:lnTo>
                <a:lnTo>
                  <a:pt x="17" y="260"/>
                </a:lnTo>
                <a:lnTo>
                  <a:pt x="17" y="260"/>
                </a:lnTo>
                <a:lnTo>
                  <a:pt x="21" y="262"/>
                </a:lnTo>
                <a:lnTo>
                  <a:pt x="21" y="262"/>
                </a:lnTo>
                <a:lnTo>
                  <a:pt x="21" y="262"/>
                </a:lnTo>
                <a:lnTo>
                  <a:pt x="21" y="262"/>
                </a:lnTo>
                <a:lnTo>
                  <a:pt x="21" y="264"/>
                </a:lnTo>
                <a:lnTo>
                  <a:pt x="17" y="270"/>
                </a:lnTo>
                <a:lnTo>
                  <a:pt x="17" y="270"/>
                </a:lnTo>
                <a:lnTo>
                  <a:pt x="19" y="274"/>
                </a:lnTo>
                <a:lnTo>
                  <a:pt x="21" y="279"/>
                </a:lnTo>
                <a:lnTo>
                  <a:pt x="25" y="281"/>
                </a:lnTo>
                <a:lnTo>
                  <a:pt x="32" y="283"/>
                </a:lnTo>
                <a:lnTo>
                  <a:pt x="34" y="285"/>
                </a:lnTo>
                <a:lnTo>
                  <a:pt x="38" y="289"/>
                </a:lnTo>
                <a:lnTo>
                  <a:pt x="40" y="291"/>
                </a:lnTo>
                <a:lnTo>
                  <a:pt x="40" y="293"/>
                </a:lnTo>
                <a:lnTo>
                  <a:pt x="40" y="295"/>
                </a:lnTo>
                <a:lnTo>
                  <a:pt x="36" y="298"/>
                </a:lnTo>
                <a:lnTo>
                  <a:pt x="34" y="302"/>
                </a:lnTo>
                <a:lnTo>
                  <a:pt x="32" y="304"/>
                </a:lnTo>
                <a:lnTo>
                  <a:pt x="30" y="308"/>
                </a:lnTo>
                <a:lnTo>
                  <a:pt x="28" y="310"/>
                </a:lnTo>
                <a:lnTo>
                  <a:pt x="28" y="312"/>
                </a:lnTo>
                <a:lnTo>
                  <a:pt x="28" y="312"/>
                </a:lnTo>
                <a:lnTo>
                  <a:pt x="28" y="314"/>
                </a:lnTo>
                <a:lnTo>
                  <a:pt x="30" y="317"/>
                </a:lnTo>
                <a:lnTo>
                  <a:pt x="32" y="319"/>
                </a:lnTo>
                <a:lnTo>
                  <a:pt x="32" y="321"/>
                </a:lnTo>
                <a:lnTo>
                  <a:pt x="34" y="325"/>
                </a:lnTo>
                <a:lnTo>
                  <a:pt x="34" y="327"/>
                </a:lnTo>
                <a:lnTo>
                  <a:pt x="36" y="327"/>
                </a:lnTo>
                <a:lnTo>
                  <a:pt x="36" y="329"/>
                </a:lnTo>
                <a:lnTo>
                  <a:pt x="38" y="331"/>
                </a:lnTo>
                <a:lnTo>
                  <a:pt x="40" y="334"/>
                </a:lnTo>
                <a:lnTo>
                  <a:pt x="40" y="336"/>
                </a:lnTo>
                <a:lnTo>
                  <a:pt x="42" y="340"/>
                </a:lnTo>
                <a:lnTo>
                  <a:pt x="42" y="342"/>
                </a:lnTo>
                <a:lnTo>
                  <a:pt x="42" y="344"/>
                </a:lnTo>
                <a:lnTo>
                  <a:pt x="40" y="344"/>
                </a:lnTo>
                <a:lnTo>
                  <a:pt x="38" y="344"/>
                </a:lnTo>
                <a:lnTo>
                  <a:pt x="36" y="344"/>
                </a:lnTo>
                <a:lnTo>
                  <a:pt x="36" y="344"/>
                </a:lnTo>
                <a:lnTo>
                  <a:pt x="38" y="346"/>
                </a:lnTo>
                <a:lnTo>
                  <a:pt x="36" y="348"/>
                </a:lnTo>
                <a:lnTo>
                  <a:pt x="36" y="353"/>
                </a:lnTo>
                <a:lnTo>
                  <a:pt x="34" y="355"/>
                </a:lnTo>
                <a:lnTo>
                  <a:pt x="34" y="355"/>
                </a:lnTo>
                <a:lnTo>
                  <a:pt x="34" y="355"/>
                </a:lnTo>
                <a:lnTo>
                  <a:pt x="36" y="355"/>
                </a:lnTo>
                <a:lnTo>
                  <a:pt x="38" y="355"/>
                </a:lnTo>
                <a:lnTo>
                  <a:pt x="38" y="355"/>
                </a:lnTo>
                <a:lnTo>
                  <a:pt x="38" y="357"/>
                </a:lnTo>
                <a:lnTo>
                  <a:pt x="38" y="357"/>
                </a:lnTo>
                <a:lnTo>
                  <a:pt x="36" y="359"/>
                </a:lnTo>
                <a:lnTo>
                  <a:pt x="36" y="359"/>
                </a:lnTo>
                <a:lnTo>
                  <a:pt x="34" y="361"/>
                </a:lnTo>
                <a:lnTo>
                  <a:pt x="34" y="361"/>
                </a:lnTo>
                <a:lnTo>
                  <a:pt x="36" y="363"/>
                </a:lnTo>
                <a:lnTo>
                  <a:pt x="36" y="363"/>
                </a:lnTo>
                <a:lnTo>
                  <a:pt x="38" y="365"/>
                </a:lnTo>
                <a:lnTo>
                  <a:pt x="42" y="365"/>
                </a:lnTo>
                <a:lnTo>
                  <a:pt x="42" y="367"/>
                </a:lnTo>
                <a:lnTo>
                  <a:pt x="42" y="367"/>
                </a:lnTo>
                <a:lnTo>
                  <a:pt x="42" y="369"/>
                </a:lnTo>
                <a:lnTo>
                  <a:pt x="40" y="372"/>
                </a:lnTo>
                <a:lnTo>
                  <a:pt x="40" y="372"/>
                </a:lnTo>
                <a:lnTo>
                  <a:pt x="42" y="374"/>
                </a:lnTo>
                <a:lnTo>
                  <a:pt x="42" y="376"/>
                </a:lnTo>
                <a:lnTo>
                  <a:pt x="47" y="378"/>
                </a:lnTo>
                <a:lnTo>
                  <a:pt x="49" y="380"/>
                </a:lnTo>
                <a:lnTo>
                  <a:pt x="49" y="380"/>
                </a:lnTo>
                <a:lnTo>
                  <a:pt x="49" y="382"/>
                </a:lnTo>
                <a:lnTo>
                  <a:pt x="49" y="382"/>
                </a:lnTo>
                <a:lnTo>
                  <a:pt x="49" y="384"/>
                </a:lnTo>
                <a:lnTo>
                  <a:pt x="47" y="386"/>
                </a:lnTo>
                <a:lnTo>
                  <a:pt x="44" y="391"/>
                </a:lnTo>
                <a:lnTo>
                  <a:pt x="40" y="391"/>
                </a:lnTo>
                <a:lnTo>
                  <a:pt x="40" y="391"/>
                </a:lnTo>
                <a:lnTo>
                  <a:pt x="42" y="393"/>
                </a:lnTo>
                <a:lnTo>
                  <a:pt x="47" y="397"/>
                </a:lnTo>
                <a:lnTo>
                  <a:pt x="51" y="399"/>
                </a:lnTo>
                <a:lnTo>
                  <a:pt x="55" y="401"/>
                </a:lnTo>
                <a:lnTo>
                  <a:pt x="59" y="403"/>
                </a:lnTo>
                <a:lnTo>
                  <a:pt x="59" y="405"/>
                </a:lnTo>
                <a:lnTo>
                  <a:pt x="61" y="407"/>
                </a:lnTo>
                <a:lnTo>
                  <a:pt x="63" y="410"/>
                </a:lnTo>
                <a:lnTo>
                  <a:pt x="63" y="410"/>
                </a:lnTo>
                <a:lnTo>
                  <a:pt x="63" y="412"/>
                </a:lnTo>
                <a:lnTo>
                  <a:pt x="63" y="412"/>
                </a:lnTo>
                <a:lnTo>
                  <a:pt x="63" y="414"/>
                </a:lnTo>
                <a:lnTo>
                  <a:pt x="61" y="416"/>
                </a:lnTo>
                <a:lnTo>
                  <a:pt x="61" y="420"/>
                </a:lnTo>
                <a:lnTo>
                  <a:pt x="59" y="422"/>
                </a:lnTo>
                <a:lnTo>
                  <a:pt x="55" y="424"/>
                </a:lnTo>
                <a:lnTo>
                  <a:pt x="49" y="431"/>
                </a:lnTo>
                <a:lnTo>
                  <a:pt x="49" y="431"/>
                </a:lnTo>
                <a:lnTo>
                  <a:pt x="44" y="433"/>
                </a:lnTo>
                <a:lnTo>
                  <a:pt x="40" y="439"/>
                </a:lnTo>
                <a:lnTo>
                  <a:pt x="40" y="439"/>
                </a:lnTo>
                <a:lnTo>
                  <a:pt x="36" y="443"/>
                </a:lnTo>
                <a:lnTo>
                  <a:pt x="34" y="446"/>
                </a:lnTo>
                <a:lnTo>
                  <a:pt x="34" y="446"/>
                </a:lnTo>
                <a:lnTo>
                  <a:pt x="30" y="450"/>
                </a:lnTo>
                <a:lnTo>
                  <a:pt x="25" y="452"/>
                </a:lnTo>
                <a:lnTo>
                  <a:pt x="21" y="454"/>
                </a:lnTo>
                <a:lnTo>
                  <a:pt x="21" y="456"/>
                </a:lnTo>
                <a:lnTo>
                  <a:pt x="19" y="456"/>
                </a:lnTo>
                <a:lnTo>
                  <a:pt x="17" y="458"/>
                </a:lnTo>
                <a:lnTo>
                  <a:pt x="17" y="458"/>
                </a:lnTo>
                <a:lnTo>
                  <a:pt x="13" y="462"/>
                </a:lnTo>
                <a:lnTo>
                  <a:pt x="6" y="467"/>
                </a:lnTo>
                <a:lnTo>
                  <a:pt x="13" y="467"/>
                </a:lnTo>
                <a:lnTo>
                  <a:pt x="19" y="465"/>
                </a:lnTo>
                <a:lnTo>
                  <a:pt x="19" y="465"/>
                </a:lnTo>
                <a:lnTo>
                  <a:pt x="21" y="465"/>
                </a:lnTo>
                <a:lnTo>
                  <a:pt x="19" y="467"/>
                </a:lnTo>
                <a:lnTo>
                  <a:pt x="19" y="469"/>
                </a:lnTo>
                <a:lnTo>
                  <a:pt x="17" y="467"/>
                </a:lnTo>
                <a:lnTo>
                  <a:pt x="19" y="469"/>
                </a:lnTo>
                <a:lnTo>
                  <a:pt x="19" y="471"/>
                </a:lnTo>
                <a:lnTo>
                  <a:pt x="23" y="471"/>
                </a:lnTo>
                <a:lnTo>
                  <a:pt x="28" y="475"/>
                </a:lnTo>
                <a:lnTo>
                  <a:pt x="32" y="475"/>
                </a:lnTo>
                <a:lnTo>
                  <a:pt x="34" y="475"/>
                </a:lnTo>
                <a:lnTo>
                  <a:pt x="36" y="475"/>
                </a:lnTo>
                <a:lnTo>
                  <a:pt x="38" y="477"/>
                </a:lnTo>
                <a:lnTo>
                  <a:pt x="40" y="479"/>
                </a:lnTo>
                <a:lnTo>
                  <a:pt x="42" y="479"/>
                </a:lnTo>
                <a:lnTo>
                  <a:pt x="42" y="479"/>
                </a:lnTo>
                <a:lnTo>
                  <a:pt x="42" y="481"/>
                </a:lnTo>
                <a:lnTo>
                  <a:pt x="42" y="481"/>
                </a:lnTo>
                <a:lnTo>
                  <a:pt x="36" y="479"/>
                </a:lnTo>
                <a:lnTo>
                  <a:pt x="28" y="479"/>
                </a:lnTo>
                <a:lnTo>
                  <a:pt x="28" y="479"/>
                </a:lnTo>
                <a:lnTo>
                  <a:pt x="25" y="481"/>
                </a:lnTo>
                <a:lnTo>
                  <a:pt x="25" y="484"/>
                </a:lnTo>
                <a:lnTo>
                  <a:pt x="25" y="484"/>
                </a:lnTo>
                <a:lnTo>
                  <a:pt x="23" y="484"/>
                </a:lnTo>
                <a:lnTo>
                  <a:pt x="21" y="484"/>
                </a:lnTo>
                <a:lnTo>
                  <a:pt x="19" y="484"/>
                </a:lnTo>
                <a:lnTo>
                  <a:pt x="19" y="484"/>
                </a:lnTo>
                <a:lnTo>
                  <a:pt x="17" y="484"/>
                </a:lnTo>
                <a:lnTo>
                  <a:pt x="17" y="486"/>
                </a:lnTo>
                <a:lnTo>
                  <a:pt x="15" y="486"/>
                </a:lnTo>
                <a:lnTo>
                  <a:pt x="13" y="486"/>
                </a:lnTo>
                <a:lnTo>
                  <a:pt x="13" y="484"/>
                </a:lnTo>
                <a:lnTo>
                  <a:pt x="11" y="484"/>
                </a:lnTo>
                <a:lnTo>
                  <a:pt x="11" y="486"/>
                </a:lnTo>
                <a:lnTo>
                  <a:pt x="11" y="488"/>
                </a:lnTo>
                <a:lnTo>
                  <a:pt x="11" y="490"/>
                </a:lnTo>
                <a:lnTo>
                  <a:pt x="11" y="490"/>
                </a:lnTo>
                <a:lnTo>
                  <a:pt x="11" y="492"/>
                </a:lnTo>
                <a:lnTo>
                  <a:pt x="13" y="492"/>
                </a:lnTo>
                <a:lnTo>
                  <a:pt x="13" y="494"/>
                </a:lnTo>
                <a:lnTo>
                  <a:pt x="13" y="494"/>
                </a:lnTo>
                <a:lnTo>
                  <a:pt x="11" y="494"/>
                </a:lnTo>
                <a:lnTo>
                  <a:pt x="11" y="494"/>
                </a:lnTo>
                <a:lnTo>
                  <a:pt x="11" y="494"/>
                </a:lnTo>
                <a:lnTo>
                  <a:pt x="9" y="494"/>
                </a:lnTo>
                <a:lnTo>
                  <a:pt x="9" y="496"/>
                </a:lnTo>
                <a:lnTo>
                  <a:pt x="9" y="498"/>
                </a:lnTo>
                <a:lnTo>
                  <a:pt x="6" y="500"/>
                </a:lnTo>
                <a:lnTo>
                  <a:pt x="4" y="503"/>
                </a:lnTo>
                <a:lnTo>
                  <a:pt x="6" y="503"/>
                </a:lnTo>
                <a:lnTo>
                  <a:pt x="6" y="505"/>
                </a:lnTo>
                <a:lnTo>
                  <a:pt x="6" y="511"/>
                </a:lnTo>
                <a:lnTo>
                  <a:pt x="9" y="513"/>
                </a:lnTo>
                <a:lnTo>
                  <a:pt x="6" y="515"/>
                </a:lnTo>
                <a:lnTo>
                  <a:pt x="6" y="515"/>
                </a:lnTo>
                <a:lnTo>
                  <a:pt x="4" y="517"/>
                </a:lnTo>
                <a:lnTo>
                  <a:pt x="4" y="519"/>
                </a:lnTo>
                <a:lnTo>
                  <a:pt x="4" y="519"/>
                </a:lnTo>
                <a:lnTo>
                  <a:pt x="4" y="519"/>
                </a:lnTo>
                <a:lnTo>
                  <a:pt x="6" y="519"/>
                </a:lnTo>
                <a:lnTo>
                  <a:pt x="9" y="519"/>
                </a:lnTo>
                <a:lnTo>
                  <a:pt x="11" y="522"/>
                </a:lnTo>
                <a:lnTo>
                  <a:pt x="13" y="524"/>
                </a:lnTo>
                <a:lnTo>
                  <a:pt x="13" y="524"/>
                </a:lnTo>
                <a:lnTo>
                  <a:pt x="13" y="526"/>
                </a:lnTo>
                <a:lnTo>
                  <a:pt x="13" y="528"/>
                </a:lnTo>
                <a:lnTo>
                  <a:pt x="11" y="528"/>
                </a:lnTo>
                <a:lnTo>
                  <a:pt x="9" y="526"/>
                </a:lnTo>
                <a:lnTo>
                  <a:pt x="9" y="526"/>
                </a:lnTo>
                <a:lnTo>
                  <a:pt x="9" y="526"/>
                </a:lnTo>
                <a:lnTo>
                  <a:pt x="6" y="524"/>
                </a:lnTo>
                <a:lnTo>
                  <a:pt x="4" y="524"/>
                </a:lnTo>
                <a:lnTo>
                  <a:pt x="4" y="524"/>
                </a:lnTo>
                <a:lnTo>
                  <a:pt x="4" y="524"/>
                </a:lnTo>
                <a:lnTo>
                  <a:pt x="4" y="526"/>
                </a:lnTo>
                <a:lnTo>
                  <a:pt x="6" y="526"/>
                </a:lnTo>
                <a:lnTo>
                  <a:pt x="6" y="526"/>
                </a:lnTo>
                <a:lnTo>
                  <a:pt x="6" y="528"/>
                </a:lnTo>
                <a:lnTo>
                  <a:pt x="6" y="528"/>
                </a:lnTo>
                <a:lnTo>
                  <a:pt x="6" y="528"/>
                </a:lnTo>
                <a:lnTo>
                  <a:pt x="2" y="528"/>
                </a:lnTo>
                <a:lnTo>
                  <a:pt x="2" y="530"/>
                </a:lnTo>
                <a:lnTo>
                  <a:pt x="2" y="530"/>
                </a:lnTo>
                <a:lnTo>
                  <a:pt x="0" y="532"/>
                </a:lnTo>
                <a:lnTo>
                  <a:pt x="0" y="532"/>
                </a:lnTo>
                <a:lnTo>
                  <a:pt x="0" y="534"/>
                </a:lnTo>
                <a:lnTo>
                  <a:pt x="0" y="534"/>
                </a:lnTo>
                <a:lnTo>
                  <a:pt x="2" y="534"/>
                </a:lnTo>
                <a:lnTo>
                  <a:pt x="2" y="534"/>
                </a:lnTo>
                <a:lnTo>
                  <a:pt x="2" y="536"/>
                </a:lnTo>
                <a:lnTo>
                  <a:pt x="4" y="538"/>
                </a:lnTo>
                <a:lnTo>
                  <a:pt x="6" y="538"/>
                </a:lnTo>
                <a:lnTo>
                  <a:pt x="9" y="541"/>
                </a:lnTo>
                <a:lnTo>
                  <a:pt x="9" y="541"/>
                </a:lnTo>
                <a:lnTo>
                  <a:pt x="9" y="543"/>
                </a:lnTo>
                <a:lnTo>
                  <a:pt x="6" y="543"/>
                </a:lnTo>
                <a:lnTo>
                  <a:pt x="6" y="543"/>
                </a:lnTo>
                <a:lnTo>
                  <a:pt x="6" y="545"/>
                </a:lnTo>
                <a:lnTo>
                  <a:pt x="6" y="547"/>
                </a:lnTo>
                <a:lnTo>
                  <a:pt x="4" y="549"/>
                </a:lnTo>
                <a:lnTo>
                  <a:pt x="4" y="549"/>
                </a:lnTo>
                <a:lnTo>
                  <a:pt x="6" y="549"/>
                </a:lnTo>
                <a:lnTo>
                  <a:pt x="9" y="549"/>
                </a:lnTo>
                <a:lnTo>
                  <a:pt x="9" y="549"/>
                </a:lnTo>
                <a:lnTo>
                  <a:pt x="9" y="551"/>
                </a:lnTo>
                <a:lnTo>
                  <a:pt x="9" y="553"/>
                </a:lnTo>
                <a:lnTo>
                  <a:pt x="11" y="553"/>
                </a:lnTo>
                <a:lnTo>
                  <a:pt x="11" y="555"/>
                </a:lnTo>
                <a:lnTo>
                  <a:pt x="13" y="555"/>
                </a:lnTo>
                <a:lnTo>
                  <a:pt x="13" y="558"/>
                </a:lnTo>
                <a:lnTo>
                  <a:pt x="13" y="560"/>
                </a:lnTo>
                <a:lnTo>
                  <a:pt x="13" y="562"/>
                </a:lnTo>
                <a:lnTo>
                  <a:pt x="13" y="562"/>
                </a:lnTo>
                <a:lnTo>
                  <a:pt x="13" y="564"/>
                </a:lnTo>
                <a:lnTo>
                  <a:pt x="13" y="564"/>
                </a:lnTo>
                <a:lnTo>
                  <a:pt x="15" y="566"/>
                </a:lnTo>
                <a:lnTo>
                  <a:pt x="15" y="566"/>
                </a:lnTo>
                <a:lnTo>
                  <a:pt x="17" y="566"/>
                </a:lnTo>
                <a:lnTo>
                  <a:pt x="17" y="566"/>
                </a:lnTo>
                <a:lnTo>
                  <a:pt x="19" y="566"/>
                </a:lnTo>
                <a:lnTo>
                  <a:pt x="19" y="566"/>
                </a:lnTo>
                <a:lnTo>
                  <a:pt x="21" y="568"/>
                </a:lnTo>
                <a:lnTo>
                  <a:pt x="21" y="568"/>
                </a:lnTo>
                <a:lnTo>
                  <a:pt x="23" y="568"/>
                </a:lnTo>
                <a:lnTo>
                  <a:pt x="25" y="568"/>
                </a:lnTo>
                <a:lnTo>
                  <a:pt x="25" y="568"/>
                </a:lnTo>
                <a:lnTo>
                  <a:pt x="28" y="568"/>
                </a:lnTo>
                <a:lnTo>
                  <a:pt x="30" y="568"/>
                </a:lnTo>
                <a:lnTo>
                  <a:pt x="32" y="568"/>
                </a:lnTo>
                <a:lnTo>
                  <a:pt x="32" y="570"/>
                </a:lnTo>
                <a:lnTo>
                  <a:pt x="32" y="570"/>
                </a:lnTo>
                <a:lnTo>
                  <a:pt x="32" y="572"/>
                </a:lnTo>
                <a:lnTo>
                  <a:pt x="32" y="572"/>
                </a:lnTo>
                <a:lnTo>
                  <a:pt x="32" y="574"/>
                </a:lnTo>
                <a:lnTo>
                  <a:pt x="34" y="574"/>
                </a:lnTo>
                <a:lnTo>
                  <a:pt x="36" y="572"/>
                </a:lnTo>
                <a:lnTo>
                  <a:pt x="36" y="572"/>
                </a:lnTo>
                <a:lnTo>
                  <a:pt x="36" y="572"/>
                </a:lnTo>
                <a:lnTo>
                  <a:pt x="38" y="572"/>
                </a:lnTo>
                <a:lnTo>
                  <a:pt x="38" y="572"/>
                </a:lnTo>
                <a:lnTo>
                  <a:pt x="40" y="570"/>
                </a:lnTo>
                <a:lnTo>
                  <a:pt x="42" y="572"/>
                </a:lnTo>
                <a:lnTo>
                  <a:pt x="44" y="570"/>
                </a:lnTo>
                <a:lnTo>
                  <a:pt x="49" y="572"/>
                </a:lnTo>
                <a:lnTo>
                  <a:pt x="49" y="572"/>
                </a:lnTo>
                <a:lnTo>
                  <a:pt x="49" y="574"/>
                </a:lnTo>
                <a:lnTo>
                  <a:pt x="51" y="574"/>
                </a:lnTo>
                <a:lnTo>
                  <a:pt x="51" y="574"/>
                </a:lnTo>
                <a:lnTo>
                  <a:pt x="51" y="577"/>
                </a:lnTo>
                <a:lnTo>
                  <a:pt x="53" y="577"/>
                </a:lnTo>
                <a:lnTo>
                  <a:pt x="53" y="577"/>
                </a:lnTo>
                <a:lnTo>
                  <a:pt x="55" y="577"/>
                </a:lnTo>
                <a:lnTo>
                  <a:pt x="55" y="577"/>
                </a:lnTo>
                <a:lnTo>
                  <a:pt x="55" y="579"/>
                </a:lnTo>
                <a:lnTo>
                  <a:pt x="55" y="581"/>
                </a:lnTo>
                <a:lnTo>
                  <a:pt x="53" y="581"/>
                </a:lnTo>
                <a:lnTo>
                  <a:pt x="53" y="583"/>
                </a:lnTo>
                <a:lnTo>
                  <a:pt x="53" y="583"/>
                </a:lnTo>
                <a:lnTo>
                  <a:pt x="53" y="583"/>
                </a:lnTo>
                <a:lnTo>
                  <a:pt x="55" y="585"/>
                </a:lnTo>
                <a:lnTo>
                  <a:pt x="55" y="587"/>
                </a:lnTo>
                <a:lnTo>
                  <a:pt x="55" y="587"/>
                </a:lnTo>
                <a:lnTo>
                  <a:pt x="55" y="587"/>
                </a:lnTo>
                <a:lnTo>
                  <a:pt x="55" y="591"/>
                </a:lnTo>
                <a:lnTo>
                  <a:pt x="53" y="591"/>
                </a:lnTo>
                <a:lnTo>
                  <a:pt x="53" y="591"/>
                </a:lnTo>
                <a:lnTo>
                  <a:pt x="53" y="593"/>
                </a:lnTo>
                <a:lnTo>
                  <a:pt x="53" y="593"/>
                </a:lnTo>
                <a:lnTo>
                  <a:pt x="55" y="596"/>
                </a:lnTo>
                <a:lnTo>
                  <a:pt x="57" y="598"/>
                </a:lnTo>
                <a:lnTo>
                  <a:pt x="59" y="598"/>
                </a:lnTo>
                <a:lnTo>
                  <a:pt x="59" y="598"/>
                </a:lnTo>
                <a:lnTo>
                  <a:pt x="57" y="600"/>
                </a:lnTo>
                <a:lnTo>
                  <a:pt x="57" y="600"/>
                </a:lnTo>
                <a:lnTo>
                  <a:pt x="59" y="600"/>
                </a:lnTo>
                <a:lnTo>
                  <a:pt x="59" y="602"/>
                </a:lnTo>
                <a:lnTo>
                  <a:pt x="61" y="604"/>
                </a:lnTo>
                <a:lnTo>
                  <a:pt x="61" y="606"/>
                </a:lnTo>
                <a:lnTo>
                  <a:pt x="66" y="608"/>
                </a:lnTo>
                <a:lnTo>
                  <a:pt x="68" y="608"/>
                </a:lnTo>
                <a:lnTo>
                  <a:pt x="68" y="610"/>
                </a:lnTo>
                <a:lnTo>
                  <a:pt x="70" y="610"/>
                </a:lnTo>
                <a:lnTo>
                  <a:pt x="68" y="612"/>
                </a:lnTo>
                <a:lnTo>
                  <a:pt x="68" y="612"/>
                </a:lnTo>
                <a:lnTo>
                  <a:pt x="68" y="615"/>
                </a:lnTo>
                <a:lnTo>
                  <a:pt x="68" y="615"/>
                </a:lnTo>
                <a:lnTo>
                  <a:pt x="72" y="615"/>
                </a:lnTo>
                <a:lnTo>
                  <a:pt x="74" y="615"/>
                </a:lnTo>
                <a:lnTo>
                  <a:pt x="78" y="617"/>
                </a:lnTo>
                <a:lnTo>
                  <a:pt x="78" y="617"/>
                </a:lnTo>
                <a:lnTo>
                  <a:pt x="78" y="619"/>
                </a:lnTo>
                <a:lnTo>
                  <a:pt x="78" y="619"/>
                </a:lnTo>
                <a:lnTo>
                  <a:pt x="78" y="619"/>
                </a:lnTo>
                <a:lnTo>
                  <a:pt x="82" y="621"/>
                </a:lnTo>
                <a:lnTo>
                  <a:pt x="82" y="623"/>
                </a:lnTo>
                <a:lnTo>
                  <a:pt x="82" y="623"/>
                </a:lnTo>
                <a:lnTo>
                  <a:pt x="82" y="623"/>
                </a:lnTo>
                <a:lnTo>
                  <a:pt x="80" y="625"/>
                </a:lnTo>
                <a:lnTo>
                  <a:pt x="80" y="625"/>
                </a:lnTo>
                <a:lnTo>
                  <a:pt x="78" y="625"/>
                </a:lnTo>
                <a:lnTo>
                  <a:pt x="78" y="627"/>
                </a:lnTo>
                <a:lnTo>
                  <a:pt x="76" y="629"/>
                </a:lnTo>
                <a:lnTo>
                  <a:pt x="74" y="629"/>
                </a:lnTo>
                <a:lnTo>
                  <a:pt x="72" y="629"/>
                </a:lnTo>
                <a:lnTo>
                  <a:pt x="70" y="629"/>
                </a:lnTo>
                <a:lnTo>
                  <a:pt x="68" y="627"/>
                </a:lnTo>
                <a:lnTo>
                  <a:pt x="68" y="627"/>
                </a:lnTo>
                <a:lnTo>
                  <a:pt x="66" y="627"/>
                </a:lnTo>
                <a:lnTo>
                  <a:pt x="66" y="627"/>
                </a:lnTo>
                <a:lnTo>
                  <a:pt x="61" y="627"/>
                </a:lnTo>
                <a:lnTo>
                  <a:pt x="61" y="627"/>
                </a:lnTo>
                <a:lnTo>
                  <a:pt x="61" y="627"/>
                </a:lnTo>
                <a:lnTo>
                  <a:pt x="61" y="629"/>
                </a:lnTo>
                <a:lnTo>
                  <a:pt x="59" y="631"/>
                </a:lnTo>
                <a:lnTo>
                  <a:pt x="61" y="631"/>
                </a:lnTo>
                <a:lnTo>
                  <a:pt x="61" y="631"/>
                </a:lnTo>
                <a:lnTo>
                  <a:pt x="63" y="634"/>
                </a:lnTo>
                <a:lnTo>
                  <a:pt x="63" y="636"/>
                </a:lnTo>
                <a:lnTo>
                  <a:pt x="66" y="636"/>
                </a:lnTo>
                <a:lnTo>
                  <a:pt x="66" y="636"/>
                </a:lnTo>
                <a:lnTo>
                  <a:pt x="63" y="638"/>
                </a:lnTo>
                <a:lnTo>
                  <a:pt x="63" y="638"/>
                </a:lnTo>
                <a:lnTo>
                  <a:pt x="66" y="640"/>
                </a:lnTo>
                <a:lnTo>
                  <a:pt x="66" y="640"/>
                </a:lnTo>
                <a:lnTo>
                  <a:pt x="66" y="642"/>
                </a:lnTo>
                <a:lnTo>
                  <a:pt x="66" y="644"/>
                </a:lnTo>
                <a:lnTo>
                  <a:pt x="66" y="646"/>
                </a:lnTo>
                <a:lnTo>
                  <a:pt x="66" y="646"/>
                </a:lnTo>
                <a:lnTo>
                  <a:pt x="66" y="646"/>
                </a:lnTo>
                <a:lnTo>
                  <a:pt x="68" y="648"/>
                </a:lnTo>
                <a:lnTo>
                  <a:pt x="68" y="650"/>
                </a:lnTo>
                <a:lnTo>
                  <a:pt x="68" y="650"/>
                </a:lnTo>
                <a:lnTo>
                  <a:pt x="70" y="650"/>
                </a:lnTo>
                <a:lnTo>
                  <a:pt x="72" y="650"/>
                </a:lnTo>
                <a:lnTo>
                  <a:pt x="72" y="650"/>
                </a:lnTo>
                <a:lnTo>
                  <a:pt x="74" y="650"/>
                </a:lnTo>
                <a:lnTo>
                  <a:pt x="74" y="650"/>
                </a:lnTo>
                <a:lnTo>
                  <a:pt x="76" y="648"/>
                </a:lnTo>
                <a:lnTo>
                  <a:pt x="76" y="646"/>
                </a:lnTo>
                <a:lnTo>
                  <a:pt x="78" y="646"/>
                </a:lnTo>
                <a:lnTo>
                  <a:pt x="78" y="646"/>
                </a:lnTo>
                <a:lnTo>
                  <a:pt x="78" y="646"/>
                </a:lnTo>
                <a:lnTo>
                  <a:pt x="80" y="646"/>
                </a:lnTo>
                <a:lnTo>
                  <a:pt x="85" y="646"/>
                </a:lnTo>
                <a:lnTo>
                  <a:pt x="85" y="646"/>
                </a:lnTo>
                <a:lnTo>
                  <a:pt x="89" y="644"/>
                </a:lnTo>
                <a:lnTo>
                  <a:pt x="91" y="644"/>
                </a:lnTo>
                <a:lnTo>
                  <a:pt x="93" y="644"/>
                </a:lnTo>
                <a:lnTo>
                  <a:pt x="95" y="644"/>
                </a:lnTo>
                <a:lnTo>
                  <a:pt x="97" y="644"/>
                </a:lnTo>
                <a:lnTo>
                  <a:pt x="99" y="644"/>
                </a:lnTo>
                <a:lnTo>
                  <a:pt x="101" y="646"/>
                </a:lnTo>
                <a:lnTo>
                  <a:pt x="101" y="648"/>
                </a:lnTo>
                <a:lnTo>
                  <a:pt x="104" y="653"/>
                </a:lnTo>
                <a:lnTo>
                  <a:pt x="108" y="657"/>
                </a:lnTo>
                <a:lnTo>
                  <a:pt x="108" y="657"/>
                </a:lnTo>
                <a:lnTo>
                  <a:pt x="108" y="657"/>
                </a:lnTo>
                <a:lnTo>
                  <a:pt x="106" y="657"/>
                </a:lnTo>
                <a:lnTo>
                  <a:pt x="104" y="659"/>
                </a:lnTo>
                <a:lnTo>
                  <a:pt x="104" y="659"/>
                </a:lnTo>
                <a:lnTo>
                  <a:pt x="104" y="659"/>
                </a:lnTo>
                <a:lnTo>
                  <a:pt x="106" y="661"/>
                </a:lnTo>
                <a:lnTo>
                  <a:pt x="106" y="661"/>
                </a:lnTo>
                <a:lnTo>
                  <a:pt x="106" y="663"/>
                </a:lnTo>
                <a:lnTo>
                  <a:pt x="106" y="665"/>
                </a:lnTo>
                <a:lnTo>
                  <a:pt x="106" y="665"/>
                </a:lnTo>
                <a:lnTo>
                  <a:pt x="106" y="665"/>
                </a:lnTo>
                <a:lnTo>
                  <a:pt x="106" y="665"/>
                </a:lnTo>
                <a:lnTo>
                  <a:pt x="106" y="667"/>
                </a:lnTo>
                <a:lnTo>
                  <a:pt x="106" y="667"/>
                </a:lnTo>
                <a:lnTo>
                  <a:pt x="110" y="667"/>
                </a:lnTo>
                <a:lnTo>
                  <a:pt x="112" y="667"/>
                </a:lnTo>
                <a:lnTo>
                  <a:pt x="112" y="667"/>
                </a:lnTo>
                <a:lnTo>
                  <a:pt x="114" y="667"/>
                </a:lnTo>
                <a:lnTo>
                  <a:pt x="114" y="667"/>
                </a:lnTo>
                <a:lnTo>
                  <a:pt x="116" y="667"/>
                </a:lnTo>
                <a:lnTo>
                  <a:pt x="118" y="667"/>
                </a:lnTo>
                <a:lnTo>
                  <a:pt x="118" y="667"/>
                </a:lnTo>
                <a:lnTo>
                  <a:pt x="118" y="670"/>
                </a:lnTo>
                <a:lnTo>
                  <a:pt x="120" y="672"/>
                </a:lnTo>
                <a:lnTo>
                  <a:pt x="120" y="672"/>
                </a:lnTo>
                <a:lnTo>
                  <a:pt x="120" y="672"/>
                </a:lnTo>
                <a:lnTo>
                  <a:pt x="123" y="672"/>
                </a:lnTo>
                <a:lnTo>
                  <a:pt x="123" y="672"/>
                </a:lnTo>
                <a:lnTo>
                  <a:pt x="123" y="672"/>
                </a:lnTo>
                <a:lnTo>
                  <a:pt x="123" y="674"/>
                </a:lnTo>
                <a:lnTo>
                  <a:pt x="123" y="674"/>
                </a:lnTo>
                <a:lnTo>
                  <a:pt x="123" y="676"/>
                </a:lnTo>
                <a:lnTo>
                  <a:pt x="123" y="676"/>
                </a:lnTo>
                <a:lnTo>
                  <a:pt x="125" y="678"/>
                </a:lnTo>
                <a:lnTo>
                  <a:pt x="125" y="678"/>
                </a:lnTo>
                <a:lnTo>
                  <a:pt x="123" y="680"/>
                </a:lnTo>
                <a:lnTo>
                  <a:pt x="123" y="680"/>
                </a:lnTo>
                <a:lnTo>
                  <a:pt x="123" y="680"/>
                </a:lnTo>
                <a:lnTo>
                  <a:pt x="125" y="682"/>
                </a:lnTo>
                <a:lnTo>
                  <a:pt x="125" y="682"/>
                </a:lnTo>
                <a:lnTo>
                  <a:pt x="127" y="684"/>
                </a:lnTo>
                <a:lnTo>
                  <a:pt x="127" y="684"/>
                </a:lnTo>
                <a:lnTo>
                  <a:pt x="129" y="684"/>
                </a:lnTo>
                <a:lnTo>
                  <a:pt x="131" y="682"/>
                </a:lnTo>
                <a:lnTo>
                  <a:pt x="133" y="684"/>
                </a:lnTo>
                <a:lnTo>
                  <a:pt x="133" y="684"/>
                </a:lnTo>
                <a:lnTo>
                  <a:pt x="135" y="684"/>
                </a:lnTo>
                <a:lnTo>
                  <a:pt x="135" y="686"/>
                </a:lnTo>
                <a:lnTo>
                  <a:pt x="137" y="686"/>
                </a:lnTo>
                <a:lnTo>
                  <a:pt x="137" y="686"/>
                </a:lnTo>
                <a:lnTo>
                  <a:pt x="139" y="686"/>
                </a:lnTo>
                <a:lnTo>
                  <a:pt x="142" y="686"/>
                </a:lnTo>
                <a:lnTo>
                  <a:pt x="142" y="689"/>
                </a:lnTo>
                <a:lnTo>
                  <a:pt x="144" y="686"/>
                </a:lnTo>
                <a:lnTo>
                  <a:pt x="144" y="686"/>
                </a:lnTo>
                <a:lnTo>
                  <a:pt x="148" y="684"/>
                </a:lnTo>
                <a:lnTo>
                  <a:pt x="150" y="684"/>
                </a:lnTo>
                <a:lnTo>
                  <a:pt x="150" y="684"/>
                </a:lnTo>
                <a:lnTo>
                  <a:pt x="152" y="684"/>
                </a:lnTo>
                <a:lnTo>
                  <a:pt x="152" y="684"/>
                </a:lnTo>
                <a:lnTo>
                  <a:pt x="154" y="684"/>
                </a:lnTo>
                <a:lnTo>
                  <a:pt x="154" y="684"/>
                </a:lnTo>
                <a:lnTo>
                  <a:pt x="156" y="686"/>
                </a:lnTo>
                <a:lnTo>
                  <a:pt x="156" y="689"/>
                </a:lnTo>
                <a:lnTo>
                  <a:pt x="158" y="691"/>
                </a:lnTo>
                <a:lnTo>
                  <a:pt x="163" y="693"/>
                </a:lnTo>
                <a:lnTo>
                  <a:pt x="163" y="693"/>
                </a:lnTo>
                <a:lnTo>
                  <a:pt x="165" y="693"/>
                </a:lnTo>
                <a:lnTo>
                  <a:pt x="165" y="693"/>
                </a:lnTo>
                <a:lnTo>
                  <a:pt x="165" y="693"/>
                </a:lnTo>
                <a:lnTo>
                  <a:pt x="165" y="691"/>
                </a:lnTo>
                <a:lnTo>
                  <a:pt x="167" y="691"/>
                </a:lnTo>
                <a:lnTo>
                  <a:pt x="167" y="691"/>
                </a:lnTo>
                <a:lnTo>
                  <a:pt x="169" y="693"/>
                </a:lnTo>
                <a:lnTo>
                  <a:pt x="171" y="693"/>
                </a:lnTo>
                <a:lnTo>
                  <a:pt x="173" y="693"/>
                </a:lnTo>
                <a:lnTo>
                  <a:pt x="175" y="695"/>
                </a:lnTo>
                <a:lnTo>
                  <a:pt x="177" y="695"/>
                </a:lnTo>
                <a:lnTo>
                  <a:pt x="177" y="695"/>
                </a:lnTo>
                <a:lnTo>
                  <a:pt x="180" y="695"/>
                </a:lnTo>
                <a:lnTo>
                  <a:pt x="182" y="695"/>
                </a:lnTo>
                <a:lnTo>
                  <a:pt x="182" y="695"/>
                </a:lnTo>
                <a:lnTo>
                  <a:pt x="182" y="697"/>
                </a:lnTo>
                <a:lnTo>
                  <a:pt x="182" y="697"/>
                </a:lnTo>
                <a:lnTo>
                  <a:pt x="184" y="697"/>
                </a:lnTo>
                <a:lnTo>
                  <a:pt x="186" y="697"/>
                </a:lnTo>
                <a:lnTo>
                  <a:pt x="188" y="699"/>
                </a:lnTo>
                <a:lnTo>
                  <a:pt x="190" y="701"/>
                </a:lnTo>
                <a:lnTo>
                  <a:pt x="192" y="701"/>
                </a:lnTo>
                <a:lnTo>
                  <a:pt x="192" y="699"/>
                </a:lnTo>
                <a:lnTo>
                  <a:pt x="194" y="699"/>
                </a:lnTo>
                <a:lnTo>
                  <a:pt x="194" y="701"/>
                </a:lnTo>
                <a:lnTo>
                  <a:pt x="194" y="701"/>
                </a:lnTo>
                <a:lnTo>
                  <a:pt x="194" y="701"/>
                </a:lnTo>
                <a:lnTo>
                  <a:pt x="194" y="703"/>
                </a:lnTo>
                <a:lnTo>
                  <a:pt x="194" y="703"/>
                </a:lnTo>
                <a:lnTo>
                  <a:pt x="194" y="705"/>
                </a:lnTo>
                <a:lnTo>
                  <a:pt x="194" y="708"/>
                </a:lnTo>
                <a:lnTo>
                  <a:pt x="194" y="708"/>
                </a:lnTo>
                <a:lnTo>
                  <a:pt x="192" y="710"/>
                </a:lnTo>
                <a:lnTo>
                  <a:pt x="192" y="710"/>
                </a:lnTo>
                <a:lnTo>
                  <a:pt x="190" y="712"/>
                </a:lnTo>
                <a:lnTo>
                  <a:pt x="188" y="712"/>
                </a:lnTo>
                <a:lnTo>
                  <a:pt x="188" y="712"/>
                </a:lnTo>
                <a:lnTo>
                  <a:pt x="190" y="714"/>
                </a:lnTo>
                <a:lnTo>
                  <a:pt x="190" y="714"/>
                </a:lnTo>
                <a:lnTo>
                  <a:pt x="192" y="714"/>
                </a:lnTo>
                <a:lnTo>
                  <a:pt x="194" y="716"/>
                </a:lnTo>
                <a:lnTo>
                  <a:pt x="192" y="716"/>
                </a:lnTo>
                <a:lnTo>
                  <a:pt x="192" y="716"/>
                </a:lnTo>
                <a:lnTo>
                  <a:pt x="190" y="716"/>
                </a:lnTo>
                <a:lnTo>
                  <a:pt x="190" y="716"/>
                </a:lnTo>
                <a:lnTo>
                  <a:pt x="188" y="716"/>
                </a:lnTo>
                <a:lnTo>
                  <a:pt x="188" y="718"/>
                </a:lnTo>
                <a:lnTo>
                  <a:pt x="188" y="720"/>
                </a:lnTo>
                <a:lnTo>
                  <a:pt x="190" y="720"/>
                </a:lnTo>
                <a:lnTo>
                  <a:pt x="190" y="720"/>
                </a:lnTo>
                <a:lnTo>
                  <a:pt x="190" y="722"/>
                </a:lnTo>
                <a:lnTo>
                  <a:pt x="192" y="722"/>
                </a:lnTo>
                <a:lnTo>
                  <a:pt x="192" y="724"/>
                </a:lnTo>
                <a:lnTo>
                  <a:pt x="190" y="724"/>
                </a:lnTo>
                <a:lnTo>
                  <a:pt x="190" y="724"/>
                </a:lnTo>
                <a:lnTo>
                  <a:pt x="192" y="727"/>
                </a:lnTo>
                <a:lnTo>
                  <a:pt x="192" y="727"/>
                </a:lnTo>
                <a:lnTo>
                  <a:pt x="192" y="727"/>
                </a:lnTo>
                <a:lnTo>
                  <a:pt x="192" y="727"/>
                </a:lnTo>
                <a:lnTo>
                  <a:pt x="192" y="729"/>
                </a:lnTo>
                <a:lnTo>
                  <a:pt x="190" y="731"/>
                </a:lnTo>
                <a:lnTo>
                  <a:pt x="190" y="733"/>
                </a:lnTo>
                <a:lnTo>
                  <a:pt x="190" y="733"/>
                </a:lnTo>
                <a:lnTo>
                  <a:pt x="190" y="735"/>
                </a:lnTo>
                <a:lnTo>
                  <a:pt x="188" y="735"/>
                </a:lnTo>
                <a:lnTo>
                  <a:pt x="184" y="735"/>
                </a:lnTo>
                <a:lnTo>
                  <a:pt x="180" y="735"/>
                </a:lnTo>
                <a:lnTo>
                  <a:pt x="180" y="735"/>
                </a:lnTo>
                <a:lnTo>
                  <a:pt x="177" y="735"/>
                </a:lnTo>
                <a:lnTo>
                  <a:pt x="175" y="735"/>
                </a:lnTo>
                <a:lnTo>
                  <a:pt x="173" y="737"/>
                </a:lnTo>
                <a:lnTo>
                  <a:pt x="173" y="737"/>
                </a:lnTo>
                <a:lnTo>
                  <a:pt x="171" y="739"/>
                </a:lnTo>
                <a:lnTo>
                  <a:pt x="169" y="739"/>
                </a:lnTo>
                <a:lnTo>
                  <a:pt x="167" y="739"/>
                </a:lnTo>
                <a:lnTo>
                  <a:pt x="167" y="741"/>
                </a:lnTo>
                <a:lnTo>
                  <a:pt x="167" y="743"/>
                </a:lnTo>
                <a:lnTo>
                  <a:pt x="167" y="743"/>
                </a:lnTo>
                <a:lnTo>
                  <a:pt x="167" y="743"/>
                </a:lnTo>
                <a:lnTo>
                  <a:pt x="165" y="743"/>
                </a:lnTo>
                <a:lnTo>
                  <a:pt x="167" y="746"/>
                </a:lnTo>
                <a:lnTo>
                  <a:pt x="167" y="746"/>
                </a:lnTo>
                <a:lnTo>
                  <a:pt x="167" y="746"/>
                </a:lnTo>
                <a:lnTo>
                  <a:pt x="167" y="746"/>
                </a:lnTo>
                <a:lnTo>
                  <a:pt x="167" y="746"/>
                </a:lnTo>
                <a:lnTo>
                  <a:pt x="167" y="746"/>
                </a:lnTo>
                <a:lnTo>
                  <a:pt x="165" y="748"/>
                </a:lnTo>
                <a:lnTo>
                  <a:pt x="167" y="748"/>
                </a:lnTo>
                <a:lnTo>
                  <a:pt x="167" y="750"/>
                </a:lnTo>
                <a:lnTo>
                  <a:pt x="171" y="748"/>
                </a:lnTo>
                <a:lnTo>
                  <a:pt x="171" y="746"/>
                </a:lnTo>
                <a:lnTo>
                  <a:pt x="175" y="746"/>
                </a:lnTo>
                <a:lnTo>
                  <a:pt x="173" y="746"/>
                </a:lnTo>
                <a:lnTo>
                  <a:pt x="173" y="746"/>
                </a:lnTo>
                <a:lnTo>
                  <a:pt x="171" y="748"/>
                </a:lnTo>
                <a:lnTo>
                  <a:pt x="173" y="748"/>
                </a:lnTo>
                <a:lnTo>
                  <a:pt x="177" y="748"/>
                </a:lnTo>
                <a:lnTo>
                  <a:pt x="177" y="746"/>
                </a:lnTo>
                <a:lnTo>
                  <a:pt x="182" y="746"/>
                </a:lnTo>
                <a:lnTo>
                  <a:pt x="182" y="748"/>
                </a:lnTo>
                <a:lnTo>
                  <a:pt x="182" y="748"/>
                </a:lnTo>
                <a:lnTo>
                  <a:pt x="182" y="750"/>
                </a:lnTo>
                <a:lnTo>
                  <a:pt x="182" y="750"/>
                </a:lnTo>
                <a:lnTo>
                  <a:pt x="180" y="750"/>
                </a:lnTo>
                <a:lnTo>
                  <a:pt x="175" y="752"/>
                </a:lnTo>
                <a:lnTo>
                  <a:pt x="173" y="754"/>
                </a:lnTo>
                <a:lnTo>
                  <a:pt x="169" y="754"/>
                </a:lnTo>
                <a:lnTo>
                  <a:pt x="171" y="756"/>
                </a:lnTo>
                <a:lnTo>
                  <a:pt x="171" y="756"/>
                </a:lnTo>
                <a:lnTo>
                  <a:pt x="169" y="756"/>
                </a:lnTo>
                <a:lnTo>
                  <a:pt x="167" y="756"/>
                </a:lnTo>
                <a:lnTo>
                  <a:pt x="165" y="756"/>
                </a:lnTo>
                <a:lnTo>
                  <a:pt x="163" y="758"/>
                </a:lnTo>
                <a:lnTo>
                  <a:pt x="161" y="758"/>
                </a:lnTo>
                <a:lnTo>
                  <a:pt x="158" y="758"/>
                </a:lnTo>
                <a:lnTo>
                  <a:pt x="161" y="760"/>
                </a:lnTo>
                <a:lnTo>
                  <a:pt x="161" y="762"/>
                </a:lnTo>
                <a:lnTo>
                  <a:pt x="163" y="762"/>
                </a:lnTo>
                <a:lnTo>
                  <a:pt x="165" y="762"/>
                </a:lnTo>
                <a:lnTo>
                  <a:pt x="167" y="765"/>
                </a:lnTo>
                <a:lnTo>
                  <a:pt x="171" y="769"/>
                </a:lnTo>
                <a:lnTo>
                  <a:pt x="169" y="769"/>
                </a:lnTo>
                <a:lnTo>
                  <a:pt x="167" y="769"/>
                </a:lnTo>
                <a:lnTo>
                  <a:pt x="165" y="769"/>
                </a:lnTo>
                <a:lnTo>
                  <a:pt x="165" y="769"/>
                </a:lnTo>
                <a:lnTo>
                  <a:pt x="165" y="771"/>
                </a:lnTo>
                <a:lnTo>
                  <a:pt x="165" y="771"/>
                </a:lnTo>
                <a:lnTo>
                  <a:pt x="165" y="769"/>
                </a:lnTo>
                <a:lnTo>
                  <a:pt x="163" y="769"/>
                </a:lnTo>
                <a:lnTo>
                  <a:pt x="163" y="769"/>
                </a:lnTo>
                <a:lnTo>
                  <a:pt x="161" y="773"/>
                </a:lnTo>
                <a:lnTo>
                  <a:pt x="158" y="777"/>
                </a:lnTo>
                <a:lnTo>
                  <a:pt x="156" y="777"/>
                </a:lnTo>
                <a:lnTo>
                  <a:pt x="156" y="779"/>
                </a:lnTo>
                <a:lnTo>
                  <a:pt x="156" y="779"/>
                </a:lnTo>
                <a:lnTo>
                  <a:pt x="158" y="779"/>
                </a:lnTo>
                <a:lnTo>
                  <a:pt x="158" y="782"/>
                </a:lnTo>
                <a:lnTo>
                  <a:pt x="156" y="782"/>
                </a:lnTo>
                <a:lnTo>
                  <a:pt x="152" y="784"/>
                </a:lnTo>
                <a:lnTo>
                  <a:pt x="150" y="784"/>
                </a:lnTo>
                <a:lnTo>
                  <a:pt x="150" y="784"/>
                </a:lnTo>
                <a:lnTo>
                  <a:pt x="148" y="782"/>
                </a:lnTo>
                <a:lnTo>
                  <a:pt x="146" y="782"/>
                </a:lnTo>
                <a:lnTo>
                  <a:pt x="144" y="782"/>
                </a:lnTo>
                <a:lnTo>
                  <a:pt x="144" y="782"/>
                </a:lnTo>
                <a:lnTo>
                  <a:pt x="144" y="782"/>
                </a:lnTo>
                <a:lnTo>
                  <a:pt x="144" y="782"/>
                </a:lnTo>
                <a:lnTo>
                  <a:pt x="146" y="784"/>
                </a:lnTo>
                <a:lnTo>
                  <a:pt x="146" y="784"/>
                </a:lnTo>
                <a:lnTo>
                  <a:pt x="142" y="786"/>
                </a:lnTo>
                <a:lnTo>
                  <a:pt x="142" y="786"/>
                </a:lnTo>
                <a:lnTo>
                  <a:pt x="142" y="786"/>
                </a:lnTo>
                <a:lnTo>
                  <a:pt x="146" y="788"/>
                </a:lnTo>
                <a:lnTo>
                  <a:pt x="150" y="790"/>
                </a:lnTo>
                <a:lnTo>
                  <a:pt x="152" y="790"/>
                </a:lnTo>
                <a:lnTo>
                  <a:pt x="152" y="792"/>
                </a:lnTo>
                <a:lnTo>
                  <a:pt x="154" y="794"/>
                </a:lnTo>
                <a:lnTo>
                  <a:pt x="154" y="794"/>
                </a:lnTo>
                <a:lnTo>
                  <a:pt x="156" y="794"/>
                </a:lnTo>
                <a:lnTo>
                  <a:pt x="158" y="794"/>
                </a:lnTo>
                <a:lnTo>
                  <a:pt x="161" y="794"/>
                </a:lnTo>
                <a:lnTo>
                  <a:pt x="165" y="801"/>
                </a:lnTo>
                <a:lnTo>
                  <a:pt x="167" y="801"/>
                </a:lnTo>
                <a:lnTo>
                  <a:pt x="173" y="801"/>
                </a:lnTo>
                <a:lnTo>
                  <a:pt x="173" y="803"/>
                </a:lnTo>
                <a:lnTo>
                  <a:pt x="184" y="809"/>
                </a:lnTo>
                <a:lnTo>
                  <a:pt x="186" y="813"/>
                </a:lnTo>
                <a:lnTo>
                  <a:pt x="192" y="817"/>
                </a:lnTo>
                <a:lnTo>
                  <a:pt x="192" y="817"/>
                </a:lnTo>
                <a:lnTo>
                  <a:pt x="194" y="817"/>
                </a:lnTo>
                <a:lnTo>
                  <a:pt x="194" y="815"/>
                </a:lnTo>
                <a:lnTo>
                  <a:pt x="196" y="815"/>
                </a:lnTo>
                <a:lnTo>
                  <a:pt x="199" y="815"/>
                </a:lnTo>
                <a:lnTo>
                  <a:pt x="201" y="817"/>
                </a:lnTo>
                <a:lnTo>
                  <a:pt x="203" y="815"/>
                </a:lnTo>
                <a:lnTo>
                  <a:pt x="205" y="817"/>
                </a:lnTo>
                <a:lnTo>
                  <a:pt x="207" y="817"/>
                </a:lnTo>
                <a:lnTo>
                  <a:pt x="209" y="820"/>
                </a:lnTo>
                <a:lnTo>
                  <a:pt x="213" y="820"/>
                </a:lnTo>
                <a:lnTo>
                  <a:pt x="215" y="822"/>
                </a:lnTo>
                <a:lnTo>
                  <a:pt x="218" y="822"/>
                </a:lnTo>
                <a:lnTo>
                  <a:pt x="224" y="822"/>
                </a:lnTo>
                <a:lnTo>
                  <a:pt x="226" y="822"/>
                </a:lnTo>
                <a:lnTo>
                  <a:pt x="226" y="822"/>
                </a:lnTo>
                <a:lnTo>
                  <a:pt x="228" y="822"/>
                </a:lnTo>
                <a:lnTo>
                  <a:pt x="230" y="822"/>
                </a:lnTo>
                <a:lnTo>
                  <a:pt x="232" y="824"/>
                </a:lnTo>
                <a:lnTo>
                  <a:pt x="234" y="824"/>
                </a:lnTo>
                <a:lnTo>
                  <a:pt x="234" y="824"/>
                </a:lnTo>
                <a:lnTo>
                  <a:pt x="237" y="824"/>
                </a:lnTo>
                <a:lnTo>
                  <a:pt x="239" y="824"/>
                </a:lnTo>
                <a:lnTo>
                  <a:pt x="239" y="826"/>
                </a:lnTo>
                <a:lnTo>
                  <a:pt x="241" y="826"/>
                </a:lnTo>
                <a:lnTo>
                  <a:pt x="245" y="828"/>
                </a:lnTo>
                <a:lnTo>
                  <a:pt x="247" y="828"/>
                </a:lnTo>
                <a:lnTo>
                  <a:pt x="249" y="830"/>
                </a:lnTo>
                <a:lnTo>
                  <a:pt x="251" y="830"/>
                </a:lnTo>
                <a:lnTo>
                  <a:pt x="251" y="830"/>
                </a:lnTo>
                <a:lnTo>
                  <a:pt x="251" y="832"/>
                </a:lnTo>
                <a:lnTo>
                  <a:pt x="251" y="832"/>
                </a:lnTo>
                <a:lnTo>
                  <a:pt x="249" y="832"/>
                </a:lnTo>
                <a:lnTo>
                  <a:pt x="251" y="834"/>
                </a:lnTo>
                <a:lnTo>
                  <a:pt x="251" y="834"/>
                </a:lnTo>
                <a:lnTo>
                  <a:pt x="253" y="834"/>
                </a:lnTo>
                <a:lnTo>
                  <a:pt x="253" y="834"/>
                </a:lnTo>
                <a:lnTo>
                  <a:pt x="256" y="832"/>
                </a:lnTo>
                <a:lnTo>
                  <a:pt x="258" y="832"/>
                </a:lnTo>
                <a:lnTo>
                  <a:pt x="260" y="832"/>
                </a:lnTo>
                <a:lnTo>
                  <a:pt x="262" y="830"/>
                </a:lnTo>
                <a:lnTo>
                  <a:pt x="264" y="830"/>
                </a:lnTo>
                <a:lnTo>
                  <a:pt x="264" y="830"/>
                </a:lnTo>
                <a:lnTo>
                  <a:pt x="264" y="832"/>
                </a:lnTo>
                <a:lnTo>
                  <a:pt x="266" y="832"/>
                </a:lnTo>
                <a:lnTo>
                  <a:pt x="268" y="830"/>
                </a:lnTo>
                <a:lnTo>
                  <a:pt x="268" y="830"/>
                </a:lnTo>
                <a:lnTo>
                  <a:pt x="268" y="830"/>
                </a:lnTo>
                <a:lnTo>
                  <a:pt x="270" y="832"/>
                </a:lnTo>
                <a:lnTo>
                  <a:pt x="272" y="832"/>
                </a:lnTo>
                <a:lnTo>
                  <a:pt x="272" y="832"/>
                </a:lnTo>
                <a:lnTo>
                  <a:pt x="275" y="834"/>
                </a:lnTo>
                <a:lnTo>
                  <a:pt x="279" y="834"/>
                </a:lnTo>
                <a:lnTo>
                  <a:pt x="279" y="834"/>
                </a:lnTo>
                <a:lnTo>
                  <a:pt x="281" y="834"/>
                </a:lnTo>
                <a:lnTo>
                  <a:pt x="281" y="836"/>
                </a:lnTo>
                <a:lnTo>
                  <a:pt x="281" y="839"/>
                </a:lnTo>
                <a:lnTo>
                  <a:pt x="279" y="841"/>
                </a:lnTo>
                <a:lnTo>
                  <a:pt x="279" y="841"/>
                </a:lnTo>
                <a:lnTo>
                  <a:pt x="281" y="841"/>
                </a:lnTo>
                <a:lnTo>
                  <a:pt x="283" y="843"/>
                </a:lnTo>
                <a:lnTo>
                  <a:pt x="283" y="843"/>
                </a:lnTo>
                <a:lnTo>
                  <a:pt x="283" y="843"/>
                </a:lnTo>
                <a:lnTo>
                  <a:pt x="285" y="845"/>
                </a:lnTo>
                <a:lnTo>
                  <a:pt x="287" y="845"/>
                </a:lnTo>
                <a:lnTo>
                  <a:pt x="287" y="845"/>
                </a:lnTo>
                <a:lnTo>
                  <a:pt x="289" y="845"/>
                </a:lnTo>
                <a:lnTo>
                  <a:pt x="291" y="847"/>
                </a:lnTo>
                <a:lnTo>
                  <a:pt x="291" y="847"/>
                </a:lnTo>
                <a:lnTo>
                  <a:pt x="294" y="847"/>
                </a:lnTo>
                <a:lnTo>
                  <a:pt x="294" y="847"/>
                </a:lnTo>
                <a:lnTo>
                  <a:pt x="294" y="847"/>
                </a:lnTo>
                <a:lnTo>
                  <a:pt x="294" y="847"/>
                </a:lnTo>
                <a:lnTo>
                  <a:pt x="296" y="847"/>
                </a:lnTo>
                <a:lnTo>
                  <a:pt x="296" y="847"/>
                </a:lnTo>
                <a:lnTo>
                  <a:pt x="298" y="849"/>
                </a:lnTo>
                <a:lnTo>
                  <a:pt x="300" y="851"/>
                </a:lnTo>
                <a:lnTo>
                  <a:pt x="300" y="851"/>
                </a:lnTo>
                <a:lnTo>
                  <a:pt x="300" y="851"/>
                </a:lnTo>
                <a:lnTo>
                  <a:pt x="302" y="853"/>
                </a:lnTo>
                <a:lnTo>
                  <a:pt x="302" y="853"/>
                </a:lnTo>
                <a:lnTo>
                  <a:pt x="304" y="853"/>
                </a:lnTo>
                <a:lnTo>
                  <a:pt x="304" y="858"/>
                </a:lnTo>
                <a:lnTo>
                  <a:pt x="304" y="858"/>
                </a:lnTo>
                <a:lnTo>
                  <a:pt x="308" y="858"/>
                </a:lnTo>
                <a:lnTo>
                  <a:pt x="308" y="858"/>
                </a:lnTo>
                <a:lnTo>
                  <a:pt x="313" y="860"/>
                </a:lnTo>
                <a:lnTo>
                  <a:pt x="313" y="858"/>
                </a:lnTo>
                <a:lnTo>
                  <a:pt x="315" y="855"/>
                </a:lnTo>
                <a:lnTo>
                  <a:pt x="317" y="853"/>
                </a:lnTo>
                <a:lnTo>
                  <a:pt x="317" y="853"/>
                </a:lnTo>
                <a:lnTo>
                  <a:pt x="319" y="853"/>
                </a:lnTo>
                <a:lnTo>
                  <a:pt x="321" y="851"/>
                </a:lnTo>
                <a:lnTo>
                  <a:pt x="321" y="851"/>
                </a:lnTo>
                <a:lnTo>
                  <a:pt x="323" y="849"/>
                </a:lnTo>
                <a:lnTo>
                  <a:pt x="323" y="847"/>
                </a:lnTo>
                <a:lnTo>
                  <a:pt x="323" y="847"/>
                </a:lnTo>
                <a:lnTo>
                  <a:pt x="321" y="845"/>
                </a:lnTo>
                <a:lnTo>
                  <a:pt x="321" y="845"/>
                </a:lnTo>
                <a:lnTo>
                  <a:pt x="319" y="843"/>
                </a:lnTo>
                <a:lnTo>
                  <a:pt x="319" y="841"/>
                </a:lnTo>
                <a:lnTo>
                  <a:pt x="317" y="839"/>
                </a:lnTo>
                <a:lnTo>
                  <a:pt x="313" y="832"/>
                </a:lnTo>
                <a:lnTo>
                  <a:pt x="313" y="832"/>
                </a:lnTo>
                <a:lnTo>
                  <a:pt x="310" y="832"/>
                </a:lnTo>
                <a:lnTo>
                  <a:pt x="310" y="830"/>
                </a:lnTo>
                <a:lnTo>
                  <a:pt x="310" y="828"/>
                </a:lnTo>
                <a:lnTo>
                  <a:pt x="308" y="826"/>
                </a:lnTo>
                <a:lnTo>
                  <a:pt x="308" y="826"/>
                </a:lnTo>
                <a:lnTo>
                  <a:pt x="306" y="826"/>
                </a:lnTo>
                <a:lnTo>
                  <a:pt x="308" y="822"/>
                </a:lnTo>
                <a:lnTo>
                  <a:pt x="308" y="822"/>
                </a:lnTo>
                <a:lnTo>
                  <a:pt x="308" y="820"/>
                </a:lnTo>
                <a:lnTo>
                  <a:pt x="308" y="817"/>
                </a:lnTo>
                <a:lnTo>
                  <a:pt x="308" y="813"/>
                </a:lnTo>
                <a:lnTo>
                  <a:pt x="310" y="811"/>
                </a:lnTo>
                <a:lnTo>
                  <a:pt x="310" y="809"/>
                </a:lnTo>
                <a:lnTo>
                  <a:pt x="308" y="811"/>
                </a:lnTo>
                <a:lnTo>
                  <a:pt x="306" y="815"/>
                </a:lnTo>
                <a:lnTo>
                  <a:pt x="306" y="811"/>
                </a:lnTo>
                <a:lnTo>
                  <a:pt x="306" y="807"/>
                </a:lnTo>
                <a:lnTo>
                  <a:pt x="304" y="805"/>
                </a:lnTo>
                <a:lnTo>
                  <a:pt x="304" y="805"/>
                </a:lnTo>
                <a:lnTo>
                  <a:pt x="302" y="803"/>
                </a:lnTo>
                <a:lnTo>
                  <a:pt x="300" y="801"/>
                </a:lnTo>
                <a:lnTo>
                  <a:pt x="298" y="801"/>
                </a:lnTo>
                <a:lnTo>
                  <a:pt x="296" y="801"/>
                </a:lnTo>
                <a:lnTo>
                  <a:pt x="296" y="798"/>
                </a:lnTo>
                <a:lnTo>
                  <a:pt x="296" y="798"/>
                </a:lnTo>
                <a:lnTo>
                  <a:pt x="296" y="796"/>
                </a:lnTo>
                <a:lnTo>
                  <a:pt x="296" y="794"/>
                </a:lnTo>
                <a:lnTo>
                  <a:pt x="298" y="794"/>
                </a:lnTo>
                <a:lnTo>
                  <a:pt x="300" y="792"/>
                </a:lnTo>
                <a:lnTo>
                  <a:pt x="300" y="792"/>
                </a:lnTo>
                <a:lnTo>
                  <a:pt x="300" y="790"/>
                </a:lnTo>
                <a:lnTo>
                  <a:pt x="300" y="792"/>
                </a:lnTo>
                <a:lnTo>
                  <a:pt x="302" y="792"/>
                </a:lnTo>
                <a:lnTo>
                  <a:pt x="302" y="790"/>
                </a:lnTo>
                <a:lnTo>
                  <a:pt x="302" y="790"/>
                </a:lnTo>
                <a:lnTo>
                  <a:pt x="304" y="788"/>
                </a:lnTo>
                <a:lnTo>
                  <a:pt x="304" y="786"/>
                </a:lnTo>
                <a:lnTo>
                  <a:pt x="306" y="784"/>
                </a:lnTo>
                <a:lnTo>
                  <a:pt x="306" y="784"/>
                </a:lnTo>
                <a:lnTo>
                  <a:pt x="306" y="782"/>
                </a:lnTo>
                <a:lnTo>
                  <a:pt x="306" y="779"/>
                </a:lnTo>
                <a:lnTo>
                  <a:pt x="308" y="779"/>
                </a:lnTo>
                <a:lnTo>
                  <a:pt x="308" y="779"/>
                </a:lnTo>
                <a:lnTo>
                  <a:pt x="308" y="779"/>
                </a:lnTo>
                <a:lnTo>
                  <a:pt x="308" y="777"/>
                </a:lnTo>
                <a:lnTo>
                  <a:pt x="306" y="775"/>
                </a:lnTo>
                <a:lnTo>
                  <a:pt x="308" y="775"/>
                </a:lnTo>
                <a:lnTo>
                  <a:pt x="308" y="775"/>
                </a:lnTo>
                <a:lnTo>
                  <a:pt x="308" y="777"/>
                </a:lnTo>
                <a:lnTo>
                  <a:pt x="310" y="777"/>
                </a:lnTo>
                <a:lnTo>
                  <a:pt x="310" y="775"/>
                </a:lnTo>
                <a:lnTo>
                  <a:pt x="310" y="775"/>
                </a:lnTo>
                <a:lnTo>
                  <a:pt x="313" y="775"/>
                </a:lnTo>
                <a:lnTo>
                  <a:pt x="313" y="775"/>
                </a:lnTo>
                <a:lnTo>
                  <a:pt x="317" y="775"/>
                </a:lnTo>
                <a:lnTo>
                  <a:pt x="317" y="775"/>
                </a:lnTo>
                <a:lnTo>
                  <a:pt x="319" y="773"/>
                </a:lnTo>
                <a:lnTo>
                  <a:pt x="323" y="771"/>
                </a:lnTo>
                <a:lnTo>
                  <a:pt x="323" y="771"/>
                </a:lnTo>
                <a:lnTo>
                  <a:pt x="325" y="771"/>
                </a:lnTo>
                <a:lnTo>
                  <a:pt x="325" y="771"/>
                </a:lnTo>
                <a:lnTo>
                  <a:pt x="325" y="771"/>
                </a:lnTo>
                <a:lnTo>
                  <a:pt x="327" y="771"/>
                </a:lnTo>
                <a:lnTo>
                  <a:pt x="327" y="771"/>
                </a:lnTo>
                <a:lnTo>
                  <a:pt x="325" y="771"/>
                </a:lnTo>
                <a:lnTo>
                  <a:pt x="325" y="769"/>
                </a:lnTo>
                <a:lnTo>
                  <a:pt x="325" y="769"/>
                </a:lnTo>
                <a:lnTo>
                  <a:pt x="327" y="767"/>
                </a:lnTo>
                <a:lnTo>
                  <a:pt x="327" y="767"/>
                </a:lnTo>
                <a:lnTo>
                  <a:pt x="332" y="767"/>
                </a:lnTo>
                <a:lnTo>
                  <a:pt x="332" y="765"/>
                </a:lnTo>
                <a:lnTo>
                  <a:pt x="332" y="765"/>
                </a:lnTo>
                <a:lnTo>
                  <a:pt x="334" y="765"/>
                </a:lnTo>
                <a:lnTo>
                  <a:pt x="334" y="762"/>
                </a:lnTo>
                <a:lnTo>
                  <a:pt x="334" y="762"/>
                </a:lnTo>
                <a:lnTo>
                  <a:pt x="329" y="760"/>
                </a:lnTo>
                <a:lnTo>
                  <a:pt x="327" y="760"/>
                </a:lnTo>
                <a:lnTo>
                  <a:pt x="325" y="758"/>
                </a:lnTo>
                <a:lnTo>
                  <a:pt x="323" y="758"/>
                </a:lnTo>
                <a:lnTo>
                  <a:pt x="323" y="758"/>
                </a:lnTo>
                <a:lnTo>
                  <a:pt x="323" y="758"/>
                </a:lnTo>
                <a:lnTo>
                  <a:pt x="323" y="756"/>
                </a:lnTo>
                <a:lnTo>
                  <a:pt x="323" y="756"/>
                </a:lnTo>
                <a:lnTo>
                  <a:pt x="323" y="756"/>
                </a:lnTo>
                <a:lnTo>
                  <a:pt x="325" y="754"/>
                </a:lnTo>
                <a:lnTo>
                  <a:pt x="325" y="756"/>
                </a:lnTo>
                <a:lnTo>
                  <a:pt x="325" y="756"/>
                </a:lnTo>
                <a:lnTo>
                  <a:pt x="327" y="756"/>
                </a:lnTo>
                <a:lnTo>
                  <a:pt x="329" y="756"/>
                </a:lnTo>
                <a:lnTo>
                  <a:pt x="329" y="756"/>
                </a:lnTo>
                <a:lnTo>
                  <a:pt x="329" y="754"/>
                </a:lnTo>
                <a:lnTo>
                  <a:pt x="327" y="752"/>
                </a:lnTo>
                <a:lnTo>
                  <a:pt x="325" y="748"/>
                </a:lnTo>
                <a:lnTo>
                  <a:pt x="325" y="746"/>
                </a:lnTo>
                <a:lnTo>
                  <a:pt x="323" y="743"/>
                </a:lnTo>
                <a:lnTo>
                  <a:pt x="321" y="741"/>
                </a:lnTo>
                <a:lnTo>
                  <a:pt x="319" y="739"/>
                </a:lnTo>
                <a:lnTo>
                  <a:pt x="317" y="737"/>
                </a:lnTo>
                <a:lnTo>
                  <a:pt x="317" y="737"/>
                </a:lnTo>
                <a:lnTo>
                  <a:pt x="315" y="735"/>
                </a:lnTo>
                <a:lnTo>
                  <a:pt x="308" y="735"/>
                </a:lnTo>
                <a:lnTo>
                  <a:pt x="308" y="735"/>
                </a:lnTo>
                <a:lnTo>
                  <a:pt x="306" y="735"/>
                </a:lnTo>
                <a:lnTo>
                  <a:pt x="304" y="737"/>
                </a:lnTo>
                <a:lnTo>
                  <a:pt x="304" y="735"/>
                </a:lnTo>
                <a:lnTo>
                  <a:pt x="302" y="733"/>
                </a:lnTo>
                <a:lnTo>
                  <a:pt x="302" y="733"/>
                </a:lnTo>
                <a:lnTo>
                  <a:pt x="302" y="731"/>
                </a:lnTo>
                <a:lnTo>
                  <a:pt x="302" y="729"/>
                </a:lnTo>
                <a:lnTo>
                  <a:pt x="302" y="727"/>
                </a:lnTo>
                <a:lnTo>
                  <a:pt x="300" y="727"/>
                </a:lnTo>
                <a:lnTo>
                  <a:pt x="298" y="724"/>
                </a:lnTo>
                <a:lnTo>
                  <a:pt x="296" y="722"/>
                </a:lnTo>
                <a:lnTo>
                  <a:pt x="294" y="720"/>
                </a:lnTo>
                <a:lnTo>
                  <a:pt x="296" y="716"/>
                </a:lnTo>
                <a:lnTo>
                  <a:pt x="298" y="712"/>
                </a:lnTo>
                <a:lnTo>
                  <a:pt x="300" y="712"/>
                </a:lnTo>
                <a:lnTo>
                  <a:pt x="300" y="710"/>
                </a:lnTo>
                <a:lnTo>
                  <a:pt x="300" y="710"/>
                </a:lnTo>
                <a:lnTo>
                  <a:pt x="300" y="708"/>
                </a:lnTo>
                <a:lnTo>
                  <a:pt x="300" y="708"/>
                </a:lnTo>
                <a:lnTo>
                  <a:pt x="298" y="705"/>
                </a:lnTo>
                <a:lnTo>
                  <a:pt x="298" y="705"/>
                </a:lnTo>
                <a:lnTo>
                  <a:pt x="298" y="701"/>
                </a:lnTo>
                <a:lnTo>
                  <a:pt x="298" y="697"/>
                </a:lnTo>
                <a:lnTo>
                  <a:pt x="300" y="695"/>
                </a:lnTo>
                <a:lnTo>
                  <a:pt x="302" y="693"/>
                </a:lnTo>
                <a:lnTo>
                  <a:pt x="304" y="693"/>
                </a:lnTo>
                <a:lnTo>
                  <a:pt x="304" y="691"/>
                </a:lnTo>
                <a:lnTo>
                  <a:pt x="304" y="689"/>
                </a:lnTo>
                <a:lnTo>
                  <a:pt x="304" y="689"/>
                </a:lnTo>
                <a:lnTo>
                  <a:pt x="304" y="686"/>
                </a:lnTo>
                <a:lnTo>
                  <a:pt x="306" y="686"/>
                </a:lnTo>
                <a:lnTo>
                  <a:pt x="306" y="684"/>
                </a:lnTo>
                <a:lnTo>
                  <a:pt x="308" y="684"/>
                </a:lnTo>
                <a:lnTo>
                  <a:pt x="308" y="684"/>
                </a:lnTo>
                <a:lnTo>
                  <a:pt x="310" y="684"/>
                </a:lnTo>
                <a:lnTo>
                  <a:pt x="313" y="686"/>
                </a:lnTo>
                <a:lnTo>
                  <a:pt x="317" y="691"/>
                </a:lnTo>
                <a:lnTo>
                  <a:pt x="319" y="693"/>
                </a:lnTo>
                <a:lnTo>
                  <a:pt x="319" y="693"/>
                </a:lnTo>
                <a:lnTo>
                  <a:pt x="321" y="695"/>
                </a:lnTo>
                <a:lnTo>
                  <a:pt x="321" y="695"/>
                </a:lnTo>
                <a:lnTo>
                  <a:pt x="325" y="695"/>
                </a:lnTo>
                <a:lnTo>
                  <a:pt x="327" y="693"/>
                </a:lnTo>
                <a:lnTo>
                  <a:pt x="327" y="693"/>
                </a:lnTo>
                <a:lnTo>
                  <a:pt x="327" y="691"/>
                </a:lnTo>
                <a:lnTo>
                  <a:pt x="327" y="691"/>
                </a:lnTo>
                <a:lnTo>
                  <a:pt x="327" y="689"/>
                </a:lnTo>
                <a:lnTo>
                  <a:pt x="327" y="686"/>
                </a:lnTo>
                <a:lnTo>
                  <a:pt x="325" y="684"/>
                </a:lnTo>
                <a:lnTo>
                  <a:pt x="325" y="680"/>
                </a:lnTo>
                <a:lnTo>
                  <a:pt x="325" y="680"/>
                </a:lnTo>
                <a:lnTo>
                  <a:pt x="325" y="680"/>
                </a:lnTo>
                <a:lnTo>
                  <a:pt x="327" y="680"/>
                </a:lnTo>
                <a:lnTo>
                  <a:pt x="327" y="680"/>
                </a:lnTo>
                <a:lnTo>
                  <a:pt x="329" y="678"/>
                </a:lnTo>
                <a:lnTo>
                  <a:pt x="332" y="678"/>
                </a:lnTo>
                <a:lnTo>
                  <a:pt x="336" y="676"/>
                </a:lnTo>
                <a:lnTo>
                  <a:pt x="336" y="674"/>
                </a:lnTo>
                <a:lnTo>
                  <a:pt x="338" y="672"/>
                </a:lnTo>
                <a:lnTo>
                  <a:pt x="338" y="670"/>
                </a:lnTo>
                <a:lnTo>
                  <a:pt x="340" y="670"/>
                </a:lnTo>
                <a:lnTo>
                  <a:pt x="342" y="670"/>
                </a:lnTo>
                <a:lnTo>
                  <a:pt x="344" y="667"/>
                </a:lnTo>
                <a:lnTo>
                  <a:pt x="346" y="667"/>
                </a:lnTo>
                <a:lnTo>
                  <a:pt x="348" y="665"/>
                </a:lnTo>
                <a:lnTo>
                  <a:pt x="351" y="665"/>
                </a:lnTo>
                <a:lnTo>
                  <a:pt x="351" y="665"/>
                </a:lnTo>
                <a:lnTo>
                  <a:pt x="353" y="661"/>
                </a:lnTo>
                <a:lnTo>
                  <a:pt x="355" y="659"/>
                </a:lnTo>
                <a:lnTo>
                  <a:pt x="357" y="659"/>
                </a:lnTo>
                <a:lnTo>
                  <a:pt x="357" y="657"/>
                </a:lnTo>
                <a:lnTo>
                  <a:pt x="359" y="657"/>
                </a:lnTo>
                <a:lnTo>
                  <a:pt x="361" y="659"/>
                </a:lnTo>
                <a:lnTo>
                  <a:pt x="363" y="659"/>
                </a:lnTo>
                <a:lnTo>
                  <a:pt x="365" y="659"/>
                </a:lnTo>
                <a:lnTo>
                  <a:pt x="365" y="661"/>
                </a:lnTo>
                <a:lnTo>
                  <a:pt x="365" y="661"/>
                </a:lnTo>
                <a:lnTo>
                  <a:pt x="365" y="663"/>
                </a:lnTo>
                <a:lnTo>
                  <a:pt x="367" y="663"/>
                </a:lnTo>
                <a:lnTo>
                  <a:pt x="367" y="661"/>
                </a:lnTo>
                <a:lnTo>
                  <a:pt x="370" y="661"/>
                </a:lnTo>
                <a:lnTo>
                  <a:pt x="374" y="661"/>
                </a:lnTo>
                <a:lnTo>
                  <a:pt x="376" y="659"/>
                </a:lnTo>
                <a:lnTo>
                  <a:pt x="380" y="657"/>
                </a:lnTo>
                <a:lnTo>
                  <a:pt x="382" y="659"/>
                </a:lnTo>
                <a:lnTo>
                  <a:pt x="382" y="659"/>
                </a:lnTo>
                <a:lnTo>
                  <a:pt x="384" y="661"/>
                </a:lnTo>
                <a:lnTo>
                  <a:pt x="384" y="661"/>
                </a:lnTo>
                <a:lnTo>
                  <a:pt x="386" y="663"/>
                </a:lnTo>
                <a:lnTo>
                  <a:pt x="386" y="663"/>
                </a:lnTo>
                <a:lnTo>
                  <a:pt x="386" y="661"/>
                </a:lnTo>
                <a:lnTo>
                  <a:pt x="386" y="661"/>
                </a:lnTo>
                <a:lnTo>
                  <a:pt x="389" y="661"/>
                </a:lnTo>
                <a:lnTo>
                  <a:pt x="391" y="663"/>
                </a:lnTo>
                <a:lnTo>
                  <a:pt x="393" y="663"/>
                </a:lnTo>
                <a:lnTo>
                  <a:pt x="395" y="661"/>
                </a:lnTo>
                <a:lnTo>
                  <a:pt x="395" y="661"/>
                </a:lnTo>
                <a:lnTo>
                  <a:pt x="397" y="661"/>
                </a:lnTo>
                <a:lnTo>
                  <a:pt x="399" y="663"/>
                </a:lnTo>
                <a:lnTo>
                  <a:pt x="399" y="663"/>
                </a:lnTo>
                <a:lnTo>
                  <a:pt x="401" y="667"/>
                </a:lnTo>
                <a:lnTo>
                  <a:pt x="403" y="667"/>
                </a:lnTo>
                <a:lnTo>
                  <a:pt x="405" y="670"/>
                </a:lnTo>
                <a:lnTo>
                  <a:pt x="408" y="670"/>
                </a:lnTo>
                <a:lnTo>
                  <a:pt x="410" y="672"/>
                </a:lnTo>
                <a:lnTo>
                  <a:pt x="410" y="672"/>
                </a:lnTo>
                <a:lnTo>
                  <a:pt x="412" y="674"/>
                </a:lnTo>
                <a:lnTo>
                  <a:pt x="414" y="676"/>
                </a:lnTo>
                <a:lnTo>
                  <a:pt x="414" y="678"/>
                </a:lnTo>
                <a:lnTo>
                  <a:pt x="414" y="680"/>
                </a:lnTo>
                <a:lnTo>
                  <a:pt x="414" y="680"/>
                </a:lnTo>
                <a:lnTo>
                  <a:pt x="416" y="682"/>
                </a:lnTo>
                <a:lnTo>
                  <a:pt x="416" y="680"/>
                </a:lnTo>
                <a:lnTo>
                  <a:pt x="416" y="680"/>
                </a:lnTo>
                <a:lnTo>
                  <a:pt x="416" y="678"/>
                </a:lnTo>
                <a:lnTo>
                  <a:pt x="416" y="676"/>
                </a:lnTo>
                <a:lnTo>
                  <a:pt x="416" y="674"/>
                </a:lnTo>
                <a:lnTo>
                  <a:pt x="416" y="674"/>
                </a:lnTo>
                <a:lnTo>
                  <a:pt x="416" y="674"/>
                </a:lnTo>
                <a:lnTo>
                  <a:pt x="416" y="672"/>
                </a:lnTo>
                <a:lnTo>
                  <a:pt x="416" y="672"/>
                </a:lnTo>
                <a:lnTo>
                  <a:pt x="418" y="672"/>
                </a:lnTo>
                <a:lnTo>
                  <a:pt x="420" y="674"/>
                </a:lnTo>
                <a:lnTo>
                  <a:pt x="422" y="674"/>
                </a:lnTo>
                <a:lnTo>
                  <a:pt x="424" y="678"/>
                </a:lnTo>
                <a:lnTo>
                  <a:pt x="427" y="678"/>
                </a:lnTo>
                <a:lnTo>
                  <a:pt x="431" y="680"/>
                </a:lnTo>
                <a:lnTo>
                  <a:pt x="433" y="680"/>
                </a:lnTo>
                <a:lnTo>
                  <a:pt x="435" y="680"/>
                </a:lnTo>
                <a:lnTo>
                  <a:pt x="437" y="678"/>
                </a:lnTo>
                <a:lnTo>
                  <a:pt x="437" y="678"/>
                </a:lnTo>
                <a:lnTo>
                  <a:pt x="439" y="676"/>
                </a:lnTo>
                <a:lnTo>
                  <a:pt x="439" y="676"/>
                </a:lnTo>
                <a:lnTo>
                  <a:pt x="441" y="674"/>
                </a:lnTo>
                <a:lnTo>
                  <a:pt x="446" y="672"/>
                </a:lnTo>
                <a:lnTo>
                  <a:pt x="446" y="672"/>
                </a:lnTo>
                <a:lnTo>
                  <a:pt x="448" y="672"/>
                </a:lnTo>
                <a:lnTo>
                  <a:pt x="450" y="672"/>
                </a:lnTo>
                <a:lnTo>
                  <a:pt x="450" y="672"/>
                </a:lnTo>
                <a:lnTo>
                  <a:pt x="452" y="670"/>
                </a:lnTo>
                <a:lnTo>
                  <a:pt x="456" y="672"/>
                </a:lnTo>
                <a:lnTo>
                  <a:pt x="458" y="674"/>
                </a:lnTo>
                <a:lnTo>
                  <a:pt x="458" y="674"/>
                </a:lnTo>
                <a:lnTo>
                  <a:pt x="460" y="674"/>
                </a:lnTo>
                <a:lnTo>
                  <a:pt x="462" y="674"/>
                </a:lnTo>
                <a:lnTo>
                  <a:pt x="462" y="672"/>
                </a:lnTo>
                <a:lnTo>
                  <a:pt x="465" y="672"/>
                </a:lnTo>
                <a:lnTo>
                  <a:pt x="465" y="670"/>
                </a:lnTo>
                <a:lnTo>
                  <a:pt x="465" y="670"/>
                </a:lnTo>
                <a:lnTo>
                  <a:pt x="469" y="670"/>
                </a:lnTo>
                <a:lnTo>
                  <a:pt x="471" y="670"/>
                </a:lnTo>
                <a:lnTo>
                  <a:pt x="471" y="670"/>
                </a:lnTo>
                <a:lnTo>
                  <a:pt x="473" y="670"/>
                </a:lnTo>
                <a:lnTo>
                  <a:pt x="475" y="672"/>
                </a:lnTo>
                <a:lnTo>
                  <a:pt x="477" y="674"/>
                </a:lnTo>
                <a:lnTo>
                  <a:pt x="479" y="678"/>
                </a:lnTo>
                <a:lnTo>
                  <a:pt x="481" y="678"/>
                </a:lnTo>
                <a:lnTo>
                  <a:pt x="484" y="678"/>
                </a:lnTo>
                <a:lnTo>
                  <a:pt x="484" y="678"/>
                </a:lnTo>
                <a:lnTo>
                  <a:pt x="486" y="678"/>
                </a:lnTo>
                <a:lnTo>
                  <a:pt x="490" y="680"/>
                </a:lnTo>
                <a:lnTo>
                  <a:pt x="490" y="680"/>
                </a:lnTo>
                <a:lnTo>
                  <a:pt x="492" y="680"/>
                </a:lnTo>
                <a:lnTo>
                  <a:pt x="490" y="682"/>
                </a:lnTo>
                <a:lnTo>
                  <a:pt x="490" y="682"/>
                </a:lnTo>
                <a:lnTo>
                  <a:pt x="494" y="680"/>
                </a:lnTo>
                <a:lnTo>
                  <a:pt x="496" y="680"/>
                </a:lnTo>
                <a:lnTo>
                  <a:pt x="496" y="678"/>
                </a:lnTo>
                <a:lnTo>
                  <a:pt x="498" y="676"/>
                </a:lnTo>
                <a:lnTo>
                  <a:pt x="498" y="676"/>
                </a:lnTo>
                <a:lnTo>
                  <a:pt x="498" y="676"/>
                </a:lnTo>
                <a:lnTo>
                  <a:pt x="500" y="676"/>
                </a:lnTo>
                <a:lnTo>
                  <a:pt x="500" y="676"/>
                </a:lnTo>
                <a:lnTo>
                  <a:pt x="503" y="678"/>
                </a:lnTo>
                <a:lnTo>
                  <a:pt x="505" y="678"/>
                </a:lnTo>
                <a:lnTo>
                  <a:pt x="507" y="678"/>
                </a:lnTo>
                <a:lnTo>
                  <a:pt x="509" y="678"/>
                </a:lnTo>
                <a:lnTo>
                  <a:pt x="513" y="678"/>
                </a:lnTo>
                <a:lnTo>
                  <a:pt x="517" y="676"/>
                </a:lnTo>
                <a:lnTo>
                  <a:pt x="519" y="674"/>
                </a:lnTo>
                <a:lnTo>
                  <a:pt x="522" y="672"/>
                </a:lnTo>
                <a:lnTo>
                  <a:pt x="522" y="670"/>
                </a:lnTo>
                <a:lnTo>
                  <a:pt x="522" y="667"/>
                </a:lnTo>
                <a:lnTo>
                  <a:pt x="522" y="665"/>
                </a:lnTo>
                <a:lnTo>
                  <a:pt x="519" y="663"/>
                </a:lnTo>
                <a:lnTo>
                  <a:pt x="519" y="663"/>
                </a:lnTo>
                <a:lnTo>
                  <a:pt x="513" y="661"/>
                </a:lnTo>
                <a:lnTo>
                  <a:pt x="513" y="661"/>
                </a:lnTo>
                <a:lnTo>
                  <a:pt x="513" y="661"/>
                </a:lnTo>
                <a:lnTo>
                  <a:pt x="507" y="659"/>
                </a:lnTo>
                <a:lnTo>
                  <a:pt x="505" y="659"/>
                </a:lnTo>
                <a:lnTo>
                  <a:pt x="505" y="657"/>
                </a:lnTo>
                <a:lnTo>
                  <a:pt x="505" y="657"/>
                </a:lnTo>
                <a:lnTo>
                  <a:pt x="503" y="655"/>
                </a:lnTo>
                <a:lnTo>
                  <a:pt x="498" y="655"/>
                </a:lnTo>
                <a:lnTo>
                  <a:pt x="498" y="653"/>
                </a:lnTo>
                <a:lnTo>
                  <a:pt x="498" y="653"/>
                </a:lnTo>
                <a:lnTo>
                  <a:pt x="503" y="650"/>
                </a:lnTo>
                <a:lnTo>
                  <a:pt x="505" y="648"/>
                </a:lnTo>
                <a:lnTo>
                  <a:pt x="507" y="648"/>
                </a:lnTo>
                <a:lnTo>
                  <a:pt x="509" y="648"/>
                </a:lnTo>
                <a:lnTo>
                  <a:pt x="511" y="646"/>
                </a:lnTo>
                <a:lnTo>
                  <a:pt x="513" y="646"/>
                </a:lnTo>
                <a:lnTo>
                  <a:pt x="513" y="644"/>
                </a:lnTo>
                <a:lnTo>
                  <a:pt x="513" y="644"/>
                </a:lnTo>
                <a:lnTo>
                  <a:pt x="511" y="640"/>
                </a:lnTo>
                <a:lnTo>
                  <a:pt x="511" y="638"/>
                </a:lnTo>
                <a:lnTo>
                  <a:pt x="511" y="636"/>
                </a:lnTo>
                <a:lnTo>
                  <a:pt x="511" y="636"/>
                </a:lnTo>
                <a:lnTo>
                  <a:pt x="513" y="634"/>
                </a:lnTo>
                <a:lnTo>
                  <a:pt x="513" y="631"/>
                </a:lnTo>
                <a:lnTo>
                  <a:pt x="515" y="631"/>
                </a:lnTo>
                <a:lnTo>
                  <a:pt x="517" y="631"/>
                </a:lnTo>
                <a:lnTo>
                  <a:pt x="519" y="631"/>
                </a:lnTo>
                <a:lnTo>
                  <a:pt x="522" y="631"/>
                </a:lnTo>
                <a:lnTo>
                  <a:pt x="524" y="631"/>
                </a:lnTo>
                <a:lnTo>
                  <a:pt x="528" y="631"/>
                </a:lnTo>
                <a:lnTo>
                  <a:pt x="528" y="631"/>
                </a:lnTo>
                <a:lnTo>
                  <a:pt x="530" y="631"/>
                </a:lnTo>
                <a:lnTo>
                  <a:pt x="530" y="631"/>
                </a:lnTo>
                <a:lnTo>
                  <a:pt x="530" y="629"/>
                </a:lnTo>
                <a:lnTo>
                  <a:pt x="528" y="629"/>
                </a:lnTo>
                <a:lnTo>
                  <a:pt x="526" y="627"/>
                </a:lnTo>
                <a:lnTo>
                  <a:pt x="524" y="627"/>
                </a:lnTo>
                <a:lnTo>
                  <a:pt x="522" y="627"/>
                </a:lnTo>
                <a:lnTo>
                  <a:pt x="519" y="625"/>
                </a:lnTo>
                <a:lnTo>
                  <a:pt x="517" y="625"/>
                </a:lnTo>
                <a:lnTo>
                  <a:pt x="517" y="625"/>
                </a:lnTo>
                <a:lnTo>
                  <a:pt x="515" y="623"/>
                </a:lnTo>
                <a:lnTo>
                  <a:pt x="517" y="623"/>
                </a:lnTo>
                <a:lnTo>
                  <a:pt x="517" y="621"/>
                </a:lnTo>
                <a:lnTo>
                  <a:pt x="517" y="621"/>
                </a:lnTo>
                <a:lnTo>
                  <a:pt x="519" y="621"/>
                </a:lnTo>
                <a:lnTo>
                  <a:pt x="522" y="621"/>
                </a:lnTo>
                <a:lnTo>
                  <a:pt x="522" y="621"/>
                </a:lnTo>
                <a:lnTo>
                  <a:pt x="522" y="621"/>
                </a:lnTo>
                <a:lnTo>
                  <a:pt x="522" y="619"/>
                </a:lnTo>
                <a:lnTo>
                  <a:pt x="522" y="619"/>
                </a:lnTo>
                <a:lnTo>
                  <a:pt x="519" y="619"/>
                </a:lnTo>
                <a:lnTo>
                  <a:pt x="519" y="619"/>
                </a:lnTo>
                <a:lnTo>
                  <a:pt x="517" y="619"/>
                </a:lnTo>
                <a:lnTo>
                  <a:pt x="515" y="619"/>
                </a:lnTo>
                <a:lnTo>
                  <a:pt x="513" y="619"/>
                </a:lnTo>
                <a:lnTo>
                  <a:pt x="513" y="617"/>
                </a:lnTo>
                <a:lnTo>
                  <a:pt x="515" y="617"/>
                </a:lnTo>
                <a:lnTo>
                  <a:pt x="515" y="615"/>
                </a:lnTo>
                <a:lnTo>
                  <a:pt x="515" y="612"/>
                </a:lnTo>
                <a:lnTo>
                  <a:pt x="515" y="610"/>
                </a:lnTo>
                <a:lnTo>
                  <a:pt x="517" y="610"/>
                </a:lnTo>
                <a:lnTo>
                  <a:pt x="519" y="608"/>
                </a:lnTo>
                <a:lnTo>
                  <a:pt x="522" y="610"/>
                </a:lnTo>
                <a:lnTo>
                  <a:pt x="528" y="610"/>
                </a:lnTo>
                <a:lnTo>
                  <a:pt x="528" y="610"/>
                </a:lnTo>
                <a:lnTo>
                  <a:pt x="528" y="610"/>
                </a:lnTo>
                <a:lnTo>
                  <a:pt x="530" y="610"/>
                </a:lnTo>
                <a:lnTo>
                  <a:pt x="536" y="610"/>
                </a:lnTo>
                <a:lnTo>
                  <a:pt x="538" y="610"/>
                </a:lnTo>
                <a:lnTo>
                  <a:pt x="538" y="608"/>
                </a:lnTo>
                <a:lnTo>
                  <a:pt x="545" y="608"/>
                </a:lnTo>
                <a:lnTo>
                  <a:pt x="547" y="608"/>
                </a:lnTo>
                <a:lnTo>
                  <a:pt x="547" y="606"/>
                </a:lnTo>
                <a:lnTo>
                  <a:pt x="549" y="606"/>
                </a:lnTo>
                <a:lnTo>
                  <a:pt x="551" y="606"/>
                </a:lnTo>
                <a:lnTo>
                  <a:pt x="553" y="606"/>
                </a:lnTo>
                <a:lnTo>
                  <a:pt x="555" y="606"/>
                </a:lnTo>
                <a:lnTo>
                  <a:pt x="555" y="606"/>
                </a:lnTo>
                <a:lnTo>
                  <a:pt x="557" y="606"/>
                </a:lnTo>
                <a:lnTo>
                  <a:pt x="560" y="604"/>
                </a:lnTo>
                <a:lnTo>
                  <a:pt x="560" y="604"/>
                </a:lnTo>
                <a:lnTo>
                  <a:pt x="560" y="604"/>
                </a:lnTo>
                <a:lnTo>
                  <a:pt x="562" y="604"/>
                </a:lnTo>
                <a:lnTo>
                  <a:pt x="566" y="602"/>
                </a:lnTo>
                <a:lnTo>
                  <a:pt x="568" y="602"/>
                </a:lnTo>
                <a:lnTo>
                  <a:pt x="570" y="602"/>
                </a:lnTo>
                <a:lnTo>
                  <a:pt x="572" y="602"/>
                </a:lnTo>
                <a:lnTo>
                  <a:pt x="574" y="602"/>
                </a:lnTo>
                <a:lnTo>
                  <a:pt x="574" y="602"/>
                </a:lnTo>
                <a:lnTo>
                  <a:pt x="576" y="604"/>
                </a:lnTo>
                <a:lnTo>
                  <a:pt x="576" y="602"/>
                </a:lnTo>
                <a:lnTo>
                  <a:pt x="576" y="602"/>
                </a:lnTo>
                <a:lnTo>
                  <a:pt x="579" y="600"/>
                </a:lnTo>
                <a:lnTo>
                  <a:pt x="579" y="598"/>
                </a:lnTo>
                <a:lnTo>
                  <a:pt x="581" y="598"/>
                </a:lnTo>
                <a:lnTo>
                  <a:pt x="581" y="598"/>
                </a:lnTo>
                <a:lnTo>
                  <a:pt x="583" y="598"/>
                </a:lnTo>
                <a:lnTo>
                  <a:pt x="585" y="598"/>
                </a:lnTo>
                <a:lnTo>
                  <a:pt x="589" y="596"/>
                </a:lnTo>
                <a:lnTo>
                  <a:pt x="589" y="596"/>
                </a:lnTo>
                <a:lnTo>
                  <a:pt x="593" y="596"/>
                </a:lnTo>
                <a:lnTo>
                  <a:pt x="598" y="596"/>
                </a:lnTo>
                <a:lnTo>
                  <a:pt x="602" y="596"/>
                </a:lnTo>
                <a:lnTo>
                  <a:pt x="606" y="593"/>
                </a:lnTo>
                <a:lnTo>
                  <a:pt x="608" y="593"/>
                </a:lnTo>
                <a:lnTo>
                  <a:pt x="612" y="591"/>
                </a:lnTo>
                <a:lnTo>
                  <a:pt x="617" y="591"/>
                </a:lnTo>
                <a:lnTo>
                  <a:pt x="617" y="591"/>
                </a:lnTo>
                <a:lnTo>
                  <a:pt x="619" y="589"/>
                </a:lnTo>
                <a:lnTo>
                  <a:pt x="621" y="589"/>
                </a:lnTo>
                <a:lnTo>
                  <a:pt x="623" y="589"/>
                </a:lnTo>
                <a:lnTo>
                  <a:pt x="623" y="589"/>
                </a:lnTo>
                <a:lnTo>
                  <a:pt x="623" y="587"/>
                </a:lnTo>
                <a:lnTo>
                  <a:pt x="623" y="587"/>
                </a:lnTo>
                <a:lnTo>
                  <a:pt x="623" y="585"/>
                </a:lnTo>
                <a:lnTo>
                  <a:pt x="625" y="585"/>
                </a:lnTo>
                <a:lnTo>
                  <a:pt x="627" y="585"/>
                </a:lnTo>
                <a:lnTo>
                  <a:pt x="629" y="585"/>
                </a:lnTo>
                <a:lnTo>
                  <a:pt x="631" y="583"/>
                </a:lnTo>
                <a:lnTo>
                  <a:pt x="633" y="581"/>
                </a:lnTo>
                <a:lnTo>
                  <a:pt x="636" y="581"/>
                </a:lnTo>
                <a:lnTo>
                  <a:pt x="640" y="581"/>
                </a:lnTo>
                <a:lnTo>
                  <a:pt x="644" y="581"/>
                </a:lnTo>
                <a:lnTo>
                  <a:pt x="646" y="583"/>
                </a:lnTo>
                <a:lnTo>
                  <a:pt x="648" y="585"/>
                </a:lnTo>
                <a:lnTo>
                  <a:pt x="650" y="585"/>
                </a:lnTo>
                <a:lnTo>
                  <a:pt x="652" y="585"/>
                </a:lnTo>
                <a:lnTo>
                  <a:pt x="652" y="585"/>
                </a:lnTo>
                <a:lnTo>
                  <a:pt x="655" y="585"/>
                </a:lnTo>
                <a:lnTo>
                  <a:pt x="657" y="585"/>
                </a:lnTo>
                <a:lnTo>
                  <a:pt x="657" y="583"/>
                </a:lnTo>
                <a:lnTo>
                  <a:pt x="659" y="583"/>
                </a:lnTo>
                <a:lnTo>
                  <a:pt x="663" y="583"/>
                </a:lnTo>
                <a:lnTo>
                  <a:pt x="663" y="583"/>
                </a:lnTo>
                <a:lnTo>
                  <a:pt x="665" y="587"/>
                </a:lnTo>
                <a:lnTo>
                  <a:pt x="665" y="589"/>
                </a:lnTo>
                <a:lnTo>
                  <a:pt x="667" y="596"/>
                </a:lnTo>
                <a:lnTo>
                  <a:pt x="669" y="598"/>
                </a:lnTo>
                <a:lnTo>
                  <a:pt x="669" y="600"/>
                </a:lnTo>
                <a:lnTo>
                  <a:pt x="669" y="600"/>
                </a:lnTo>
                <a:lnTo>
                  <a:pt x="667" y="602"/>
                </a:lnTo>
                <a:lnTo>
                  <a:pt x="667" y="604"/>
                </a:lnTo>
                <a:lnTo>
                  <a:pt x="667" y="606"/>
                </a:lnTo>
                <a:lnTo>
                  <a:pt x="671" y="606"/>
                </a:lnTo>
                <a:lnTo>
                  <a:pt x="676" y="606"/>
                </a:lnTo>
                <a:lnTo>
                  <a:pt x="680" y="606"/>
                </a:lnTo>
                <a:lnTo>
                  <a:pt x="682" y="606"/>
                </a:lnTo>
                <a:lnTo>
                  <a:pt x="682" y="606"/>
                </a:lnTo>
                <a:lnTo>
                  <a:pt x="682" y="604"/>
                </a:lnTo>
                <a:lnTo>
                  <a:pt x="684" y="604"/>
                </a:lnTo>
                <a:lnTo>
                  <a:pt x="686" y="604"/>
                </a:lnTo>
                <a:lnTo>
                  <a:pt x="686" y="606"/>
                </a:lnTo>
                <a:lnTo>
                  <a:pt x="686" y="608"/>
                </a:lnTo>
                <a:lnTo>
                  <a:pt x="686" y="608"/>
                </a:lnTo>
                <a:lnTo>
                  <a:pt x="688" y="610"/>
                </a:lnTo>
                <a:lnTo>
                  <a:pt x="688" y="612"/>
                </a:lnTo>
                <a:lnTo>
                  <a:pt x="688" y="610"/>
                </a:lnTo>
                <a:lnTo>
                  <a:pt x="690" y="610"/>
                </a:lnTo>
                <a:lnTo>
                  <a:pt x="690" y="610"/>
                </a:lnTo>
                <a:lnTo>
                  <a:pt x="690" y="608"/>
                </a:lnTo>
                <a:lnTo>
                  <a:pt x="690" y="608"/>
                </a:lnTo>
                <a:lnTo>
                  <a:pt x="690" y="608"/>
                </a:lnTo>
                <a:lnTo>
                  <a:pt x="690" y="608"/>
                </a:lnTo>
                <a:lnTo>
                  <a:pt x="693" y="608"/>
                </a:lnTo>
                <a:lnTo>
                  <a:pt x="695" y="608"/>
                </a:lnTo>
                <a:lnTo>
                  <a:pt x="699" y="610"/>
                </a:lnTo>
                <a:lnTo>
                  <a:pt x="699" y="610"/>
                </a:lnTo>
                <a:lnTo>
                  <a:pt x="701" y="610"/>
                </a:lnTo>
                <a:lnTo>
                  <a:pt x="703" y="610"/>
                </a:lnTo>
                <a:lnTo>
                  <a:pt x="703" y="610"/>
                </a:lnTo>
                <a:lnTo>
                  <a:pt x="705" y="610"/>
                </a:lnTo>
                <a:lnTo>
                  <a:pt x="705" y="608"/>
                </a:lnTo>
                <a:lnTo>
                  <a:pt x="707" y="608"/>
                </a:lnTo>
                <a:lnTo>
                  <a:pt x="707" y="610"/>
                </a:lnTo>
                <a:lnTo>
                  <a:pt x="707" y="610"/>
                </a:lnTo>
                <a:lnTo>
                  <a:pt x="707" y="612"/>
                </a:lnTo>
                <a:lnTo>
                  <a:pt x="705" y="612"/>
                </a:lnTo>
                <a:lnTo>
                  <a:pt x="703" y="615"/>
                </a:lnTo>
                <a:lnTo>
                  <a:pt x="701" y="617"/>
                </a:lnTo>
                <a:lnTo>
                  <a:pt x="701" y="619"/>
                </a:lnTo>
                <a:lnTo>
                  <a:pt x="701" y="619"/>
                </a:lnTo>
                <a:lnTo>
                  <a:pt x="701" y="621"/>
                </a:lnTo>
                <a:lnTo>
                  <a:pt x="703" y="621"/>
                </a:lnTo>
                <a:lnTo>
                  <a:pt x="703" y="621"/>
                </a:lnTo>
                <a:lnTo>
                  <a:pt x="703" y="621"/>
                </a:lnTo>
                <a:lnTo>
                  <a:pt x="705" y="619"/>
                </a:lnTo>
                <a:lnTo>
                  <a:pt x="707" y="619"/>
                </a:lnTo>
                <a:lnTo>
                  <a:pt x="709" y="619"/>
                </a:lnTo>
                <a:lnTo>
                  <a:pt x="714" y="619"/>
                </a:lnTo>
                <a:lnTo>
                  <a:pt x="716" y="619"/>
                </a:lnTo>
                <a:lnTo>
                  <a:pt x="716" y="621"/>
                </a:lnTo>
                <a:lnTo>
                  <a:pt x="718" y="621"/>
                </a:lnTo>
                <a:lnTo>
                  <a:pt x="718" y="621"/>
                </a:lnTo>
                <a:lnTo>
                  <a:pt x="718" y="619"/>
                </a:lnTo>
                <a:lnTo>
                  <a:pt x="718" y="619"/>
                </a:lnTo>
                <a:lnTo>
                  <a:pt x="718" y="617"/>
                </a:lnTo>
                <a:lnTo>
                  <a:pt x="722" y="615"/>
                </a:lnTo>
                <a:lnTo>
                  <a:pt x="724" y="615"/>
                </a:lnTo>
                <a:lnTo>
                  <a:pt x="724" y="615"/>
                </a:lnTo>
                <a:lnTo>
                  <a:pt x="726" y="615"/>
                </a:lnTo>
                <a:lnTo>
                  <a:pt x="728" y="615"/>
                </a:lnTo>
                <a:lnTo>
                  <a:pt x="731" y="612"/>
                </a:lnTo>
                <a:lnTo>
                  <a:pt x="733" y="610"/>
                </a:lnTo>
                <a:lnTo>
                  <a:pt x="733" y="610"/>
                </a:lnTo>
                <a:lnTo>
                  <a:pt x="733" y="608"/>
                </a:lnTo>
                <a:lnTo>
                  <a:pt x="733" y="608"/>
                </a:lnTo>
                <a:lnTo>
                  <a:pt x="737" y="608"/>
                </a:lnTo>
                <a:lnTo>
                  <a:pt x="737" y="608"/>
                </a:lnTo>
                <a:lnTo>
                  <a:pt x="741" y="606"/>
                </a:lnTo>
                <a:lnTo>
                  <a:pt x="745" y="604"/>
                </a:lnTo>
                <a:lnTo>
                  <a:pt x="745" y="604"/>
                </a:lnTo>
                <a:lnTo>
                  <a:pt x="750" y="604"/>
                </a:lnTo>
                <a:lnTo>
                  <a:pt x="750" y="602"/>
                </a:lnTo>
                <a:lnTo>
                  <a:pt x="752" y="602"/>
                </a:lnTo>
                <a:lnTo>
                  <a:pt x="754" y="602"/>
                </a:lnTo>
                <a:lnTo>
                  <a:pt x="756" y="602"/>
                </a:lnTo>
                <a:lnTo>
                  <a:pt x="754" y="604"/>
                </a:lnTo>
                <a:lnTo>
                  <a:pt x="754" y="606"/>
                </a:lnTo>
                <a:lnTo>
                  <a:pt x="752" y="608"/>
                </a:lnTo>
                <a:lnTo>
                  <a:pt x="750" y="606"/>
                </a:lnTo>
                <a:lnTo>
                  <a:pt x="750" y="608"/>
                </a:lnTo>
                <a:lnTo>
                  <a:pt x="750" y="608"/>
                </a:lnTo>
                <a:lnTo>
                  <a:pt x="750" y="610"/>
                </a:lnTo>
                <a:lnTo>
                  <a:pt x="750" y="610"/>
                </a:lnTo>
                <a:lnTo>
                  <a:pt x="752" y="612"/>
                </a:lnTo>
                <a:lnTo>
                  <a:pt x="754" y="615"/>
                </a:lnTo>
                <a:lnTo>
                  <a:pt x="760" y="617"/>
                </a:lnTo>
                <a:lnTo>
                  <a:pt x="764" y="621"/>
                </a:lnTo>
                <a:lnTo>
                  <a:pt x="769" y="623"/>
                </a:lnTo>
                <a:lnTo>
                  <a:pt x="771" y="625"/>
                </a:lnTo>
                <a:lnTo>
                  <a:pt x="771" y="625"/>
                </a:lnTo>
                <a:lnTo>
                  <a:pt x="773" y="629"/>
                </a:lnTo>
                <a:lnTo>
                  <a:pt x="775" y="631"/>
                </a:lnTo>
                <a:lnTo>
                  <a:pt x="779" y="638"/>
                </a:lnTo>
                <a:lnTo>
                  <a:pt x="783" y="644"/>
                </a:lnTo>
                <a:lnTo>
                  <a:pt x="788" y="650"/>
                </a:lnTo>
                <a:lnTo>
                  <a:pt x="790" y="655"/>
                </a:lnTo>
                <a:lnTo>
                  <a:pt x="796" y="661"/>
                </a:lnTo>
                <a:lnTo>
                  <a:pt x="796" y="663"/>
                </a:lnTo>
                <a:lnTo>
                  <a:pt x="798" y="670"/>
                </a:lnTo>
                <a:lnTo>
                  <a:pt x="800" y="674"/>
                </a:lnTo>
                <a:lnTo>
                  <a:pt x="802" y="676"/>
                </a:lnTo>
                <a:lnTo>
                  <a:pt x="804" y="676"/>
                </a:lnTo>
                <a:lnTo>
                  <a:pt x="804" y="676"/>
                </a:lnTo>
                <a:lnTo>
                  <a:pt x="804" y="676"/>
                </a:lnTo>
                <a:lnTo>
                  <a:pt x="804" y="674"/>
                </a:lnTo>
                <a:lnTo>
                  <a:pt x="807" y="674"/>
                </a:lnTo>
                <a:lnTo>
                  <a:pt x="807" y="674"/>
                </a:lnTo>
                <a:lnTo>
                  <a:pt x="809" y="674"/>
                </a:lnTo>
                <a:lnTo>
                  <a:pt x="809" y="674"/>
                </a:lnTo>
                <a:lnTo>
                  <a:pt x="811" y="672"/>
                </a:lnTo>
                <a:lnTo>
                  <a:pt x="811" y="670"/>
                </a:lnTo>
                <a:lnTo>
                  <a:pt x="809" y="670"/>
                </a:lnTo>
                <a:lnTo>
                  <a:pt x="811" y="667"/>
                </a:lnTo>
                <a:lnTo>
                  <a:pt x="811" y="667"/>
                </a:lnTo>
                <a:lnTo>
                  <a:pt x="811" y="667"/>
                </a:lnTo>
                <a:lnTo>
                  <a:pt x="813" y="667"/>
                </a:lnTo>
                <a:lnTo>
                  <a:pt x="813" y="665"/>
                </a:lnTo>
                <a:lnTo>
                  <a:pt x="815" y="665"/>
                </a:lnTo>
                <a:lnTo>
                  <a:pt x="815" y="665"/>
                </a:lnTo>
                <a:lnTo>
                  <a:pt x="817" y="665"/>
                </a:lnTo>
                <a:lnTo>
                  <a:pt x="817" y="667"/>
                </a:lnTo>
                <a:lnTo>
                  <a:pt x="817" y="667"/>
                </a:lnTo>
                <a:lnTo>
                  <a:pt x="819" y="667"/>
                </a:lnTo>
                <a:lnTo>
                  <a:pt x="821" y="667"/>
                </a:lnTo>
                <a:lnTo>
                  <a:pt x="821" y="670"/>
                </a:lnTo>
                <a:lnTo>
                  <a:pt x="819" y="670"/>
                </a:lnTo>
                <a:lnTo>
                  <a:pt x="819" y="672"/>
                </a:lnTo>
                <a:lnTo>
                  <a:pt x="819" y="672"/>
                </a:lnTo>
                <a:lnTo>
                  <a:pt x="821" y="674"/>
                </a:lnTo>
                <a:lnTo>
                  <a:pt x="823" y="672"/>
                </a:lnTo>
                <a:lnTo>
                  <a:pt x="823" y="674"/>
                </a:lnTo>
                <a:lnTo>
                  <a:pt x="826" y="674"/>
                </a:lnTo>
                <a:lnTo>
                  <a:pt x="826" y="674"/>
                </a:lnTo>
                <a:lnTo>
                  <a:pt x="826" y="676"/>
                </a:lnTo>
                <a:lnTo>
                  <a:pt x="826" y="676"/>
                </a:lnTo>
                <a:lnTo>
                  <a:pt x="826" y="678"/>
                </a:lnTo>
                <a:lnTo>
                  <a:pt x="828" y="678"/>
                </a:lnTo>
                <a:lnTo>
                  <a:pt x="830" y="676"/>
                </a:lnTo>
                <a:lnTo>
                  <a:pt x="832" y="676"/>
                </a:lnTo>
                <a:lnTo>
                  <a:pt x="836" y="678"/>
                </a:lnTo>
                <a:lnTo>
                  <a:pt x="836" y="678"/>
                </a:lnTo>
                <a:lnTo>
                  <a:pt x="838" y="678"/>
                </a:lnTo>
                <a:lnTo>
                  <a:pt x="840" y="678"/>
                </a:lnTo>
                <a:lnTo>
                  <a:pt x="842" y="676"/>
                </a:lnTo>
                <a:lnTo>
                  <a:pt x="845" y="676"/>
                </a:lnTo>
                <a:lnTo>
                  <a:pt x="845" y="674"/>
                </a:lnTo>
                <a:lnTo>
                  <a:pt x="845" y="674"/>
                </a:lnTo>
                <a:lnTo>
                  <a:pt x="847" y="674"/>
                </a:lnTo>
                <a:lnTo>
                  <a:pt x="849" y="674"/>
                </a:lnTo>
                <a:lnTo>
                  <a:pt x="851" y="672"/>
                </a:lnTo>
                <a:lnTo>
                  <a:pt x="851" y="672"/>
                </a:lnTo>
                <a:lnTo>
                  <a:pt x="853" y="672"/>
                </a:lnTo>
                <a:lnTo>
                  <a:pt x="855" y="672"/>
                </a:lnTo>
                <a:lnTo>
                  <a:pt x="857" y="674"/>
                </a:lnTo>
                <a:lnTo>
                  <a:pt x="859" y="674"/>
                </a:lnTo>
                <a:lnTo>
                  <a:pt x="861" y="676"/>
                </a:lnTo>
                <a:lnTo>
                  <a:pt x="864" y="676"/>
                </a:lnTo>
                <a:lnTo>
                  <a:pt x="864" y="678"/>
                </a:lnTo>
                <a:lnTo>
                  <a:pt x="866" y="680"/>
                </a:lnTo>
                <a:lnTo>
                  <a:pt x="868" y="682"/>
                </a:lnTo>
                <a:lnTo>
                  <a:pt x="868" y="682"/>
                </a:lnTo>
                <a:lnTo>
                  <a:pt x="868" y="686"/>
                </a:lnTo>
                <a:lnTo>
                  <a:pt x="870" y="686"/>
                </a:lnTo>
                <a:lnTo>
                  <a:pt x="870" y="686"/>
                </a:lnTo>
                <a:lnTo>
                  <a:pt x="872" y="689"/>
                </a:lnTo>
                <a:lnTo>
                  <a:pt x="874" y="689"/>
                </a:lnTo>
                <a:lnTo>
                  <a:pt x="876" y="691"/>
                </a:lnTo>
                <a:lnTo>
                  <a:pt x="878" y="691"/>
                </a:lnTo>
                <a:lnTo>
                  <a:pt x="878" y="691"/>
                </a:lnTo>
                <a:lnTo>
                  <a:pt x="880" y="691"/>
                </a:lnTo>
                <a:lnTo>
                  <a:pt x="878" y="693"/>
                </a:lnTo>
                <a:lnTo>
                  <a:pt x="880" y="695"/>
                </a:lnTo>
                <a:lnTo>
                  <a:pt x="880" y="695"/>
                </a:lnTo>
                <a:lnTo>
                  <a:pt x="883" y="697"/>
                </a:lnTo>
                <a:lnTo>
                  <a:pt x="883" y="699"/>
                </a:lnTo>
                <a:lnTo>
                  <a:pt x="883" y="699"/>
                </a:lnTo>
                <a:lnTo>
                  <a:pt x="885" y="699"/>
                </a:lnTo>
                <a:lnTo>
                  <a:pt x="885" y="699"/>
                </a:lnTo>
                <a:lnTo>
                  <a:pt x="887" y="699"/>
                </a:lnTo>
                <a:lnTo>
                  <a:pt x="893" y="701"/>
                </a:lnTo>
                <a:lnTo>
                  <a:pt x="893" y="701"/>
                </a:lnTo>
                <a:lnTo>
                  <a:pt x="895" y="701"/>
                </a:lnTo>
                <a:lnTo>
                  <a:pt x="895" y="701"/>
                </a:lnTo>
                <a:lnTo>
                  <a:pt x="895" y="701"/>
                </a:lnTo>
                <a:lnTo>
                  <a:pt x="897" y="701"/>
                </a:lnTo>
                <a:lnTo>
                  <a:pt x="897" y="701"/>
                </a:lnTo>
                <a:lnTo>
                  <a:pt x="899" y="699"/>
                </a:lnTo>
                <a:lnTo>
                  <a:pt x="902" y="699"/>
                </a:lnTo>
                <a:lnTo>
                  <a:pt x="904" y="697"/>
                </a:lnTo>
                <a:lnTo>
                  <a:pt x="904" y="697"/>
                </a:lnTo>
                <a:lnTo>
                  <a:pt x="906" y="697"/>
                </a:lnTo>
                <a:lnTo>
                  <a:pt x="906" y="697"/>
                </a:lnTo>
                <a:lnTo>
                  <a:pt x="906" y="697"/>
                </a:lnTo>
                <a:lnTo>
                  <a:pt x="906" y="699"/>
                </a:lnTo>
                <a:lnTo>
                  <a:pt x="904" y="699"/>
                </a:lnTo>
                <a:lnTo>
                  <a:pt x="904" y="701"/>
                </a:lnTo>
                <a:lnTo>
                  <a:pt x="906" y="701"/>
                </a:lnTo>
                <a:lnTo>
                  <a:pt x="908" y="701"/>
                </a:lnTo>
                <a:lnTo>
                  <a:pt x="910" y="705"/>
                </a:lnTo>
                <a:lnTo>
                  <a:pt x="910" y="705"/>
                </a:lnTo>
                <a:lnTo>
                  <a:pt x="910" y="708"/>
                </a:lnTo>
                <a:lnTo>
                  <a:pt x="912" y="708"/>
                </a:lnTo>
                <a:lnTo>
                  <a:pt x="914" y="708"/>
                </a:lnTo>
                <a:lnTo>
                  <a:pt x="914" y="710"/>
                </a:lnTo>
                <a:lnTo>
                  <a:pt x="914" y="710"/>
                </a:lnTo>
                <a:lnTo>
                  <a:pt x="916" y="710"/>
                </a:lnTo>
                <a:lnTo>
                  <a:pt x="916" y="710"/>
                </a:lnTo>
                <a:lnTo>
                  <a:pt x="918" y="710"/>
                </a:lnTo>
                <a:lnTo>
                  <a:pt x="918" y="710"/>
                </a:lnTo>
                <a:lnTo>
                  <a:pt x="921" y="710"/>
                </a:lnTo>
                <a:lnTo>
                  <a:pt x="921" y="708"/>
                </a:lnTo>
                <a:lnTo>
                  <a:pt x="923" y="708"/>
                </a:lnTo>
                <a:lnTo>
                  <a:pt x="923" y="708"/>
                </a:lnTo>
                <a:lnTo>
                  <a:pt x="925" y="708"/>
                </a:lnTo>
                <a:lnTo>
                  <a:pt x="925" y="708"/>
                </a:lnTo>
                <a:lnTo>
                  <a:pt x="925" y="708"/>
                </a:lnTo>
                <a:lnTo>
                  <a:pt x="927" y="708"/>
                </a:lnTo>
                <a:lnTo>
                  <a:pt x="927" y="705"/>
                </a:lnTo>
                <a:lnTo>
                  <a:pt x="927" y="703"/>
                </a:lnTo>
                <a:lnTo>
                  <a:pt x="929" y="703"/>
                </a:lnTo>
                <a:lnTo>
                  <a:pt x="931" y="703"/>
                </a:lnTo>
                <a:lnTo>
                  <a:pt x="931" y="701"/>
                </a:lnTo>
                <a:lnTo>
                  <a:pt x="931" y="703"/>
                </a:lnTo>
                <a:lnTo>
                  <a:pt x="933" y="701"/>
                </a:lnTo>
                <a:lnTo>
                  <a:pt x="935" y="701"/>
                </a:lnTo>
                <a:lnTo>
                  <a:pt x="935" y="703"/>
                </a:lnTo>
                <a:lnTo>
                  <a:pt x="937" y="703"/>
                </a:lnTo>
                <a:lnTo>
                  <a:pt x="937" y="703"/>
                </a:lnTo>
                <a:lnTo>
                  <a:pt x="937" y="701"/>
                </a:lnTo>
                <a:lnTo>
                  <a:pt x="937" y="701"/>
                </a:lnTo>
                <a:lnTo>
                  <a:pt x="940" y="701"/>
                </a:lnTo>
                <a:lnTo>
                  <a:pt x="940" y="701"/>
                </a:lnTo>
                <a:lnTo>
                  <a:pt x="940" y="701"/>
                </a:lnTo>
                <a:lnTo>
                  <a:pt x="940" y="703"/>
                </a:lnTo>
                <a:lnTo>
                  <a:pt x="942" y="701"/>
                </a:lnTo>
                <a:lnTo>
                  <a:pt x="944" y="701"/>
                </a:lnTo>
                <a:lnTo>
                  <a:pt x="944" y="699"/>
                </a:lnTo>
                <a:lnTo>
                  <a:pt x="944" y="699"/>
                </a:lnTo>
                <a:lnTo>
                  <a:pt x="946" y="699"/>
                </a:lnTo>
                <a:lnTo>
                  <a:pt x="946" y="699"/>
                </a:lnTo>
                <a:lnTo>
                  <a:pt x="948" y="699"/>
                </a:lnTo>
                <a:lnTo>
                  <a:pt x="950" y="697"/>
                </a:lnTo>
                <a:lnTo>
                  <a:pt x="950" y="697"/>
                </a:lnTo>
                <a:lnTo>
                  <a:pt x="950" y="697"/>
                </a:lnTo>
                <a:lnTo>
                  <a:pt x="950" y="695"/>
                </a:lnTo>
                <a:lnTo>
                  <a:pt x="950" y="693"/>
                </a:lnTo>
                <a:lnTo>
                  <a:pt x="952" y="693"/>
                </a:lnTo>
                <a:lnTo>
                  <a:pt x="954" y="693"/>
                </a:lnTo>
                <a:lnTo>
                  <a:pt x="954" y="693"/>
                </a:lnTo>
                <a:lnTo>
                  <a:pt x="956" y="691"/>
                </a:lnTo>
                <a:lnTo>
                  <a:pt x="956" y="691"/>
                </a:lnTo>
                <a:lnTo>
                  <a:pt x="956" y="691"/>
                </a:lnTo>
                <a:lnTo>
                  <a:pt x="959" y="689"/>
                </a:lnTo>
                <a:lnTo>
                  <a:pt x="961" y="689"/>
                </a:lnTo>
                <a:lnTo>
                  <a:pt x="961" y="689"/>
                </a:lnTo>
                <a:lnTo>
                  <a:pt x="963" y="689"/>
                </a:lnTo>
                <a:lnTo>
                  <a:pt x="965" y="686"/>
                </a:lnTo>
                <a:lnTo>
                  <a:pt x="967" y="686"/>
                </a:lnTo>
                <a:lnTo>
                  <a:pt x="967" y="686"/>
                </a:lnTo>
                <a:lnTo>
                  <a:pt x="969" y="686"/>
                </a:lnTo>
                <a:lnTo>
                  <a:pt x="969" y="684"/>
                </a:lnTo>
                <a:lnTo>
                  <a:pt x="971" y="684"/>
                </a:lnTo>
                <a:lnTo>
                  <a:pt x="971" y="684"/>
                </a:lnTo>
                <a:lnTo>
                  <a:pt x="975" y="682"/>
                </a:lnTo>
                <a:lnTo>
                  <a:pt x="975" y="682"/>
                </a:lnTo>
                <a:lnTo>
                  <a:pt x="975" y="682"/>
                </a:lnTo>
                <a:lnTo>
                  <a:pt x="978" y="682"/>
                </a:lnTo>
                <a:lnTo>
                  <a:pt x="978" y="682"/>
                </a:lnTo>
                <a:lnTo>
                  <a:pt x="980" y="680"/>
                </a:lnTo>
                <a:lnTo>
                  <a:pt x="980" y="680"/>
                </a:lnTo>
                <a:lnTo>
                  <a:pt x="980" y="680"/>
                </a:lnTo>
                <a:lnTo>
                  <a:pt x="982" y="678"/>
                </a:lnTo>
                <a:lnTo>
                  <a:pt x="984" y="678"/>
                </a:lnTo>
                <a:lnTo>
                  <a:pt x="986" y="678"/>
                </a:lnTo>
                <a:lnTo>
                  <a:pt x="988" y="678"/>
                </a:lnTo>
                <a:lnTo>
                  <a:pt x="988" y="678"/>
                </a:lnTo>
                <a:lnTo>
                  <a:pt x="990" y="676"/>
                </a:lnTo>
                <a:lnTo>
                  <a:pt x="990" y="676"/>
                </a:lnTo>
                <a:lnTo>
                  <a:pt x="990" y="676"/>
                </a:lnTo>
                <a:lnTo>
                  <a:pt x="992" y="674"/>
                </a:lnTo>
                <a:lnTo>
                  <a:pt x="992" y="676"/>
                </a:lnTo>
                <a:lnTo>
                  <a:pt x="994" y="676"/>
                </a:lnTo>
                <a:lnTo>
                  <a:pt x="994" y="678"/>
                </a:lnTo>
                <a:lnTo>
                  <a:pt x="997" y="678"/>
                </a:lnTo>
                <a:lnTo>
                  <a:pt x="997" y="678"/>
                </a:lnTo>
                <a:lnTo>
                  <a:pt x="997" y="678"/>
                </a:lnTo>
                <a:lnTo>
                  <a:pt x="999" y="676"/>
                </a:lnTo>
                <a:lnTo>
                  <a:pt x="999" y="676"/>
                </a:lnTo>
                <a:lnTo>
                  <a:pt x="1001" y="676"/>
                </a:lnTo>
                <a:lnTo>
                  <a:pt x="1001" y="678"/>
                </a:lnTo>
                <a:lnTo>
                  <a:pt x="1001" y="678"/>
                </a:lnTo>
                <a:lnTo>
                  <a:pt x="1001" y="678"/>
                </a:lnTo>
                <a:lnTo>
                  <a:pt x="1003" y="680"/>
                </a:lnTo>
                <a:lnTo>
                  <a:pt x="1005" y="680"/>
                </a:lnTo>
                <a:lnTo>
                  <a:pt x="1005" y="680"/>
                </a:lnTo>
                <a:lnTo>
                  <a:pt x="1007" y="680"/>
                </a:lnTo>
                <a:lnTo>
                  <a:pt x="1009" y="680"/>
                </a:lnTo>
                <a:lnTo>
                  <a:pt x="1011" y="680"/>
                </a:lnTo>
                <a:lnTo>
                  <a:pt x="1011" y="680"/>
                </a:lnTo>
                <a:lnTo>
                  <a:pt x="1013" y="680"/>
                </a:lnTo>
                <a:lnTo>
                  <a:pt x="1016" y="680"/>
                </a:lnTo>
                <a:lnTo>
                  <a:pt x="1018" y="680"/>
                </a:lnTo>
                <a:lnTo>
                  <a:pt x="1020" y="680"/>
                </a:lnTo>
                <a:lnTo>
                  <a:pt x="1022" y="682"/>
                </a:lnTo>
                <a:lnTo>
                  <a:pt x="1022" y="684"/>
                </a:lnTo>
                <a:lnTo>
                  <a:pt x="1022" y="686"/>
                </a:lnTo>
                <a:lnTo>
                  <a:pt x="1022" y="686"/>
                </a:lnTo>
                <a:lnTo>
                  <a:pt x="1022" y="689"/>
                </a:lnTo>
                <a:lnTo>
                  <a:pt x="1024" y="689"/>
                </a:lnTo>
                <a:lnTo>
                  <a:pt x="1024" y="689"/>
                </a:lnTo>
                <a:lnTo>
                  <a:pt x="1026" y="691"/>
                </a:lnTo>
                <a:lnTo>
                  <a:pt x="1026" y="691"/>
                </a:lnTo>
                <a:lnTo>
                  <a:pt x="1026" y="691"/>
                </a:lnTo>
                <a:lnTo>
                  <a:pt x="1028" y="691"/>
                </a:lnTo>
                <a:lnTo>
                  <a:pt x="1028" y="691"/>
                </a:lnTo>
                <a:lnTo>
                  <a:pt x="1030" y="691"/>
                </a:lnTo>
                <a:lnTo>
                  <a:pt x="1032" y="691"/>
                </a:lnTo>
                <a:lnTo>
                  <a:pt x="1032" y="693"/>
                </a:lnTo>
                <a:lnTo>
                  <a:pt x="1035" y="693"/>
                </a:lnTo>
                <a:lnTo>
                  <a:pt x="1035" y="693"/>
                </a:lnTo>
                <a:lnTo>
                  <a:pt x="1037" y="693"/>
                </a:lnTo>
                <a:lnTo>
                  <a:pt x="1039" y="693"/>
                </a:lnTo>
                <a:lnTo>
                  <a:pt x="1039" y="693"/>
                </a:lnTo>
                <a:lnTo>
                  <a:pt x="1041" y="693"/>
                </a:lnTo>
                <a:lnTo>
                  <a:pt x="1041" y="693"/>
                </a:lnTo>
                <a:lnTo>
                  <a:pt x="1043" y="693"/>
                </a:lnTo>
                <a:lnTo>
                  <a:pt x="1043" y="691"/>
                </a:lnTo>
                <a:lnTo>
                  <a:pt x="1045" y="691"/>
                </a:lnTo>
                <a:lnTo>
                  <a:pt x="1045" y="693"/>
                </a:lnTo>
                <a:lnTo>
                  <a:pt x="1047" y="693"/>
                </a:lnTo>
                <a:lnTo>
                  <a:pt x="1047" y="693"/>
                </a:lnTo>
                <a:lnTo>
                  <a:pt x="1047" y="693"/>
                </a:lnTo>
                <a:lnTo>
                  <a:pt x="1047" y="693"/>
                </a:lnTo>
                <a:lnTo>
                  <a:pt x="1049" y="693"/>
                </a:lnTo>
                <a:lnTo>
                  <a:pt x="1051" y="693"/>
                </a:lnTo>
                <a:lnTo>
                  <a:pt x="1051" y="695"/>
                </a:lnTo>
                <a:lnTo>
                  <a:pt x="1054" y="695"/>
                </a:lnTo>
                <a:lnTo>
                  <a:pt x="1054" y="693"/>
                </a:lnTo>
                <a:lnTo>
                  <a:pt x="1056" y="693"/>
                </a:lnTo>
                <a:lnTo>
                  <a:pt x="1056" y="695"/>
                </a:lnTo>
                <a:lnTo>
                  <a:pt x="1056" y="695"/>
                </a:lnTo>
                <a:lnTo>
                  <a:pt x="1058" y="695"/>
                </a:lnTo>
                <a:lnTo>
                  <a:pt x="1058" y="693"/>
                </a:lnTo>
                <a:lnTo>
                  <a:pt x="1062" y="695"/>
                </a:lnTo>
                <a:lnTo>
                  <a:pt x="1064" y="695"/>
                </a:lnTo>
                <a:lnTo>
                  <a:pt x="1064" y="695"/>
                </a:lnTo>
                <a:lnTo>
                  <a:pt x="1064" y="697"/>
                </a:lnTo>
                <a:lnTo>
                  <a:pt x="1066" y="697"/>
                </a:lnTo>
                <a:lnTo>
                  <a:pt x="1068" y="697"/>
                </a:lnTo>
                <a:lnTo>
                  <a:pt x="1068" y="697"/>
                </a:lnTo>
                <a:lnTo>
                  <a:pt x="1070" y="695"/>
                </a:lnTo>
                <a:lnTo>
                  <a:pt x="1070" y="693"/>
                </a:lnTo>
                <a:lnTo>
                  <a:pt x="1073" y="693"/>
                </a:lnTo>
                <a:lnTo>
                  <a:pt x="1073" y="693"/>
                </a:lnTo>
                <a:lnTo>
                  <a:pt x="1075" y="693"/>
                </a:lnTo>
                <a:lnTo>
                  <a:pt x="1075" y="693"/>
                </a:lnTo>
                <a:lnTo>
                  <a:pt x="1077" y="693"/>
                </a:lnTo>
                <a:lnTo>
                  <a:pt x="1077" y="691"/>
                </a:lnTo>
                <a:lnTo>
                  <a:pt x="1079" y="691"/>
                </a:lnTo>
                <a:lnTo>
                  <a:pt x="1079" y="691"/>
                </a:lnTo>
                <a:lnTo>
                  <a:pt x="1081" y="689"/>
                </a:lnTo>
                <a:lnTo>
                  <a:pt x="1081" y="686"/>
                </a:lnTo>
                <a:lnTo>
                  <a:pt x="1081" y="686"/>
                </a:lnTo>
                <a:lnTo>
                  <a:pt x="1081" y="684"/>
                </a:lnTo>
                <a:lnTo>
                  <a:pt x="1083" y="682"/>
                </a:lnTo>
                <a:lnTo>
                  <a:pt x="1081" y="682"/>
                </a:lnTo>
                <a:lnTo>
                  <a:pt x="1081" y="680"/>
                </a:lnTo>
                <a:lnTo>
                  <a:pt x="1079" y="680"/>
                </a:lnTo>
                <a:lnTo>
                  <a:pt x="1079" y="680"/>
                </a:lnTo>
                <a:lnTo>
                  <a:pt x="1079" y="678"/>
                </a:lnTo>
                <a:lnTo>
                  <a:pt x="1077" y="678"/>
                </a:lnTo>
                <a:lnTo>
                  <a:pt x="1077" y="676"/>
                </a:lnTo>
                <a:lnTo>
                  <a:pt x="1077" y="676"/>
                </a:lnTo>
                <a:lnTo>
                  <a:pt x="1077" y="674"/>
                </a:lnTo>
                <a:lnTo>
                  <a:pt x="1077" y="674"/>
                </a:lnTo>
                <a:lnTo>
                  <a:pt x="1075" y="674"/>
                </a:lnTo>
                <a:lnTo>
                  <a:pt x="1075" y="672"/>
                </a:lnTo>
                <a:lnTo>
                  <a:pt x="1075" y="672"/>
                </a:lnTo>
                <a:lnTo>
                  <a:pt x="1077" y="670"/>
                </a:lnTo>
                <a:lnTo>
                  <a:pt x="1077" y="667"/>
                </a:lnTo>
                <a:lnTo>
                  <a:pt x="1077" y="667"/>
                </a:lnTo>
                <a:lnTo>
                  <a:pt x="1077" y="665"/>
                </a:lnTo>
                <a:lnTo>
                  <a:pt x="1077" y="665"/>
                </a:lnTo>
                <a:lnTo>
                  <a:pt x="1077" y="663"/>
                </a:lnTo>
                <a:lnTo>
                  <a:pt x="1079" y="663"/>
                </a:lnTo>
                <a:lnTo>
                  <a:pt x="1079" y="661"/>
                </a:lnTo>
                <a:lnTo>
                  <a:pt x="1081" y="661"/>
                </a:lnTo>
                <a:lnTo>
                  <a:pt x="1081" y="661"/>
                </a:lnTo>
                <a:lnTo>
                  <a:pt x="1081" y="661"/>
                </a:lnTo>
                <a:lnTo>
                  <a:pt x="1081" y="659"/>
                </a:lnTo>
                <a:lnTo>
                  <a:pt x="1083" y="659"/>
                </a:lnTo>
                <a:lnTo>
                  <a:pt x="1083" y="657"/>
                </a:lnTo>
                <a:lnTo>
                  <a:pt x="1087" y="655"/>
                </a:lnTo>
                <a:lnTo>
                  <a:pt x="1089" y="653"/>
                </a:lnTo>
                <a:lnTo>
                  <a:pt x="1089" y="653"/>
                </a:lnTo>
                <a:lnTo>
                  <a:pt x="1092" y="650"/>
                </a:lnTo>
                <a:lnTo>
                  <a:pt x="1092" y="648"/>
                </a:lnTo>
                <a:lnTo>
                  <a:pt x="1092" y="650"/>
                </a:lnTo>
                <a:lnTo>
                  <a:pt x="1094" y="650"/>
                </a:lnTo>
                <a:lnTo>
                  <a:pt x="1094" y="650"/>
                </a:lnTo>
                <a:lnTo>
                  <a:pt x="1096" y="653"/>
                </a:lnTo>
                <a:lnTo>
                  <a:pt x="1100" y="653"/>
                </a:lnTo>
                <a:lnTo>
                  <a:pt x="1100" y="653"/>
                </a:lnTo>
                <a:lnTo>
                  <a:pt x="1102" y="655"/>
                </a:lnTo>
                <a:lnTo>
                  <a:pt x="1104" y="655"/>
                </a:lnTo>
                <a:lnTo>
                  <a:pt x="1104" y="655"/>
                </a:lnTo>
                <a:lnTo>
                  <a:pt x="1106" y="657"/>
                </a:lnTo>
                <a:lnTo>
                  <a:pt x="1108" y="657"/>
                </a:lnTo>
                <a:lnTo>
                  <a:pt x="1113" y="657"/>
                </a:lnTo>
                <a:lnTo>
                  <a:pt x="1115" y="657"/>
                </a:lnTo>
                <a:lnTo>
                  <a:pt x="1117" y="657"/>
                </a:lnTo>
                <a:lnTo>
                  <a:pt x="1119" y="659"/>
                </a:lnTo>
                <a:lnTo>
                  <a:pt x="1121" y="659"/>
                </a:lnTo>
                <a:lnTo>
                  <a:pt x="1125" y="661"/>
                </a:lnTo>
                <a:lnTo>
                  <a:pt x="1127" y="661"/>
                </a:lnTo>
                <a:lnTo>
                  <a:pt x="1127" y="663"/>
                </a:lnTo>
                <a:lnTo>
                  <a:pt x="1130" y="663"/>
                </a:lnTo>
                <a:lnTo>
                  <a:pt x="1130" y="663"/>
                </a:lnTo>
                <a:lnTo>
                  <a:pt x="1132" y="663"/>
                </a:lnTo>
                <a:lnTo>
                  <a:pt x="1136" y="663"/>
                </a:lnTo>
                <a:lnTo>
                  <a:pt x="1138" y="663"/>
                </a:lnTo>
                <a:lnTo>
                  <a:pt x="1140" y="665"/>
                </a:lnTo>
                <a:lnTo>
                  <a:pt x="1140" y="665"/>
                </a:lnTo>
                <a:lnTo>
                  <a:pt x="1140" y="667"/>
                </a:lnTo>
                <a:lnTo>
                  <a:pt x="1140" y="667"/>
                </a:lnTo>
                <a:lnTo>
                  <a:pt x="1140" y="670"/>
                </a:lnTo>
                <a:lnTo>
                  <a:pt x="1142" y="672"/>
                </a:lnTo>
                <a:lnTo>
                  <a:pt x="1142" y="672"/>
                </a:lnTo>
                <a:lnTo>
                  <a:pt x="1142" y="674"/>
                </a:lnTo>
                <a:lnTo>
                  <a:pt x="1142" y="676"/>
                </a:lnTo>
                <a:lnTo>
                  <a:pt x="1142" y="676"/>
                </a:lnTo>
                <a:lnTo>
                  <a:pt x="1142" y="676"/>
                </a:lnTo>
                <a:lnTo>
                  <a:pt x="1144" y="678"/>
                </a:lnTo>
                <a:lnTo>
                  <a:pt x="1142" y="678"/>
                </a:lnTo>
                <a:lnTo>
                  <a:pt x="1142" y="680"/>
                </a:lnTo>
                <a:lnTo>
                  <a:pt x="1142" y="680"/>
                </a:lnTo>
                <a:lnTo>
                  <a:pt x="1144" y="680"/>
                </a:lnTo>
                <a:lnTo>
                  <a:pt x="1144" y="682"/>
                </a:lnTo>
                <a:lnTo>
                  <a:pt x="1146" y="682"/>
                </a:lnTo>
                <a:lnTo>
                  <a:pt x="1146" y="682"/>
                </a:lnTo>
                <a:lnTo>
                  <a:pt x="1149" y="684"/>
                </a:lnTo>
                <a:lnTo>
                  <a:pt x="1151" y="684"/>
                </a:lnTo>
                <a:lnTo>
                  <a:pt x="1153" y="684"/>
                </a:lnTo>
                <a:lnTo>
                  <a:pt x="1155" y="686"/>
                </a:lnTo>
                <a:lnTo>
                  <a:pt x="1157" y="686"/>
                </a:lnTo>
                <a:lnTo>
                  <a:pt x="1157" y="686"/>
                </a:lnTo>
                <a:lnTo>
                  <a:pt x="1159" y="689"/>
                </a:lnTo>
                <a:lnTo>
                  <a:pt x="1161" y="689"/>
                </a:lnTo>
                <a:lnTo>
                  <a:pt x="1161" y="689"/>
                </a:lnTo>
                <a:lnTo>
                  <a:pt x="1163" y="689"/>
                </a:lnTo>
                <a:lnTo>
                  <a:pt x="1165" y="689"/>
                </a:lnTo>
                <a:lnTo>
                  <a:pt x="1165" y="689"/>
                </a:lnTo>
                <a:lnTo>
                  <a:pt x="1168" y="689"/>
                </a:lnTo>
                <a:lnTo>
                  <a:pt x="1168" y="689"/>
                </a:lnTo>
                <a:lnTo>
                  <a:pt x="1170" y="689"/>
                </a:lnTo>
                <a:lnTo>
                  <a:pt x="1172" y="689"/>
                </a:lnTo>
                <a:lnTo>
                  <a:pt x="1174" y="689"/>
                </a:lnTo>
                <a:lnTo>
                  <a:pt x="1174" y="686"/>
                </a:lnTo>
                <a:lnTo>
                  <a:pt x="1176" y="686"/>
                </a:lnTo>
                <a:lnTo>
                  <a:pt x="1178" y="686"/>
                </a:lnTo>
                <a:lnTo>
                  <a:pt x="1180" y="684"/>
                </a:lnTo>
                <a:lnTo>
                  <a:pt x="1184" y="684"/>
                </a:lnTo>
                <a:lnTo>
                  <a:pt x="1187" y="684"/>
                </a:lnTo>
                <a:lnTo>
                  <a:pt x="1187" y="684"/>
                </a:lnTo>
                <a:lnTo>
                  <a:pt x="1189" y="682"/>
                </a:lnTo>
                <a:lnTo>
                  <a:pt x="1191" y="682"/>
                </a:lnTo>
                <a:lnTo>
                  <a:pt x="1193" y="682"/>
                </a:lnTo>
                <a:lnTo>
                  <a:pt x="1195" y="684"/>
                </a:lnTo>
                <a:lnTo>
                  <a:pt x="1197" y="684"/>
                </a:lnTo>
                <a:lnTo>
                  <a:pt x="1199" y="684"/>
                </a:lnTo>
                <a:lnTo>
                  <a:pt x="1201" y="684"/>
                </a:lnTo>
                <a:lnTo>
                  <a:pt x="1203" y="686"/>
                </a:lnTo>
                <a:lnTo>
                  <a:pt x="1206" y="686"/>
                </a:lnTo>
                <a:lnTo>
                  <a:pt x="1208" y="684"/>
                </a:lnTo>
                <a:lnTo>
                  <a:pt x="1210" y="686"/>
                </a:lnTo>
                <a:lnTo>
                  <a:pt x="1212" y="686"/>
                </a:lnTo>
                <a:lnTo>
                  <a:pt x="1214" y="689"/>
                </a:lnTo>
                <a:lnTo>
                  <a:pt x="1216" y="691"/>
                </a:lnTo>
                <a:lnTo>
                  <a:pt x="1216" y="691"/>
                </a:lnTo>
                <a:lnTo>
                  <a:pt x="1218" y="693"/>
                </a:lnTo>
                <a:lnTo>
                  <a:pt x="1220" y="693"/>
                </a:lnTo>
                <a:lnTo>
                  <a:pt x="1225" y="693"/>
                </a:lnTo>
                <a:lnTo>
                  <a:pt x="1227" y="693"/>
                </a:lnTo>
                <a:lnTo>
                  <a:pt x="1229" y="693"/>
                </a:lnTo>
                <a:lnTo>
                  <a:pt x="1229" y="693"/>
                </a:lnTo>
                <a:lnTo>
                  <a:pt x="1229" y="695"/>
                </a:lnTo>
                <a:lnTo>
                  <a:pt x="1229" y="697"/>
                </a:lnTo>
                <a:lnTo>
                  <a:pt x="1229" y="697"/>
                </a:lnTo>
                <a:lnTo>
                  <a:pt x="1229" y="699"/>
                </a:lnTo>
                <a:lnTo>
                  <a:pt x="1231" y="699"/>
                </a:lnTo>
                <a:lnTo>
                  <a:pt x="1231" y="699"/>
                </a:lnTo>
                <a:lnTo>
                  <a:pt x="1231" y="701"/>
                </a:lnTo>
                <a:lnTo>
                  <a:pt x="1233" y="701"/>
                </a:lnTo>
                <a:lnTo>
                  <a:pt x="1237" y="703"/>
                </a:lnTo>
                <a:lnTo>
                  <a:pt x="1237" y="705"/>
                </a:lnTo>
                <a:lnTo>
                  <a:pt x="1239" y="705"/>
                </a:lnTo>
                <a:lnTo>
                  <a:pt x="1241" y="705"/>
                </a:lnTo>
                <a:lnTo>
                  <a:pt x="1244" y="705"/>
                </a:lnTo>
                <a:lnTo>
                  <a:pt x="1250" y="705"/>
                </a:lnTo>
                <a:lnTo>
                  <a:pt x="1252" y="705"/>
                </a:lnTo>
                <a:lnTo>
                  <a:pt x="1254" y="705"/>
                </a:lnTo>
                <a:lnTo>
                  <a:pt x="1256" y="708"/>
                </a:lnTo>
                <a:lnTo>
                  <a:pt x="1260" y="708"/>
                </a:lnTo>
                <a:lnTo>
                  <a:pt x="1265" y="708"/>
                </a:lnTo>
                <a:lnTo>
                  <a:pt x="1265" y="708"/>
                </a:lnTo>
                <a:lnTo>
                  <a:pt x="1267" y="708"/>
                </a:lnTo>
                <a:lnTo>
                  <a:pt x="1269" y="708"/>
                </a:lnTo>
                <a:lnTo>
                  <a:pt x="1271" y="710"/>
                </a:lnTo>
                <a:lnTo>
                  <a:pt x="1271" y="710"/>
                </a:lnTo>
                <a:lnTo>
                  <a:pt x="1273" y="708"/>
                </a:lnTo>
                <a:lnTo>
                  <a:pt x="1279" y="705"/>
                </a:lnTo>
                <a:lnTo>
                  <a:pt x="1282" y="705"/>
                </a:lnTo>
                <a:lnTo>
                  <a:pt x="1282" y="705"/>
                </a:lnTo>
                <a:lnTo>
                  <a:pt x="1284" y="705"/>
                </a:lnTo>
                <a:lnTo>
                  <a:pt x="1284" y="703"/>
                </a:lnTo>
                <a:lnTo>
                  <a:pt x="1288" y="703"/>
                </a:lnTo>
                <a:lnTo>
                  <a:pt x="1288" y="703"/>
                </a:lnTo>
                <a:lnTo>
                  <a:pt x="1290" y="703"/>
                </a:lnTo>
                <a:lnTo>
                  <a:pt x="1292" y="703"/>
                </a:lnTo>
                <a:lnTo>
                  <a:pt x="1296" y="701"/>
                </a:lnTo>
                <a:lnTo>
                  <a:pt x="1298" y="701"/>
                </a:lnTo>
                <a:lnTo>
                  <a:pt x="1303" y="701"/>
                </a:lnTo>
                <a:lnTo>
                  <a:pt x="1303" y="701"/>
                </a:lnTo>
                <a:lnTo>
                  <a:pt x="1305" y="701"/>
                </a:lnTo>
                <a:lnTo>
                  <a:pt x="1307" y="699"/>
                </a:lnTo>
                <a:lnTo>
                  <a:pt x="1307" y="697"/>
                </a:lnTo>
                <a:lnTo>
                  <a:pt x="1309" y="695"/>
                </a:lnTo>
                <a:lnTo>
                  <a:pt x="1311" y="695"/>
                </a:lnTo>
                <a:lnTo>
                  <a:pt x="1313" y="693"/>
                </a:lnTo>
                <a:lnTo>
                  <a:pt x="1315" y="693"/>
                </a:lnTo>
                <a:lnTo>
                  <a:pt x="1317" y="691"/>
                </a:lnTo>
                <a:lnTo>
                  <a:pt x="1320" y="691"/>
                </a:lnTo>
                <a:lnTo>
                  <a:pt x="1322" y="689"/>
                </a:lnTo>
                <a:lnTo>
                  <a:pt x="1326" y="686"/>
                </a:lnTo>
                <a:lnTo>
                  <a:pt x="1326" y="686"/>
                </a:lnTo>
                <a:lnTo>
                  <a:pt x="1328" y="686"/>
                </a:lnTo>
                <a:lnTo>
                  <a:pt x="1330" y="686"/>
                </a:lnTo>
                <a:lnTo>
                  <a:pt x="1332" y="686"/>
                </a:lnTo>
                <a:lnTo>
                  <a:pt x="1332" y="686"/>
                </a:lnTo>
                <a:lnTo>
                  <a:pt x="1334" y="689"/>
                </a:lnTo>
                <a:lnTo>
                  <a:pt x="1336" y="689"/>
                </a:lnTo>
                <a:lnTo>
                  <a:pt x="1339" y="691"/>
                </a:lnTo>
                <a:lnTo>
                  <a:pt x="1341" y="693"/>
                </a:lnTo>
                <a:lnTo>
                  <a:pt x="1343" y="693"/>
                </a:lnTo>
                <a:lnTo>
                  <a:pt x="1343" y="695"/>
                </a:lnTo>
                <a:lnTo>
                  <a:pt x="1345" y="695"/>
                </a:lnTo>
                <a:lnTo>
                  <a:pt x="1347" y="695"/>
                </a:lnTo>
                <a:lnTo>
                  <a:pt x="1349" y="693"/>
                </a:lnTo>
                <a:lnTo>
                  <a:pt x="1351" y="693"/>
                </a:lnTo>
                <a:lnTo>
                  <a:pt x="1353" y="691"/>
                </a:lnTo>
                <a:lnTo>
                  <a:pt x="1355" y="691"/>
                </a:lnTo>
                <a:lnTo>
                  <a:pt x="1358" y="693"/>
                </a:lnTo>
                <a:lnTo>
                  <a:pt x="1360" y="693"/>
                </a:lnTo>
                <a:lnTo>
                  <a:pt x="1362" y="695"/>
                </a:lnTo>
                <a:lnTo>
                  <a:pt x="1362" y="695"/>
                </a:lnTo>
                <a:lnTo>
                  <a:pt x="1366" y="697"/>
                </a:lnTo>
                <a:lnTo>
                  <a:pt x="1368" y="697"/>
                </a:lnTo>
                <a:lnTo>
                  <a:pt x="1370" y="699"/>
                </a:lnTo>
                <a:lnTo>
                  <a:pt x="1374" y="699"/>
                </a:lnTo>
                <a:lnTo>
                  <a:pt x="1379" y="701"/>
                </a:lnTo>
                <a:lnTo>
                  <a:pt x="1381" y="701"/>
                </a:lnTo>
                <a:lnTo>
                  <a:pt x="1381" y="701"/>
                </a:lnTo>
                <a:lnTo>
                  <a:pt x="1385" y="697"/>
                </a:lnTo>
                <a:lnTo>
                  <a:pt x="1389" y="695"/>
                </a:lnTo>
                <a:lnTo>
                  <a:pt x="1393" y="693"/>
                </a:lnTo>
                <a:lnTo>
                  <a:pt x="1398" y="693"/>
                </a:lnTo>
                <a:lnTo>
                  <a:pt x="1400" y="691"/>
                </a:lnTo>
                <a:lnTo>
                  <a:pt x="1402" y="691"/>
                </a:lnTo>
                <a:lnTo>
                  <a:pt x="1402" y="689"/>
                </a:lnTo>
                <a:lnTo>
                  <a:pt x="1404" y="686"/>
                </a:lnTo>
                <a:lnTo>
                  <a:pt x="1402" y="684"/>
                </a:lnTo>
                <a:lnTo>
                  <a:pt x="1400" y="684"/>
                </a:lnTo>
                <a:lnTo>
                  <a:pt x="1400" y="684"/>
                </a:lnTo>
                <a:lnTo>
                  <a:pt x="1402" y="682"/>
                </a:lnTo>
                <a:lnTo>
                  <a:pt x="1402" y="682"/>
                </a:lnTo>
                <a:lnTo>
                  <a:pt x="1402" y="680"/>
                </a:lnTo>
                <a:lnTo>
                  <a:pt x="1404" y="680"/>
                </a:lnTo>
                <a:lnTo>
                  <a:pt x="1404" y="678"/>
                </a:lnTo>
                <a:lnTo>
                  <a:pt x="1406" y="676"/>
                </a:lnTo>
                <a:lnTo>
                  <a:pt x="1406" y="674"/>
                </a:lnTo>
                <a:lnTo>
                  <a:pt x="1406" y="674"/>
                </a:lnTo>
                <a:lnTo>
                  <a:pt x="1408" y="672"/>
                </a:lnTo>
                <a:lnTo>
                  <a:pt x="1408" y="670"/>
                </a:lnTo>
                <a:lnTo>
                  <a:pt x="1410" y="667"/>
                </a:lnTo>
                <a:lnTo>
                  <a:pt x="1410" y="667"/>
                </a:lnTo>
                <a:lnTo>
                  <a:pt x="1412" y="663"/>
                </a:lnTo>
                <a:lnTo>
                  <a:pt x="1415" y="659"/>
                </a:lnTo>
                <a:lnTo>
                  <a:pt x="1417" y="657"/>
                </a:lnTo>
                <a:lnTo>
                  <a:pt x="1421" y="655"/>
                </a:lnTo>
                <a:lnTo>
                  <a:pt x="1423" y="653"/>
                </a:lnTo>
                <a:lnTo>
                  <a:pt x="1425" y="650"/>
                </a:lnTo>
                <a:lnTo>
                  <a:pt x="1425" y="648"/>
                </a:lnTo>
                <a:lnTo>
                  <a:pt x="1423" y="646"/>
                </a:lnTo>
                <a:lnTo>
                  <a:pt x="1423" y="644"/>
                </a:lnTo>
                <a:lnTo>
                  <a:pt x="1423" y="642"/>
                </a:lnTo>
                <a:lnTo>
                  <a:pt x="1423" y="640"/>
                </a:lnTo>
                <a:lnTo>
                  <a:pt x="1421" y="640"/>
                </a:lnTo>
                <a:lnTo>
                  <a:pt x="1419" y="638"/>
                </a:lnTo>
                <a:lnTo>
                  <a:pt x="1417" y="640"/>
                </a:lnTo>
                <a:lnTo>
                  <a:pt x="1415" y="638"/>
                </a:lnTo>
                <a:lnTo>
                  <a:pt x="1415" y="638"/>
                </a:lnTo>
                <a:lnTo>
                  <a:pt x="1415" y="636"/>
                </a:lnTo>
                <a:lnTo>
                  <a:pt x="1417" y="634"/>
                </a:lnTo>
                <a:lnTo>
                  <a:pt x="1419" y="631"/>
                </a:lnTo>
                <a:lnTo>
                  <a:pt x="1423" y="627"/>
                </a:lnTo>
                <a:lnTo>
                  <a:pt x="1427" y="625"/>
                </a:lnTo>
                <a:lnTo>
                  <a:pt x="1434" y="625"/>
                </a:lnTo>
                <a:lnTo>
                  <a:pt x="1440" y="623"/>
                </a:lnTo>
                <a:lnTo>
                  <a:pt x="1444" y="621"/>
                </a:lnTo>
                <a:lnTo>
                  <a:pt x="1448" y="621"/>
                </a:lnTo>
                <a:lnTo>
                  <a:pt x="1450" y="621"/>
                </a:lnTo>
                <a:lnTo>
                  <a:pt x="1450" y="621"/>
                </a:lnTo>
                <a:lnTo>
                  <a:pt x="1455" y="621"/>
                </a:lnTo>
                <a:lnTo>
                  <a:pt x="1459" y="621"/>
                </a:lnTo>
                <a:lnTo>
                  <a:pt x="1461" y="619"/>
                </a:lnTo>
                <a:lnTo>
                  <a:pt x="1463" y="619"/>
                </a:lnTo>
                <a:lnTo>
                  <a:pt x="1465" y="621"/>
                </a:lnTo>
                <a:lnTo>
                  <a:pt x="1467" y="621"/>
                </a:lnTo>
                <a:lnTo>
                  <a:pt x="1467" y="621"/>
                </a:lnTo>
                <a:lnTo>
                  <a:pt x="1467" y="621"/>
                </a:lnTo>
                <a:lnTo>
                  <a:pt x="1467" y="619"/>
                </a:lnTo>
                <a:lnTo>
                  <a:pt x="1469" y="621"/>
                </a:lnTo>
                <a:lnTo>
                  <a:pt x="1474" y="623"/>
                </a:lnTo>
                <a:lnTo>
                  <a:pt x="1476" y="623"/>
                </a:lnTo>
                <a:lnTo>
                  <a:pt x="1478" y="623"/>
                </a:lnTo>
                <a:lnTo>
                  <a:pt x="1478" y="623"/>
                </a:lnTo>
                <a:lnTo>
                  <a:pt x="1480" y="625"/>
                </a:lnTo>
                <a:lnTo>
                  <a:pt x="1482" y="627"/>
                </a:lnTo>
                <a:lnTo>
                  <a:pt x="1484" y="627"/>
                </a:lnTo>
                <a:lnTo>
                  <a:pt x="1486" y="627"/>
                </a:lnTo>
                <a:lnTo>
                  <a:pt x="1488" y="629"/>
                </a:lnTo>
                <a:lnTo>
                  <a:pt x="1488" y="627"/>
                </a:lnTo>
                <a:lnTo>
                  <a:pt x="1488" y="627"/>
                </a:lnTo>
                <a:lnTo>
                  <a:pt x="1491" y="627"/>
                </a:lnTo>
                <a:lnTo>
                  <a:pt x="1493" y="627"/>
                </a:lnTo>
                <a:lnTo>
                  <a:pt x="1495" y="629"/>
                </a:lnTo>
                <a:lnTo>
                  <a:pt x="1497" y="629"/>
                </a:lnTo>
                <a:lnTo>
                  <a:pt x="1499" y="629"/>
                </a:lnTo>
                <a:lnTo>
                  <a:pt x="1499" y="629"/>
                </a:lnTo>
                <a:lnTo>
                  <a:pt x="1499" y="631"/>
                </a:lnTo>
                <a:lnTo>
                  <a:pt x="1499" y="631"/>
                </a:lnTo>
                <a:lnTo>
                  <a:pt x="1499" y="631"/>
                </a:lnTo>
                <a:lnTo>
                  <a:pt x="1501" y="634"/>
                </a:lnTo>
                <a:lnTo>
                  <a:pt x="1501" y="634"/>
                </a:lnTo>
                <a:lnTo>
                  <a:pt x="1503" y="634"/>
                </a:lnTo>
                <a:lnTo>
                  <a:pt x="1503" y="636"/>
                </a:lnTo>
                <a:lnTo>
                  <a:pt x="1505" y="636"/>
                </a:lnTo>
                <a:lnTo>
                  <a:pt x="1505" y="636"/>
                </a:lnTo>
                <a:lnTo>
                  <a:pt x="1505" y="638"/>
                </a:lnTo>
                <a:lnTo>
                  <a:pt x="1505" y="638"/>
                </a:lnTo>
                <a:lnTo>
                  <a:pt x="1505" y="638"/>
                </a:lnTo>
                <a:lnTo>
                  <a:pt x="1505" y="638"/>
                </a:lnTo>
                <a:lnTo>
                  <a:pt x="1505" y="640"/>
                </a:lnTo>
                <a:lnTo>
                  <a:pt x="1505" y="640"/>
                </a:lnTo>
                <a:lnTo>
                  <a:pt x="1507" y="640"/>
                </a:lnTo>
                <a:lnTo>
                  <a:pt x="1507" y="640"/>
                </a:lnTo>
                <a:lnTo>
                  <a:pt x="1507" y="642"/>
                </a:lnTo>
                <a:lnTo>
                  <a:pt x="1507" y="642"/>
                </a:lnTo>
                <a:lnTo>
                  <a:pt x="1510" y="644"/>
                </a:lnTo>
                <a:lnTo>
                  <a:pt x="1510" y="644"/>
                </a:lnTo>
                <a:lnTo>
                  <a:pt x="1510" y="644"/>
                </a:lnTo>
                <a:lnTo>
                  <a:pt x="1510" y="646"/>
                </a:lnTo>
                <a:lnTo>
                  <a:pt x="1510" y="646"/>
                </a:lnTo>
                <a:lnTo>
                  <a:pt x="1510" y="646"/>
                </a:lnTo>
                <a:lnTo>
                  <a:pt x="1512" y="648"/>
                </a:lnTo>
                <a:lnTo>
                  <a:pt x="1512" y="648"/>
                </a:lnTo>
                <a:lnTo>
                  <a:pt x="1512" y="650"/>
                </a:lnTo>
                <a:lnTo>
                  <a:pt x="1512" y="653"/>
                </a:lnTo>
                <a:lnTo>
                  <a:pt x="1514" y="657"/>
                </a:lnTo>
                <a:lnTo>
                  <a:pt x="1516" y="657"/>
                </a:lnTo>
                <a:lnTo>
                  <a:pt x="1516" y="659"/>
                </a:lnTo>
                <a:lnTo>
                  <a:pt x="1516" y="661"/>
                </a:lnTo>
                <a:lnTo>
                  <a:pt x="1516" y="661"/>
                </a:lnTo>
                <a:lnTo>
                  <a:pt x="1516" y="661"/>
                </a:lnTo>
                <a:lnTo>
                  <a:pt x="1516" y="663"/>
                </a:lnTo>
                <a:lnTo>
                  <a:pt x="1518" y="663"/>
                </a:lnTo>
                <a:lnTo>
                  <a:pt x="1518" y="665"/>
                </a:lnTo>
                <a:lnTo>
                  <a:pt x="1518" y="665"/>
                </a:lnTo>
                <a:lnTo>
                  <a:pt x="1518" y="667"/>
                </a:lnTo>
                <a:lnTo>
                  <a:pt x="1518" y="667"/>
                </a:lnTo>
                <a:lnTo>
                  <a:pt x="1518" y="667"/>
                </a:lnTo>
                <a:lnTo>
                  <a:pt x="1518" y="670"/>
                </a:lnTo>
                <a:lnTo>
                  <a:pt x="1520" y="672"/>
                </a:lnTo>
                <a:lnTo>
                  <a:pt x="1522" y="676"/>
                </a:lnTo>
                <a:lnTo>
                  <a:pt x="1524" y="678"/>
                </a:lnTo>
                <a:lnTo>
                  <a:pt x="1524" y="680"/>
                </a:lnTo>
                <a:lnTo>
                  <a:pt x="1524" y="680"/>
                </a:lnTo>
                <a:lnTo>
                  <a:pt x="1524" y="682"/>
                </a:lnTo>
                <a:lnTo>
                  <a:pt x="1524" y="682"/>
                </a:lnTo>
                <a:lnTo>
                  <a:pt x="1524" y="684"/>
                </a:lnTo>
                <a:lnTo>
                  <a:pt x="1524" y="684"/>
                </a:lnTo>
                <a:lnTo>
                  <a:pt x="1524" y="684"/>
                </a:lnTo>
                <a:lnTo>
                  <a:pt x="1526" y="686"/>
                </a:lnTo>
                <a:lnTo>
                  <a:pt x="1529" y="689"/>
                </a:lnTo>
                <a:lnTo>
                  <a:pt x="1529" y="691"/>
                </a:lnTo>
                <a:lnTo>
                  <a:pt x="1526" y="693"/>
                </a:lnTo>
                <a:lnTo>
                  <a:pt x="1529" y="695"/>
                </a:lnTo>
                <a:lnTo>
                  <a:pt x="1529" y="695"/>
                </a:lnTo>
                <a:lnTo>
                  <a:pt x="1529" y="697"/>
                </a:lnTo>
                <a:lnTo>
                  <a:pt x="1531" y="697"/>
                </a:lnTo>
                <a:lnTo>
                  <a:pt x="1531" y="699"/>
                </a:lnTo>
                <a:lnTo>
                  <a:pt x="1533" y="699"/>
                </a:lnTo>
                <a:lnTo>
                  <a:pt x="1535" y="701"/>
                </a:lnTo>
                <a:lnTo>
                  <a:pt x="1539" y="701"/>
                </a:lnTo>
                <a:lnTo>
                  <a:pt x="1543" y="699"/>
                </a:lnTo>
                <a:lnTo>
                  <a:pt x="1545" y="699"/>
                </a:lnTo>
                <a:lnTo>
                  <a:pt x="1548" y="701"/>
                </a:lnTo>
                <a:lnTo>
                  <a:pt x="1548" y="701"/>
                </a:lnTo>
                <a:lnTo>
                  <a:pt x="1548" y="701"/>
                </a:lnTo>
                <a:lnTo>
                  <a:pt x="1548" y="703"/>
                </a:lnTo>
                <a:lnTo>
                  <a:pt x="1550" y="703"/>
                </a:lnTo>
                <a:lnTo>
                  <a:pt x="1550" y="703"/>
                </a:lnTo>
                <a:lnTo>
                  <a:pt x="1552" y="703"/>
                </a:lnTo>
                <a:lnTo>
                  <a:pt x="1552" y="705"/>
                </a:lnTo>
                <a:lnTo>
                  <a:pt x="1554" y="703"/>
                </a:lnTo>
                <a:lnTo>
                  <a:pt x="1554" y="703"/>
                </a:lnTo>
                <a:lnTo>
                  <a:pt x="1556" y="705"/>
                </a:lnTo>
                <a:lnTo>
                  <a:pt x="1556" y="705"/>
                </a:lnTo>
                <a:lnTo>
                  <a:pt x="1556" y="703"/>
                </a:lnTo>
                <a:lnTo>
                  <a:pt x="1558" y="703"/>
                </a:lnTo>
                <a:lnTo>
                  <a:pt x="1558" y="703"/>
                </a:lnTo>
                <a:lnTo>
                  <a:pt x="1558" y="705"/>
                </a:lnTo>
                <a:lnTo>
                  <a:pt x="1560" y="705"/>
                </a:lnTo>
                <a:lnTo>
                  <a:pt x="1560" y="705"/>
                </a:lnTo>
                <a:lnTo>
                  <a:pt x="1562" y="708"/>
                </a:lnTo>
                <a:lnTo>
                  <a:pt x="1567" y="712"/>
                </a:lnTo>
                <a:lnTo>
                  <a:pt x="1569" y="714"/>
                </a:lnTo>
                <a:lnTo>
                  <a:pt x="1571" y="714"/>
                </a:lnTo>
                <a:lnTo>
                  <a:pt x="1575" y="714"/>
                </a:lnTo>
                <a:lnTo>
                  <a:pt x="1575" y="716"/>
                </a:lnTo>
                <a:lnTo>
                  <a:pt x="1575" y="718"/>
                </a:lnTo>
                <a:lnTo>
                  <a:pt x="1575" y="720"/>
                </a:lnTo>
                <a:lnTo>
                  <a:pt x="1575" y="720"/>
                </a:lnTo>
                <a:lnTo>
                  <a:pt x="1575" y="722"/>
                </a:lnTo>
                <a:lnTo>
                  <a:pt x="1577" y="722"/>
                </a:lnTo>
                <a:lnTo>
                  <a:pt x="1577" y="724"/>
                </a:lnTo>
                <a:lnTo>
                  <a:pt x="1577" y="724"/>
                </a:lnTo>
                <a:lnTo>
                  <a:pt x="1577" y="727"/>
                </a:lnTo>
                <a:lnTo>
                  <a:pt x="1577" y="729"/>
                </a:lnTo>
                <a:lnTo>
                  <a:pt x="1577" y="731"/>
                </a:lnTo>
                <a:lnTo>
                  <a:pt x="1579" y="733"/>
                </a:lnTo>
                <a:lnTo>
                  <a:pt x="1579" y="735"/>
                </a:lnTo>
                <a:lnTo>
                  <a:pt x="1579" y="735"/>
                </a:lnTo>
                <a:lnTo>
                  <a:pt x="1579" y="737"/>
                </a:lnTo>
                <a:lnTo>
                  <a:pt x="1581" y="737"/>
                </a:lnTo>
                <a:lnTo>
                  <a:pt x="1583" y="737"/>
                </a:lnTo>
                <a:lnTo>
                  <a:pt x="1586" y="737"/>
                </a:lnTo>
                <a:lnTo>
                  <a:pt x="1588" y="737"/>
                </a:lnTo>
                <a:lnTo>
                  <a:pt x="1590" y="737"/>
                </a:lnTo>
                <a:lnTo>
                  <a:pt x="1592" y="737"/>
                </a:lnTo>
                <a:lnTo>
                  <a:pt x="1598" y="737"/>
                </a:lnTo>
                <a:lnTo>
                  <a:pt x="1602" y="737"/>
                </a:lnTo>
                <a:lnTo>
                  <a:pt x="1602" y="737"/>
                </a:lnTo>
                <a:lnTo>
                  <a:pt x="1605" y="735"/>
                </a:lnTo>
                <a:lnTo>
                  <a:pt x="1607" y="733"/>
                </a:lnTo>
                <a:lnTo>
                  <a:pt x="1607" y="733"/>
                </a:lnTo>
                <a:lnTo>
                  <a:pt x="1609" y="733"/>
                </a:lnTo>
                <a:lnTo>
                  <a:pt x="1609" y="731"/>
                </a:lnTo>
                <a:lnTo>
                  <a:pt x="1611" y="731"/>
                </a:lnTo>
                <a:lnTo>
                  <a:pt x="1613" y="729"/>
                </a:lnTo>
                <a:lnTo>
                  <a:pt x="1615" y="729"/>
                </a:lnTo>
                <a:lnTo>
                  <a:pt x="1619" y="729"/>
                </a:lnTo>
                <a:lnTo>
                  <a:pt x="1619" y="729"/>
                </a:lnTo>
                <a:lnTo>
                  <a:pt x="1621" y="727"/>
                </a:lnTo>
                <a:lnTo>
                  <a:pt x="1624" y="727"/>
                </a:lnTo>
                <a:lnTo>
                  <a:pt x="1630" y="724"/>
                </a:lnTo>
                <a:lnTo>
                  <a:pt x="1632" y="724"/>
                </a:lnTo>
                <a:lnTo>
                  <a:pt x="1632" y="724"/>
                </a:lnTo>
                <a:lnTo>
                  <a:pt x="1634" y="724"/>
                </a:lnTo>
                <a:lnTo>
                  <a:pt x="1636" y="724"/>
                </a:lnTo>
                <a:lnTo>
                  <a:pt x="1636" y="727"/>
                </a:lnTo>
                <a:lnTo>
                  <a:pt x="1636" y="727"/>
                </a:lnTo>
                <a:lnTo>
                  <a:pt x="1636" y="729"/>
                </a:lnTo>
                <a:lnTo>
                  <a:pt x="1636" y="729"/>
                </a:lnTo>
                <a:lnTo>
                  <a:pt x="1636" y="729"/>
                </a:lnTo>
                <a:lnTo>
                  <a:pt x="1636" y="731"/>
                </a:lnTo>
                <a:lnTo>
                  <a:pt x="1636" y="731"/>
                </a:lnTo>
                <a:lnTo>
                  <a:pt x="1636" y="733"/>
                </a:lnTo>
                <a:lnTo>
                  <a:pt x="1636" y="735"/>
                </a:lnTo>
                <a:lnTo>
                  <a:pt x="1638" y="737"/>
                </a:lnTo>
                <a:lnTo>
                  <a:pt x="1638" y="737"/>
                </a:lnTo>
                <a:lnTo>
                  <a:pt x="1636" y="739"/>
                </a:lnTo>
                <a:lnTo>
                  <a:pt x="1636" y="741"/>
                </a:lnTo>
                <a:lnTo>
                  <a:pt x="1634" y="741"/>
                </a:lnTo>
                <a:lnTo>
                  <a:pt x="1634" y="741"/>
                </a:lnTo>
                <a:lnTo>
                  <a:pt x="1632" y="741"/>
                </a:lnTo>
                <a:lnTo>
                  <a:pt x="1632" y="741"/>
                </a:lnTo>
                <a:lnTo>
                  <a:pt x="1632" y="743"/>
                </a:lnTo>
                <a:lnTo>
                  <a:pt x="1630" y="743"/>
                </a:lnTo>
                <a:lnTo>
                  <a:pt x="1630" y="743"/>
                </a:lnTo>
                <a:lnTo>
                  <a:pt x="1630" y="746"/>
                </a:lnTo>
                <a:lnTo>
                  <a:pt x="1630" y="746"/>
                </a:lnTo>
                <a:lnTo>
                  <a:pt x="1630" y="748"/>
                </a:lnTo>
                <a:lnTo>
                  <a:pt x="1630" y="748"/>
                </a:lnTo>
                <a:lnTo>
                  <a:pt x="1628" y="750"/>
                </a:lnTo>
                <a:lnTo>
                  <a:pt x="1628" y="752"/>
                </a:lnTo>
                <a:lnTo>
                  <a:pt x="1628" y="752"/>
                </a:lnTo>
                <a:lnTo>
                  <a:pt x="1628" y="752"/>
                </a:lnTo>
                <a:lnTo>
                  <a:pt x="1628" y="754"/>
                </a:lnTo>
                <a:lnTo>
                  <a:pt x="1628" y="756"/>
                </a:lnTo>
                <a:lnTo>
                  <a:pt x="1626" y="758"/>
                </a:lnTo>
                <a:lnTo>
                  <a:pt x="1624" y="760"/>
                </a:lnTo>
                <a:lnTo>
                  <a:pt x="1626" y="762"/>
                </a:lnTo>
                <a:lnTo>
                  <a:pt x="1626" y="762"/>
                </a:lnTo>
                <a:lnTo>
                  <a:pt x="1626" y="762"/>
                </a:lnTo>
                <a:lnTo>
                  <a:pt x="1626" y="765"/>
                </a:lnTo>
                <a:lnTo>
                  <a:pt x="1624" y="765"/>
                </a:lnTo>
                <a:lnTo>
                  <a:pt x="1624" y="765"/>
                </a:lnTo>
                <a:lnTo>
                  <a:pt x="1624" y="767"/>
                </a:lnTo>
                <a:lnTo>
                  <a:pt x="1621" y="767"/>
                </a:lnTo>
                <a:lnTo>
                  <a:pt x="1621" y="769"/>
                </a:lnTo>
                <a:lnTo>
                  <a:pt x="1621" y="769"/>
                </a:lnTo>
                <a:lnTo>
                  <a:pt x="1621" y="771"/>
                </a:lnTo>
                <a:lnTo>
                  <a:pt x="1621" y="771"/>
                </a:lnTo>
                <a:lnTo>
                  <a:pt x="1619" y="771"/>
                </a:lnTo>
                <a:lnTo>
                  <a:pt x="1619" y="771"/>
                </a:lnTo>
                <a:lnTo>
                  <a:pt x="1619" y="773"/>
                </a:lnTo>
                <a:lnTo>
                  <a:pt x="1619" y="775"/>
                </a:lnTo>
                <a:lnTo>
                  <a:pt x="1617" y="775"/>
                </a:lnTo>
                <a:lnTo>
                  <a:pt x="1619" y="777"/>
                </a:lnTo>
                <a:lnTo>
                  <a:pt x="1617" y="777"/>
                </a:lnTo>
                <a:lnTo>
                  <a:pt x="1617" y="777"/>
                </a:lnTo>
                <a:lnTo>
                  <a:pt x="1615" y="777"/>
                </a:lnTo>
                <a:lnTo>
                  <a:pt x="1615" y="777"/>
                </a:lnTo>
                <a:lnTo>
                  <a:pt x="1615" y="779"/>
                </a:lnTo>
                <a:lnTo>
                  <a:pt x="1613" y="782"/>
                </a:lnTo>
                <a:lnTo>
                  <a:pt x="1613" y="784"/>
                </a:lnTo>
                <a:lnTo>
                  <a:pt x="1613" y="786"/>
                </a:lnTo>
                <a:lnTo>
                  <a:pt x="1611" y="788"/>
                </a:lnTo>
                <a:lnTo>
                  <a:pt x="1611" y="788"/>
                </a:lnTo>
                <a:lnTo>
                  <a:pt x="1609" y="788"/>
                </a:lnTo>
                <a:lnTo>
                  <a:pt x="1609" y="788"/>
                </a:lnTo>
                <a:lnTo>
                  <a:pt x="1609" y="788"/>
                </a:lnTo>
                <a:lnTo>
                  <a:pt x="1609" y="788"/>
                </a:lnTo>
                <a:lnTo>
                  <a:pt x="1607" y="790"/>
                </a:lnTo>
                <a:lnTo>
                  <a:pt x="1605" y="794"/>
                </a:lnTo>
                <a:lnTo>
                  <a:pt x="1602" y="796"/>
                </a:lnTo>
                <a:lnTo>
                  <a:pt x="1602" y="798"/>
                </a:lnTo>
                <a:lnTo>
                  <a:pt x="1600" y="796"/>
                </a:lnTo>
                <a:lnTo>
                  <a:pt x="1600" y="796"/>
                </a:lnTo>
                <a:lnTo>
                  <a:pt x="1600" y="796"/>
                </a:lnTo>
                <a:lnTo>
                  <a:pt x="1598" y="794"/>
                </a:lnTo>
                <a:lnTo>
                  <a:pt x="1596" y="794"/>
                </a:lnTo>
                <a:lnTo>
                  <a:pt x="1598" y="792"/>
                </a:lnTo>
                <a:lnTo>
                  <a:pt x="1598" y="790"/>
                </a:lnTo>
                <a:lnTo>
                  <a:pt x="1596" y="788"/>
                </a:lnTo>
                <a:lnTo>
                  <a:pt x="1596" y="786"/>
                </a:lnTo>
                <a:lnTo>
                  <a:pt x="1596" y="784"/>
                </a:lnTo>
                <a:lnTo>
                  <a:pt x="1596" y="784"/>
                </a:lnTo>
                <a:lnTo>
                  <a:pt x="1596" y="784"/>
                </a:lnTo>
                <a:lnTo>
                  <a:pt x="1594" y="784"/>
                </a:lnTo>
                <a:lnTo>
                  <a:pt x="1594" y="782"/>
                </a:lnTo>
                <a:lnTo>
                  <a:pt x="1594" y="784"/>
                </a:lnTo>
                <a:lnTo>
                  <a:pt x="1592" y="784"/>
                </a:lnTo>
                <a:lnTo>
                  <a:pt x="1590" y="786"/>
                </a:lnTo>
                <a:lnTo>
                  <a:pt x="1590" y="786"/>
                </a:lnTo>
                <a:lnTo>
                  <a:pt x="1590" y="788"/>
                </a:lnTo>
                <a:lnTo>
                  <a:pt x="1588" y="788"/>
                </a:lnTo>
                <a:lnTo>
                  <a:pt x="1588" y="788"/>
                </a:lnTo>
                <a:lnTo>
                  <a:pt x="1586" y="790"/>
                </a:lnTo>
                <a:lnTo>
                  <a:pt x="1583" y="790"/>
                </a:lnTo>
                <a:lnTo>
                  <a:pt x="1581" y="790"/>
                </a:lnTo>
                <a:lnTo>
                  <a:pt x="1581" y="790"/>
                </a:lnTo>
                <a:lnTo>
                  <a:pt x="1581" y="792"/>
                </a:lnTo>
                <a:lnTo>
                  <a:pt x="1581" y="792"/>
                </a:lnTo>
                <a:lnTo>
                  <a:pt x="1581" y="794"/>
                </a:lnTo>
                <a:lnTo>
                  <a:pt x="1581" y="794"/>
                </a:lnTo>
                <a:lnTo>
                  <a:pt x="1581" y="796"/>
                </a:lnTo>
                <a:lnTo>
                  <a:pt x="1583" y="798"/>
                </a:lnTo>
                <a:lnTo>
                  <a:pt x="1586" y="807"/>
                </a:lnTo>
                <a:lnTo>
                  <a:pt x="1583" y="807"/>
                </a:lnTo>
                <a:lnTo>
                  <a:pt x="1583" y="813"/>
                </a:lnTo>
                <a:lnTo>
                  <a:pt x="1583" y="813"/>
                </a:lnTo>
                <a:lnTo>
                  <a:pt x="1583" y="815"/>
                </a:lnTo>
                <a:lnTo>
                  <a:pt x="1583" y="817"/>
                </a:lnTo>
                <a:lnTo>
                  <a:pt x="1583" y="817"/>
                </a:lnTo>
                <a:lnTo>
                  <a:pt x="1586" y="817"/>
                </a:lnTo>
                <a:lnTo>
                  <a:pt x="1586" y="817"/>
                </a:lnTo>
                <a:lnTo>
                  <a:pt x="1586" y="820"/>
                </a:lnTo>
                <a:lnTo>
                  <a:pt x="1586" y="820"/>
                </a:lnTo>
                <a:lnTo>
                  <a:pt x="1583" y="822"/>
                </a:lnTo>
                <a:lnTo>
                  <a:pt x="1583" y="824"/>
                </a:lnTo>
                <a:lnTo>
                  <a:pt x="1583" y="824"/>
                </a:lnTo>
                <a:lnTo>
                  <a:pt x="1583" y="824"/>
                </a:lnTo>
                <a:lnTo>
                  <a:pt x="1581" y="826"/>
                </a:lnTo>
                <a:lnTo>
                  <a:pt x="1581" y="826"/>
                </a:lnTo>
                <a:lnTo>
                  <a:pt x="1581" y="828"/>
                </a:lnTo>
                <a:lnTo>
                  <a:pt x="1581" y="828"/>
                </a:lnTo>
                <a:lnTo>
                  <a:pt x="1579" y="828"/>
                </a:lnTo>
                <a:lnTo>
                  <a:pt x="1579" y="828"/>
                </a:lnTo>
                <a:lnTo>
                  <a:pt x="1577" y="828"/>
                </a:lnTo>
                <a:lnTo>
                  <a:pt x="1577" y="828"/>
                </a:lnTo>
                <a:lnTo>
                  <a:pt x="1575" y="830"/>
                </a:lnTo>
                <a:lnTo>
                  <a:pt x="1573" y="830"/>
                </a:lnTo>
                <a:lnTo>
                  <a:pt x="1573" y="830"/>
                </a:lnTo>
                <a:lnTo>
                  <a:pt x="1573" y="830"/>
                </a:lnTo>
                <a:lnTo>
                  <a:pt x="1573" y="832"/>
                </a:lnTo>
                <a:lnTo>
                  <a:pt x="1573" y="832"/>
                </a:lnTo>
                <a:lnTo>
                  <a:pt x="1573" y="832"/>
                </a:lnTo>
                <a:lnTo>
                  <a:pt x="1575" y="832"/>
                </a:lnTo>
                <a:lnTo>
                  <a:pt x="1575" y="834"/>
                </a:lnTo>
                <a:lnTo>
                  <a:pt x="1573" y="834"/>
                </a:lnTo>
                <a:lnTo>
                  <a:pt x="1575" y="836"/>
                </a:lnTo>
                <a:lnTo>
                  <a:pt x="1575" y="836"/>
                </a:lnTo>
                <a:lnTo>
                  <a:pt x="1575" y="836"/>
                </a:lnTo>
                <a:lnTo>
                  <a:pt x="1575" y="839"/>
                </a:lnTo>
                <a:lnTo>
                  <a:pt x="1577" y="839"/>
                </a:lnTo>
                <a:lnTo>
                  <a:pt x="1577" y="839"/>
                </a:lnTo>
                <a:lnTo>
                  <a:pt x="1579" y="834"/>
                </a:lnTo>
                <a:lnTo>
                  <a:pt x="1577" y="832"/>
                </a:lnTo>
                <a:lnTo>
                  <a:pt x="1577" y="832"/>
                </a:lnTo>
                <a:lnTo>
                  <a:pt x="1579" y="832"/>
                </a:lnTo>
                <a:lnTo>
                  <a:pt x="1581" y="832"/>
                </a:lnTo>
                <a:lnTo>
                  <a:pt x="1583" y="832"/>
                </a:lnTo>
                <a:lnTo>
                  <a:pt x="1586" y="832"/>
                </a:lnTo>
                <a:lnTo>
                  <a:pt x="1586" y="830"/>
                </a:lnTo>
                <a:lnTo>
                  <a:pt x="1588" y="830"/>
                </a:lnTo>
                <a:lnTo>
                  <a:pt x="1590" y="826"/>
                </a:lnTo>
                <a:lnTo>
                  <a:pt x="1592" y="822"/>
                </a:lnTo>
                <a:lnTo>
                  <a:pt x="1594" y="822"/>
                </a:lnTo>
                <a:lnTo>
                  <a:pt x="1596" y="820"/>
                </a:lnTo>
                <a:lnTo>
                  <a:pt x="1596" y="820"/>
                </a:lnTo>
                <a:lnTo>
                  <a:pt x="1596" y="822"/>
                </a:lnTo>
                <a:lnTo>
                  <a:pt x="1594" y="824"/>
                </a:lnTo>
                <a:lnTo>
                  <a:pt x="1594" y="824"/>
                </a:lnTo>
                <a:lnTo>
                  <a:pt x="1596" y="824"/>
                </a:lnTo>
                <a:lnTo>
                  <a:pt x="1596" y="824"/>
                </a:lnTo>
                <a:lnTo>
                  <a:pt x="1600" y="822"/>
                </a:lnTo>
                <a:lnTo>
                  <a:pt x="1600" y="820"/>
                </a:lnTo>
                <a:lnTo>
                  <a:pt x="1600" y="822"/>
                </a:lnTo>
                <a:lnTo>
                  <a:pt x="1600" y="828"/>
                </a:lnTo>
                <a:lnTo>
                  <a:pt x="1602" y="828"/>
                </a:lnTo>
                <a:lnTo>
                  <a:pt x="1605" y="828"/>
                </a:lnTo>
                <a:lnTo>
                  <a:pt x="1607" y="828"/>
                </a:lnTo>
                <a:lnTo>
                  <a:pt x="1609" y="830"/>
                </a:lnTo>
                <a:lnTo>
                  <a:pt x="1611" y="830"/>
                </a:lnTo>
                <a:lnTo>
                  <a:pt x="1611" y="830"/>
                </a:lnTo>
                <a:lnTo>
                  <a:pt x="1613" y="830"/>
                </a:lnTo>
                <a:lnTo>
                  <a:pt x="1613" y="832"/>
                </a:lnTo>
                <a:lnTo>
                  <a:pt x="1617" y="830"/>
                </a:lnTo>
                <a:lnTo>
                  <a:pt x="1619" y="828"/>
                </a:lnTo>
                <a:lnTo>
                  <a:pt x="1621" y="828"/>
                </a:lnTo>
                <a:lnTo>
                  <a:pt x="1628" y="826"/>
                </a:lnTo>
                <a:lnTo>
                  <a:pt x="1630" y="826"/>
                </a:lnTo>
                <a:lnTo>
                  <a:pt x="1636" y="820"/>
                </a:lnTo>
                <a:lnTo>
                  <a:pt x="1640" y="817"/>
                </a:lnTo>
                <a:lnTo>
                  <a:pt x="1645" y="815"/>
                </a:lnTo>
                <a:lnTo>
                  <a:pt x="1647" y="813"/>
                </a:lnTo>
                <a:lnTo>
                  <a:pt x="1649" y="811"/>
                </a:lnTo>
                <a:lnTo>
                  <a:pt x="1649" y="809"/>
                </a:lnTo>
                <a:lnTo>
                  <a:pt x="1651" y="807"/>
                </a:lnTo>
                <a:lnTo>
                  <a:pt x="1655" y="801"/>
                </a:lnTo>
                <a:lnTo>
                  <a:pt x="1657" y="798"/>
                </a:lnTo>
                <a:lnTo>
                  <a:pt x="1659" y="798"/>
                </a:lnTo>
                <a:lnTo>
                  <a:pt x="1659" y="796"/>
                </a:lnTo>
                <a:lnTo>
                  <a:pt x="1662" y="794"/>
                </a:lnTo>
                <a:lnTo>
                  <a:pt x="1664" y="792"/>
                </a:lnTo>
                <a:lnTo>
                  <a:pt x="1666" y="790"/>
                </a:lnTo>
                <a:lnTo>
                  <a:pt x="1668" y="788"/>
                </a:lnTo>
                <a:lnTo>
                  <a:pt x="1670" y="786"/>
                </a:lnTo>
                <a:lnTo>
                  <a:pt x="1674" y="782"/>
                </a:lnTo>
                <a:lnTo>
                  <a:pt x="1678" y="777"/>
                </a:lnTo>
                <a:lnTo>
                  <a:pt x="1683" y="773"/>
                </a:lnTo>
                <a:lnTo>
                  <a:pt x="1685" y="771"/>
                </a:lnTo>
                <a:lnTo>
                  <a:pt x="1689" y="765"/>
                </a:lnTo>
                <a:lnTo>
                  <a:pt x="1691" y="760"/>
                </a:lnTo>
                <a:lnTo>
                  <a:pt x="1693" y="758"/>
                </a:lnTo>
                <a:lnTo>
                  <a:pt x="1693" y="756"/>
                </a:lnTo>
                <a:lnTo>
                  <a:pt x="1695" y="752"/>
                </a:lnTo>
                <a:lnTo>
                  <a:pt x="1695" y="752"/>
                </a:lnTo>
                <a:lnTo>
                  <a:pt x="1697" y="750"/>
                </a:lnTo>
                <a:lnTo>
                  <a:pt x="1704" y="743"/>
                </a:lnTo>
                <a:lnTo>
                  <a:pt x="1706" y="739"/>
                </a:lnTo>
                <a:lnTo>
                  <a:pt x="1708" y="733"/>
                </a:lnTo>
                <a:lnTo>
                  <a:pt x="1710" y="731"/>
                </a:lnTo>
                <a:lnTo>
                  <a:pt x="1712" y="729"/>
                </a:lnTo>
                <a:lnTo>
                  <a:pt x="1714" y="729"/>
                </a:lnTo>
                <a:lnTo>
                  <a:pt x="1719" y="724"/>
                </a:lnTo>
                <a:lnTo>
                  <a:pt x="1721" y="722"/>
                </a:lnTo>
                <a:lnTo>
                  <a:pt x="1721" y="720"/>
                </a:lnTo>
                <a:lnTo>
                  <a:pt x="1721" y="716"/>
                </a:lnTo>
                <a:lnTo>
                  <a:pt x="1725" y="712"/>
                </a:lnTo>
                <a:lnTo>
                  <a:pt x="1723" y="712"/>
                </a:lnTo>
                <a:lnTo>
                  <a:pt x="1723" y="710"/>
                </a:lnTo>
                <a:lnTo>
                  <a:pt x="1723" y="710"/>
                </a:lnTo>
                <a:lnTo>
                  <a:pt x="1723" y="708"/>
                </a:lnTo>
                <a:lnTo>
                  <a:pt x="1723" y="708"/>
                </a:lnTo>
                <a:lnTo>
                  <a:pt x="1725" y="705"/>
                </a:lnTo>
                <a:lnTo>
                  <a:pt x="1725" y="705"/>
                </a:lnTo>
                <a:lnTo>
                  <a:pt x="1727" y="699"/>
                </a:lnTo>
                <a:lnTo>
                  <a:pt x="1725" y="697"/>
                </a:lnTo>
                <a:lnTo>
                  <a:pt x="1725" y="695"/>
                </a:lnTo>
                <a:lnTo>
                  <a:pt x="1725" y="693"/>
                </a:lnTo>
                <a:lnTo>
                  <a:pt x="1727" y="691"/>
                </a:lnTo>
                <a:lnTo>
                  <a:pt x="1727" y="691"/>
                </a:lnTo>
                <a:lnTo>
                  <a:pt x="1727" y="691"/>
                </a:lnTo>
                <a:lnTo>
                  <a:pt x="1727" y="691"/>
                </a:lnTo>
                <a:lnTo>
                  <a:pt x="1727" y="689"/>
                </a:lnTo>
                <a:lnTo>
                  <a:pt x="1725" y="680"/>
                </a:lnTo>
                <a:lnTo>
                  <a:pt x="1727" y="676"/>
                </a:lnTo>
                <a:lnTo>
                  <a:pt x="1727" y="672"/>
                </a:lnTo>
                <a:lnTo>
                  <a:pt x="1729" y="672"/>
                </a:lnTo>
                <a:lnTo>
                  <a:pt x="1729" y="667"/>
                </a:lnTo>
                <a:lnTo>
                  <a:pt x="1731" y="663"/>
                </a:lnTo>
                <a:lnTo>
                  <a:pt x="1733" y="659"/>
                </a:lnTo>
                <a:lnTo>
                  <a:pt x="1735" y="657"/>
                </a:lnTo>
                <a:lnTo>
                  <a:pt x="1738" y="655"/>
                </a:lnTo>
                <a:lnTo>
                  <a:pt x="1740" y="653"/>
                </a:lnTo>
                <a:lnTo>
                  <a:pt x="1740" y="650"/>
                </a:lnTo>
                <a:lnTo>
                  <a:pt x="1742" y="648"/>
                </a:lnTo>
                <a:lnTo>
                  <a:pt x="1740" y="646"/>
                </a:lnTo>
                <a:lnTo>
                  <a:pt x="1738" y="646"/>
                </a:lnTo>
                <a:lnTo>
                  <a:pt x="1735" y="644"/>
                </a:lnTo>
                <a:lnTo>
                  <a:pt x="1735" y="642"/>
                </a:lnTo>
                <a:lnTo>
                  <a:pt x="1738" y="640"/>
                </a:lnTo>
                <a:lnTo>
                  <a:pt x="1738" y="638"/>
                </a:lnTo>
                <a:lnTo>
                  <a:pt x="1738" y="634"/>
                </a:lnTo>
                <a:lnTo>
                  <a:pt x="1735" y="634"/>
                </a:lnTo>
                <a:lnTo>
                  <a:pt x="1731" y="629"/>
                </a:lnTo>
                <a:lnTo>
                  <a:pt x="1731" y="629"/>
                </a:lnTo>
                <a:lnTo>
                  <a:pt x="1731" y="629"/>
                </a:lnTo>
                <a:lnTo>
                  <a:pt x="1735" y="631"/>
                </a:lnTo>
                <a:lnTo>
                  <a:pt x="1738" y="629"/>
                </a:lnTo>
                <a:lnTo>
                  <a:pt x="1740" y="627"/>
                </a:lnTo>
                <a:lnTo>
                  <a:pt x="1740" y="625"/>
                </a:lnTo>
                <a:lnTo>
                  <a:pt x="1738" y="625"/>
                </a:lnTo>
                <a:lnTo>
                  <a:pt x="1733" y="621"/>
                </a:lnTo>
                <a:lnTo>
                  <a:pt x="1733" y="621"/>
                </a:lnTo>
                <a:lnTo>
                  <a:pt x="1729" y="619"/>
                </a:lnTo>
                <a:lnTo>
                  <a:pt x="1723" y="615"/>
                </a:lnTo>
                <a:lnTo>
                  <a:pt x="1723" y="610"/>
                </a:lnTo>
                <a:lnTo>
                  <a:pt x="1721" y="608"/>
                </a:lnTo>
                <a:lnTo>
                  <a:pt x="1716" y="606"/>
                </a:lnTo>
                <a:lnTo>
                  <a:pt x="1714" y="604"/>
                </a:lnTo>
                <a:lnTo>
                  <a:pt x="1714" y="604"/>
                </a:lnTo>
                <a:lnTo>
                  <a:pt x="1708" y="606"/>
                </a:lnTo>
                <a:lnTo>
                  <a:pt x="1704" y="606"/>
                </a:lnTo>
                <a:lnTo>
                  <a:pt x="1697" y="604"/>
                </a:lnTo>
                <a:lnTo>
                  <a:pt x="1697" y="604"/>
                </a:lnTo>
                <a:lnTo>
                  <a:pt x="1700" y="606"/>
                </a:lnTo>
                <a:lnTo>
                  <a:pt x="1697" y="606"/>
                </a:lnTo>
                <a:lnTo>
                  <a:pt x="1700" y="610"/>
                </a:lnTo>
                <a:lnTo>
                  <a:pt x="1697" y="612"/>
                </a:lnTo>
                <a:lnTo>
                  <a:pt x="1697" y="615"/>
                </a:lnTo>
                <a:lnTo>
                  <a:pt x="1695" y="619"/>
                </a:lnTo>
                <a:lnTo>
                  <a:pt x="1695" y="621"/>
                </a:lnTo>
                <a:lnTo>
                  <a:pt x="1693" y="621"/>
                </a:lnTo>
                <a:lnTo>
                  <a:pt x="1691" y="621"/>
                </a:lnTo>
                <a:lnTo>
                  <a:pt x="1691" y="619"/>
                </a:lnTo>
                <a:lnTo>
                  <a:pt x="1693" y="617"/>
                </a:lnTo>
                <a:lnTo>
                  <a:pt x="1695" y="615"/>
                </a:lnTo>
                <a:lnTo>
                  <a:pt x="1695" y="610"/>
                </a:lnTo>
                <a:lnTo>
                  <a:pt x="1695" y="610"/>
                </a:lnTo>
                <a:lnTo>
                  <a:pt x="1695" y="610"/>
                </a:lnTo>
                <a:lnTo>
                  <a:pt x="1693" y="612"/>
                </a:lnTo>
                <a:lnTo>
                  <a:pt x="1691" y="617"/>
                </a:lnTo>
                <a:lnTo>
                  <a:pt x="1687" y="619"/>
                </a:lnTo>
                <a:lnTo>
                  <a:pt x="1683" y="619"/>
                </a:lnTo>
                <a:lnTo>
                  <a:pt x="1676" y="621"/>
                </a:lnTo>
                <a:lnTo>
                  <a:pt x="1676" y="619"/>
                </a:lnTo>
                <a:lnTo>
                  <a:pt x="1676" y="619"/>
                </a:lnTo>
                <a:lnTo>
                  <a:pt x="1676" y="619"/>
                </a:lnTo>
                <a:lnTo>
                  <a:pt x="1681" y="617"/>
                </a:lnTo>
                <a:lnTo>
                  <a:pt x="1683" y="612"/>
                </a:lnTo>
                <a:lnTo>
                  <a:pt x="1685" y="612"/>
                </a:lnTo>
                <a:lnTo>
                  <a:pt x="1685" y="610"/>
                </a:lnTo>
                <a:lnTo>
                  <a:pt x="1683" y="610"/>
                </a:lnTo>
                <a:lnTo>
                  <a:pt x="1681" y="610"/>
                </a:lnTo>
                <a:lnTo>
                  <a:pt x="1678" y="608"/>
                </a:lnTo>
                <a:lnTo>
                  <a:pt x="1678" y="608"/>
                </a:lnTo>
                <a:lnTo>
                  <a:pt x="1678" y="608"/>
                </a:lnTo>
                <a:lnTo>
                  <a:pt x="1681" y="606"/>
                </a:lnTo>
                <a:lnTo>
                  <a:pt x="1683" y="604"/>
                </a:lnTo>
                <a:lnTo>
                  <a:pt x="1681" y="604"/>
                </a:lnTo>
                <a:lnTo>
                  <a:pt x="1678" y="604"/>
                </a:lnTo>
                <a:lnTo>
                  <a:pt x="1674" y="606"/>
                </a:lnTo>
                <a:lnTo>
                  <a:pt x="1674" y="608"/>
                </a:lnTo>
                <a:lnTo>
                  <a:pt x="1674" y="608"/>
                </a:lnTo>
                <a:lnTo>
                  <a:pt x="1676" y="610"/>
                </a:lnTo>
                <a:lnTo>
                  <a:pt x="1674" y="615"/>
                </a:lnTo>
                <a:lnTo>
                  <a:pt x="1672" y="612"/>
                </a:lnTo>
                <a:lnTo>
                  <a:pt x="1670" y="615"/>
                </a:lnTo>
                <a:lnTo>
                  <a:pt x="1670" y="615"/>
                </a:lnTo>
                <a:lnTo>
                  <a:pt x="1668" y="615"/>
                </a:lnTo>
                <a:lnTo>
                  <a:pt x="1668" y="612"/>
                </a:lnTo>
                <a:lnTo>
                  <a:pt x="1668" y="608"/>
                </a:lnTo>
                <a:lnTo>
                  <a:pt x="1668" y="602"/>
                </a:lnTo>
                <a:lnTo>
                  <a:pt x="1670" y="600"/>
                </a:lnTo>
                <a:lnTo>
                  <a:pt x="1670" y="598"/>
                </a:lnTo>
                <a:lnTo>
                  <a:pt x="1670" y="598"/>
                </a:lnTo>
                <a:lnTo>
                  <a:pt x="1668" y="598"/>
                </a:lnTo>
                <a:lnTo>
                  <a:pt x="1666" y="598"/>
                </a:lnTo>
                <a:lnTo>
                  <a:pt x="1662" y="598"/>
                </a:lnTo>
                <a:lnTo>
                  <a:pt x="1655" y="598"/>
                </a:lnTo>
                <a:lnTo>
                  <a:pt x="1649" y="596"/>
                </a:lnTo>
                <a:lnTo>
                  <a:pt x="1647" y="596"/>
                </a:lnTo>
                <a:lnTo>
                  <a:pt x="1647" y="596"/>
                </a:lnTo>
                <a:lnTo>
                  <a:pt x="1645" y="593"/>
                </a:lnTo>
                <a:lnTo>
                  <a:pt x="1645" y="591"/>
                </a:lnTo>
                <a:lnTo>
                  <a:pt x="1647" y="591"/>
                </a:lnTo>
                <a:lnTo>
                  <a:pt x="1651" y="587"/>
                </a:lnTo>
                <a:lnTo>
                  <a:pt x="1653" y="585"/>
                </a:lnTo>
                <a:lnTo>
                  <a:pt x="1659" y="581"/>
                </a:lnTo>
                <a:lnTo>
                  <a:pt x="1662" y="579"/>
                </a:lnTo>
                <a:lnTo>
                  <a:pt x="1664" y="577"/>
                </a:lnTo>
                <a:lnTo>
                  <a:pt x="1670" y="574"/>
                </a:lnTo>
                <a:lnTo>
                  <a:pt x="1672" y="572"/>
                </a:lnTo>
                <a:lnTo>
                  <a:pt x="1674" y="570"/>
                </a:lnTo>
                <a:lnTo>
                  <a:pt x="1678" y="568"/>
                </a:lnTo>
                <a:lnTo>
                  <a:pt x="1681" y="566"/>
                </a:lnTo>
                <a:lnTo>
                  <a:pt x="1683" y="564"/>
                </a:lnTo>
                <a:lnTo>
                  <a:pt x="1689" y="558"/>
                </a:lnTo>
                <a:lnTo>
                  <a:pt x="1689" y="558"/>
                </a:lnTo>
                <a:lnTo>
                  <a:pt x="1691" y="555"/>
                </a:lnTo>
                <a:lnTo>
                  <a:pt x="1691" y="553"/>
                </a:lnTo>
                <a:lnTo>
                  <a:pt x="1697" y="547"/>
                </a:lnTo>
                <a:lnTo>
                  <a:pt x="1702" y="545"/>
                </a:lnTo>
                <a:lnTo>
                  <a:pt x="1706" y="541"/>
                </a:lnTo>
                <a:lnTo>
                  <a:pt x="1710" y="538"/>
                </a:lnTo>
                <a:lnTo>
                  <a:pt x="1710" y="538"/>
                </a:lnTo>
                <a:lnTo>
                  <a:pt x="1712" y="536"/>
                </a:lnTo>
                <a:lnTo>
                  <a:pt x="1714" y="534"/>
                </a:lnTo>
                <a:lnTo>
                  <a:pt x="1716" y="534"/>
                </a:lnTo>
                <a:lnTo>
                  <a:pt x="1719" y="530"/>
                </a:lnTo>
                <a:lnTo>
                  <a:pt x="1725" y="528"/>
                </a:lnTo>
                <a:lnTo>
                  <a:pt x="1725" y="528"/>
                </a:lnTo>
                <a:lnTo>
                  <a:pt x="1729" y="519"/>
                </a:lnTo>
                <a:lnTo>
                  <a:pt x="1729" y="517"/>
                </a:lnTo>
                <a:lnTo>
                  <a:pt x="1733" y="515"/>
                </a:lnTo>
                <a:lnTo>
                  <a:pt x="1740" y="513"/>
                </a:lnTo>
                <a:lnTo>
                  <a:pt x="1742" y="509"/>
                </a:lnTo>
                <a:lnTo>
                  <a:pt x="1744" y="507"/>
                </a:lnTo>
                <a:lnTo>
                  <a:pt x="1748" y="503"/>
                </a:lnTo>
                <a:lnTo>
                  <a:pt x="1754" y="498"/>
                </a:lnTo>
                <a:lnTo>
                  <a:pt x="1757" y="496"/>
                </a:lnTo>
                <a:lnTo>
                  <a:pt x="1767" y="494"/>
                </a:lnTo>
                <a:lnTo>
                  <a:pt x="1771" y="494"/>
                </a:lnTo>
                <a:lnTo>
                  <a:pt x="1778" y="492"/>
                </a:lnTo>
                <a:lnTo>
                  <a:pt x="1782" y="492"/>
                </a:lnTo>
                <a:lnTo>
                  <a:pt x="1786" y="494"/>
                </a:lnTo>
                <a:lnTo>
                  <a:pt x="1803" y="492"/>
                </a:lnTo>
                <a:lnTo>
                  <a:pt x="1805" y="494"/>
                </a:lnTo>
                <a:lnTo>
                  <a:pt x="1807" y="494"/>
                </a:lnTo>
                <a:lnTo>
                  <a:pt x="1809" y="498"/>
                </a:lnTo>
                <a:lnTo>
                  <a:pt x="1809" y="498"/>
                </a:lnTo>
                <a:lnTo>
                  <a:pt x="1814" y="496"/>
                </a:lnTo>
                <a:lnTo>
                  <a:pt x="1816" y="492"/>
                </a:lnTo>
                <a:lnTo>
                  <a:pt x="1818" y="492"/>
                </a:lnTo>
                <a:lnTo>
                  <a:pt x="1822" y="494"/>
                </a:lnTo>
                <a:lnTo>
                  <a:pt x="1826" y="494"/>
                </a:lnTo>
                <a:lnTo>
                  <a:pt x="1833" y="496"/>
                </a:lnTo>
                <a:lnTo>
                  <a:pt x="1835" y="496"/>
                </a:lnTo>
                <a:lnTo>
                  <a:pt x="1839" y="494"/>
                </a:lnTo>
                <a:lnTo>
                  <a:pt x="1843" y="492"/>
                </a:lnTo>
                <a:lnTo>
                  <a:pt x="1847" y="496"/>
                </a:lnTo>
                <a:lnTo>
                  <a:pt x="1852" y="496"/>
                </a:lnTo>
                <a:lnTo>
                  <a:pt x="1854" y="496"/>
                </a:lnTo>
                <a:lnTo>
                  <a:pt x="1856" y="494"/>
                </a:lnTo>
                <a:lnTo>
                  <a:pt x="1854" y="492"/>
                </a:lnTo>
                <a:lnTo>
                  <a:pt x="1852" y="494"/>
                </a:lnTo>
                <a:lnTo>
                  <a:pt x="1852" y="492"/>
                </a:lnTo>
                <a:lnTo>
                  <a:pt x="1852" y="490"/>
                </a:lnTo>
                <a:lnTo>
                  <a:pt x="1854" y="492"/>
                </a:lnTo>
                <a:lnTo>
                  <a:pt x="1858" y="492"/>
                </a:lnTo>
                <a:lnTo>
                  <a:pt x="1858" y="490"/>
                </a:lnTo>
                <a:lnTo>
                  <a:pt x="1858" y="490"/>
                </a:lnTo>
                <a:lnTo>
                  <a:pt x="1858" y="490"/>
                </a:lnTo>
                <a:lnTo>
                  <a:pt x="1856" y="488"/>
                </a:lnTo>
                <a:lnTo>
                  <a:pt x="1860" y="486"/>
                </a:lnTo>
                <a:lnTo>
                  <a:pt x="1862" y="486"/>
                </a:lnTo>
                <a:lnTo>
                  <a:pt x="1864" y="484"/>
                </a:lnTo>
                <a:lnTo>
                  <a:pt x="1873" y="488"/>
                </a:lnTo>
                <a:lnTo>
                  <a:pt x="1875" y="488"/>
                </a:lnTo>
                <a:lnTo>
                  <a:pt x="1877" y="488"/>
                </a:lnTo>
                <a:lnTo>
                  <a:pt x="1881" y="490"/>
                </a:lnTo>
                <a:lnTo>
                  <a:pt x="1879" y="490"/>
                </a:lnTo>
                <a:lnTo>
                  <a:pt x="1879" y="490"/>
                </a:lnTo>
                <a:lnTo>
                  <a:pt x="1879" y="490"/>
                </a:lnTo>
                <a:lnTo>
                  <a:pt x="1881" y="492"/>
                </a:lnTo>
                <a:lnTo>
                  <a:pt x="1883" y="492"/>
                </a:lnTo>
                <a:lnTo>
                  <a:pt x="1883" y="492"/>
                </a:lnTo>
                <a:lnTo>
                  <a:pt x="1885" y="490"/>
                </a:lnTo>
                <a:lnTo>
                  <a:pt x="1885" y="490"/>
                </a:lnTo>
                <a:lnTo>
                  <a:pt x="1885" y="488"/>
                </a:lnTo>
                <a:lnTo>
                  <a:pt x="1887" y="488"/>
                </a:lnTo>
                <a:lnTo>
                  <a:pt x="1892" y="490"/>
                </a:lnTo>
                <a:lnTo>
                  <a:pt x="1894" y="490"/>
                </a:lnTo>
                <a:lnTo>
                  <a:pt x="1898" y="494"/>
                </a:lnTo>
                <a:lnTo>
                  <a:pt x="1900" y="496"/>
                </a:lnTo>
                <a:lnTo>
                  <a:pt x="1902" y="496"/>
                </a:lnTo>
                <a:lnTo>
                  <a:pt x="1904" y="496"/>
                </a:lnTo>
                <a:lnTo>
                  <a:pt x="1904" y="496"/>
                </a:lnTo>
                <a:lnTo>
                  <a:pt x="1900" y="498"/>
                </a:lnTo>
                <a:lnTo>
                  <a:pt x="1898" y="498"/>
                </a:lnTo>
                <a:lnTo>
                  <a:pt x="1894" y="498"/>
                </a:lnTo>
                <a:lnTo>
                  <a:pt x="1887" y="500"/>
                </a:lnTo>
                <a:lnTo>
                  <a:pt x="1892" y="505"/>
                </a:lnTo>
                <a:lnTo>
                  <a:pt x="1896" y="505"/>
                </a:lnTo>
                <a:lnTo>
                  <a:pt x="1902" y="505"/>
                </a:lnTo>
                <a:lnTo>
                  <a:pt x="1904" y="503"/>
                </a:lnTo>
                <a:lnTo>
                  <a:pt x="1906" y="500"/>
                </a:lnTo>
                <a:lnTo>
                  <a:pt x="1906" y="500"/>
                </a:lnTo>
                <a:lnTo>
                  <a:pt x="1911" y="503"/>
                </a:lnTo>
                <a:lnTo>
                  <a:pt x="1913" y="503"/>
                </a:lnTo>
                <a:lnTo>
                  <a:pt x="1915" y="503"/>
                </a:lnTo>
                <a:lnTo>
                  <a:pt x="1917" y="500"/>
                </a:lnTo>
                <a:lnTo>
                  <a:pt x="1919" y="500"/>
                </a:lnTo>
                <a:lnTo>
                  <a:pt x="1921" y="500"/>
                </a:lnTo>
                <a:lnTo>
                  <a:pt x="1921" y="496"/>
                </a:lnTo>
                <a:lnTo>
                  <a:pt x="1928" y="496"/>
                </a:lnTo>
                <a:lnTo>
                  <a:pt x="1930" y="498"/>
                </a:lnTo>
                <a:lnTo>
                  <a:pt x="1932" y="500"/>
                </a:lnTo>
                <a:lnTo>
                  <a:pt x="1936" y="500"/>
                </a:lnTo>
                <a:lnTo>
                  <a:pt x="1938" y="498"/>
                </a:lnTo>
                <a:lnTo>
                  <a:pt x="1938" y="496"/>
                </a:lnTo>
                <a:lnTo>
                  <a:pt x="1942" y="498"/>
                </a:lnTo>
                <a:lnTo>
                  <a:pt x="1944" y="498"/>
                </a:lnTo>
                <a:lnTo>
                  <a:pt x="1947" y="498"/>
                </a:lnTo>
                <a:lnTo>
                  <a:pt x="1949" y="498"/>
                </a:lnTo>
                <a:lnTo>
                  <a:pt x="1949" y="496"/>
                </a:lnTo>
                <a:lnTo>
                  <a:pt x="1949" y="494"/>
                </a:lnTo>
                <a:lnTo>
                  <a:pt x="1947" y="492"/>
                </a:lnTo>
                <a:lnTo>
                  <a:pt x="1940" y="490"/>
                </a:lnTo>
                <a:lnTo>
                  <a:pt x="1936" y="492"/>
                </a:lnTo>
                <a:lnTo>
                  <a:pt x="1936" y="492"/>
                </a:lnTo>
                <a:lnTo>
                  <a:pt x="1934" y="492"/>
                </a:lnTo>
                <a:lnTo>
                  <a:pt x="1934" y="490"/>
                </a:lnTo>
                <a:lnTo>
                  <a:pt x="1934" y="488"/>
                </a:lnTo>
                <a:lnTo>
                  <a:pt x="1936" y="488"/>
                </a:lnTo>
                <a:lnTo>
                  <a:pt x="1936" y="486"/>
                </a:lnTo>
                <a:lnTo>
                  <a:pt x="1936" y="484"/>
                </a:lnTo>
                <a:lnTo>
                  <a:pt x="1938" y="481"/>
                </a:lnTo>
                <a:lnTo>
                  <a:pt x="1938" y="481"/>
                </a:lnTo>
                <a:lnTo>
                  <a:pt x="1940" y="477"/>
                </a:lnTo>
                <a:lnTo>
                  <a:pt x="1947" y="471"/>
                </a:lnTo>
                <a:lnTo>
                  <a:pt x="1953" y="467"/>
                </a:lnTo>
                <a:lnTo>
                  <a:pt x="1957" y="465"/>
                </a:lnTo>
                <a:lnTo>
                  <a:pt x="1959" y="460"/>
                </a:lnTo>
                <a:lnTo>
                  <a:pt x="1963" y="456"/>
                </a:lnTo>
                <a:lnTo>
                  <a:pt x="1968" y="452"/>
                </a:lnTo>
                <a:lnTo>
                  <a:pt x="1970" y="452"/>
                </a:lnTo>
                <a:lnTo>
                  <a:pt x="1972" y="450"/>
                </a:lnTo>
                <a:lnTo>
                  <a:pt x="1972" y="446"/>
                </a:lnTo>
                <a:lnTo>
                  <a:pt x="1974" y="443"/>
                </a:lnTo>
                <a:lnTo>
                  <a:pt x="1976" y="443"/>
                </a:lnTo>
                <a:lnTo>
                  <a:pt x="1978" y="441"/>
                </a:lnTo>
                <a:lnTo>
                  <a:pt x="1982" y="439"/>
                </a:lnTo>
                <a:lnTo>
                  <a:pt x="1985" y="437"/>
                </a:lnTo>
                <a:lnTo>
                  <a:pt x="1989" y="437"/>
                </a:lnTo>
                <a:lnTo>
                  <a:pt x="1993" y="439"/>
                </a:lnTo>
                <a:lnTo>
                  <a:pt x="1995" y="439"/>
                </a:lnTo>
                <a:lnTo>
                  <a:pt x="1997" y="437"/>
                </a:lnTo>
                <a:lnTo>
                  <a:pt x="2001" y="437"/>
                </a:lnTo>
                <a:lnTo>
                  <a:pt x="2006" y="437"/>
                </a:lnTo>
                <a:lnTo>
                  <a:pt x="2010" y="435"/>
                </a:lnTo>
                <a:lnTo>
                  <a:pt x="2010" y="435"/>
                </a:lnTo>
                <a:lnTo>
                  <a:pt x="2012" y="435"/>
                </a:lnTo>
                <a:lnTo>
                  <a:pt x="2014" y="437"/>
                </a:lnTo>
                <a:lnTo>
                  <a:pt x="2016" y="437"/>
                </a:lnTo>
                <a:lnTo>
                  <a:pt x="2016" y="439"/>
                </a:lnTo>
                <a:lnTo>
                  <a:pt x="2018" y="439"/>
                </a:lnTo>
                <a:lnTo>
                  <a:pt x="2027" y="435"/>
                </a:lnTo>
                <a:lnTo>
                  <a:pt x="2027" y="435"/>
                </a:lnTo>
                <a:lnTo>
                  <a:pt x="2027" y="435"/>
                </a:lnTo>
                <a:lnTo>
                  <a:pt x="2029" y="437"/>
                </a:lnTo>
                <a:lnTo>
                  <a:pt x="2029" y="437"/>
                </a:lnTo>
                <a:lnTo>
                  <a:pt x="2027" y="441"/>
                </a:lnTo>
                <a:lnTo>
                  <a:pt x="2025" y="443"/>
                </a:lnTo>
                <a:lnTo>
                  <a:pt x="2023" y="448"/>
                </a:lnTo>
                <a:lnTo>
                  <a:pt x="2020" y="450"/>
                </a:lnTo>
                <a:lnTo>
                  <a:pt x="2023" y="450"/>
                </a:lnTo>
                <a:lnTo>
                  <a:pt x="2023" y="454"/>
                </a:lnTo>
                <a:lnTo>
                  <a:pt x="2020" y="456"/>
                </a:lnTo>
                <a:lnTo>
                  <a:pt x="2020" y="458"/>
                </a:lnTo>
                <a:lnTo>
                  <a:pt x="2020" y="458"/>
                </a:lnTo>
                <a:lnTo>
                  <a:pt x="2023" y="456"/>
                </a:lnTo>
                <a:lnTo>
                  <a:pt x="2027" y="456"/>
                </a:lnTo>
                <a:lnTo>
                  <a:pt x="2027" y="456"/>
                </a:lnTo>
                <a:lnTo>
                  <a:pt x="2029" y="456"/>
                </a:lnTo>
                <a:lnTo>
                  <a:pt x="2027" y="460"/>
                </a:lnTo>
                <a:lnTo>
                  <a:pt x="2027" y="462"/>
                </a:lnTo>
                <a:lnTo>
                  <a:pt x="2027" y="462"/>
                </a:lnTo>
                <a:lnTo>
                  <a:pt x="2025" y="465"/>
                </a:lnTo>
                <a:lnTo>
                  <a:pt x="2027" y="465"/>
                </a:lnTo>
                <a:lnTo>
                  <a:pt x="2029" y="462"/>
                </a:lnTo>
                <a:lnTo>
                  <a:pt x="2031" y="462"/>
                </a:lnTo>
                <a:lnTo>
                  <a:pt x="2035" y="462"/>
                </a:lnTo>
                <a:lnTo>
                  <a:pt x="2037" y="458"/>
                </a:lnTo>
                <a:lnTo>
                  <a:pt x="2039" y="456"/>
                </a:lnTo>
                <a:lnTo>
                  <a:pt x="2056" y="443"/>
                </a:lnTo>
                <a:lnTo>
                  <a:pt x="2061" y="441"/>
                </a:lnTo>
                <a:lnTo>
                  <a:pt x="2061" y="441"/>
                </a:lnTo>
                <a:lnTo>
                  <a:pt x="2063" y="441"/>
                </a:lnTo>
                <a:lnTo>
                  <a:pt x="2065" y="441"/>
                </a:lnTo>
                <a:lnTo>
                  <a:pt x="2065" y="439"/>
                </a:lnTo>
                <a:lnTo>
                  <a:pt x="2065" y="439"/>
                </a:lnTo>
                <a:lnTo>
                  <a:pt x="2067" y="439"/>
                </a:lnTo>
                <a:lnTo>
                  <a:pt x="2067" y="441"/>
                </a:lnTo>
                <a:lnTo>
                  <a:pt x="2069" y="443"/>
                </a:lnTo>
                <a:lnTo>
                  <a:pt x="2069" y="443"/>
                </a:lnTo>
                <a:lnTo>
                  <a:pt x="2071" y="443"/>
                </a:lnTo>
                <a:lnTo>
                  <a:pt x="2071" y="441"/>
                </a:lnTo>
                <a:lnTo>
                  <a:pt x="2071" y="441"/>
                </a:lnTo>
                <a:lnTo>
                  <a:pt x="2073" y="439"/>
                </a:lnTo>
                <a:lnTo>
                  <a:pt x="2071" y="439"/>
                </a:lnTo>
                <a:lnTo>
                  <a:pt x="2069" y="437"/>
                </a:lnTo>
                <a:lnTo>
                  <a:pt x="2069" y="435"/>
                </a:lnTo>
                <a:lnTo>
                  <a:pt x="2071" y="431"/>
                </a:lnTo>
                <a:lnTo>
                  <a:pt x="2071" y="429"/>
                </a:lnTo>
                <a:lnTo>
                  <a:pt x="2071" y="426"/>
                </a:lnTo>
                <a:lnTo>
                  <a:pt x="2071" y="424"/>
                </a:lnTo>
                <a:lnTo>
                  <a:pt x="2073" y="424"/>
                </a:lnTo>
                <a:lnTo>
                  <a:pt x="2073" y="424"/>
                </a:lnTo>
                <a:lnTo>
                  <a:pt x="2073" y="422"/>
                </a:lnTo>
                <a:lnTo>
                  <a:pt x="2073" y="420"/>
                </a:lnTo>
                <a:lnTo>
                  <a:pt x="2073" y="420"/>
                </a:lnTo>
                <a:lnTo>
                  <a:pt x="2088" y="416"/>
                </a:lnTo>
                <a:lnTo>
                  <a:pt x="2090" y="416"/>
                </a:lnTo>
                <a:lnTo>
                  <a:pt x="2092" y="416"/>
                </a:lnTo>
                <a:lnTo>
                  <a:pt x="2096" y="420"/>
                </a:lnTo>
                <a:lnTo>
                  <a:pt x="2101" y="420"/>
                </a:lnTo>
                <a:lnTo>
                  <a:pt x="2105" y="420"/>
                </a:lnTo>
                <a:lnTo>
                  <a:pt x="2105" y="422"/>
                </a:lnTo>
                <a:lnTo>
                  <a:pt x="2103" y="422"/>
                </a:lnTo>
                <a:lnTo>
                  <a:pt x="2103" y="422"/>
                </a:lnTo>
                <a:lnTo>
                  <a:pt x="2103" y="422"/>
                </a:lnTo>
                <a:lnTo>
                  <a:pt x="2103" y="424"/>
                </a:lnTo>
                <a:lnTo>
                  <a:pt x="2101" y="422"/>
                </a:lnTo>
                <a:lnTo>
                  <a:pt x="2099" y="422"/>
                </a:lnTo>
                <a:lnTo>
                  <a:pt x="2094" y="422"/>
                </a:lnTo>
                <a:lnTo>
                  <a:pt x="2092" y="422"/>
                </a:lnTo>
                <a:lnTo>
                  <a:pt x="2088" y="424"/>
                </a:lnTo>
                <a:lnTo>
                  <a:pt x="2088" y="426"/>
                </a:lnTo>
                <a:lnTo>
                  <a:pt x="2086" y="431"/>
                </a:lnTo>
                <a:lnTo>
                  <a:pt x="2086" y="435"/>
                </a:lnTo>
                <a:lnTo>
                  <a:pt x="2084" y="439"/>
                </a:lnTo>
                <a:lnTo>
                  <a:pt x="2082" y="441"/>
                </a:lnTo>
                <a:lnTo>
                  <a:pt x="2082" y="443"/>
                </a:lnTo>
                <a:lnTo>
                  <a:pt x="2082" y="446"/>
                </a:lnTo>
                <a:lnTo>
                  <a:pt x="2084" y="446"/>
                </a:lnTo>
                <a:lnTo>
                  <a:pt x="2084" y="448"/>
                </a:lnTo>
                <a:lnTo>
                  <a:pt x="2084" y="448"/>
                </a:lnTo>
                <a:lnTo>
                  <a:pt x="2082" y="450"/>
                </a:lnTo>
                <a:lnTo>
                  <a:pt x="2077" y="454"/>
                </a:lnTo>
                <a:lnTo>
                  <a:pt x="2077" y="454"/>
                </a:lnTo>
                <a:lnTo>
                  <a:pt x="2077" y="456"/>
                </a:lnTo>
                <a:lnTo>
                  <a:pt x="2080" y="458"/>
                </a:lnTo>
                <a:lnTo>
                  <a:pt x="2077" y="458"/>
                </a:lnTo>
                <a:lnTo>
                  <a:pt x="2075" y="460"/>
                </a:lnTo>
                <a:lnTo>
                  <a:pt x="2073" y="460"/>
                </a:lnTo>
                <a:lnTo>
                  <a:pt x="2069" y="460"/>
                </a:lnTo>
                <a:lnTo>
                  <a:pt x="2065" y="465"/>
                </a:lnTo>
                <a:lnTo>
                  <a:pt x="2058" y="467"/>
                </a:lnTo>
                <a:lnTo>
                  <a:pt x="2054" y="469"/>
                </a:lnTo>
                <a:lnTo>
                  <a:pt x="2054" y="469"/>
                </a:lnTo>
                <a:lnTo>
                  <a:pt x="2052" y="473"/>
                </a:lnTo>
                <a:lnTo>
                  <a:pt x="2050" y="475"/>
                </a:lnTo>
                <a:lnTo>
                  <a:pt x="2046" y="479"/>
                </a:lnTo>
                <a:lnTo>
                  <a:pt x="2042" y="484"/>
                </a:lnTo>
                <a:lnTo>
                  <a:pt x="2035" y="488"/>
                </a:lnTo>
                <a:lnTo>
                  <a:pt x="2033" y="488"/>
                </a:lnTo>
                <a:lnTo>
                  <a:pt x="2031" y="490"/>
                </a:lnTo>
                <a:lnTo>
                  <a:pt x="2029" y="492"/>
                </a:lnTo>
                <a:lnTo>
                  <a:pt x="2020" y="498"/>
                </a:lnTo>
                <a:lnTo>
                  <a:pt x="2016" y="507"/>
                </a:lnTo>
                <a:lnTo>
                  <a:pt x="2014" y="509"/>
                </a:lnTo>
                <a:lnTo>
                  <a:pt x="2012" y="511"/>
                </a:lnTo>
                <a:lnTo>
                  <a:pt x="2012" y="513"/>
                </a:lnTo>
                <a:lnTo>
                  <a:pt x="2008" y="515"/>
                </a:lnTo>
                <a:lnTo>
                  <a:pt x="2004" y="517"/>
                </a:lnTo>
                <a:lnTo>
                  <a:pt x="1999" y="522"/>
                </a:lnTo>
                <a:lnTo>
                  <a:pt x="1997" y="522"/>
                </a:lnTo>
                <a:lnTo>
                  <a:pt x="1997" y="524"/>
                </a:lnTo>
                <a:lnTo>
                  <a:pt x="1995" y="524"/>
                </a:lnTo>
                <a:lnTo>
                  <a:pt x="1993" y="524"/>
                </a:lnTo>
                <a:lnTo>
                  <a:pt x="1987" y="524"/>
                </a:lnTo>
                <a:lnTo>
                  <a:pt x="1985" y="528"/>
                </a:lnTo>
                <a:lnTo>
                  <a:pt x="1980" y="530"/>
                </a:lnTo>
                <a:lnTo>
                  <a:pt x="1976" y="528"/>
                </a:lnTo>
                <a:lnTo>
                  <a:pt x="1976" y="528"/>
                </a:lnTo>
                <a:lnTo>
                  <a:pt x="1974" y="530"/>
                </a:lnTo>
                <a:lnTo>
                  <a:pt x="1974" y="530"/>
                </a:lnTo>
                <a:lnTo>
                  <a:pt x="1976" y="532"/>
                </a:lnTo>
                <a:lnTo>
                  <a:pt x="1976" y="532"/>
                </a:lnTo>
                <a:lnTo>
                  <a:pt x="1976" y="534"/>
                </a:lnTo>
                <a:lnTo>
                  <a:pt x="1976" y="536"/>
                </a:lnTo>
                <a:lnTo>
                  <a:pt x="1974" y="541"/>
                </a:lnTo>
                <a:lnTo>
                  <a:pt x="1974" y="543"/>
                </a:lnTo>
                <a:lnTo>
                  <a:pt x="1970" y="545"/>
                </a:lnTo>
                <a:lnTo>
                  <a:pt x="1963" y="551"/>
                </a:lnTo>
                <a:lnTo>
                  <a:pt x="1963" y="551"/>
                </a:lnTo>
                <a:lnTo>
                  <a:pt x="1961" y="553"/>
                </a:lnTo>
                <a:lnTo>
                  <a:pt x="1957" y="566"/>
                </a:lnTo>
                <a:lnTo>
                  <a:pt x="1957" y="572"/>
                </a:lnTo>
                <a:lnTo>
                  <a:pt x="1955" y="581"/>
                </a:lnTo>
                <a:lnTo>
                  <a:pt x="1955" y="585"/>
                </a:lnTo>
                <a:lnTo>
                  <a:pt x="1957" y="591"/>
                </a:lnTo>
                <a:lnTo>
                  <a:pt x="1957" y="600"/>
                </a:lnTo>
                <a:lnTo>
                  <a:pt x="1961" y="612"/>
                </a:lnTo>
                <a:lnTo>
                  <a:pt x="1961" y="615"/>
                </a:lnTo>
                <a:lnTo>
                  <a:pt x="1963" y="631"/>
                </a:lnTo>
                <a:lnTo>
                  <a:pt x="1963" y="634"/>
                </a:lnTo>
                <a:lnTo>
                  <a:pt x="1963" y="636"/>
                </a:lnTo>
                <a:lnTo>
                  <a:pt x="1966" y="638"/>
                </a:lnTo>
                <a:lnTo>
                  <a:pt x="1968" y="642"/>
                </a:lnTo>
                <a:lnTo>
                  <a:pt x="1968" y="644"/>
                </a:lnTo>
                <a:lnTo>
                  <a:pt x="1970" y="653"/>
                </a:lnTo>
                <a:lnTo>
                  <a:pt x="1970" y="663"/>
                </a:lnTo>
                <a:lnTo>
                  <a:pt x="1970" y="663"/>
                </a:lnTo>
                <a:lnTo>
                  <a:pt x="1970" y="665"/>
                </a:lnTo>
                <a:lnTo>
                  <a:pt x="1972" y="667"/>
                </a:lnTo>
                <a:lnTo>
                  <a:pt x="1972" y="670"/>
                </a:lnTo>
                <a:lnTo>
                  <a:pt x="1974" y="672"/>
                </a:lnTo>
                <a:lnTo>
                  <a:pt x="1974" y="672"/>
                </a:lnTo>
                <a:lnTo>
                  <a:pt x="1974" y="672"/>
                </a:lnTo>
                <a:lnTo>
                  <a:pt x="1980" y="667"/>
                </a:lnTo>
                <a:lnTo>
                  <a:pt x="1985" y="663"/>
                </a:lnTo>
                <a:lnTo>
                  <a:pt x="1985" y="663"/>
                </a:lnTo>
                <a:lnTo>
                  <a:pt x="1987" y="661"/>
                </a:lnTo>
                <a:lnTo>
                  <a:pt x="1991" y="659"/>
                </a:lnTo>
                <a:lnTo>
                  <a:pt x="1995" y="655"/>
                </a:lnTo>
                <a:lnTo>
                  <a:pt x="1997" y="650"/>
                </a:lnTo>
                <a:lnTo>
                  <a:pt x="1999" y="646"/>
                </a:lnTo>
                <a:lnTo>
                  <a:pt x="1999" y="644"/>
                </a:lnTo>
                <a:lnTo>
                  <a:pt x="1999" y="642"/>
                </a:lnTo>
                <a:lnTo>
                  <a:pt x="1999" y="638"/>
                </a:lnTo>
                <a:lnTo>
                  <a:pt x="2001" y="638"/>
                </a:lnTo>
                <a:lnTo>
                  <a:pt x="2001" y="634"/>
                </a:lnTo>
                <a:lnTo>
                  <a:pt x="2001" y="634"/>
                </a:lnTo>
                <a:lnTo>
                  <a:pt x="1999" y="631"/>
                </a:lnTo>
                <a:lnTo>
                  <a:pt x="1999" y="629"/>
                </a:lnTo>
                <a:lnTo>
                  <a:pt x="2001" y="629"/>
                </a:lnTo>
                <a:lnTo>
                  <a:pt x="2001" y="631"/>
                </a:lnTo>
                <a:lnTo>
                  <a:pt x="2004" y="631"/>
                </a:lnTo>
                <a:lnTo>
                  <a:pt x="2004" y="634"/>
                </a:lnTo>
                <a:lnTo>
                  <a:pt x="2008" y="629"/>
                </a:lnTo>
                <a:lnTo>
                  <a:pt x="2010" y="629"/>
                </a:lnTo>
                <a:lnTo>
                  <a:pt x="2016" y="625"/>
                </a:lnTo>
                <a:lnTo>
                  <a:pt x="2020" y="627"/>
                </a:lnTo>
                <a:lnTo>
                  <a:pt x="2023" y="629"/>
                </a:lnTo>
                <a:lnTo>
                  <a:pt x="2023" y="629"/>
                </a:lnTo>
                <a:lnTo>
                  <a:pt x="2023" y="625"/>
                </a:lnTo>
                <a:lnTo>
                  <a:pt x="2020" y="623"/>
                </a:lnTo>
                <a:lnTo>
                  <a:pt x="2023" y="621"/>
                </a:lnTo>
                <a:lnTo>
                  <a:pt x="2023" y="619"/>
                </a:lnTo>
                <a:lnTo>
                  <a:pt x="2023" y="619"/>
                </a:lnTo>
                <a:lnTo>
                  <a:pt x="2020" y="617"/>
                </a:lnTo>
                <a:lnTo>
                  <a:pt x="2020" y="615"/>
                </a:lnTo>
                <a:lnTo>
                  <a:pt x="2023" y="610"/>
                </a:lnTo>
                <a:lnTo>
                  <a:pt x="2023" y="608"/>
                </a:lnTo>
                <a:lnTo>
                  <a:pt x="2025" y="606"/>
                </a:lnTo>
                <a:lnTo>
                  <a:pt x="2027" y="604"/>
                </a:lnTo>
                <a:lnTo>
                  <a:pt x="2031" y="602"/>
                </a:lnTo>
                <a:lnTo>
                  <a:pt x="2035" y="600"/>
                </a:lnTo>
                <a:lnTo>
                  <a:pt x="2037" y="598"/>
                </a:lnTo>
                <a:lnTo>
                  <a:pt x="2039" y="598"/>
                </a:lnTo>
                <a:lnTo>
                  <a:pt x="2044" y="600"/>
                </a:lnTo>
                <a:lnTo>
                  <a:pt x="2048" y="600"/>
                </a:lnTo>
                <a:lnTo>
                  <a:pt x="2050" y="600"/>
                </a:lnTo>
                <a:lnTo>
                  <a:pt x="2052" y="596"/>
                </a:lnTo>
                <a:lnTo>
                  <a:pt x="2054" y="593"/>
                </a:lnTo>
                <a:lnTo>
                  <a:pt x="2054" y="591"/>
                </a:lnTo>
                <a:lnTo>
                  <a:pt x="2054" y="589"/>
                </a:lnTo>
                <a:lnTo>
                  <a:pt x="2050" y="587"/>
                </a:lnTo>
                <a:lnTo>
                  <a:pt x="2050" y="585"/>
                </a:lnTo>
                <a:lnTo>
                  <a:pt x="2050" y="581"/>
                </a:lnTo>
                <a:lnTo>
                  <a:pt x="2050" y="579"/>
                </a:lnTo>
                <a:lnTo>
                  <a:pt x="2050" y="574"/>
                </a:lnTo>
                <a:lnTo>
                  <a:pt x="2052" y="570"/>
                </a:lnTo>
                <a:lnTo>
                  <a:pt x="2054" y="566"/>
                </a:lnTo>
                <a:lnTo>
                  <a:pt x="2056" y="566"/>
                </a:lnTo>
                <a:lnTo>
                  <a:pt x="2058" y="564"/>
                </a:lnTo>
                <a:lnTo>
                  <a:pt x="2061" y="562"/>
                </a:lnTo>
                <a:lnTo>
                  <a:pt x="2061" y="562"/>
                </a:lnTo>
                <a:lnTo>
                  <a:pt x="2061" y="560"/>
                </a:lnTo>
                <a:lnTo>
                  <a:pt x="2063" y="558"/>
                </a:lnTo>
                <a:lnTo>
                  <a:pt x="2065" y="558"/>
                </a:lnTo>
                <a:lnTo>
                  <a:pt x="2067" y="558"/>
                </a:lnTo>
                <a:lnTo>
                  <a:pt x="2069" y="558"/>
                </a:lnTo>
                <a:lnTo>
                  <a:pt x="2069" y="558"/>
                </a:lnTo>
                <a:lnTo>
                  <a:pt x="2069" y="558"/>
                </a:lnTo>
                <a:lnTo>
                  <a:pt x="2067" y="560"/>
                </a:lnTo>
                <a:lnTo>
                  <a:pt x="2065" y="560"/>
                </a:lnTo>
                <a:lnTo>
                  <a:pt x="2063" y="564"/>
                </a:lnTo>
                <a:lnTo>
                  <a:pt x="2067" y="566"/>
                </a:lnTo>
                <a:lnTo>
                  <a:pt x="2069" y="568"/>
                </a:lnTo>
                <a:lnTo>
                  <a:pt x="2069" y="566"/>
                </a:lnTo>
                <a:lnTo>
                  <a:pt x="2071" y="564"/>
                </a:lnTo>
                <a:lnTo>
                  <a:pt x="2073" y="564"/>
                </a:lnTo>
                <a:lnTo>
                  <a:pt x="2073" y="564"/>
                </a:lnTo>
                <a:lnTo>
                  <a:pt x="2073" y="558"/>
                </a:lnTo>
                <a:lnTo>
                  <a:pt x="2073" y="555"/>
                </a:lnTo>
                <a:lnTo>
                  <a:pt x="2073" y="553"/>
                </a:lnTo>
                <a:lnTo>
                  <a:pt x="2071" y="551"/>
                </a:lnTo>
                <a:lnTo>
                  <a:pt x="2069" y="551"/>
                </a:lnTo>
                <a:lnTo>
                  <a:pt x="2067" y="551"/>
                </a:lnTo>
                <a:lnTo>
                  <a:pt x="2067" y="551"/>
                </a:lnTo>
                <a:lnTo>
                  <a:pt x="2065" y="551"/>
                </a:lnTo>
                <a:lnTo>
                  <a:pt x="2065" y="549"/>
                </a:lnTo>
                <a:lnTo>
                  <a:pt x="2067" y="545"/>
                </a:lnTo>
                <a:lnTo>
                  <a:pt x="2067" y="545"/>
                </a:lnTo>
                <a:lnTo>
                  <a:pt x="2065" y="541"/>
                </a:lnTo>
                <a:lnTo>
                  <a:pt x="2065" y="541"/>
                </a:lnTo>
                <a:lnTo>
                  <a:pt x="2065" y="538"/>
                </a:lnTo>
                <a:lnTo>
                  <a:pt x="2069" y="536"/>
                </a:lnTo>
                <a:lnTo>
                  <a:pt x="2071" y="534"/>
                </a:lnTo>
                <a:lnTo>
                  <a:pt x="2071" y="532"/>
                </a:lnTo>
                <a:lnTo>
                  <a:pt x="2071" y="530"/>
                </a:lnTo>
                <a:lnTo>
                  <a:pt x="2073" y="528"/>
                </a:lnTo>
                <a:lnTo>
                  <a:pt x="2071" y="528"/>
                </a:lnTo>
                <a:lnTo>
                  <a:pt x="2065" y="526"/>
                </a:lnTo>
                <a:lnTo>
                  <a:pt x="2063" y="526"/>
                </a:lnTo>
                <a:lnTo>
                  <a:pt x="2061" y="526"/>
                </a:lnTo>
                <a:lnTo>
                  <a:pt x="2061" y="530"/>
                </a:lnTo>
                <a:lnTo>
                  <a:pt x="2061" y="530"/>
                </a:lnTo>
                <a:lnTo>
                  <a:pt x="2061" y="530"/>
                </a:lnTo>
                <a:lnTo>
                  <a:pt x="2061" y="530"/>
                </a:lnTo>
                <a:lnTo>
                  <a:pt x="2056" y="528"/>
                </a:lnTo>
                <a:lnTo>
                  <a:pt x="2054" y="528"/>
                </a:lnTo>
                <a:lnTo>
                  <a:pt x="2054" y="526"/>
                </a:lnTo>
                <a:lnTo>
                  <a:pt x="2054" y="524"/>
                </a:lnTo>
                <a:lnTo>
                  <a:pt x="2052" y="522"/>
                </a:lnTo>
                <a:lnTo>
                  <a:pt x="2054" y="517"/>
                </a:lnTo>
                <a:lnTo>
                  <a:pt x="2056" y="515"/>
                </a:lnTo>
                <a:lnTo>
                  <a:pt x="2061" y="509"/>
                </a:lnTo>
                <a:lnTo>
                  <a:pt x="2063" y="507"/>
                </a:lnTo>
                <a:lnTo>
                  <a:pt x="2067" y="503"/>
                </a:lnTo>
                <a:lnTo>
                  <a:pt x="2067" y="503"/>
                </a:lnTo>
                <a:lnTo>
                  <a:pt x="2069" y="503"/>
                </a:lnTo>
                <a:lnTo>
                  <a:pt x="2069" y="500"/>
                </a:lnTo>
                <a:lnTo>
                  <a:pt x="2067" y="498"/>
                </a:lnTo>
                <a:lnTo>
                  <a:pt x="2069" y="498"/>
                </a:lnTo>
                <a:lnTo>
                  <a:pt x="2069" y="498"/>
                </a:lnTo>
                <a:lnTo>
                  <a:pt x="2071" y="498"/>
                </a:lnTo>
                <a:lnTo>
                  <a:pt x="2073" y="494"/>
                </a:lnTo>
                <a:lnTo>
                  <a:pt x="2073" y="490"/>
                </a:lnTo>
                <a:lnTo>
                  <a:pt x="2073" y="486"/>
                </a:lnTo>
                <a:lnTo>
                  <a:pt x="2075" y="484"/>
                </a:lnTo>
                <a:lnTo>
                  <a:pt x="2075" y="484"/>
                </a:lnTo>
                <a:lnTo>
                  <a:pt x="2075" y="481"/>
                </a:lnTo>
                <a:lnTo>
                  <a:pt x="2077" y="481"/>
                </a:lnTo>
                <a:lnTo>
                  <a:pt x="2080" y="479"/>
                </a:lnTo>
                <a:lnTo>
                  <a:pt x="2080" y="479"/>
                </a:lnTo>
                <a:lnTo>
                  <a:pt x="2082" y="477"/>
                </a:lnTo>
                <a:lnTo>
                  <a:pt x="2084" y="479"/>
                </a:lnTo>
                <a:lnTo>
                  <a:pt x="2084" y="479"/>
                </a:lnTo>
                <a:lnTo>
                  <a:pt x="2086" y="479"/>
                </a:lnTo>
                <a:lnTo>
                  <a:pt x="2086" y="481"/>
                </a:lnTo>
                <a:lnTo>
                  <a:pt x="2088" y="479"/>
                </a:lnTo>
                <a:lnTo>
                  <a:pt x="2090" y="477"/>
                </a:lnTo>
                <a:lnTo>
                  <a:pt x="2090" y="477"/>
                </a:lnTo>
                <a:lnTo>
                  <a:pt x="2092" y="477"/>
                </a:lnTo>
                <a:lnTo>
                  <a:pt x="2094" y="479"/>
                </a:lnTo>
                <a:lnTo>
                  <a:pt x="2096" y="481"/>
                </a:lnTo>
                <a:lnTo>
                  <a:pt x="2096" y="484"/>
                </a:lnTo>
                <a:lnTo>
                  <a:pt x="2099" y="484"/>
                </a:lnTo>
                <a:lnTo>
                  <a:pt x="2099" y="481"/>
                </a:lnTo>
                <a:lnTo>
                  <a:pt x="2101" y="481"/>
                </a:lnTo>
                <a:lnTo>
                  <a:pt x="2101" y="477"/>
                </a:lnTo>
                <a:lnTo>
                  <a:pt x="2103" y="477"/>
                </a:lnTo>
                <a:lnTo>
                  <a:pt x="2103" y="475"/>
                </a:lnTo>
                <a:lnTo>
                  <a:pt x="2105" y="475"/>
                </a:lnTo>
                <a:lnTo>
                  <a:pt x="2109" y="473"/>
                </a:lnTo>
                <a:lnTo>
                  <a:pt x="2113" y="471"/>
                </a:lnTo>
                <a:lnTo>
                  <a:pt x="2118" y="469"/>
                </a:lnTo>
                <a:lnTo>
                  <a:pt x="2120" y="469"/>
                </a:lnTo>
                <a:lnTo>
                  <a:pt x="2120" y="469"/>
                </a:lnTo>
                <a:lnTo>
                  <a:pt x="2120" y="471"/>
                </a:lnTo>
                <a:lnTo>
                  <a:pt x="2118" y="475"/>
                </a:lnTo>
                <a:lnTo>
                  <a:pt x="2118" y="477"/>
                </a:lnTo>
                <a:lnTo>
                  <a:pt x="2118" y="479"/>
                </a:lnTo>
                <a:lnTo>
                  <a:pt x="2118" y="481"/>
                </a:lnTo>
                <a:lnTo>
                  <a:pt x="2118" y="484"/>
                </a:lnTo>
                <a:lnTo>
                  <a:pt x="2120" y="481"/>
                </a:lnTo>
                <a:lnTo>
                  <a:pt x="2120" y="481"/>
                </a:lnTo>
                <a:lnTo>
                  <a:pt x="2122" y="481"/>
                </a:lnTo>
                <a:lnTo>
                  <a:pt x="2130" y="473"/>
                </a:lnTo>
                <a:lnTo>
                  <a:pt x="2132" y="471"/>
                </a:lnTo>
                <a:lnTo>
                  <a:pt x="2139" y="469"/>
                </a:lnTo>
                <a:lnTo>
                  <a:pt x="2141" y="467"/>
                </a:lnTo>
                <a:lnTo>
                  <a:pt x="2147" y="467"/>
                </a:lnTo>
                <a:lnTo>
                  <a:pt x="2151" y="467"/>
                </a:lnTo>
                <a:lnTo>
                  <a:pt x="2156" y="467"/>
                </a:lnTo>
                <a:lnTo>
                  <a:pt x="2158" y="467"/>
                </a:lnTo>
                <a:lnTo>
                  <a:pt x="2164" y="465"/>
                </a:lnTo>
                <a:lnTo>
                  <a:pt x="2164" y="467"/>
                </a:lnTo>
                <a:lnTo>
                  <a:pt x="2170" y="469"/>
                </a:lnTo>
                <a:lnTo>
                  <a:pt x="2172" y="473"/>
                </a:lnTo>
                <a:lnTo>
                  <a:pt x="2172" y="473"/>
                </a:lnTo>
                <a:lnTo>
                  <a:pt x="2175" y="475"/>
                </a:lnTo>
                <a:lnTo>
                  <a:pt x="2175" y="475"/>
                </a:lnTo>
                <a:lnTo>
                  <a:pt x="2175" y="477"/>
                </a:lnTo>
                <a:lnTo>
                  <a:pt x="2175" y="477"/>
                </a:lnTo>
                <a:lnTo>
                  <a:pt x="2179" y="479"/>
                </a:lnTo>
                <a:lnTo>
                  <a:pt x="2181" y="479"/>
                </a:lnTo>
                <a:lnTo>
                  <a:pt x="2181" y="479"/>
                </a:lnTo>
                <a:lnTo>
                  <a:pt x="2183" y="477"/>
                </a:lnTo>
                <a:lnTo>
                  <a:pt x="2183" y="473"/>
                </a:lnTo>
                <a:lnTo>
                  <a:pt x="2185" y="471"/>
                </a:lnTo>
                <a:lnTo>
                  <a:pt x="2185" y="471"/>
                </a:lnTo>
                <a:lnTo>
                  <a:pt x="2185" y="469"/>
                </a:lnTo>
                <a:lnTo>
                  <a:pt x="2187" y="469"/>
                </a:lnTo>
                <a:lnTo>
                  <a:pt x="2189" y="467"/>
                </a:lnTo>
                <a:lnTo>
                  <a:pt x="2198" y="462"/>
                </a:lnTo>
                <a:lnTo>
                  <a:pt x="2202" y="460"/>
                </a:lnTo>
                <a:lnTo>
                  <a:pt x="2204" y="460"/>
                </a:lnTo>
                <a:lnTo>
                  <a:pt x="2204" y="460"/>
                </a:lnTo>
                <a:lnTo>
                  <a:pt x="2206" y="458"/>
                </a:lnTo>
                <a:lnTo>
                  <a:pt x="2206" y="458"/>
                </a:lnTo>
                <a:lnTo>
                  <a:pt x="2208" y="456"/>
                </a:lnTo>
                <a:lnTo>
                  <a:pt x="2213" y="454"/>
                </a:lnTo>
                <a:lnTo>
                  <a:pt x="2213" y="454"/>
                </a:lnTo>
                <a:lnTo>
                  <a:pt x="2213" y="452"/>
                </a:lnTo>
                <a:lnTo>
                  <a:pt x="2215" y="452"/>
                </a:lnTo>
                <a:lnTo>
                  <a:pt x="2215" y="452"/>
                </a:lnTo>
                <a:lnTo>
                  <a:pt x="2217" y="450"/>
                </a:lnTo>
                <a:lnTo>
                  <a:pt x="2217" y="450"/>
                </a:lnTo>
                <a:lnTo>
                  <a:pt x="2217" y="450"/>
                </a:lnTo>
                <a:lnTo>
                  <a:pt x="2219" y="450"/>
                </a:lnTo>
                <a:lnTo>
                  <a:pt x="2219" y="450"/>
                </a:lnTo>
                <a:lnTo>
                  <a:pt x="2219" y="450"/>
                </a:lnTo>
                <a:lnTo>
                  <a:pt x="2219" y="448"/>
                </a:lnTo>
                <a:lnTo>
                  <a:pt x="2219" y="446"/>
                </a:lnTo>
                <a:lnTo>
                  <a:pt x="2219" y="446"/>
                </a:lnTo>
                <a:lnTo>
                  <a:pt x="2223" y="448"/>
                </a:lnTo>
                <a:lnTo>
                  <a:pt x="2223" y="448"/>
                </a:lnTo>
                <a:lnTo>
                  <a:pt x="2227" y="443"/>
                </a:lnTo>
                <a:lnTo>
                  <a:pt x="2232" y="439"/>
                </a:lnTo>
                <a:lnTo>
                  <a:pt x="2234" y="441"/>
                </a:lnTo>
                <a:lnTo>
                  <a:pt x="2238" y="437"/>
                </a:lnTo>
                <a:lnTo>
                  <a:pt x="2240" y="437"/>
                </a:lnTo>
                <a:lnTo>
                  <a:pt x="2244" y="437"/>
                </a:lnTo>
                <a:lnTo>
                  <a:pt x="2246" y="435"/>
                </a:lnTo>
                <a:lnTo>
                  <a:pt x="2248" y="435"/>
                </a:lnTo>
                <a:lnTo>
                  <a:pt x="2248" y="435"/>
                </a:lnTo>
                <a:lnTo>
                  <a:pt x="2255" y="433"/>
                </a:lnTo>
                <a:lnTo>
                  <a:pt x="2257" y="431"/>
                </a:lnTo>
                <a:lnTo>
                  <a:pt x="2257" y="431"/>
                </a:lnTo>
                <a:lnTo>
                  <a:pt x="2259" y="431"/>
                </a:lnTo>
                <a:lnTo>
                  <a:pt x="2261" y="429"/>
                </a:lnTo>
                <a:lnTo>
                  <a:pt x="2272" y="424"/>
                </a:lnTo>
                <a:lnTo>
                  <a:pt x="2274" y="422"/>
                </a:lnTo>
                <a:lnTo>
                  <a:pt x="2278" y="420"/>
                </a:lnTo>
                <a:lnTo>
                  <a:pt x="2280" y="420"/>
                </a:lnTo>
                <a:lnTo>
                  <a:pt x="2284" y="420"/>
                </a:lnTo>
                <a:lnTo>
                  <a:pt x="2284" y="418"/>
                </a:lnTo>
                <a:lnTo>
                  <a:pt x="2282" y="418"/>
                </a:lnTo>
                <a:lnTo>
                  <a:pt x="2282" y="418"/>
                </a:lnTo>
                <a:lnTo>
                  <a:pt x="2282" y="416"/>
                </a:lnTo>
                <a:lnTo>
                  <a:pt x="2282" y="416"/>
                </a:lnTo>
                <a:lnTo>
                  <a:pt x="2282" y="414"/>
                </a:lnTo>
                <a:lnTo>
                  <a:pt x="2284" y="414"/>
                </a:lnTo>
                <a:lnTo>
                  <a:pt x="2284" y="416"/>
                </a:lnTo>
                <a:lnTo>
                  <a:pt x="2286" y="416"/>
                </a:lnTo>
                <a:lnTo>
                  <a:pt x="2286" y="414"/>
                </a:lnTo>
                <a:lnTo>
                  <a:pt x="2286" y="414"/>
                </a:lnTo>
                <a:lnTo>
                  <a:pt x="2289" y="416"/>
                </a:lnTo>
                <a:lnTo>
                  <a:pt x="2286" y="416"/>
                </a:lnTo>
                <a:lnTo>
                  <a:pt x="2286" y="418"/>
                </a:lnTo>
                <a:lnTo>
                  <a:pt x="2286" y="418"/>
                </a:lnTo>
                <a:lnTo>
                  <a:pt x="2289" y="418"/>
                </a:lnTo>
                <a:lnTo>
                  <a:pt x="2293" y="418"/>
                </a:lnTo>
                <a:lnTo>
                  <a:pt x="2297" y="420"/>
                </a:lnTo>
                <a:lnTo>
                  <a:pt x="2312" y="424"/>
                </a:lnTo>
                <a:lnTo>
                  <a:pt x="2314" y="424"/>
                </a:lnTo>
                <a:lnTo>
                  <a:pt x="2314" y="424"/>
                </a:lnTo>
                <a:lnTo>
                  <a:pt x="2314" y="424"/>
                </a:lnTo>
                <a:lnTo>
                  <a:pt x="2316" y="422"/>
                </a:lnTo>
                <a:lnTo>
                  <a:pt x="2318" y="420"/>
                </a:lnTo>
                <a:lnTo>
                  <a:pt x="2320" y="418"/>
                </a:lnTo>
                <a:lnTo>
                  <a:pt x="2322" y="416"/>
                </a:lnTo>
                <a:lnTo>
                  <a:pt x="2322" y="414"/>
                </a:lnTo>
                <a:lnTo>
                  <a:pt x="2320" y="412"/>
                </a:lnTo>
                <a:lnTo>
                  <a:pt x="2318" y="412"/>
                </a:lnTo>
                <a:lnTo>
                  <a:pt x="2318" y="410"/>
                </a:lnTo>
                <a:lnTo>
                  <a:pt x="2316" y="410"/>
                </a:lnTo>
                <a:lnTo>
                  <a:pt x="2318" y="407"/>
                </a:lnTo>
                <a:lnTo>
                  <a:pt x="2318" y="407"/>
                </a:lnTo>
                <a:lnTo>
                  <a:pt x="2318" y="405"/>
                </a:lnTo>
                <a:lnTo>
                  <a:pt x="2318" y="405"/>
                </a:lnTo>
                <a:lnTo>
                  <a:pt x="2314" y="403"/>
                </a:lnTo>
                <a:lnTo>
                  <a:pt x="2312" y="401"/>
                </a:lnTo>
                <a:lnTo>
                  <a:pt x="2312" y="399"/>
                </a:lnTo>
                <a:lnTo>
                  <a:pt x="2310" y="397"/>
                </a:lnTo>
                <a:lnTo>
                  <a:pt x="2310" y="397"/>
                </a:lnTo>
                <a:lnTo>
                  <a:pt x="2310" y="399"/>
                </a:lnTo>
                <a:lnTo>
                  <a:pt x="2310" y="399"/>
                </a:lnTo>
                <a:lnTo>
                  <a:pt x="2308" y="399"/>
                </a:lnTo>
                <a:lnTo>
                  <a:pt x="2308" y="399"/>
                </a:lnTo>
                <a:lnTo>
                  <a:pt x="2308" y="397"/>
                </a:lnTo>
                <a:lnTo>
                  <a:pt x="2308" y="395"/>
                </a:lnTo>
                <a:lnTo>
                  <a:pt x="2305" y="395"/>
                </a:lnTo>
                <a:lnTo>
                  <a:pt x="2303" y="395"/>
                </a:lnTo>
                <a:lnTo>
                  <a:pt x="2308" y="393"/>
                </a:lnTo>
                <a:lnTo>
                  <a:pt x="2308" y="393"/>
                </a:lnTo>
                <a:lnTo>
                  <a:pt x="2310" y="393"/>
                </a:lnTo>
                <a:lnTo>
                  <a:pt x="2308" y="388"/>
                </a:lnTo>
                <a:lnTo>
                  <a:pt x="2308" y="386"/>
                </a:lnTo>
                <a:lnTo>
                  <a:pt x="2305" y="386"/>
                </a:lnTo>
                <a:lnTo>
                  <a:pt x="2305" y="384"/>
                </a:lnTo>
                <a:lnTo>
                  <a:pt x="2305" y="382"/>
                </a:lnTo>
                <a:lnTo>
                  <a:pt x="2305" y="382"/>
                </a:lnTo>
                <a:lnTo>
                  <a:pt x="2303" y="378"/>
                </a:lnTo>
                <a:lnTo>
                  <a:pt x="2303" y="378"/>
                </a:lnTo>
                <a:lnTo>
                  <a:pt x="2301" y="376"/>
                </a:lnTo>
                <a:lnTo>
                  <a:pt x="2299" y="378"/>
                </a:lnTo>
                <a:lnTo>
                  <a:pt x="2299" y="380"/>
                </a:lnTo>
                <a:lnTo>
                  <a:pt x="2299" y="380"/>
                </a:lnTo>
                <a:lnTo>
                  <a:pt x="2297" y="380"/>
                </a:lnTo>
                <a:lnTo>
                  <a:pt x="2293" y="378"/>
                </a:lnTo>
                <a:lnTo>
                  <a:pt x="2289" y="374"/>
                </a:lnTo>
                <a:lnTo>
                  <a:pt x="2289" y="372"/>
                </a:lnTo>
                <a:lnTo>
                  <a:pt x="2289" y="367"/>
                </a:lnTo>
                <a:lnTo>
                  <a:pt x="2289" y="365"/>
                </a:lnTo>
                <a:lnTo>
                  <a:pt x="2289" y="365"/>
                </a:lnTo>
                <a:lnTo>
                  <a:pt x="2282" y="367"/>
                </a:lnTo>
                <a:lnTo>
                  <a:pt x="2280" y="369"/>
                </a:lnTo>
                <a:lnTo>
                  <a:pt x="2278" y="369"/>
                </a:lnTo>
                <a:lnTo>
                  <a:pt x="2274" y="367"/>
                </a:lnTo>
                <a:lnTo>
                  <a:pt x="2270" y="369"/>
                </a:lnTo>
                <a:lnTo>
                  <a:pt x="2270" y="369"/>
                </a:lnTo>
                <a:lnTo>
                  <a:pt x="2272" y="369"/>
                </a:lnTo>
                <a:lnTo>
                  <a:pt x="2272" y="367"/>
                </a:lnTo>
                <a:lnTo>
                  <a:pt x="2272" y="365"/>
                </a:lnTo>
                <a:lnTo>
                  <a:pt x="2272" y="363"/>
                </a:lnTo>
                <a:lnTo>
                  <a:pt x="2270" y="363"/>
                </a:lnTo>
                <a:lnTo>
                  <a:pt x="2267" y="363"/>
                </a:lnTo>
                <a:lnTo>
                  <a:pt x="2265" y="363"/>
                </a:lnTo>
                <a:lnTo>
                  <a:pt x="2265" y="365"/>
                </a:lnTo>
                <a:lnTo>
                  <a:pt x="2261" y="365"/>
                </a:lnTo>
                <a:lnTo>
                  <a:pt x="2257" y="367"/>
                </a:lnTo>
                <a:lnTo>
                  <a:pt x="2253" y="367"/>
                </a:lnTo>
                <a:lnTo>
                  <a:pt x="2246" y="367"/>
                </a:lnTo>
                <a:lnTo>
                  <a:pt x="2244" y="367"/>
                </a:lnTo>
                <a:lnTo>
                  <a:pt x="2253" y="365"/>
                </a:lnTo>
                <a:lnTo>
                  <a:pt x="2257" y="365"/>
                </a:lnTo>
                <a:lnTo>
                  <a:pt x="2263" y="363"/>
                </a:lnTo>
                <a:lnTo>
                  <a:pt x="2267" y="361"/>
                </a:lnTo>
                <a:lnTo>
                  <a:pt x="2274" y="363"/>
                </a:lnTo>
                <a:lnTo>
                  <a:pt x="2276" y="365"/>
                </a:lnTo>
                <a:lnTo>
                  <a:pt x="2280" y="363"/>
                </a:lnTo>
                <a:lnTo>
                  <a:pt x="2284" y="365"/>
                </a:lnTo>
                <a:lnTo>
                  <a:pt x="2284" y="365"/>
                </a:lnTo>
                <a:lnTo>
                  <a:pt x="2286" y="363"/>
                </a:lnTo>
                <a:lnTo>
                  <a:pt x="2284" y="361"/>
                </a:lnTo>
                <a:lnTo>
                  <a:pt x="2282" y="361"/>
                </a:lnTo>
                <a:lnTo>
                  <a:pt x="2282" y="359"/>
                </a:lnTo>
                <a:lnTo>
                  <a:pt x="2276" y="361"/>
                </a:lnTo>
                <a:lnTo>
                  <a:pt x="2274" y="359"/>
                </a:lnTo>
                <a:lnTo>
                  <a:pt x="2272" y="359"/>
                </a:lnTo>
                <a:lnTo>
                  <a:pt x="2274" y="359"/>
                </a:lnTo>
                <a:lnTo>
                  <a:pt x="2276" y="359"/>
                </a:lnTo>
                <a:lnTo>
                  <a:pt x="2280" y="359"/>
                </a:lnTo>
                <a:lnTo>
                  <a:pt x="2284" y="359"/>
                </a:lnTo>
                <a:lnTo>
                  <a:pt x="2286" y="361"/>
                </a:lnTo>
                <a:lnTo>
                  <a:pt x="2286" y="361"/>
                </a:lnTo>
                <a:lnTo>
                  <a:pt x="2291" y="365"/>
                </a:lnTo>
                <a:lnTo>
                  <a:pt x="2293" y="367"/>
                </a:lnTo>
                <a:lnTo>
                  <a:pt x="2301" y="367"/>
                </a:lnTo>
                <a:lnTo>
                  <a:pt x="2305" y="369"/>
                </a:lnTo>
                <a:lnTo>
                  <a:pt x="2308" y="369"/>
                </a:lnTo>
                <a:lnTo>
                  <a:pt x="2316" y="365"/>
                </a:lnTo>
                <a:lnTo>
                  <a:pt x="2320" y="365"/>
                </a:lnTo>
                <a:lnTo>
                  <a:pt x="2322" y="363"/>
                </a:lnTo>
                <a:lnTo>
                  <a:pt x="2324" y="359"/>
                </a:lnTo>
                <a:lnTo>
                  <a:pt x="2329" y="359"/>
                </a:lnTo>
                <a:lnTo>
                  <a:pt x="2333" y="355"/>
                </a:lnTo>
                <a:lnTo>
                  <a:pt x="2333" y="355"/>
                </a:lnTo>
                <a:lnTo>
                  <a:pt x="2335" y="350"/>
                </a:lnTo>
                <a:lnTo>
                  <a:pt x="2337" y="348"/>
                </a:lnTo>
                <a:lnTo>
                  <a:pt x="2337" y="348"/>
                </a:lnTo>
                <a:lnTo>
                  <a:pt x="2337" y="346"/>
                </a:lnTo>
                <a:lnTo>
                  <a:pt x="2337" y="344"/>
                </a:lnTo>
                <a:lnTo>
                  <a:pt x="2337" y="344"/>
                </a:lnTo>
                <a:lnTo>
                  <a:pt x="2333" y="342"/>
                </a:lnTo>
                <a:lnTo>
                  <a:pt x="2333" y="340"/>
                </a:lnTo>
                <a:lnTo>
                  <a:pt x="2331" y="338"/>
                </a:lnTo>
                <a:lnTo>
                  <a:pt x="2331" y="336"/>
                </a:lnTo>
                <a:lnTo>
                  <a:pt x="2333" y="334"/>
                </a:lnTo>
                <a:lnTo>
                  <a:pt x="2333" y="331"/>
                </a:lnTo>
                <a:lnTo>
                  <a:pt x="2333" y="331"/>
                </a:lnTo>
                <a:lnTo>
                  <a:pt x="2337" y="331"/>
                </a:lnTo>
                <a:lnTo>
                  <a:pt x="2339" y="331"/>
                </a:lnTo>
                <a:lnTo>
                  <a:pt x="2339" y="329"/>
                </a:lnTo>
                <a:lnTo>
                  <a:pt x="2337" y="327"/>
                </a:lnTo>
                <a:lnTo>
                  <a:pt x="2339" y="327"/>
                </a:lnTo>
                <a:lnTo>
                  <a:pt x="2341" y="327"/>
                </a:lnTo>
                <a:lnTo>
                  <a:pt x="2341" y="327"/>
                </a:lnTo>
                <a:lnTo>
                  <a:pt x="2341" y="325"/>
                </a:lnTo>
                <a:lnTo>
                  <a:pt x="2341" y="327"/>
                </a:lnTo>
                <a:lnTo>
                  <a:pt x="2341" y="329"/>
                </a:lnTo>
                <a:lnTo>
                  <a:pt x="2343" y="329"/>
                </a:lnTo>
                <a:lnTo>
                  <a:pt x="2346" y="331"/>
                </a:lnTo>
                <a:lnTo>
                  <a:pt x="2346" y="331"/>
                </a:lnTo>
                <a:lnTo>
                  <a:pt x="2346" y="329"/>
                </a:lnTo>
                <a:lnTo>
                  <a:pt x="2348" y="329"/>
                </a:lnTo>
                <a:lnTo>
                  <a:pt x="2350" y="327"/>
                </a:lnTo>
                <a:lnTo>
                  <a:pt x="2350" y="325"/>
                </a:lnTo>
                <a:lnTo>
                  <a:pt x="2350" y="327"/>
                </a:lnTo>
                <a:lnTo>
                  <a:pt x="2350" y="329"/>
                </a:lnTo>
                <a:lnTo>
                  <a:pt x="2350" y="331"/>
                </a:lnTo>
                <a:lnTo>
                  <a:pt x="2348" y="331"/>
                </a:lnTo>
                <a:lnTo>
                  <a:pt x="2348" y="334"/>
                </a:lnTo>
                <a:lnTo>
                  <a:pt x="2348" y="336"/>
                </a:lnTo>
                <a:lnTo>
                  <a:pt x="2346" y="334"/>
                </a:lnTo>
                <a:lnTo>
                  <a:pt x="2343" y="334"/>
                </a:lnTo>
                <a:lnTo>
                  <a:pt x="2346" y="338"/>
                </a:lnTo>
                <a:lnTo>
                  <a:pt x="2346" y="338"/>
                </a:lnTo>
                <a:lnTo>
                  <a:pt x="2348" y="340"/>
                </a:lnTo>
                <a:lnTo>
                  <a:pt x="2350" y="342"/>
                </a:lnTo>
                <a:lnTo>
                  <a:pt x="2350" y="342"/>
                </a:lnTo>
                <a:lnTo>
                  <a:pt x="2352" y="342"/>
                </a:lnTo>
                <a:lnTo>
                  <a:pt x="2352" y="342"/>
                </a:lnTo>
                <a:lnTo>
                  <a:pt x="2350" y="346"/>
                </a:lnTo>
                <a:lnTo>
                  <a:pt x="2350" y="346"/>
                </a:lnTo>
                <a:lnTo>
                  <a:pt x="2352" y="348"/>
                </a:lnTo>
                <a:lnTo>
                  <a:pt x="2354" y="348"/>
                </a:lnTo>
                <a:lnTo>
                  <a:pt x="2362" y="348"/>
                </a:lnTo>
                <a:lnTo>
                  <a:pt x="2367" y="348"/>
                </a:lnTo>
                <a:lnTo>
                  <a:pt x="2371" y="346"/>
                </a:lnTo>
                <a:lnTo>
                  <a:pt x="2373" y="344"/>
                </a:lnTo>
                <a:lnTo>
                  <a:pt x="2375" y="346"/>
                </a:lnTo>
                <a:lnTo>
                  <a:pt x="2381" y="346"/>
                </a:lnTo>
                <a:lnTo>
                  <a:pt x="2388" y="348"/>
                </a:lnTo>
                <a:lnTo>
                  <a:pt x="2390" y="350"/>
                </a:lnTo>
                <a:lnTo>
                  <a:pt x="2392" y="355"/>
                </a:lnTo>
                <a:lnTo>
                  <a:pt x="2392" y="357"/>
                </a:lnTo>
                <a:lnTo>
                  <a:pt x="2392" y="359"/>
                </a:lnTo>
                <a:lnTo>
                  <a:pt x="2392" y="361"/>
                </a:lnTo>
                <a:lnTo>
                  <a:pt x="2394" y="361"/>
                </a:lnTo>
                <a:lnTo>
                  <a:pt x="2396" y="363"/>
                </a:lnTo>
                <a:lnTo>
                  <a:pt x="2396" y="363"/>
                </a:lnTo>
                <a:lnTo>
                  <a:pt x="2398" y="365"/>
                </a:lnTo>
                <a:lnTo>
                  <a:pt x="2398" y="365"/>
                </a:lnTo>
                <a:lnTo>
                  <a:pt x="2400" y="365"/>
                </a:lnTo>
                <a:lnTo>
                  <a:pt x="2403" y="365"/>
                </a:lnTo>
                <a:lnTo>
                  <a:pt x="2405" y="365"/>
                </a:lnTo>
                <a:lnTo>
                  <a:pt x="2407" y="365"/>
                </a:lnTo>
                <a:lnTo>
                  <a:pt x="2411" y="367"/>
                </a:lnTo>
                <a:lnTo>
                  <a:pt x="2415" y="369"/>
                </a:lnTo>
                <a:lnTo>
                  <a:pt x="2417" y="372"/>
                </a:lnTo>
                <a:lnTo>
                  <a:pt x="2419" y="374"/>
                </a:lnTo>
                <a:lnTo>
                  <a:pt x="2422" y="376"/>
                </a:lnTo>
                <a:lnTo>
                  <a:pt x="2424" y="376"/>
                </a:lnTo>
                <a:lnTo>
                  <a:pt x="2424" y="376"/>
                </a:lnTo>
                <a:lnTo>
                  <a:pt x="2426" y="376"/>
                </a:lnTo>
                <a:lnTo>
                  <a:pt x="2428" y="374"/>
                </a:lnTo>
                <a:lnTo>
                  <a:pt x="2428" y="374"/>
                </a:lnTo>
                <a:lnTo>
                  <a:pt x="2430" y="372"/>
                </a:lnTo>
                <a:lnTo>
                  <a:pt x="2430" y="374"/>
                </a:lnTo>
                <a:lnTo>
                  <a:pt x="2430" y="374"/>
                </a:lnTo>
                <a:lnTo>
                  <a:pt x="2430" y="376"/>
                </a:lnTo>
                <a:lnTo>
                  <a:pt x="2430" y="376"/>
                </a:lnTo>
                <a:lnTo>
                  <a:pt x="2430" y="378"/>
                </a:lnTo>
                <a:lnTo>
                  <a:pt x="2432" y="378"/>
                </a:lnTo>
                <a:lnTo>
                  <a:pt x="2434" y="378"/>
                </a:lnTo>
                <a:lnTo>
                  <a:pt x="2436" y="376"/>
                </a:lnTo>
                <a:lnTo>
                  <a:pt x="2436" y="376"/>
                </a:lnTo>
                <a:lnTo>
                  <a:pt x="2436" y="372"/>
                </a:lnTo>
                <a:lnTo>
                  <a:pt x="2436" y="372"/>
                </a:lnTo>
                <a:lnTo>
                  <a:pt x="2438" y="374"/>
                </a:lnTo>
                <a:lnTo>
                  <a:pt x="2438" y="374"/>
                </a:lnTo>
                <a:lnTo>
                  <a:pt x="2438" y="376"/>
                </a:lnTo>
                <a:lnTo>
                  <a:pt x="2438" y="376"/>
                </a:lnTo>
                <a:lnTo>
                  <a:pt x="2445" y="374"/>
                </a:lnTo>
                <a:lnTo>
                  <a:pt x="2445" y="374"/>
                </a:lnTo>
                <a:lnTo>
                  <a:pt x="2445" y="374"/>
                </a:lnTo>
                <a:lnTo>
                  <a:pt x="2443" y="372"/>
                </a:lnTo>
                <a:lnTo>
                  <a:pt x="2443" y="372"/>
                </a:lnTo>
                <a:lnTo>
                  <a:pt x="2441" y="372"/>
                </a:lnTo>
                <a:lnTo>
                  <a:pt x="2438" y="369"/>
                </a:lnTo>
                <a:lnTo>
                  <a:pt x="2436" y="369"/>
                </a:lnTo>
                <a:lnTo>
                  <a:pt x="2436" y="369"/>
                </a:lnTo>
                <a:lnTo>
                  <a:pt x="2436" y="369"/>
                </a:lnTo>
                <a:lnTo>
                  <a:pt x="2436" y="367"/>
                </a:lnTo>
                <a:lnTo>
                  <a:pt x="2436" y="367"/>
                </a:lnTo>
                <a:lnTo>
                  <a:pt x="2438" y="365"/>
                </a:lnTo>
                <a:lnTo>
                  <a:pt x="2438" y="365"/>
                </a:lnTo>
                <a:lnTo>
                  <a:pt x="2436" y="365"/>
                </a:lnTo>
                <a:lnTo>
                  <a:pt x="2434" y="365"/>
                </a:lnTo>
                <a:lnTo>
                  <a:pt x="2434" y="365"/>
                </a:lnTo>
                <a:lnTo>
                  <a:pt x="2434" y="363"/>
                </a:lnTo>
                <a:lnTo>
                  <a:pt x="2434" y="363"/>
                </a:lnTo>
                <a:lnTo>
                  <a:pt x="2436" y="363"/>
                </a:lnTo>
                <a:lnTo>
                  <a:pt x="2438" y="363"/>
                </a:lnTo>
                <a:lnTo>
                  <a:pt x="2441" y="363"/>
                </a:lnTo>
                <a:lnTo>
                  <a:pt x="2445" y="361"/>
                </a:lnTo>
                <a:lnTo>
                  <a:pt x="2445" y="361"/>
                </a:lnTo>
                <a:lnTo>
                  <a:pt x="2447" y="359"/>
                </a:lnTo>
                <a:lnTo>
                  <a:pt x="2447" y="357"/>
                </a:lnTo>
                <a:lnTo>
                  <a:pt x="2445" y="355"/>
                </a:lnTo>
                <a:lnTo>
                  <a:pt x="2445" y="355"/>
                </a:lnTo>
                <a:lnTo>
                  <a:pt x="2443" y="355"/>
                </a:lnTo>
                <a:lnTo>
                  <a:pt x="2441" y="355"/>
                </a:lnTo>
                <a:lnTo>
                  <a:pt x="2441" y="355"/>
                </a:lnTo>
                <a:lnTo>
                  <a:pt x="2445" y="353"/>
                </a:lnTo>
                <a:lnTo>
                  <a:pt x="2447" y="353"/>
                </a:lnTo>
                <a:lnTo>
                  <a:pt x="2447" y="350"/>
                </a:lnTo>
                <a:lnTo>
                  <a:pt x="2447" y="348"/>
                </a:lnTo>
                <a:lnTo>
                  <a:pt x="2445" y="348"/>
                </a:lnTo>
                <a:lnTo>
                  <a:pt x="2443" y="348"/>
                </a:lnTo>
                <a:lnTo>
                  <a:pt x="2445" y="348"/>
                </a:lnTo>
                <a:lnTo>
                  <a:pt x="2445" y="348"/>
                </a:lnTo>
                <a:lnTo>
                  <a:pt x="2441" y="344"/>
                </a:lnTo>
                <a:lnTo>
                  <a:pt x="2438" y="344"/>
                </a:lnTo>
                <a:lnTo>
                  <a:pt x="2438" y="342"/>
                </a:lnTo>
                <a:lnTo>
                  <a:pt x="2441" y="342"/>
                </a:lnTo>
                <a:lnTo>
                  <a:pt x="2443" y="344"/>
                </a:lnTo>
                <a:lnTo>
                  <a:pt x="2445" y="344"/>
                </a:lnTo>
                <a:lnTo>
                  <a:pt x="2445" y="346"/>
                </a:lnTo>
                <a:lnTo>
                  <a:pt x="2447" y="346"/>
                </a:lnTo>
                <a:lnTo>
                  <a:pt x="2449" y="346"/>
                </a:lnTo>
                <a:lnTo>
                  <a:pt x="2451" y="346"/>
                </a:lnTo>
                <a:lnTo>
                  <a:pt x="2451" y="348"/>
                </a:lnTo>
                <a:lnTo>
                  <a:pt x="2451" y="348"/>
                </a:lnTo>
                <a:lnTo>
                  <a:pt x="2453" y="348"/>
                </a:lnTo>
                <a:lnTo>
                  <a:pt x="2457" y="346"/>
                </a:lnTo>
                <a:lnTo>
                  <a:pt x="2460" y="346"/>
                </a:lnTo>
                <a:lnTo>
                  <a:pt x="2462" y="348"/>
                </a:lnTo>
                <a:lnTo>
                  <a:pt x="2462" y="348"/>
                </a:lnTo>
                <a:lnTo>
                  <a:pt x="2464" y="348"/>
                </a:lnTo>
                <a:lnTo>
                  <a:pt x="2464" y="346"/>
                </a:lnTo>
                <a:lnTo>
                  <a:pt x="2464" y="344"/>
                </a:lnTo>
                <a:lnTo>
                  <a:pt x="2462" y="342"/>
                </a:lnTo>
                <a:lnTo>
                  <a:pt x="2460" y="342"/>
                </a:lnTo>
                <a:lnTo>
                  <a:pt x="2457" y="340"/>
                </a:lnTo>
                <a:lnTo>
                  <a:pt x="2460" y="340"/>
                </a:lnTo>
                <a:lnTo>
                  <a:pt x="2460" y="340"/>
                </a:lnTo>
                <a:lnTo>
                  <a:pt x="2462" y="342"/>
                </a:lnTo>
                <a:lnTo>
                  <a:pt x="2464" y="342"/>
                </a:lnTo>
                <a:lnTo>
                  <a:pt x="2466" y="344"/>
                </a:lnTo>
                <a:lnTo>
                  <a:pt x="2466" y="344"/>
                </a:lnTo>
                <a:lnTo>
                  <a:pt x="2470" y="344"/>
                </a:lnTo>
                <a:lnTo>
                  <a:pt x="2472" y="344"/>
                </a:lnTo>
                <a:lnTo>
                  <a:pt x="2472" y="342"/>
                </a:lnTo>
                <a:lnTo>
                  <a:pt x="2472" y="340"/>
                </a:lnTo>
                <a:lnTo>
                  <a:pt x="2472" y="338"/>
                </a:lnTo>
                <a:lnTo>
                  <a:pt x="2474" y="338"/>
                </a:lnTo>
                <a:lnTo>
                  <a:pt x="2479" y="336"/>
                </a:lnTo>
                <a:lnTo>
                  <a:pt x="2481" y="334"/>
                </a:lnTo>
                <a:lnTo>
                  <a:pt x="2481" y="334"/>
                </a:lnTo>
                <a:lnTo>
                  <a:pt x="2483" y="336"/>
                </a:lnTo>
                <a:lnTo>
                  <a:pt x="2483" y="336"/>
                </a:lnTo>
                <a:lnTo>
                  <a:pt x="2485" y="334"/>
                </a:lnTo>
                <a:lnTo>
                  <a:pt x="2485" y="331"/>
                </a:lnTo>
                <a:close/>
              </a:path>
            </a:pathLst>
          </a:custGeom>
          <a:solidFill>
            <a:schemeClr val="accent6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41" name="Freeform 441"/>
          <p:cNvSpPr>
            <a:spLocks/>
          </p:cNvSpPr>
          <p:nvPr/>
        </p:nvSpPr>
        <p:spPr bwMode="auto">
          <a:xfrm>
            <a:off x="7926387" y="3227388"/>
            <a:ext cx="3175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 h 2"/>
              <a:gd name="T10" fmla="*/ 2 w 2"/>
              <a:gd name="T11" fmla="*/ 2 h 2"/>
              <a:gd name="T12" fmla="*/ 2 w 2"/>
              <a:gd name="T13" fmla="*/ 2 h 2"/>
              <a:gd name="T14" fmla="*/ 2 w 2"/>
              <a:gd name="T15" fmla="*/ 0 h 2"/>
              <a:gd name="T16" fmla="*/ 2 w 2"/>
              <a:gd name="T1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42" name="Freeform 442"/>
          <p:cNvSpPr>
            <a:spLocks/>
          </p:cNvSpPr>
          <p:nvPr/>
        </p:nvSpPr>
        <p:spPr bwMode="auto">
          <a:xfrm>
            <a:off x="5810249" y="1804988"/>
            <a:ext cx="23813" cy="11113"/>
          </a:xfrm>
          <a:custGeom>
            <a:avLst/>
            <a:gdLst>
              <a:gd name="T0" fmla="*/ 0 w 15"/>
              <a:gd name="T1" fmla="*/ 4 h 7"/>
              <a:gd name="T2" fmla="*/ 3 w 15"/>
              <a:gd name="T3" fmla="*/ 7 h 7"/>
              <a:gd name="T4" fmla="*/ 5 w 15"/>
              <a:gd name="T5" fmla="*/ 7 h 7"/>
              <a:gd name="T6" fmla="*/ 5 w 15"/>
              <a:gd name="T7" fmla="*/ 7 h 7"/>
              <a:gd name="T8" fmla="*/ 7 w 15"/>
              <a:gd name="T9" fmla="*/ 7 h 7"/>
              <a:gd name="T10" fmla="*/ 13 w 15"/>
              <a:gd name="T11" fmla="*/ 7 h 7"/>
              <a:gd name="T12" fmla="*/ 15 w 15"/>
              <a:gd name="T13" fmla="*/ 4 h 7"/>
              <a:gd name="T14" fmla="*/ 15 w 15"/>
              <a:gd name="T15" fmla="*/ 2 h 7"/>
              <a:gd name="T16" fmla="*/ 11 w 15"/>
              <a:gd name="T17" fmla="*/ 0 h 7"/>
              <a:gd name="T18" fmla="*/ 3 w 15"/>
              <a:gd name="T19" fmla="*/ 2 h 7"/>
              <a:gd name="T20" fmla="*/ 0 w 15"/>
              <a:gd name="T21" fmla="*/ 4 h 7"/>
              <a:gd name="T22" fmla="*/ 0 w 15"/>
              <a:gd name="T23" fmla="*/ 4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5" h="7">
                <a:moveTo>
                  <a:pt x="0" y="4"/>
                </a:moveTo>
                <a:lnTo>
                  <a:pt x="3" y="7"/>
                </a:lnTo>
                <a:lnTo>
                  <a:pt x="5" y="7"/>
                </a:lnTo>
                <a:lnTo>
                  <a:pt x="5" y="7"/>
                </a:lnTo>
                <a:lnTo>
                  <a:pt x="7" y="7"/>
                </a:lnTo>
                <a:lnTo>
                  <a:pt x="13" y="7"/>
                </a:lnTo>
                <a:lnTo>
                  <a:pt x="15" y="4"/>
                </a:lnTo>
                <a:lnTo>
                  <a:pt x="15" y="2"/>
                </a:lnTo>
                <a:lnTo>
                  <a:pt x="11" y="0"/>
                </a:lnTo>
                <a:lnTo>
                  <a:pt x="3" y="2"/>
                </a:lnTo>
                <a:lnTo>
                  <a:pt x="0" y="4"/>
                </a:lnTo>
                <a:lnTo>
                  <a:pt x="0" y="4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43" name="Freeform 443"/>
          <p:cNvSpPr>
            <a:spLocks/>
          </p:cNvSpPr>
          <p:nvPr/>
        </p:nvSpPr>
        <p:spPr bwMode="auto">
          <a:xfrm>
            <a:off x="5727699" y="1724025"/>
            <a:ext cx="76200" cy="23813"/>
          </a:xfrm>
          <a:custGeom>
            <a:avLst/>
            <a:gdLst>
              <a:gd name="T0" fmla="*/ 4 w 48"/>
              <a:gd name="T1" fmla="*/ 13 h 15"/>
              <a:gd name="T2" fmla="*/ 10 w 48"/>
              <a:gd name="T3" fmla="*/ 13 h 15"/>
              <a:gd name="T4" fmla="*/ 14 w 48"/>
              <a:gd name="T5" fmla="*/ 13 h 15"/>
              <a:gd name="T6" fmla="*/ 17 w 48"/>
              <a:gd name="T7" fmla="*/ 13 h 15"/>
              <a:gd name="T8" fmla="*/ 19 w 48"/>
              <a:gd name="T9" fmla="*/ 13 h 15"/>
              <a:gd name="T10" fmla="*/ 21 w 48"/>
              <a:gd name="T11" fmla="*/ 11 h 15"/>
              <a:gd name="T12" fmla="*/ 25 w 48"/>
              <a:gd name="T13" fmla="*/ 13 h 15"/>
              <a:gd name="T14" fmla="*/ 31 w 48"/>
              <a:gd name="T15" fmla="*/ 15 h 15"/>
              <a:gd name="T16" fmla="*/ 36 w 48"/>
              <a:gd name="T17" fmla="*/ 15 h 15"/>
              <a:gd name="T18" fmla="*/ 38 w 48"/>
              <a:gd name="T19" fmla="*/ 13 h 15"/>
              <a:gd name="T20" fmla="*/ 40 w 48"/>
              <a:gd name="T21" fmla="*/ 11 h 15"/>
              <a:gd name="T22" fmla="*/ 38 w 48"/>
              <a:gd name="T23" fmla="*/ 9 h 15"/>
              <a:gd name="T24" fmla="*/ 36 w 48"/>
              <a:gd name="T25" fmla="*/ 7 h 15"/>
              <a:gd name="T26" fmla="*/ 44 w 48"/>
              <a:gd name="T27" fmla="*/ 7 h 15"/>
              <a:gd name="T28" fmla="*/ 48 w 48"/>
              <a:gd name="T29" fmla="*/ 5 h 15"/>
              <a:gd name="T30" fmla="*/ 46 w 48"/>
              <a:gd name="T31" fmla="*/ 3 h 15"/>
              <a:gd name="T32" fmla="*/ 40 w 48"/>
              <a:gd name="T33" fmla="*/ 3 h 15"/>
              <a:gd name="T34" fmla="*/ 38 w 48"/>
              <a:gd name="T35" fmla="*/ 3 h 15"/>
              <a:gd name="T36" fmla="*/ 36 w 48"/>
              <a:gd name="T37" fmla="*/ 0 h 15"/>
              <a:gd name="T38" fmla="*/ 33 w 48"/>
              <a:gd name="T39" fmla="*/ 0 h 15"/>
              <a:gd name="T40" fmla="*/ 31 w 48"/>
              <a:gd name="T41" fmla="*/ 0 h 15"/>
              <a:gd name="T42" fmla="*/ 29 w 48"/>
              <a:gd name="T43" fmla="*/ 0 h 15"/>
              <a:gd name="T44" fmla="*/ 25 w 48"/>
              <a:gd name="T45" fmla="*/ 0 h 15"/>
              <a:gd name="T46" fmla="*/ 23 w 48"/>
              <a:gd name="T47" fmla="*/ 3 h 15"/>
              <a:gd name="T48" fmla="*/ 19 w 48"/>
              <a:gd name="T49" fmla="*/ 5 h 15"/>
              <a:gd name="T50" fmla="*/ 14 w 48"/>
              <a:gd name="T51" fmla="*/ 7 h 15"/>
              <a:gd name="T52" fmla="*/ 10 w 48"/>
              <a:gd name="T53" fmla="*/ 9 h 15"/>
              <a:gd name="T54" fmla="*/ 4 w 48"/>
              <a:gd name="T55" fmla="*/ 9 h 15"/>
              <a:gd name="T56" fmla="*/ 0 w 48"/>
              <a:gd name="T57" fmla="*/ 9 h 15"/>
              <a:gd name="T58" fmla="*/ 2 w 48"/>
              <a:gd name="T59" fmla="*/ 13 h 15"/>
              <a:gd name="T60" fmla="*/ 4 w 48"/>
              <a:gd name="T61" fmla="*/ 1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8" h="15">
                <a:moveTo>
                  <a:pt x="4" y="13"/>
                </a:moveTo>
                <a:lnTo>
                  <a:pt x="10" y="13"/>
                </a:lnTo>
                <a:lnTo>
                  <a:pt x="14" y="13"/>
                </a:lnTo>
                <a:lnTo>
                  <a:pt x="17" y="13"/>
                </a:lnTo>
                <a:lnTo>
                  <a:pt x="19" y="13"/>
                </a:lnTo>
                <a:lnTo>
                  <a:pt x="21" y="11"/>
                </a:lnTo>
                <a:lnTo>
                  <a:pt x="25" y="13"/>
                </a:lnTo>
                <a:lnTo>
                  <a:pt x="31" y="15"/>
                </a:lnTo>
                <a:lnTo>
                  <a:pt x="36" y="15"/>
                </a:lnTo>
                <a:lnTo>
                  <a:pt x="38" y="13"/>
                </a:lnTo>
                <a:lnTo>
                  <a:pt x="40" y="11"/>
                </a:lnTo>
                <a:lnTo>
                  <a:pt x="38" y="9"/>
                </a:lnTo>
                <a:lnTo>
                  <a:pt x="36" y="7"/>
                </a:lnTo>
                <a:lnTo>
                  <a:pt x="44" y="7"/>
                </a:lnTo>
                <a:lnTo>
                  <a:pt x="48" y="5"/>
                </a:lnTo>
                <a:lnTo>
                  <a:pt x="46" y="3"/>
                </a:lnTo>
                <a:lnTo>
                  <a:pt x="40" y="3"/>
                </a:lnTo>
                <a:lnTo>
                  <a:pt x="38" y="3"/>
                </a:lnTo>
                <a:lnTo>
                  <a:pt x="36" y="0"/>
                </a:lnTo>
                <a:lnTo>
                  <a:pt x="33" y="0"/>
                </a:lnTo>
                <a:lnTo>
                  <a:pt x="31" y="0"/>
                </a:lnTo>
                <a:lnTo>
                  <a:pt x="29" y="0"/>
                </a:lnTo>
                <a:lnTo>
                  <a:pt x="25" y="0"/>
                </a:lnTo>
                <a:lnTo>
                  <a:pt x="23" y="3"/>
                </a:lnTo>
                <a:lnTo>
                  <a:pt x="19" y="5"/>
                </a:lnTo>
                <a:lnTo>
                  <a:pt x="14" y="7"/>
                </a:lnTo>
                <a:lnTo>
                  <a:pt x="10" y="9"/>
                </a:lnTo>
                <a:lnTo>
                  <a:pt x="4" y="9"/>
                </a:lnTo>
                <a:lnTo>
                  <a:pt x="0" y="9"/>
                </a:lnTo>
                <a:lnTo>
                  <a:pt x="2" y="13"/>
                </a:lnTo>
                <a:lnTo>
                  <a:pt x="4" y="13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44" name="Freeform 444"/>
          <p:cNvSpPr>
            <a:spLocks/>
          </p:cNvSpPr>
          <p:nvPr/>
        </p:nvSpPr>
        <p:spPr bwMode="auto">
          <a:xfrm>
            <a:off x="5788024" y="1708150"/>
            <a:ext cx="36513" cy="6350"/>
          </a:xfrm>
          <a:custGeom>
            <a:avLst/>
            <a:gdLst>
              <a:gd name="T0" fmla="*/ 0 w 23"/>
              <a:gd name="T1" fmla="*/ 4 h 4"/>
              <a:gd name="T2" fmla="*/ 6 w 23"/>
              <a:gd name="T3" fmla="*/ 4 h 4"/>
              <a:gd name="T4" fmla="*/ 21 w 23"/>
              <a:gd name="T5" fmla="*/ 2 h 4"/>
              <a:gd name="T6" fmla="*/ 21 w 23"/>
              <a:gd name="T7" fmla="*/ 2 h 4"/>
              <a:gd name="T8" fmla="*/ 23 w 23"/>
              <a:gd name="T9" fmla="*/ 0 h 4"/>
              <a:gd name="T10" fmla="*/ 21 w 23"/>
              <a:gd name="T11" fmla="*/ 0 h 4"/>
              <a:gd name="T12" fmla="*/ 2 w 23"/>
              <a:gd name="T13" fmla="*/ 0 h 4"/>
              <a:gd name="T14" fmla="*/ 0 w 23"/>
              <a:gd name="T15" fmla="*/ 2 h 4"/>
              <a:gd name="T16" fmla="*/ 0 w 23"/>
              <a:gd name="T17" fmla="*/ 4 h 4"/>
              <a:gd name="T18" fmla="*/ 0 w 23"/>
              <a:gd name="T19" fmla="*/ 4 h 4"/>
              <a:gd name="T20" fmla="*/ 0 w 23"/>
              <a:gd name="T21" fmla="*/ 4 h 4"/>
              <a:gd name="T22" fmla="*/ 0 w 23"/>
              <a:gd name="T23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3" h="4">
                <a:moveTo>
                  <a:pt x="0" y="4"/>
                </a:moveTo>
                <a:lnTo>
                  <a:pt x="6" y="4"/>
                </a:lnTo>
                <a:lnTo>
                  <a:pt x="21" y="2"/>
                </a:lnTo>
                <a:lnTo>
                  <a:pt x="21" y="2"/>
                </a:lnTo>
                <a:lnTo>
                  <a:pt x="23" y="0"/>
                </a:lnTo>
                <a:lnTo>
                  <a:pt x="21" y="0"/>
                </a:lnTo>
                <a:lnTo>
                  <a:pt x="2" y="0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45" name="Freeform 445"/>
          <p:cNvSpPr>
            <a:spLocks/>
          </p:cNvSpPr>
          <p:nvPr/>
        </p:nvSpPr>
        <p:spPr bwMode="auto">
          <a:xfrm>
            <a:off x="5821362" y="1762125"/>
            <a:ext cx="69850" cy="26988"/>
          </a:xfrm>
          <a:custGeom>
            <a:avLst/>
            <a:gdLst>
              <a:gd name="T0" fmla="*/ 0 w 44"/>
              <a:gd name="T1" fmla="*/ 10 h 17"/>
              <a:gd name="T2" fmla="*/ 0 w 44"/>
              <a:gd name="T3" fmla="*/ 12 h 17"/>
              <a:gd name="T4" fmla="*/ 0 w 44"/>
              <a:gd name="T5" fmla="*/ 15 h 17"/>
              <a:gd name="T6" fmla="*/ 0 w 44"/>
              <a:gd name="T7" fmla="*/ 15 h 17"/>
              <a:gd name="T8" fmla="*/ 4 w 44"/>
              <a:gd name="T9" fmla="*/ 17 h 17"/>
              <a:gd name="T10" fmla="*/ 8 w 44"/>
              <a:gd name="T11" fmla="*/ 17 h 17"/>
              <a:gd name="T12" fmla="*/ 15 w 44"/>
              <a:gd name="T13" fmla="*/ 15 h 17"/>
              <a:gd name="T14" fmla="*/ 21 w 44"/>
              <a:gd name="T15" fmla="*/ 17 h 17"/>
              <a:gd name="T16" fmla="*/ 27 w 44"/>
              <a:gd name="T17" fmla="*/ 17 h 17"/>
              <a:gd name="T18" fmla="*/ 29 w 44"/>
              <a:gd name="T19" fmla="*/ 15 h 17"/>
              <a:gd name="T20" fmla="*/ 34 w 44"/>
              <a:gd name="T21" fmla="*/ 12 h 17"/>
              <a:gd name="T22" fmla="*/ 36 w 44"/>
              <a:gd name="T23" fmla="*/ 10 h 17"/>
              <a:gd name="T24" fmla="*/ 38 w 44"/>
              <a:gd name="T25" fmla="*/ 10 h 17"/>
              <a:gd name="T26" fmla="*/ 42 w 44"/>
              <a:gd name="T27" fmla="*/ 10 h 17"/>
              <a:gd name="T28" fmla="*/ 42 w 44"/>
              <a:gd name="T29" fmla="*/ 8 h 17"/>
              <a:gd name="T30" fmla="*/ 44 w 44"/>
              <a:gd name="T31" fmla="*/ 6 h 17"/>
              <a:gd name="T32" fmla="*/ 44 w 44"/>
              <a:gd name="T33" fmla="*/ 4 h 17"/>
              <a:gd name="T34" fmla="*/ 44 w 44"/>
              <a:gd name="T35" fmla="*/ 2 h 17"/>
              <a:gd name="T36" fmla="*/ 42 w 44"/>
              <a:gd name="T37" fmla="*/ 2 h 17"/>
              <a:gd name="T38" fmla="*/ 38 w 44"/>
              <a:gd name="T39" fmla="*/ 0 h 17"/>
              <a:gd name="T40" fmla="*/ 34 w 44"/>
              <a:gd name="T41" fmla="*/ 0 h 17"/>
              <a:gd name="T42" fmla="*/ 29 w 44"/>
              <a:gd name="T43" fmla="*/ 2 h 17"/>
              <a:gd name="T44" fmla="*/ 23 w 44"/>
              <a:gd name="T45" fmla="*/ 2 h 17"/>
              <a:gd name="T46" fmla="*/ 17 w 44"/>
              <a:gd name="T47" fmla="*/ 4 h 17"/>
              <a:gd name="T48" fmla="*/ 15 w 44"/>
              <a:gd name="T49" fmla="*/ 4 h 17"/>
              <a:gd name="T50" fmla="*/ 15 w 44"/>
              <a:gd name="T51" fmla="*/ 2 h 17"/>
              <a:gd name="T52" fmla="*/ 12 w 44"/>
              <a:gd name="T53" fmla="*/ 2 h 17"/>
              <a:gd name="T54" fmla="*/ 6 w 44"/>
              <a:gd name="T55" fmla="*/ 2 h 17"/>
              <a:gd name="T56" fmla="*/ 4 w 44"/>
              <a:gd name="T57" fmla="*/ 4 h 17"/>
              <a:gd name="T58" fmla="*/ 4 w 44"/>
              <a:gd name="T59" fmla="*/ 4 h 17"/>
              <a:gd name="T60" fmla="*/ 2 w 44"/>
              <a:gd name="T61" fmla="*/ 4 h 17"/>
              <a:gd name="T62" fmla="*/ 2 w 44"/>
              <a:gd name="T63" fmla="*/ 6 h 17"/>
              <a:gd name="T64" fmla="*/ 0 w 44"/>
              <a:gd name="T65" fmla="*/ 1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4" h="17">
                <a:moveTo>
                  <a:pt x="0" y="10"/>
                </a:moveTo>
                <a:lnTo>
                  <a:pt x="0" y="12"/>
                </a:lnTo>
                <a:lnTo>
                  <a:pt x="0" y="15"/>
                </a:lnTo>
                <a:lnTo>
                  <a:pt x="0" y="15"/>
                </a:lnTo>
                <a:lnTo>
                  <a:pt x="4" y="17"/>
                </a:lnTo>
                <a:lnTo>
                  <a:pt x="8" y="17"/>
                </a:lnTo>
                <a:lnTo>
                  <a:pt x="15" y="15"/>
                </a:lnTo>
                <a:lnTo>
                  <a:pt x="21" y="17"/>
                </a:lnTo>
                <a:lnTo>
                  <a:pt x="27" y="17"/>
                </a:lnTo>
                <a:lnTo>
                  <a:pt x="29" y="15"/>
                </a:lnTo>
                <a:lnTo>
                  <a:pt x="34" y="12"/>
                </a:lnTo>
                <a:lnTo>
                  <a:pt x="36" y="10"/>
                </a:lnTo>
                <a:lnTo>
                  <a:pt x="38" y="10"/>
                </a:lnTo>
                <a:lnTo>
                  <a:pt x="42" y="10"/>
                </a:lnTo>
                <a:lnTo>
                  <a:pt x="42" y="8"/>
                </a:lnTo>
                <a:lnTo>
                  <a:pt x="44" y="6"/>
                </a:lnTo>
                <a:lnTo>
                  <a:pt x="44" y="4"/>
                </a:lnTo>
                <a:lnTo>
                  <a:pt x="44" y="2"/>
                </a:lnTo>
                <a:lnTo>
                  <a:pt x="42" y="2"/>
                </a:lnTo>
                <a:lnTo>
                  <a:pt x="38" y="0"/>
                </a:lnTo>
                <a:lnTo>
                  <a:pt x="34" y="0"/>
                </a:lnTo>
                <a:lnTo>
                  <a:pt x="29" y="2"/>
                </a:lnTo>
                <a:lnTo>
                  <a:pt x="23" y="2"/>
                </a:lnTo>
                <a:lnTo>
                  <a:pt x="17" y="4"/>
                </a:lnTo>
                <a:lnTo>
                  <a:pt x="15" y="4"/>
                </a:lnTo>
                <a:lnTo>
                  <a:pt x="15" y="2"/>
                </a:lnTo>
                <a:lnTo>
                  <a:pt x="12" y="2"/>
                </a:lnTo>
                <a:lnTo>
                  <a:pt x="6" y="2"/>
                </a:lnTo>
                <a:lnTo>
                  <a:pt x="4" y="4"/>
                </a:lnTo>
                <a:lnTo>
                  <a:pt x="4" y="4"/>
                </a:lnTo>
                <a:lnTo>
                  <a:pt x="2" y="4"/>
                </a:lnTo>
                <a:lnTo>
                  <a:pt x="2" y="6"/>
                </a:lnTo>
                <a:lnTo>
                  <a:pt x="0" y="10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46" name="Freeform 446"/>
          <p:cNvSpPr>
            <a:spLocks/>
          </p:cNvSpPr>
          <p:nvPr/>
        </p:nvSpPr>
        <p:spPr bwMode="auto">
          <a:xfrm>
            <a:off x="5694362" y="1747838"/>
            <a:ext cx="85725" cy="30163"/>
          </a:xfrm>
          <a:custGeom>
            <a:avLst/>
            <a:gdLst>
              <a:gd name="T0" fmla="*/ 4 w 54"/>
              <a:gd name="T1" fmla="*/ 13 h 19"/>
              <a:gd name="T2" fmla="*/ 6 w 54"/>
              <a:gd name="T3" fmla="*/ 13 h 19"/>
              <a:gd name="T4" fmla="*/ 8 w 54"/>
              <a:gd name="T5" fmla="*/ 13 h 19"/>
              <a:gd name="T6" fmla="*/ 8 w 54"/>
              <a:gd name="T7" fmla="*/ 15 h 19"/>
              <a:gd name="T8" fmla="*/ 16 w 54"/>
              <a:gd name="T9" fmla="*/ 15 h 19"/>
              <a:gd name="T10" fmla="*/ 23 w 54"/>
              <a:gd name="T11" fmla="*/ 15 h 19"/>
              <a:gd name="T12" fmla="*/ 25 w 54"/>
              <a:gd name="T13" fmla="*/ 19 h 19"/>
              <a:gd name="T14" fmla="*/ 27 w 54"/>
              <a:gd name="T15" fmla="*/ 19 h 19"/>
              <a:gd name="T16" fmla="*/ 33 w 54"/>
              <a:gd name="T17" fmla="*/ 19 h 19"/>
              <a:gd name="T18" fmla="*/ 42 w 54"/>
              <a:gd name="T19" fmla="*/ 17 h 19"/>
              <a:gd name="T20" fmla="*/ 52 w 54"/>
              <a:gd name="T21" fmla="*/ 15 h 19"/>
              <a:gd name="T22" fmla="*/ 54 w 54"/>
              <a:gd name="T23" fmla="*/ 13 h 19"/>
              <a:gd name="T24" fmla="*/ 52 w 54"/>
              <a:gd name="T25" fmla="*/ 11 h 19"/>
              <a:gd name="T26" fmla="*/ 44 w 54"/>
              <a:gd name="T27" fmla="*/ 9 h 19"/>
              <a:gd name="T28" fmla="*/ 35 w 54"/>
              <a:gd name="T29" fmla="*/ 5 h 19"/>
              <a:gd name="T30" fmla="*/ 31 w 54"/>
              <a:gd name="T31" fmla="*/ 5 h 19"/>
              <a:gd name="T32" fmla="*/ 21 w 54"/>
              <a:gd name="T33" fmla="*/ 5 h 19"/>
              <a:gd name="T34" fmla="*/ 10 w 54"/>
              <a:gd name="T35" fmla="*/ 0 h 19"/>
              <a:gd name="T36" fmla="*/ 8 w 54"/>
              <a:gd name="T37" fmla="*/ 0 h 19"/>
              <a:gd name="T38" fmla="*/ 6 w 54"/>
              <a:gd name="T39" fmla="*/ 7 h 19"/>
              <a:gd name="T40" fmla="*/ 4 w 54"/>
              <a:gd name="T41" fmla="*/ 9 h 19"/>
              <a:gd name="T42" fmla="*/ 2 w 54"/>
              <a:gd name="T43" fmla="*/ 9 h 19"/>
              <a:gd name="T44" fmla="*/ 0 w 54"/>
              <a:gd name="T45" fmla="*/ 11 h 19"/>
              <a:gd name="T46" fmla="*/ 0 w 54"/>
              <a:gd name="T47" fmla="*/ 13 h 19"/>
              <a:gd name="T48" fmla="*/ 4 w 54"/>
              <a:gd name="T49" fmla="*/ 13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4" h="19">
                <a:moveTo>
                  <a:pt x="4" y="13"/>
                </a:moveTo>
                <a:lnTo>
                  <a:pt x="6" y="13"/>
                </a:lnTo>
                <a:lnTo>
                  <a:pt x="8" y="13"/>
                </a:lnTo>
                <a:lnTo>
                  <a:pt x="8" y="15"/>
                </a:lnTo>
                <a:lnTo>
                  <a:pt x="16" y="15"/>
                </a:lnTo>
                <a:lnTo>
                  <a:pt x="23" y="15"/>
                </a:lnTo>
                <a:lnTo>
                  <a:pt x="25" y="19"/>
                </a:lnTo>
                <a:lnTo>
                  <a:pt x="27" y="19"/>
                </a:lnTo>
                <a:lnTo>
                  <a:pt x="33" y="19"/>
                </a:lnTo>
                <a:lnTo>
                  <a:pt x="42" y="17"/>
                </a:lnTo>
                <a:lnTo>
                  <a:pt x="52" y="15"/>
                </a:lnTo>
                <a:lnTo>
                  <a:pt x="54" y="13"/>
                </a:lnTo>
                <a:lnTo>
                  <a:pt x="52" y="11"/>
                </a:lnTo>
                <a:lnTo>
                  <a:pt x="44" y="9"/>
                </a:lnTo>
                <a:lnTo>
                  <a:pt x="35" y="5"/>
                </a:lnTo>
                <a:lnTo>
                  <a:pt x="31" y="5"/>
                </a:lnTo>
                <a:lnTo>
                  <a:pt x="21" y="5"/>
                </a:lnTo>
                <a:lnTo>
                  <a:pt x="10" y="0"/>
                </a:lnTo>
                <a:lnTo>
                  <a:pt x="8" y="0"/>
                </a:lnTo>
                <a:lnTo>
                  <a:pt x="6" y="7"/>
                </a:lnTo>
                <a:lnTo>
                  <a:pt x="4" y="9"/>
                </a:lnTo>
                <a:lnTo>
                  <a:pt x="2" y="9"/>
                </a:lnTo>
                <a:lnTo>
                  <a:pt x="0" y="11"/>
                </a:lnTo>
                <a:lnTo>
                  <a:pt x="0" y="13"/>
                </a:lnTo>
                <a:lnTo>
                  <a:pt x="4" y="13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47" name="Freeform 447"/>
          <p:cNvSpPr>
            <a:spLocks/>
          </p:cNvSpPr>
          <p:nvPr/>
        </p:nvSpPr>
        <p:spPr bwMode="auto">
          <a:xfrm>
            <a:off x="5686424" y="1778000"/>
            <a:ext cx="17463" cy="11113"/>
          </a:xfrm>
          <a:custGeom>
            <a:avLst/>
            <a:gdLst>
              <a:gd name="T0" fmla="*/ 11 w 11"/>
              <a:gd name="T1" fmla="*/ 5 h 7"/>
              <a:gd name="T2" fmla="*/ 11 w 11"/>
              <a:gd name="T3" fmla="*/ 5 h 7"/>
              <a:gd name="T4" fmla="*/ 11 w 11"/>
              <a:gd name="T5" fmla="*/ 2 h 7"/>
              <a:gd name="T6" fmla="*/ 7 w 11"/>
              <a:gd name="T7" fmla="*/ 2 h 7"/>
              <a:gd name="T8" fmla="*/ 7 w 11"/>
              <a:gd name="T9" fmla="*/ 2 h 7"/>
              <a:gd name="T10" fmla="*/ 2 w 11"/>
              <a:gd name="T11" fmla="*/ 0 h 7"/>
              <a:gd name="T12" fmla="*/ 2 w 11"/>
              <a:gd name="T13" fmla="*/ 2 h 7"/>
              <a:gd name="T14" fmla="*/ 2 w 11"/>
              <a:gd name="T15" fmla="*/ 2 h 7"/>
              <a:gd name="T16" fmla="*/ 2 w 11"/>
              <a:gd name="T17" fmla="*/ 5 h 7"/>
              <a:gd name="T18" fmla="*/ 2 w 11"/>
              <a:gd name="T19" fmla="*/ 5 h 7"/>
              <a:gd name="T20" fmla="*/ 0 w 11"/>
              <a:gd name="T21" fmla="*/ 5 h 7"/>
              <a:gd name="T22" fmla="*/ 9 w 11"/>
              <a:gd name="T23" fmla="*/ 7 h 7"/>
              <a:gd name="T24" fmla="*/ 11 w 11"/>
              <a:gd name="T25" fmla="*/ 5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" h="7">
                <a:moveTo>
                  <a:pt x="11" y="5"/>
                </a:moveTo>
                <a:lnTo>
                  <a:pt x="11" y="5"/>
                </a:lnTo>
                <a:lnTo>
                  <a:pt x="11" y="2"/>
                </a:lnTo>
                <a:lnTo>
                  <a:pt x="7" y="2"/>
                </a:lnTo>
                <a:lnTo>
                  <a:pt x="7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5"/>
                </a:lnTo>
                <a:lnTo>
                  <a:pt x="2" y="5"/>
                </a:lnTo>
                <a:lnTo>
                  <a:pt x="0" y="5"/>
                </a:lnTo>
                <a:lnTo>
                  <a:pt x="9" y="7"/>
                </a:lnTo>
                <a:lnTo>
                  <a:pt x="11" y="5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48" name="Freeform 448"/>
          <p:cNvSpPr>
            <a:spLocks/>
          </p:cNvSpPr>
          <p:nvPr/>
        </p:nvSpPr>
        <p:spPr bwMode="auto">
          <a:xfrm>
            <a:off x="5649912" y="1789113"/>
            <a:ext cx="39688" cy="12700"/>
          </a:xfrm>
          <a:custGeom>
            <a:avLst/>
            <a:gdLst>
              <a:gd name="T0" fmla="*/ 4 w 25"/>
              <a:gd name="T1" fmla="*/ 8 h 8"/>
              <a:gd name="T2" fmla="*/ 6 w 25"/>
              <a:gd name="T3" fmla="*/ 8 h 8"/>
              <a:gd name="T4" fmla="*/ 6 w 25"/>
              <a:gd name="T5" fmla="*/ 8 h 8"/>
              <a:gd name="T6" fmla="*/ 9 w 25"/>
              <a:gd name="T7" fmla="*/ 8 h 8"/>
              <a:gd name="T8" fmla="*/ 19 w 25"/>
              <a:gd name="T9" fmla="*/ 8 h 8"/>
              <a:gd name="T10" fmla="*/ 21 w 25"/>
              <a:gd name="T11" fmla="*/ 8 h 8"/>
              <a:gd name="T12" fmla="*/ 23 w 25"/>
              <a:gd name="T13" fmla="*/ 6 h 8"/>
              <a:gd name="T14" fmla="*/ 25 w 25"/>
              <a:gd name="T15" fmla="*/ 6 h 8"/>
              <a:gd name="T16" fmla="*/ 19 w 25"/>
              <a:gd name="T17" fmla="*/ 4 h 8"/>
              <a:gd name="T18" fmla="*/ 17 w 25"/>
              <a:gd name="T19" fmla="*/ 2 h 8"/>
              <a:gd name="T20" fmla="*/ 17 w 25"/>
              <a:gd name="T21" fmla="*/ 2 h 8"/>
              <a:gd name="T22" fmla="*/ 15 w 25"/>
              <a:gd name="T23" fmla="*/ 0 h 8"/>
              <a:gd name="T24" fmla="*/ 9 w 25"/>
              <a:gd name="T25" fmla="*/ 2 h 8"/>
              <a:gd name="T26" fmla="*/ 6 w 25"/>
              <a:gd name="T27" fmla="*/ 2 h 8"/>
              <a:gd name="T28" fmla="*/ 6 w 25"/>
              <a:gd name="T29" fmla="*/ 4 h 8"/>
              <a:gd name="T30" fmla="*/ 4 w 25"/>
              <a:gd name="T31" fmla="*/ 4 h 8"/>
              <a:gd name="T32" fmla="*/ 0 w 25"/>
              <a:gd name="T33" fmla="*/ 6 h 8"/>
              <a:gd name="T34" fmla="*/ 0 w 25"/>
              <a:gd name="T35" fmla="*/ 6 h 8"/>
              <a:gd name="T36" fmla="*/ 2 w 25"/>
              <a:gd name="T37" fmla="*/ 8 h 8"/>
              <a:gd name="T38" fmla="*/ 4 w 25"/>
              <a:gd name="T39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5" h="8">
                <a:moveTo>
                  <a:pt x="4" y="8"/>
                </a:moveTo>
                <a:lnTo>
                  <a:pt x="6" y="8"/>
                </a:lnTo>
                <a:lnTo>
                  <a:pt x="6" y="8"/>
                </a:lnTo>
                <a:lnTo>
                  <a:pt x="9" y="8"/>
                </a:lnTo>
                <a:lnTo>
                  <a:pt x="19" y="8"/>
                </a:lnTo>
                <a:lnTo>
                  <a:pt x="21" y="8"/>
                </a:lnTo>
                <a:lnTo>
                  <a:pt x="23" y="6"/>
                </a:lnTo>
                <a:lnTo>
                  <a:pt x="25" y="6"/>
                </a:lnTo>
                <a:lnTo>
                  <a:pt x="19" y="4"/>
                </a:lnTo>
                <a:lnTo>
                  <a:pt x="17" y="2"/>
                </a:lnTo>
                <a:lnTo>
                  <a:pt x="17" y="2"/>
                </a:lnTo>
                <a:lnTo>
                  <a:pt x="15" y="0"/>
                </a:lnTo>
                <a:lnTo>
                  <a:pt x="9" y="2"/>
                </a:lnTo>
                <a:lnTo>
                  <a:pt x="6" y="2"/>
                </a:lnTo>
                <a:lnTo>
                  <a:pt x="6" y="4"/>
                </a:lnTo>
                <a:lnTo>
                  <a:pt x="4" y="4"/>
                </a:lnTo>
                <a:lnTo>
                  <a:pt x="0" y="6"/>
                </a:lnTo>
                <a:lnTo>
                  <a:pt x="0" y="6"/>
                </a:lnTo>
                <a:lnTo>
                  <a:pt x="2" y="8"/>
                </a:lnTo>
                <a:lnTo>
                  <a:pt x="4" y="8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49" name="Freeform 449"/>
          <p:cNvSpPr>
            <a:spLocks/>
          </p:cNvSpPr>
          <p:nvPr/>
        </p:nvSpPr>
        <p:spPr bwMode="auto">
          <a:xfrm>
            <a:off x="5764212" y="1785938"/>
            <a:ext cx="57150" cy="19050"/>
          </a:xfrm>
          <a:custGeom>
            <a:avLst/>
            <a:gdLst>
              <a:gd name="T0" fmla="*/ 2 w 36"/>
              <a:gd name="T1" fmla="*/ 0 h 12"/>
              <a:gd name="T2" fmla="*/ 0 w 36"/>
              <a:gd name="T3" fmla="*/ 0 h 12"/>
              <a:gd name="T4" fmla="*/ 2 w 36"/>
              <a:gd name="T5" fmla="*/ 2 h 12"/>
              <a:gd name="T6" fmla="*/ 4 w 36"/>
              <a:gd name="T7" fmla="*/ 4 h 12"/>
              <a:gd name="T8" fmla="*/ 4 w 36"/>
              <a:gd name="T9" fmla="*/ 4 h 12"/>
              <a:gd name="T10" fmla="*/ 4 w 36"/>
              <a:gd name="T11" fmla="*/ 6 h 12"/>
              <a:gd name="T12" fmla="*/ 4 w 36"/>
              <a:gd name="T13" fmla="*/ 10 h 12"/>
              <a:gd name="T14" fmla="*/ 6 w 36"/>
              <a:gd name="T15" fmla="*/ 12 h 12"/>
              <a:gd name="T16" fmla="*/ 6 w 36"/>
              <a:gd name="T17" fmla="*/ 12 h 12"/>
              <a:gd name="T18" fmla="*/ 13 w 36"/>
              <a:gd name="T19" fmla="*/ 12 h 12"/>
              <a:gd name="T20" fmla="*/ 15 w 36"/>
              <a:gd name="T21" fmla="*/ 12 h 12"/>
              <a:gd name="T22" fmla="*/ 19 w 36"/>
              <a:gd name="T23" fmla="*/ 10 h 12"/>
              <a:gd name="T24" fmla="*/ 19 w 36"/>
              <a:gd name="T25" fmla="*/ 10 h 12"/>
              <a:gd name="T26" fmla="*/ 21 w 36"/>
              <a:gd name="T27" fmla="*/ 8 h 12"/>
              <a:gd name="T28" fmla="*/ 21 w 36"/>
              <a:gd name="T29" fmla="*/ 6 h 12"/>
              <a:gd name="T30" fmla="*/ 21 w 36"/>
              <a:gd name="T31" fmla="*/ 6 h 12"/>
              <a:gd name="T32" fmla="*/ 36 w 36"/>
              <a:gd name="T33" fmla="*/ 6 h 12"/>
              <a:gd name="T34" fmla="*/ 34 w 36"/>
              <a:gd name="T35" fmla="*/ 4 h 12"/>
              <a:gd name="T36" fmla="*/ 32 w 36"/>
              <a:gd name="T37" fmla="*/ 2 h 12"/>
              <a:gd name="T38" fmla="*/ 23 w 36"/>
              <a:gd name="T39" fmla="*/ 0 h 12"/>
              <a:gd name="T40" fmla="*/ 8 w 36"/>
              <a:gd name="T41" fmla="*/ 0 h 12"/>
              <a:gd name="T42" fmla="*/ 2 w 36"/>
              <a:gd name="T43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6" h="12">
                <a:moveTo>
                  <a:pt x="2" y="0"/>
                </a:moveTo>
                <a:lnTo>
                  <a:pt x="0" y="0"/>
                </a:lnTo>
                <a:lnTo>
                  <a:pt x="2" y="2"/>
                </a:lnTo>
                <a:lnTo>
                  <a:pt x="4" y="4"/>
                </a:lnTo>
                <a:lnTo>
                  <a:pt x="4" y="4"/>
                </a:lnTo>
                <a:lnTo>
                  <a:pt x="4" y="6"/>
                </a:lnTo>
                <a:lnTo>
                  <a:pt x="4" y="10"/>
                </a:lnTo>
                <a:lnTo>
                  <a:pt x="6" y="12"/>
                </a:lnTo>
                <a:lnTo>
                  <a:pt x="6" y="12"/>
                </a:lnTo>
                <a:lnTo>
                  <a:pt x="13" y="12"/>
                </a:lnTo>
                <a:lnTo>
                  <a:pt x="15" y="12"/>
                </a:lnTo>
                <a:lnTo>
                  <a:pt x="19" y="10"/>
                </a:lnTo>
                <a:lnTo>
                  <a:pt x="19" y="10"/>
                </a:lnTo>
                <a:lnTo>
                  <a:pt x="21" y="8"/>
                </a:lnTo>
                <a:lnTo>
                  <a:pt x="21" y="6"/>
                </a:lnTo>
                <a:lnTo>
                  <a:pt x="21" y="6"/>
                </a:lnTo>
                <a:lnTo>
                  <a:pt x="36" y="6"/>
                </a:lnTo>
                <a:lnTo>
                  <a:pt x="34" y="4"/>
                </a:lnTo>
                <a:lnTo>
                  <a:pt x="32" y="2"/>
                </a:lnTo>
                <a:lnTo>
                  <a:pt x="23" y="0"/>
                </a:lnTo>
                <a:lnTo>
                  <a:pt x="8" y="0"/>
                </a:lnTo>
                <a:lnTo>
                  <a:pt x="2" y="0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50" name="Freeform 450"/>
          <p:cNvSpPr>
            <a:spLocks/>
          </p:cNvSpPr>
          <p:nvPr/>
        </p:nvSpPr>
        <p:spPr bwMode="auto">
          <a:xfrm>
            <a:off x="5803899" y="1735138"/>
            <a:ext cx="17463" cy="3175"/>
          </a:xfrm>
          <a:custGeom>
            <a:avLst/>
            <a:gdLst>
              <a:gd name="T0" fmla="*/ 7 w 11"/>
              <a:gd name="T1" fmla="*/ 2 h 2"/>
              <a:gd name="T2" fmla="*/ 11 w 11"/>
              <a:gd name="T3" fmla="*/ 2 h 2"/>
              <a:gd name="T4" fmla="*/ 11 w 11"/>
              <a:gd name="T5" fmla="*/ 2 h 2"/>
              <a:gd name="T6" fmla="*/ 11 w 11"/>
              <a:gd name="T7" fmla="*/ 0 h 2"/>
              <a:gd name="T8" fmla="*/ 7 w 11"/>
              <a:gd name="T9" fmla="*/ 0 h 2"/>
              <a:gd name="T10" fmla="*/ 4 w 11"/>
              <a:gd name="T11" fmla="*/ 0 h 2"/>
              <a:gd name="T12" fmla="*/ 0 w 11"/>
              <a:gd name="T13" fmla="*/ 0 h 2"/>
              <a:gd name="T14" fmla="*/ 0 w 11"/>
              <a:gd name="T15" fmla="*/ 2 h 2"/>
              <a:gd name="T16" fmla="*/ 2 w 11"/>
              <a:gd name="T17" fmla="*/ 2 h 2"/>
              <a:gd name="T18" fmla="*/ 7 w 11"/>
              <a:gd name="T1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2">
                <a:moveTo>
                  <a:pt x="7" y="2"/>
                </a:moveTo>
                <a:lnTo>
                  <a:pt x="11" y="2"/>
                </a:lnTo>
                <a:lnTo>
                  <a:pt x="11" y="2"/>
                </a:lnTo>
                <a:lnTo>
                  <a:pt x="11" y="0"/>
                </a:lnTo>
                <a:lnTo>
                  <a:pt x="7" y="0"/>
                </a:lnTo>
                <a:lnTo>
                  <a:pt x="4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7" y="2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51" name="Freeform 451"/>
          <p:cNvSpPr>
            <a:spLocks/>
          </p:cNvSpPr>
          <p:nvPr/>
        </p:nvSpPr>
        <p:spPr bwMode="auto">
          <a:xfrm>
            <a:off x="5629274" y="2147888"/>
            <a:ext cx="150813" cy="130175"/>
          </a:xfrm>
          <a:custGeom>
            <a:avLst/>
            <a:gdLst>
              <a:gd name="T0" fmla="*/ 0 w 95"/>
              <a:gd name="T1" fmla="*/ 42 h 82"/>
              <a:gd name="T2" fmla="*/ 3 w 95"/>
              <a:gd name="T3" fmla="*/ 50 h 82"/>
              <a:gd name="T4" fmla="*/ 7 w 95"/>
              <a:gd name="T5" fmla="*/ 55 h 82"/>
              <a:gd name="T6" fmla="*/ 15 w 95"/>
              <a:gd name="T7" fmla="*/ 55 h 82"/>
              <a:gd name="T8" fmla="*/ 30 w 95"/>
              <a:gd name="T9" fmla="*/ 55 h 82"/>
              <a:gd name="T10" fmla="*/ 30 w 95"/>
              <a:gd name="T11" fmla="*/ 59 h 82"/>
              <a:gd name="T12" fmla="*/ 34 w 95"/>
              <a:gd name="T13" fmla="*/ 61 h 82"/>
              <a:gd name="T14" fmla="*/ 43 w 95"/>
              <a:gd name="T15" fmla="*/ 65 h 82"/>
              <a:gd name="T16" fmla="*/ 36 w 95"/>
              <a:gd name="T17" fmla="*/ 65 h 82"/>
              <a:gd name="T18" fmla="*/ 34 w 95"/>
              <a:gd name="T19" fmla="*/ 67 h 82"/>
              <a:gd name="T20" fmla="*/ 34 w 95"/>
              <a:gd name="T21" fmla="*/ 72 h 82"/>
              <a:gd name="T22" fmla="*/ 36 w 95"/>
              <a:gd name="T23" fmla="*/ 74 h 82"/>
              <a:gd name="T24" fmla="*/ 47 w 95"/>
              <a:gd name="T25" fmla="*/ 78 h 82"/>
              <a:gd name="T26" fmla="*/ 49 w 95"/>
              <a:gd name="T27" fmla="*/ 76 h 82"/>
              <a:gd name="T28" fmla="*/ 60 w 95"/>
              <a:gd name="T29" fmla="*/ 78 h 82"/>
              <a:gd name="T30" fmla="*/ 66 w 95"/>
              <a:gd name="T31" fmla="*/ 80 h 82"/>
              <a:gd name="T32" fmla="*/ 70 w 95"/>
              <a:gd name="T33" fmla="*/ 80 h 82"/>
              <a:gd name="T34" fmla="*/ 72 w 95"/>
              <a:gd name="T35" fmla="*/ 78 h 82"/>
              <a:gd name="T36" fmla="*/ 79 w 95"/>
              <a:gd name="T37" fmla="*/ 80 h 82"/>
              <a:gd name="T38" fmla="*/ 74 w 95"/>
              <a:gd name="T39" fmla="*/ 78 h 82"/>
              <a:gd name="T40" fmla="*/ 79 w 95"/>
              <a:gd name="T41" fmla="*/ 78 h 82"/>
              <a:gd name="T42" fmla="*/ 87 w 95"/>
              <a:gd name="T43" fmla="*/ 80 h 82"/>
              <a:gd name="T44" fmla="*/ 93 w 95"/>
              <a:gd name="T45" fmla="*/ 78 h 82"/>
              <a:gd name="T46" fmla="*/ 93 w 95"/>
              <a:gd name="T47" fmla="*/ 76 h 82"/>
              <a:gd name="T48" fmla="*/ 76 w 95"/>
              <a:gd name="T49" fmla="*/ 67 h 82"/>
              <a:gd name="T50" fmla="*/ 64 w 95"/>
              <a:gd name="T51" fmla="*/ 50 h 82"/>
              <a:gd name="T52" fmla="*/ 60 w 95"/>
              <a:gd name="T53" fmla="*/ 42 h 82"/>
              <a:gd name="T54" fmla="*/ 62 w 95"/>
              <a:gd name="T55" fmla="*/ 36 h 82"/>
              <a:gd name="T56" fmla="*/ 62 w 95"/>
              <a:gd name="T57" fmla="*/ 29 h 82"/>
              <a:gd name="T58" fmla="*/ 62 w 95"/>
              <a:gd name="T59" fmla="*/ 27 h 82"/>
              <a:gd name="T60" fmla="*/ 64 w 95"/>
              <a:gd name="T61" fmla="*/ 23 h 82"/>
              <a:gd name="T62" fmla="*/ 66 w 95"/>
              <a:gd name="T63" fmla="*/ 19 h 82"/>
              <a:gd name="T64" fmla="*/ 72 w 95"/>
              <a:gd name="T65" fmla="*/ 19 h 82"/>
              <a:gd name="T66" fmla="*/ 72 w 95"/>
              <a:gd name="T67" fmla="*/ 12 h 82"/>
              <a:gd name="T68" fmla="*/ 76 w 95"/>
              <a:gd name="T69" fmla="*/ 8 h 82"/>
              <a:gd name="T70" fmla="*/ 72 w 95"/>
              <a:gd name="T71" fmla="*/ 4 h 82"/>
              <a:gd name="T72" fmla="*/ 57 w 95"/>
              <a:gd name="T73" fmla="*/ 2 h 82"/>
              <a:gd name="T74" fmla="*/ 49 w 95"/>
              <a:gd name="T75" fmla="*/ 2 h 82"/>
              <a:gd name="T76" fmla="*/ 41 w 95"/>
              <a:gd name="T77" fmla="*/ 4 h 82"/>
              <a:gd name="T78" fmla="*/ 34 w 95"/>
              <a:gd name="T79" fmla="*/ 4 h 82"/>
              <a:gd name="T80" fmla="*/ 28 w 95"/>
              <a:gd name="T81" fmla="*/ 6 h 82"/>
              <a:gd name="T82" fmla="*/ 28 w 95"/>
              <a:gd name="T83" fmla="*/ 12 h 82"/>
              <a:gd name="T84" fmla="*/ 28 w 95"/>
              <a:gd name="T85" fmla="*/ 15 h 82"/>
              <a:gd name="T86" fmla="*/ 24 w 95"/>
              <a:gd name="T87" fmla="*/ 15 h 82"/>
              <a:gd name="T88" fmla="*/ 17 w 95"/>
              <a:gd name="T89" fmla="*/ 19 h 82"/>
              <a:gd name="T90" fmla="*/ 19 w 95"/>
              <a:gd name="T91" fmla="*/ 21 h 82"/>
              <a:gd name="T92" fmla="*/ 22 w 95"/>
              <a:gd name="T93" fmla="*/ 25 h 82"/>
              <a:gd name="T94" fmla="*/ 19 w 95"/>
              <a:gd name="T95" fmla="*/ 29 h 82"/>
              <a:gd name="T96" fmla="*/ 19 w 95"/>
              <a:gd name="T97" fmla="*/ 31 h 82"/>
              <a:gd name="T98" fmla="*/ 15 w 95"/>
              <a:gd name="T99" fmla="*/ 36 h 82"/>
              <a:gd name="T100" fmla="*/ 11 w 95"/>
              <a:gd name="T101" fmla="*/ 38 h 82"/>
              <a:gd name="T102" fmla="*/ 5 w 95"/>
              <a:gd name="T103" fmla="*/ 38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5" h="82">
                <a:moveTo>
                  <a:pt x="3" y="40"/>
                </a:moveTo>
                <a:lnTo>
                  <a:pt x="0" y="42"/>
                </a:lnTo>
                <a:lnTo>
                  <a:pt x="0" y="42"/>
                </a:lnTo>
                <a:lnTo>
                  <a:pt x="0" y="46"/>
                </a:lnTo>
                <a:lnTo>
                  <a:pt x="0" y="48"/>
                </a:lnTo>
                <a:lnTo>
                  <a:pt x="3" y="50"/>
                </a:lnTo>
                <a:lnTo>
                  <a:pt x="3" y="53"/>
                </a:lnTo>
                <a:lnTo>
                  <a:pt x="5" y="55"/>
                </a:lnTo>
                <a:lnTo>
                  <a:pt x="7" y="55"/>
                </a:lnTo>
                <a:lnTo>
                  <a:pt x="9" y="57"/>
                </a:lnTo>
                <a:lnTo>
                  <a:pt x="11" y="55"/>
                </a:lnTo>
                <a:lnTo>
                  <a:pt x="15" y="55"/>
                </a:lnTo>
                <a:lnTo>
                  <a:pt x="19" y="55"/>
                </a:lnTo>
                <a:lnTo>
                  <a:pt x="24" y="55"/>
                </a:lnTo>
                <a:lnTo>
                  <a:pt x="30" y="55"/>
                </a:lnTo>
                <a:lnTo>
                  <a:pt x="30" y="55"/>
                </a:lnTo>
                <a:lnTo>
                  <a:pt x="30" y="57"/>
                </a:lnTo>
                <a:lnTo>
                  <a:pt x="30" y="59"/>
                </a:lnTo>
                <a:lnTo>
                  <a:pt x="30" y="59"/>
                </a:lnTo>
                <a:lnTo>
                  <a:pt x="32" y="59"/>
                </a:lnTo>
                <a:lnTo>
                  <a:pt x="34" y="61"/>
                </a:lnTo>
                <a:lnTo>
                  <a:pt x="34" y="61"/>
                </a:lnTo>
                <a:lnTo>
                  <a:pt x="38" y="63"/>
                </a:lnTo>
                <a:lnTo>
                  <a:pt x="43" y="65"/>
                </a:lnTo>
                <a:lnTo>
                  <a:pt x="41" y="67"/>
                </a:lnTo>
                <a:lnTo>
                  <a:pt x="38" y="65"/>
                </a:lnTo>
                <a:lnTo>
                  <a:pt x="36" y="65"/>
                </a:lnTo>
                <a:lnTo>
                  <a:pt x="38" y="67"/>
                </a:lnTo>
                <a:lnTo>
                  <a:pt x="34" y="67"/>
                </a:lnTo>
                <a:lnTo>
                  <a:pt x="34" y="67"/>
                </a:lnTo>
                <a:lnTo>
                  <a:pt x="34" y="69"/>
                </a:lnTo>
                <a:lnTo>
                  <a:pt x="34" y="72"/>
                </a:lnTo>
                <a:lnTo>
                  <a:pt x="34" y="72"/>
                </a:lnTo>
                <a:lnTo>
                  <a:pt x="32" y="72"/>
                </a:lnTo>
                <a:lnTo>
                  <a:pt x="30" y="74"/>
                </a:lnTo>
                <a:lnTo>
                  <a:pt x="36" y="74"/>
                </a:lnTo>
                <a:lnTo>
                  <a:pt x="43" y="76"/>
                </a:lnTo>
                <a:lnTo>
                  <a:pt x="45" y="76"/>
                </a:lnTo>
                <a:lnTo>
                  <a:pt x="47" y="78"/>
                </a:lnTo>
                <a:lnTo>
                  <a:pt x="49" y="78"/>
                </a:lnTo>
                <a:lnTo>
                  <a:pt x="49" y="78"/>
                </a:lnTo>
                <a:lnTo>
                  <a:pt x="49" y="76"/>
                </a:lnTo>
                <a:lnTo>
                  <a:pt x="53" y="78"/>
                </a:lnTo>
                <a:lnTo>
                  <a:pt x="55" y="78"/>
                </a:lnTo>
                <a:lnTo>
                  <a:pt x="60" y="78"/>
                </a:lnTo>
                <a:lnTo>
                  <a:pt x="66" y="78"/>
                </a:lnTo>
                <a:lnTo>
                  <a:pt x="66" y="78"/>
                </a:lnTo>
                <a:lnTo>
                  <a:pt x="66" y="80"/>
                </a:lnTo>
                <a:lnTo>
                  <a:pt x="68" y="80"/>
                </a:lnTo>
                <a:lnTo>
                  <a:pt x="68" y="80"/>
                </a:lnTo>
                <a:lnTo>
                  <a:pt x="70" y="80"/>
                </a:lnTo>
                <a:lnTo>
                  <a:pt x="72" y="80"/>
                </a:lnTo>
                <a:lnTo>
                  <a:pt x="72" y="80"/>
                </a:lnTo>
                <a:lnTo>
                  <a:pt x="72" y="78"/>
                </a:lnTo>
                <a:lnTo>
                  <a:pt x="76" y="82"/>
                </a:lnTo>
                <a:lnTo>
                  <a:pt x="79" y="82"/>
                </a:lnTo>
                <a:lnTo>
                  <a:pt x="79" y="80"/>
                </a:lnTo>
                <a:lnTo>
                  <a:pt x="76" y="78"/>
                </a:lnTo>
                <a:lnTo>
                  <a:pt x="74" y="78"/>
                </a:lnTo>
                <a:lnTo>
                  <a:pt x="74" y="78"/>
                </a:lnTo>
                <a:lnTo>
                  <a:pt x="76" y="76"/>
                </a:lnTo>
                <a:lnTo>
                  <a:pt x="79" y="78"/>
                </a:lnTo>
                <a:lnTo>
                  <a:pt x="79" y="78"/>
                </a:lnTo>
                <a:lnTo>
                  <a:pt x="81" y="78"/>
                </a:lnTo>
                <a:lnTo>
                  <a:pt x="81" y="80"/>
                </a:lnTo>
                <a:lnTo>
                  <a:pt x="87" y="80"/>
                </a:lnTo>
                <a:lnTo>
                  <a:pt x="89" y="80"/>
                </a:lnTo>
                <a:lnTo>
                  <a:pt x="89" y="80"/>
                </a:lnTo>
                <a:lnTo>
                  <a:pt x="93" y="78"/>
                </a:lnTo>
                <a:lnTo>
                  <a:pt x="95" y="78"/>
                </a:lnTo>
                <a:lnTo>
                  <a:pt x="93" y="76"/>
                </a:lnTo>
                <a:lnTo>
                  <a:pt x="93" y="76"/>
                </a:lnTo>
                <a:lnTo>
                  <a:pt x="87" y="74"/>
                </a:lnTo>
                <a:lnTo>
                  <a:pt x="85" y="72"/>
                </a:lnTo>
                <a:lnTo>
                  <a:pt x="76" y="67"/>
                </a:lnTo>
                <a:lnTo>
                  <a:pt x="70" y="59"/>
                </a:lnTo>
                <a:lnTo>
                  <a:pt x="68" y="55"/>
                </a:lnTo>
                <a:lnTo>
                  <a:pt x="64" y="50"/>
                </a:lnTo>
                <a:lnTo>
                  <a:pt x="64" y="46"/>
                </a:lnTo>
                <a:lnTo>
                  <a:pt x="62" y="44"/>
                </a:lnTo>
                <a:lnTo>
                  <a:pt x="60" y="42"/>
                </a:lnTo>
                <a:lnTo>
                  <a:pt x="62" y="40"/>
                </a:lnTo>
                <a:lnTo>
                  <a:pt x="62" y="38"/>
                </a:lnTo>
                <a:lnTo>
                  <a:pt x="62" y="36"/>
                </a:lnTo>
                <a:lnTo>
                  <a:pt x="64" y="36"/>
                </a:lnTo>
                <a:lnTo>
                  <a:pt x="62" y="31"/>
                </a:lnTo>
                <a:lnTo>
                  <a:pt x="62" y="29"/>
                </a:lnTo>
                <a:lnTo>
                  <a:pt x="60" y="29"/>
                </a:lnTo>
                <a:lnTo>
                  <a:pt x="60" y="27"/>
                </a:lnTo>
                <a:lnTo>
                  <a:pt x="62" y="27"/>
                </a:lnTo>
                <a:lnTo>
                  <a:pt x="62" y="25"/>
                </a:lnTo>
                <a:lnTo>
                  <a:pt x="62" y="25"/>
                </a:lnTo>
                <a:lnTo>
                  <a:pt x="64" y="23"/>
                </a:lnTo>
                <a:lnTo>
                  <a:pt x="66" y="21"/>
                </a:lnTo>
                <a:lnTo>
                  <a:pt x="66" y="21"/>
                </a:lnTo>
                <a:lnTo>
                  <a:pt x="66" y="19"/>
                </a:lnTo>
                <a:lnTo>
                  <a:pt x="68" y="19"/>
                </a:lnTo>
                <a:lnTo>
                  <a:pt x="72" y="19"/>
                </a:lnTo>
                <a:lnTo>
                  <a:pt x="72" y="19"/>
                </a:lnTo>
                <a:lnTo>
                  <a:pt x="72" y="17"/>
                </a:lnTo>
                <a:lnTo>
                  <a:pt x="72" y="15"/>
                </a:lnTo>
                <a:lnTo>
                  <a:pt x="72" y="12"/>
                </a:lnTo>
                <a:lnTo>
                  <a:pt x="72" y="10"/>
                </a:lnTo>
                <a:lnTo>
                  <a:pt x="74" y="8"/>
                </a:lnTo>
                <a:lnTo>
                  <a:pt x="76" y="8"/>
                </a:lnTo>
                <a:lnTo>
                  <a:pt x="76" y="6"/>
                </a:lnTo>
                <a:lnTo>
                  <a:pt x="76" y="6"/>
                </a:lnTo>
                <a:lnTo>
                  <a:pt x="72" y="4"/>
                </a:lnTo>
                <a:lnTo>
                  <a:pt x="68" y="4"/>
                </a:lnTo>
                <a:lnTo>
                  <a:pt x="60" y="4"/>
                </a:lnTo>
                <a:lnTo>
                  <a:pt x="57" y="2"/>
                </a:lnTo>
                <a:lnTo>
                  <a:pt x="53" y="2"/>
                </a:lnTo>
                <a:lnTo>
                  <a:pt x="51" y="0"/>
                </a:lnTo>
                <a:lnTo>
                  <a:pt x="49" y="2"/>
                </a:lnTo>
                <a:lnTo>
                  <a:pt x="45" y="4"/>
                </a:lnTo>
                <a:lnTo>
                  <a:pt x="43" y="4"/>
                </a:lnTo>
                <a:lnTo>
                  <a:pt x="41" y="4"/>
                </a:lnTo>
                <a:lnTo>
                  <a:pt x="38" y="4"/>
                </a:lnTo>
                <a:lnTo>
                  <a:pt x="36" y="4"/>
                </a:lnTo>
                <a:lnTo>
                  <a:pt x="34" y="4"/>
                </a:lnTo>
                <a:lnTo>
                  <a:pt x="32" y="6"/>
                </a:lnTo>
                <a:lnTo>
                  <a:pt x="30" y="6"/>
                </a:lnTo>
                <a:lnTo>
                  <a:pt x="28" y="6"/>
                </a:lnTo>
                <a:lnTo>
                  <a:pt x="28" y="8"/>
                </a:lnTo>
                <a:lnTo>
                  <a:pt x="28" y="8"/>
                </a:lnTo>
                <a:lnTo>
                  <a:pt x="28" y="12"/>
                </a:lnTo>
                <a:lnTo>
                  <a:pt x="28" y="12"/>
                </a:lnTo>
                <a:lnTo>
                  <a:pt x="30" y="15"/>
                </a:lnTo>
                <a:lnTo>
                  <a:pt x="28" y="15"/>
                </a:lnTo>
                <a:lnTo>
                  <a:pt x="26" y="15"/>
                </a:lnTo>
                <a:lnTo>
                  <a:pt x="26" y="15"/>
                </a:lnTo>
                <a:lnTo>
                  <a:pt x="24" y="15"/>
                </a:lnTo>
                <a:lnTo>
                  <a:pt x="22" y="17"/>
                </a:lnTo>
                <a:lnTo>
                  <a:pt x="17" y="19"/>
                </a:lnTo>
                <a:lnTo>
                  <a:pt x="17" y="19"/>
                </a:lnTo>
                <a:lnTo>
                  <a:pt x="17" y="21"/>
                </a:lnTo>
                <a:lnTo>
                  <a:pt x="19" y="21"/>
                </a:lnTo>
                <a:lnTo>
                  <a:pt x="19" y="21"/>
                </a:lnTo>
                <a:lnTo>
                  <a:pt x="24" y="21"/>
                </a:lnTo>
                <a:lnTo>
                  <a:pt x="22" y="23"/>
                </a:lnTo>
                <a:lnTo>
                  <a:pt x="22" y="25"/>
                </a:lnTo>
                <a:lnTo>
                  <a:pt x="22" y="25"/>
                </a:lnTo>
                <a:lnTo>
                  <a:pt x="22" y="27"/>
                </a:lnTo>
                <a:lnTo>
                  <a:pt x="19" y="29"/>
                </a:lnTo>
                <a:lnTo>
                  <a:pt x="19" y="29"/>
                </a:lnTo>
                <a:lnTo>
                  <a:pt x="19" y="31"/>
                </a:lnTo>
                <a:lnTo>
                  <a:pt x="19" y="31"/>
                </a:lnTo>
                <a:lnTo>
                  <a:pt x="17" y="34"/>
                </a:lnTo>
                <a:lnTo>
                  <a:pt x="15" y="34"/>
                </a:lnTo>
                <a:lnTo>
                  <a:pt x="15" y="36"/>
                </a:lnTo>
                <a:lnTo>
                  <a:pt x="15" y="36"/>
                </a:lnTo>
                <a:lnTo>
                  <a:pt x="13" y="38"/>
                </a:lnTo>
                <a:lnTo>
                  <a:pt x="11" y="38"/>
                </a:lnTo>
                <a:lnTo>
                  <a:pt x="7" y="36"/>
                </a:lnTo>
                <a:lnTo>
                  <a:pt x="7" y="38"/>
                </a:lnTo>
                <a:lnTo>
                  <a:pt x="5" y="38"/>
                </a:lnTo>
                <a:lnTo>
                  <a:pt x="3" y="40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52" name="Freeform 452"/>
          <p:cNvSpPr>
            <a:spLocks/>
          </p:cNvSpPr>
          <p:nvPr/>
        </p:nvSpPr>
        <p:spPr bwMode="auto">
          <a:xfrm>
            <a:off x="5837237" y="1751013"/>
            <a:ext cx="38100" cy="11113"/>
          </a:xfrm>
          <a:custGeom>
            <a:avLst/>
            <a:gdLst>
              <a:gd name="T0" fmla="*/ 13 w 24"/>
              <a:gd name="T1" fmla="*/ 7 h 7"/>
              <a:gd name="T2" fmla="*/ 17 w 24"/>
              <a:gd name="T3" fmla="*/ 5 h 7"/>
              <a:gd name="T4" fmla="*/ 24 w 24"/>
              <a:gd name="T5" fmla="*/ 3 h 7"/>
              <a:gd name="T6" fmla="*/ 24 w 24"/>
              <a:gd name="T7" fmla="*/ 3 h 7"/>
              <a:gd name="T8" fmla="*/ 21 w 24"/>
              <a:gd name="T9" fmla="*/ 0 h 7"/>
              <a:gd name="T10" fmla="*/ 9 w 24"/>
              <a:gd name="T11" fmla="*/ 0 h 7"/>
              <a:gd name="T12" fmla="*/ 2 w 24"/>
              <a:gd name="T13" fmla="*/ 3 h 7"/>
              <a:gd name="T14" fmla="*/ 2 w 24"/>
              <a:gd name="T15" fmla="*/ 3 h 7"/>
              <a:gd name="T16" fmla="*/ 0 w 24"/>
              <a:gd name="T17" fmla="*/ 5 h 7"/>
              <a:gd name="T18" fmla="*/ 5 w 24"/>
              <a:gd name="T19" fmla="*/ 5 h 7"/>
              <a:gd name="T20" fmla="*/ 13 w 24"/>
              <a:gd name="T21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4" h="7">
                <a:moveTo>
                  <a:pt x="13" y="7"/>
                </a:moveTo>
                <a:lnTo>
                  <a:pt x="17" y="5"/>
                </a:lnTo>
                <a:lnTo>
                  <a:pt x="24" y="3"/>
                </a:lnTo>
                <a:lnTo>
                  <a:pt x="24" y="3"/>
                </a:lnTo>
                <a:lnTo>
                  <a:pt x="21" y="0"/>
                </a:lnTo>
                <a:lnTo>
                  <a:pt x="9" y="0"/>
                </a:lnTo>
                <a:lnTo>
                  <a:pt x="2" y="3"/>
                </a:lnTo>
                <a:lnTo>
                  <a:pt x="2" y="3"/>
                </a:lnTo>
                <a:lnTo>
                  <a:pt x="0" y="5"/>
                </a:lnTo>
                <a:lnTo>
                  <a:pt x="5" y="5"/>
                </a:lnTo>
                <a:lnTo>
                  <a:pt x="13" y="7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53" name="Freeform 453"/>
          <p:cNvSpPr>
            <a:spLocks/>
          </p:cNvSpPr>
          <p:nvPr/>
        </p:nvSpPr>
        <p:spPr bwMode="auto">
          <a:xfrm>
            <a:off x="5897562" y="1744663"/>
            <a:ext cx="71438" cy="30163"/>
          </a:xfrm>
          <a:custGeom>
            <a:avLst/>
            <a:gdLst>
              <a:gd name="T0" fmla="*/ 9 w 45"/>
              <a:gd name="T1" fmla="*/ 9 h 19"/>
              <a:gd name="T2" fmla="*/ 5 w 45"/>
              <a:gd name="T3" fmla="*/ 11 h 19"/>
              <a:gd name="T4" fmla="*/ 2 w 45"/>
              <a:gd name="T5" fmla="*/ 13 h 19"/>
              <a:gd name="T6" fmla="*/ 0 w 45"/>
              <a:gd name="T7" fmla="*/ 13 h 19"/>
              <a:gd name="T8" fmla="*/ 5 w 45"/>
              <a:gd name="T9" fmla="*/ 15 h 19"/>
              <a:gd name="T10" fmla="*/ 9 w 45"/>
              <a:gd name="T11" fmla="*/ 17 h 19"/>
              <a:gd name="T12" fmla="*/ 11 w 45"/>
              <a:gd name="T13" fmla="*/ 19 h 19"/>
              <a:gd name="T14" fmla="*/ 13 w 45"/>
              <a:gd name="T15" fmla="*/ 19 h 19"/>
              <a:gd name="T16" fmla="*/ 32 w 45"/>
              <a:gd name="T17" fmla="*/ 17 h 19"/>
              <a:gd name="T18" fmla="*/ 38 w 45"/>
              <a:gd name="T19" fmla="*/ 13 h 19"/>
              <a:gd name="T20" fmla="*/ 45 w 45"/>
              <a:gd name="T21" fmla="*/ 11 h 19"/>
              <a:gd name="T22" fmla="*/ 45 w 45"/>
              <a:gd name="T23" fmla="*/ 9 h 19"/>
              <a:gd name="T24" fmla="*/ 45 w 45"/>
              <a:gd name="T25" fmla="*/ 7 h 19"/>
              <a:gd name="T26" fmla="*/ 45 w 45"/>
              <a:gd name="T27" fmla="*/ 4 h 19"/>
              <a:gd name="T28" fmla="*/ 43 w 45"/>
              <a:gd name="T29" fmla="*/ 4 h 19"/>
              <a:gd name="T30" fmla="*/ 40 w 45"/>
              <a:gd name="T31" fmla="*/ 2 h 19"/>
              <a:gd name="T32" fmla="*/ 38 w 45"/>
              <a:gd name="T33" fmla="*/ 2 h 19"/>
              <a:gd name="T34" fmla="*/ 36 w 45"/>
              <a:gd name="T35" fmla="*/ 0 h 19"/>
              <a:gd name="T36" fmla="*/ 32 w 45"/>
              <a:gd name="T37" fmla="*/ 0 h 19"/>
              <a:gd name="T38" fmla="*/ 28 w 45"/>
              <a:gd name="T39" fmla="*/ 0 h 19"/>
              <a:gd name="T40" fmla="*/ 28 w 45"/>
              <a:gd name="T41" fmla="*/ 2 h 19"/>
              <a:gd name="T42" fmla="*/ 26 w 45"/>
              <a:gd name="T43" fmla="*/ 4 h 19"/>
              <a:gd name="T44" fmla="*/ 26 w 45"/>
              <a:gd name="T45" fmla="*/ 7 h 19"/>
              <a:gd name="T46" fmla="*/ 26 w 45"/>
              <a:gd name="T47" fmla="*/ 7 h 19"/>
              <a:gd name="T48" fmla="*/ 21 w 45"/>
              <a:gd name="T49" fmla="*/ 9 h 19"/>
              <a:gd name="T50" fmla="*/ 17 w 45"/>
              <a:gd name="T51" fmla="*/ 9 h 19"/>
              <a:gd name="T52" fmla="*/ 9 w 45"/>
              <a:gd name="T53" fmla="*/ 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5" h="19">
                <a:moveTo>
                  <a:pt x="9" y="9"/>
                </a:moveTo>
                <a:lnTo>
                  <a:pt x="5" y="11"/>
                </a:lnTo>
                <a:lnTo>
                  <a:pt x="2" y="13"/>
                </a:lnTo>
                <a:lnTo>
                  <a:pt x="0" y="13"/>
                </a:lnTo>
                <a:lnTo>
                  <a:pt x="5" y="15"/>
                </a:lnTo>
                <a:lnTo>
                  <a:pt x="9" y="17"/>
                </a:lnTo>
                <a:lnTo>
                  <a:pt x="11" y="19"/>
                </a:lnTo>
                <a:lnTo>
                  <a:pt x="13" y="19"/>
                </a:lnTo>
                <a:lnTo>
                  <a:pt x="32" y="17"/>
                </a:lnTo>
                <a:lnTo>
                  <a:pt x="38" y="13"/>
                </a:lnTo>
                <a:lnTo>
                  <a:pt x="45" y="11"/>
                </a:lnTo>
                <a:lnTo>
                  <a:pt x="45" y="9"/>
                </a:lnTo>
                <a:lnTo>
                  <a:pt x="45" y="7"/>
                </a:lnTo>
                <a:lnTo>
                  <a:pt x="45" y="4"/>
                </a:lnTo>
                <a:lnTo>
                  <a:pt x="43" y="4"/>
                </a:lnTo>
                <a:lnTo>
                  <a:pt x="40" y="2"/>
                </a:lnTo>
                <a:lnTo>
                  <a:pt x="38" y="2"/>
                </a:lnTo>
                <a:lnTo>
                  <a:pt x="36" y="0"/>
                </a:lnTo>
                <a:lnTo>
                  <a:pt x="32" y="0"/>
                </a:lnTo>
                <a:lnTo>
                  <a:pt x="28" y="0"/>
                </a:lnTo>
                <a:lnTo>
                  <a:pt x="28" y="2"/>
                </a:lnTo>
                <a:lnTo>
                  <a:pt x="26" y="4"/>
                </a:lnTo>
                <a:lnTo>
                  <a:pt x="26" y="7"/>
                </a:lnTo>
                <a:lnTo>
                  <a:pt x="26" y="7"/>
                </a:lnTo>
                <a:lnTo>
                  <a:pt x="21" y="9"/>
                </a:lnTo>
                <a:lnTo>
                  <a:pt x="17" y="9"/>
                </a:lnTo>
                <a:lnTo>
                  <a:pt x="9" y="9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54" name="Freeform 454"/>
          <p:cNvSpPr>
            <a:spLocks/>
          </p:cNvSpPr>
          <p:nvPr/>
        </p:nvSpPr>
        <p:spPr bwMode="auto">
          <a:xfrm>
            <a:off x="7918449" y="3233738"/>
            <a:ext cx="3175" cy="0"/>
          </a:xfrm>
          <a:custGeom>
            <a:avLst/>
            <a:gdLst>
              <a:gd name="T0" fmla="*/ 0 w 2"/>
              <a:gd name="T1" fmla="*/ 0 w 2"/>
              <a:gd name="T2" fmla="*/ 0 w 2"/>
              <a:gd name="T3" fmla="*/ 0 w 2"/>
              <a:gd name="T4" fmla="*/ 2 w 2"/>
              <a:gd name="T5" fmla="*/ 2 w 2"/>
              <a:gd name="T6" fmla="*/ 2 w 2"/>
              <a:gd name="T7" fmla="*/ 2 w 2"/>
              <a:gd name="T8" fmla="*/ 0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  <a:cxn ang="0">
                <a:pos x="T7" y="0"/>
              </a:cxn>
              <a:cxn ang="0">
                <a:pos x="T8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55" name="Freeform 455"/>
          <p:cNvSpPr>
            <a:spLocks/>
          </p:cNvSpPr>
          <p:nvPr/>
        </p:nvSpPr>
        <p:spPr bwMode="auto">
          <a:xfrm>
            <a:off x="5888037" y="1714500"/>
            <a:ext cx="39688" cy="6350"/>
          </a:xfrm>
          <a:custGeom>
            <a:avLst/>
            <a:gdLst>
              <a:gd name="T0" fmla="*/ 6 w 25"/>
              <a:gd name="T1" fmla="*/ 2 h 4"/>
              <a:gd name="T2" fmla="*/ 8 w 25"/>
              <a:gd name="T3" fmla="*/ 4 h 4"/>
              <a:gd name="T4" fmla="*/ 13 w 25"/>
              <a:gd name="T5" fmla="*/ 4 h 4"/>
              <a:gd name="T6" fmla="*/ 21 w 25"/>
              <a:gd name="T7" fmla="*/ 4 h 4"/>
              <a:gd name="T8" fmla="*/ 23 w 25"/>
              <a:gd name="T9" fmla="*/ 4 h 4"/>
              <a:gd name="T10" fmla="*/ 25 w 25"/>
              <a:gd name="T11" fmla="*/ 2 h 4"/>
              <a:gd name="T12" fmla="*/ 25 w 25"/>
              <a:gd name="T13" fmla="*/ 2 h 4"/>
              <a:gd name="T14" fmla="*/ 25 w 25"/>
              <a:gd name="T15" fmla="*/ 2 h 4"/>
              <a:gd name="T16" fmla="*/ 11 w 25"/>
              <a:gd name="T17" fmla="*/ 0 h 4"/>
              <a:gd name="T18" fmla="*/ 2 w 25"/>
              <a:gd name="T19" fmla="*/ 0 h 4"/>
              <a:gd name="T20" fmla="*/ 0 w 25"/>
              <a:gd name="T21" fmla="*/ 2 h 4"/>
              <a:gd name="T22" fmla="*/ 6 w 25"/>
              <a:gd name="T23" fmla="*/ 2 h 4"/>
              <a:gd name="T24" fmla="*/ 6 w 25"/>
              <a:gd name="T25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5" h="4">
                <a:moveTo>
                  <a:pt x="6" y="2"/>
                </a:moveTo>
                <a:lnTo>
                  <a:pt x="8" y="4"/>
                </a:lnTo>
                <a:lnTo>
                  <a:pt x="13" y="4"/>
                </a:lnTo>
                <a:lnTo>
                  <a:pt x="21" y="4"/>
                </a:lnTo>
                <a:lnTo>
                  <a:pt x="23" y="4"/>
                </a:lnTo>
                <a:lnTo>
                  <a:pt x="25" y="2"/>
                </a:lnTo>
                <a:lnTo>
                  <a:pt x="25" y="2"/>
                </a:lnTo>
                <a:lnTo>
                  <a:pt x="25" y="2"/>
                </a:lnTo>
                <a:lnTo>
                  <a:pt x="11" y="0"/>
                </a:lnTo>
                <a:lnTo>
                  <a:pt x="2" y="0"/>
                </a:lnTo>
                <a:lnTo>
                  <a:pt x="0" y="2"/>
                </a:lnTo>
                <a:lnTo>
                  <a:pt x="6" y="2"/>
                </a:lnTo>
                <a:lnTo>
                  <a:pt x="6" y="2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56" name="Freeform 456"/>
          <p:cNvSpPr>
            <a:spLocks/>
          </p:cNvSpPr>
          <p:nvPr/>
        </p:nvSpPr>
        <p:spPr bwMode="auto">
          <a:xfrm>
            <a:off x="4859337" y="2862263"/>
            <a:ext cx="76200" cy="30163"/>
          </a:xfrm>
          <a:custGeom>
            <a:avLst/>
            <a:gdLst>
              <a:gd name="T0" fmla="*/ 48 w 48"/>
              <a:gd name="T1" fmla="*/ 15 h 19"/>
              <a:gd name="T2" fmla="*/ 48 w 48"/>
              <a:gd name="T3" fmla="*/ 10 h 19"/>
              <a:gd name="T4" fmla="*/ 48 w 48"/>
              <a:gd name="T5" fmla="*/ 8 h 19"/>
              <a:gd name="T6" fmla="*/ 48 w 48"/>
              <a:gd name="T7" fmla="*/ 8 h 19"/>
              <a:gd name="T8" fmla="*/ 46 w 48"/>
              <a:gd name="T9" fmla="*/ 6 h 19"/>
              <a:gd name="T10" fmla="*/ 46 w 48"/>
              <a:gd name="T11" fmla="*/ 4 h 19"/>
              <a:gd name="T12" fmla="*/ 42 w 48"/>
              <a:gd name="T13" fmla="*/ 4 h 19"/>
              <a:gd name="T14" fmla="*/ 38 w 48"/>
              <a:gd name="T15" fmla="*/ 4 h 19"/>
              <a:gd name="T16" fmla="*/ 38 w 48"/>
              <a:gd name="T17" fmla="*/ 4 h 19"/>
              <a:gd name="T18" fmla="*/ 36 w 48"/>
              <a:gd name="T19" fmla="*/ 4 h 19"/>
              <a:gd name="T20" fmla="*/ 32 w 48"/>
              <a:gd name="T21" fmla="*/ 2 h 19"/>
              <a:gd name="T22" fmla="*/ 29 w 48"/>
              <a:gd name="T23" fmla="*/ 2 h 19"/>
              <a:gd name="T24" fmla="*/ 27 w 48"/>
              <a:gd name="T25" fmla="*/ 2 h 19"/>
              <a:gd name="T26" fmla="*/ 27 w 48"/>
              <a:gd name="T27" fmla="*/ 0 h 19"/>
              <a:gd name="T28" fmla="*/ 25 w 48"/>
              <a:gd name="T29" fmla="*/ 0 h 19"/>
              <a:gd name="T30" fmla="*/ 25 w 48"/>
              <a:gd name="T31" fmla="*/ 0 h 19"/>
              <a:gd name="T32" fmla="*/ 25 w 48"/>
              <a:gd name="T33" fmla="*/ 4 h 19"/>
              <a:gd name="T34" fmla="*/ 25 w 48"/>
              <a:gd name="T35" fmla="*/ 8 h 19"/>
              <a:gd name="T36" fmla="*/ 21 w 48"/>
              <a:gd name="T37" fmla="*/ 8 h 19"/>
              <a:gd name="T38" fmla="*/ 19 w 48"/>
              <a:gd name="T39" fmla="*/ 8 h 19"/>
              <a:gd name="T40" fmla="*/ 19 w 48"/>
              <a:gd name="T41" fmla="*/ 8 h 19"/>
              <a:gd name="T42" fmla="*/ 17 w 48"/>
              <a:gd name="T43" fmla="*/ 6 h 19"/>
              <a:gd name="T44" fmla="*/ 15 w 48"/>
              <a:gd name="T45" fmla="*/ 6 h 19"/>
              <a:gd name="T46" fmla="*/ 19 w 48"/>
              <a:gd name="T47" fmla="*/ 2 h 19"/>
              <a:gd name="T48" fmla="*/ 21 w 48"/>
              <a:gd name="T49" fmla="*/ 0 h 19"/>
              <a:gd name="T50" fmla="*/ 21 w 48"/>
              <a:gd name="T51" fmla="*/ 0 h 19"/>
              <a:gd name="T52" fmla="*/ 19 w 48"/>
              <a:gd name="T53" fmla="*/ 2 h 19"/>
              <a:gd name="T54" fmla="*/ 17 w 48"/>
              <a:gd name="T55" fmla="*/ 4 h 19"/>
              <a:gd name="T56" fmla="*/ 15 w 48"/>
              <a:gd name="T57" fmla="*/ 6 h 19"/>
              <a:gd name="T58" fmla="*/ 13 w 48"/>
              <a:gd name="T59" fmla="*/ 6 h 19"/>
              <a:gd name="T60" fmla="*/ 8 w 48"/>
              <a:gd name="T61" fmla="*/ 6 h 19"/>
              <a:gd name="T62" fmla="*/ 6 w 48"/>
              <a:gd name="T63" fmla="*/ 8 h 19"/>
              <a:gd name="T64" fmla="*/ 6 w 48"/>
              <a:gd name="T65" fmla="*/ 10 h 19"/>
              <a:gd name="T66" fmla="*/ 6 w 48"/>
              <a:gd name="T67" fmla="*/ 10 h 19"/>
              <a:gd name="T68" fmla="*/ 4 w 48"/>
              <a:gd name="T69" fmla="*/ 15 h 19"/>
              <a:gd name="T70" fmla="*/ 2 w 48"/>
              <a:gd name="T71" fmla="*/ 17 h 19"/>
              <a:gd name="T72" fmla="*/ 0 w 48"/>
              <a:gd name="T73" fmla="*/ 17 h 19"/>
              <a:gd name="T74" fmla="*/ 0 w 48"/>
              <a:gd name="T75" fmla="*/ 19 h 19"/>
              <a:gd name="T76" fmla="*/ 4 w 48"/>
              <a:gd name="T77" fmla="*/ 19 h 19"/>
              <a:gd name="T78" fmla="*/ 10 w 48"/>
              <a:gd name="T79" fmla="*/ 19 h 19"/>
              <a:gd name="T80" fmla="*/ 17 w 48"/>
              <a:gd name="T81" fmla="*/ 19 h 19"/>
              <a:gd name="T82" fmla="*/ 23 w 48"/>
              <a:gd name="T83" fmla="*/ 19 h 19"/>
              <a:gd name="T84" fmla="*/ 32 w 48"/>
              <a:gd name="T85" fmla="*/ 19 h 19"/>
              <a:gd name="T86" fmla="*/ 40 w 48"/>
              <a:gd name="T87" fmla="*/ 19 h 19"/>
              <a:gd name="T88" fmla="*/ 48 w 48"/>
              <a:gd name="T89" fmla="*/ 19 h 19"/>
              <a:gd name="T90" fmla="*/ 48 w 48"/>
              <a:gd name="T91" fmla="*/ 19 h 19"/>
              <a:gd name="T92" fmla="*/ 48 w 48"/>
              <a:gd name="T93" fmla="*/ 19 h 19"/>
              <a:gd name="T94" fmla="*/ 46 w 48"/>
              <a:gd name="T95" fmla="*/ 17 h 19"/>
              <a:gd name="T96" fmla="*/ 46 w 48"/>
              <a:gd name="T97" fmla="*/ 15 h 19"/>
              <a:gd name="T98" fmla="*/ 48 w 48"/>
              <a:gd name="T99" fmla="*/ 15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8" h="19">
                <a:moveTo>
                  <a:pt x="48" y="15"/>
                </a:moveTo>
                <a:lnTo>
                  <a:pt x="48" y="10"/>
                </a:lnTo>
                <a:lnTo>
                  <a:pt x="48" y="8"/>
                </a:lnTo>
                <a:lnTo>
                  <a:pt x="48" y="8"/>
                </a:lnTo>
                <a:lnTo>
                  <a:pt x="46" y="6"/>
                </a:lnTo>
                <a:lnTo>
                  <a:pt x="46" y="4"/>
                </a:lnTo>
                <a:lnTo>
                  <a:pt x="42" y="4"/>
                </a:lnTo>
                <a:lnTo>
                  <a:pt x="38" y="4"/>
                </a:lnTo>
                <a:lnTo>
                  <a:pt x="38" y="4"/>
                </a:lnTo>
                <a:lnTo>
                  <a:pt x="36" y="4"/>
                </a:lnTo>
                <a:lnTo>
                  <a:pt x="32" y="2"/>
                </a:lnTo>
                <a:lnTo>
                  <a:pt x="29" y="2"/>
                </a:lnTo>
                <a:lnTo>
                  <a:pt x="27" y="2"/>
                </a:lnTo>
                <a:lnTo>
                  <a:pt x="27" y="0"/>
                </a:lnTo>
                <a:lnTo>
                  <a:pt x="25" y="0"/>
                </a:lnTo>
                <a:lnTo>
                  <a:pt x="25" y="0"/>
                </a:lnTo>
                <a:lnTo>
                  <a:pt x="25" y="4"/>
                </a:lnTo>
                <a:lnTo>
                  <a:pt x="25" y="8"/>
                </a:lnTo>
                <a:lnTo>
                  <a:pt x="21" y="8"/>
                </a:lnTo>
                <a:lnTo>
                  <a:pt x="19" y="8"/>
                </a:lnTo>
                <a:lnTo>
                  <a:pt x="19" y="8"/>
                </a:lnTo>
                <a:lnTo>
                  <a:pt x="17" y="6"/>
                </a:lnTo>
                <a:lnTo>
                  <a:pt x="15" y="6"/>
                </a:lnTo>
                <a:lnTo>
                  <a:pt x="19" y="2"/>
                </a:lnTo>
                <a:lnTo>
                  <a:pt x="21" y="0"/>
                </a:lnTo>
                <a:lnTo>
                  <a:pt x="21" y="0"/>
                </a:lnTo>
                <a:lnTo>
                  <a:pt x="19" y="2"/>
                </a:lnTo>
                <a:lnTo>
                  <a:pt x="17" y="4"/>
                </a:lnTo>
                <a:lnTo>
                  <a:pt x="15" y="6"/>
                </a:lnTo>
                <a:lnTo>
                  <a:pt x="13" y="6"/>
                </a:lnTo>
                <a:lnTo>
                  <a:pt x="8" y="6"/>
                </a:lnTo>
                <a:lnTo>
                  <a:pt x="6" y="8"/>
                </a:lnTo>
                <a:lnTo>
                  <a:pt x="6" y="10"/>
                </a:lnTo>
                <a:lnTo>
                  <a:pt x="6" y="10"/>
                </a:lnTo>
                <a:lnTo>
                  <a:pt x="4" y="15"/>
                </a:lnTo>
                <a:lnTo>
                  <a:pt x="2" y="17"/>
                </a:lnTo>
                <a:lnTo>
                  <a:pt x="0" y="17"/>
                </a:lnTo>
                <a:lnTo>
                  <a:pt x="0" y="19"/>
                </a:lnTo>
                <a:lnTo>
                  <a:pt x="4" y="19"/>
                </a:lnTo>
                <a:lnTo>
                  <a:pt x="10" y="19"/>
                </a:lnTo>
                <a:lnTo>
                  <a:pt x="17" y="19"/>
                </a:lnTo>
                <a:lnTo>
                  <a:pt x="23" y="19"/>
                </a:lnTo>
                <a:lnTo>
                  <a:pt x="32" y="19"/>
                </a:lnTo>
                <a:lnTo>
                  <a:pt x="40" y="19"/>
                </a:lnTo>
                <a:lnTo>
                  <a:pt x="48" y="19"/>
                </a:lnTo>
                <a:lnTo>
                  <a:pt x="48" y="19"/>
                </a:lnTo>
                <a:lnTo>
                  <a:pt x="48" y="19"/>
                </a:lnTo>
                <a:lnTo>
                  <a:pt x="46" y="17"/>
                </a:lnTo>
                <a:lnTo>
                  <a:pt x="46" y="15"/>
                </a:lnTo>
                <a:lnTo>
                  <a:pt x="48" y="15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57" name="Freeform 457"/>
          <p:cNvSpPr>
            <a:spLocks/>
          </p:cNvSpPr>
          <p:nvPr/>
        </p:nvSpPr>
        <p:spPr bwMode="auto">
          <a:xfrm>
            <a:off x="5411787" y="2435225"/>
            <a:ext cx="6350" cy="4763"/>
          </a:xfrm>
          <a:custGeom>
            <a:avLst/>
            <a:gdLst>
              <a:gd name="T0" fmla="*/ 4 w 4"/>
              <a:gd name="T1" fmla="*/ 3 h 3"/>
              <a:gd name="T2" fmla="*/ 4 w 4"/>
              <a:gd name="T3" fmla="*/ 3 h 3"/>
              <a:gd name="T4" fmla="*/ 4 w 4"/>
              <a:gd name="T5" fmla="*/ 3 h 3"/>
              <a:gd name="T6" fmla="*/ 2 w 4"/>
              <a:gd name="T7" fmla="*/ 0 h 3"/>
              <a:gd name="T8" fmla="*/ 2 w 4"/>
              <a:gd name="T9" fmla="*/ 0 h 3"/>
              <a:gd name="T10" fmla="*/ 0 w 4"/>
              <a:gd name="T11" fmla="*/ 0 h 3"/>
              <a:gd name="T12" fmla="*/ 0 w 4"/>
              <a:gd name="T13" fmla="*/ 0 h 3"/>
              <a:gd name="T14" fmla="*/ 0 w 4"/>
              <a:gd name="T15" fmla="*/ 3 h 3"/>
              <a:gd name="T16" fmla="*/ 4 w 4"/>
              <a:gd name="T1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" h="3">
                <a:moveTo>
                  <a:pt x="4" y="3"/>
                </a:moveTo>
                <a:lnTo>
                  <a:pt x="4" y="3"/>
                </a:lnTo>
                <a:lnTo>
                  <a:pt x="4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4" y="3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58" name="Freeform 458"/>
          <p:cNvSpPr>
            <a:spLocks/>
          </p:cNvSpPr>
          <p:nvPr/>
        </p:nvSpPr>
        <p:spPr bwMode="auto">
          <a:xfrm>
            <a:off x="5472112" y="1765300"/>
            <a:ext cx="90488" cy="23813"/>
          </a:xfrm>
          <a:custGeom>
            <a:avLst/>
            <a:gdLst>
              <a:gd name="T0" fmla="*/ 7 w 57"/>
              <a:gd name="T1" fmla="*/ 10 h 15"/>
              <a:gd name="T2" fmla="*/ 11 w 57"/>
              <a:gd name="T3" fmla="*/ 10 h 15"/>
              <a:gd name="T4" fmla="*/ 17 w 57"/>
              <a:gd name="T5" fmla="*/ 10 h 15"/>
              <a:gd name="T6" fmla="*/ 17 w 57"/>
              <a:gd name="T7" fmla="*/ 10 h 15"/>
              <a:gd name="T8" fmla="*/ 17 w 57"/>
              <a:gd name="T9" fmla="*/ 13 h 15"/>
              <a:gd name="T10" fmla="*/ 19 w 57"/>
              <a:gd name="T11" fmla="*/ 15 h 15"/>
              <a:gd name="T12" fmla="*/ 23 w 57"/>
              <a:gd name="T13" fmla="*/ 15 h 15"/>
              <a:gd name="T14" fmla="*/ 26 w 57"/>
              <a:gd name="T15" fmla="*/ 13 h 15"/>
              <a:gd name="T16" fmla="*/ 26 w 57"/>
              <a:gd name="T17" fmla="*/ 10 h 15"/>
              <a:gd name="T18" fmla="*/ 28 w 57"/>
              <a:gd name="T19" fmla="*/ 10 h 15"/>
              <a:gd name="T20" fmla="*/ 32 w 57"/>
              <a:gd name="T21" fmla="*/ 10 h 15"/>
              <a:gd name="T22" fmla="*/ 34 w 57"/>
              <a:gd name="T23" fmla="*/ 8 h 15"/>
              <a:gd name="T24" fmla="*/ 34 w 57"/>
              <a:gd name="T25" fmla="*/ 8 h 15"/>
              <a:gd name="T26" fmla="*/ 36 w 57"/>
              <a:gd name="T27" fmla="*/ 8 h 15"/>
              <a:gd name="T28" fmla="*/ 38 w 57"/>
              <a:gd name="T29" fmla="*/ 6 h 15"/>
              <a:gd name="T30" fmla="*/ 40 w 57"/>
              <a:gd name="T31" fmla="*/ 6 h 15"/>
              <a:gd name="T32" fmla="*/ 40 w 57"/>
              <a:gd name="T33" fmla="*/ 4 h 15"/>
              <a:gd name="T34" fmla="*/ 42 w 57"/>
              <a:gd name="T35" fmla="*/ 2 h 15"/>
              <a:gd name="T36" fmla="*/ 45 w 57"/>
              <a:gd name="T37" fmla="*/ 4 h 15"/>
              <a:gd name="T38" fmla="*/ 49 w 57"/>
              <a:gd name="T39" fmla="*/ 6 h 15"/>
              <a:gd name="T40" fmla="*/ 57 w 57"/>
              <a:gd name="T41" fmla="*/ 8 h 15"/>
              <a:gd name="T42" fmla="*/ 57 w 57"/>
              <a:gd name="T43" fmla="*/ 8 h 15"/>
              <a:gd name="T44" fmla="*/ 57 w 57"/>
              <a:gd name="T45" fmla="*/ 4 h 15"/>
              <a:gd name="T46" fmla="*/ 55 w 57"/>
              <a:gd name="T47" fmla="*/ 2 h 15"/>
              <a:gd name="T48" fmla="*/ 53 w 57"/>
              <a:gd name="T49" fmla="*/ 2 h 15"/>
              <a:gd name="T50" fmla="*/ 53 w 57"/>
              <a:gd name="T51" fmla="*/ 0 h 15"/>
              <a:gd name="T52" fmla="*/ 51 w 57"/>
              <a:gd name="T53" fmla="*/ 0 h 15"/>
              <a:gd name="T54" fmla="*/ 47 w 57"/>
              <a:gd name="T55" fmla="*/ 2 h 15"/>
              <a:gd name="T56" fmla="*/ 38 w 57"/>
              <a:gd name="T57" fmla="*/ 0 h 15"/>
              <a:gd name="T58" fmla="*/ 38 w 57"/>
              <a:gd name="T59" fmla="*/ 0 h 15"/>
              <a:gd name="T60" fmla="*/ 32 w 57"/>
              <a:gd name="T61" fmla="*/ 2 h 15"/>
              <a:gd name="T62" fmla="*/ 30 w 57"/>
              <a:gd name="T63" fmla="*/ 4 h 15"/>
              <a:gd name="T64" fmla="*/ 21 w 57"/>
              <a:gd name="T65" fmla="*/ 4 h 15"/>
              <a:gd name="T66" fmla="*/ 2 w 57"/>
              <a:gd name="T67" fmla="*/ 6 h 15"/>
              <a:gd name="T68" fmla="*/ 0 w 57"/>
              <a:gd name="T69" fmla="*/ 8 h 15"/>
              <a:gd name="T70" fmla="*/ 4 w 57"/>
              <a:gd name="T71" fmla="*/ 8 h 15"/>
              <a:gd name="T72" fmla="*/ 7 w 57"/>
              <a:gd name="T73" fmla="*/ 1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7" h="15">
                <a:moveTo>
                  <a:pt x="7" y="10"/>
                </a:moveTo>
                <a:lnTo>
                  <a:pt x="11" y="10"/>
                </a:lnTo>
                <a:lnTo>
                  <a:pt x="17" y="10"/>
                </a:lnTo>
                <a:lnTo>
                  <a:pt x="17" y="10"/>
                </a:lnTo>
                <a:lnTo>
                  <a:pt x="17" y="13"/>
                </a:lnTo>
                <a:lnTo>
                  <a:pt x="19" y="15"/>
                </a:lnTo>
                <a:lnTo>
                  <a:pt x="23" y="15"/>
                </a:lnTo>
                <a:lnTo>
                  <a:pt x="26" y="13"/>
                </a:lnTo>
                <a:lnTo>
                  <a:pt x="26" y="10"/>
                </a:lnTo>
                <a:lnTo>
                  <a:pt x="28" y="10"/>
                </a:lnTo>
                <a:lnTo>
                  <a:pt x="32" y="10"/>
                </a:lnTo>
                <a:lnTo>
                  <a:pt x="34" y="8"/>
                </a:lnTo>
                <a:lnTo>
                  <a:pt x="34" y="8"/>
                </a:lnTo>
                <a:lnTo>
                  <a:pt x="36" y="8"/>
                </a:lnTo>
                <a:lnTo>
                  <a:pt x="38" y="6"/>
                </a:lnTo>
                <a:lnTo>
                  <a:pt x="40" y="6"/>
                </a:lnTo>
                <a:lnTo>
                  <a:pt x="40" y="4"/>
                </a:lnTo>
                <a:lnTo>
                  <a:pt x="42" y="2"/>
                </a:lnTo>
                <a:lnTo>
                  <a:pt x="45" y="4"/>
                </a:lnTo>
                <a:lnTo>
                  <a:pt x="49" y="6"/>
                </a:lnTo>
                <a:lnTo>
                  <a:pt x="57" y="8"/>
                </a:lnTo>
                <a:lnTo>
                  <a:pt x="57" y="8"/>
                </a:lnTo>
                <a:lnTo>
                  <a:pt x="57" y="4"/>
                </a:lnTo>
                <a:lnTo>
                  <a:pt x="55" y="2"/>
                </a:lnTo>
                <a:lnTo>
                  <a:pt x="53" y="2"/>
                </a:lnTo>
                <a:lnTo>
                  <a:pt x="53" y="0"/>
                </a:lnTo>
                <a:lnTo>
                  <a:pt x="51" y="0"/>
                </a:lnTo>
                <a:lnTo>
                  <a:pt x="47" y="2"/>
                </a:lnTo>
                <a:lnTo>
                  <a:pt x="38" y="0"/>
                </a:lnTo>
                <a:lnTo>
                  <a:pt x="38" y="0"/>
                </a:lnTo>
                <a:lnTo>
                  <a:pt x="32" y="2"/>
                </a:lnTo>
                <a:lnTo>
                  <a:pt x="30" y="4"/>
                </a:lnTo>
                <a:lnTo>
                  <a:pt x="21" y="4"/>
                </a:lnTo>
                <a:lnTo>
                  <a:pt x="2" y="6"/>
                </a:lnTo>
                <a:lnTo>
                  <a:pt x="0" y="8"/>
                </a:lnTo>
                <a:lnTo>
                  <a:pt x="4" y="8"/>
                </a:lnTo>
                <a:lnTo>
                  <a:pt x="7" y="10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59" name="Freeform 459"/>
          <p:cNvSpPr>
            <a:spLocks/>
          </p:cNvSpPr>
          <p:nvPr/>
        </p:nvSpPr>
        <p:spPr bwMode="auto">
          <a:xfrm>
            <a:off x="7915274" y="3233738"/>
            <a:ext cx="3175" cy="0"/>
          </a:xfrm>
          <a:custGeom>
            <a:avLst/>
            <a:gdLst>
              <a:gd name="T0" fmla="*/ 2 w 2"/>
              <a:gd name="T1" fmla="*/ 0 w 2"/>
              <a:gd name="T2" fmla="*/ 0 w 2"/>
              <a:gd name="T3" fmla="*/ 0 w 2"/>
              <a:gd name="T4" fmla="*/ 0 w 2"/>
              <a:gd name="T5" fmla="*/ 0 w 2"/>
              <a:gd name="T6" fmla="*/ 0 w 2"/>
              <a:gd name="T7" fmla="*/ 0 w 2"/>
              <a:gd name="T8" fmla="*/ 0 w 2"/>
              <a:gd name="T9" fmla="*/ 0 w 2"/>
              <a:gd name="T10" fmla="*/ 2 w 2"/>
              <a:gd name="T11" fmla="*/ 2 w 2"/>
              <a:gd name="T12" fmla="*/ 2 w 2"/>
              <a:gd name="T13" fmla="*/ 2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  <a:cxn ang="0">
                <a:pos x="T7" y="0"/>
              </a:cxn>
              <a:cxn ang="0">
                <a:pos x="T8" y="0"/>
              </a:cxn>
              <a:cxn ang="0">
                <a:pos x="T9" y="0"/>
              </a:cxn>
              <a:cxn ang="0">
                <a:pos x="T10" y="0"/>
              </a:cxn>
              <a:cxn ang="0">
                <a:pos x="T11" y="0"/>
              </a:cxn>
              <a:cxn ang="0">
                <a:pos x="T12" y="0"/>
              </a:cxn>
              <a:cxn ang="0">
                <a:pos x="T13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60" name="Freeform 460"/>
          <p:cNvSpPr>
            <a:spLocks/>
          </p:cNvSpPr>
          <p:nvPr/>
        </p:nvSpPr>
        <p:spPr bwMode="auto">
          <a:xfrm>
            <a:off x="7815262" y="2892425"/>
            <a:ext cx="73025" cy="268288"/>
          </a:xfrm>
          <a:custGeom>
            <a:avLst/>
            <a:gdLst>
              <a:gd name="T0" fmla="*/ 42 w 46"/>
              <a:gd name="T1" fmla="*/ 108 h 169"/>
              <a:gd name="T2" fmla="*/ 38 w 46"/>
              <a:gd name="T3" fmla="*/ 101 h 169"/>
              <a:gd name="T4" fmla="*/ 36 w 46"/>
              <a:gd name="T5" fmla="*/ 93 h 169"/>
              <a:gd name="T6" fmla="*/ 27 w 46"/>
              <a:gd name="T7" fmla="*/ 65 h 169"/>
              <a:gd name="T8" fmla="*/ 27 w 46"/>
              <a:gd name="T9" fmla="*/ 61 h 169"/>
              <a:gd name="T10" fmla="*/ 25 w 46"/>
              <a:gd name="T11" fmla="*/ 59 h 169"/>
              <a:gd name="T12" fmla="*/ 23 w 46"/>
              <a:gd name="T13" fmla="*/ 53 h 169"/>
              <a:gd name="T14" fmla="*/ 23 w 46"/>
              <a:gd name="T15" fmla="*/ 42 h 169"/>
              <a:gd name="T16" fmla="*/ 25 w 46"/>
              <a:gd name="T17" fmla="*/ 38 h 169"/>
              <a:gd name="T18" fmla="*/ 25 w 46"/>
              <a:gd name="T19" fmla="*/ 29 h 169"/>
              <a:gd name="T20" fmla="*/ 23 w 46"/>
              <a:gd name="T21" fmla="*/ 23 h 169"/>
              <a:gd name="T22" fmla="*/ 19 w 46"/>
              <a:gd name="T23" fmla="*/ 13 h 169"/>
              <a:gd name="T24" fmla="*/ 19 w 46"/>
              <a:gd name="T25" fmla="*/ 8 h 169"/>
              <a:gd name="T26" fmla="*/ 17 w 46"/>
              <a:gd name="T27" fmla="*/ 0 h 169"/>
              <a:gd name="T28" fmla="*/ 15 w 46"/>
              <a:gd name="T29" fmla="*/ 2 h 169"/>
              <a:gd name="T30" fmla="*/ 13 w 46"/>
              <a:gd name="T31" fmla="*/ 4 h 169"/>
              <a:gd name="T32" fmla="*/ 15 w 46"/>
              <a:gd name="T33" fmla="*/ 13 h 169"/>
              <a:gd name="T34" fmla="*/ 15 w 46"/>
              <a:gd name="T35" fmla="*/ 15 h 169"/>
              <a:gd name="T36" fmla="*/ 13 w 46"/>
              <a:gd name="T37" fmla="*/ 19 h 169"/>
              <a:gd name="T38" fmla="*/ 10 w 46"/>
              <a:gd name="T39" fmla="*/ 21 h 169"/>
              <a:gd name="T40" fmla="*/ 6 w 46"/>
              <a:gd name="T41" fmla="*/ 19 h 169"/>
              <a:gd name="T42" fmla="*/ 2 w 46"/>
              <a:gd name="T43" fmla="*/ 21 h 169"/>
              <a:gd name="T44" fmla="*/ 2 w 46"/>
              <a:gd name="T45" fmla="*/ 34 h 169"/>
              <a:gd name="T46" fmla="*/ 0 w 46"/>
              <a:gd name="T47" fmla="*/ 42 h 169"/>
              <a:gd name="T48" fmla="*/ 0 w 46"/>
              <a:gd name="T49" fmla="*/ 53 h 169"/>
              <a:gd name="T50" fmla="*/ 0 w 46"/>
              <a:gd name="T51" fmla="*/ 55 h 169"/>
              <a:gd name="T52" fmla="*/ 4 w 46"/>
              <a:gd name="T53" fmla="*/ 59 h 169"/>
              <a:gd name="T54" fmla="*/ 8 w 46"/>
              <a:gd name="T55" fmla="*/ 70 h 169"/>
              <a:gd name="T56" fmla="*/ 6 w 46"/>
              <a:gd name="T57" fmla="*/ 78 h 169"/>
              <a:gd name="T58" fmla="*/ 6 w 46"/>
              <a:gd name="T59" fmla="*/ 87 h 169"/>
              <a:gd name="T60" fmla="*/ 6 w 46"/>
              <a:gd name="T61" fmla="*/ 103 h 169"/>
              <a:gd name="T62" fmla="*/ 2 w 46"/>
              <a:gd name="T63" fmla="*/ 114 h 169"/>
              <a:gd name="T64" fmla="*/ 4 w 46"/>
              <a:gd name="T65" fmla="*/ 120 h 169"/>
              <a:gd name="T66" fmla="*/ 6 w 46"/>
              <a:gd name="T67" fmla="*/ 131 h 169"/>
              <a:gd name="T68" fmla="*/ 4 w 46"/>
              <a:gd name="T69" fmla="*/ 137 h 169"/>
              <a:gd name="T70" fmla="*/ 4 w 46"/>
              <a:gd name="T71" fmla="*/ 144 h 169"/>
              <a:gd name="T72" fmla="*/ 2 w 46"/>
              <a:gd name="T73" fmla="*/ 154 h 169"/>
              <a:gd name="T74" fmla="*/ 4 w 46"/>
              <a:gd name="T75" fmla="*/ 167 h 169"/>
              <a:gd name="T76" fmla="*/ 6 w 46"/>
              <a:gd name="T77" fmla="*/ 169 h 169"/>
              <a:gd name="T78" fmla="*/ 8 w 46"/>
              <a:gd name="T79" fmla="*/ 160 h 169"/>
              <a:gd name="T80" fmla="*/ 13 w 46"/>
              <a:gd name="T81" fmla="*/ 156 h 169"/>
              <a:gd name="T82" fmla="*/ 15 w 46"/>
              <a:gd name="T83" fmla="*/ 154 h 169"/>
              <a:gd name="T84" fmla="*/ 17 w 46"/>
              <a:gd name="T85" fmla="*/ 156 h 169"/>
              <a:gd name="T86" fmla="*/ 25 w 46"/>
              <a:gd name="T87" fmla="*/ 158 h 169"/>
              <a:gd name="T88" fmla="*/ 27 w 46"/>
              <a:gd name="T89" fmla="*/ 167 h 169"/>
              <a:gd name="T90" fmla="*/ 27 w 46"/>
              <a:gd name="T91" fmla="*/ 165 h 169"/>
              <a:gd name="T92" fmla="*/ 29 w 46"/>
              <a:gd name="T93" fmla="*/ 160 h 169"/>
              <a:gd name="T94" fmla="*/ 27 w 46"/>
              <a:gd name="T95" fmla="*/ 152 h 169"/>
              <a:gd name="T96" fmla="*/ 23 w 46"/>
              <a:gd name="T97" fmla="*/ 152 h 169"/>
              <a:gd name="T98" fmla="*/ 19 w 46"/>
              <a:gd name="T99" fmla="*/ 144 h 169"/>
              <a:gd name="T100" fmla="*/ 17 w 46"/>
              <a:gd name="T101" fmla="*/ 141 h 169"/>
              <a:gd name="T102" fmla="*/ 15 w 46"/>
              <a:gd name="T103" fmla="*/ 137 h 169"/>
              <a:gd name="T104" fmla="*/ 13 w 46"/>
              <a:gd name="T105" fmla="*/ 131 h 169"/>
              <a:gd name="T106" fmla="*/ 19 w 46"/>
              <a:gd name="T107" fmla="*/ 112 h 169"/>
              <a:gd name="T108" fmla="*/ 23 w 46"/>
              <a:gd name="T109" fmla="*/ 103 h 169"/>
              <a:gd name="T110" fmla="*/ 32 w 46"/>
              <a:gd name="T111" fmla="*/ 103 h 169"/>
              <a:gd name="T112" fmla="*/ 38 w 46"/>
              <a:gd name="T113" fmla="*/ 106 h 169"/>
              <a:gd name="T114" fmla="*/ 44 w 46"/>
              <a:gd name="T115" fmla="*/ 112 h 169"/>
              <a:gd name="T116" fmla="*/ 46 w 46"/>
              <a:gd name="T117" fmla="*/ 116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6" h="169">
                <a:moveTo>
                  <a:pt x="46" y="112"/>
                </a:moveTo>
                <a:lnTo>
                  <a:pt x="44" y="112"/>
                </a:lnTo>
                <a:lnTo>
                  <a:pt x="42" y="108"/>
                </a:lnTo>
                <a:lnTo>
                  <a:pt x="40" y="106"/>
                </a:lnTo>
                <a:lnTo>
                  <a:pt x="40" y="103"/>
                </a:lnTo>
                <a:lnTo>
                  <a:pt x="38" y="101"/>
                </a:lnTo>
                <a:lnTo>
                  <a:pt x="38" y="99"/>
                </a:lnTo>
                <a:lnTo>
                  <a:pt x="38" y="97"/>
                </a:lnTo>
                <a:lnTo>
                  <a:pt x="36" y="93"/>
                </a:lnTo>
                <a:lnTo>
                  <a:pt x="32" y="84"/>
                </a:lnTo>
                <a:lnTo>
                  <a:pt x="32" y="80"/>
                </a:lnTo>
                <a:lnTo>
                  <a:pt x="27" y="65"/>
                </a:lnTo>
                <a:lnTo>
                  <a:pt x="27" y="63"/>
                </a:lnTo>
                <a:lnTo>
                  <a:pt x="27" y="63"/>
                </a:lnTo>
                <a:lnTo>
                  <a:pt x="27" y="61"/>
                </a:lnTo>
                <a:lnTo>
                  <a:pt x="27" y="61"/>
                </a:lnTo>
                <a:lnTo>
                  <a:pt x="25" y="59"/>
                </a:lnTo>
                <a:lnTo>
                  <a:pt x="25" y="59"/>
                </a:lnTo>
                <a:lnTo>
                  <a:pt x="25" y="57"/>
                </a:lnTo>
                <a:lnTo>
                  <a:pt x="25" y="55"/>
                </a:lnTo>
                <a:lnTo>
                  <a:pt x="23" y="53"/>
                </a:lnTo>
                <a:lnTo>
                  <a:pt x="23" y="51"/>
                </a:lnTo>
                <a:lnTo>
                  <a:pt x="23" y="48"/>
                </a:lnTo>
                <a:lnTo>
                  <a:pt x="23" y="42"/>
                </a:lnTo>
                <a:lnTo>
                  <a:pt x="23" y="40"/>
                </a:lnTo>
                <a:lnTo>
                  <a:pt x="23" y="40"/>
                </a:lnTo>
                <a:lnTo>
                  <a:pt x="25" y="38"/>
                </a:lnTo>
                <a:lnTo>
                  <a:pt x="25" y="38"/>
                </a:lnTo>
                <a:lnTo>
                  <a:pt x="25" y="36"/>
                </a:lnTo>
                <a:lnTo>
                  <a:pt x="25" y="29"/>
                </a:lnTo>
                <a:lnTo>
                  <a:pt x="25" y="25"/>
                </a:lnTo>
                <a:lnTo>
                  <a:pt x="23" y="25"/>
                </a:lnTo>
                <a:lnTo>
                  <a:pt x="23" y="23"/>
                </a:lnTo>
                <a:lnTo>
                  <a:pt x="21" y="19"/>
                </a:lnTo>
                <a:lnTo>
                  <a:pt x="19" y="13"/>
                </a:lnTo>
                <a:lnTo>
                  <a:pt x="19" y="13"/>
                </a:lnTo>
                <a:lnTo>
                  <a:pt x="19" y="10"/>
                </a:lnTo>
                <a:lnTo>
                  <a:pt x="19" y="8"/>
                </a:lnTo>
                <a:lnTo>
                  <a:pt x="19" y="8"/>
                </a:lnTo>
                <a:lnTo>
                  <a:pt x="19" y="6"/>
                </a:lnTo>
                <a:lnTo>
                  <a:pt x="19" y="6"/>
                </a:lnTo>
                <a:lnTo>
                  <a:pt x="17" y="0"/>
                </a:lnTo>
                <a:lnTo>
                  <a:pt x="15" y="0"/>
                </a:lnTo>
                <a:lnTo>
                  <a:pt x="15" y="0"/>
                </a:lnTo>
                <a:lnTo>
                  <a:pt x="15" y="2"/>
                </a:lnTo>
                <a:lnTo>
                  <a:pt x="13" y="2"/>
                </a:lnTo>
                <a:lnTo>
                  <a:pt x="10" y="2"/>
                </a:lnTo>
                <a:lnTo>
                  <a:pt x="13" y="4"/>
                </a:lnTo>
                <a:lnTo>
                  <a:pt x="15" y="8"/>
                </a:lnTo>
                <a:lnTo>
                  <a:pt x="15" y="10"/>
                </a:lnTo>
                <a:lnTo>
                  <a:pt x="15" y="13"/>
                </a:lnTo>
                <a:lnTo>
                  <a:pt x="15" y="15"/>
                </a:lnTo>
                <a:lnTo>
                  <a:pt x="15" y="15"/>
                </a:lnTo>
                <a:lnTo>
                  <a:pt x="15" y="15"/>
                </a:lnTo>
                <a:lnTo>
                  <a:pt x="13" y="15"/>
                </a:lnTo>
                <a:lnTo>
                  <a:pt x="13" y="17"/>
                </a:lnTo>
                <a:lnTo>
                  <a:pt x="13" y="19"/>
                </a:lnTo>
                <a:lnTo>
                  <a:pt x="13" y="19"/>
                </a:lnTo>
                <a:lnTo>
                  <a:pt x="10" y="21"/>
                </a:lnTo>
                <a:lnTo>
                  <a:pt x="10" y="21"/>
                </a:lnTo>
                <a:lnTo>
                  <a:pt x="10" y="21"/>
                </a:lnTo>
                <a:lnTo>
                  <a:pt x="8" y="19"/>
                </a:lnTo>
                <a:lnTo>
                  <a:pt x="6" y="19"/>
                </a:lnTo>
                <a:lnTo>
                  <a:pt x="4" y="19"/>
                </a:lnTo>
                <a:lnTo>
                  <a:pt x="2" y="21"/>
                </a:lnTo>
                <a:lnTo>
                  <a:pt x="2" y="21"/>
                </a:lnTo>
                <a:lnTo>
                  <a:pt x="2" y="25"/>
                </a:lnTo>
                <a:lnTo>
                  <a:pt x="2" y="27"/>
                </a:lnTo>
                <a:lnTo>
                  <a:pt x="2" y="34"/>
                </a:lnTo>
                <a:lnTo>
                  <a:pt x="2" y="38"/>
                </a:lnTo>
                <a:lnTo>
                  <a:pt x="0" y="40"/>
                </a:lnTo>
                <a:lnTo>
                  <a:pt x="0" y="42"/>
                </a:lnTo>
                <a:lnTo>
                  <a:pt x="0" y="44"/>
                </a:lnTo>
                <a:lnTo>
                  <a:pt x="0" y="51"/>
                </a:lnTo>
                <a:lnTo>
                  <a:pt x="0" y="53"/>
                </a:lnTo>
                <a:lnTo>
                  <a:pt x="2" y="55"/>
                </a:lnTo>
                <a:lnTo>
                  <a:pt x="2" y="55"/>
                </a:lnTo>
                <a:lnTo>
                  <a:pt x="0" y="55"/>
                </a:lnTo>
                <a:lnTo>
                  <a:pt x="2" y="55"/>
                </a:lnTo>
                <a:lnTo>
                  <a:pt x="2" y="57"/>
                </a:lnTo>
                <a:lnTo>
                  <a:pt x="4" y="59"/>
                </a:lnTo>
                <a:lnTo>
                  <a:pt x="6" y="61"/>
                </a:lnTo>
                <a:lnTo>
                  <a:pt x="8" y="65"/>
                </a:lnTo>
                <a:lnTo>
                  <a:pt x="8" y="70"/>
                </a:lnTo>
                <a:lnTo>
                  <a:pt x="6" y="72"/>
                </a:lnTo>
                <a:lnTo>
                  <a:pt x="6" y="74"/>
                </a:lnTo>
                <a:lnTo>
                  <a:pt x="6" y="78"/>
                </a:lnTo>
                <a:lnTo>
                  <a:pt x="6" y="80"/>
                </a:lnTo>
                <a:lnTo>
                  <a:pt x="6" y="84"/>
                </a:lnTo>
                <a:lnTo>
                  <a:pt x="6" y="87"/>
                </a:lnTo>
                <a:lnTo>
                  <a:pt x="6" y="99"/>
                </a:lnTo>
                <a:lnTo>
                  <a:pt x="6" y="101"/>
                </a:lnTo>
                <a:lnTo>
                  <a:pt x="6" y="103"/>
                </a:lnTo>
                <a:lnTo>
                  <a:pt x="4" y="108"/>
                </a:lnTo>
                <a:lnTo>
                  <a:pt x="4" y="110"/>
                </a:lnTo>
                <a:lnTo>
                  <a:pt x="2" y="114"/>
                </a:lnTo>
                <a:lnTo>
                  <a:pt x="2" y="116"/>
                </a:lnTo>
                <a:lnTo>
                  <a:pt x="2" y="116"/>
                </a:lnTo>
                <a:lnTo>
                  <a:pt x="4" y="120"/>
                </a:lnTo>
                <a:lnTo>
                  <a:pt x="6" y="125"/>
                </a:lnTo>
                <a:lnTo>
                  <a:pt x="8" y="129"/>
                </a:lnTo>
                <a:lnTo>
                  <a:pt x="6" y="131"/>
                </a:lnTo>
                <a:lnTo>
                  <a:pt x="6" y="133"/>
                </a:lnTo>
                <a:lnTo>
                  <a:pt x="4" y="135"/>
                </a:lnTo>
                <a:lnTo>
                  <a:pt x="4" y="137"/>
                </a:lnTo>
                <a:lnTo>
                  <a:pt x="4" y="137"/>
                </a:lnTo>
                <a:lnTo>
                  <a:pt x="4" y="141"/>
                </a:lnTo>
                <a:lnTo>
                  <a:pt x="4" y="144"/>
                </a:lnTo>
                <a:lnTo>
                  <a:pt x="6" y="146"/>
                </a:lnTo>
                <a:lnTo>
                  <a:pt x="4" y="148"/>
                </a:lnTo>
                <a:lnTo>
                  <a:pt x="2" y="154"/>
                </a:lnTo>
                <a:lnTo>
                  <a:pt x="2" y="158"/>
                </a:lnTo>
                <a:lnTo>
                  <a:pt x="4" y="165"/>
                </a:lnTo>
                <a:lnTo>
                  <a:pt x="4" y="167"/>
                </a:lnTo>
                <a:lnTo>
                  <a:pt x="4" y="167"/>
                </a:lnTo>
                <a:lnTo>
                  <a:pt x="4" y="169"/>
                </a:lnTo>
                <a:lnTo>
                  <a:pt x="6" y="169"/>
                </a:lnTo>
                <a:lnTo>
                  <a:pt x="6" y="167"/>
                </a:lnTo>
                <a:lnTo>
                  <a:pt x="8" y="167"/>
                </a:lnTo>
                <a:lnTo>
                  <a:pt x="8" y="160"/>
                </a:lnTo>
                <a:lnTo>
                  <a:pt x="10" y="158"/>
                </a:lnTo>
                <a:lnTo>
                  <a:pt x="10" y="156"/>
                </a:lnTo>
                <a:lnTo>
                  <a:pt x="13" y="156"/>
                </a:lnTo>
                <a:lnTo>
                  <a:pt x="13" y="154"/>
                </a:lnTo>
                <a:lnTo>
                  <a:pt x="15" y="154"/>
                </a:lnTo>
                <a:lnTo>
                  <a:pt x="15" y="154"/>
                </a:lnTo>
                <a:lnTo>
                  <a:pt x="17" y="154"/>
                </a:lnTo>
                <a:lnTo>
                  <a:pt x="17" y="156"/>
                </a:lnTo>
                <a:lnTo>
                  <a:pt x="17" y="156"/>
                </a:lnTo>
                <a:lnTo>
                  <a:pt x="21" y="156"/>
                </a:lnTo>
                <a:lnTo>
                  <a:pt x="23" y="156"/>
                </a:lnTo>
                <a:lnTo>
                  <a:pt x="25" y="158"/>
                </a:lnTo>
                <a:lnTo>
                  <a:pt x="25" y="160"/>
                </a:lnTo>
                <a:lnTo>
                  <a:pt x="25" y="163"/>
                </a:lnTo>
                <a:lnTo>
                  <a:pt x="27" y="167"/>
                </a:lnTo>
                <a:lnTo>
                  <a:pt x="27" y="167"/>
                </a:lnTo>
                <a:lnTo>
                  <a:pt x="27" y="165"/>
                </a:lnTo>
                <a:lnTo>
                  <a:pt x="27" y="165"/>
                </a:lnTo>
                <a:lnTo>
                  <a:pt x="27" y="163"/>
                </a:lnTo>
                <a:lnTo>
                  <a:pt x="29" y="160"/>
                </a:lnTo>
                <a:lnTo>
                  <a:pt x="29" y="160"/>
                </a:lnTo>
                <a:lnTo>
                  <a:pt x="27" y="156"/>
                </a:lnTo>
                <a:lnTo>
                  <a:pt x="27" y="154"/>
                </a:lnTo>
                <a:lnTo>
                  <a:pt x="27" y="152"/>
                </a:lnTo>
                <a:lnTo>
                  <a:pt x="25" y="152"/>
                </a:lnTo>
                <a:lnTo>
                  <a:pt x="25" y="152"/>
                </a:lnTo>
                <a:lnTo>
                  <a:pt x="23" y="152"/>
                </a:lnTo>
                <a:lnTo>
                  <a:pt x="23" y="152"/>
                </a:lnTo>
                <a:lnTo>
                  <a:pt x="21" y="148"/>
                </a:lnTo>
                <a:lnTo>
                  <a:pt x="19" y="144"/>
                </a:lnTo>
                <a:lnTo>
                  <a:pt x="19" y="141"/>
                </a:lnTo>
                <a:lnTo>
                  <a:pt x="19" y="141"/>
                </a:lnTo>
                <a:lnTo>
                  <a:pt x="17" y="141"/>
                </a:lnTo>
                <a:lnTo>
                  <a:pt x="17" y="141"/>
                </a:lnTo>
                <a:lnTo>
                  <a:pt x="17" y="139"/>
                </a:lnTo>
                <a:lnTo>
                  <a:pt x="15" y="137"/>
                </a:lnTo>
                <a:lnTo>
                  <a:pt x="13" y="135"/>
                </a:lnTo>
                <a:lnTo>
                  <a:pt x="13" y="135"/>
                </a:lnTo>
                <a:lnTo>
                  <a:pt x="13" y="131"/>
                </a:lnTo>
                <a:lnTo>
                  <a:pt x="13" y="129"/>
                </a:lnTo>
                <a:lnTo>
                  <a:pt x="15" y="125"/>
                </a:lnTo>
                <a:lnTo>
                  <a:pt x="19" y="112"/>
                </a:lnTo>
                <a:lnTo>
                  <a:pt x="21" y="108"/>
                </a:lnTo>
                <a:lnTo>
                  <a:pt x="21" y="106"/>
                </a:lnTo>
                <a:lnTo>
                  <a:pt x="23" y="103"/>
                </a:lnTo>
                <a:lnTo>
                  <a:pt x="25" y="103"/>
                </a:lnTo>
                <a:lnTo>
                  <a:pt x="32" y="103"/>
                </a:lnTo>
                <a:lnTo>
                  <a:pt x="32" y="103"/>
                </a:lnTo>
                <a:lnTo>
                  <a:pt x="34" y="103"/>
                </a:lnTo>
                <a:lnTo>
                  <a:pt x="36" y="106"/>
                </a:lnTo>
                <a:lnTo>
                  <a:pt x="38" y="106"/>
                </a:lnTo>
                <a:lnTo>
                  <a:pt x="40" y="108"/>
                </a:lnTo>
                <a:lnTo>
                  <a:pt x="42" y="110"/>
                </a:lnTo>
                <a:lnTo>
                  <a:pt x="44" y="112"/>
                </a:lnTo>
                <a:lnTo>
                  <a:pt x="44" y="114"/>
                </a:lnTo>
                <a:lnTo>
                  <a:pt x="46" y="116"/>
                </a:lnTo>
                <a:lnTo>
                  <a:pt x="46" y="116"/>
                </a:lnTo>
                <a:lnTo>
                  <a:pt x="46" y="114"/>
                </a:lnTo>
                <a:lnTo>
                  <a:pt x="46" y="112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61" name="Freeform 461"/>
          <p:cNvSpPr>
            <a:spLocks/>
          </p:cNvSpPr>
          <p:nvPr/>
        </p:nvSpPr>
        <p:spPr bwMode="auto">
          <a:xfrm>
            <a:off x="5595937" y="1808163"/>
            <a:ext cx="33338" cy="11113"/>
          </a:xfrm>
          <a:custGeom>
            <a:avLst/>
            <a:gdLst>
              <a:gd name="T0" fmla="*/ 15 w 21"/>
              <a:gd name="T1" fmla="*/ 5 h 7"/>
              <a:gd name="T2" fmla="*/ 21 w 21"/>
              <a:gd name="T3" fmla="*/ 7 h 7"/>
              <a:gd name="T4" fmla="*/ 21 w 21"/>
              <a:gd name="T5" fmla="*/ 5 h 7"/>
              <a:gd name="T6" fmla="*/ 21 w 21"/>
              <a:gd name="T7" fmla="*/ 5 h 7"/>
              <a:gd name="T8" fmla="*/ 19 w 21"/>
              <a:gd name="T9" fmla="*/ 5 h 7"/>
              <a:gd name="T10" fmla="*/ 19 w 21"/>
              <a:gd name="T11" fmla="*/ 2 h 7"/>
              <a:gd name="T12" fmla="*/ 19 w 21"/>
              <a:gd name="T13" fmla="*/ 2 h 7"/>
              <a:gd name="T14" fmla="*/ 19 w 21"/>
              <a:gd name="T15" fmla="*/ 0 h 7"/>
              <a:gd name="T16" fmla="*/ 13 w 21"/>
              <a:gd name="T17" fmla="*/ 0 h 7"/>
              <a:gd name="T18" fmla="*/ 11 w 21"/>
              <a:gd name="T19" fmla="*/ 0 h 7"/>
              <a:gd name="T20" fmla="*/ 7 w 21"/>
              <a:gd name="T21" fmla="*/ 2 h 7"/>
              <a:gd name="T22" fmla="*/ 0 w 21"/>
              <a:gd name="T23" fmla="*/ 5 h 7"/>
              <a:gd name="T24" fmla="*/ 7 w 21"/>
              <a:gd name="T25" fmla="*/ 5 h 7"/>
              <a:gd name="T26" fmla="*/ 15 w 21"/>
              <a:gd name="T27" fmla="*/ 5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1" h="7">
                <a:moveTo>
                  <a:pt x="15" y="5"/>
                </a:moveTo>
                <a:lnTo>
                  <a:pt x="21" y="7"/>
                </a:lnTo>
                <a:lnTo>
                  <a:pt x="21" y="5"/>
                </a:lnTo>
                <a:lnTo>
                  <a:pt x="21" y="5"/>
                </a:lnTo>
                <a:lnTo>
                  <a:pt x="19" y="5"/>
                </a:lnTo>
                <a:lnTo>
                  <a:pt x="19" y="2"/>
                </a:lnTo>
                <a:lnTo>
                  <a:pt x="19" y="2"/>
                </a:lnTo>
                <a:lnTo>
                  <a:pt x="19" y="0"/>
                </a:lnTo>
                <a:lnTo>
                  <a:pt x="13" y="0"/>
                </a:lnTo>
                <a:lnTo>
                  <a:pt x="11" y="0"/>
                </a:lnTo>
                <a:lnTo>
                  <a:pt x="7" y="2"/>
                </a:lnTo>
                <a:lnTo>
                  <a:pt x="0" y="5"/>
                </a:lnTo>
                <a:lnTo>
                  <a:pt x="7" y="5"/>
                </a:lnTo>
                <a:lnTo>
                  <a:pt x="15" y="5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62" name="Freeform 462"/>
          <p:cNvSpPr>
            <a:spLocks/>
          </p:cNvSpPr>
          <p:nvPr/>
        </p:nvSpPr>
        <p:spPr bwMode="auto">
          <a:xfrm>
            <a:off x="5553074" y="2322513"/>
            <a:ext cx="50800" cy="33338"/>
          </a:xfrm>
          <a:custGeom>
            <a:avLst/>
            <a:gdLst>
              <a:gd name="T0" fmla="*/ 10 w 32"/>
              <a:gd name="T1" fmla="*/ 0 h 21"/>
              <a:gd name="T2" fmla="*/ 8 w 32"/>
              <a:gd name="T3" fmla="*/ 2 h 21"/>
              <a:gd name="T4" fmla="*/ 6 w 32"/>
              <a:gd name="T5" fmla="*/ 2 h 21"/>
              <a:gd name="T6" fmla="*/ 2 w 32"/>
              <a:gd name="T7" fmla="*/ 4 h 21"/>
              <a:gd name="T8" fmla="*/ 2 w 32"/>
              <a:gd name="T9" fmla="*/ 6 h 21"/>
              <a:gd name="T10" fmla="*/ 0 w 32"/>
              <a:gd name="T11" fmla="*/ 8 h 21"/>
              <a:gd name="T12" fmla="*/ 0 w 32"/>
              <a:gd name="T13" fmla="*/ 12 h 21"/>
              <a:gd name="T14" fmla="*/ 0 w 32"/>
              <a:gd name="T15" fmla="*/ 12 h 21"/>
              <a:gd name="T16" fmla="*/ 0 w 32"/>
              <a:gd name="T17" fmla="*/ 14 h 21"/>
              <a:gd name="T18" fmla="*/ 2 w 32"/>
              <a:gd name="T19" fmla="*/ 17 h 21"/>
              <a:gd name="T20" fmla="*/ 2 w 32"/>
              <a:gd name="T21" fmla="*/ 19 h 21"/>
              <a:gd name="T22" fmla="*/ 6 w 32"/>
              <a:gd name="T23" fmla="*/ 21 h 21"/>
              <a:gd name="T24" fmla="*/ 10 w 32"/>
              <a:gd name="T25" fmla="*/ 21 h 21"/>
              <a:gd name="T26" fmla="*/ 15 w 32"/>
              <a:gd name="T27" fmla="*/ 21 h 21"/>
              <a:gd name="T28" fmla="*/ 21 w 32"/>
              <a:gd name="T29" fmla="*/ 19 h 21"/>
              <a:gd name="T30" fmla="*/ 25 w 32"/>
              <a:gd name="T31" fmla="*/ 14 h 21"/>
              <a:gd name="T32" fmla="*/ 25 w 32"/>
              <a:gd name="T33" fmla="*/ 12 h 21"/>
              <a:gd name="T34" fmla="*/ 27 w 32"/>
              <a:gd name="T35" fmla="*/ 10 h 21"/>
              <a:gd name="T36" fmla="*/ 29 w 32"/>
              <a:gd name="T37" fmla="*/ 12 h 21"/>
              <a:gd name="T38" fmla="*/ 29 w 32"/>
              <a:gd name="T39" fmla="*/ 12 h 21"/>
              <a:gd name="T40" fmla="*/ 29 w 32"/>
              <a:gd name="T41" fmla="*/ 12 h 21"/>
              <a:gd name="T42" fmla="*/ 32 w 32"/>
              <a:gd name="T43" fmla="*/ 12 h 21"/>
              <a:gd name="T44" fmla="*/ 32 w 32"/>
              <a:gd name="T45" fmla="*/ 8 h 21"/>
              <a:gd name="T46" fmla="*/ 29 w 32"/>
              <a:gd name="T47" fmla="*/ 8 h 21"/>
              <a:gd name="T48" fmla="*/ 27 w 32"/>
              <a:gd name="T49" fmla="*/ 6 h 21"/>
              <a:gd name="T50" fmla="*/ 15 w 32"/>
              <a:gd name="T51" fmla="*/ 0 h 21"/>
              <a:gd name="T52" fmla="*/ 10 w 32"/>
              <a:gd name="T53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2" h="21">
                <a:moveTo>
                  <a:pt x="10" y="0"/>
                </a:moveTo>
                <a:lnTo>
                  <a:pt x="8" y="2"/>
                </a:lnTo>
                <a:lnTo>
                  <a:pt x="6" y="2"/>
                </a:lnTo>
                <a:lnTo>
                  <a:pt x="2" y="4"/>
                </a:lnTo>
                <a:lnTo>
                  <a:pt x="2" y="6"/>
                </a:lnTo>
                <a:lnTo>
                  <a:pt x="0" y="8"/>
                </a:lnTo>
                <a:lnTo>
                  <a:pt x="0" y="12"/>
                </a:lnTo>
                <a:lnTo>
                  <a:pt x="0" y="12"/>
                </a:lnTo>
                <a:lnTo>
                  <a:pt x="0" y="14"/>
                </a:lnTo>
                <a:lnTo>
                  <a:pt x="2" y="17"/>
                </a:lnTo>
                <a:lnTo>
                  <a:pt x="2" y="19"/>
                </a:lnTo>
                <a:lnTo>
                  <a:pt x="6" y="21"/>
                </a:lnTo>
                <a:lnTo>
                  <a:pt x="10" y="21"/>
                </a:lnTo>
                <a:lnTo>
                  <a:pt x="15" y="21"/>
                </a:lnTo>
                <a:lnTo>
                  <a:pt x="21" y="19"/>
                </a:lnTo>
                <a:lnTo>
                  <a:pt x="25" y="14"/>
                </a:lnTo>
                <a:lnTo>
                  <a:pt x="25" y="12"/>
                </a:lnTo>
                <a:lnTo>
                  <a:pt x="27" y="10"/>
                </a:lnTo>
                <a:lnTo>
                  <a:pt x="29" y="12"/>
                </a:lnTo>
                <a:lnTo>
                  <a:pt x="29" y="12"/>
                </a:lnTo>
                <a:lnTo>
                  <a:pt x="29" y="12"/>
                </a:lnTo>
                <a:lnTo>
                  <a:pt x="32" y="12"/>
                </a:lnTo>
                <a:lnTo>
                  <a:pt x="32" y="8"/>
                </a:lnTo>
                <a:lnTo>
                  <a:pt x="29" y="8"/>
                </a:lnTo>
                <a:lnTo>
                  <a:pt x="27" y="6"/>
                </a:lnTo>
                <a:lnTo>
                  <a:pt x="15" y="0"/>
                </a:lnTo>
                <a:lnTo>
                  <a:pt x="10" y="0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63" name="Freeform 463"/>
          <p:cNvSpPr>
            <a:spLocks/>
          </p:cNvSpPr>
          <p:nvPr/>
        </p:nvSpPr>
        <p:spPr bwMode="auto">
          <a:xfrm>
            <a:off x="5586412" y="1798638"/>
            <a:ext cx="17463" cy="9525"/>
          </a:xfrm>
          <a:custGeom>
            <a:avLst/>
            <a:gdLst>
              <a:gd name="T0" fmla="*/ 6 w 11"/>
              <a:gd name="T1" fmla="*/ 6 h 6"/>
              <a:gd name="T2" fmla="*/ 6 w 11"/>
              <a:gd name="T3" fmla="*/ 4 h 6"/>
              <a:gd name="T4" fmla="*/ 11 w 11"/>
              <a:gd name="T5" fmla="*/ 2 h 6"/>
              <a:gd name="T6" fmla="*/ 11 w 11"/>
              <a:gd name="T7" fmla="*/ 2 h 6"/>
              <a:gd name="T8" fmla="*/ 11 w 11"/>
              <a:gd name="T9" fmla="*/ 2 h 6"/>
              <a:gd name="T10" fmla="*/ 4 w 11"/>
              <a:gd name="T11" fmla="*/ 0 h 6"/>
              <a:gd name="T12" fmla="*/ 0 w 11"/>
              <a:gd name="T13" fmla="*/ 4 h 6"/>
              <a:gd name="T14" fmla="*/ 0 w 11"/>
              <a:gd name="T15" fmla="*/ 4 h 6"/>
              <a:gd name="T16" fmla="*/ 6 w 11"/>
              <a:gd name="T17" fmla="*/ 6 h 6"/>
              <a:gd name="T18" fmla="*/ 6 w 11"/>
              <a:gd name="T19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6">
                <a:moveTo>
                  <a:pt x="6" y="6"/>
                </a:moveTo>
                <a:lnTo>
                  <a:pt x="6" y="4"/>
                </a:lnTo>
                <a:lnTo>
                  <a:pt x="11" y="2"/>
                </a:lnTo>
                <a:lnTo>
                  <a:pt x="11" y="2"/>
                </a:lnTo>
                <a:lnTo>
                  <a:pt x="11" y="2"/>
                </a:lnTo>
                <a:lnTo>
                  <a:pt x="4" y="0"/>
                </a:lnTo>
                <a:lnTo>
                  <a:pt x="0" y="4"/>
                </a:lnTo>
                <a:lnTo>
                  <a:pt x="0" y="4"/>
                </a:lnTo>
                <a:lnTo>
                  <a:pt x="6" y="6"/>
                </a:lnTo>
                <a:lnTo>
                  <a:pt x="6" y="6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64" name="Freeform 464"/>
          <p:cNvSpPr>
            <a:spLocks/>
          </p:cNvSpPr>
          <p:nvPr/>
        </p:nvSpPr>
        <p:spPr bwMode="auto">
          <a:xfrm>
            <a:off x="5603874" y="1747838"/>
            <a:ext cx="15875" cy="7938"/>
          </a:xfrm>
          <a:custGeom>
            <a:avLst/>
            <a:gdLst>
              <a:gd name="T0" fmla="*/ 2 w 10"/>
              <a:gd name="T1" fmla="*/ 2 h 5"/>
              <a:gd name="T2" fmla="*/ 2 w 10"/>
              <a:gd name="T3" fmla="*/ 5 h 5"/>
              <a:gd name="T4" fmla="*/ 4 w 10"/>
              <a:gd name="T5" fmla="*/ 5 h 5"/>
              <a:gd name="T6" fmla="*/ 6 w 10"/>
              <a:gd name="T7" fmla="*/ 5 h 5"/>
              <a:gd name="T8" fmla="*/ 6 w 10"/>
              <a:gd name="T9" fmla="*/ 2 h 5"/>
              <a:gd name="T10" fmla="*/ 10 w 10"/>
              <a:gd name="T11" fmla="*/ 2 h 5"/>
              <a:gd name="T12" fmla="*/ 8 w 10"/>
              <a:gd name="T13" fmla="*/ 0 h 5"/>
              <a:gd name="T14" fmla="*/ 6 w 10"/>
              <a:gd name="T15" fmla="*/ 0 h 5"/>
              <a:gd name="T16" fmla="*/ 4 w 10"/>
              <a:gd name="T17" fmla="*/ 0 h 5"/>
              <a:gd name="T18" fmla="*/ 2 w 10"/>
              <a:gd name="T19" fmla="*/ 0 h 5"/>
              <a:gd name="T20" fmla="*/ 2 w 10"/>
              <a:gd name="T21" fmla="*/ 0 h 5"/>
              <a:gd name="T22" fmla="*/ 2 w 10"/>
              <a:gd name="T23" fmla="*/ 0 h 5"/>
              <a:gd name="T24" fmla="*/ 0 w 10"/>
              <a:gd name="T25" fmla="*/ 0 h 5"/>
              <a:gd name="T26" fmla="*/ 0 w 10"/>
              <a:gd name="T27" fmla="*/ 2 h 5"/>
              <a:gd name="T28" fmla="*/ 2 w 10"/>
              <a:gd name="T29" fmla="*/ 2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" h="5">
                <a:moveTo>
                  <a:pt x="2" y="2"/>
                </a:moveTo>
                <a:lnTo>
                  <a:pt x="2" y="5"/>
                </a:lnTo>
                <a:lnTo>
                  <a:pt x="4" y="5"/>
                </a:lnTo>
                <a:lnTo>
                  <a:pt x="6" y="5"/>
                </a:lnTo>
                <a:lnTo>
                  <a:pt x="6" y="2"/>
                </a:lnTo>
                <a:lnTo>
                  <a:pt x="10" y="2"/>
                </a:lnTo>
                <a:lnTo>
                  <a:pt x="8" y="0"/>
                </a:lnTo>
                <a:lnTo>
                  <a:pt x="6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65" name="Freeform 465"/>
          <p:cNvSpPr>
            <a:spLocks/>
          </p:cNvSpPr>
          <p:nvPr/>
        </p:nvSpPr>
        <p:spPr bwMode="auto">
          <a:xfrm>
            <a:off x="5649912" y="2241550"/>
            <a:ext cx="23813" cy="15875"/>
          </a:xfrm>
          <a:custGeom>
            <a:avLst/>
            <a:gdLst>
              <a:gd name="T0" fmla="*/ 15 w 15"/>
              <a:gd name="T1" fmla="*/ 6 h 10"/>
              <a:gd name="T2" fmla="*/ 15 w 15"/>
              <a:gd name="T3" fmla="*/ 4 h 10"/>
              <a:gd name="T4" fmla="*/ 13 w 15"/>
              <a:gd name="T5" fmla="*/ 4 h 10"/>
              <a:gd name="T6" fmla="*/ 13 w 15"/>
              <a:gd name="T7" fmla="*/ 4 h 10"/>
              <a:gd name="T8" fmla="*/ 11 w 15"/>
              <a:gd name="T9" fmla="*/ 2 h 10"/>
              <a:gd name="T10" fmla="*/ 11 w 15"/>
              <a:gd name="T11" fmla="*/ 0 h 10"/>
              <a:gd name="T12" fmla="*/ 9 w 15"/>
              <a:gd name="T13" fmla="*/ 0 h 10"/>
              <a:gd name="T14" fmla="*/ 6 w 15"/>
              <a:gd name="T15" fmla="*/ 0 h 10"/>
              <a:gd name="T16" fmla="*/ 6 w 15"/>
              <a:gd name="T17" fmla="*/ 0 h 10"/>
              <a:gd name="T18" fmla="*/ 6 w 15"/>
              <a:gd name="T19" fmla="*/ 0 h 10"/>
              <a:gd name="T20" fmla="*/ 6 w 15"/>
              <a:gd name="T21" fmla="*/ 0 h 10"/>
              <a:gd name="T22" fmla="*/ 4 w 15"/>
              <a:gd name="T23" fmla="*/ 0 h 10"/>
              <a:gd name="T24" fmla="*/ 0 w 15"/>
              <a:gd name="T25" fmla="*/ 0 h 10"/>
              <a:gd name="T26" fmla="*/ 0 w 15"/>
              <a:gd name="T27" fmla="*/ 2 h 10"/>
              <a:gd name="T28" fmla="*/ 0 w 15"/>
              <a:gd name="T29" fmla="*/ 2 h 10"/>
              <a:gd name="T30" fmla="*/ 0 w 15"/>
              <a:gd name="T31" fmla="*/ 2 h 10"/>
              <a:gd name="T32" fmla="*/ 2 w 15"/>
              <a:gd name="T33" fmla="*/ 4 h 10"/>
              <a:gd name="T34" fmla="*/ 4 w 15"/>
              <a:gd name="T35" fmla="*/ 4 h 10"/>
              <a:gd name="T36" fmla="*/ 6 w 15"/>
              <a:gd name="T37" fmla="*/ 6 h 10"/>
              <a:gd name="T38" fmla="*/ 9 w 15"/>
              <a:gd name="T39" fmla="*/ 6 h 10"/>
              <a:gd name="T40" fmla="*/ 9 w 15"/>
              <a:gd name="T41" fmla="*/ 8 h 10"/>
              <a:gd name="T42" fmla="*/ 11 w 15"/>
              <a:gd name="T43" fmla="*/ 8 h 10"/>
              <a:gd name="T44" fmla="*/ 11 w 15"/>
              <a:gd name="T45" fmla="*/ 10 h 10"/>
              <a:gd name="T46" fmla="*/ 13 w 15"/>
              <a:gd name="T47" fmla="*/ 10 h 10"/>
              <a:gd name="T48" fmla="*/ 13 w 15"/>
              <a:gd name="T49" fmla="*/ 10 h 10"/>
              <a:gd name="T50" fmla="*/ 13 w 15"/>
              <a:gd name="T51" fmla="*/ 10 h 10"/>
              <a:gd name="T52" fmla="*/ 13 w 15"/>
              <a:gd name="T53" fmla="*/ 10 h 10"/>
              <a:gd name="T54" fmla="*/ 13 w 15"/>
              <a:gd name="T55" fmla="*/ 8 h 10"/>
              <a:gd name="T56" fmla="*/ 15 w 15"/>
              <a:gd name="T57" fmla="*/ 6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5" h="10">
                <a:moveTo>
                  <a:pt x="15" y="6"/>
                </a:moveTo>
                <a:lnTo>
                  <a:pt x="15" y="4"/>
                </a:lnTo>
                <a:lnTo>
                  <a:pt x="13" y="4"/>
                </a:lnTo>
                <a:lnTo>
                  <a:pt x="13" y="4"/>
                </a:lnTo>
                <a:lnTo>
                  <a:pt x="11" y="2"/>
                </a:lnTo>
                <a:lnTo>
                  <a:pt x="11" y="0"/>
                </a:lnTo>
                <a:lnTo>
                  <a:pt x="9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4" y="4"/>
                </a:lnTo>
                <a:lnTo>
                  <a:pt x="6" y="6"/>
                </a:lnTo>
                <a:lnTo>
                  <a:pt x="9" y="6"/>
                </a:lnTo>
                <a:lnTo>
                  <a:pt x="9" y="8"/>
                </a:lnTo>
                <a:lnTo>
                  <a:pt x="11" y="8"/>
                </a:lnTo>
                <a:lnTo>
                  <a:pt x="11" y="10"/>
                </a:lnTo>
                <a:lnTo>
                  <a:pt x="13" y="10"/>
                </a:lnTo>
                <a:lnTo>
                  <a:pt x="13" y="10"/>
                </a:lnTo>
                <a:lnTo>
                  <a:pt x="13" y="10"/>
                </a:lnTo>
                <a:lnTo>
                  <a:pt x="13" y="10"/>
                </a:lnTo>
                <a:lnTo>
                  <a:pt x="13" y="8"/>
                </a:lnTo>
                <a:lnTo>
                  <a:pt x="15" y="6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66" name="Freeform 466"/>
          <p:cNvSpPr>
            <a:spLocks/>
          </p:cNvSpPr>
          <p:nvPr/>
        </p:nvSpPr>
        <p:spPr bwMode="auto">
          <a:xfrm>
            <a:off x="5513387" y="1762125"/>
            <a:ext cx="123825" cy="46038"/>
          </a:xfrm>
          <a:custGeom>
            <a:avLst/>
            <a:gdLst>
              <a:gd name="T0" fmla="*/ 38 w 78"/>
              <a:gd name="T1" fmla="*/ 15 h 29"/>
              <a:gd name="T2" fmla="*/ 31 w 78"/>
              <a:gd name="T3" fmla="*/ 15 h 29"/>
              <a:gd name="T4" fmla="*/ 29 w 78"/>
              <a:gd name="T5" fmla="*/ 12 h 29"/>
              <a:gd name="T6" fmla="*/ 27 w 78"/>
              <a:gd name="T7" fmla="*/ 12 h 29"/>
              <a:gd name="T8" fmla="*/ 25 w 78"/>
              <a:gd name="T9" fmla="*/ 12 h 29"/>
              <a:gd name="T10" fmla="*/ 25 w 78"/>
              <a:gd name="T11" fmla="*/ 12 h 29"/>
              <a:gd name="T12" fmla="*/ 21 w 78"/>
              <a:gd name="T13" fmla="*/ 12 h 29"/>
              <a:gd name="T14" fmla="*/ 16 w 78"/>
              <a:gd name="T15" fmla="*/ 15 h 29"/>
              <a:gd name="T16" fmla="*/ 12 w 78"/>
              <a:gd name="T17" fmla="*/ 17 h 29"/>
              <a:gd name="T18" fmla="*/ 0 w 78"/>
              <a:gd name="T19" fmla="*/ 21 h 29"/>
              <a:gd name="T20" fmla="*/ 2 w 78"/>
              <a:gd name="T21" fmla="*/ 23 h 29"/>
              <a:gd name="T22" fmla="*/ 4 w 78"/>
              <a:gd name="T23" fmla="*/ 23 h 29"/>
              <a:gd name="T24" fmla="*/ 6 w 78"/>
              <a:gd name="T25" fmla="*/ 25 h 29"/>
              <a:gd name="T26" fmla="*/ 10 w 78"/>
              <a:gd name="T27" fmla="*/ 25 h 29"/>
              <a:gd name="T28" fmla="*/ 12 w 78"/>
              <a:gd name="T29" fmla="*/ 25 h 29"/>
              <a:gd name="T30" fmla="*/ 12 w 78"/>
              <a:gd name="T31" fmla="*/ 23 h 29"/>
              <a:gd name="T32" fmla="*/ 16 w 78"/>
              <a:gd name="T33" fmla="*/ 23 h 29"/>
              <a:gd name="T34" fmla="*/ 19 w 78"/>
              <a:gd name="T35" fmla="*/ 23 h 29"/>
              <a:gd name="T36" fmla="*/ 21 w 78"/>
              <a:gd name="T37" fmla="*/ 25 h 29"/>
              <a:gd name="T38" fmla="*/ 16 w 78"/>
              <a:gd name="T39" fmla="*/ 27 h 29"/>
              <a:gd name="T40" fmla="*/ 16 w 78"/>
              <a:gd name="T41" fmla="*/ 27 h 29"/>
              <a:gd name="T42" fmla="*/ 16 w 78"/>
              <a:gd name="T43" fmla="*/ 29 h 29"/>
              <a:gd name="T44" fmla="*/ 21 w 78"/>
              <a:gd name="T45" fmla="*/ 29 h 29"/>
              <a:gd name="T46" fmla="*/ 21 w 78"/>
              <a:gd name="T47" fmla="*/ 29 h 29"/>
              <a:gd name="T48" fmla="*/ 23 w 78"/>
              <a:gd name="T49" fmla="*/ 27 h 29"/>
              <a:gd name="T50" fmla="*/ 23 w 78"/>
              <a:gd name="T51" fmla="*/ 27 h 29"/>
              <a:gd name="T52" fmla="*/ 27 w 78"/>
              <a:gd name="T53" fmla="*/ 29 h 29"/>
              <a:gd name="T54" fmla="*/ 29 w 78"/>
              <a:gd name="T55" fmla="*/ 27 h 29"/>
              <a:gd name="T56" fmla="*/ 29 w 78"/>
              <a:gd name="T57" fmla="*/ 27 h 29"/>
              <a:gd name="T58" fmla="*/ 29 w 78"/>
              <a:gd name="T59" fmla="*/ 25 h 29"/>
              <a:gd name="T60" fmla="*/ 29 w 78"/>
              <a:gd name="T61" fmla="*/ 25 h 29"/>
              <a:gd name="T62" fmla="*/ 33 w 78"/>
              <a:gd name="T63" fmla="*/ 27 h 29"/>
              <a:gd name="T64" fmla="*/ 35 w 78"/>
              <a:gd name="T65" fmla="*/ 27 h 29"/>
              <a:gd name="T66" fmla="*/ 35 w 78"/>
              <a:gd name="T67" fmla="*/ 27 h 29"/>
              <a:gd name="T68" fmla="*/ 38 w 78"/>
              <a:gd name="T69" fmla="*/ 25 h 29"/>
              <a:gd name="T70" fmla="*/ 35 w 78"/>
              <a:gd name="T71" fmla="*/ 23 h 29"/>
              <a:gd name="T72" fmla="*/ 35 w 78"/>
              <a:gd name="T73" fmla="*/ 23 h 29"/>
              <a:gd name="T74" fmla="*/ 35 w 78"/>
              <a:gd name="T75" fmla="*/ 23 h 29"/>
              <a:gd name="T76" fmla="*/ 31 w 78"/>
              <a:gd name="T77" fmla="*/ 21 h 29"/>
              <a:gd name="T78" fmla="*/ 31 w 78"/>
              <a:gd name="T79" fmla="*/ 21 h 29"/>
              <a:gd name="T80" fmla="*/ 33 w 78"/>
              <a:gd name="T81" fmla="*/ 19 h 29"/>
              <a:gd name="T82" fmla="*/ 35 w 78"/>
              <a:gd name="T83" fmla="*/ 19 h 29"/>
              <a:gd name="T84" fmla="*/ 46 w 78"/>
              <a:gd name="T85" fmla="*/ 19 h 29"/>
              <a:gd name="T86" fmla="*/ 48 w 78"/>
              <a:gd name="T87" fmla="*/ 17 h 29"/>
              <a:gd name="T88" fmla="*/ 48 w 78"/>
              <a:gd name="T89" fmla="*/ 15 h 29"/>
              <a:gd name="T90" fmla="*/ 50 w 78"/>
              <a:gd name="T91" fmla="*/ 15 h 29"/>
              <a:gd name="T92" fmla="*/ 57 w 78"/>
              <a:gd name="T93" fmla="*/ 12 h 29"/>
              <a:gd name="T94" fmla="*/ 67 w 78"/>
              <a:gd name="T95" fmla="*/ 12 h 29"/>
              <a:gd name="T96" fmla="*/ 69 w 78"/>
              <a:gd name="T97" fmla="*/ 10 h 29"/>
              <a:gd name="T98" fmla="*/ 78 w 78"/>
              <a:gd name="T99" fmla="*/ 8 h 29"/>
              <a:gd name="T100" fmla="*/ 76 w 78"/>
              <a:gd name="T101" fmla="*/ 6 h 29"/>
              <a:gd name="T102" fmla="*/ 73 w 78"/>
              <a:gd name="T103" fmla="*/ 6 h 29"/>
              <a:gd name="T104" fmla="*/ 65 w 78"/>
              <a:gd name="T105" fmla="*/ 0 h 29"/>
              <a:gd name="T106" fmla="*/ 63 w 78"/>
              <a:gd name="T107" fmla="*/ 0 h 29"/>
              <a:gd name="T108" fmla="*/ 59 w 78"/>
              <a:gd name="T109" fmla="*/ 0 h 29"/>
              <a:gd name="T110" fmla="*/ 57 w 78"/>
              <a:gd name="T111" fmla="*/ 0 h 29"/>
              <a:gd name="T112" fmla="*/ 54 w 78"/>
              <a:gd name="T113" fmla="*/ 0 h 29"/>
              <a:gd name="T114" fmla="*/ 44 w 78"/>
              <a:gd name="T115" fmla="*/ 2 h 29"/>
              <a:gd name="T116" fmla="*/ 40 w 78"/>
              <a:gd name="T117" fmla="*/ 2 h 29"/>
              <a:gd name="T118" fmla="*/ 40 w 78"/>
              <a:gd name="T119" fmla="*/ 6 h 29"/>
              <a:gd name="T120" fmla="*/ 40 w 78"/>
              <a:gd name="T121" fmla="*/ 8 h 29"/>
              <a:gd name="T122" fmla="*/ 40 w 78"/>
              <a:gd name="T123" fmla="*/ 12 h 29"/>
              <a:gd name="T124" fmla="*/ 38 w 78"/>
              <a:gd name="T125" fmla="*/ 1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8" h="29">
                <a:moveTo>
                  <a:pt x="38" y="15"/>
                </a:moveTo>
                <a:lnTo>
                  <a:pt x="31" y="15"/>
                </a:lnTo>
                <a:lnTo>
                  <a:pt x="29" y="12"/>
                </a:lnTo>
                <a:lnTo>
                  <a:pt x="27" y="12"/>
                </a:lnTo>
                <a:lnTo>
                  <a:pt x="25" y="12"/>
                </a:lnTo>
                <a:lnTo>
                  <a:pt x="25" y="12"/>
                </a:lnTo>
                <a:lnTo>
                  <a:pt x="21" y="12"/>
                </a:lnTo>
                <a:lnTo>
                  <a:pt x="16" y="15"/>
                </a:lnTo>
                <a:lnTo>
                  <a:pt x="12" y="17"/>
                </a:lnTo>
                <a:lnTo>
                  <a:pt x="0" y="21"/>
                </a:lnTo>
                <a:lnTo>
                  <a:pt x="2" y="23"/>
                </a:lnTo>
                <a:lnTo>
                  <a:pt x="4" y="23"/>
                </a:lnTo>
                <a:lnTo>
                  <a:pt x="6" y="25"/>
                </a:lnTo>
                <a:lnTo>
                  <a:pt x="10" y="25"/>
                </a:lnTo>
                <a:lnTo>
                  <a:pt x="12" y="25"/>
                </a:lnTo>
                <a:lnTo>
                  <a:pt x="12" y="23"/>
                </a:lnTo>
                <a:lnTo>
                  <a:pt x="16" y="23"/>
                </a:lnTo>
                <a:lnTo>
                  <a:pt x="19" y="23"/>
                </a:lnTo>
                <a:lnTo>
                  <a:pt x="21" y="25"/>
                </a:lnTo>
                <a:lnTo>
                  <a:pt x="16" y="27"/>
                </a:lnTo>
                <a:lnTo>
                  <a:pt x="16" y="27"/>
                </a:lnTo>
                <a:lnTo>
                  <a:pt x="16" y="29"/>
                </a:lnTo>
                <a:lnTo>
                  <a:pt x="21" y="29"/>
                </a:lnTo>
                <a:lnTo>
                  <a:pt x="21" y="29"/>
                </a:lnTo>
                <a:lnTo>
                  <a:pt x="23" y="27"/>
                </a:lnTo>
                <a:lnTo>
                  <a:pt x="23" y="27"/>
                </a:lnTo>
                <a:lnTo>
                  <a:pt x="27" y="29"/>
                </a:lnTo>
                <a:lnTo>
                  <a:pt x="29" y="27"/>
                </a:lnTo>
                <a:lnTo>
                  <a:pt x="29" y="27"/>
                </a:lnTo>
                <a:lnTo>
                  <a:pt x="29" y="25"/>
                </a:lnTo>
                <a:lnTo>
                  <a:pt x="29" y="25"/>
                </a:lnTo>
                <a:lnTo>
                  <a:pt x="33" y="27"/>
                </a:lnTo>
                <a:lnTo>
                  <a:pt x="35" y="27"/>
                </a:lnTo>
                <a:lnTo>
                  <a:pt x="35" y="27"/>
                </a:lnTo>
                <a:lnTo>
                  <a:pt x="38" y="25"/>
                </a:lnTo>
                <a:lnTo>
                  <a:pt x="35" y="23"/>
                </a:lnTo>
                <a:lnTo>
                  <a:pt x="35" y="23"/>
                </a:lnTo>
                <a:lnTo>
                  <a:pt x="35" y="23"/>
                </a:lnTo>
                <a:lnTo>
                  <a:pt x="31" y="21"/>
                </a:lnTo>
                <a:lnTo>
                  <a:pt x="31" y="21"/>
                </a:lnTo>
                <a:lnTo>
                  <a:pt x="33" y="19"/>
                </a:lnTo>
                <a:lnTo>
                  <a:pt x="35" y="19"/>
                </a:lnTo>
                <a:lnTo>
                  <a:pt x="46" y="19"/>
                </a:lnTo>
                <a:lnTo>
                  <a:pt x="48" y="17"/>
                </a:lnTo>
                <a:lnTo>
                  <a:pt x="48" y="15"/>
                </a:lnTo>
                <a:lnTo>
                  <a:pt x="50" y="15"/>
                </a:lnTo>
                <a:lnTo>
                  <a:pt x="57" y="12"/>
                </a:lnTo>
                <a:lnTo>
                  <a:pt x="67" y="12"/>
                </a:lnTo>
                <a:lnTo>
                  <a:pt x="69" y="10"/>
                </a:lnTo>
                <a:lnTo>
                  <a:pt x="78" y="8"/>
                </a:lnTo>
                <a:lnTo>
                  <a:pt x="76" y="6"/>
                </a:lnTo>
                <a:lnTo>
                  <a:pt x="73" y="6"/>
                </a:lnTo>
                <a:lnTo>
                  <a:pt x="65" y="0"/>
                </a:lnTo>
                <a:lnTo>
                  <a:pt x="63" y="0"/>
                </a:lnTo>
                <a:lnTo>
                  <a:pt x="59" y="0"/>
                </a:lnTo>
                <a:lnTo>
                  <a:pt x="57" y="0"/>
                </a:lnTo>
                <a:lnTo>
                  <a:pt x="54" y="0"/>
                </a:lnTo>
                <a:lnTo>
                  <a:pt x="44" y="2"/>
                </a:lnTo>
                <a:lnTo>
                  <a:pt x="40" y="2"/>
                </a:lnTo>
                <a:lnTo>
                  <a:pt x="40" y="6"/>
                </a:lnTo>
                <a:lnTo>
                  <a:pt x="40" y="8"/>
                </a:lnTo>
                <a:lnTo>
                  <a:pt x="40" y="12"/>
                </a:lnTo>
                <a:lnTo>
                  <a:pt x="38" y="15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67" name="Freeform 467"/>
          <p:cNvSpPr>
            <a:spLocks/>
          </p:cNvSpPr>
          <p:nvPr/>
        </p:nvSpPr>
        <p:spPr bwMode="auto">
          <a:xfrm>
            <a:off x="8710612" y="2232025"/>
            <a:ext cx="93663" cy="33338"/>
          </a:xfrm>
          <a:custGeom>
            <a:avLst/>
            <a:gdLst>
              <a:gd name="T0" fmla="*/ 59 w 59"/>
              <a:gd name="T1" fmla="*/ 8 h 21"/>
              <a:gd name="T2" fmla="*/ 57 w 59"/>
              <a:gd name="T3" fmla="*/ 8 h 21"/>
              <a:gd name="T4" fmla="*/ 52 w 59"/>
              <a:gd name="T5" fmla="*/ 6 h 21"/>
              <a:gd name="T6" fmla="*/ 50 w 59"/>
              <a:gd name="T7" fmla="*/ 6 h 21"/>
              <a:gd name="T8" fmla="*/ 50 w 59"/>
              <a:gd name="T9" fmla="*/ 4 h 21"/>
              <a:gd name="T10" fmla="*/ 48 w 59"/>
              <a:gd name="T11" fmla="*/ 4 h 21"/>
              <a:gd name="T12" fmla="*/ 48 w 59"/>
              <a:gd name="T13" fmla="*/ 4 h 21"/>
              <a:gd name="T14" fmla="*/ 46 w 59"/>
              <a:gd name="T15" fmla="*/ 2 h 21"/>
              <a:gd name="T16" fmla="*/ 44 w 59"/>
              <a:gd name="T17" fmla="*/ 2 h 21"/>
              <a:gd name="T18" fmla="*/ 38 w 59"/>
              <a:gd name="T19" fmla="*/ 0 h 21"/>
              <a:gd name="T20" fmla="*/ 35 w 59"/>
              <a:gd name="T21" fmla="*/ 0 h 21"/>
              <a:gd name="T22" fmla="*/ 33 w 59"/>
              <a:gd name="T23" fmla="*/ 0 h 21"/>
              <a:gd name="T24" fmla="*/ 31 w 59"/>
              <a:gd name="T25" fmla="*/ 0 h 21"/>
              <a:gd name="T26" fmla="*/ 29 w 59"/>
              <a:gd name="T27" fmla="*/ 0 h 21"/>
              <a:gd name="T28" fmla="*/ 27 w 59"/>
              <a:gd name="T29" fmla="*/ 0 h 21"/>
              <a:gd name="T30" fmla="*/ 25 w 59"/>
              <a:gd name="T31" fmla="*/ 0 h 21"/>
              <a:gd name="T32" fmla="*/ 23 w 59"/>
              <a:gd name="T33" fmla="*/ 2 h 21"/>
              <a:gd name="T34" fmla="*/ 21 w 59"/>
              <a:gd name="T35" fmla="*/ 2 h 21"/>
              <a:gd name="T36" fmla="*/ 19 w 59"/>
              <a:gd name="T37" fmla="*/ 2 h 21"/>
              <a:gd name="T38" fmla="*/ 16 w 59"/>
              <a:gd name="T39" fmla="*/ 4 h 21"/>
              <a:gd name="T40" fmla="*/ 12 w 59"/>
              <a:gd name="T41" fmla="*/ 4 h 21"/>
              <a:gd name="T42" fmla="*/ 8 w 59"/>
              <a:gd name="T43" fmla="*/ 8 h 21"/>
              <a:gd name="T44" fmla="*/ 4 w 59"/>
              <a:gd name="T45" fmla="*/ 10 h 21"/>
              <a:gd name="T46" fmla="*/ 2 w 59"/>
              <a:gd name="T47" fmla="*/ 12 h 21"/>
              <a:gd name="T48" fmla="*/ 0 w 59"/>
              <a:gd name="T49" fmla="*/ 14 h 21"/>
              <a:gd name="T50" fmla="*/ 0 w 59"/>
              <a:gd name="T51" fmla="*/ 14 h 21"/>
              <a:gd name="T52" fmla="*/ 0 w 59"/>
              <a:gd name="T53" fmla="*/ 16 h 21"/>
              <a:gd name="T54" fmla="*/ 2 w 59"/>
              <a:gd name="T55" fmla="*/ 21 h 21"/>
              <a:gd name="T56" fmla="*/ 2 w 59"/>
              <a:gd name="T57" fmla="*/ 21 h 21"/>
              <a:gd name="T58" fmla="*/ 8 w 59"/>
              <a:gd name="T59" fmla="*/ 21 h 21"/>
              <a:gd name="T60" fmla="*/ 14 w 59"/>
              <a:gd name="T61" fmla="*/ 19 h 21"/>
              <a:gd name="T62" fmla="*/ 19 w 59"/>
              <a:gd name="T63" fmla="*/ 16 h 21"/>
              <a:gd name="T64" fmla="*/ 21 w 59"/>
              <a:gd name="T65" fmla="*/ 16 h 21"/>
              <a:gd name="T66" fmla="*/ 25 w 59"/>
              <a:gd name="T67" fmla="*/ 16 h 21"/>
              <a:gd name="T68" fmla="*/ 27 w 59"/>
              <a:gd name="T69" fmla="*/ 19 h 21"/>
              <a:gd name="T70" fmla="*/ 29 w 59"/>
              <a:gd name="T71" fmla="*/ 19 h 21"/>
              <a:gd name="T72" fmla="*/ 33 w 59"/>
              <a:gd name="T73" fmla="*/ 19 h 21"/>
              <a:gd name="T74" fmla="*/ 42 w 59"/>
              <a:gd name="T75" fmla="*/ 16 h 21"/>
              <a:gd name="T76" fmla="*/ 50 w 59"/>
              <a:gd name="T77" fmla="*/ 14 h 21"/>
              <a:gd name="T78" fmla="*/ 52 w 59"/>
              <a:gd name="T79" fmla="*/ 14 h 21"/>
              <a:gd name="T80" fmla="*/ 59 w 59"/>
              <a:gd name="T81" fmla="*/ 12 h 21"/>
              <a:gd name="T82" fmla="*/ 59 w 59"/>
              <a:gd name="T83" fmla="*/ 10 h 21"/>
              <a:gd name="T84" fmla="*/ 59 w 59"/>
              <a:gd name="T85" fmla="*/ 8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9" h="21">
                <a:moveTo>
                  <a:pt x="59" y="8"/>
                </a:moveTo>
                <a:lnTo>
                  <a:pt x="57" y="8"/>
                </a:lnTo>
                <a:lnTo>
                  <a:pt x="52" y="6"/>
                </a:lnTo>
                <a:lnTo>
                  <a:pt x="50" y="6"/>
                </a:lnTo>
                <a:lnTo>
                  <a:pt x="50" y="4"/>
                </a:lnTo>
                <a:lnTo>
                  <a:pt x="48" y="4"/>
                </a:lnTo>
                <a:lnTo>
                  <a:pt x="48" y="4"/>
                </a:lnTo>
                <a:lnTo>
                  <a:pt x="46" y="2"/>
                </a:lnTo>
                <a:lnTo>
                  <a:pt x="44" y="2"/>
                </a:lnTo>
                <a:lnTo>
                  <a:pt x="38" y="0"/>
                </a:lnTo>
                <a:lnTo>
                  <a:pt x="35" y="0"/>
                </a:lnTo>
                <a:lnTo>
                  <a:pt x="33" y="0"/>
                </a:lnTo>
                <a:lnTo>
                  <a:pt x="31" y="0"/>
                </a:lnTo>
                <a:lnTo>
                  <a:pt x="29" y="0"/>
                </a:lnTo>
                <a:lnTo>
                  <a:pt x="27" y="0"/>
                </a:lnTo>
                <a:lnTo>
                  <a:pt x="25" y="0"/>
                </a:lnTo>
                <a:lnTo>
                  <a:pt x="23" y="2"/>
                </a:lnTo>
                <a:lnTo>
                  <a:pt x="21" y="2"/>
                </a:lnTo>
                <a:lnTo>
                  <a:pt x="19" y="2"/>
                </a:lnTo>
                <a:lnTo>
                  <a:pt x="16" y="4"/>
                </a:lnTo>
                <a:lnTo>
                  <a:pt x="12" y="4"/>
                </a:lnTo>
                <a:lnTo>
                  <a:pt x="8" y="8"/>
                </a:lnTo>
                <a:lnTo>
                  <a:pt x="4" y="10"/>
                </a:lnTo>
                <a:lnTo>
                  <a:pt x="2" y="12"/>
                </a:lnTo>
                <a:lnTo>
                  <a:pt x="0" y="14"/>
                </a:lnTo>
                <a:lnTo>
                  <a:pt x="0" y="14"/>
                </a:lnTo>
                <a:lnTo>
                  <a:pt x="0" y="16"/>
                </a:lnTo>
                <a:lnTo>
                  <a:pt x="2" y="21"/>
                </a:lnTo>
                <a:lnTo>
                  <a:pt x="2" y="21"/>
                </a:lnTo>
                <a:lnTo>
                  <a:pt x="8" y="21"/>
                </a:lnTo>
                <a:lnTo>
                  <a:pt x="14" y="19"/>
                </a:lnTo>
                <a:lnTo>
                  <a:pt x="19" y="16"/>
                </a:lnTo>
                <a:lnTo>
                  <a:pt x="21" y="16"/>
                </a:lnTo>
                <a:lnTo>
                  <a:pt x="25" y="16"/>
                </a:lnTo>
                <a:lnTo>
                  <a:pt x="27" y="19"/>
                </a:lnTo>
                <a:lnTo>
                  <a:pt x="29" y="19"/>
                </a:lnTo>
                <a:lnTo>
                  <a:pt x="33" y="19"/>
                </a:lnTo>
                <a:lnTo>
                  <a:pt x="42" y="16"/>
                </a:lnTo>
                <a:lnTo>
                  <a:pt x="50" y="14"/>
                </a:lnTo>
                <a:lnTo>
                  <a:pt x="52" y="14"/>
                </a:lnTo>
                <a:lnTo>
                  <a:pt x="59" y="12"/>
                </a:lnTo>
                <a:lnTo>
                  <a:pt x="59" y="10"/>
                </a:lnTo>
                <a:lnTo>
                  <a:pt x="59" y="8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68" name="Freeform 468"/>
          <p:cNvSpPr>
            <a:spLocks/>
          </p:cNvSpPr>
          <p:nvPr/>
        </p:nvSpPr>
        <p:spPr bwMode="auto">
          <a:xfrm>
            <a:off x="4841874" y="3154363"/>
            <a:ext cx="101600" cy="117475"/>
          </a:xfrm>
          <a:custGeom>
            <a:avLst/>
            <a:gdLst>
              <a:gd name="T0" fmla="*/ 55 w 64"/>
              <a:gd name="T1" fmla="*/ 50 h 74"/>
              <a:gd name="T2" fmla="*/ 53 w 64"/>
              <a:gd name="T3" fmla="*/ 46 h 74"/>
              <a:gd name="T4" fmla="*/ 55 w 64"/>
              <a:gd name="T5" fmla="*/ 40 h 74"/>
              <a:gd name="T6" fmla="*/ 59 w 64"/>
              <a:gd name="T7" fmla="*/ 36 h 74"/>
              <a:gd name="T8" fmla="*/ 55 w 64"/>
              <a:gd name="T9" fmla="*/ 34 h 74"/>
              <a:gd name="T10" fmla="*/ 59 w 64"/>
              <a:gd name="T11" fmla="*/ 29 h 74"/>
              <a:gd name="T12" fmla="*/ 53 w 64"/>
              <a:gd name="T13" fmla="*/ 27 h 74"/>
              <a:gd name="T14" fmla="*/ 45 w 64"/>
              <a:gd name="T15" fmla="*/ 27 h 74"/>
              <a:gd name="T16" fmla="*/ 38 w 64"/>
              <a:gd name="T17" fmla="*/ 25 h 74"/>
              <a:gd name="T18" fmla="*/ 40 w 64"/>
              <a:gd name="T19" fmla="*/ 23 h 74"/>
              <a:gd name="T20" fmla="*/ 38 w 64"/>
              <a:gd name="T21" fmla="*/ 21 h 74"/>
              <a:gd name="T22" fmla="*/ 40 w 64"/>
              <a:gd name="T23" fmla="*/ 19 h 74"/>
              <a:gd name="T24" fmla="*/ 38 w 64"/>
              <a:gd name="T25" fmla="*/ 19 h 74"/>
              <a:gd name="T26" fmla="*/ 32 w 64"/>
              <a:gd name="T27" fmla="*/ 15 h 74"/>
              <a:gd name="T28" fmla="*/ 30 w 64"/>
              <a:gd name="T29" fmla="*/ 12 h 74"/>
              <a:gd name="T30" fmla="*/ 30 w 64"/>
              <a:gd name="T31" fmla="*/ 8 h 74"/>
              <a:gd name="T32" fmla="*/ 28 w 64"/>
              <a:gd name="T33" fmla="*/ 6 h 74"/>
              <a:gd name="T34" fmla="*/ 21 w 64"/>
              <a:gd name="T35" fmla="*/ 2 h 74"/>
              <a:gd name="T36" fmla="*/ 15 w 64"/>
              <a:gd name="T37" fmla="*/ 0 h 74"/>
              <a:gd name="T38" fmla="*/ 9 w 64"/>
              <a:gd name="T39" fmla="*/ 2 h 74"/>
              <a:gd name="T40" fmla="*/ 5 w 64"/>
              <a:gd name="T41" fmla="*/ 4 h 74"/>
              <a:gd name="T42" fmla="*/ 0 w 64"/>
              <a:gd name="T43" fmla="*/ 4 h 74"/>
              <a:gd name="T44" fmla="*/ 0 w 64"/>
              <a:gd name="T45" fmla="*/ 6 h 74"/>
              <a:gd name="T46" fmla="*/ 2 w 64"/>
              <a:gd name="T47" fmla="*/ 12 h 74"/>
              <a:gd name="T48" fmla="*/ 7 w 64"/>
              <a:gd name="T49" fmla="*/ 17 h 74"/>
              <a:gd name="T50" fmla="*/ 9 w 64"/>
              <a:gd name="T51" fmla="*/ 19 h 74"/>
              <a:gd name="T52" fmla="*/ 5 w 64"/>
              <a:gd name="T53" fmla="*/ 19 h 74"/>
              <a:gd name="T54" fmla="*/ 2 w 64"/>
              <a:gd name="T55" fmla="*/ 23 h 74"/>
              <a:gd name="T56" fmla="*/ 2 w 64"/>
              <a:gd name="T57" fmla="*/ 25 h 74"/>
              <a:gd name="T58" fmla="*/ 7 w 64"/>
              <a:gd name="T59" fmla="*/ 25 h 74"/>
              <a:gd name="T60" fmla="*/ 5 w 64"/>
              <a:gd name="T61" fmla="*/ 31 h 74"/>
              <a:gd name="T62" fmla="*/ 5 w 64"/>
              <a:gd name="T63" fmla="*/ 36 h 74"/>
              <a:gd name="T64" fmla="*/ 11 w 64"/>
              <a:gd name="T65" fmla="*/ 40 h 74"/>
              <a:gd name="T66" fmla="*/ 7 w 64"/>
              <a:gd name="T67" fmla="*/ 40 h 74"/>
              <a:gd name="T68" fmla="*/ 9 w 64"/>
              <a:gd name="T69" fmla="*/ 46 h 74"/>
              <a:gd name="T70" fmla="*/ 7 w 64"/>
              <a:gd name="T71" fmla="*/ 48 h 74"/>
              <a:gd name="T72" fmla="*/ 5 w 64"/>
              <a:gd name="T73" fmla="*/ 50 h 74"/>
              <a:gd name="T74" fmla="*/ 13 w 64"/>
              <a:gd name="T75" fmla="*/ 57 h 74"/>
              <a:gd name="T76" fmla="*/ 21 w 64"/>
              <a:gd name="T77" fmla="*/ 61 h 74"/>
              <a:gd name="T78" fmla="*/ 26 w 64"/>
              <a:gd name="T79" fmla="*/ 61 h 74"/>
              <a:gd name="T80" fmla="*/ 28 w 64"/>
              <a:gd name="T81" fmla="*/ 57 h 74"/>
              <a:gd name="T82" fmla="*/ 30 w 64"/>
              <a:gd name="T83" fmla="*/ 55 h 74"/>
              <a:gd name="T84" fmla="*/ 30 w 64"/>
              <a:gd name="T85" fmla="*/ 57 h 74"/>
              <a:gd name="T86" fmla="*/ 36 w 64"/>
              <a:gd name="T87" fmla="*/ 61 h 74"/>
              <a:gd name="T88" fmla="*/ 43 w 64"/>
              <a:gd name="T89" fmla="*/ 65 h 74"/>
              <a:gd name="T90" fmla="*/ 43 w 64"/>
              <a:gd name="T91" fmla="*/ 69 h 74"/>
              <a:gd name="T92" fmla="*/ 43 w 64"/>
              <a:gd name="T93" fmla="*/ 74 h 74"/>
              <a:gd name="T94" fmla="*/ 47 w 64"/>
              <a:gd name="T95" fmla="*/ 72 h 74"/>
              <a:gd name="T96" fmla="*/ 53 w 64"/>
              <a:gd name="T97" fmla="*/ 72 h 74"/>
              <a:gd name="T98" fmla="*/ 55 w 64"/>
              <a:gd name="T99" fmla="*/ 69 h 74"/>
              <a:gd name="T100" fmla="*/ 55 w 64"/>
              <a:gd name="T101" fmla="*/ 63 h 74"/>
              <a:gd name="T102" fmla="*/ 59 w 64"/>
              <a:gd name="T103" fmla="*/ 61 h 74"/>
              <a:gd name="T104" fmla="*/ 62 w 64"/>
              <a:gd name="T105" fmla="*/ 57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4" h="74">
                <a:moveTo>
                  <a:pt x="62" y="55"/>
                </a:moveTo>
                <a:lnTo>
                  <a:pt x="59" y="53"/>
                </a:lnTo>
                <a:lnTo>
                  <a:pt x="59" y="53"/>
                </a:lnTo>
                <a:lnTo>
                  <a:pt x="59" y="53"/>
                </a:lnTo>
                <a:lnTo>
                  <a:pt x="55" y="50"/>
                </a:lnTo>
                <a:lnTo>
                  <a:pt x="55" y="48"/>
                </a:lnTo>
                <a:lnTo>
                  <a:pt x="55" y="48"/>
                </a:lnTo>
                <a:lnTo>
                  <a:pt x="55" y="46"/>
                </a:lnTo>
                <a:lnTo>
                  <a:pt x="53" y="46"/>
                </a:lnTo>
                <a:lnTo>
                  <a:pt x="53" y="46"/>
                </a:lnTo>
                <a:lnTo>
                  <a:pt x="53" y="44"/>
                </a:lnTo>
                <a:lnTo>
                  <a:pt x="53" y="42"/>
                </a:lnTo>
                <a:lnTo>
                  <a:pt x="53" y="40"/>
                </a:lnTo>
                <a:lnTo>
                  <a:pt x="55" y="40"/>
                </a:lnTo>
                <a:lnTo>
                  <a:pt x="55" y="40"/>
                </a:lnTo>
                <a:lnTo>
                  <a:pt x="57" y="40"/>
                </a:lnTo>
                <a:lnTo>
                  <a:pt x="57" y="38"/>
                </a:lnTo>
                <a:lnTo>
                  <a:pt x="57" y="38"/>
                </a:lnTo>
                <a:lnTo>
                  <a:pt x="57" y="36"/>
                </a:lnTo>
                <a:lnTo>
                  <a:pt x="59" y="36"/>
                </a:lnTo>
                <a:lnTo>
                  <a:pt x="57" y="36"/>
                </a:lnTo>
                <a:lnTo>
                  <a:pt x="57" y="36"/>
                </a:lnTo>
                <a:lnTo>
                  <a:pt x="57" y="34"/>
                </a:lnTo>
                <a:lnTo>
                  <a:pt x="57" y="34"/>
                </a:lnTo>
                <a:lnTo>
                  <a:pt x="55" y="34"/>
                </a:lnTo>
                <a:lnTo>
                  <a:pt x="55" y="31"/>
                </a:lnTo>
                <a:lnTo>
                  <a:pt x="55" y="31"/>
                </a:lnTo>
                <a:lnTo>
                  <a:pt x="55" y="29"/>
                </a:lnTo>
                <a:lnTo>
                  <a:pt x="57" y="29"/>
                </a:lnTo>
                <a:lnTo>
                  <a:pt x="59" y="29"/>
                </a:lnTo>
                <a:lnTo>
                  <a:pt x="59" y="29"/>
                </a:lnTo>
                <a:lnTo>
                  <a:pt x="59" y="29"/>
                </a:lnTo>
                <a:lnTo>
                  <a:pt x="57" y="27"/>
                </a:lnTo>
                <a:lnTo>
                  <a:pt x="55" y="27"/>
                </a:lnTo>
                <a:lnTo>
                  <a:pt x="53" y="27"/>
                </a:lnTo>
                <a:lnTo>
                  <a:pt x="51" y="29"/>
                </a:lnTo>
                <a:lnTo>
                  <a:pt x="49" y="29"/>
                </a:lnTo>
                <a:lnTo>
                  <a:pt x="49" y="29"/>
                </a:lnTo>
                <a:lnTo>
                  <a:pt x="47" y="27"/>
                </a:lnTo>
                <a:lnTo>
                  <a:pt x="45" y="27"/>
                </a:lnTo>
                <a:lnTo>
                  <a:pt x="43" y="27"/>
                </a:lnTo>
                <a:lnTo>
                  <a:pt x="43" y="27"/>
                </a:lnTo>
                <a:lnTo>
                  <a:pt x="40" y="25"/>
                </a:lnTo>
                <a:lnTo>
                  <a:pt x="38" y="25"/>
                </a:lnTo>
                <a:lnTo>
                  <a:pt x="38" y="25"/>
                </a:lnTo>
                <a:lnTo>
                  <a:pt x="38" y="25"/>
                </a:lnTo>
                <a:lnTo>
                  <a:pt x="38" y="23"/>
                </a:lnTo>
                <a:lnTo>
                  <a:pt x="40" y="23"/>
                </a:lnTo>
                <a:lnTo>
                  <a:pt x="40" y="23"/>
                </a:lnTo>
                <a:lnTo>
                  <a:pt x="40" y="23"/>
                </a:lnTo>
                <a:lnTo>
                  <a:pt x="40" y="23"/>
                </a:lnTo>
                <a:lnTo>
                  <a:pt x="38" y="23"/>
                </a:lnTo>
                <a:lnTo>
                  <a:pt x="38" y="23"/>
                </a:lnTo>
                <a:lnTo>
                  <a:pt x="38" y="21"/>
                </a:lnTo>
                <a:lnTo>
                  <a:pt x="38" y="21"/>
                </a:lnTo>
                <a:lnTo>
                  <a:pt x="38" y="21"/>
                </a:lnTo>
                <a:lnTo>
                  <a:pt x="38" y="21"/>
                </a:lnTo>
                <a:lnTo>
                  <a:pt x="38" y="21"/>
                </a:lnTo>
                <a:lnTo>
                  <a:pt x="38" y="21"/>
                </a:lnTo>
                <a:lnTo>
                  <a:pt x="40" y="19"/>
                </a:lnTo>
                <a:lnTo>
                  <a:pt x="40" y="19"/>
                </a:lnTo>
                <a:lnTo>
                  <a:pt x="40" y="19"/>
                </a:lnTo>
                <a:lnTo>
                  <a:pt x="40" y="19"/>
                </a:lnTo>
                <a:lnTo>
                  <a:pt x="38" y="19"/>
                </a:lnTo>
                <a:lnTo>
                  <a:pt x="38" y="19"/>
                </a:lnTo>
                <a:lnTo>
                  <a:pt x="36" y="17"/>
                </a:lnTo>
                <a:lnTo>
                  <a:pt x="34" y="17"/>
                </a:lnTo>
                <a:lnTo>
                  <a:pt x="34" y="17"/>
                </a:lnTo>
                <a:lnTo>
                  <a:pt x="32" y="15"/>
                </a:lnTo>
                <a:lnTo>
                  <a:pt x="32" y="15"/>
                </a:lnTo>
                <a:lnTo>
                  <a:pt x="30" y="15"/>
                </a:lnTo>
                <a:lnTo>
                  <a:pt x="30" y="12"/>
                </a:lnTo>
                <a:lnTo>
                  <a:pt x="30" y="12"/>
                </a:lnTo>
                <a:lnTo>
                  <a:pt x="30" y="12"/>
                </a:lnTo>
                <a:lnTo>
                  <a:pt x="30" y="12"/>
                </a:lnTo>
                <a:lnTo>
                  <a:pt x="30" y="12"/>
                </a:lnTo>
                <a:lnTo>
                  <a:pt x="30" y="10"/>
                </a:lnTo>
                <a:lnTo>
                  <a:pt x="30" y="8"/>
                </a:lnTo>
                <a:lnTo>
                  <a:pt x="30" y="8"/>
                </a:lnTo>
                <a:lnTo>
                  <a:pt x="30" y="8"/>
                </a:lnTo>
                <a:lnTo>
                  <a:pt x="30" y="8"/>
                </a:lnTo>
                <a:lnTo>
                  <a:pt x="28" y="8"/>
                </a:lnTo>
                <a:lnTo>
                  <a:pt x="28" y="8"/>
                </a:lnTo>
                <a:lnTo>
                  <a:pt x="28" y="8"/>
                </a:lnTo>
                <a:lnTo>
                  <a:pt x="28" y="6"/>
                </a:lnTo>
                <a:lnTo>
                  <a:pt x="26" y="6"/>
                </a:lnTo>
                <a:lnTo>
                  <a:pt x="26" y="4"/>
                </a:lnTo>
                <a:lnTo>
                  <a:pt x="24" y="4"/>
                </a:lnTo>
                <a:lnTo>
                  <a:pt x="24" y="4"/>
                </a:lnTo>
                <a:lnTo>
                  <a:pt x="21" y="2"/>
                </a:lnTo>
                <a:lnTo>
                  <a:pt x="21" y="0"/>
                </a:lnTo>
                <a:lnTo>
                  <a:pt x="21" y="0"/>
                </a:lnTo>
                <a:lnTo>
                  <a:pt x="19" y="0"/>
                </a:lnTo>
                <a:lnTo>
                  <a:pt x="17" y="0"/>
                </a:lnTo>
                <a:lnTo>
                  <a:pt x="15" y="0"/>
                </a:lnTo>
                <a:lnTo>
                  <a:pt x="13" y="0"/>
                </a:lnTo>
                <a:lnTo>
                  <a:pt x="11" y="0"/>
                </a:lnTo>
                <a:lnTo>
                  <a:pt x="11" y="0"/>
                </a:lnTo>
                <a:lnTo>
                  <a:pt x="9" y="2"/>
                </a:lnTo>
                <a:lnTo>
                  <a:pt x="9" y="2"/>
                </a:lnTo>
                <a:lnTo>
                  <a:pt x="9" y="2"/>
                </a:lnTo>
                <a:lnTo>
                  <a:pt x="7" y="2"/>
                </a:lnTo>
                <a:lnTo>
                  <a:pt x="7" y="2"/>
                </a:lnTo>
                <a:lnTo>
                  <a:pt x="5" y="4"/>
                </a:lnTo>
                <a:lnTo>
                  <a:pt x="5" y="4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8"/>
                </a:lnTo>
                <a:lnTo>
                  <a:pt x="0" y="10"/>
                </a:lnTo>
                <a:lnTo>
                  <a:pt x="0" y="10"/>
                </a:lnTo>
                <a:lnTo>
                  <a:pt x="2" y="12"/>
                </a:lnTo>
                <a:lnTo>
                  <a:pt x="2" y="12"/>
                </a:lnTo>
                <a:lnTo>
                  <a:pt x="2" y="12"/>
                </a:lnTo>
                <a:lnTo>
                  <a:pt x="2" y="12"/>
                </a:lnTo>
                <a:lnTo>
                  <a:pt x="2" y="15"/>
                </a:lnTo>
                <a:lnTo>
                  <a:pt x="2" y="15"/>
                </a:lnTo>
                <a:lnTo>
                  <a:pt x="7" y="17"/>
                </a:lnTo>
                <a:lnTo>
                  <a:pt x="7" y="17"/>
                </a:lnTo>
                <a:lnTo>
                  <a:pt x="7" y="17"/>
                </a:lnTo>
                <a:lnTo>
                  <a:pt x="9" y="17"/>
                </a:lnTo>
                <a:lnTo>
                  <a:pt x="9" y="17"/>
                </a:lnTo>
                <a:lnTo>
                  <a:pt x="9" y="19"/>
                </a:lnTo>
                <a:lnTo>
                  <a:pt x="9" y="19"/>
                </a:lnTo>
                <a:lnTo>
                  <a:pt x="7" y="19"/>
                </a:lnTo>
                <a:lnTo>
                  <a:pt x="5" y="19"/>
                </a:lnTo>
                <a:lnTo>
                  <a:pt x="5" y="19"/>
                </a:lnTo>
                <a:lnTo>
                  <a:pt x="5" y="19"/>
                </a:lnTo>
                <a:lnTo>
                  <a:pt x="5" y="19"/>
                </a:lnTo>
                <a:lnTo>
                  <a:pt x="2" y="19"/>
                </a:lnTo>
                <a:lnTo>
                  <a:pt x="5" y="23"/>
                </a:lnTo>
                <a:lnTo>
                  <a:pt x="2" y="23"/>
                </a:lnTo>
                <a:lnTo>
                  <a:pt x="2" y="23"/>
                </a:lnTo>
                <a:lnTo>
                  <a:pt x="2" y="23"/>
                </a:lnTo>
                <a:lnTo>
                  <a:pt x="2" y="23"/>
                </a:lnTo>
                <a:lnTo>
                  <a:pt x="2" y="23"/>
                </a:lnTo>
                <a:lnTo>
                  <a:pt x="2" y="25"/>
                </a:lnTo>
                <a:lnTo>
                  <a:pt x="2" y="25"/>
                </a:lnTo>
                <a:lnTo>
                  <a:pt x="5" y="23"/>
                </a:lnTo>
                <a:lnTo>
                  <a:pt x="7" y="23"/>
                </a:lnTo>
                <a:lnTo>
                  <a:pt x="7" y="23"/>
                </a:lnTo>
                <a:lnTo>
                  <a:pt x="7" y="23"/>
                </a:lnTo>
                <a:lnTo>
                  <a:pt x="7" y="25"/>
                </a:lnTo>
                <a:lnTo>
                  <a:pt x="7" y="25"/>
                </a:lnTo>
                <a:lnTo>
                  <a:pt x="7" y="27"/>
                </a:lnTo>
                <a:lnTo>
                  <a:pt x="5" y="29"/>
                </a:lnTo>
                <a:lnTo>
                  <a:pt x="5" y="31"/>
                </a:lnTo>
                <a:lnTo>
                  <a:pt x="5" y="31"/>
                </a:lnTo>
                <a:lnTo>
                  <a:pt x="5" y="34"/>
                </a:lnTo>
                <a:lnTo>
                  <a:pt x="5" y="34"/>
                </a:lnTo>
                <a:lnTo>
                  <a:pt x="5" y="34"/>
                </a:lnTo>
                <a:lnTo>
                  <a:pt x="5" y="36"/>
                </a:lnTo>
                <a:lnTo>
                  <a:pt x="5" y="36"/>
                </a:lnTo>
                <a:lnTo>
                  <a:pt x="7" y="36"/>
                </a:lnTo>
                <a:lnTo>
                  <a:pt x="9" y="38"/>
                </a:lnTo>
                <a:lnTo>
                  <a:pt x="11" y="40"/>
                </a:lnTo>
                <a:lnTo>
                  <a:pt x="11" y="40"/>
                </a:lnTo>
                <a:lnTo>
                  <a:pt x="11" y="40"/>
                </a:lnTo>
                <a:lnTo>
                  <a:pt x="11" y="40"/>
                </a:lnTo>
                <a:lnTo>
                  <a:pt x="9" y="40"/>
                </a:lnTo>
                <a:lnTo>
                  <a:pt x="7" y="40"/>
                </a:lnTo>
                <a:lnTo>
                  <a:pt x="7" y="40"/>
                </a:lnTo>
                <a:lnTo>
                  <a:pt x="7" y="40"/>
                </a:lnTo>
                <a:lnTo>
                  <a:pt x="7" y="42"/>
                </a:lnTo>
                <a:lnTo>
                  <a:pt x="7" y="42"/>
                </a:lnTo>
                <a:lnTo>
                  <a:pt x="7" y="44"/>
                </a:lnTo>
                <a:lnTo>
                  <a:pt x="9" y="46"/>
                </a:lnTo>
                <a:lnTo>
                  <a:pt x="9" y="46"/>
                </a:lnTo>
                <a:lnTo>
                  <a:pt x="9" y="48"/>
                </a:lnTo>
                <a:lnTo>
                  <a:pt x="9" y="48"/>
                </a:lnTo>
                <a:lnTo>
                  <a:pt x="9" y="48"/>
                </a:lnTo>
                <a:lnTo>
                  <a:pt x="7" y="48"/>
                </a:lnTo>
                <a:lnTo>
                  <a:pt x="7" y="48"/>
                </a:lnTo>
                <a:lnTo>
                  <a:pt x="7" y="48"/>
                </a:lnTo>
                <a:lnTo>
                  <a:pt x="5" y="48"/>
                </a:lnTo>
                <a:lnTo>
                  <a:pt x="5" y="48"/>
                </a:lnTo>
                <a:lnTo>
                  <a:pt x="5" y="50"/>
                </a:lnTo>
                <a:lnTo>
                  <a:pt x="5" y="50"/>
                </a:lnTo>
                <a:lnTo>
                  <a:pt x="7" y="50"/>
                </a:lnTo>
                <a:lnTo>
                  <a:pt x="9" y="53"/>
                </a:lnTo>
                <a:lnTo>
                  <a:pt x="11" y="55"/>
                </a:lnTo>
                <a:lnTo>
                  <a:pt x="11" y="55"/>
                </a:lnTo>
                <a:lnTo>
                  <a:pt x="13" y="57"/>
                </a:lnTo>
                <a:lnTo>
                  <a:pt x="13" y="57"/>
                </a:lnTo>
                <a:lnTo>
                  <a:pt x="15" y="57"/>
                </a:lnTo>
                <a:lnTo>
                  <a:pt x="17" y="57"/>
                </a:lnTo>
                <a:lnTo>
                  <a:pt x="19" y="59"/>
                </a:lnTo>
                <a:lnTo>
                  <a:pt x="21" y="61"/>
                </a:lnTo>
                <a:lnTo>
                  <a:pt x="21" y="61"/>
                </a:lnTo>
                <a:lnTo>
                  <a:pt x="24" y="61"/>
                </a:lnTo>
                <a:lnTo>
                  <a:pt x="24" y="63"/>
                </a:lnTo>
                <a:lnTo>
                  <a:pt x="24" y="61"/>
                </a:lnTo>
                <a:lnTo>
                  <a:pt x="26" y="61"/>
                </a:lnTo>
                <a:lnTo>
                  <a:pt x="24" y="61"/>
                </a:lnTo>
                <a:lnTo>
                  <a:pt x="24" y="59"/>
                </a:lnTo>
                <a:lnTo>
                  <a:pt x="28" y="59"/>
                </a:lnTo>
                <a:lnTo>
                  <a:pt x="28" y="57"/>
                </a:lnTo>
                <a:lnTo>
                  <a:pt x="28" y="57"/>
                </a:lnTo>
                <a:lnTo>
                  <a:pt x="28" y="57"/>
                </a:lnTo>
                <a:lnTo>
                  <a:pt x="26" y="55"/>
                </a:lnTo>
                <a:lnTo>
                  <a:pt x="28" y="55"/>
                </a:lnTo>
                <a:lnTo>
                  <a:pt x="28" y="55"/>
                </a:lnTo>
                <a:lnTo>
                  <a:pt x="30" y="55"/>
                </a:lnTo>
                <a:lnTo>
                  <a:pt x="30" y="55"/>
                </a:lnTo>
                <a:lnTo>
                  <a:pt x="30" y="55"/>
                </a:lnTo>
                <a:lnTo>
                  <a:pt x="30" y="55"/>
                </a:lnTo>
                <a:lnTo>
                  <a:pt x="30" y="55"/>
                </a:lnTo>
                <a:lnTo>
                  <a:pt x="30" y="57"/>
                </a:lnTo>
                <a:lnTo>
                  <a:pt x="32" y="57"/>
                </a:lnTo>
                <a:lnTo>
                  <a:pt x="34" y="57"/>
                </a:lnTo>
                <a:lnTo>
                  <a:pt x="34" y="59"/>
                </a:lnTo>
                <a:lnTo>
                  <a:pt x="36" y="59"/>
                </a:lnTo>
                <a:lnTo>
                  <a:pt x="36" y="61"/>
                </a:lnTo>
                <a:lnTo>
                  <a:pt x="38" y="61"/>
                </a:lnTo>
                <a:lnTo>
                  <a:pt x="38" y="61"/>
                </a:lnTo>
                <a:lnTo>
                  <a:pt x="38" y="63"/>
                </a:lnTo>
                <a:lnTo>
                  <a:pt x="43" y="65"/>
                </a:lnTo>
                <a:lnTo>
                  <a:pt x="43" y="65"/>
                </a:lnTo>
                <a:lnTo>
                  <a:pt x="45" y="65"/>
                </a:lnTo>
                <a:lnTo>
                  <a:pt x="45" y="65"/>
                </a:lnTo>
                <a:lnTo>
                  <a:pt x="45" y="67"/>
                </a:lnTo>
                <a:lnTo>
                  <a:pt x="43" y="69"/>
                </a:lnTo>
                <a:lnTo>
                  <a:pt x="43" y="69"/>
                </a:lnTo>
                <a:lnTo>
                  <a:pt x="40" y="72"/>
                </a:lnTo>
                <a:lnTo>
                  <a:pt x="40" y="72"/>
                </a:lnTo>
                <a:lnTo>
                  <a:pt x="40" y="72"/>
                </a:lnTo>
                <a:lnTo>
                  <a:pt x="40" y="74"/>
                </a:lnTo>
                <a:lnTo>
                  <a:pt x="43" y="74"/>
                </a:lnTo>
                <a:lnTo>
                  <a:pt x="45" y="72"/>
                </a:lnTo>
                <a:lnTo>
                  <a:pt x="45" y="72"/>
                </a:lnTo>
                <a:lnTo>
                  <a:pt x="45" y="72"/>
                </a:lnTo>
                <a:lnTo>
                  <a:pt x="47" y="72"/>
                </a:lnTo>
                <a:lnTo>
                  <a:pt x="47" y="72"/>
                </a:lnTo>
                <a:lnTo>
                  <a:pt x="49" y="72"/>
                </a:lnTo>
                <a:lnTo>
                  <a:pt x="51" y="72"/>
                </a:lnTo>
                <a:lnTo>
                  <a:pt x="51" y="72"/>
                </a:lnTo>
                <a:lnTo>
                  <a:pt x="51" y="72"/>
                </a:lnTo>
                <a:lnTo>
                  <a:pt x="53" y="72"/>
                </a:lnTo>
                <a:lnTo>
                  <a:pt x="53" y="72"/>
                </a:lnTo>
                <a:lnTo>
                  <a:pt x="55" y="72"/>
                </a:lnTo>
                <a:lnTo>
                  <a:pt x="55" y="72"/>
                </a:lnTo>
                <a:lnTo>
                  <a:pt x="55" y="69"/>
                </a:lnTo>
                <a:lnTo>
                  <a:pt x="55" y="69"/>
                </a:lnTo>
                <a:lnTo>
                  <a:pt x="55" y="67"/>
                </a:lnTo>
                <a:lnTo>
                  <a:pt x="55" y="67"/>
                </a:lnTo>
                <a:lnTo>
                  <a:pt x="55" y="65"/>
                </a:lnTo>
                <a:lnTo>
                  <a:pt x="55" y="65"/>
                </a:lnTo>
                <a:lnTo>
                  <a:pt x="55" y="63"/>
                </a:lnTo>
                <a:lnTo>
                  <a:pt x="55" y="63"/>
                </a:lnTo>
                <a:lnTo>
                  <a:pt x="55" y="61"/>
                </a:lnTo>
                <a:lnTo>
                  <a:pt x="55" y="61"/>
                </a:lnTo>
                <a:lnTo>
                  <a:pt x="55" y="61"/>
                </a:lnTo>
                <a:lnTo>
                  <a:pt x="59" y="61"/>
                </a:lnTo>
                <a:lnTo>
                  <a:pt x="59" y="59"/>
                </a:lnTo>
                <a:lnTo>
                  <a:pt x="62" y="59"/>
                </a:lnTo>
                <a:lnTo>
                  <a:pt x="62" y="57"/>
                </a:lnTo>
                <a:lnTo>
                  <a:pt x="62" y="57"/>
                </a:lnTo>
                <a:lnTo>
                  <a:pt x="62" y="57"/>
                </a:lnTo>
                <a:lnTo>
                  <a:pt x="64" y="55"/>
                </a:lnTo>
                <a:lnTo>
                  <a:pt x="62" y="55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69" name="Freeform 469"/>
          <p:cNvSpPr>
            <a:spLocks/>
          </p:cNvSpPr>
          <p:nvPr/>
        </p:nvSpPr>
        <p:spPr bwMode="auto">
          <a:xfrm>
            <a:off x="4875212" y="3090863"/>
            <a:ext cx="228600" cy="136525"/>
          </a:xfrm>
          <a:custGeom>
            <a:avLst/>
            <a:gdLst>
              <a:gd name="T0" fmla="*/ 133 w 144"/>
              <a:gd name="T1" fmla="*/ 55 h 86"/>
              <a:gd name="T2" fmla="*/ 129 w 144"/>
              <a:gd name="T3" fmla="*/ 57 h 86"/>
              <a:gd name="T4" fmla="*/ 123 w 144"/>
              <a:gd name="T5" fmla="*/ 55 h 86"/>
              <a:gd name="T6" fmla="*/ 119 w 144"/>
              <a:gd name="T7" fmla="*/ 50 h 86"/>
              <a:gd name="T8" fmla="*/ 121 w 144"/>
              <a:gd name="T9" fmla="*/ 46 h 86"/>
              <a:gd name="T10" fmla="*/ 123 w 144"/>
              <a:gd name="T11" fmla="*/ 33 h 86"/>
              <a:gd name="T12" fmla="*/ 119 w 144"/>
              <a:gd name="T13" fmla="*/ 25 h 86"/>
              <a:gd name="T14" fmla="*/ 114 w 144"/>
              <a:gd name="T15" fmla="*/ 19 h 86"/>
              <a:gd name="T16" fmla="*/ 108 w 144"/>
              <a:gd name="T17" fmla="*/ 12 h 86"/>
              <a:gd name="T18" fmla="*/ 104 w 144"/>
              <a:gd name="T19" fmla="*/ 4 h 86"/>
              <a:gd name="T20" fmla="*/ 100 w 144"/>
              <a:gd name="T21" fmla="*/ 0 h 86"/>
              <a:gd name="T22" fmla="*/ 91 w 144"/>
              <a:gd name="T23" fmla="*/ 2 h 86"/>
              <a:gd name="T24" fmla="*/ 79 w 144"/>
              <a:gd name="T25" fmla="*/ 6 h 86"/>
              <a:gd name="T26" fmla="*/ 70 w 144"/>
              <a:gd name="T27" fmla="*/ 8 h 86"/>
              <a:gd name="T28" fmla="*/ 62 w 144"/>
              <a:gd name="T29" fmla="*/ 6 h 86"/>
              <a:gd name="T30" fmla="*/ 53 w 144"/>
              <a:gd name="T31" fmla="*/ 4 h 86"/>
              <a:gd name="T32" fmla="*/ 45 w 144"/>
              <a:gd name="T33" fmla="*/ 2 h 86"/>
              <a:gd name="T34" fmla="*/ 41 w 144"/>
              <a:gd name="T35" fmla="*/ 6 h 86"/>
              <a:gd name="T36" fmla="*/ 34 w 144"/>
              <a:gd name="T37" fmla="*/ 8 h 86"/>
              <a:gd name="T38" fmla="*/ 30 w 144"/>
              <a:gd name="T39" fmla="*/ 12 h 86"/>
              <a:gd name="T40" fmla="*/ 26 w 144"/>
              <a:gd name="T41" fmla="*/ 16 h 86"/>
              <a:gd name="T42" fmla="*/ 22 w 144"/>
              <a:gd name="T43" fmla="*/ 23 h 86"/>
              <a:gd name="T44" fmla="*/ 19 w 144"/>
              <a:gd name="T45" fmla="*/ 29 h 86"/>
              <a:gd name="T46" fmla="*/ 15 w 144"/>
              <a:gd name="T47" fmla="*/ 31 h 86"/>
              <a:gd name="T48" fmla="*/ 13 w 144"/>
              <a:gd name="T49" fmla="*/ 35 h 86"/>
              <a:gd name="T50" fmla="*/ 9 w 144"/>
              <a:gd name="T51" fmla="*/ 38 h 86"/>
              <a:gd name="T52" fmla="*/ 5 w 144"/>
              <a:gd name="T53" fmla="*/ 40 h 86"/>
              <a:gd name="T54" fmla="*/ 3 w 144"/>
              <a:gd name="T55" fmla="*/ 44 h 86"/>
              <a:gd name="T56" fmla="*/ 7 w 144"/>
              <a:gd name="T57" fmla="*/ 48 h 86"/>
              <a:gd name="T58" fmla="*/ 9 w 144"/>
              <a:gd name="T59" fmla="*/ 48 h 86"/>
              <a:gd name="T60" fmla="*/ 9 w 144"/>
              <a:gd name="T61" fmla="*/ 52 h 86"/>
              <a:gd name="T62" fmla="*/ 11 w 144"/>
              <a:gd name="T63" fmla="*/ 55 h 86"/>
              <a:gd name="T64" fmla="*/ 17 w 144"/>
              <a:gd name="T65" fmla="*/ 59 h 86"/>
              <a:gd name="T66" fmla="*/ 17 w 144"/>
              <a:gd name="T67" fmla="*/ 61 h 86"/>
              <a:gd name="T68" fmla="*/ 17 w 144"/>
              <a:gd name="T69" fmla="*/ 61 h 86"/>
              <a:gd name="T70" fmla="*/ 19 w 144"/>
              <a:gd name="T71" fmla="*/ 63 h 86"/>
              <a:gd name="T72" fmla="*/ 17 w 144"/>
              <a:gd name="T73" fmla="*/ 65 h 86"/>
              <a:gd name="T74" fmla="*/ 26 w 144"/>
              <a:gd name="T75" fmla="*/ 67 h 86"/>
              <a:gd name="T76" fmla="*/ 34 w 144"/>
              <a:gd name="T77" fmla="*/ 67 h 86"/>
              <a:gd name="T78" fmla="*/ 36 w 144"/>
              <a:gd name="T79" fmla="*/ 69 h 86"/>
              <a:gd name="T80" fmla="*/ 36 w 144"/>
              <a:gd name="T81" fmla="*/ 74 h 86"/>
              <a:gd name="T82" fmla="*/ 38 w 144"/>
              <a:gd name="T83" fmla="*/ 76 h 86"/>
              <a:gd name="T84" fmla="*/ 41 w 144"/>
              <a:gd name="T85" fmla="*/ 80 h 86"/>
              <a:gd name="T86" fmla="*/ 45 w 144"/>
              <a:gd name="T87" fmla="*/ 82 h 86"/>
              <a:gd name="T88" fmla="*/ 70 w 144"/>
              <a:gd name="T89" fmla="*/ 86 h 86"/>
              <a:gd name="T90" fmla="*/ 87 w 144"/>
              <a:gd name="T91" fmla="*/ 82 h 86"/>
              <a:gd name="T92" fmla="*/ 104 w 144"/>
              <a:gd name="T93" fmla="*/ 78 h 86"/>
              <a:gd name="T94" fmla="*/ 114 w 144"/>
              <a:gd name="T95" fmla="*/ 82 h 86"/>
              <a:gd name="T96" fmla="*/ 125 w 144"/>
              <a:gd name="T97" fmla="*/ 84 h 86"/>
              <a:gd name="T98" fmla="*/ 127 w 144"/>
              <a:gd name="T99" fmla="*/ 76 h 86"/>
              <a:gd name="T100" fmla="*/ 131 w 144"/>
              <a:gd name="T101" fmla="*/ 69 h 86"/>
              <a:gd name="T102" fmla="*/ 131 w 144"/>
              <a:gd name="T103" fmla="*/ 63 h 86"/>
              <a:gd name="T104" fmla="*/ 136 w 144"/>
              <a:gd name="T105" fmla="*/ 65 h 86"/>
              <a:gd name="T106" fmla="*/ 144 w 144"/>
              <a:gd name="T107" fmla="*/ 6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4" h="86">
                <a:moveTo>
                  <a:pt x="144" y="57"/>
                </a:moveTo>
                <a:lnTo>
                  <a:pt x="142" y="55"/>
                </a:lnTo>
                <a:lnTo>
                  <a:pt x="140" y="55"/>
                </a:lnTo>
                <a:lnTo>
                  <a:pt x="138" y="55"/>
                </a:lnTo>
                <a:lnTo>
                  <a:pt x="133" y="55"/>
                </a:lnTo>
                <a:lnTo>
                  <a:pt x="131" y="57"/>
                </a:lnTo>
                <a:lnTo>
                  <a:pt x="131" y="57"/>
                </a:lnTo>
                <a:lnTo>
                  <a:pt x="129" y="57"/>
                </a:lnTo>
                <a:lnTo>
                  <a:pt x="129" y="57"/>
                </a:lnTo>
                <a:lnTo>
                  <a:pt x="129" y="57"/>
                </a:lnTo>
                <a:lnTo>
                  <a:pt x="131" y="57"/>
                </a:lnTo>
                <a:lnTo>
                  <a:pt x="129" y="57"/>
                </a:lnTo>
                <a:lnTo>
                  <a:pt x="129" y="57"/>
                </a:lnTo>
                <a:lnTo>
                  <a:pt x="125" y="57"/>
                </a:lnTo>
                <a:lnTo>
                  <a:pt x="123" y="55"/>
                </a:lnTo>
                <a:lnTo>
                  <a:pt x="121" y="52"/>
                </a:lnTo>
                <a:lnTo>
                  <a:pt x="121" y="52"/>
                </a:lnTo>
                <a:lnTo>
                  <a:pt x="121" y="50"/>
                </a:lnTo>
                <a:lnTo>
                  <a:pt x="119" y="50"/>
                </a:lnTo>
                <a:lnTo>
                  <a:pt x="119" y="50"/>
                </a:lnTo>
                <a:lnTo>
                  <a:pt x="121" y="50"/>
                </a:lnTo>
                <a:lnTo>
                  <a:pt x="121" y="50"/>
                </a:lnTo>
                <a:lnTo>
                  <a:pt x="121" y="48"/>
                </a:lnTo>
                <a:lnTo>
                  <a:pt x="121" y="46"/>
                </a:lnTo>
                <a:lnTo>
                  <a:pt x="121" y="46"/>
                </a:lnTo>
                <a:lnTo>
                  <a:pt x="121" y="44"/>
                </a:lnTo>
                <a:lnTo>
                  <a:pt x="121" y="44"/>
                </a:lnTo>
                <a:lnTo>
                  <a:pt x="121" y="40"/>
                </a:lnTo>
                <a:lnTo>
                  <a:pt x="121" y="35"/>
                </a:lnTo>
                <a:lnTo>
                  <a:pt x="123" y="33"/>
                </a:lnTo>
                <a:lnTo>
                  <a:pt x="121" y="33"/>
                </a:lnTo>
                <a:lnTo>
                  <a:pt x="123" y="31"/>
                </a:lnTo>
                <a:lnTo>
                  <a:pt x="121" y="29"/>
                </a:lnTo>
                <a:lnTo>
                  <a:pt x="121" y="27"/>
                </a:lnTo>
                <a:lnTo>
                  <a:pt x="119" y="25"/>
                </a:lnTo>
                <a:lnTo>
                  <a:pt x="119" y="23"/>
                </a:lnTo>
                <a:lnTo>
                  <a:pt x="117" y="21"/>
                </a:lnTo>
                <a:lnTo>
                  <a:pt x="114" y="21"/>
                </a:lnTo>
                <a:lnTo>
                  <a:pt x="114" y="19"/>
                </a:lnTo>
                <a:lnTo>
                  <a:pt x="114" y="19"/>
                </a:lnTo>
                <a:lnTo>
                  <a:pt x="112" y="16"/>
                </a:lnTo>
                <a:lnTo>
                  <a:pt x="110" y="14"/>
                </a:lnTo>
                <a:lnTo>
                  <a:pt x="110" y="12"/>
                </a:lnTo>
                <a:lnTo>
                  <a:pt x="110" y="12"/>
                </a:lnTo>
                <a:lnTo>
                  <a:pt x="108" y="12"/>
                </a:lnTo>
                <a:lnTo>
                  <a:pt x="108" y="10"/>
                </a:lnTo>
                <a:lnTo>
                  <a:pt x="106" y="8"/>
                </a:lnTo>
                <a:lnTo>
                  <a:pt x="106" y="8"/>
                </a:lnTo>
                <a:lnTo>
                  <a:pt x="106" y="6"/>
                </a:lnTo>
                <a:lnTo>
                  <a:pt x="104" y="4"/>
                </a:lnTo>
                <a:lnTo>
                  <a:pt x="104" y="2"/>
                </a:lnTo>
                <a:lnTo>
                  <a:pt x="102" y="2"/>
                </a:lnTo>
                <a:lnTo>
                  <a:pt x="102" y="0"/>
                </a:lnTo>
                <a:lnTo>
                  <a:pt x="100" y="0"/>
                </a:lnTo>
                <a:lnTo>
                  <a:pt x="100" y="0"/>
                </a:lnTo>
                <a:lnTo>
                  <a:pt x="98" y="0"/>
                </a:lnTo>
                <a:lnTo>
                  <a:pt x="95" y="0"/>
                </a:lnTo>
                <a:lnTo>
                  <a:pt x="95" y="0"/>
                </a:lnTo>
                <a:lnTo>
                  <a:pt x="93" y="0"/>
                </a:lnTo>
                <a:lnTo>
                  <a:pt x="91" y="2"/>
                </a:lnTo>
                <a:lnTo>
                  <a:pt x="91" y="4"/>
                </a:lnTo>
                <a:lnTo>
                  <a:pt x="91" y="4"/>
                </a:lnTo>
                <a:lnTo>
                  <a:pt x="87" y="4"/>
                </a:lnTo>
                <a:lnTo>
                  <a:pt x="83" y="6"/>
                </a:lnTo>
                <a:lnTo>
                  <a:pt x="79" y="6"/>
                </a:lnTo>
                <a:lnTo>
                  <a:pt x="74" y="8"/>
                </a:lnTo>
                <a:lnTo>
                  <a:pt x="74" y="10"/>
                </a:lnTo>
                <a:lnTo>
                  <a:pt x="72" y="10"/>
                </a:lnTo>
                <a:lnTo>
                  <a:pt x="70" y="10"/>
                </a:lnTo>
                <a:lnTo>
                  <a:pt x="70" y="8"/>
                </a:lnTo>
                <a:lnTo>
                  <a:pt x="68" y="6"/>
                </a:lnTo>
                <a:lnTo>
                  <a:pt x="66" y="6"/>
                </a:lnTo>
                <a:lnTo>
                  <a:pt x="64" y="6"/>
                </a:lnTo>
                <a:lnTo>
                  <a:pt x="64" y="6"/>
                </a:lnTo>
                <a:lnTo>
                  <a:pt x="62" y="6"/>
                </a:lnTo>
                <a:lnTo>
                  <a:pt x="60" y="6"/>
                </a:lnTo>
                <a:lnTo>
                  <a:pt x="57" y="6"/>
                </a:lnTo>
                <a:lnTo>
                  <a:pt x="57" y="6"/>
                </a:lnTo>
                <a:lnTo>
                  <a:pt x="57" y="6"/>
                </a:lnTo>
                <a:lnTo>
                  <a:pt x="53" y="4"/>
                </a:lnTo>
                <a:lnTo>
                  <a:pt x="53" y="4"/>
                </a:lnTo>
                <a:lnTo>
                  <a:pt x="53" y="4"/>
                </a:lnTo>
                <a:lnTo>
                  <a:pt x="51" y="4"/>
                </a:lnTo>
                <a:lnTo>
                  <a:pt x="49" y="4"/>
                </a:lnTo>
                <a:lnTo>
                  <a:pt x="45" y="2"/>
                </a:lnTo>
                <a:lnTo>
                  <a:pt x="45" y="2"/>
                </a:lnTo>
                <a:lnTo>
                  <a:pt x="43" y="4"/>
                </a:lnTo>
                <a:lnTo>
                  <a:pt x="43" y="4"/>
                </a:lnTo>
                <a:lnTo>
                  <a:pt x="41" y="6"/>
                </a:lnTo>
                <a:lnTo>
                  <a:pt x="41" y="6"/>
                </a:lnTo>
                <a:lnTo>
                  <a:pt x="41" y="6"/>
                </a:lnTo>
                <a:lnTo>
                  <a:pt x="36" y="8"/>
                </a:lnTo>
                <a:lnTo>
                  <a:pt x="36" y="8"/>
                </a:lnTo>
                <a:lnTo>
                  <a:pt x="36" y="8"/>
                </a:lnTo>
                <a:lnTo>
                  <a:pt x="34" y="8"/>
                </a:lnTo>
                <a:lnTo>
                  <a:pt x="32" y="8"/>
                </a:lnTo>
                <a:lnTo>
                  <a:pt x="32" y="10"/>
                </a:lnTo>
                <a:lnTo>
                  <a:pt x="32" y="10"/>
                </a:lnTo>
                <a:lnTo>
                  <a:pt x="30" y="10"/>
                </a:lnTo>
                <a:lnTo>
                  <a:pt x="30" y="12"/>
                </a:lnTo>
                <a:lnTo>
                  <a:pt x="28" y="12"/>
                </a:lnTo>
                <a:lnTo>
                  <a:pt x="28" y="12"/>
                </a:lnTo>
                <a:lnTo>
                  <a:pt x="26" y="14"/>
                </a:lnTo>
                <a:lnTo>
                  <a:pt x="26" y="16"/>
                </a:lnTo>
                <a:lnTo>
                  <a:pt x="26" y="16"/>
                </a:lnTo>
                <a:lnTo>
                  <a:pt x="26" y="16"/>
                </a:lnTo>
                <a:lnTo>
                  <a:pt x="26" y="19"/>
                </a:lnTo>
                <a:lnTo>
                  <a:pt x="24" y="21"/>
                </a:lnTo>
                <a:lnTo>
                  <a:pt x="22" y="23"/>
                </a:lnTo>
                <a:lnTo>
                  <a:pt x="22" y="23"/>
                </a:lnTo>
                <a:lnTo>
                  <a:pt x="22" y="23"/>
                </a:lnTo>
                <a:lnTo>
                  <a:pt x="22" y="25"/>
                </a:lnTo>
                <a:lnTo>
                  <a:pt x="19" y="25"/>
                </a:lnTo>
                <a:lnTo>
                  <a:pt x="19" y="27"/>
                </a:lnTo>
                <a:lnTo>
                  <a:pt x="19" y="29"/>
                </a:lnTo>
                <a:lnTo>
                  <a:pt x="19" y="29"/>
                </a:lnTo>
                <a:lnTo>
                  <a:pt x="17" y="31"/>
                </a:lnTo>
                <a:lnTo>
                  <a:pt x="17" y="31"/>
                </a:lnTo>
                <a:lnTo>
                  <a:pt x="17" y="31"/>
                </a:lnTo>
                <a:lnTo>
                  <a:pt x="15" y="31"/>
                </a:lnTo>
                <a:lnTo>
                  <a:pt x="15" y="33"/>
                </a:lnTo>
                <a:lnTo>
                  <a:pt x="15" y="33"/>
                </a:lnTo>
                <a:lnTo>
                  <a:pt x="15" y="35"/>
                </a:lnTo>
                <a:lnTo>
                  <a:pt x="15" y="35"/>
                </a:lnTo>
                <a:lnTo>
                  <a:pt x="13" y="35"/>
                </a:lnTo>
                <a:lnTo>
                  <a:pt x="13" y="38"/>
                </a:lnTo>
                <a:lnTo>
                  <a:pt x="13" y="38"/>
                </a:lnTo>
                <a:lnTo>
                  <a:pt x="13" y="38"/>
                </a:lnTo>
                <a:lnTo>
                  <a:pt x="9" y="38"/>
                </a:lnTo>
                <a:lnTo>
                  <a:pt x="9" y="38"/>
                </a:lnTo>
                <a:lnTo>
                  <a:pt x="7" y="38"/>
                </a:lnTo>
                <a:lnTo>
                  <a:pt x="7" y="40"/>
                </a:lnTo>
                <a:lnTo>
                  <a:pt x="7" y="40"/>
                </a:lnTo>
                <a:lnTo>
                  <a:pt x="7" y="40"/>
                </a:lnTo>
                <a:lnTo>
                  <a:pt x="5" y="40"/>
                </a:lnTo>
                <a:lnTo>
                  <a:pt x="5" y="40"/>
                </a:lnTo>
                <a:lnTo>
                  <a:pt x="0" y="40"/>
                </a:lnTo>
                <a:lnTo>
                  <a:pt x="0" y="40"/>
                </a:lnTo>
                <a:lnTo>
                  <a:pt x="0" y="42"/>
                </a:lnTo>
                <a:lnTo>
                  <a:pt x="3" y="44"/>
                </a:lnTo>
                <a:lnTo>
                  <a:pt x="3" y="44"/>
                </a:lnTo>
                <a:lnTo>
                  <a:pt x="5" y="44"/>
                </a:lnTo>
                <a:lnTo>
                  <a:pt x="5" y="46"/>
                </a:lnTo>
                <a:lnTo>
                  <a:pt x="7" y="46"/>
                </a:lnTo>
                <a:lnTo>
                  <a:pt x="7" y="48"/>
                </a:lnTo>
                <a:lnTo>
                  <a:pt x="7" y="48"/>
                </a:lnTo>
                <a:lnTo>
                  <a:pt x="7" y="48"/>
                </a:lnTo>
                <a:lnTo>
                  <a:pt x="9" y="48"/>
                </a:lnTo>
                <a:lnTo>
                  <a:pt x="9" y="48"/>
                </a:lnTo>
                <a:lnTo>
                  <a:pt x="9" y="48"/>
                </a:lnTo>
                <a:lnTo>
                  <a:pt x="9" y="48"/>
                </a:lnTo>
                <a:lnTo>
                  <a:pt x="9" y="50"/>
                </a:lnTo>
                <a:lnTo>
                  <a:pt x="9" y="52"/>
                </a:lnTo>
                <a:lnTo>
                  <a:pt x="9" y="52"/>
                </a:lnTo>
                <a:lnTo>
                  <a:pt x="9" y="52"/>
                </a:lnTo>
                <a:lnTo>
                  <a:pt x="9" y="52"/>
                </a:lnTo>
                <a:lnTo>
                  <a:pt x="9" y="52"/>
                </a:lnTo>
                <a:lnTo>
                  <a:pt x="9" y="55"/>
                </a:lnTo>
                <a:lnTo>
                  <a:pt x="11" y="55"/>
                </a:lnTo>
                <a:lnTo>
                  <a:pt x="11" y="55"/>
                </a:lnTo>
                <a:lnTo>
                  <a:pt x="13" y="57"/>
                </a:lnTo>
                <a:lnTo>
                  <a:pt x="13" y="57"/>
                </a:lnTo>
                <a:lnTo>
                  <a:pt x="15" y="57"/>
                </a:lnTo>
                <a:lnTo>
                  <a:pt x="17" y="59"/>
                </a:lnTo>
                <a:lnTo>
                  <a:pt x="17" y="59"/>
                </a:lnTo>
                <a:lnTo>
                  <a:pt x="19" y="59"/>
                </a:lnTo>
                <a:lnTo>
                  <a:pt x="19" y="59"/>
                </a:lnTo>
                <a:lnTo>
                  <a:pt x="19" y="59"/>
                </a:lnTo>
                <a:lnTo>
                  <a:pt x="19" y="59"/>
                </a:lnTo>
                <a:lnTo>
                  <a:pt x="17" y="61"/>
                </a:lnTo>
                <a:lnTo>
                  <a:pt x="17" y="61"/>
                </a:lnTo>
                <a:lnTo>
                  <a:pt x="17" y="61"/>
                </a:lnTo>
                <a:lnTo>
                  <a:pt x="17" y="61"/>
                </a:lnTo>
                <a:lnTo>
                  <a:pt x="17" y="61"/>
                </a:lnTo>
                <a:lnTo>
                  <a:pt x="17" y="61"/>
                </a:lnTo>
                <a:lnTo>
                  <a:pt x="17" y="63"/>
                </a:lnTo>
                <a:lnTo>
                  <a:pt x="17" y="63"/>
                </a:lnTo>
                <a:lnTo>
                  <a:pt x="19" y="63"/>
                </a:lnTo>
                <a:lnTo>
                  <a:pt x="19" y="63"/>
                </a:lnTo>
                <a:lnTo>
                  <a:pt x="19" y="63"/>
                </a:lnTo>
                <a:lnTo>
                  <a:pt x="19" y="63"/>
                </a:lnTo>
                <a:lnTo>
                  <a:pt x="17" y="63"/>
                </a:lnTo>
                <a:lnTo>
                  <a:pt x="17" y="65"/>
                </a:lnTo>
                <a:lnTo>
                  <a:pt x="17" y="65"/>
                </a:lnTo>
                <a:lnTo>
                  <a:pt x="17" y="65"/>
                </a:lnTo>
                <a:lnTo>
                  <a:pt x="19" y="65"/>
                </a:lnTo>
                <a:lnTo>
                  <a:pt x="22" y="67"/>
                </a:lnTo>
                <a:lnTo>
                  <a:pt x="22" y="67"/>
                </a:lnTo>
                <a:lnTo>
                  <a:pt x="24" y="67"/>
                </a:lnTo>
                <a:lnTo>
                  <a:pt x="26" y="67"/>
                </a:lnTo>
                <a:lnTo>
                  <a:pt x="28" y="69"/>
                </a:lnTo>
                <a:lnTo>
                  <a:pt x="28" y="69"/>
                </a:lnTo>
                <a:lnTo>
                  <a:pt x="30" y="69"/>
                </a:lnTo>
                <a:lnTo>
                  <a:pt x="32" y="67"/>
                </a:lnTo>
                <a:lnTo>
                  <a:pt x="34" y="67"/>
                </a:lnTo>
                <a:lnTo>
                  <a:pt x="36" y="67"/>
                </a:lnTo>
                <a:lnTo>
                  <a:pt x="38" y="69"/>
                </a:lnTo>
                <a:lnTo>
                  <a:pt x="38" y="69"/>
                </a:lnTo>
                <a:lnTo>
                  <a:pt x="38" y="69"/>
                </a:lnTo>
                <a:lnTo>
                  <a:pt x="36" y="69"/>
                </a:lnTo>
                <a:lnTo>
                  <a:pt x="34" y="69"/>
                </a:lnTo>
                <a:lnTo>
                  <a:pt x="34" y="71"/>
                </a:lnTo>
                <a:lnTo>
                  <a:pt x="34" y="71"/>
                </a:lnTo>
                <a:lnTo>
                  <a:pt x="34" y="74"/>
                </a:lnTo>
                <a:lnTo>
                  <a:pt x="36" y="74"/>
                </a:lnTo>
                <a:lnTo>
                  <a:pt x="36" y="74"/>
                </a:lnTo>
                <a:lnTo>
                  <a:pt x="36" y="76"/>
                </a:lnTo>
                <a:lnTo>
                  <a:pt x="36" y="76"/>
                </a:lnTo>
                <a:lnTo>
                  <a:pt x="38" y="76"/>
                </a:lnTo>
                <a:lnTo>
                  <a:pt x="38" y="76"/>
                </a:lnTo>
                <a:lnTo>
                  <a:pt x="41" y="78"/>
                </a:lnTo>
                <a:lnTo>
                  <a:pt x="43" y="80"/>
                </a:lnTo>
                <a:lnTo>
                  <a:pt x="43" y="80"/>
                </a:lnTo>
                <a:lnTo>
                  <a:pt x="43" y="80"/>
                </a:lnTo>
                <a:lnTo>
                  <a:pt x="41" y="80"/>
                </a:lnTo>
                <a:lnTo>
                  <a:pt x="41" y="82"/>
                </a:lnTo>
                <a:lnTo>
                  <a:pt x="41" y="82"/>
                </a:lnTo>
                <a:lnTo>
                  <a:pt x="41" y="82"/>
                </a:lnTo>
                <a:lnTo>
                  <a:pt x="41" y="84"/>
                </a:lnTo>
                <a:lnTo>
                  <a:pt x="45" y="82"/>
                </a:lnTo>
                <a:lnTo>
                  <a:pt x="51" y="84"/>
                </a:lnTo>
                <a:lnTo>
                  <a:pt x="57" y="84"/>
                </a:lnTo>
                <a:lnTo>
                  <a:pt x="62" y="84"/>
                </a:lnTo>
                <a:lnTo>
                  <a:pt x="64" y="84"/>
                </a:lnTo>
                <a:lnTo>
                  <a:pt x="70" y="86"/>
                </a:lnTo>
                <a:lnTo>
                  <a:pt x="74" y="86"/>
                </a:lnTo>
                <a:lnTo>
                  <a:pt x="81" y="86"/>
                </a:lnTo>
                <a:lnTo>
                  <a:pt x="83" y="86"/>
                </a:lnTo>
                <a:lnTo>
                  <a:pt x="85" y="84"/>
                </a:lnTo>
                <a:lnTo>
                  <a:pt x="87" y="82"/>
                </a:lnTo>
                <a:lnTo>
                  <a:pt x="91" y="80"/>
                </a:lnTo>
                <a:lnTo>
                  <a:pt x="95" y="78"/>
                </a:lnTo>
                <a:lnTo>
                  <a:pt x="100" y="78"/>
                </a:lnTo>
                <a:lnTo>
                  <a:pt x="104" y="78"/>
                </a:lnTo>
                <a:lnTo>
                  <a:pt x="104" y="78"/>
                </a:lnTo>
                <a:lnTo>
                  <a:pt x="110" y="80"/>
                </a:lnTo>
                <a:lnTo>
                  <a:pt x="112" y="80"/>
                </a:lnTo>
                <a:lnTo>
                  <a:pt x="112" y="80"/>
                </a:lnTo>
                <a:lnTo>
                  <a:pt x="114" y="82"/>
                </a:lnTo>
                <a:lnTo>
                  <a:pt x="114" y="82"/>
                </a:lnTo>
                <a:lnTo>
                  <a:pt x="117" y="80"/>
                </a:lnTo>
                <a:lnTo>
                  <a:pt x="117" y="82"/>
                </a:lnTo>
                <a:lnTo>
                  <a:pt x="119" y="84"/>
                </a:lnTo>
                <a:lnTo>
                  <a:pt x="121" y="84"/>
                </a:lnTo>
                <a:lnTo>
                  <a:pt x="125" y="84"/>
                </a:lnTo>
                <a:lnTo>
                  <a:pt x="125" y="86"/>
                </a:lnTo>
                <a:lnTo>
                  <a:pt x="127" y="84"/>
                </a:lnTo>
                <a:lnTo>
                  <a:pt x="127" y="84"/>
                </a:lnTo>
                <a:lnTo>
                  <a:pt x="129" y="80"/>
                </a:lnTo>
                <a:lnTo>
                  <a:pt x="127" y="76"/>
                </a:lnTo>
                <a:lnTo>
                  <a:pt x="129" y="74"/>
                </a:lnTo>
                <a:lnTo>
                  <a:pt x="131" y="71"/>
                </a:lnTo>
                <a:lnTo>
                  <a:pt x="131" y="69"/>
                </a:lnTo>
                <a:lnTo>
                  <a:pt x="131" y="69"/>
                </a:lnTo>
                <a:lnTo>
                  <a:pt x="131" y="69"/>
                </a:lnTo>
                <a:lnTo>
                  <a:pt x="131" y="69"/>
                </a:lnTo>
                <a:lnTo>
                  <a:pt x="131" y="67"/>
                </a:lnTo>
                <a:lnTo>
                  <a:pt x="131" y="67"/>
                </a:lnTo>
                <a:lnTo>
                  <a:pt x="131" y="65"/>
                </a:lnTo>
                <a:lnTo>
                  <a:pt x="131" y="63"/>
                </a:lnTo>
                <a:lnTo>
                  <a:pt x="133" y="63"/>
                </a:lnTo>
                <a:lnTo>
                  <a:pt x="133" y="61"/>
                </a:lnTo>
                <a:lnTo>
                  <a:pt x="136" y="63"/>
                </a:lnTo>
                <a:lnTo>
                  <a:pt x="133" y="63"/>
                </a:lnTo>
                <a:lnTo>
                  <a:pt x="136" y="65"/>
                </a:lnTo>
                <a:lnTo>
                  <a:pt x="136" y="65"/>
                </a:lnTo>
                <a:lnTo>
                  <a:pt x="133" y="67"/>
                </a:lnTo>
                <a:lnTo>
                  <a:pt x="142" y="65"/>
                </a:lnTo>
                <a:lnTo>
                  <a:pt x="142" y="63"/>
                </a:lnTo>
                <a:lnTo>
                  <a:pt x="144" y="63"/>
                </a:lnTo>
                <a:lnTo>
                  <a:pt x="144" y="59"/>
                </a:lnTo>
                <a:lnTo>
                  <a:pt x="144" y="59"/>
                </a:lnTo>
                <a:lnTo>
                  <a:pt x="144" y="57"/>
                </a:lnTo>
                <a:lnTo>
                  <a:pt x="144" y="57"/>
                </a:lnTo>
                <a:close/>
              </a:path>
            </a:pathLst>
          </a:custGeom>
          <a:solidFill>
            <a:schemeClr val="accent6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70" name="Freeform 470"/>
          <p:cNvSpPr>
            <a:spLocks/>
          </p:cNvSpPr>
          <p:nvPr/>
        </p:nvSpPr>
        <p:spPr bwMode="auto">
          <a:xfrm>
            <a:off x="5724524" y="4860925"/>
            <a:ext cx="12700" cy="14288"/>
          </a:xfrm>
          <a:custGeom>
            <a:avLst/>
            <a:gdLst>
              <a:gd name="T0" fmla="*/ 6 w 8"/>
              <a:gd name="T1" fmla="*/ 5 h 9"/>
              <a:gd name="T2" fmla="*/ 6 w 8"/>
              <a:gd name="T3" fmla="*/ 2 h 9"/>
              <a:gd name="T4" fmla="*/ 4 w 8"/>
              <a:gd name="T5" fmla="*/ 0 h 9"/>
              <a:gd name="T6" fmla="*/ 2 w 8"/>
              <a:gd name="T7" fmla="*/ 0 h 9"/>
              <a:gd name="T8" fmla="*/ 0 w 8"/>
              <a:gd name="T9" fmla="*/ 2 h 9"/>
              <a:gd name="T10" fmla="*/ 0 w 8"/>
              <a:gd name="T11" fmla="*/ 2 h 9"/>
              <a:gd name="T12" fmla="*/ 0 w 8"/>
              <a:gd name="T13" fmla="*/ 5 h 9"/>
              <a:gd name="T14" fmla="*/ 0 w 8"/>
              <a:gd name="T15" fmla="*/ 7 h 9"/>
              <a:gd name="T16" fmla="*/ 0 w 8"/>
              <a:gd name="T17" fmla="*/ 7 h 9"/>
              <a:gd name="T18" fmla="*/ 4 w 8"/>
              <a:gd name="T19" fmla="*/ 9 h 9"/>
              <a:gd name="T20" fmla="*/ 6 w 8"/>
              <a:gd name="T21" fmla="*/ 9 h 9"/>
              <a:gd name="T22" fmla="*/ 8 w 8"/>
              <a:gd name="T23" fmla="*/ 9 h 9"/>
              <a:gd name="T24" fmla="*/ 8 w 8"/>
              <a:gd name="T25" fmla="*/ 7 h 9"/>
              <a:gd name="T26" fmla="*/ 8 w 8"/>
              <a:gd name="T27" fmla="*/ 5 h 9"/>
              <a:gd name="T28" fmla="*/ 6 w 8"/>
              <a:gd name="T29" fmla="*/ 5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" h="9">
                <a:moveTo>
                  <a:pt x="6" y="5"/>
                </a:moveTo>
                <a:lnTo>
                  <a:pt x="6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5"/>
                </a:lnTo>
                <a:lnTo>
                  <a:pt x="0" y="7"/>
                </a:lnTo>
                <a:lnTo>
                  <a:pt x="0" y="7"/>
                </a:lnTo>
                <a:lnTo>
                  <a:pt x="4" y="9"/>
                </a:lnTo>
                <a:lnTo>
                  <a:pt x="6" y="9"/>
                </a:lnTo>
                <a:lnTo>
                  <a:pt x="8" y="9"/>
                </a:lnTo>
                <a:lnTo>
                  <a:pt x="8" y="7"/>
                </a:lnTo>
                <a:lnTo>
                  <a:pt x="8" y="5"/>
                </a:lnTo>
                <a:lnTo>
                  <a:pt x="6" y="5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71" name="Freeform 471"/>
          <p:cNvSpPr>
            <a:spLocks/>
          </p:cNvSpPr>
          <p:nvPr/>
        </p:nvSpPr>
        <p:spPr bwMode="auto">
          <a:xfrm>
            <a:off x="5613399" y="3706813"/>
            <a:ext cx="20638" cy="44450"/>
          </a:xfrm>
          <a:custGeom>
            <a:avLst/>
            <a:gdLst>
              <a:gd name="T0" fmla="*/ 13 w 13"/>
              <a:gd name="T1" fmla="*/ 17 h 28"/>
              <a:gd name="T2" fmla="*/ 13 w 13"/>
              <a:gd name="T3" fmla="*/ 15 h 28"/>
              <a:gd name="T4" fmla="*/ 13 w 13"/>
              <a:gd name="T5" fmla="*/ 13 h 28"/>
              <a:gd name="T6" fmla="*/ 13 w 13"/>
              <a:gd name="T7" fmla="*/ 13 h 28"/>
              <a:gd name="T8" fmla="*/ 10 w 13"/>
              <a:gd name="T9" fmla="*/ 11 h 28"/>
              <a:gd name="T10" fmla="*/ 13 w 13"/>
              <a:gd name="T11" fmla="*/ 9 h 28"/>
              <a:gd name="T12" fmla="*/ 13 w 13"/>
              <a:gd name="T13" fmla="*/ 7 h 28"/>
              <a:gd name="T14" fmla="*/ 13 w 13"/>
              <a:gd name="T15" fmla="*/ 5 h 28"/>
              <a:gd name="T16" fmla="*/ 10 w 13"/>
              <a:gd name="T17" fmla="*/ 3 h 28"/>
              <a:gd name="T18" fmla="*/ 8 w 13"/>
              <a:gd name="T19" fmla="*/ 0 h 28"/>
              <a:gd name="T20" fmla="*/ 6 w 13"/>
              <a:gd name="T21" fmla="*/ 3 h 28"/>
              <a:gd name="T22" fmla="*/ 4 w 13"/>
              <a:gd name="T23" fmla="*/ 5 h 28"/>
              <a:gd name="T24" fmla="*/ 2 w 13"/>
              <a:gd name="T25" fmla="*/ 9 h 28"/>
              <a:gd name="T26" fmla="*/ 2 w 13"/>
              <a:gd name="T27" fmla="*/ 11 h 28"/>
              <a:gd name="T28" fmla="*/ 2 w 13"/>
              <a:gd name="T29" fmla="*/ 11 h 28"/>
              <a:gd name="T30" fmla="*/ 0 w 13"/>
              <a:gd name="T31" fmla="*/ 13 h 28"/>
              <a:gd name="T32" fmla="*/ 0 w 13"/>
              <a:gd name="T33" fmla="*/ 13 h 28"/>
              <a:gd name="T34" fmla="*/ 0 w 13"/>
              <a:gd name="T35" fmla="*/ 17 h 28"/>
              <a:gd name="T36" fmla="*/ 2 w 13"/>
              <a:gd name="T37" fmla="*/ 22 h 28"/>
              <a:gd name="T38" fmla="*/ 2 w 13"/>
              <a:gd name="T39" fmla="*/ 22 h 28"/>
              <a:gd name="T40" fmla="*/ 2 w 13"/>
              <a:gd name="T41" fmla="*/ 24 h 28"/>
              <a:gd name="T42" fmla="*/ 2 w 13"/>
              <a:gd name="T43" fmla="*/ 26 h 28"/>
              <a:gd name="T44" fmla="*/ 2 w 13"/>
              <a:gd name="T45" fmla="*/ 26 h 28"/>
              <a:gd name="T46" fmla="*/ 4 w 13"/>
              <a:gd name="T47" fmla="*/ 26 h 28"/>
              <a:gd name="T48" fmla="*/ 4 w 13"/>
              <a:gd name="T49" fmla="*/ 28 h 28"/>
              <a:gd name="T50" fmla="*/ 6 w 13"/>
              <a:gd name="T51" fmla="*/ 28 h 28"/>
              <a:gd name="T52" fmla="*/ 6 w 13"/>
              <a:gd name="T53" fmla="*/ 26 h 28"/>
              <a:gd name="T54" fmla="*/ 8 w 13"/>
              <a:gd name="T55" fmla="*/ 26 h 28"/>
              <a:gd name="T56" fmla="*/ 10 w 13"/>
              <a:gd name="T57" fmla="*/ 26 h 28"/>
              <a:gd name="T58" fmla="*/ 10 w 13"/>
              <a:gd name="T59" fmla="*/ 26 h 28"/>
              <a:gd name="T60" fmla="*/ 13 w 13"/>
              <a:gd name="T61" fmla="*/ 22 h 28"/>
              <a:gd name="T62" fmla="*/ 13 w 13"/>
              <a:gd name="T63" fmla="*/ 19 h 28"/>
              <a:gd name="T64" fmla="*/ 13 w 13"/>
              <a:gd name="T65" fmla="*/ 19 h 28"/>
              <a:gd name="T66" fmla="*/ 13 w 13"/>
              <a:gd name="T67" fmla="*/ 17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" h="28">
                <a:moveTo>
                  <a:pt x="13" y="17"/>
                </a:moveTo>
                <a:lnTo>
                  <a:pt x="13" y="15"/>
                </a:lnTo>
                <a:lnTo>
                  <a:pt x="13" y="13"/>
                </a:lnTo>
                <a:lnTo>
                  <a:pt x="13" y="13"/>
                </a:lnTo>
                <a:lnTo>
                  <a:pt x="10" y="11"/>
                </a:lnTo>
                <a:lnTo>
                  <a:pt x="13" y="9"/>
                </a:lnTo>
                <a:lnTo>
                  <a:pt x="13" y="7"/>
                </a:lnTo>
                <a:lnTo>
                  <a:pt x="13" y="5"/>
                </a:lnTo>
                <a:lnTo>
                  <a:pt x="10" y="3"/>
                </a:lnTo>
                <a:lnTo>
                  <a:pt x="8" y="0"/>
                </a:lnTo>
                <a:lnTo>
                  <a:pt x="6" y="3"/>
                </a:lnTo>
                <a:lnTo>
                  <a:pt x="4" y="5"/>
                </a:lnTo>
                <a:lnTo>
                  <a:pt x="2" y="9"/>
                </a:lnTo>
                <a:lnTo>
                  <a:pt x="2" y="11"/>
                </a:lnTo>
                <a:lnTo>
                  <a:pt x="2" y="11"/>
                </a:lnTo>
                <a:lnTo>
                  <a:pt x="0" y="13"/>
                </a:lnTo>
                <a:lnTo>
                  <a:pt x="0" y="13"/>
                </a:lnTo>
                <a:lnTo>
                  <a:pt x="0" y="17"/>
                </a:lnTo>
                <a:lnTo>
                  <a:pt x="2" y="22"/>
                </a:lnTo>
                <a:lnTo>
                  <a:pt x="2" y="22"/>
                </a:lnTo>
                <a:lnTo>
                  <a:pt x="2" y="24"/>
                </a:lnTo>
                <a:lnTo>
                  <a:pt x="2" y="26"/>
                </a:lnTo>
                <a:lnTo>
                  <a:pt x="2" y="26"/>
                </a:lnTo>
                <a:lnTo>
                  <a:pt x="4" y="26"/>
                </a:lnTo>
                <a:lnTo>
                  <a:pt x="4" y="28"/>
                </a:lnTo>
                <a:lnTo>
                  <a:pt x="6" y="28"/>
                </a:lnTo>
                <a:lnTo>
                  <a:pt x="6" y="26"/>
                </a:lnTo>
                <a:lnTo>
                  <a:pt x="8" y="26"/>
                </a:lnTo>
                <a:lnTo>
                  <a:pt x="10" y="26"/>
                </a:lnTo>
                <a:lnTo>
                  <a:pt x="10" y="26"/>
                </a:lnTo>
                <a:lnTo>
                  <a:pt x="13" y="22"/>
                </a:lnTo>
                <a:lnTo>
                  <a:pt x="13" y="19"/>
                </a:lnTo>
                <a:lnTo>
                  <a:pt x="13" y="19"/>
                </a:lnTo>
                <a:lnTo>
                  <a:pt x="13" y="17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72" name="Freeform 472"/>
          <p:cNvSpPr>
            <a:spLocks/>
          </p:cNvSpPr>
          <p:nvPr/>
        </p:nvSpPr>
        <p:spPr bwMode="auto">
          <a:xfrm>
            <a:off x="2868612" y="4824413"/>
            <a:ext cx="204788" cy="207963"/>
          </a:xfrm>
          <a:custGeom>
            <a:avLst/>
            <a:gdLst>
              <a:gd name="T0" fmla="*/ 122 w 129"/>
              <a:gd name="T1" fmla="*/ 72 h 131"/>
              <a:gd name="T2" fmla="*/ 116 w 129"/>
              <a:gd name="T3" fmla="*/ 74 h 131"/>
              <a:gd name="T4" fmla="*/ 110 w 129"/>
              <a:gd name="T5" fmla="*/ 74 h 131"/>
              <a:gd name="T6" fmla="*/ 108 w 129"/>
              <a:gd name="T7" fmla="*/ 68 h 131"/>
              <a:gd name="T8" fmla="*/ 108 w 129"/>
              <a:gd name="T9" fmla="*/ 63 h 131"/>
              <a:gd name="T10" fmla="*/ 108 w 129"/>
              <a:gd name="T11" fmla="*/ 57 h 131"/>
              <a:gd name="T12" fmla="*/ 108 w 129"/>
              <a:gd name="T13" fmla="*/ 53 h 131"/>
              <a:gd name="T14" fmla="*/ 103 w 129"/>
              <a:gd name="T15" fmla="*/ 47 h 131"/>
              <a:gd name="T16" fmla="*/ 97 w 129"/>
              <a:gd name="T17" fmla="*/ 47 h 131"/>
              <a:gd name="T18" fmla="*/ 93 w 129"/>
              <a:gd name="T19" fmla="*/ 44 h 131"/>
              <a:gd name="T20" fmla="*/ 89 w 129"/>
              <a:gd name="T21" fmla="*/ 47 h 131"/>
              <a:gd name="T22" fmla="*/ 82 w 129"/>
              <a:gd name="T23" fmla="*/ 44 h 131"/>
              <a:gd name="T24" fmla="*/ 76 w 129"/>
              <a:gd name="T25" fmla="*/ 44 h 131"/>
              <a:gd name="T26" fmla="*/ 72 w 129"/>
              <a:gd name="T27" fmla="*/ 44 h 131"/>
              <a:gd name="T28" fmla="*/ 72 w 129"/>
              <a:gd name="T29" fmla="*/ 40 h 131"/>
              <a:gd name="T30" fmla="*/ 72 w 129"/>
              <a:gd name="T31" fmla="*/ 36 h 131"/>
              <a:gd name="T32" fmla="*/ 72 w 129"/>
              <a:gd name="T33" fmla="*/ 32 h 131"/>
              <a:gd name="T34" fmla="*/ 74 w 129"/>
              <a:gd name="T35" fmla="*/ 25 h 131"/>
              <a:gd name="T36" fmla="*/ 72 w 129"/>
              <a:gd name="T37" fmla="*/ 23 h 131"/>
              <a:gd name="T38" fmla="*/ 72 w 129"/>
              <a:gd name="T39" fmla="*/ 19 h 131"/>
              <a:gd name="T40" fmla="*/ 70 w 129"/>
              <a:gd name="T41" fmla="*/ 15 h 131"/>
              <a:gd name="T42" fmla="*/ 67 w 129"/>
              <a:gd name="T43" fmla="*/ 9 h 131"/>
              <a:gd name="T44" fmla="*/ 48 w 129"/>
              <a:gd name="T45" fmla="*/ 0 h 131"/>
              <a:gd name="T46" fmla="*/ 17 w 129"/>
              <a:gd name="T47" fmla="*/ 4 h 131"/>
              <a:gd name="T48" fmla="*/ 8 w 129"/>
              <a:gd name="T49" fmla="*/ 17 h 131"/>
              <a:gd name="T50" fmla="*/ 2 w 129"/>
              <a:gd name="T51" fmla="*/ 38 h 131"/>
              <a:gd name="T52" fmla="*/ 0 w 129"/>
              <a:gd name="T53" fmla="*/ 47 h 131"/>
              <a:gd name="T54" fmla="*/ 10 w 129"/>
              <a:gd name="T55" fmla="*/ 59 h 131"/>
              <a:gd name="T56" fmla="*/ 17 w 129"/>
              <a:gd name="T57" fmla="*/ 63 h 131"/>
              <a:gd name="T58" fmla="*/ 27 w 129"/>
              <a:gd name="T59" fmla="*/ 72 h 131"/>
              <a:gd name="T60" fmla="*/ 46 w 129"/>
              <a:gd name="T61" fmla="*/ 78 h 131"/>
              <a:gd name="T62" fmla="*/ 63 w 129"/>
              <a:gd name="T63" fmla="*/ 87 h 131"/>
              <a:gd name="T64" fmla="*/ 70 w 129"/>
              <a:gd name="T65" fmla="*/ 91 h 131"/>
              <a:gd name="T66" fmla="*/ 78 w 129"/>
              <a:gd name="T67" fmla="*/ 97 h 131"/>
              <a:gd name="T68" fmla="*/ 74 w 129"/>
              <a:gd name="T69" fmla="*/ 102 h 131"/>
              <a:gd name="T70" fmla="*/ 72 w 129"/>
              <a:gd name="T71" fmla="*/ 108 h 131"/>
              <a:gd name="T72" fmla="*/ 70 w 129"/>
              <a:gd name="T73" fmla="*/ 110 h 131"/>
              <a:gd name="T74" fmla="*/ 67 w 129"/>
              <a:gd name="T75" fmla="*/ 116 h 131"/>
              <a:gd name="T76" fmla="*/ 65 w 129"/>
              <a:gd name="T77" fmla="*/ 118 h 131"/>
              <a:gd name="T78" fmla="*/ 63 w 129"/>
              <a:gd name="T79" fmla="*/ 123 h 131"/>
              <a:gd name="T80" fmla="*/ 61 w 129"/>
              <a:gd name="T81" fmla="*/ 127 h 131"/>
              <a:gd name="T82" fmla="*/ 86 w 129"/>
              <a:gd name="T83" fmla="*/ 129 h 131"/>
              <a:gd name="T84" fmla="*/ 93 w 129"/>
              <a:gd name="T85" fmla="*/ 131 h 131"/>
              <a:gd name="T86" fmla="*/ 99 w 129"/>
              <a:gd name="T87" fmla="*/ 129 h 131"/>
              <a:gd name="T88" fmla="*/ 105 w 129"/>
              <a:gd name="T89" fmla="*/ 129 h 131"/>
              <a:gd name="T90" fmla="*/ 110 w 129"/>
              <a:gd name="T91" fmla="*/ 125 h 131"/>
              <a:gd name="T92" fmla="*/ 114 w 129"/>
              <a:gd name="T93" fmla="*/ 123 h 131"/>
              <a:gd name="T94" fmla="*/ 118 w 129"/>
              <a:gd name="T95" fmla="*/ 118 h 131"/>
              <a:gd name="T96" fmla="*/ 122 w 129"/>
              <a:gd name="T97" fmla="*/ 106 h 131"/>
              <a:gd name="T98" fmla="*/ 124 w 129"/>
              <a:gd name="T99" fmla="*/ 91 h 131"/>
              <a:gd name="T100" fmla="*/ 127 w 129"/>
              <a:gd name="T101" fmla="*/ 76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9" h="131">
                <a:moveTo>
                  <a:pt x="129" y="74"/>
                </a:moveTo>
                <a:lnTo>
                  <a:pt x="127" y="74"/>
                </a:lnTo>
                <a:lnTo>
                  <a:pt x="124" y="72"/>
                </a:lnTo>
                <a:lnTo>
                  <a:pt x="124" y="72"/>
                </a:lnTo>
                <a:lnTo>
                  <a:pt x="122" y="72"/>
                </a:lnTo>
                <a:lnTo>
                  <a:pt x="122" y="72"/>
                </a:lnTo>
                <a:lnTo>
                  <a:pt x="120" y="72"/>
                </a:lnTo>
                <a:lnTo>
                  <a:pt x="120" y="72"/>
                </a:lnTo>
                <a:lnTo>
                  <a:pt x="118" y="74"/>
                </a:lnTo>
                <a:lnTo>
                  <a:pt x="116" y="74"/>
                </a:lnTo>
                <a:lnTo>
                  <a:pt x="116" y="74"/>
                </a:lnTo>
                <a:lnTo>
                  <a:pt x="114" y="74"/>
                </a:lnTo>
                <a:lnTo>
                  <a:pt x="112" y="74"/>
                </a:lnTo>
                <a:lnTo>
                  <a:pt x="112" y="74"/>
                </a:lnTo>
                <a:lnTo>
                  <a:pt x="110" y="74"/>
                </a:lnTo>
                <a:lnTo>
                  <a:pt x="110" y="72"/>
                </a:lnTo>
                <a:lnTo>
                  <a:pt x="110" y="70"/>
                </a:lnTo>
                <a:lnTo>
                  <a:pt x="110" y="70"/>
                </a:lnTo>
                <a:lnTo>
                  <a:pt x="110" y="68"/>
                </a:lnTo>
                <a:lnTo>
                  <a:pt x="108" y="68"/>
                </a:lnTo>
                <a:lnTo>
                  <a:pt x="108" y="66"/>
                </a:lnTo>
                <a:lnTo>
                  <a:pt x="108" y="66"/>
                </a:lnTo>
                <a:lnTo>
                  <a:pt x="110" y="66"/>
                </a:lnTo>
                <a:lnTo>
                  <a:pt x="108" y="63"/>
                </a:lnTo>
                <a:lnTo>
                  <a:pt x="108" y="63"/>
                </a:lnTo>
                <a:lnTo>
                  <a:pt x="108" y="61"/>
                </a:lnTo>
                <a:lnTo>
                  <a:pt x="108" y="61"/>
                </a:lnTo>
                <a:lnTo>
                  <a:pt x="108" y="59"/>
                </a:lnTo>
                <a:lnTo>
                  <a:pt x="108" y="59"/>
                </a:lnTo>
                <a:lnTo>
                  <a:pt x="108" y="57"/>
                </a:lnTo>
                <a:lnTo>
                  <a:pt x="108" y="57"/>
                </a:lnTo>
                <a:lnTo>
                  <a:pt x="108" y="55"/>
                </a:lnTo>
                <a:lnTo>
                  <a:pt x="108" y="53"/>
                </a:lnTo>
                <a:lnTo>
                  <a:pt x="108" y="53"/>
                </a:lnTo>
                <a:lnTo>
                  <a:pt x="108" y="53"/>
                </a:lnTo>
                <a:lnTo>
                  <a:pt x="105" y="51"/>
                </a:lnTo>
                <a:lnTo>
                  <a:pt x="105" y="51"/>
                </a:lnTo>
                <a:lnTo>
                  <a:pt x="105" y="49"/>
                </a:lnTo>
                <a:lnTo>
                  <a:pt x="105" y="49"/>
                </a:lnTo>
                <a:lnTo>
                  <a:pt x="103" y="47"/>
                </a:lnTo>
                <a:lnTo>
                  <a:pt x="103" y="47"/>
                </a:lnTo>
                <a:lnTo>
                  <a:pt x="101" y="47"/>
                </a:lnTo>
                <a:lnTo>
                  <a:pt x="101" y="47"/>
                </a:lnTo>
                <a:lnTo>
                  <a:pt x="99" y="47"/>
                </a:lnTo>
                <a:lnTo>
                  <a:pt x="97" y="47"/>
                </a:lnTo>
                <a:lnTo>
                  <a:pt x="97" y="47"/>
                </a:lnTo>
                <a:lnTo>
                  <a:pt x="97" y="44"/>
                </a:lnTo>
                <a:lnTo>
                  <a:pt x="95" y="44"/>
                </a:lnTo>
                <a:lnTo>
                  <a:pt x="95" y="42"/>
                </a:lnTo>
                <a:lnTo>
                  <a:pt x="93" y="44"/>
                </a:lnTo>
                <a:lnTo>
                  <a:pt x="93" y="44"/>
                </a:lnTo>
                <a:lnTo>
                  <a:pt x="93" y="44"/>
                </a:lnTo>
                <a:lnTo>
                  <a:pt x="93" y="47"/>
                </a:lnTo>
                <a:lnTo>
                  <a:pt x="91" y="47"/>
                </a:lnTo>
                <a:lnTo>
                  <a:pt x="89" y="47"/>
                </a:lnTo>
                <a:lnTo>
                  <a:pt x="89" y="47"/>
                </a:lnTo>
                <a:lnTo>
                  <a:pt x="86" y="47"/>
                </a:lnTo>
                <a:lnTo>
                  <a:pt x="86" y="47"/>
                </a:lnTo>
                <a:lnTo>
                  <a:pt x="84" y="47"/>
                </a:lnTo>
                <a:lnTo>
                  <a:pt x="82" y="44"/>
                </a:lnTo>
                <a:lnTo>
                  <a:pt x="80" y="47"/>
                </a:lnTo>
                <a:lnTo>
                  <a:pt x="80" y="44"/>
                </a:lnTo>
                <a:lnTo>
                  <a:pt x="78" y="44"/>
                </a:lnTo>
                <a:lnTo>
                  <a:pt x="78" y="44"/>
                </a:lnTo>
                <a:lnTo>
                  <a:pt x="76" y="44"/>
                </a:lnTo>
                <a:lnTo>
                  <a:pt x="76" y="44"/>
                </a:lnTo>
                <a:lnTo>
                  <a:pt x="74" y="44"/>
                </a:lnTo>
                <a:lnTo>
                  <a:pt x="74" y="44"/>
                </a:lnTo>
                <a:lnTo>
                  <a:pt x="72" y="44"/>
                </a:lnTo>
                <a:lnTo>
                  <a:pt x="72" y="44"/>
                </a:lnTo>
                <a:lnTo>
                  <a:pt x="72" y="42"/>
                </a:lnTo>
                <a:lnTo>
                  <a:pt x="72" y="42"/>
                </a:lnTo>
                <a:lnTo>
                  <a:pt x="72" y="42"/>
                </a:lnTo>
                <a:lnTo>
                  <a:pt x="72" y="40"/>
                </a:lnTo>
                <a:lnTo>
                  <a:pt x="72" y="40"/>
                </a:lnTo>
                <a:lnTo>
                  <a:pt x="72" y="38"/>
                </a:lnTo>
                <a:lnTo>
                  <a:pt x="72" y="38"/>
                </a:lnTo>
                <a:lnTo>
                  <a:pt x="72" y="38"/>
                </a:lnTo>
                <a:lnTo>
                  <a:pt x="72" y="36"/>
                </a:lnTo>
                <a:lnTo>
                  <a:pt x="72" y="36"/>
                </a:lnTo>
                <a:lnTo>
                  <a:pt x="72" y="34"/>
                </a:lnTo>
                <a:lnTo>
                  <a:pt x="72" y="34"/>
                </a:lnTo>
                <a:lnTo>
                  <a:pt x="72" y="34"/>
                </a:lnTo>
                <a:lnTo>
                  <a:pt x="74" y="32"/>
                </a:lnTo>
                <a:lnTo>
                  <a:pt x="72" y="32"/>
                </a:lnTo>
                <a:lnTo>
                  <a:pt x="72" y="30"/>
                </a:lnTo>
                <a:lnTo>
                  <a:pt x="74" y="30"/>
                </a:lnTo>
                <a:lnTo>
                  <a:pt x="74" y="28"/>
                </a:lnTo>
                <a:lnTo>
                  <a:pt x="74" y="25"/>
                </a:lnTo>
                <a:lnTo>
                  <a:pt x="74" y="25"/>
                </a:lnTo>
                <a:lnTo>
                  <a:pt x="72" y="25"/>
                </a:lnTo>
                <a:lnTo>
                  <a:pt x="72" y="23"/>
                </a:lnTo>
                <a:lnTo>
                  <a:pt x="72" y="23"/>
                </a:lnTo>
                <a:lnTo>
                  <a:pt x="72" y="23"/>
                </a:lnTo>
                <a:lnTo>
                  <a:pt x="72" y="23"/>
                </a:lnTo>
                <a:lnTo>
                  <a:pt x="72" y="21"/>
                </a:lnTo>
                <a:lnTo>
                  <a:pt x="72" y="21"/>
                </a:lnTo>
                <a:lnTo>
                  <a:pt x="72" y="21"/>
                </a:lnTo>
                <a:lnTo>
                  <a:pt x="72" y="21"/>
                </a:lnTo>
                <a:lnTo>
                  <a:pt x="72" y="19"/>
                </a:lnTo>
                <a:lnTo>
                  <a:pt x="72" y="19"/>
                </a:lnTo>
                <a:lnTo>
                  <a:pt x="72" y="17"/>
                </a:lnTo>
                <a:lnTo>
                  <a:pt x="70" y="17"/>
                </a:lnTo>
                <a:lnTo>
                  <a:pt x="70" y="17"/>
                </a:lnTo>
                <a:lnTo>
                  <a:pt x="70" y="15"/>
                </a:lnTo>
                <a:lnTo>
                  <a:pt x="70" y="15"/>
                </a:lnTo>
                <a:lnTo>
                  <a:pt x="70" y="15"/>
                </a:lnTo>
                <a:lnTo>
                  <a:pt x="67" y="13"/>
                </a:lnTo>
                <a:lnTo>
                  <a:pt x="70" y="11"/>
                </a:lnTo>
                <a:lnTo>
                  <a:pt x="67" y="9"/>
                </a:lnTo>
                <a:lnTo>
                  <a:pt x="67" y="9"/>
                </a:lnTo>
                <a:lnTo>
                  <a:pt x="63" y="4"/>
                </a:lnTo>
                <a:lnTo>
                  <a:pt x="59" y="2"/>
                </a:lnTo>
                <a:lnTo>
                  <a:pt x="55" y="0"/>
                </a:lnTo>
                <a:lnTo>
                  <a:pt x="48" y="0"/>
                </a:lnTo>
                <a:lnTo>
                  <a:pt x="40" y="0"/>
                </a:lnTo>
                <a:lnTo>
                  <a:pt x="34" y="0"/>
                </a:lnTo>
                <a:lnTo>
                  <a:pt x="27" y="2"/>
                </a:lnTo>
                <a:lnTo>
                  <a:pt x="23" y="2"/>
                </a:lnTo>
                <a:lnTo>
                  <a:pt x="17" y="4"/>
                </a:lnTo>
                <a:lnTo>
                  <a:pt x="13" y="4"/>
                </a:lnTo>
                <a:lnTo>
                  <a:pt x="13" y="6"/>
                </a:lnTo>
                <a:lnTo>
                  <a:pt x="10" y="11"/>
                </a:lnTo>
                <a:lnTo>
                  <a:pt x="10" y="13"/>
                </a:lnTo>
                <a:lnTo>
                  <a:pt x="8" y="17"/>
                </a:lnTo>
                <a:lnTo>
                  <a:pt x="6" y="19"/>
                </a:lnTo>
                <a:lnTo>
                  <a:pt x="6" y="23"/>
                </a:lnTo>
                <a:lnTo>
                  <a:pt x="6" y="28"/>
                </a:lnTo>
                <a:lnTo>
                  <a:pt x="4" y="32"/>
                </a:lnTo>
                <a:lnTo>
                  <a:pt x="2" y="38"/>
                </a:lnTo>
                <a:lnTo>
                  <a:pt x="2" y="42"/>
                </a:lnTo>
                <a:lnTo>
                  <a:pt x="0" y="44"/>
                </a:lnTo>
                <a:lnTo>
                  <a:pt x="0" y="47"/>
                </a:lnTo>
                <a:lnTo>
                  <a:pt x="0" y="47"/>
                </a:lnTo>
                <a:lnTo>
                  <a:pt x="0" y="47"/>
                </a:lnTo>
                <a:lnTo>
                  <a:pt x="2" y="49"/>
                </a:lnTo>
                <a:lnTo>
                  <a:pt x="4" y="49"/>
                </a:lnTo>
                <a:lnTo>
                  <a:pt x="6" y="53"/>
                </a:lnTo>
                <a:lnTo>
                  <a:pt x="8" y="55"/>
                </a:lnTo>
                <a:lnTo>
                  <a:pt x="10" y="59"/>
                </a:lnTo>
                <a:lnTo>
                  <a:pt x="13" y="61"/>
                </a:lnTo>
                <a:lnTo>
                  <a:pt x="15" y="61"/>
                </a:lnTo>
                <a:lnTo>
                  <a:pt x="17" y="63"/>
                </a:lnTo>
                <a:lnTo>
                  <a:pt x="17" y="63"/>
                </a:lnTo>
                <a:lnTo>
                  <a:pt x="17" y="63"/>
                </a:lnTo>
                <a:lnTo>
                  <a:pt x="19" y="66"/>
                </a:lnTo>
                <a:lnTo>
                  <a:pt x="21" y="68"/>
                </a:lnTo>
                <a:lnTo>
                  <a:pt x="23" y="68"/>
                </a:lnTo>
                <a:lnTo>
                  <a:pt x="25" y="70"/>
                </a:lnTo>
                <a:lnTo>
                  <a:pt x="27" y="72"/>
                </a:lnTo>
                <a:lnTo>
                  <a:pt x="34" y="74"/>
                </a:lnTo>
                <a:lnTo>
                  <a:pt x="36" y="74"/>
                </a:lnTo>
                <a:lnTo>
                  <a:pt x="38" y="74"/>
                </a:lnTo>
                <a:lnTo>
                  <a:pt x="42" y="76"/>
                </a:lnTo>
                <a:lnTo>
                  <a:pt x="46" y="78"/>
                </a:lnTo>
                <a:lnTo>
                  <a:pt x="48" y="80"/>
                </a:lnTo>
                <a:lnTo>
                  <a:pt x="51" y="83"/>
                </a:lnTo>
                <a:lnTo>
                  <a:pt x="53" y="83"/>
                </a:lnTo>
                <a:lnTo>
                  <a:pt x="59" y="87"/>
                </a:lnTo>
                <a:lnTo>
                  <a:pt x="63" y="87"/>
                </a:lnTo>
                <a:lnTo>
                  <a:pt x="65" y="89"/>
                </a:lnTo>
                <a:lnTo>
                  <a:pt x="65" y="89"/>
                </a:lnTo>
                <a:lnTo>
                  <a:pt x="65" y="91"/>
                </a:lnTo>
                <a:lnTo>
                  <a:pt x="67" y="89"/>
                </a:lnTo>
                <a:lnTo>
                  <a:pt x="70" y="91"/>
                </a:lnTo>
                <a:lnTo>
                  <a:pt x="72" y="91"/>
                </a:lnTo>
                <a:lnTo>
                  <a:pt x="74" y="93"/>
                </a:lnTo>
                <a:lnTo>
                  <a:pt x="76" y="95"/>
                </a:lnTo>
                <a:lnTo>
                  <a:pt x="78" y="97"/>
                </a:lnTo>
                <a:lnTo>
                  <a:pt x="78" y="97"/>
                </a:lnTo>
                <a:lnTo>
                  <a:pt x="78" y="99"/>
                </a:lnTo>
                <a:lnTo>
                  <a:pt x="76" y="99"/>
                </a:lnTo>
                <a:lnTo>
                  <a:pt x="76" y="102"/>
                </a:lnTo>
                <a:lnTo>
                  <a:pt x="74" y="102"/>
                </a:lnTo>
                <a:lnTo>
                  <a:pt x="74" y="102"/>
                </a:lnTo>
                <a:lnTo>
                  <a:pt x="74" y="104"/>
                </a:lnTo>
                <a:lnTo>
                  <a:pt x="74" y="106"/>
                </a:lnTo>
                <a:lnTo>
                  <a:pt x="72" y="106"/>
                </a:lnTo>
                <a:lnTo>
                  <a:pt x="72" y="106"/>
                </a:lnTo>
                <a:lnTo>
                  <a:pt x="72" y="108"/>
                </a:lnTo>
                <a:lnTo>
                  <a:pt x="70" y="108"/>
                </a:lnTo>
                <a:lnTo>
                  <a:pt x="70" y="110"/>
                </a:lnTo>
                <a:lnTo>
                  <a:pt x="70" y="110"/>
                </a:lnTo>
                <a:lnTo>
                  <a:pt x="70" y="110"/>
                </a:lnTo>
                <a:lnTo>
                  <a:pt x="70" y="110"/>
                </a:lnTo>
                <a:lnTo>
                  <a:pt x="67" y="112"/>
                </a:lnTo>
                <a:lnTo>
                  <a:pt x="67" y="112"/>
                </a:lnTo>
                <a:lnTo>
                  <a:pt x="67" y="114"/>
                </a:lnTo>
                <a:lnTo>
                  <a:pt x="67" y="116"/>
                </a:lnTo>
                <a:lnTo>
                  <a:pt x="67" y="116"/>
                </a:lnTo>
                <a:lnTo>
                  <a:pt x="67" y="116"/>
                </a:lnTo>
                <a:lnTo>
                  <a:pt x="67" y="118"/>
                </a:lnTo>
                <a:lnTo>
                  <a:pt x="67" y="118"/>
                </a:lnTo>
                <a:lnTo>
                  <a:pt x="67" y="118"/>
                </a:lnTo>
                <a:lnTo>
                  <a:pt x="65" y="118"/>
                </a:lnTo>
                <a:lnTo>
                  <a:pt x="65" y="121"/>
                </a:lnTo>
                <a:lnTo>
                  <a:pt x="65" y="121"/>
                </a:lnTo>
                <a:lnTo>
                  <a:pt x="65" y="121"/>
                </a:lnTo>
                <a:lnTo>
                  <a:pt x="63" y="121"/>
                </a:lnTo>
                <a:lnTo>
                  <a:pt x="63" y="123"/>
                </a:lnTo>
                <a:lnTo>
                  <a:pt x="63" y="123"/>
                </a:lnTo>
                <a:lnTo>
                  <a:pt x="63" y="125"/>
                </a:lnTo>
                <a:lnTo>
                  <a:pt x="61" y="125"/>
                </a:lnTo>
                <a:lnTo>
                  <a:pt x="61" y="127"/>
                </a:lnTo>
                <a:lnTo>
                  <a:pt x="61" y="127"/>
                </a:lnTo>
                <a:lnTo>
                  <a:pt x="67" y="127"/>
                </a:lnTo>
                <a:lnTo>
                  <a:pt x="74" y="129"/>
                </a:lnTo>
                <a:lnTo>
                  <a:pt x="80" y="129"/>
                </a:lnTo>
                <a:lnTo>
                  <a:pt x="84" y="131"/>
                </a:lnTo>
                <a:lnTo>
                  <a:pt x="86" y="129"/>
                </a:lnTo>
                <a:lnTo>
                  <a:pt x="89" y="129"/>
                </a:lnTo>
                <a:lnTo>
                  <a:pt x="89" y="131"/>
                </a:lnTo>
                <a:lnTo>
                  <a:pt x="91" y="131"/>
                </a:lnTo>
                <a:lnTo>
                  <a:pt x="93" y="131"/>
                </a:lnTo>
                <a:lnTo>
                  <a:pt x="93" y="131"/>
                </a:lnTo>
                <a:lnTo>
                  <a:pt x="95" y="131"/>
                </a:lnTo>
                <a:lnTo>
                  <a:pt x="95" y="131"/>
                </a:lnTo>
                <a:lnTo>
                  <a:pt x="97" y="129"/>
                </a:lnTo>
                <a:lnTo>
                  <a:pt x="97" y="129"/>
                </a:lnTo>
                <a:lnTo>
                  <a:pt x="99" y="129"/>
                </a:lnTo>
                <a:lnTo>
                  <a:pt x="101" y="127"/>
                </a:lnTo>
                <a:lnTo>
                  <a:pt x="101" y="129"/>
                </a:lnTo>
                <a:lnTo>
                  <a:pt x="103" y="129"/>
                </a:lnTo>
                <a:lnTo>
                  <a:pt x="105" y="129"/>
                </a:lnTo>
                <a:lnTo>
                  <a:pt x="105" y="129"/>
                </a:lnTo>
                <a:lnTo>
                  <a:pt x="108" y="129"/>
                </a:lnTo>
                <a:lnTo>
                  <a:pt x="108" y="127"/>
                </a:lnTo>
                <a:lnTo>
                  <a:pt x="108" y="127"/>
                </a:lnTo>
                <a:lnTo>
                  <a:pt x="108" y="125"/>
                </a:lnTo>
                <a:lnTo>
                  <a:pt x="110" y="125"/>
                </a:lnTo>
                <a:lnTo>
                  <a:pt x="110" y="125"/>
                </a:lnTo>
                <a:lnTo>
                  <a:pt x="110" y="123"/>
                </a:lnTo>
                <a:lnTo>
                  <a:pt x="112" y="123"/>
                </a:lnTo>
                <a:lnTo>
                  <a:pt x="114" y="123"/>
                </a:lnTo>
                <a:lnTo>
                  <a:pt x="114" y="123"/>
                </a:lnTo>
                <a:lnTo>
                  <a:pt x="114" y="121"/>
                </a:lnTo>
                <a:lnTo>
                  <a:pt x="116" y="121"/>
                </a:lnTo>
                <a:lnTo>
                  <a:pt x="116" y="121"/>
                </a:lnTo>
                <a:lnTo>
                  <a:pt x="118" y="118"/>
                </a:lnTo>
                <a:lnTo>
                  <a:pt x="118" y="118"/>
                </a:lnTo>
                <a:lnTo>
                  <a:pt x="118" y="116"/>
                </a:lnTo>
                <a:lnTo>
                  <a:pt x="120" y="116"/>
                </a:lnTo>
                <a:lnTo>
                  <a:pt x="120" y="114"/>
                </a:lnTo>
                <a:lnTo>
                  <a:pt x="122" y="112"/>
                </a:lnTo>
                <a:lnTo>
                  <a:pt x="122" y="106"/>
                </a:lnTo>
                <a:lnTo>
                  <a:pt x="122" y="99"/>
                </a:lnTo>
                <a:lnTo>
                  <a:pt x="122" y="97"/>
                </a:lnTo>
                <a:lnTo>
                  <a:pt x="124" y="93"/>
                </a:lnTo>
                <a:lnTo>
                  <a:pt x="124" y="93"/>
                </a:lnTo>
                <a:lnTo>
                  <a:pt x="124" y="91"/>
                </a:lnTo>
                <a:lnTo>
                  <a:pt x="127" y="89"/>
                </a:lnTo>
                <a:lnTo>
                  <a:pt x="127" y="83"/>
                </a:lnTo>
                <a:lnTo>
                  <a:pt x="127" y="78"/>
                </a:lnTo>
                <a:lnTo>
                  <a:pt x="127" y="78"/>
                </a:lnTo>
                <a:lnTo>
                  <a:pt x="127" y="76"/>
                </a:lnTo>
                <a:lnTo>
                  <a:pt x="129" y="76"/>
                </a:lnTo>
                <a:lnTo>
                  <a:pt x="129" y="74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73" name="Freeform 473"/>
          <p:cNvSpPr>
            <a:spLocks noEditPoints="1"/>
          </p:cNvSpPr>
          <p:nvPr/>
        </p:nvSpPr>
        <p:spPr bwMode="auto">
          <a:xfrm>
            <a:off x="7559674" y="4167188"/>
            <a:ext cx="84138" cy="114300"/>
          </a:xfrm>
          <a:custGeom>
            <a:avLst/>
            <a:gdLst>
              <a:gd name="T0" fmla="*/ 0 w 53"/>
              <a:gd name="T1" fmla="*/ 72 h 72"/>
              <a:gd name="T2" fmla="*/ 0 w 53"/>
              <a:gd name="T3" fmla="*/ 72 h 72"/>
              <a:gd name="T4" fmla="*/ 0 w 53"/>
              <a:gd name="T5" fmla="*/ 72 h 72"/>
              <a:gd name="T6" fmla="*/ 0 w 53"/>
              <a:gd name="T7" fmla="*/ 72 h 72"/>
              <a:gd name="T8" fmla="*/ 0 w 53"/>
              <a:gd name="T9" fmla="*/ 72 h 72"/>
              <a:gd name="T10" fmla="*/ 0 w 53"/>
              <a:gd name="T11" fmla="*/ 72 h 72"/>
              <a:gd name="T12" fmla="*/ 0 w 53"/>
              <a:gd name="T13" fmla="*/ 72 h 72"/>
              <a:gd name="T14" fmla="*/ 0 w 53"/>
              <a:gd name="T15" fmla="*/ 70 h 72"/>
              <a:gd name="T16" fmla="*/ 0 w 53"/>
              <a:gd name="T17" fmla="*/ 72 h 72"/>
              <a:gd name="T18" fmla="*/ 53 w 53"/>
              <a:gd name="T19" fmla="*/ 0 h 72"/>
              <a:gd name="T20" fmla="*/ 53 w 53"/>
              <a:gd name="T21" fmla="*/ 2 h 72"/>
              <a:gd name="T22" fmla="*/ 53 w 53"/>
              <a:gd name="T23" fmla="*/ 2 h 72"/>
              <a:gd name="T24" fmla="*/ 51 w 53"/>
              <a:gd name="T25" fmla="*/ 2 h 72"/>
              <a:gd name="T26" fmla="*/ 51 w 53"/>
              <a:gd name="T27" fmla="*/ 2 h 72"/>
              <a:gd name="T28" fmla="*/ 51 w 53"/>
              <a:gd name="T29" fmla="*/ 4 h 72"/>
              <a:gd name="T30" fmla="*/ 51 w 53"/>
              <a:gd name="T31" fmla="*/ 6 h 72"/>
              <a:gd name="T32" fmla="*/ 53 w 53"/>
              <a:gd name="T33" fmla="*/ 4 h 72"/>
              <a:gd name="T34" fmla="*/ 53 w 53"/>
              <a:gd name="T35" fmla="*/ 4 h 72"/>
              <a:gd name="T36" fmla="*/ 53 w 53"/>
              <a:gd name="T37" fmla="*/ 4 h 72"/>
              <a:gd name="T38" fmla="*/ 53 w 53"/>
              <a:gd name="T39" fmla="*/ 0 h 72"/>
              <a:gd name="T40" fmla="*/ 53 w 53"/>
              <a:gd name="T41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3" h="72">
                <a:moveTo>
                  <a:pt x="0" y="72"/>
                </a:moveTo>
                <a:lnTo>
                  <a:pt x="0" y="72"/>
                </a:lnTo>
                <a:lnTo>
                  <a:pt x="0" y="72"/>
                </a:lnTo>
                <a:lnTo>
                  <a:pt x="0" y="72"/>
                </a:lnTo>
                <a:lnTo>
                  <a:pt x="0" y="72"/>
                </a:lnTo>
                <a:lnTo>
                  <a:pt x="0" y="72"/>
                </a:lnTo>
                <a:lnTo>
                  <a:pt x="0" y="72"/>
                </a:lnTo>
                <a:lnTo>
                  <a:pt x="0" y="70"/>
                </a:lnTo>
                <a:lnTo>
                  <a:pt x="0" y="72"/>
                </a:lnTo>
                <a:close/>
                <a:moveTo>
                  <a:pt x="53" y="0"/>
                </a:moveTo>
                <a:lnTo>
                  <a:pt x="53" y="2"/>
                </a:lnTo>
                <a:lnTo>
                  <a:pt x="53" y="2"/>
                </a:lnTo>
                <a:lnTo>
                  <a:pt x="51" y="2"/>
                </a:lnTo>
                <a:lnTo>
                  <a:pt x="51" y="2"/>
                </a:lnTo>
                <a:lnTo>
                  <a:pt x="51" y="4"/>
                </a:lnTo>
                <a:lnTo>
                  <a:pt x="51" y="6"/>
                </a:lnTo>
                <a:lnTo>
                  <a:pt x="53" y="4"/>
                </a:lnTo>
                <a:lnTo>
                  <a:pt x="53" y="4"/>
                </a:lnTo>
                <a:lnTo>
                  <a:pt x="53" y="4"/>
                </a:lnTo>
                <a:lnTo>
                  <a:pt x="53" y="0"/>
                </a:lnTo>
                <a:lnTo>
                  <a:pt x="53" y="0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74" name="Freeform 474"/>
          <p:cNvSpPr>
            <a:spLocks/>
          </p:cNvSpPr>
          <p:nvPr/>
        </p:nvSpPr>
        <p:spPr bwMode="auto">
          <a:xfrm>
            <a:off x="4156074" y="3275013"/>
            <a:ext cx="79375" cy="144463"/>
          </a:xfrm>
          <a:custGeom>
            <a:avLst/>
            <a:gdLst>
              <a:gd name="T0" fmla="*/ 48 w 50"/>
              <a:gd name="T1" fmla="*/ 8 h 91"/>
              <a:gd name="T2" fmla="*/ 44 w 50"/>
              <a:gd name="T3" fmla="*/ 8 h 91"/>
              <a:gd name="T4" fmla="*/ 44 w 50"/>
              <a:gd name="T5" fmla="*/ 4 h 91"/>
              <a:gd name="T6" fmla="*/ 42 w 50"/>
              <a:gd name="T7" fmla="*/ 2 h 91"/>
              <a:gd name="T8" fmla="*/ 40 w 50"/>
              <a:gd name="T9" fmla="*/ 2 h 91"/>
              <a:gd name="T10" fmla="*/ 35 w 50"/>
              <a:gd name="T11" fmla="*/ 2 h 91"/>
              <a:gd name="T12" fmla="*/ 35 w 50"/>
              <a:gd name="T13" fmla="*/ 2 h 91"/>
              <a:gd name="T14" fmla="*/ 31 w 50"/>
              <a:gd name="T15" fmla="*/ 4 h 91"/>
              <a:gd name="T16" fmla="*/ 27 w 50"/>
              <a:gd name="T17" fmla="*/ 4 h 91"/>
              <a:gd name="T18" fmla="*/ 23 w 50"/>
              <a:gd name="T19" fmla="*/ 4 h 91"/>
              <a:gd name="T20" fmla="*/ 21 w 50"/>
              <a:gd name="T21" fmla="*/ 4 h 91"/>
              <a:gd name="T22" fmla="*/ 19 w 50"/>
              <a:gd name="T23" fmla="*/ 4 h 91"/>
              <a:gd name="T24" fmla="*/ 21 w 50"/>
              <a:gd name="T25" fmla="*/ 0 h 91"/>
              <a:gd name="T26" fmla="*/ 19 w 50"/>
              <a:gd name="T27" fmla="*/ 0 h 91"/>
              <a:gd name="T28" fmla="*/ 14 w 50"/>
              <a:gd name="T29" fmla="*/ 0 h 91"/>
              <a:gd name="T30" fmla="*/ 10 w 50"/>
              <a:gd name="T31" fmla="*/ 2 h 91"/>
              <a:gd name="T32" fmla="*/ 10 w 50"/>
              <a:gd name="T33" fmla="*/ 6 h 91"/>
              <a:gd name="T34" fmla="*/ 10 w 50"/>
              <a:gd name="T35" fmla="*/ 8 h 91"/>
              <a:gd name="T36" fmla="*/ 12 w 50"/>
              <a:gd name="T37" fmla="*/ 19 h 91"/>
              <a:gd name="T38" fmla="*/ 12 w 50"/>
              <a:gd name="T39" fmla="*/ 23 h 91"/>
              <a:gd name="T40" fmla="*/ 8 w 50"/>
              <a:gd name="T41" fmla="*/ 34 h 91"/>
              <a:gd name="T42" fmla="*/ 10 w 50"/>
              <a:gd name="T43" fmla="*/ 36 h 91"/>
              <a:gd name="T44" fmla="*/ 4 w 50"/>
              <a:gd name="T45" fmla="*/ 48 h 91"/>
              <a:gd name="T46" fmla="*/ 2 w 50"/>
              <a:gd name="T47" fmla="*/ 51 h 91"/>
              <a:gd name="T48" fmla="*/ 0 w 50"/>
              <a:gd name="T49" fmla="*/ 57 h 91"/>
              <a:gd name="T50" fmla="*/ 0 w 50"/>
              <a:gd name="T51" fmla="*/ 61 h 91"/>
              <a:gd name="T52" fmla="*/ 4 w 50"/>
              <a:gd name="T53" fmla="*/ 61 h 91"/>
              <a:gd name="T54" fmla="*/ 8 w 50"/>
              <a:gd name="T55" fmla="*/ 55 h 91"/>
              <a:gd name="T56" fmla="*/ 8 w 50"/>
              <a:gd name="T57" fmla="*/ 55 h 91"/>
              <a:gd name="T58" fmla="*/ 6 w 50"/>
              <a:gd name="T59" fmla="*/ 59 h 91"/>
              <a:gd name="T60" fmla="*/ 4 w 50"/>
              <a:gd name="T61" fmla="*/ 61 h 91"/>
              <a:gd name="T62" fmla="*/ 4 w 50"/>
              <a:gd name="T63" fmla="*/ 65 h 91"/>
              <a:gd name="T64" fmla="*/ 10 w 50"/>
              <a:gd name="T65" fmla="*/ 63 h 91"/>
              <a:gd name="T66" fmla="*/ 12 w 50"/>
              <a:gd name="T67" fmla="*/ 65 h 91"/>
              <a:gd name="T68" fmla="*/ 10 w 50"/>
              <a:gd name="T69" fmla="*/ 70 h 91"/>
              <a:gd name="T70" fmla="*/ 10 w 50"/>
              <a:gd name="T71" fmla="*/ 78 h 91"/>
              <a:gd name="T72" fmla="*/ 8 w 50"/>
              <a:gd name="T73" fmla="*/ 89 h 91"/>
              <a:gd name="T74" fmla="*/ 10 w 50"/>
              <a:gd name="T75" fmla="*/ 89 h 91"/>
              <a:gd name="T76" fmla="*/ 14 w 50"/>
              <a:gd name="T77" fmla="*/ 89 h 91"/>
              <a:gd name="T78" fmla="*/ 25 w 50"/>
              <a:gd name="T79" fmla="*/ 91 h 91"/>
              <a:gd name="T80" fmla="*/ 31 w 50"/>
              <a:gd name="T81" fmla="*/ 82 h 91"/>
              <a:gd name="T82" fmla="*/ 31 w 50"/>
              <a:gd name="T83" fmla="*/ 78 h 91"/>
              <a:gd name="T84" fmla="*/ 35 w 50"/>
              <a:gd name="T85" fmla="*/ 74 h 91"/>
              <a:gd name="T86" fmla="*/ 38 w 50"/>
              <a:gd name="T87" fmla="*/ 72 h 91"/>
              <a:gd name="T88" fmla="*/ 35 w 50"/>
              <a:gd name="T89" fmla="*/ 70 h 91"/>
              <a:gd name="T90" fmla="*/ 33 w 50"/>
              <a:gd name="T91" fmla="*/ 63 h 91"/>
              <a:gd name="T92" fmla="*/ 33 w 50"/>
              <a:gd name="T93" fmla="*/ 59 h 91"/>
              <a:gd name="T94" fmla="*/ 38 w 50"/>
              <a:gd name="T95" fmla="*/ 55 h 91"/>
              <a:gd name="T96" fmla="*/ 35 w 50"/>
              <a:gd name="T97" fmla="*/ 53 h 91"/>
              <a:gd name="T98" fmla="*/ 31 w 50"/>
              <a:gd name="T99" fmla="*/ 46 h 91"/>
              <a:gd name="T100" fmla="*/ 29 w 50"/>
              <a:gd name="T101" fmla="*/ 44 h 91"/>
              <a:gd name="T102" fmla="*/ 38 w 50"/>
              <a:gd name="T103" fmla="*/ 42 h 91"/>
              <a:gd name="T104" fmla="*/ 40 w 50"/>
              <a:gd name="T105" fmla="*/ 38 h 91"/>
              <a:gd name="T106" fmla="*/ 38 w 50"/>
              <a:gd name="T107" fmla="*/ 36 h 91"/>
              <a:gd name="T108" fmla="*/ 38 w 50"/>
              <a:gd name="T109" fmla="*/ 34 h 91"/>
              <a:gd name="T110" fmla="*/ 40 w 50"/>
              <a:gd name="T111" fmla="*/ 31 h 91"/>
              <a:gd name="T112" fmla="*/ 40 w 50"/>
              <a:gd name="T113" fmla="*/ 29 h 91"/>
              <a:gd name="T114" fmla="*/ 40 w 50"/>
              <a:gd name="T115" fmla="*/ 23 h 91"/>
              <a:gd name="T116" fmla="*/ 40 w 50"/>
              <a:gd name="T117" fmla="*/ 19 h 91"/>
              <a:gd name="T118" fmla="*/ 42 w 50"/>
              <a:gd name="T119" fmla="*/ 15 h 91"/>
              <a:gd name="T120" fmla="*/ 48 w 50"/>
              <a:gd name="T121" fmla="*/ 10 h 91"/>
              <a:gd name="T122" fmla="*/ 50 w 50"/>
              <a:gd name="T123" fmla="*/ 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0" h="91">
                <a:moveTo>
                  <a:pt x="50" y="8"/>
                </a:moveTo>
                <a:lnTo>
                  <a:pt x="48" y="8"/>
                </a:lnTo>
                <a:lnTo>
                  <a:pt x="48" y="8"/>
                </a:lnTo>
                <a:lnTo>
                  <a:pt x="46" y="8"/>
                </a:lnTo>
                <a:lnTo>
                  <a:pt x="46" y="8"/>
                </a:lnTo>
                <a:lnTo>
                  <a:pt x="44" y="8"/>
                </a:lnTo>
                <a:lnTo>
                  <a:pt x="44" y="6"/>
                </a:lnTo>
                <a:lnTo>
                  <a:pt x="44" y="6"/>
                </a:lnTo>
                <a:lnTo>
                  <a:pt x="44" y="4"/>
                </a:lnTo>
                <a:lnTo>
                  <a:pt x="44" y="2"/>
                </a:lnTo>
                <a:lnTo>
                  <a:pt x="44" y="2"/>
                </a:lnTo>
                <a:lnTo>
                  <a:pt x="42" y="2"/>
                </a:lnTo>
                <a:lnTo>
                  <a:pt x="42" y="2"/>
                </a:lnTo>
                <a:lnTo>
                  <a:pt x="40" y="2"/>
                </a:lnTo>
                <a:lnTo>
                  <a:pt x="40" y="2"/>
                </a:lnTo>
                <a:lnTo>
                  <a:pt x="38" y="2"/>
                </a:lnTo>
                <a:lnTo>
                  <a:pt x="35" y="2"/>
                </a:lnTo>
                <a:lnTo>
                  <a:pt x="35" y="2"/>
                </a:lnTo>
                <a:lnTo>
                  <a:pt x="35" y="2"/>
                </a:lnTo>
                <a:lnTo>
                  <a:pt x="35" y="2"/>
                </a:lnTo>
                <a:lnTo>
                  <a:pt x="35" y="2"/>
                </a:lnTo>
                <a:lnTo>
                  <a:pt x="33" y="4"/>
                </a:lnTo>
                <a:lnTo>
                  <a:pt x="33" y="4"/>
                </a:lnTo>
                <a:lnTo>
                  <a:pt x="31" y="4"/>
                </a:lnTo>
                <a:lnTo>
                  <a:pt x="29" y="4"/>
                </a:lnTo>
                <a:lnTo>
                  <a:pt x="29" y="4"/>
                </a:lnTo>
                <a:lnTo>
                  <a:pt x="27" y="4"/>
                </a:lnTo>
                <a:lnTo>
                  <a:pt x="27" y="4"/>
                </a:lnTo>
                <a:lnTo>
                  <a:pt x="25" y="4"/>
                </a:lnTo>
                <a:lnTo>
                  <a:pt x="23" y="4"/>
                </a:lnTo>
                <a:lnTo>
                  <a:pt x="23" y="4"/>
                </a:lnTo>
                <a:lnTo>
                  <a:pt x="21" y="4"/>
                </a:lnTo>
                <a:lnTo>
                  <a:pt x="21" y="4"/>
                </a:lnTo>
                <a:lnTo>
                  <a:pt x="21" y="4"/>
                </a:lnTo>
                <a:lnTo>
                  <a:pt x="19" y="4"/>
                </a:lnTo>
                <a:lnTo>
                  <a:pt x="19" y="4"/>
                </a:lnTo>
                <a:lnTo>
                  <a:pt x="19" y="2"/>
                </a:lnTo>
                <a:lnTo>
                  <a:pt x="21" y="2"/>
                </a:lnTo>
                <a:lnTo>
                  <a:pt x="21" y="0"/>
                </a:lnTo>
                <a:lnTo>
                  <a:pt x="21" y="0"/>
                </a:lnTo>
                <a:lnTo>
                  <a:pt x="19" y="0"/>
                </a:lnTo>
                <a:lnTo>
                  <a:pt x="19" y="0"/>
                </a:lnTo>
                <a:lnTo>
                  <a:pt x="19" y="0"/>
                </a:lnTo>
                <a:lnTo>
                  <a:pt x="16" y="0"/>
                </a:lnTo>
                <a:lnTo>
                  <a:pt x="14" y="0"/>
                </a:lnTo>
                <a:lnTo>
                  <a:pt x="14" y="0"/>
                </a:lnTo>
                <a:lnTo>
                  <a:pt x="12" y="2"/>
                </a:lnTo>
                <a:lnTo>
                  <a:pt x="10" y="2"/>
                </a:lnTo>
                <a:lnTo>
                  <a:pt x="8" y="4"/>
                </a:lnTo>
                <a:lnTo>
                  <a:pt x="8" y="6"/>
                </a:lnTo>
                <a:lnTo>
                  <a:pt x="10" y="6"/>
                </a:lnTo>
                <a:lnTo>
                  <a:pt x="10" y="6"/>
                </a:lnTo>
                <a:lnTo>
                  <a:pt x="10" y="8"/>
                </a:lnTo>
                <a:lnTo>
                  <a:pt x="10" y="8"/>
                </a:lnTo>
                <a:lnTo>
                  <a:pt x="10" y="15"/>
                </a:lnTo>
                <a:lnTo>
                  <a:pt x="12" y="17"/>
                </a:lnTo>
                <a:lnTo>
                  <a:pt x="12" y="19"/>
                </a:lnTo>
                <a:lnTo>
                  <a:pt x="12" y="19"/>
                </a:lnTo>
                <a:lnTo>
                  <a:pt x="12" y="21"/>
                </a:lnTo>
                <a:lnTo>
                  <a:pt x="12" y="23"/>
                </a:lnTo>
                <a:lnTo>
                  <a:pt x="10" y="25"/>
                </a:lnTo>
                <a:lnTo>
                  <a:pt x="10" y="27"/>
                </a:lnTo>
                <a:lnTo>
                  <a:pt x="8" y="34"/>
                </a:lnTo>
                <a:lnTo>
                  <a:pt x="8" y="34"/>
                </a:lnTo>
                <a:lnTo>
                  <a:pt x="10" y="36"/>
                </a:lnTo>
                <a:lnTo>
                  <a:pt x="10" y="36"/>
                </a:lnTo>
                <a:lnTo>
                  <a:pt x="8" y="40"/>
                </a:lnTo>
                <a:lnTo>
                  <a:pt x="4" y="46"/>
                </a:lnTo>
                <a:lnTo>
                  <a:pt x="4" y="48"/>
                </a:lnTo>
                <a:lnTo>
                  <a:pt x="2" y="48"/>
                </a:lnTo>
                <a:lnTo>
                  <a:pt x="2" y="48"/>
                </a:lnTo>
                <a:lnTo>
                  <a:pt x="2" y="51"/>
                </a:lnTo>
                <a:lnTo>
                  <a:pt x="2" y="51"/>
                </a:lnTo>
                <a:lnTo>
                  <a:pt x="2" y="53"/>
                </a:lnTo>
                <a:lnTo>
                  <a:pt x="0" y="57"/>
                </a:lnTo>
                <a:lnTo>
                  <a:pt x="0" y="59"/>
                </a:lnTo>
                <a:lnTo>
                  <a:pt x="0" y="59"/>
                </a:lnTo>
                <a:lnTo>
                  <a:pt x="0" y="61"/>
                </a:lnTo>
                <a:lnTo>
                  <a:pt x="2" y="61"/>
                </a:lnTo>
                <a:lnTo>
                  <a:pt x="2" y="61"/>
                </a:lnTo>
                <a:lnTo>
                  <a:pt x="4" y="61"/>
                </a:lnTo>
                <a:lnTo>
                  <a:pt x="6" y="59"/>
                </a:lnTo>
                <a:lnTo>
                  <a:pt x="6" y="59"/>
                </a:lnTo>
                <a:lnTo>
                  <a:pt x="8" y="55"/>
                </a:lnTo>
                <a:lnTo>
                  <a:pt x="10" y="55"/>
                </a:lnTo>
                <a:lnTo>
                  <a:pt x="10" y="55"/>
                </a:lnTo>
                <a:lnTo>
                  <a:pt x="8" y="55"/>
                </a:lnTo>
                <a:lnTo>
                  <a:pt x="8" y="57"/>
                </a:lnTo>
                <a:lnTo>
                  <a:pt x="8" y="59"/>
                </a:lnTo>
                <a:lnTo>
                  <a:pt x="6" y="59"/>
                </a:lnTo>
                <a:lnTo>
                  <a:pt x="6" y="61"/>
                </a:lnTo>
                <a:lnTo>
                  <a:pt x="4" y="61"/>
                </a:lnTo>
                <a:lnTo>
                  <a:pt x="4" y="61"/>
                </a:lnTo>
                <a:lnTo>
                  <a:pt x="4" y="63"/>
                </a:lnTo>
                <a:lnTo>
                  <a:pt x="4" y="65"/>
                </a:lnTo>
                <a:lnTo>
                  <a:pt x="4" y="65"/>
                </a:lnTo>
                <a:lnTo>
                  <a:pt x="6" y="65"/>
                </a:lnTo>
                <a:lnTo>
                  <a:pt x="8" y="63"/>
                </a:lnTo>
                <a:lnTo>
                  <a:pt x="10" y="63"/>
                </a:lnTo>
                <a:lnTo>
                  <a:pt x="10" y="63"/>
                </a:lnTo>
                <a:lnTo>
                  <a:pt x="10" y="65"/>
                </a:lnTo>
                <a:lnTo>
                  <a:pt x="12" y="65"/>
                </a:lnTo>
                <a:lnTo>
                  <a:pt x="8" y="65"/>
                </a:lnTo>
                <a:lnTo>
                  <a:pt x="10" y="67"/>
                </a:lnTo>
                <a:lnTo>
                  <a:pt x="10" y="70"/>
                </a:lnTo>
                <a:lnTo>
                  <a:pt x="8" y="74"/>
                </a:lnTo>
                <a:lnTo>
                  <a:pt x="10" y="76"/>
                </a:lnTo>
                <a:lnTo>
                  <a:pt x="10" y="78"/>
                </a:lnTo>
                <a:lnTo>
                  <a:pt x="10" y="80"/>
                </a:lnTo>
                <a:lnTo>
                  <a:pt x="10" y="82"/>
                </a:lnTo>
                <a:lnTo>
                  <a:pt x="8" y="89"/>
                </a:lnTo>
                <a:lnTo>
                  <a:pt x="8" y="91"/>
                </a:lnTo>
                <a:lnTo>
                  <a:pt x="8" y="91"/>
                </a:lnTo>
                <a:lnTo>
                  <a:pt x="10" y="89"/>
                </a:lnTo>
                <a:lnTo>
                  <a:pt x="10" y="89"/>
                </a:lnTo>
                <a:lnTo>
                  <a:pt x="12" y="89"/>
                </a:lnTo>
                <a:lnTo>
                  <a:pt x="14" y="89"/>
                </a:lnTo>
                <a:lnTo>
                  <a:pt x="21" y="89"/>
                </a:lnTo>
                <a:lnTo>
                  <a:pt x="23" y="91"/>
                </a:lnTo>
                <a:lnTo>
                  <a:pt x="25" y="91"/>
                </a:lnTo>
                <a:lnTo>
                  <a:pt x="29" y="89"/>
                </a:lnTo>
                <a:lnTo>
                  <a:pt x="31" y="86"/>
                </a:lnTo>
                <a:lnTo>
                  <a:pt x="31" y="82"/>
                </a:lnTo>
                <a:lnTo>
                  <a:pt x="29" y="82"/>
                </a:lnTo>
                <a:lnTo>
                  <a:pt x="29" y="80"/>
                </a:lnTo>
                <a:lnTo>
                  <a:pt x="31" y="78"/>
                </a:lnTo>
                <a:lnTo>
                  <a:pt x="31" y="76"/>
                </a:lnTo>
                <a:lnTo>
                  <a:pt x="33" y="74"/>
                </a:lnTo>
                <a:lnTo>
                  <a:pt x="35" y="74"/>
                </a:lnTo>
                <a:lnTo>
                  <a:pt x="35" y="72"/>
                </a:lnTo>
                <a:lnTo>
                  <a:pt x="38" y="72"/>
                </a:lnTo>
                <a:lnTo>
                  <a:pt x="38" y="72"/>
                </a:lnTo>
                <a:lnTo>
                  <a:pt x="38" y="70"/>
                </a:lnTo>
                <a:lnTo>
                  <a:pt x="38" y="70"/>
                </a:lnTo>
                <a:lnTo>
                  <a:pt x="35" y="70"/>
                </a:lnTo>
                <a:lnTo>
                  <a:pt x="33" y="65"/>
                </a:lnTo>
                <a:lnTo>
                  <a:pt x="33" y="63"/>
                </a:lnTo>
                <a:lnTo>
                  <a:pt x="33" y="63"/>
                </a:lnTo>
                <a:lnTo>
                  <a:pt x="33" y="61"/>
                </a:lnTo>
                <a:lnTo>
                  <a:pt x="33" y="61"/>
                </a:lnTo>
                <a:lnTo>
                  <a:pt x="33" y="59"/>
                </a:lnTo>
                <a:lnTo>
                  <a:pt x="35" y="59"/>
                </a:lnTo>
                <a:lnTo>
                  <a:pt x="38" y="57"/>
                </a:lnTo>
                <a:lnTo>
                  <a:pt x="38" y="55"/>
                </a:lnTo>
                <a:lnTo>
                  <a:pt x="38" y="55"/>
                </a:lnTo>
                <a:lnTo>
                  <a:pt x="38" y="53"/>
                </a:lnTo>
                <a:lnTo>
                  <a:pt x="35" y="53"/>
                </a:lnTo>
                <a:lnTo>
                  <a:pt x="33" y="48"/>
                </a:lnTo>
                <a:lnTo>
                  <a:pt x="33" y="46"/>
                </a:lnTo>
                <a:lnTo>
                  <a:pt x="31" y="46"/>
                </a:lnTo>
                <a:lnTo>
                  <a:pt x="31" y="46"/>
                </a:lnTo>
                <a:lnTo>
                  <a:pt x="29" y="44"/>
                </a:lnTo>
                <a:lnTo>
                  <a:pt x="29" y="44"/>
                </a:lnTo>
                <a:lnTo>
                  <a:pt x="31" y="44"/>
                </a:lnTo>
                <a:lnTo>
                  <a:pt x="35" y="44"/>
                </a:lnTo>
                <a:lnTo>
                  <a:pt x="38" y="42"/>
                </a:lnTo>
                <a:lnTo>
                  <a:pt x="38" y="42"/>
                </a:lnTo>
                <a:lnTo>
                  <a:pt x="38" y="42"/>
                </a:lnTo>
                <a:lnTo>
                  <a:pt x="40" y="38"/>
                </a:lnTo>
                <a:lnTo>
                  <a:pt x="40" y="38"/>
                </a:lnTo>
                <a:lnTo>
                  <a:pt x="40" y="36"/>
                </a:lnTo>
                <a:lnTo>
                  <a:pt x="38" y="36"/>
                </a:lnTo>
                <a:lnTo>
                  <a:pt x="38" y="34"/>
                </a:lnTo>
                <a:lnTo>
                  <a:pt x="38" y="34"/>
                </a:lnTo>
                <a:lnTo>
                  <a:pt x="38" y="34"/>
                </a:lnTo>
                <a:lnTo>
                  <a:pt x="40" y="31"/>
                </a:lnTo>
                <a:lnTo>
                  <a:pt x="40" y="31"/>
                </a:lnTo>
                <a:lnTo>
                  <a:pt x="40" y="31"/>
                </a:lnTo>
                <a:lnTo>
                  <a:pt x="40" y="29"/>
                </a:lnTo>
                <a:lnTo>
                  <a:pt x="40" y="29"/>
                </a:lnTo>
                <a:lnTo>
                  <a:pt x="40" y="29"/>
                </a:lnTo>
                <a:lnTo>
                  <a:pt x="40" y="27"/>
                </a:lnTo>
                <a:lnTo>
                  <a:pt x="40" y="25"/>
                </a:lnTo>
                <a:lnTo>
                  <a:pt x="40" y="23"/>
                </a:lnTo>
                <a:lnTo>
                  <a:pt x="40" y="21"/>
                </a:lnTo>
                <a:lnTo>
                  <a:pt x="40" y="19"/>
                </a:lnTo>
                <a:lnTo>
                  <a:pt x="40" y="19"/>
                </a:lnTo>
                <a:lnTo>
                  <a:pt x="40" y="19"/>
                </a:lnTo>
                <a:lnTo>
                  <a:pt x="42" y="17"/>
                </a:lnTo>
                <a:lnTo>
                  <a:pt x="42" y="15"/>
                </a:lnTo>
                <a:lnTo>
                  <a:pt x="44" y="15"/>
                </a:lnTo>
                <a:lnTo>
                  <a:pt x="46" y="12"/>
                </a:lnTo>
                <a:lnTo>
                  <a:pt x="48" y="10"/>
                </a:lnTo>
                <a:lnTo>
                  <a:pt x="48" y="10"/>
                </a:lnTo>
                <a:lnTo>
                  <a:pt x="50" y="10"/>
                </a:lnTo>
                <a:lnTo>
                  <a:pt x="50" y="8"/>
                </a:lnTo>
                <a:close/>
              </a:path>
            </a:pathLst>
          </a:custGeom>
          <a:solidFill>
            <a:schemeClr val="accent6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75" name="Freeform 475"/>
          <p:cNvSpPr>
            <a:spLocks noEditPoints="1"/>
          </p:cNvSpPr>
          <p:nvPr/>
        </p:nvSpPr>
        <p:spPr bwMode="auto">
          <a:xfrm>
            <a:off x="5214937" y="3540125"/>
            <a:ext cx="30163" cy="36513"/>
          </a:xfrm>
          <a:custGeom>
            <a:avLst/>
            <a:gdLst>
              <a:gd name="T0" fmla="*/ 4 w 19"/>
              <a:gd name="T1" fmla="*/ 17 h 23"/>
              <a:gd name="T2" fmla="*/ 2 w 19"/>
              <a:gd name="T3" fmla="*/ 19 h 23"/>
              <a:gd name="T4" fmla="*/ 0 w 19"/>
              <a:gd name="T5" fmla="*/ 21 h 23"/>
              <a:gd name="T6" fmla="*/ 0 w 19"/>
              <a:gd name="T7" fmla="*/ 21 h 23"/>
              <a:gd name="T8" fmla="*/ 0 w 19"/>
              <a:gd name="T9" fmla="*/ 23 h 23"/>
              <a:gd name="T10" fmla="*/ 2 w 19"/>
              <a:gd name="T11" fmla="*/ 21 h 23"/>
              <a:gd name="T12" fmla="*/ 2 w 19"/>
              <a:gd name="T13" fmla="*/ 21 h 23"/>
              <a:gd name="T14" fmla="*/ 4 w 19"/>
              <a:gd name="T15" fmla="*/ 17 h 23"/>
              <a:gd name="T16" fmla="*/ 4 w 19"/>
              <a:gd name="T17" fmla="*/ 17 h 23"/>
              <a:gd name="T18" fmla="*/ 4 w 19"/>
              <a:gd name="T19" fmla="*/ 17 h 23"/>
              <a:gd name="T20" fmla="*/ 19 w 19"/>
              <a:gd name="T21" fmla="*/ 8 h 23"/>
              <a:gd name="T22" fmla="*/ 19 w 19"/>
              <a:gd name="T23" fmla="*/ 6 h 23"/>
              <a:gd name="T24" fmla="*/ 19 w 19"/>
              <a:gd name="T25" fmla="*/ 2 h 23"/>
              <a:gd name="T26" fmla="*/ 19 w 19"/>
              <a:gd name="T27" fmla="*/ 2 h 23"/>
              <a:gd name="T28" fmla="*/ 17 w 19"/>
              <a:gd name="T29" fmla="*/ 2 h 23"/>
              <a:gd name="T30" fmla="*/ 17 w 19"/>
              <a:gd name="T31" fmla="*/ 2 h 23"/>
              <a:gd name="T32" fmla="*/ 17 w 19"/>
              <a:gd name="T33" fmla="*/ 2 h 23"/>
              <a:gd name="T34" fmla="*/ 17 w 19"/>
              <a:gd name="T35" fmla="*/ 0 h 23"/>
              <a:gd name="T36" fmla="*/ 14 w 19"/>
              <a:gd name="T37" fmla="*/ 0 h 23"/>
              <a:gd name="T38" fmla="*/ 12 w 19"/>
              <a:gd name="T39" fmla="*/ 2 h 23"/>
              <a:gd name="T40" fmla="*/ 10 w 19"/>
              <a:gd name="T41" fmla="*/ 4 h 23"/>
              <a:gd name="T42" fmla="*/ 10 w 19"/>
              <a:gd name="T43" fmla="*/ 4 h 23"/>
              <a:gd name="T44" fmla="*/ 10 w 19"/>
              <a:gd name="T45" fmla="*/ 6 h 23"/>
              <a:gd name="T46" fmla="*/ 10 w 19"/>
              <a:gd name="T47" fmla="*/ 8 h 23"/>
              <a:gd name="T48" fmla="*/ 10 w 19"/>
              <a:gd name="T49" fmla="*/ 10 h 23"/>
              <a:gd name="T50" fmla="*/ 10 w 19"/>
              <a:gd name="T51" fmla="*/ 10 h 23"/>
              <a:gd name="T52" fmla="*/ 10 w 19"/>
              <a:gd name="T53" fmla="*/ 12 h 23"/>
              <a:gd name="T54" fmla="*/ 10 w 19"/>
              <a:gd name="T55" fmla="*/ 12 h 23"/>
              <a:gd name="T56" fmla="*/ 10 w 19"/>
              <a:gd name="T57" fmla="*/ 12 h 23"/>
              <a:gd name="T58" fmla="*/ 10 w 19"/>
              <a:gd name="T59" fmla="*/ 12 h 23"/>
              <a:gd name="T60" fmla="*/ 12 w 19"/>
              <a:gd name="T61" fmla="*/ 12 h 23"/>
              <a:gd name="T62" fmla="*/ 12 w 19"/>
              <a:gd name="T63" fmla="*/ 12 h 23"/>
              <a:gd name="T64" fmla="*/ 14 w 19"/>
              <a:gd name="T65" fmla="*/ 12 h 23"/>
              <a:gd name="T66" fmla="*/ 14 w 19"/>
              <a:gd name="T67" fmla="*/ 15 h 23"/>
              <a:gd name="T68" fmla="*/ 12 w 19"/>
              <a:gd name="T69" fmla="*/ 15 h 23"/>
              <a:gd name="T70" fmla="*/ 12 w 19"/>
              <a:gd name="T71" fmla="*/ 15 h 23"/>
              <a:gd name="T72" fmla="*/ 10 w 19"/>
              <a:gd name="T73" fmla="*/ 17 h 23"/>
              <a:gd name="T74" fmla="*/ 10 w 19"/>
              <a:gd name="T75" fmla="*/ 17 h 23"/>
              <a:gd name="T76" fmla="*/ 8 w 19"/>
              <a:gd name="T77" fmla="*/ 19 h 23"/>
              <a:gd name="T78" fmla="*/ 10 w 19"/>
              <a:gd name="T79" fmla="*/ 21 h 23"/>
              <a:gd name="T80" fmla="*/ 10 w 19"/>
              <a:gd name="T81" fmla="*/ 21 h 23"/>
              <a:gd name="T82" fmla="*/ 12 w 19"/>
              <a:gd name="T83" fmla="*/ 21 h 23"/>
              <a:gd name="T84" fmla="*/ 14 w 19"/>
              <a:gd name="T85" fmla="*/ 19 h 23"/>
              <a:gd name="T86" fmla="*/ 17 w 19"/>
              <a:gd name="T87" fmla="*/ 19 h 23"/>
              <a:gd name="T88" fmla="*/ 19 w 19"/>
              <a:gd name="T89" fmla="*/ 19 h 23"/>
              <a:gd name="T90" fmla="*/ 19 w 19"/>
              <a:gd name="T91" fmla="*/ 17 h 23"/>
              <a:gd name="T92" fmla="*/ 19 w 19"/>
              <a:gd name="T93" fmla="*/ 15 h 23"/>
              <a:gd name="T94" fmla="*/ 19 w 19"/>
              <a:gd name="T95" fmla="*/ 12 h 23"/>
              <a:gd name="T96" fmla="*/ 19 w 19"/>
              <a:gd name="T97" fmla="*/ 10 h 23"/>
              <a:gd name="T98" fmla="*/ 19 w 19"/>
              <a:gd name="T99" fmla="*/ 8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9" h="23">
                <a:moveTo>
                  <a:pt x="4" y="17"/>
                </a:moveTo>
                <a:lnTo>
                  <a:pt x="2" y="19"/>
                </a:lnTo>
                <a:lnTo>
                  <a:pt x="0" y="21"/>
                </a:lnTo>
                <a:lnTo>
                  <a:pt x="0" y="21"/>
                </a:lnTo>
                <a:lnTo>
                  <a:pt x="0" y="23"/>
                </a:lnTo>
                <a:lnTo>
                  <a:pt x="2" y="21"/>
                </a:lnTo>
                <a:lnTo>
                  <a:pt x="2" y="21"/>
                </a:lnTo>
                <a:lnTo>
                  <a:pt x="4" y="17"/>
                </a:lnTo>
                <a:lnTo>
                  <a:pt x="4" y="17"/>
                </a:lnTo>
                <a:lnTo>
                  <a:pt x="4" y="17"/>
                </a:lnTo>
                <a:close/>
                <a:moveTo>
                  <a:pt x="19" y="8"/>
                </a:moveTo>
                <a:lnTo>
                  <a:pt x="19" y="6"/>
                </a:lnTo>
                <a:lnTo>
                  <a:pt x="19" y="2"/>
                </a:lnTo>
                <a:lnTo>
                  <a:pt x="19" y="2"/>
                </a:lnTo>
                <a:lnTo>
                  <a:pt x="17" y="2"/>
                </a:lnTo>
                <a:lnTo>
                  <a:pt x="17" y="2"/>
                </a:lnTo>
                <a:lnTo>
                  <a:pt x="17" y="2"/>
                </a:lnTo>
                <a:lnTo>
                  <a:pt x="17" y="0"/>
                </a:lnTo>
                <a:lnTo>
                  <a:pt x="14" y="0"/>
                </a:lnTo>
                <a:lnTo>
                  <a:pt x="12" y="2"/>
                </a:lnTo>
                <a:lnTo>
                  <a:pt x="10" y="4"/>
                </a:lnTo>
                <a:lnTo>
                  <a:pt x="10" y="4"/>
                </a:lnTo>
                <a:lnTo>
                  <a:pt x="10" y="6"/>
                </a:lnTo>
                <a:lnTo>
                  <a:pt x="10" y="8"/>
                </a:lnTo>
                <a:lnTo>
                  <a:pt x="10" y="10"/>
                </a:lnTo>
                <a:lnTo>
                  <a:pt x="10" y="10"/>
                </a:lnTo>
                <a:lnTo>
                  <a:pt x="10" y="12"/>
                </a:lnTo>
                <a:lnTo>
                  <a:pt x="10" y="12"/>
                </a:lnTo>
                <a:lnTo>
                  <a:pt x="10" y="12"/>
                </a:lnTo>
                <a:lnTo>
                  <a:pt x="10" y="12"/>
                </a:lnTo>
                <a:lnTo>
                  <a:pt x="12" y="12"/>
                </a:lnTo>
                <a:lnTo>
                  <a:pt x="12" y="12"/>
                </a:lnTo>
                <a:lnTo>
                  <a:pt x="14" y="12"/>
                </a:lnTo>
                <a:lnTo>
                  <a:pt x="14" y="15"/>
                </a:lnTo>
                <a:lnTo>
                  <a:pt x="12" y="15"/>
                </a:lnTo>
                <a:lnTo>
                  <a:pt x="12" y="15"/>
                </a:lnTo>
                <a:lnTo>
                  <a:pt x="10" y="17"/>
                </a:lnTo>
                <a:lnTo>
                  <a:pt x="10" y="17"/>
                </a:lnTo>
                <a:lnTo>
                  <a:pt x="8" y="19"/>
                </a:lnTo>
                <a:lnTo>
                  <a:pt x="10" y="21"/>
                </a:lnTo>
                <a:lnTo>
                  <a:pt x="10" y="21"/>
                </a:lnTo>
                <a:lnTo>
                  <a:pt x="12" y="21"/>
                </a:lnTo>
                <a:lnTo>
                  <a:pt x="14" y="19"/>
                </a:lnTo>
                <a:lnTo>
                  <a:pt x="17" y="19"/>
                </a:lnTo>
                <a:lnTo>
                  <a:pt x="19" y="19"/>
                </a:lnTo>
                <a:lnTo>
                  <a:pt x="19" y="17"/>
                </a:lnTo>
                <a:lnTo>
                  <a:pt x="19" y="15"/>
                </a:lnTo>
                <a:lnTo>
                  <a:pt x="19" y="12"/>
                </a:lnTo>
                <a:lnTo>
                  <a:pt x="19" y="10"/>
                </a:lnTo>
                <a:lnTo>
                  <a:pt x="19" y="8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76" name="Freeform 476"/>
          <p:cNvSpPr>
            <a:spLocks noEditPoints="1"/>
          </p:cNvSpPr>
          <p:nvPr/>
        </p:nvSpPr>
        <p:spPr bwMode="auto">
          <a:xfrm>
            <a:off x="2741612" y="3902075"/>
            <a:ext cx="63500" cy="12700"/>
          </a:xfrm>
          <a:custGeom>
            <a:avLst/>
            <a:gdLst>
              <a:gd name="T0" fmla="*/ 0 w 40"/>
              <a:gd name="T1" fmla="*/ 6 h 8"/>
              <a:gd name="T2" fmla="*/ 0 w 40"/>
              <a:gd name="T3" fmla="*/ 6 h 8"/>
              <a:gd name="T4" fmla="*/ 0 w 40"/>
              <a:gd name="T5" fmla="*/ 6 h 8"/>
              <a:gd name="T6" fmla="*/ 0 w 40"/>
              <a:gd name="T7" fmla="*/ 6 h 8"/>
              <a:gd name="T8" fmla="*/ 0 w 40"/>
              <a:gd name="T9" fmla="*/ 6 h 8"/>
              <a:gd name="T10" fmla="*/ 0 w 40"/>
              <a:gd name="T11" fmla="*/ 6 h 8"/>
              <a:gd name="T12" fmla="*/ 0 w 40"/>
              <a:gd name="T13" fmla="*/ 6 h 8"/>
              <a:gd name="T14" fmla="*/ 0 w 40"/>
              <a:gd name="T15" fmla="*/ 6 h 8"/>
              <a:gd name="T16" fmla="*/ 2 w 40"/>
              <a:gd name="T17" fmla="*/ 6 h 8"/>
              <a:gd name="T18" fmla="*/ 33 w 40"/>
              <a:gd name="T19" fmla="*/ 2 h 8"/>
              <a:gd name="T20" fmla="*/ 27 w 40"/>
              <a:gd name="T21" fmla="*/ 0 h 8"/>
              <a:gd name="T22" fmla="*/ 27 w 40"/>
              <a:gd name="T23" fmla="*/ 2 h 8"/>
              <a:gd name="T24" fmla="*/ 27 w 40"/>
              <a:gd name="T25" fmla="*/ 2 h 8"/>
              <a:gd name="T26" fmla="*/ 25 w 40"/>
              <a:gd name="T27" fmla="*/ 0 h 8"/>
              <a:gd name="T28" fmla="*/ 12 w 40"/>
              <a:gd name="T29" fmla="*/ 0 h 8"/>
              <a:gd name="T30" fmla="*/ 10 w 40"/>
              <a:gd name="T31" fmla="*/ 0 h 8"/>
              <a:gd name="T32" fmla="*/ 10 w 40"/>
              <a:gd name="T33" fmla="*/ 2 h 8"/>
              <a:gd name="T34" fmla="*/ 10 w 40"/>
              <a:gd name="T35" fmla="*/ 4 h 8"/>
              <a:gd name="T36" fmla="*/ 10 w 40"/>
              <a:gd name="T37" fmla="*/ 4 h 8"/>
              <a:gd name="T38" fmla="*/ 10 w 40"/>
              <a:gd name="T39" fmla="*/ 8 h 8"/>
              <a:gd name="T40" fmla="*/ 14 w 40"/>
              <a:gd name="T41" fmla="*/ 8 h 8"/>
              <a:gd name="T42" fmla="*/ 14 w 40"/>
              <a:gd name="T43" fmla="*/ 8 h 8"/>
              <a:gd name="T44" fmla="*/ 17 w 40"/>
              <a:gd name="T45" fmla="*/ 8 h 8"/>
              <a:gd name="T46" fmla="*/ 21 w 40"/>
              <a:gd name="T47" fmla="*/ 8 h 8"/>
              <a:gd name="T48" fmla="*/ 23 w 40"/>
              <a:gd name="T49" fmla="*/ 8 h 8"/>
              <a:gd name="T50" fmla="*/ 25 w 40"/>
              <a:gd name="T51" fmla="*/ 8 h 8"/>
              <a:gd name="T52" fmla="*/ 29 w 40"/>
              <a:gd name="T53" fmla="*/ 8 h 8"/>
              <a:gd name="T54" fmla="*/ 31 w 40"/>
              <a:gd name="T55" fmla="*/ 6 h 8"/>
              <a:gd name="T56" fmla="*/ 36 w 40"/>
              <a:gd name="T57" fmla="*/ 4 h 8"/>
              <a:gd name="T58" fmla="*/ 33 w 40"/>
              <a:gd name="T59" fmla="*/ 2 h 8"/>
              <a:gd name="T60" fmla="*/ 38 w 40"/>
              <a:gd name="T61" fmla="*/ 6 h 8"/>
              <a:gd name="T62" fmla="*/ 36 w 40"/>
              <a:gd name="T63" fmla="*/ 6 h 8"/>
              <a:gd name="T64" fmla="*/ 36 w 40"/>
              <a:gd name="T65" fmla="*/ 6 h 8"/>
              <a:gd name="T66" fmla="*/ 40 w 40"/>
              <a:gd name="T67" fmla="*/ 6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0" h="8">
                <a:moveTo>
                  <a:pt x="0" y="6"/>
                </a:move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2" y="6"/>
                </a:lnTo>
                <a:lnTo>
                  <a:pt x="2" y="6"/>
                </a:lnTo>
                <a:lnTo>
                  <a:pt x="0" y="6"/>
                </a:lnTo>
                <a:close/>
                <a:moveTo>
                  <a:pt x="33" y="2"/>
                </a:moveTo>
                <a:lnTo>
                  <a:pt x="31" y="2"/>
                </a:lnTo>
                <a:lnTo>
                  <a:pt x="27" y="0"/>
                </a:lnTo>
                <a:lnTo>
                  <a:pt x="27" y="0"/>
                </a:lnTo>
                <a:lnTo>
                  <a:pt x="27" y="2"/>
                </a:lnTo>
                <a:lnTo>
                  <a:pt x="27" y="2"/>
                </a:lnTo>
                <a:lnTo>
                  <a:pt x="27" y="2"/>
                </a:lnTo>
                <a:lnTo>
                  <a:pt x="27" y="0"/>
                </a:lnTo>
                <a:lnTo>
                  <a:pt x="25" y="0"/>
                </a:lnTo>
                <a:lnTo>
                  <a:pt x="17" y="0"/>
                </a:lnTo>
                <a:lnTo>
                  <a:pt x="12" y="0"/>
                </a:lnTo>
                <a:lnTo>
                  <a:pt x="12" y="0"/>
                </a:lnTo>
                <a:lnTo>
                  <a:pt x="10" y="0"/>
                </a:lnTo>
                <a:lnTo>
                  <a:pt x="10" y="2"/>
                </a:lnTo>
                <a:lnTo>
                  <a:pt x="10" y="2"/>
                </a:lnTo>
                <a:lnTo>
                  <a:pt x="10" y="2"/>
                </a:lnTo>
                <a:lnTo>
                  <a:pt x="10" y="4"/>
                </a:lnTo>
                <a:lnTo>
                  <a:pt x="10" y="4"/>
                </a:lnTo>
                <a:lnTo>
                  <a:pt x="10" y="4"/>
                </a:lnTo>
                <a:lnTo>
                  <a:pt x="10" y="6"/>
                </a:lnTo>
                <a:lnTo>
                  <a:pt x="10" y="8"/>
                </a:lnTo>
                <a:lnTo>
                  <a:pt x="12" y="8"/>
                </a:lnTo>
                <a:lnTo>
                  <a:pt x="14" y="8"/>
                </a:lnTo>
                <a:lnTo>
                  <a:pt x="14" y="8"/>
                </a:lnTo>
                <a:lnTo>
                  <a:pt x="14" y="8"/>
                </a:lnTo>
                <a:lnTo>
                  <a:pt x="17" y="8"/>
                </a:lnTo>
                <a:lnTo>
                  <a:pt x="17" y="8"/>
                </a:lnTo>
                <a:lnTo>
                  <a:pt x="21" y="8"/>
                </a:lnTo>
                <a:lnTo>
                  <a:pt x="21" y="8"/>
                </a:lnTo>
                <a:lnTo>
                  <a:pt x="23" y="8"/>
                </a:lnTo>
                <a:lnTo>
                  <a:pt x="23" y="8"/>
                </a:lnTo>
                <a:lnTo>
                  <a:pt x="25" y="8"/>
                </a:lnTo>
                <a:lnTo>
                  <a:pt x="25" y="8"/>
                </a:lnTo>
                <a:lnTo>
                  <a:pt x="27" y="8"/>
                </a:lnTo>
                <a:lnTo>
                  <a:pt x="29" y="8"/>
                </a:lnTo>
                <a:lnTo>
                  <a:pt x="31" y="6"/>
                </a:lnTo>
                <a:lnTo>
                  <a:pt x="31" y="6"/>
                </a:lnTo>
                <a:lnTo>
                  <a:pt x="33" y="6"/>
                </a:lnTo>
                <a:lnTo>
                  <a:pt x="36" y="4"/>
                </a:lnTo>
                <a:lnTo>
                  <a:pt x="36" y="2"/>
                </a:lnTo>
                <a:lnTo>
                  <a:pt x="33" y="2"/>
                </a:lnTo>
                <a:close/>
                <a:moveTo>
                  <a:pt x="40" y="6"/>
                </a:moveTo>
                <a:lnTo>
                  <a:pt x="38" y="6"/>
                </a:lnTo>
                <a:lnTo>
                  <a:pt x="38" y="6"/>
                </a:lnTo>
                <a:lnTo>
                  <a:pt x="36" y="6"/>
                </a:lnTo>
                <a:lnTo>
                  <a:pt x="36" y="6"/>
                </a:lnTo>
                <a:lnTo>
                  <a:pt x="36" y="6"/>
                </a:lnTo>
                <a:lnTo>
                  <a:pt x="38" y="6"/>
                </a:lnTo>
                <a:lnTo>
                  <a:pt x="40" y="6"/>
                </a:lnTo>
                <a:lnTo>
                  <a:pt x="40" y="6"/>
                </a:lnTo>
                <a:close/>
              </a:path>
            </a:pathLst>
          </a:custGeom>
          <a:solidFill>
            <a:schemeClr val="accent6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77" name="Freeform 477"/>
          <p:cNvSpPr>
            <a:spLocks noEditPoints="1"/>
          </p:cNvSpPr>
          <p:nvPr/>
        </p:nvSpPr>
        <p:spPr bwMode="auto">
          <a:xfrm>
            <a:off x="3019424" y="3124200"/>
            <a:ext cx="6350" cy="12700"/>
          </a:xfrm>
          <a:custGeom>
            <a:avLst/>
            <a:gdLst>
              <a:gd name="T0" fmla="*/ 4 w 4"/>
              <a:gd name="T1" fmla="*/ 6 h 8"/>
              <a:gd name="T2" fmla="*/ 4 w 4"/>
              <a:gd name="T3" fmla="*/ 6 h 8"/>
              <a:gd name="T4" fmla="*/ 4 w 4"/>
              <a:gd name="T5" fmla="*/ 6 h 8"/>
              <a:gd name="T6" fmla="*/ 2 w 4"/>
              <a:gd name="T7" fmla="*/ 6 h 8"/>
              <a:gd name="T8" fmla="*/ 4 w 4"/>
              <a:gd name="T9" fmla="*/ 8 h 8"/>
              <a:gd name="T10" fmla="*/ 4 w 4"/>
              <a:gd name="T11" fmla="*/ 8 h 8"/>
              <a:gd name="T12" fmla="*/ 4 w 4"/>
              <a:gd name="T13" fmla="*/ 6 h 8"/>
              <a:gd name="T14" fmla="*/ 4 w 4"/>
              <a:gd name="T15" fmla="*/ 6 h 8"/>
              <a:gd name="T16" fmla="*/ 4 w 4"/>
              <a:gd name="T17" fmla="*/ 6 h 8"/>
              <a:gd name="T18" fmla="*/ 2 w 4"/>
              <a:gd name="T19" fmla="*/ 4 h 8"/>
              <a:gd name="T20" fmla="*/ 2 w 4"/>
              <a:gd name="T21" fmla="*/ 2 h 8"/>
              <a:gd name="T22" fmla="*/ 2 w 4"/>
              <a:gd name="T23" fmla="*/ 2 h 8"/>
              <a:gd name="T24" fmla="*/ 0 w 4"/>
              <a:gd name="T25" fmla="*/ 0 h 8"/>
              <a:gd name="T26" fmla="*/ 0 w 4"/>
              <a:gd name="T27" fmla="*/ 2 h 8"/>
              <a:gd name="T28" fmla="*/ 0 w 4"/>
              <a:gd name="T29" fmla="*/ 2 h 8"/>
              <a:gd name="T30" fmla="*/ 2 w 4"/>
              <a:gd name="T31" fmla="*/ 4 h 8"/>
              <a:gd name="T32" fmla="*/ 2 w 4"/>
              <a:gd name="T33" fmla="*/ 4 h 8"/>
              <a:gd name="T34" fmla="*/ 0 w 4"/>
              <a:gd name="T35" fmla="*/ 6 h 8"/>
              <a:gd name="T36" fmla="*/ 0 w 4"/>
              <a:gd name="T37" fmla="*/ 6 h 8"/>
              <a:gd name="T38" fmla="*/ 2 w 4"/>
              <a:gd name="T39" fmla="*/ 6 h 8"/>
              <a:gd name="T40" fmla="*/ 2 w 4"/>
              <a:gd name="T41" fmla="*/ 6 h 8"/>
              <a:gd name="T42" fmla="*/ 2 w 4"/>
              <a:gd name="T43" fmla="*/ 6 h 8"/>
              <a:gd name="T44" fmla="*/ 2 w 4"/>
              <a:gd name="T45" fmla="*/ 4 h 8"/>
              <a:gd name="T46" fmla="*/ 2 w 4"/>
              <a:gd name="T47" fmla="*/ 4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" h="8">
                <a:moveTo>
                  <a:pt x="4" y="6"/>
                </a:moveTo>
                <a:lnTo>
                  <a:pt x="4" y="6"/>
                </a:lnTo>
                <a:lnTo>
                  <a:pt x="4" y="6"/>
                </a:lnTo>
                <a:lnTo>
                  <a:pt x="2" y="6"/>
                </a:lnTo>
                <a:lnTo>
                  <a:pt x="4" y="8"/>
                </a:lnTo>
                <a:lnTo>
                  <a:pt x="4" y="8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close/>
                <a:moveTo>
                  <a:pt x="2" y="4"/>
                </a:move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0" y="6"/>
                </a:lnTo>
                <a:lnTo>
                  <a:pt x="0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4"/>
                </a:lnTo>
                <a:lnTo>
                  <a:pt x="2" y="4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78" name="Freeform 478"/>
          <p:cNvSpPr>
            <a:spLocks/>
          </p:cNvSpPr>
          <p:nvPr/>
        </p:nvSpPr>
        <p:spPr bwMode="auto">
          <a:xfrm>
            <a:off x="4729162" y="2878138"/>
            <a:ext cx="241300" cy="188913"/>
          </a:xfrm>
          <a:custGeom>
            <a:avLst/>
            <a:gdLst>
              <a:gd name="T0" fmla="*/ 149 w 152"/>
              <a:gd name="T1" fmla="*/ 83 h 119"/>
              <a:gd name="T2" fmla="*/ 147 w 152"/>
              <a:gd name="T3" fmla="*/ 77 h 119"/>
              <a:gd name="T4" fmla="*/ 143 w 152"/>
              <a:gd name="T5" fmla="*/ 70 h 119"/>
              <a:gd name="T6" fmla="*/ 143 w 152"/>
              <a:gd name="T7" fmla="*/ 62 h 119"/>
              <a:gd name="T8" fmla="*/ 143 w 152"/>
              <a:gd name="T9" fmla="*/ 57 h 119"/>
              <a:gd name="T10" fmla="*/ 137 w 152"/>
              <a:gd name="T11" fmla="*/ 53 h 119"/>
              <a:gd name="T12" fmla="*/ 141 w 152"/>
              <a:gd name="T13" fmla="*/ 47 h 119"/>
              <a:gd name="T14" fmla="*/ 147 w 152"/>
              <a:gd name="T15" fmla="*/ 41 h 119"/>
              <a:gd name="T16" fmla="*/ 141 w 152"/>
              <a:gd name="T17" fmla="*/ 19 h 119"/>
              <a:gd name="T18" fmla="*/ 139 w 152"/>
              <a:gd name="T19" fmla="*/ 13 h 119"/>
              <a:gd name="T20" fmla="*/ 135 w 152"/>
              <a:gd name="T21" fmla="*/ 11 h 119"/>
              <a:gd name="T22" fmla="*/ 130 w 152"/>
              <a:gd name="T23" fmla="*/ 9 h 119"/>
              <a:gd name="T24" fmla="*/ 99 w 152"/>
              <a:gd name="T25" fmla="*/ 9 h 119"/>
              <a:gd name="T26" fmla="*/ 82 w 152"/>
              <a:gd name="T27" fmla="*/ 9 h 119"/>
              <a:gd name="T28" fmla="*/ 67 w 152"/>
              <a:gd name="T29" fmla="*/ 7 h 119"/>
              <a:gd name="T30" fmla="*/ 69 w 152"/>
              <a:gd name="T31" fmla="*/ 3 h 119"/>
              <a:gd name="T32" fmla="*/ 46 w 152"/>
              <a:gd name="T33" fmla="*/ 3 h 119"/>
              <a:gd name="T34" fmla="*/ 31 w 152"/>
              <a:gd name="T35" fmla="*/ 9 h 119"/>
              <a:gd name="T36" fmla="*/ 16 w 152"/>
              <a:gd name="T37" fmla="*/ 15 h 119"/>
              <a:gd name="T38" fmla="*/ 0 w 152"/>
              <a:gd name="T39" fmla="*/ 19 h 119"/>
              <a:gd name="T40" fmla="*/ 6 w 152"/>
              <a:gd name="T41" fmla="*/ 24 h 119"/>
              <a:gd name="T42" fmla="*/ 2 w 152"/>
              <a:gd name="T43" fmla="*/ 24 h 119"/>
              <a:gd name="T44" fmla="*/ 4 w 152"/>
              <a:gd name="T45" fmla="*/ 34 h 119"/>
              <a:gd name="T46" fmla="*/ 0 w 152"/>
              <a:gd name="T47" fmla="*/ 41 h 119"/>
              <a:gd name="T48" fmla="*/ 6 w 152"/>
              <a:gd name="T49" fmla="*/ 51 h 119"/>
              <a:gd name="T50" fmla="*/ 8 w 152"/>
              <a:gd name="T51" fmla="*/ 55 h 119"/>
              <a:gd name="T52" fmla="*/ 8 w 152"/>
              <a:gd name="T53" fmla="*/ 60 h 119"/>
              <a:gd name="T54" fmla="*/ 8 w 152"/>
              <a:gd name="T55" fmla="*/ 66 h 119"/>
              <a:gd name="T56" fmla="*/ 10 w 152"/>
              <a:gd name="T57" fmla="*/ 70 h 119"/>
              <a:gd name="T58" fmla="*/ 10 w 152"/>
              <a:gd name="T59" fmla="*/ 81 h 119"/>
              <a:gd name="T60" fmla="*/ 12 w 152"/>
              <a:gd name="T61" fmla="*/ 79 h 119"/>
              <a:gd name="T62" fmla="*/ 16 w 152"/>
              <a:gd name="T63" fmla="*/ 83 h 119"/>
              <a:gd name="T64" fmla="*/ 23 w 152"/>
              <a:gd name="T65" fmla="*/ 85 h 119"/>
              <a:gd name="T66" fmla="*/ 27 w 152"/>
              <a:gd name="T67" fmla="*/ 87 h 119"/>
              <a:gd name="T68" fmla="*/ 33 w 152"/>
              <a:gd name="T69" fmla="*/ 87 h 119"/>
              <a:gd name="T70" fmla="*/ 31 w 152"/>
              <a:gd name="T71" fmla="*/ 89 h 119"/>
              <a:gd name="T72" fmla="*/ 33 w 152"/>
              <a:gd name="T73" fmla="*/ 91 h 119"/>
              <a:gd name="T74" fmla="*/ 38 w 152"/>
              <a:gd name="T75" fmla="*/ 96 h 119"/>
              <a:gd name="T76" fmla="*/ 42 w 152"/>
              <a:gd name="T77" fmla="*/ 93 h 119"/>
              <a:gd name="T78" fmla="*/ 44 w 152"/>
              <a:gd name="T79" fmla="*/ 91 h 119"/>
              <a:gd name="T80" fmla="*/ 52 w 152"/>
              <a:gd name="T81" fmla="*/ 93 h 119"/>
              <a:gd name="T82" fmla="*/ 52 w 152"/>
              <a:gd name="T83" fmla="*/ 96 h 119"/>
              <a:gd name="T84" fmla="*/ 54 w 152"/>
              <a:gd name="T85" fmla="*/ 100 h 119"/>
              <a:gd name="T86" fmla="*/ 59 w 152"/>
              <a:gd name="T87" fmla="*/ 98 h 119"/>
              <a:gd name="T88" fmla="*/ 63 w 152"/>
              <a:gd name="T89" fmla="*/ 100 h 119"/>
              <a:gd name="T90" fmla="*/ 67 w 152"/>
              <a:gd name="T91" fmla="*/ 102 h 119"/>
              <a:gd name="T92" fmla="*/ 71 w 152"/>
              <a:gd name="T93" fmla="*/ 108 h 119"/>
              <a:gd name="T94" fmla="*/ 78 w 152"/>
              <a:gd name="T95" fmla="*/ 108 h 119"/>
              <a:gd name="T96" fmla="*/ 82 w 152"/>
              <a:gd name="T97" fmla="*/ 110 h 119"/>
              <a:gd name="T98" fmla="*/ 84 w 152"/>
              <a:gd name="T99" fmla="*/ 110 h 119"/>
              <a:gd name="T100" fmla="*/ 86 w 152"/>
              <a:gd name="T101" fmla="*/ 115 h 119"/>
              <a:gd name="T102" fmla="*/ 90 w 152"/>
              <a:gd name="T103" fmla="*/ 112 h 119"/>
              <a:gd name="T104" fmla="*/ 95 w 152"/>
              <a:gd name="T105" fmla="*/ 110 h 119"/>
              <a:gd name="T106" fmla="*/ 101 w 152"/>
              <a:gd name="T107" fmla="*/ 112 h 119"/>
              <a:gd name="T108" fmla="*/ 105 w 152"/>
              <a:gd name="T109" fmla="*/ 110 h 119"/>
              <a:gd name="T110" fmla="*/ 118 w 152"/>
              <a:gd name="T111" fmla="*/ 112 h 119"/>
              <a:gd name="T112" fmla="*/ 126 w 152"/>
              <a:gd name="T113" fmla="*/ 117 h 119"/>
              <a:gd name="T114" fmla="*/ 133 w 152"/>
              <a:gd name="T115" fmla="*/ 119 h 119"/>
              <a:gd name="T116" fmla="*/ 130 w 152"/>
              <a:gd name="T117" fmla="*/ 115 h 119"/>
              <a:gd name="T118" fmla="*/ 128 w 152"/>
              <a:gd name="T119" fmla="*/ 108 h 119"/>
              <a:gd name="T120" fmla="*/ 139 w 152"/>
              <a:gd name="T121" fmla="*/ 98 h 119"/>
              <a:gd name="T122" fmla="*/ 149 w 152"/>
              <a:gd name="T123" fmla="*/ 91 h 119"/>
              <a:gd name="T124" fmla="*/ 149 w 152"/>
              <a:gd name="T125" fmla="*/ 8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2" h="119">
                <a:moveTo>
                  <a:pt x="149" y="83"/>
                </a:moveTo>
                <a:lnTo>
                  <a:pt x="149" y="83"/>
                </a:lnTo>
                <a:lnTo>
                  <a:pt x="149" y="83"/>
                </a:lnTo>
                <a:lnTo>
                  <a:pt x="149" y="83"/>
                </a:lnTo>
                <a:lnTo>
                  <a:pt x="149" y="83"/>
                </a:lnTo>
                <a:lnTo>
                  <a:pt x="152" y="83"/>
                </a:lnTo>
                <a:lnTo>
                  <a:pt x="152" y="81"/>
                </a:lnTo>
                <a:lnTo>
                  <a:pt x="149" y="81"/>
                </a:lnTo>
                <a:lnTo>
                  <a:pt x="147" y="79"/>
                </a:lnTo>
                <a:lnTo>
                  <a:pt x="147" y="77"/>
                </a:lnTo>
                <a:lnTo>
                  <a:pt x="145" y="74"/>
                </a:lnTo>
                <a:lnTo>
                  <a:pt x="143" y="72"/>
                </a:lnTo>
                <a:lnTo>
                  <a:pt x="143" y="72"/>
                </a:lnTo>
                <a:lnTo>
                  <a:pt x="145" y="70"/>
                </a:lnTo>
                <a:lnTo>
                  <a:pt x="143" y="70"/>
                </a:lnTo>
                <a:lnTo>
                  <a:pt x="143" y="68"/>
                </a:lnTo>
                <a:lnTo>
                  <a:pt x="143" y="66"/>
                </a:lnTo>
                <a:lnTo>
                  <a:pt x="143" y="64"/>
                </a:lnTo>
                <a:lnTo>
                  <a:pt x="143" y="64"/>
                </a:lnTo>
                <a:lnTo>
                  <a:pt x="143" y="62"/>
                </a:lnTo>
                <a:lnTo>
                  <a:pt x="143" y="62"/>
                </a:lnTo>
                <a:lnTo>
                  <a:pt x="143" y="60"/>
                </a:lnTo>
                <a:lnTo>
                  <a:pt x="143" y="57"/>
                </a:lnTo>
                <a:lnTo>
                  <a:pt x="143" y="57"/>
                </a:lnTo>
                <a:lnTo>
                  <a:pt x="143" y="57"/>
                </a:lnTo>
                <a:lnTo>
                  <a:pt x="141" y="55"/>
                </a:lnTo>
                <a:lnTo>
                  <a:pt x="141" y="55"/>
                </a:lnTo>
                <a:lnTo>
                  <a:pt x="139" y="53"/>
                </a:lnTo>
                <a:lnTo>
                  <a:pt x="137" y="53"/>
                </a:lnTo>
                <a:lnTo>
                  <a:pt x="137" y="53"/>
                </a:lnTo>
                <a:lnTo>
                  <a:pt x="137" y="53"/>
                </a:lnTo>
                <a:lnTo>
                  <a:pt x="137" y="51"/>
                </a:lnTo>
                <a:lnTo>
                  <a:pt x="139" y="49"/>
                </a:lnTo>
                <a:lnTo>
                  <a:pt x="141" y="49"/>
                </a:lnTo>
                <a:lnTo>
                  <a:pt x="141" y="47"/>
                </a:lnTo>
                <a:lnTo>
                  <a:pt x="147" y="45"/>
                </a:lnTo>
                <a:lnTo>
                  <a:pt x="147" y="45"/>
                </a:lnTo>
                <a:lnTo>
                  <a:pt x="147" y="43"/>
                </a:lnTo>
                <a:lnTo>
                  <a:pt x="147" y="43"/>
                </a:lnTo>
                <a:lnTo>
                  <a:pt x="147" y="41"/>
                </a:lnTo>
                <a:lnTo>
                  <a:pt x="147" y="38"/>
                </a:lnTo>
                <a:lnTo>
                  <a:pt x="147" y="36"/>
                </a:lnTo>
                <a:lnTo>
                  <a:pt x="145" y="32"/>
                </a:lnTo>
                <a:lnTo>
                  <a:pt x="143" y="26"/>
                </a:lnTo>
                <a:lnTo>
                  <a:pt x="141" y="19"/>
                </a:lnTo>
                <a:lnTo>
                  <a:pt x="141" y="17"/>
                </a:lnTo>
                <a:lnTo>
                  <a:pt x="141" y="17"/>
                </a:lnTo>
                <a:lnTo>
                  <a:pt x="141" y="15"/>
                </a:lnTo>
                <a:lnTo>
                  <a:pt x="141" y="15"/>
                </a:lnTo>
                <a:lnTo>
                  <a:pt x="139" y="13"/>
                </a:lnTo>
                <a:lnTo>
                  <a:pt x="139" y="13"/>
                </a:lnTo>
                <a:lnTo>
                  <a:pt x="137" y="11"/>
                </a:lnTo>
                <a:lnTo>
                  <a:pt x="135" y="11"/>
                </a:lnTo>
                <a:lnTo>
                  <a:pt x="135" y="11"/>
                </a:lnTo>
                <a:lnTo>
                  <a:pt x="135" y="11"/>
                </a:lnTo>
                <a:lnTo>
                  <a:pt x="135" y="9"/>
                </a:lnTo>
                <a:lnTo>
                  <a:pt x="135" y="9"/>
                </a:lnTo>
                <a:lnTo>
                  <a:pt x="133" y="9"/>
                </a:lnTo>
                <a:lnTo>
                  <a:pt x="130" y="9"/>
                </a:lnTo>
                <a:lnTo>
                  <a:pt x="130" y="9"/>
                </a:lnTo>
                <a:lnTo>
                  <a:pt x="130" y="9"/>
                </a:lnTo>
                <a:lnTo>
                  <a:pt x="122" y="9"/>
                </a:lnTo>
                <a:lnTo>
                  <a:pt x="114" y="9"/>
                </a:lnTo>
                <a:lnTo>
                  <a:pt x="105" y="9"/>
                </a:lnTo>
                <a:lnTo>
                  <a:pt x="99" y="9"/>
                </a:lnTo>
                <a:lnTo>
                  <a:pt x="92" y="9"/>
                </a:lnTo>
                <a:lnTo>
                  <a:pt x="86" y="9"/>
                </a:lnTo>
                <a:lnTo>
                  <a:pt x="82" y="9"/>
                </a:lnTo>
                <a:lnTo>
                  <a:pt x="82" y="7"/>
                </a:lnTo>
                <a:lnTo>
                  <a:pt x="82" y="9"/>
                </a:lnTo>
                <a:lnTo>
                  <a:pt x="80" y="9"/>
                </a:lnTo>
                <a:lnTo>
                  <a:pt x="73" y="9"/>
                </a:lnTo>
                <a:lnTo>
                  <a:pt x="71" y="9"/>
                </a:lnTo>
                <a:lnTo>
                  <a:pt x="67" y="9"/>
                </a:lnTo>
                <a:lnTo>
                  <a:pt x="67" y="7"/>
                </a:lnTo>
                <a:lnTo>
                  <a:pt x="65" y="3"/>
                </a:lnTo>
                <a:lnTo>
                  <a:pt x="65" y="3"/>
                </a:lnTo>
                <a:lnTo>
                  <a:pt x="67" y="3"/>
                </a:lnTo>
                <a:lnTo>
                  <a:pt x="69" y="5"/>
                </a:lnTo>
                <a:lnTo>
                  <a:pt x="69" y="3"/>
                </a:lnTo>
                <a:lnTo>
                  <a:pt x="65" y="0"/>
                </a:lnTo>
                <a:lnTo>
                  <a:pt x="63" y="0"/>
                </a:lnTo>
                <a:lnTo>
                  <a:pt x="59" y="0"/>
                </a:lnTo>
                <a:lnTo>
                  <a:pt x="54" y="0"/>
                </a:lnTo>
                <a:lnTo>
                  <a:pt x="46" y="3"/>
                </a:lnTo>
                <a:lnTo>
                  <a:pt x="42" y="3"/>
                </a:lnTo>
                <a:lnTo>
                  <a:pt x="42" y="5"/>
                </a:lnTo>
                <a:lnTo>
                  <a:pt x="35" y="5"/>
                </a:lnTo>
                <a:lnTo>
                  <a:pt x="33" y="9"/>
                </a:lnTo>
                <a:lnTo>
                  <a:pt x="31" y="9"/>
                </a:lnTo>
                <a:lnTo>
                  <a:pt x="31" y="11"/>
                </a:lnTo>
                <a:lnTo>
                  <a:pt x="29" y="11"/>
                </a:lnTo>
                <a:lnTo>
                  <a:pt x="27" y="11"/>
                </a:lnTo>
                <a:lnTo>
                  <a:pt x="25" y="11"/>
                </a:lnTo>
                <a:lnTo>
                  <a:pt x="16" y="15"/>
                </a:lnTo>
                <a:lnTo>
                  <a:pt x="8" y="17"/>
                </a:lnTo>
                <a:lnTo>
                  <a:pt x="2" y="19"/>
                </a:lnTo>
                <a:lnTo>
                  <a:pt x="0" y="19"/>
                </a:lnTo>
                <a:lnTo>
                  <a:pt x="0" y="17"/>
                </a:lnTo>
                <a:lnTo>
                  <a:pt x="0" y="19"/>
                </a:lnTo>
                <a:lnTo>
                  <a:pt x="0" y="19"/>
                </a:lnTo>
                <a:lnTo>
                  <a:pt x="2" y="19"/>
                </a:lnTo>
                <a:lnTo>
                  <a:pt x="6" y="22"/>
                </a:lnTo>
                <a:lnTo>
                  <a:pt x="6" y="22"/>
                </a:lnTo>
                <a:lnTo>
                  <a:pt x="6" y="24"/>
                </a:lnTo>
                <a:lnTo>
                  <a:pt x="6" y="24"/>
                </a:lnTo>
                <a:lnTo>
                  <a:pt x="6" y="26"/>
                </a:lnTo>
                <a:lnTo>
                  <a:pt x="4" y="24"/>
                </a:lnTo>
                <a:lnTo>
                  <a:pt x="2" y="24"/>
                </a:lnTo>
                <a:lnTo>
                  <a:pt x="2" y="24"/>
                </a:lnTo>
                <a:lnTo>
                  <a:pt x="2" y="26"/>
                </a:lnTo>
                <a:lnTo>
                  <a:pt x="2" y="26"/>
                </a:lnTo>
                <a:lnTo>
                  <a:pt x="4" y="32"/>
                </a:lnTo>
                <a:lnTo>
                  <a:pt x="4" y="34"/>
                </a:lnTo>
                <a:lnTo>
                  <a:pt x="4" y="34"/>
                </a:lnTo>
                <a:lnTo>
                  <a:pt x="2" y="36"/>
                </a:lnTo>
                <a:lnTo>
                  <a:pt x="2" y="38"/>
                </a:lnTo>
                <a:lnTo>
                  <a:pt x="0" y="38"/>
                </a:lnTo>
                <a:lnTo>
                  <a:pt x="0" y="38"/>
                </a:lnTo>
                <a:lnTo>
                  <a:pt x="0" y="41"/>
                </a:lnTo>
                <a:lnTo>
                  <a:pt x="2" y="43"/>
                </a:lnTo>
                <a:lnTo>
                  <a:pt x="4" y="45"/>
                </a:lnTo>
                <a:lnTo>
                  <a:pt x="6" y="47"/>
                </a:lnTo>
                <a:lnTo>
                  <a:pt x="6" y="49"/>
                </a:lnTo>
                <a:lnTo>
                  <a:pt x="6" y="51"/>
                </a:lnTo>
                <a:lnTo>
                  <a:pt x="6" y="51"/>
                </a:lnTo>
                <a:lnTo>
                  <a:pt x="6" y="53"/>
                </a:lnTo>
                <a:lnTo>
                  <a:pt x="8" y="53"/>
                </a:lnTo>
                <a:lnTo>
                  <a:pt x="8" y="55"/>
                </a:lnTo>
                <a:lnTo>
                  <a:pt x="8" y="55"/>
                </a:lnTo>
                <a:lnTo>
                  <a:pt x="8" y="55"/>
                </a:lnTo>
                <a:lnTo>
                  <a:pt x="8" y="57"/>
                </a:lnTo>
                <a:lnTo>
                  <a:pt x="8" y="57"/>
                </a:lnTo>
                <a:lnTo>
                  <a:pt x="8" y="57"/>
                </a:lnTo>
                <a:lnTo>
                  <a:pt x="8" y="60"/>
                </a:lnTo>
                <a:lnTo>
                  <a:pt x="8" y="60"/>
                </a:lnTo>
                <a:lnTo>
                  <a:pt x="6" y="62"/>
                </a:lnTo>
                <a:lnTo>
                  <a:pt x="6" y="64"/>
                </a:lnTo>
                <a:lnTo>
                  <a:pt x="8" y="64"/>
                </a:lnTo>
                <a:lnTo>
                  <a:pt x="8" y="66"/>
                </a:lnTo>
                <a:lnTo>
                  <a:pt x="8" y="66"/>
                </a:lnTo>
                <a:lnTo>
                  <a:pt x="8" y="68"/>
                </a:lnTo>
                <a:lnTo>
                  <a:pt x="8" y="68"/>
                </a:lnTo>
                <a:lnTo>
                  <a:pt x="10" y="70"/>
                </a:lnTo>
                <a:lnTo>
                  <a:pt x="10" y="70"/>
                </a:lnTo>
                <a:lnTo>
                  <a:pt x="12" y="70"/>
                </a:lnTo>
                <a:lnTo>
                  <a:pt x="12" y="74"/>
                </a:lnTo>
                <a:lnTo>
                  <a:pt x="12" y="77"/>
                </a:lnTo>
                <a:lnTo>
                  <a:pt x="10" y="79"/>
                </a:lnTo>
                <a:lnTo>
                  <a:pt x="10" y="81"/>
                </a:lnTo>
                <a:lnTo>
                  <a:pt x="10" y="81"/>
                </a:lnTo>
                <a:lnTo>
                  <a:pt x="10" y="81"/>
                </a:lnTo>
                <a:lnTo>
                  <a:pt x="12" y="81"/>
                </a:lnTo>
                <a:lnTo>
                  <a:pt x="12" y="81"/>
                </a:lnTo>
                <a:lnTo>
                  <a:pt x="12" y="79"/>
                </a:lnTo>
                <a:lnTo>
                  <a:pt x="12" y="79"/>
                </a:lnTo>
                <a:lnTo>
                  <a:pt x="14" y="79"/>
                </a:lnTo>
                <a:lnTo>
                  <a:pt x="16" y="79"/>
                </a:lnTo>
                <a:lnTo>
                  <a:pt x="16" y="81"/>
                </a:lnTo>
                <a:lnTo>
                  <a:pt x="16" y="83"/>
                </a:lnTo>
                <a:lnTo>
                  <a:pt x="16" y="83"/>
                </a:lnTo>
                <a:lnTo>
                  <a:pt x="19" y="83"/>
                </a:lnTo>
                <a:lnTo>
                  <a:pt x="19" y="83"/>
                </a:lnTo>
                <a:lnTo>
                  <a:pt x="23" y="83"/>
                </a:lnTo>
                <a:lnTo>
                  <a:pt x="23" y="85"/>
                </a:lnTo>
                <a:lnTo>
                  <a:pt x="25" y="85"/>
                </a:lnTo>
                <a:lnTo>
                  <a:pt x="25" y="85"/>
                </a:lnTo>
                <a:lnTo>
                  <a:pt x="27" y="85"/>
                </a:lnTo>
                <a:lnTo>
                  <a:pt x="27" y="87"/>
                </a:lnTo>
                <a:lnTo>
                  <a:pt x="27" y="87"/>
                </a:lnTo>
                <a:lnTo>
                  <a:pt x="29" y="87"/>
                </a:lnTo>
                <a:lnTo>
                  <a:pt x="31" y="85"/>
                </a:lnTo>
                <a:lnTo>
                  <a:pt x="33" y="87"/>
                </a:lnTo>
                <a:lnTo>
                  <a:pt x="33" y="87"/>
                </a:lnTo>
                <a:lnTo>
                  <a:pt x="33" y="87"/>
                </a:lnTo>
                <a:lnTo>
                  <a:pt x="33" y="87"/>
                </a:lnTo>
                <a:lnTo>
                  <a:pt x="33" y="89"/>
                </a:lnTo>
                <a:lnTo>
                  <a:pt x="33" y="89"/>
                </a:lnTo>
                <a:lnTo>
                  <a:pt x="31" y="89"/>
                </a:lnTo>
                <a:lnTo>
                  <a:pt x="31" y="89"/>
                </a:lnTo>
                <a:lnTo>
                  <a:pt x="31" y="91"/>
                </a:lnTo>
                <a:lnTo>
                  <a:pt x="31" y="91"/>
                </a:lnTo>
                <a:lnTo>
                  <a:pt x="31" y="91"/>
                </a:lnTo>
                <a:lnTo>
                  <a:pt x="33" y="91"/>
                </a:lnTo>
                <a:lnTo>
                  <a:pt x="33" y="91"/>
                </a:lnTo>
                <a:lnTo>
                  <a:pt x="35" y="93"/>
                </a:lnTo>
                <a:lnTo>
                  <a:pt x="35" y="96"/>
                </a:lnTo>
                <a:lnTo>
                  <a:pt x="38" y="98"/>
                </a:lnTo>
                <a:lnTo>
                  <a:pt x="38" y="98"/>
                </a:lnTo>
                <a:lnTo>
                  <a:pt x="38" y="96"/>
                </a:lnTo>
                <a:lnTo>
                  <a:pt x="40" y="96"/>
                </a:lnTo>
                <a:lnTo>
                  <a:pt x="40" y="96"/>
                </a:lnTo>
                <a:lnTo>
                  <a:pt x="42" y="96"/>
                </a:lnTo>
                <a:lnTo>
                  <a:pt x="42" y="93"/>
                </a:lnTo>
                <a:lnTo>
                  <a:pt x="42" y="93"/>
                </a:lnTo>
                <a:lnTo>
                  <a:pt x="42" y="91"/>
                </a:lnTo>
                <a:lnTo>
                  <a:pt x="40" y="91"/>
                </a:lnTo>
                <a:lnTo>
                  <a:pt x="40" y="91"/>
                </a:lnTo>
                <a:lnTo>
                  <a:pt x="42" y="91"/>
                </a:lnTo>
                <a:lnTo>
                  <a:pt x="44" y="91"/>
                </a:lnTo>
                <a:lnTo>
                  <a:pt x="48" y="93"/>
                </a:lnTo>
                <a:lnTo>
                  <a:pt x="50" y="93"/>
                </a:lnTo>
                <a:lnTo>
                  <a:pt x="50" y="93"/>
                </a:lnTo>
                <a:lnTo>
                  <a:pt x="52" y="93"/>
                </a:lnTo>
                <a:lnTo>
                  <a:pt x="52" y="93"/>
                </a:lnTo>
                <a:lnTo>
                  <a:pt x="54" y="93"/>
                </a:lnTo>
                <a:lnTo>
                  <a:pt x="54" y="93"/>
                </a:lnTo>
                <a:lnTo>
                  <a:pt x="52" y="96"/>
                </a:lnTo>
                <a:lnTo>
                  <a:pt x="52" y="96"/>
                </a:lnTo>
                <a:lnTo>
                  <a:pt x="52" y="96"/>
                </a:lnTo>
                <a:lnTo>
                  <a:pt x="52" y="96"/>
                </a:lnTo>
                <a:lnTo>
                  <a:pt x="52" y="98"/>
                </a:lnTo>
                <a:lnTo>
                  <a:pt x="54" y="98"/>
                </a:lnTo>
                <a:lnTo>
                  <a:pt x="54" y="100"/>
                </a:lnTo>
                <a:lnTo>
                  <a:pt x="54" y="100"/>
                </a:lnTo>
                <a:lnTo>
                  <a:pt x="57" y="100"/>
                </a:lnTo>
                <a:lnTo>
                  <a:pt x="57" y="100"/>
                </a:lnTo>
                <a:lnTo>
                  <a:pt x="59" y="98"/>
                </a:lnTo>
                <a:lnTo>
                  <a:pt x="59" y="98"/>
                </a:lnTo>
                <a:lnTo>
                  <a:pt x="59" y="98"/>
                </a:lnTo>
                <a:lnTo>
                  <a:pt x="59" y="100"/>
                </a:lnTo>
                <a:lnTo>
                  <a:pt x="59" y="100"/>
                </a:lnTo>
                <a:lnTo>
                  <a:pt x="61" y="100"/>
                </a:lnTo>
                <a:lnTo>
                  <a:pt x="61" y="100"/>
                </a:lnTo>
                <a:lnTo>
                  <a:pt x="63" y="100"/>
                </a:lnTo>
                <a:lnTo>
                  <a:pt x="63" y="100"/>
                </a:lnTo>
                <a:lnTo>
                  <a:pt x="65" y="100"/>
                </a:lnTo>
                <a:lnTo>
                  <a:pt x="67" y="102"/>
                </a:lnTo>
                <a:lnTo>
                  <a:pt x="67" y="102"/>
                </a:lnTo>
                <a:lnTo>
                  <a:pt x="67" y="102"/>
                </a:lnTo>
                <a:lnTo>
                  <a:pt x="67" y="104"/>
                </a:lnTo>
                <a:lnTo>
                  <a:pt x="69" y="106"/>
                </a:lnTo>
                <a:lnTo>
                  <a:pt x="71" y="108"/>
                </a:lnTo>
                <a:lnTo>
                  <a:pt x="71" y="108"/>
                </a:lnTo>
                <a:lnTo>
                  <a:pt x="71" y="108"/>
                </a:lnTo>
                <a:lnTo>
                  <a:pt x="71" y="110"/>
                </a:lnTo>
                <a:lnTo>
                  <a:pt x="73" y="110"/>
                </a:lnTo>
                <a:lnTo>
                  <a:pt x="76" y="110"/>
                </a:lnTo>
                <a:lnTo>
                  <a:pt x="78" y="108"/>
                </a:lnTo>
                <a:lnTo>
                  <a:pt x="78" y="108"/>
                </a:lnTo>
                <a:lnTo>
                  <a:pt x="80" y="108"/>
                </a:lnTo>
                <a:lnTo>
                  <a:pt x="80" y="106"/>
                </a:lnTo>
                <a:lnTo>
                  <a:pt x="80" y="108"/>
                </a:lnTo>
                <a:lnTo>
                  <a:pt x="82" y="108"/>
                </a:lnTo>
                <a:lnTo>
                  <a:pt x="82" y="110"/>
                </a:lnTo>
                <a:lnTo>
                  <a:pt x="82" y="110"/>
                </a:lnTo>
                <a:lnTo>
                  <a:pt x="82" y="110"/>
                </a:lnTo>
                <a:lnTo>
                  <a:pt x="84" y="110"/>
                </a:lnTo>
                <a:lnTo>
                  <a:pt x="84" y="110"/>
                </a:lnTo>
                <a:lnTo>
                  <a:pt x="84" y="110"/>
                </a:lnTo>
                <a:lnTo>
                  <a:pt x="84" y="112"/>
                </a:lnTo>
                <a:lnTo>
                  <a:pt x="84" y="112"/>
                </a:lnTo>
                <a:lnTo>
                  <a:pt x="84" y="115"/>
                </a:lnTo>
                <a:lnTo>
                  <a:pt x="84" y="115"/>
                </a:lnTo>
                <a:lnTo>
                  <a:pt x="86" y="115"/>
                </a:lnTo>
                <a:lnTo>
                  <a:pt x="86" y="115"/>
                </a:lnTo>
                <a:lnTo>
                  <a:pt x="86" y="115"/>
                </a:lnTo>
                <a:lnTo>
                  <a:pt x="88" y="115"/>
                </a:lnTo>
                <a:lnTo>
                  <a:pt x="90" y="112"/>
                </a:lnTo>
                <a:lnTo>
                  <a:pt x="90" y="112"/>
                </a:lnTo>
                <a:lnTo>
                  <a:pt x="92" y="112"/>
                </a:lnTo>
                <a:lnTo>
                  <a:pt x="92" y="112"/>
                </a:lnTo>
                <a:lnTo>
                  <a:pt x="95" y="110"/>
                </a:lnTo>
                <a:lnTo>
                  <a:pt x="95" y="110"/>
                </a:lnTo>
                <a:lnTo>
                  <a:pt x="95" y="110"/>
                </a:lnTo>
                <a:lnTo>
                  <a:pt x="95" y="110"/>
                </a:lnTo>
                <a:lnTo>
                  <a:pt x="97" y="110"/>
                </a:lnTo>
                <a:lnTo>
                  <a:pt x="97" y="110"/>
                </a:lnTo>
                <a:lnTo>
                  <a:pt x="99" y="110"/>
                </a:lnTo>
                <a:lnTo>
                  <a:pt x="101" y="112"/>
                </a:lnTo>
                <a:lnTo>
                  <a:pt x="101" y="112"/>
                </a:lnTo>
                <a:lnTo>
                  <a:pt x="103" y="112"/>
                </a:lnTo>
                <a:lnTo>
                  <a:pt x="103" y="112"/>
                </a:lnTo>
                <a:lnTo>
                  <a:pt x="105" y="110"/>
                </a:lnTo>
                <a:lnTo>
                  <a:pt x="105" y="110"/>
                </a:lnTo>
                <a:lnTo>
                  <a:pt x="107" y="110"/>
                </a:lnTo>
                <a:lnTo>
                  <a:pt x="109" y="110"/>
                </a:lnTo>
                <a:lnTo>
                  <a:pt x="114" y="110"/>
                </a:lnTo>
                <a:lnTo>
                  <a:pt x="114" y="110"/>
                </a:lnTo>
                <a:lnTo>
                  <a:pt x="118" y="112"/>
                </a:lnTo>
                <a:lnTo>
                  <a:pt x="118" y="112"/>
                </a:lnTo>
                <a:lnTo>
                  <a:pt x="118" y="115"/>
                </a:lnTo>
                <a:lnTo>
                  <a:pt x="120" y="115"/>
                </a:lnTo>
                <a:lnTo>
                  <a:pt x="122" y="117"/>
                </a:lnTo>
                <a:lnTo>
                  <a:pt x="126" y="117"/>
                </a:lnTo>
                <a:lnTo>
                  <a:pt x="126" y="117"/>
                </a:lnTo>
                <a:lnTo>
                  <a:pt x="128" y="117"/>
                </a:lnTo>
                <a:lnTo>
                  <a:pt x="130" y="119"/>
                </a:lnTo>
                <a:lnTo>
                  <a:pt x="130" y="119"/>
                </a:lnTo>
                <a:lnTo>
                  <a:pt x="133" y="119"/>
                </a:lnTo>
                <a:lnTo>
                  <a:pt x="133" y="117"/>
                </a:lnTo>
                <a:lnTo>
                  <a:pt x="133" y="117"/>
                </a:lnTo>
                <a:lnTo>
                  <a:pt x="130" y="117"/>
                </a:lnTo>
                <a:lnTo>
                  <a:pt x="130" y="115"/>
                </a:lnTo>
                <a:lnTo>
                  <a:pt x="130" y="115"/>
                </a:lnTo>
                <a:lnTo>
                  <a:pt x="130" y="115"/>
                </a:lnTo>
                <a:lnTo>
                  <a:pt x="130" y="112"/>
                </a:lnTo>
                <a:lnTo>
                  <a:pt x="130" y="112"/>
                </a:lnTo>
                <a:lnTo>
                  <a:pt x="128" y="108"/>
                </a:lnTo>
                <a:lnTo>
                  <a:pt x="128" y="108"/>
                </a:lnTo>
                <a:lnTo>
                  <a:pt x="130" y="106"/>
                </a:lnTo>
                <a:lnTo>
                  <a:pt x="133" y="104"/>
                </a:lnTo>
                <a:lnTo>
                  <a:pt x="133" y="102"/>
                </a:lnTo>
                <a:lnTo>
                  <a:pt x="135" y="102"/>
                </a:lnTo>
                <a:lnTo>
                  <a:pt x="139" y="98"/>
                </a:lnTo>
                <a:lnTo>
                  <a:pt x="141" y="96"/>
                </a:lnTo>
                <a:lnTo>
                  <a:pt x="141" y="93"/>
                </a:lnTo>
                <a:lnTo>
                  <a:pt x="143" y="91"/>
                </a:lnTo>
                <a:lnTo>
                  <a:pt x="145" y="91"/>
                </a:lnTo>
                <a:lnTo>
                  <a:pt x="149" y="91"/>
                </a:lnTo>
                <a:lnTo>
                  <a:pt x="149" y="89"/>
                </a:lnTo>
                <a:lnTo>
                  <a:pt x="149" y="89"/>
                </a:lnTo>
                <a:lnTo>
                  <a:pt x="152" y="89"/>
                </a:lnTo>
                <a:lnTo>
                  <a:pt x="152" y="87"/>
                </a:lnTo>
                <a:lnTo>
                  <a:pt x="149" y="85"/>
                </a:lnTo>
                <a:lnTo>
                  <a:pt x="149" y="83"/>
                </a:lnTo>
                <a:close/>
              </a:path>
            </a:pathLst>
          </a:custGeom>
          <a:solidFill>
            <a:schemeClr val="accent6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79" name="Freeform 479"/>
          <p:cNvSpPr>
            <a:spLocks/>
          </p:cNvSpPr>
          <p:nvPr/>
        </p:nvSpPr>
        <p:spPr bwMode="auto">
          <a:xfrm>
            <a:off x="5857874" y="3419475"/>
            <a:ext cx="392113" cy="352425"/>
          </a:xfrm>
          <a:custGeom>
            <a:avLst/>
            <a:gdLst>
              <a:gd name="T0" fmla="*/ 241 w 247"/>
              <a:gd name="T1" fmla="*/ 21 h 222"/>
              <a:gd name="T2" fmla="*/ 232 w 247"/>
              <a:gd name="T3" fmla="*/ 17 h 222"/>
              <a:gd name="T4" fmla="*/ 230 w 247"/>
              <a:gd name="T5" fmla="*/ 6 h 222"/>
              <a:gd name="T6" fmla="*/ 217 w 247"/>
              <a:gd name="T7" fmla="*/ 0 h 222"/>
              <a:gd name="T8" fmla="*/ 207 w 247"/>
              <a:gd name="T9" fmla="*/ 0 h 222"/>
              <a:gd name="T10" fmla="*/ 186 w 247"/>
              <a:gd name="T11" fmla="*/ 2 h 222"/>
              <a:gd name="T12" fmla="*/ 169 w 247"/>
              <a:gd name="T13" fmla="*/ 8 h 222"/>
              <a:gd name="T14" fmla="*/ 158 w 247"/>
              <a:gd name="T15" fmla="*/ 17 h 222"/>
              <a:gd name="T16" fmla="*/ 165 w 247"/>
              <a:gd name="T17" fmla="*/ 27 h 222"/>
              <a:gd name="T18" fmla="*/ 163 w 247"/>
              <a:gd name="T19" fmla="*/ 33 h 222"/>
              <a:gd name="T20" fmla="*/ 154 w 247"/>
              <a:gd name="T21" fmla="*/ 44 h 222"/>
              <a:gd name="T22" fmla="*/ 146 w 247"/>
              <a:gd name="T23" fmla="*/ 52 h 222"/>
              <a:gd name="T24" fmla="*/ 144 w 247"/>
              <a:gd name="T25" fmla="*/ 63 h 222"/>
              <a:gd name="T26" fmla="*/ 131 w 247"/>
              <a:gd name="T27" fmla="*/ 74 h 222"/>
              <a:gd name="T28" fmla="*/ 122 w 247"/>
              <a:gd name="T29" fmla="*/ 93 h 222"/>
              <a:gd name="T30" fmla="*/ 112 w 247"/>
              <a:gd name="T31" fmla="*/ 88 h 222"/>
              <a:gd name="T32" fmla="*/ 106 w 247"/>
              <a:gd name="T33" fmla="*/ 97 h 222"/>
              <a:gd name="T34" fmla="*/ 91 w 247"/>
              <a:gd name="T35" fmla="*/ 99 h 222"/>
              <a:gd name="T36" fmla="*/ 82 w 247"/>
              <a:gd name="T37" fmla="*/ 114 h 222"/>
              <a:gd name="T38" fmla="*/ 74 w 247"/>
              <a:gd name="T39" fmla="*/ 124 h 222"/>
              <a:gd name="T40" fmla="*/ 53 w 247"/>
              <a:gd name="T41" fmla="*/ 126 h 222"/>
              <a:gd name="T42" fmla="*/ 11 w 247"/>
              <a:gd name="T43" fmla="*/ 124 h 222"/>
              <a:gd name="T44" fmla="*/ 11 w 247"/>
              <a:gd name="T45" fmla="*/ 137 h 222"/>
              <a:gd name="T46" fmla="*/ 30 w 247"/>
              <a:gd name="T47" fmla="*/ 148 h 222"/>
              <a:gd name="T48" fmla="*/ 30 w 247"/>
              <a:gd name="T49" fmla="*/ 164 h 222"/>
              <a:gd name="T50" fmla="*/ 38 w 247"/>
              <a:gd name="T51" fmla="*/ 167 h 222"/>
              <a:gd name="T52" fmla="*/ 30 w 247"/>
              <a:gd name="T53" fmla="*/ 175 h 222"/>
              <a:gd name="T54" fmla="*/ 19 w 247"/>
              <a:gd name="T55" fmla="*/ 179 h 222"/>
              <a:gd name="T56" fmla="*/ 13 w 247"/>
              <a:gd name="T57" fmla="*/ 188 h 222"/>
              <a:gd name="T58" fmla="*/ 19 w 247"/>
              <a:gd name="T59" fmla="*/ 198 h 222"/>
              <a:gd name="T60" fmla="*/ 36 w 247"/>
              <a:gd name="T61" fmla="*/ 196 h 222"/>
              <a:gd name="T62" fmla="*/ 51 w 247"/>
              <a:gd name="T63" fmla="*/ 194 h 222"/>
              <a:gd name="T64" fmla="*/ 76 w 247"/>
              <a:gd name="T65" fmla="*/ 194 h 222"/>
              <a:gd name="T66" fmla="*/ 82 w 247"/>
              <a:gd name="T67" fmla="*/ 192 h 222"/>
              <a:gd name="T68" fmla="*/ 95 w 247"/>
              <a:gd name="T69" fmla="*/ 205 h 222"/>
              <a:gd name="T70" fmla="*/ 101 w 247"/>
              <a:gd name="T71" fmla="*/ 217 h 222"/>
              <a:gd name="T72" fmla="*/ 110 w 247"/>
              <a:gd name="T73" fmla="*/ 219 h 222"/>
              <a:gd name="T74" fmla="*/ 118 w 247"/>
              <a:gd name="T75" fmla="*/ 217 h 222"/>
              <a:gd name="T76" fmla="*/ 122 w 247"/>
              <a:gd name="T77" fmla="*/ 213 h 222"/>
              <a:gd name="T78" fmla="*/ 137 w 247"/>
              <a:gd name="T79" fmla="*/ 215 h 222"/>
              <a:gd name="T80" fmla="*/ 148 w 247"/>
              <a:gd name="T81" fmla="*/ 211 h 222"/>
              <a:gd name="T82" fmla="*/ 156 w 247"/>
              <a:gd name="T83" fmla="*/ 211 h 222"/>
              <a:gd name="T84" fmla="*/ 156 w 247"/>
              <a:gd name="T85" fmla="*/ 205 h 222"/>
              <a:gd name="T86" fmla="*/ 148 w 247"/>
              <a:gd name="T87" fmla="*/ 190 h 222"/>
              <a:gd name="T88" fmla="*/ 141 w 247"/>
              <a:gd name="T89" fmla="*/ 179 h 222"/>
              <a:gd name="T90" fmla="*/ 131 w 247"/>
              <a:gd name="T91" fmla="*/ 173 h 222"/>
              <a:gd name="T92" fmla="*/ 141 w 247"/>
              <a:gd name="T93" fmla="*/ 156 h 222"/>
              <a:gd name="T94" fmla="*/ 150 w 247"/>
              <a:gd name="T95" fmla="*/ 154 h 222"/>
              <a:gd name="T96" fmla="*/ 169 w 247"/>
              <a:gd name="T97" fmla="*/ 152 h 222"/>
              <a:gd name="T98" fmla="*/ 184 w 247"/>
              <a:gd name="T99" fmla="*/ 135 h 222"/>
              <a:gd name="T100" fmla="*/ 198 w 247"/>
              <a:gd name="T101" fmla="*/ 118 h 222"/>
              <a:gd name="T102" fmla="*/ 207 w 247"/>
              <a:gd name="T103" fmla="*/ 103 h 222"/>
              <a:gd name="T104" fmla="*/ 209 w 247"/>
              <a:gd name="T105" fmla="*/ 95 h 222"/>
              <a:gd name="T106" fmla="*/ 220 w 247"/>
              <a:gd name="T107" fmla="*/ 82 h 222"/>
              <a:gd name="T108" fmla="*/ 211 w 247"/>
              <a:gd name="T109" fmla="*/ 76 h 222"/>
              <a:gd name="T110" fmla="*/ 205 w 247"/>
              <a:gd name="T111" fmla="*/ 69 h 222"/>
              <a:gd name="T112" fmla="*/ 201 w 247"/>
              <a:gd name="T113" fmla="*/ 63 h 222"/>
              <a:gd name="T114" fmla="*/ 201 w 247"/>
              <a:gd name="T115" fmla="*/ 55 h 222"/>
              <a:gd name="T116" fmla="*/ 198 w 247"/>
              <a:gd name="T117" fmla="*/ 50 h 222"/>
              <a:gd name="T118" fmla="*/ 198 w 247"/>
              <a:gd name="T119" fmla="*/ 44 h 222"/>
              <a:gd name="T120" fmla="*/ 215 w 247"/>
              <a:gd name="T121" fmla="*/ 40 h 222"/>
              <a:gd name="T122" fmla="*/ 232 w 247"/>
              <a:gd name="T123" fmla="*/ 40 h 222"/>
              <a:gd name="T124" fmla="*/ 245 w 247"/>
              <a:gd name="T125" fmla="*/ 36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47" h="222">
                <a:moveTo>
                  <a:pt x="247" y="31"/>
                </a:moveTo>
                <a:lnTo>
                  <a:pt x="247" y="29"/>
                </a:lnTo>
                <a:lnTo>
                  <a:pt x="245" y="29"/>
                </a:lnTo>
                <a:lnTo>
                  <a:pt x="245" y="27"/>
                </a:lnTo>
                <a:lnTo>
                  <a:pt x="243" y="25"/>
                </a:lnTo>
                <a:lnTo>
                  <a:pt x="243" y="23"/>
                </a:lnTo>
                <a:lnTo>
                  <a:pt x="243" y="23"/>
                </a:lnTo>
                <a:lnTo>
                  <a:pt x="241" y="21"/>
                </a:lnTo>
                <a:lnTo>
                  <a:pt x="241" y="21"/>
                </a:lnTo>
                <a:lnTo>
                  <a:pt x="239" y="19"/>
                </a:lnTo>
                <a:lnTo>
                  <a:pt x="239" y="19"/>
                </a:lnTo>
                <a:lnTo>
                  <a:pt x="236" y="21"/>
                </a:lnTo>
                <a:lnTo>
                  <a:pt x="234" y="21"/>
                </a:lnTo>
                <a:lnTo>
                  <a:pt x="234" y="21"/>
                </a:lnTo>
                <a:lnTo>
                  <a:pt x="234" y="21"/>
                </a:lnTo>
                <a:lnTo>
                  <a:pt x="232" y="19"/>
                </a:lnTo>
                <a:lnTo>
                  <a:pt x="232" y="17"/>
                </a:lnTo>
                <a:lnTo>
                  <a:pt x="232" y="17"/>
                </a:lnTo>
                <a:lnTo>
                  <a:pt x="230" y="17"/>
                </a:lnTo>
                <a:lnTo>
                  <a:pt x="230" y="17"/>
                </a:lnTo>
                <a:lnTo>
                  <a:pt x="230" y="17"/>
                </a:lnTo>
                <a:lnTo>
                  <a:pt x="230" y="14"/>
                </a:lnTo>
                <a:lnTo>
                  <a:pt x="230" y="14"/>
                </a:lnTo>
                <a:lnTo>
                  <a:pt x="230" y="10"/>
                </a:lnTo>
                <a:lnTo>
                  <a:pt x="230" y="8"/>
                </a:lnTo>
                <a:lnTo>
                  <a:pt x="230" y="8"/>
                </a:lnTo>
                <a:lnTo>
                  <a:pt x="230" y="6"/>
                </a:lnTo>
                <a:lnTo>
                  <a:pt x="228" y="6"/>
                </a:lnTo>
                <a:lnTo>
                  <a:pt x="228" y="6"/>
                </a:lnTo>
                <a:lnTo>
                  <a:pt x="226" y="4"/>
                </a:lnTo>
                <a:lnTo>
                  <a:pt x="224" y="4"/>
                </a:lnTo>
                <a:lnTo>
                  <a:pt x="224" y="4"/>
                </a:lnTo>
                <a:lnTo>
                  <a:pt x="222" y="4"/>
                </a:lnTo>
                <a:lnTo>
                  <a:pt x="222" y="2"/>
                </a:lnTo>
                <a:lnTo>
                  <a:pt x="222" y="2"/>
                </a:lnTo>
                <a:lnTo>
                  <a:pt x="217" y="0"/>
                </a:lnTo>
                <a:lnTo>
                  <a:pt x="217" y="0"/>
                </a:lnTo>
                <a:lnTo>
                  <a:pt x="215" y="0"/>
                </a:lnTo>
                <a:lnTo>
                  <a:pt x="213" y="0"/>
                </a:lnTo>
                <a:lnTo>
                  <a:pt x="213" y="0"/>
                </a:lnTo>
                <a:lnTo>
                  <a:pt x="213" y="0"/>
                </a:lnTo>
                <a:lnTo>
                  <a:pt x="211" y="0"/>
                </a:lnTo>
                <a:lnTo>
                  <a:pt x="209" y="0"/>
                </a:lnTo>
                <a:lnTo>
                  <a:pt x="209" y="0"/>
                </a:lnTo>
                <a:lnTo>
                  <a:pt x="207" y="0"/>
                </a:lnTo>
                <a:lnTo>
                  <a:pt x="203" y="2"/>
                </a:lnTo>
                <a:lnTo>
                  <a:pt x="201" y="2"/>
                </a:lnTo>
                <a:lnTo>
                  <a:pt x="201" y="2"/>
                </a:lnTo>
                <a:lnTo>
                  <a:pt x="198" y="2"/>
                </a:lnTo>
                <a:lnTo>
                  <a:pt x="196" y="2"/>
                </a:lnTo>
                <a:lnTo>
                  <a:pt x="196" y="2"/>
                </a:lnTo>
                <a:lnTo>
                  <a:pt x="192" y="2"/>
                </a:lnTo>
                <a:lnTo>
                  <a:pt x="188" y="2"/>
                </a:lnTo>
                <a:lnTo>
                  <a:pt x="186" y="2"/>
                </a:lnTo>
                <a:lnTo>
                  <a:pt x="182" y="2"/>
                </a:lnTo>
                <a:lnTo>
                  <a:pt x="179" y="2"/>
                </a:lnTo>
                <a:lnTo>
                  <a:pt x="177" y="4"/>
                </a:lnTo>
                <a:lnTo>
                  <a:pt x="177" y="4"/>
                </a:lnTo>
                <a:lnTo>
                  <a:pt x="175" y="4"/>
                </a:lnTo>
                <a:lnTo>
                  <a:pt x="173" y="4"/>
                </a:lnTo>
                <a:lnTo>
                  <a:pt x="173" y="4"/>
                </a:lnTo>
                <a:lnTo>
                  <a:pt x="171" y="6"/>
                </a:lnTo>
                <a:lnTo>
                  <a:pt x="169" y="8"/>
                </a:lnTo>
                <a:lnTo>
                  <a:pt x="167" y="8"/>
                </a:lnTo>
                <a:lnTo>
                  <a:pt x="167" y="10"/>
                </a:lnTo>
                <a:lnTo>
                  <a:pt x="167" y="10"/>
                </a:lnTo>
                <a:lnTo>
                  <a:pt x="165" y="10"/>
                </a:lnTo>
                <a:lnTo>
                  <a:pt x="163" y="10"/>
                </a:lnTo>
                <a:lnTo>
                  <a:pt x="163" y="12"/>
                </a:lnTo>
                <a:lnTo>
                  <a:pt x="160" y="14"/>
                </a:lnTo>
                <a:lnTo>
                  <a:pt x="158" y="14"/>
                </a:lnTo>
                <a:lnTo>
                  <a:pt x="158" y="17"/>
                </a:lnTo>
                <a:lnTo>
                  <a:pt x="158" y="17"/>
                </a:lnTo>
                <a:lnTo>
                  <a:pt x="160" y="19"/>
                </a:lnTo>
                <a:lnTo>
                  <a:pt x="160" y="19"/>
                </a:lnTo>
                <a:lnTo>
                  <a:pt x="160" y="21"/>
                </a:lnTo>
                <a:lnTo>
                  <a:pt x="163" y="23"/>
                </a:lnTo>
                <a:lnTo>
                  <a:pt x="163" y="25"/>
                </a:lnTo>
                <a:lnTo>
                  <a:pt x="165" y="25"/>
                </a:lnTo>
                <a:lnTo>
                  <a:pt x="165" y="27"/>
                </a:lnTo>
                <a:lnTo>
                  <a:pt x="165" y="27"/>
                </a:lnTo>
                <a:lnTo>
                  <a:pt x="165" y="27"/>
                </a:lnTo>
                <a:lnTo>
                  <a:pt x="163" y="29"/>
                </a:lnTo>
                <a:lnTo>
                  <a:pt x="163" y="29"/>
                </a:lnTo>
                <a:lnTo>
                  <a:pt x="165" y="29"/>
                </a:lnTo>
                <a:lnTo>
                  <a:pt x="165" y="31"/>
                </a:lnTo>
                <a:lnTo>
                  <a:pt x="165" y="31"/>
                </a:lnTo>
                <a:lnTo>
                  <a:pt x="165" y="31"/>
                </a:lnTo>
                <a:lnTo>
                  <a:pt x="163" y="33"/>
                </a:lnTo>
                <a:lnTo>
                  <a:pt x="163" y="33"/>
                </a:lnTo>
                <a:lnTo>
                  <a:pt x="163" y="36"/>
                </a:lnTo>
                <a:lnTo>
                  <a:pt x="160" y="36"/>
                </a:lnTo>
                <a:lnTo>
                  <a:pt x="160" y="36"/>
                </a:lnTo>
                <a:lnTo>
                  <a:pt x="158" y="38"/>
                </a:lnTo>
                <a:lnTo>
                  <a:pt x="156" y="40"/>
                </a:lnTo>
                <a:lnTo>
                  <a:pt x="156" y="42"/>
                </a:lnTo>
                <a:lnTo>
                  <a:pt x="156" y="42"/>
                </a:lnTo>
                <a:lnTo>
                  <a:pt x="154" y="42"/>
                </a:lnTo>
                <a:lnTo>
                  <a:pt x="154" y="44"/>
                </a:lnTo>
                <a:lnTo>
                  <a:pt x="156" y="44"/>
                </a:lnTo>
                <a:lnTo>
                  <a:pt x="156" y="46"/>
                </a:lnTo>
                <a:lnTo>
                  <a:pt x="156" y="46"/>
                </a:lnTo>
                <a:lnTo>
                  <a:pt x="156" y="48"/>
                </a:lnTo>
                <a:lnTo>
                  <a:pt x="156" y="50"/>
                </a:lnTo>
                <a:lnTo>
                  <a:pt x="156" y="50"/>
                </a:lnTo>
                <a:lnTo>
                  <a:pt x="152" y="52"/>
                </a:lnTo>
                <a:lnTo>
                  <a:pt x="150" y="52"/>
                </a:lnTo>
                <a:lnTo>
                  <a:pt x="146" y="52"/>
                </a:lnTo>
                <a:lnTo>
                  <a:pt x="146" y="52"/>
                </a:lnTo>
                <a:lnTo>
                  <a:pt x="144" y="52"/>
                </a:lnTo>
                <a:lnTo>
                  <a:pt x="139" y="50"/>
                </a:lnTo>
                <a:lnTo>
                  <a:pt x="137" y="50"/>
                </a:lnTo>
                <a:lnTo>
                  <a:pt x="137" y="52"/>
                </a:lnTo>
                <a:lnTo>
                  <a:pt x="141" y="57"/>
                </a:lnTo>
                <a:lnTo>
                  <a:pt x="141" y="59"/>
                </a:lnTo>
                <a:lnTo>
                  <a:pt x="144" y="61"/>
                </a:lnTo>
                <a:lnTo>
                  <a:pt x="144" y="63"/>
                </a:lnTo>
                <a:lnTo>
                  <a:pt x="144" y="63"/>
                </a:lnTo>
                <a:lnTo>
                  <a:pt x="141" y="65"/>
                </a:lnTo>
                <a:lnTo>
                  <a:pt x="139" y="67"/>
                </a:lnTo>
                <a:lnTo>
                  <a:pt x="135" y="67"/>
                </a:lnTo>
                <a:lnTo>
                  <a:pt x="133" y="67"/>
                </a:lnTo>
                <a:lnTo>
                  <a:pt x="133" y="67"/>
                </a:lnTo>
                <a:lnTo>
                  <a:pt x="131" y="72"/>
                </a:lnTo>
                <a:lnTo>
                  <a:pt x="131" y="72"/>
                </a:lnTo>
                <a:lnTo>
                  <a:pt x="131" y="74"/>
                </a:lnTo>
                <a:lnTo>
                  <a:pt x="131" y="76"/>
                </a:lnTo>
                <a:lnTo>
                  <a:pt x="129" y="76"/>
                </a:lnTo>
                <a:lnTo>
                  <a:pt x="129" y="78"/>
                </a:lnTo>
                <a:lnTo>
                  <a:pt x="129" y="82"/>
                </a:lnTo>
                <a:lnTo>
                  <a:pt x="129" y="86"/>
                </a:lnTo>
                <a:lnTo>
                  <a:pt x="127" y="88"/>
                </a:lnTo>
                <a:lnTo>
                  <a:pt x="127" y="91"/>
                </a:lnTo>
                <a:lnTo>
                  <a:pt x="125" y="91"/>
                </a:lnTo>
                <a:lnTo>
                  <a:pt x="122" y="93"/>
                </a:lnTo>
                <a:lnTo>
                  <a:pt x="120" y="91"/>
                </a:lnTo>
                <a:lnTo>
                  <a:pt x="120" y="91"/>
                </a:lnTo>
                <a:lnTo>
                  <a:pt x="120" y="91"/>
                </a:lnTo>
                <a:lnTo>
                  <a:pt x="118" y="88"/>
                </a:lnTo>
                <a:lnTo>
                  <a:pt x="116" y="88"/>
                </a:lnTo>
                <a:lnTo>
                  <a:pt x="116" y="91"/>
                </a:lnTo>
                <a:lnTo>
                  <a:pt x="114" y="88"/>
                </a:lnTo>
                <a:lnTo>
                  <a:pt x="112" y="88"/>
                </a:lnTo>
                <a:lnTo>
                  <a:pt x="112" y="88"/>
                </a:lnTo>
                <a:lnTo>
                  <a:pt x="112" y="88"/>
                </a:lnTo>
                <a:lnTo>
                  <a:pt x="110" y="91"/>
                </a:lnTo>
                <a:lnTo>
                  <a:pt x="106" y="93"/>
                </a:lnTo>
                <a:lnTo>
                  <a:pt x="103" y="93"/>
                </a:lnTo>
                <a:lnTo>
                  <a:pt x="103" y="95"/>
                </a:lnTo>
                <a:lnTo>
                  <a:pt x="103" y="95"/>
                </a:lnTo>
                <a:lnTo>
                  <a:pt x="103" y="95"/>
                </a:lnTo>
                <a:lnTo>
                  <a:pt x="106" y="97"/>
                </a:lnTo>
                <a:lnTo>
                  <a:pt x="106" y="97"/>
                </a:lnTo>
                <a:lnTo>
                  <a:pt x="103" y="97"/>
                </a:lnTo>
                <a:lnTo>
                  <a:pt x="103" y="97"/>
                </a:lnTo>
                <a:lnTo>
                  <a:pt x="101" y="99"/>
                </a:lnTo>
                <a:lnTo>
                  <a:pt x="99" y="99"/>
                </a:lnTo>
                <a:lnTo>
                  <a:pt x="95" y="99"/>
                </a:lnTo>
                <a:lnTo>
                  <a:pt x="95" y="97"/>
                </a:lnTo>
                <a:lnTo>
                  <a:pt x="93" y="97"/>
                </a:lnTo>
                <a:lnTo>
                  <a:pt x="91" y="97"/>
                </a:lnTo>
                <a:lnTo>
                  <a:pt x="91" y="99"/>
                </a:lnTo>
                <a:lnTo>
                  <a:pt x="89" y="101"/>
                </a:lnTo>
                <a:lnTo>
                  <a:pt x="89" y="101"/>
                </a:lnTo>
                <a:lnTo>
                  <a:pt x="87" y="103"/>
                </a:lnTo>
                <a:lnTo>
                  <a:pt x="87" y="103"/>
                </a:lnTo>
                <a:lnTo>
                  <a:pt x="84" y="103"/>
                </a:lnTo>
                <a:lnTo>
                  <a:pt x="84" y="105"/>
                </a:lnTo>
                <a:lnTo>
                  <a:pt x="82" y="110"/>
                </a:lnTo>
                <a:lnTo>
                  <a:pt x="82" y="110"/>
                </a:lnTo>
                <a:lnTo>
                  <a:pt x="82" y="114"/>
                </a:lnTo>
                <a:lnTo>
                  <a:pt x="82" y="116"/>
                </a:lnTo>
                <a:lnTo>
                  <a:pt x="82" y="118"/>
                </a:lnTo>
                <a:lnTo>
                  <a:pt x="82" y="118"/>
                </a:lnTo>
                <a:lnTo>
                  <a:pt x="84" y="120"/>
                </a:lnTo>
                <a:lnTo>
                  <a:pt x="82" y="120"/>
                </a:lnTo>
                <a:lnTo>
                  <a:pt x="82" y="122"/>
                </a:lnTo>
                <a:lnTo>
                  <a:pt x="82" y="122"/>
                </a:lnTo>
                <a:lnTo>
                  <a:pt x="78" y="122"/>
                </a:lnTo>
                <a:lnTo>
                  <a:pt x="74" y="124"/>
                </a:lnTo>
                <a:lnTo>
                  <a:pt x="70" y="124"/>
                </a:lnTo>
                <a:lnTo>
                  <a:pt x="65" y="126"/>
                </a:lnTo>
                <a:lnTo>
                  <a:pt x="65" y="126"/>
                </a:lnTo>
                <a:lnTo>
                  <a:pt x="61" y="126"/>
                </a:lnTo>
                <a:lnTo>
                  <a:pt x="61" y="126"/>
                </a:lnTo>
                <a:lnTo>
                  <a:pt x="59" y="126"/>
                </a:lnTo>
                <a:lnTo>
                  <a:pt x="57" y="126"/>
                </a:lnTo>
                <a:lnTo>
                  <a:pt x="55" y="126"/>
                </a:lnTo>
                <a:lnTo>
                  <a:pt x="53" y="126"/>
                </a:lnTo>
                <a:lnTo>
                  <a:pt x="51" y="129"/>
                </a:lnTo>
                <a:lnTo>
                  <a:pt x="51" y="129"/>
                </a:lnTo>
                <a:lnTo>
                  <a:pt x="51" y="129"/>
                </a:lnTo>
                <a:lnTo>
                  <a:pt x="49" y="129"/>
                </a:lnTo>
                <a:lnTo>
                  <a:pt x="42" y="126"/>
                </a:lnTo>
                <a:lnTo>
                  <a:pt x="25" y="129"/>
                </a:lnTo>
                <a:lnTo>
                  <a:pt x="23" y="129"/>
                </a:lnTo>
                <a:lnTo>
                  <a:pt x="17" y="126"/>
                </a:lnTo>
                <a:lnTo>
                  <a:pt x="11" y="124"/>
                </a:lnTo>
                <a:lnTo>
                  <a:pt x="6" y="122"/>
                </a:lnTo>
                <a:lnTo>
                  <a:pt x="0" y="122"/>
                </a:lnTo>
                <a:lnTo>
                  <a:pt x="2" y="124"/>
                </a:lnTo>
                <a:lnTo>
                  <a:pt x="4" y="126"/>
                </a:lnTo>
                <a:lnTo>
                  <a:pt x="6" y="129"/>
                </a:lnTo>
                <a:lnTo>
                  <a:pt x="8" y="131"/>
                </a:lnTo>
                <a:lnTo>
                  <a:pt x="8" y="131"/>
                </a:lnTo>
                <a:lnTo>
                  <a:pt x="11" y="135"/>
                </a:lnTo>
                <a:lnTo>
                  <a:pt x="11" y="137"/>
                </a:lnTo>
                <a:lnTo>
                  <a:pt x="13" y="139"/>
                </a:lnTo>
                <a:lnTo>
                  <a:pt x="15" y="141"/>
                </a:lnTo>
                <a:lnTo>
                  <a:pt x="17" y="143"/>
                </a:lnTo>
                <a:lnTo>
                  <a:pt x="19" y="143"/>
                </a:lnTo>
                <a:lnTo>
                  <a:pt x="19" y="143"/>
                </a:lnTo>
                <a:lnTo>
                  <a:pt x="23" y="145"/>
                </a:lnTo>
                <a:lnTo>
                  <a:pt x="25" y="145"/>
                </a:lnTo>
                <a:lnTo>
                  <a:pt x="25" y="148"/>
                </a:lnTo>
                <a:lnTo>
                  <a:pt x="30" y="148"/>
                </a:lnTo>
                <a:lnTo>
                  <a:pt x="30" y="148"/>
                </a:lnTo>
                <a:lnTo>
                  <a:pt x="30" y="148"/>
                </a:lnTo>
                <a:lnTo>
                  <a:pt x="30" y="150"/>
                </a:lnTo>
                <a:lnTo>
                  <a:pt x="30" y="152"/>
                </a:lnTo>
                <a:lnTo>
                  <a:pt x="30" y="156"/>
                </a:lnTo>
                <a:lnTo>
                  <a:pt x="30" y="160"/>
                </a:lnTo>
                <a:lnTo>
                  <a:pt x="30" y="160"/>
                </a:lnTo>
                <a:lnTo>
                  <a:pt x="30" y="162"/>
                </a:lnTo>
                <a:lnTo>
                  <a:pt x="30" y="164"/>
                </a:lnTo>
                <a:lnTo>
                  <a:pt x="30" y="164"/>
                </a:lnTo>
                <a:lnTo>
                  <a:pt x="30" y="164"/>
                </a:lnTo>
                <a:lnTo>
                  <a:pt x="30" y="164"/>
                </a:lnTo>
                <a:lnTo>
                  <a:pt x="32" y="164"/>
                </a:lnTo>
                <a:lnTo>
                  <a:pt x="36" y="164"/>
                </a:lnTo>
                <a:lnTo>
                  <a:pt x="36" y="164"/>
                </a:lnTo>
                <a:lnTo>
                  <a:pt x="36" y="164"/>
                </a:lnTo>
                <a:lnTo>
                  <a:pt x="38" y="167"/>
                </a:lnTo>
                <a:lnTo>
                  <a:pt x="38" y="167"/>
                </a:lnTo>
                <a:lnTo>
                  <a:pt x="36" y="167"/>
                </a:lnTo>
                <a:lnTo>
                  <a:pt x="36" y="169"/>
                </a:lnTo>
                <a:lnTo>
                  <a:pt x="36" y="171"/>
                </a:lnTo>
                <a:lnTo>
                  <a:pt x="36" y="171"/>
                </a:lnTo>
                <a:lnTo>
                  <a:pt x="36" y="171"/>
                </a:lnTo>
                <a:lnTo>
                  <a:pt x="36" y="173"/>
                </a:lnTo>
                <a:lnTo>
                  <a:pt x="36" y="175"/>
                </a:lnTo>
                <a:lnTo>
                  <a:pt x="34" y="175"/>
                </a:lnTo>
                <a:lnTo>
                  <a:pt x="30" y="175"/>
                </a:lnTo>
                <a:lnTo>
                  <a:pt x="30" y="175"/>
                </a:lnTo>
                <a:lnTo>
                  <a:pt x="27" y="175"/>
                </a:lnTo>
                <a:lnTo>
                  <a:pt x="25" y="175"/>
                </a:lnTo>
                <a:lnTo>
                  <a:pt x="23" y="175"/>
                </a:lnTo>
                <a:lnTo>
                  <a:pt x="23" y="177"/>
                </a:lnTo>
                <a:lnTo>
                  <a:pt x="21" y="177"/>
                </a:lnTo>
                <a:lnTo>
                  <a:pt x="21" y="179"/>
                </a:lnTo>
                <a:lnTo>
                  <a:pt x="21" y="179"/>
                </a:lnTo>
                <a:lnTo>
                  <a:pt x="19" y="179"/>
                </a:lnTo>
                <a:lnTo>
                  <a:pt x="19" y="179"/>
                </a:lnTo>
                <a:lnTo>
                  <a:pt x="15" y="181"/>
                </a:lnTo>
                <a:lnTo>
                  <a:pt x="15" y="181"/>
                </a:lnTo>
                <a:lnTo>
                  <a:pt x="15" y="181"/>
                </a:lnTo>
                <a:lnTo>
                  <a:pt x="15" y="186"/>
                </a:lnTo>
                <a:lnTo>
                  <a:pt x="15" y="188"/>
                </a:lnTo>
                <a:lnTo>
                  <a:pt x="13" y="188"/>
                </a:lnTo>
                <a:lnTo>
                  <a:pt x="13" y="188"/>
                </a:lnTo>
                <a:lnTo>
                  <a:pt x="13" y="188"/>
                </a:lnTo>
                <a:lnTo>
                  <a:pt x="13" y="190"/>
                </a:lnTo>
                <a:lnTo>
                  <a:pt x="13" y="192"/>
                </a:lnTo>
                <a:lnTo>
                  <a:pt x="13" y="196"/>
                </a:lnTo>
                <a:lnTo>
                  <a:pt x="11" y="198"/>
                </a:lnTo>
                <a:lnTo>
                  <a:pt x="11" y="198"/>
                </a:lnTo>
                <a:lnTo>
                  <a:pt x="15" y="198"/>
                </a:lnTo>
                <a:lnTo>
                  <a:pt x="17" y="198"/>
                </a:lnTo>
                <a:lnTo>
                  <a:pt x="19" y="198"/>
                </a:lnTo>
                <a:lnTo>
                  <a:pt x="19" y="198"/>
                </a:lnTo>
                <a:lnTo>
                  <a:pt x="21" y="198"/>
                </a:lnTo>
                <a:lnTo>
                  <a:pt x="21" y="198"/>
                </a:lnTo>
                <a:lnTo>
                  <a:pt x="23" y="198"/>
                </a:lnTo>
                <a:lnTo>
                  <a:pt x="23" y="198"/>
                </a:lnTo>
                <a:lnTo>
                  <a:pt x="25" y="198"/>
                </a:lnTo>
                <a:lnTo>
                  <a:pt x="27" y="196"/>
                </a:lnTo>
                <a:lnTo>
                  <a:pt x="27" y="196"/>
                </a:lnTo>
                <a:lnTo>
                  <a:pt x="34" y="198"/>
                </a:lnTo>
                <a:lnTo>
                  <a:pt x="36" y="196"/>
                </a:lnTo>
                <a:lnTo>
                  <a:pt x="38" y="196"/>
                </a:lnTo>
                <a:lnTo>
                  <a:pt x="40" y="198"/>
                </a:lnTo>
                <a:lnTo>
                  <a:pt x="40" y="196"/>
                </a:lnTo>
                <a:lnTo>
                  <a:pt x="42" y="196"/>
                </a:lnTo>
                <a:lnTo>
                  <a:pt x="44" y="194"/>
                </a:lnTo>
                <a:lnTo>
                  <a:pt x="46" y="196"/>
                </a:lnTo>
                <a:lnTo>
                  <a:pt x="49" y="196"/>
                </a:lnTo>
                <a:lnTo>
                  <a:pt x="49" y="194"/>
                </a:lnTo>
                <a:lnTo>
                  <a:pt x="51" y="194"/>
                </a:lnTo>
                <a:lnTo>
                  <a:pt x="51" y="196"/>
                </a:lnTo>
                <a:lnTo>
                  <a:pt x="57" y="196"/>
                </a:lnTo>
                <a:lnTo>
                  <a:pt x="57" y="198"/>
                </a:lnTo>
                <a:lnTo>
                  <a:pt x="59" y="198"/>
                </a:lnTo>
                <a:lnTo>
                  <a:pt x="59" y="196"/>
                </a:lnTo>
                <a:lnTo>
                  <a:pt x="63" y="196"/>
                </a:lnTo>
                <a:lnTo>
                  <a:pt x="70" y="194"/>
                </a:lnTo>
                <a:lnTo>
                  <a:pt x="74" y="196"/>
                </a:lnTo>
                <a:lnTo>
                  <a:pt x="76" y="194"/>
                </a:lnTo>
                <a:lnTo>
                  <a:pt x="82" y="194"/>
                </a:lnTo>
                <a:lnTo>
                  <a:pt x="84" y="194"/>
                </a:lnTo>
                <a:lnTo>
                  <a:pt x="84" y="194"/>
                </a:lnTo>
                <a:lnTo>
                  <a:pt x="87" y="194"/>
                </a:lnTo>
                <a:lnTo>
                  <a:pt x="84" y="194"/>
                </a:lnTo>
                <a:lnTo>
                  <a:pt x="84" y="192"/>
                </a:lnTo>
                <a:lnTo>
                  <a:pt x="80" y="192"/>
                </a:lnTo>
                <a:lnTo>
                  <a:pt x="80" y="192"/>
                </a:lnTo>
                <a:lnTo>
                  <a:pt x="82" y="192"/>
                </a:lnTo>
                <a:lnTo>
                  <a:pt x="84" y="192"/>
                </a:lnTo>
                <a:lnTo>
                  <a:pt x="84" y="192"/>
                </a:lnTo>
                <a:lnTo>
                  <a:pt x="87" y="194"/>
                </a:lnTo>
                <a:lnTo>
                  <a:pt x="87" y="194"/>
                </a:lnTo>
                <a:lnTo>
                  <a:pt x="89" y="196"/>
                </a:lnTo>
                <a:lnTo>
                  <a:pt x="89" y="198"/>
                </a:lnTo>
                <a:lnTo>
                  <a:pt x="89" y="203"/>
                </a:lnTo>
                <a:lnTo>
                  <a:pt x="89" y="203"/>
                </a:lnTo>
                <a:lnTo>
                  <a:pt x="95" y="205"/>
                </a:lnTo>
                <a:lnTo>
                  <a:pt x="97" y="205"/>
                </a:lnTo>
                <a:lnTo>
                  <a:pt x="99" y="211"/>
                </a:lnTo>
                <a:lnTo>
                  <a:pt x="99" y="213"/>
                </a:lnTo>
                <a:lnTo>
                  <a:pt x="99" y="215"/>
                </a:lnTo>
                <a:lnTo>
                  <a:pt x="99" y="215"/>
                </a:lnTo>
                <a:lnTo>
                  <a:pt x="101" y="215"/>
                </a:lnTo>
                <a:lnTo>
                  <a:pt x="101" y="217"/>
                </a:lnTo>
                <a:lnTo>
                  <a:pt x="101" y="217"/>
                </a:lnTo>
                <a:lnTo>
                  <a:pt x="101" y="217"/>
                </a:lnTo>
                <a:lnTo>
                  <a:pt x="103" y="219"/>
                </a:lnTo>
                <a:lnTo>
                  <a:pt x="103" y="217"/>
                </a:lnTo>
                <a:lnTo>
                  <a:pt x="103" y="219"/>
                </a:lnTo>
                <a:lnTo>
                  <a:pt x="103" y="219"/>
                </a:lnTo>
                <a:lnTo>
                  <a:pt x="106" y="219"/>
                </a:lnTo>
                <a:lnTo>
                  <a:pt x="108" y="219"/>
                </a:lnTo>
                <a:lnTo>
                  <a:pt x="108" y="219"/>
                </a:lnTo>
                <a:lnTo>
                  <a:pt x="110" y="219"/>
                </a:lnTo>
                <a:lnTo>
                  <a:pt x="110" y="219"/>
                </a:lnTo>
                <a:lnTo>
                  <a:pt x="110" y="219"/>
                </a:lnTo>
                <a:lnTo>
                  <a:pt x="112" y="222"/>
                </a:lnTo>
                <a:lnTo>
                  <a:pt x="112" y="219"/>
                </a:lnTo>
                <a:lnTo>
                  <a:pt x="112" y="219"/>
                </a:lnTo>
                <a:lnTo>
                  <a:pt x="112" y="219"/>
                </a:lnTo>
                <a:lnTo>
                  <a:pt x="114" y="217"/>
                </a:lnTo>
                <a:lnTo>
                  <a:pt x="114" y="217"/>
                </a:lnTo>
                <a:lnTo>
                  <a:pt x="116" y="217"/>
                </a:lnTo>
                <a:lnTo>
                  <a:pt x="118" y="217"/>
                </a:lnTo>
                <a:lnTo>
                  <a:pt x="120" y="217"/>
                </a:lnTo>
                <a:lnTo>
                  <a:pt x="120" y="213"/>
                </a:lnTo>
                <a:lnTo>
                  <a:pt x="120" y="213"/>
                </a:lnTo>
                <a:lnTo>
                  <a:pt x="120" y="213"/>
                </a:lnTo>
                <a:lnTo>
                  <a:pt x="120" y="211"/>
                </a:lnTo>
                <a:lnTo>
                  <a:pt x="122" y="211"/>
                </a:lnTo>
                <a:lnTo>
                  <a:pt x="122" y="213"/>
                </a:lnTo>
                <a:lnTo>
                  <a:pt x="122" y="213"/>
                </a:lnTo>
                <a:lnTo>
                  <a:pt x="122" y="213"/>
                </a:lnTo>
                <a:lnTo>
                  <a:pt x="125" y="213"/>
                </a:lnTo>
                <a:lnTo>
                  <a:pt x="125" y="213"/>
                </a:lnTo>
                <a:lnTo>
                  <a:pt x="127" y="213"/>
                </a:lnTo>
                <a:lnTo>
                  <a:pt x="129" y="213"/>
                </a:lnTo>
                <a:lnTo>
                  <a:pt x="131" y="213"/>
                </a:lnTo>
                <a:lnTo>
                  <a:pt x="133" y="213"/>
                </a:lnTo>
                <a:lnTo>
                  <a:pt x="135" y="213"/>
                </a:lnTo>
                <a:lnTo>
                  <a:pt x="135" y="215"/>
                </a:lnTo>
                <a:lnTo>
                  <a:pt x="137" y="215"/>
                </a:lnTo>
                <a:lnTo>
                  <a:pt x="139" y="215"/>
                </a:lnTo>
                <a:lnTo>
                  <a:pt x="139" y="213"/>
                </a:lnTo>
                <a:lnTo>
                  <a:pt x="141" y="213"/>
                </a:lnTo>
                <a:lnTo>
                  <a:pt x="141" y="213"/>
                </a:lnTo>
                <a:lnTo>
                  <a:pt x="144" y="211"/>
                </a:lnTo>
                <a:lnTo>
                  <a:pt x="148" y="211"/>
                </a:lnTo>
                <a:lnTo>
                  <a:pt x="148" y="211"/>
                </a:lnTo>
                <a:lnTo>
                  <a:pt x="148" y="211"/>
                </a:lnTo>
                <a:lnTo>
                  <a:pt x="148" y="211"/>
                </a:lnTo>
                <a:lnTo>
                  <a:pt x="148" y="213"/>
                </a:lnTo>
                <a:lnTo>
                  <a:pt x="150" y="213"/>
                </a:lnTo>
                <a:lnTo>
                  <a:pt x="150" y="213"/>
                </a:lnTo>
                <a:lnTo>
                  <a:pt x="152" y="213"/>
                </a:lnTo>
                <a:lnTo>
                  <a:pt x="152" y="213"/>
                </a:lnTo>
                <a:lnTo>
                  <a:pt x="154" y="211"/>
                </a:lnTo>
                <a:lnTo>
                  <a:pt x="154" y="211"/>
                </a:lnTo>
                <a:lnTo>
                  <a:pt x="154" y="211"/>
                </a:lnTo>
                <a:lnTo>
                  <a:pt x="156" y="211"/>
                </a:lnTo>
                <a:lnTo>
                  <a:pt x="156" y="211"/>
                </a:lnTo>
                <a:lnTo>
                  <a:pt x="154" y="209"/>
                </a:lnTo>
                <a:lnTo>
                  <a:pt x="154" y="209"/>
                </a:lnTo>
                <a:lnTo>
                  <a:pt x="154" y="209"/>
                </a:lnTo>
                <a:lnTo>
                  <a:pt x="154" y="207"/>
                </a:lnTo>
                <a:lnTo>
                  <a:pt x="154" y="207"/>
                </a:lnTo>
                <a:lnTo>
                  <a:pt x="154" y="207"/>
                </a:lnTo>
                <a:lnTo>
                  <a:pt x="156" y="207"/>
                </a:lnTo>
                <a:lnTo>
                  <a:pt x="156" y="205"/>
                </a:lnTo>
                <a:lnTo>
                  <a:pt x="154" y="203"/>
                </a:lnTo>
                <a:lnTo>
                  <a:pt x="154" y="200"/>
                </a:lnTo>
                <a:lnTo>
                  <a:pt x="152" y="198"/>
                </a:lnTo>
                <a:lnTo>
                  <a:pt x="150" y="196"/>
                </a:lnTo>
                <a:lnTo>
                  <a:pt x="150" y="194"/>
                </a:lnTo>
                <a:lnTo>
                  <a:pt x="150" y="190"/>
                </a:lnTo>
                <a:lnTo>
                  <a:pt x="150" y="190"/>
                </a:lnTo>
                <a:lnTo>
                  <a:pt x="150" y="190"/>
                </a:lnTo>
                <a:lnTo>
                  <a:pt x="148" y="190"/>
                </a:lnTo>
                <a:lnTo>
                  <a:pt x="148" y="190"/>
                </a:lnTo>
                <a:lnTo>
                  <a:pt x="146" y="190"/>
                </a:lnTo>
                <a:lnTo>
                  <a:pt x="146" y="190"/>
                </a:lnTo>
                <a:lnTo>
                  <a:pt x="144" y="190"/>
                </a:lnTo>
                <a:lnTo>
                  <a:pt x="141" y="186"/>
                </a:lnTo>
                <a:lnTo>
                  <a:pt x="141" y="186"/>
                </a:lnTo>
                <a:lnTo>
                  <a:pt x="141" y="184"/>
                </a:lnTo>
                <a:lnTo>
                  <a:pt x="141" y="181"/>
                </a:lnTo>
                <a:lnTo>
                  <a:pt x="141" y="179"/>
                </a:lnTo>
                <a:lnTo>
                  <a:pt x="141" y="177"/>
                </a:lnTo>
                <a:lnTo>
                  <a:pt x="141" y="177"/>
                </a:lnTo>
                <a:lnTo>
                  <a:pt x="141" y="175"/>
                </a:lnTo>
                <a:lnTo>
                  <a:pt x="141" y="175"/>
                </a:lnTo>
                <a:lnTo>
                  <a:pt x="139" y="175"/>
                </a:lnTo>
                <a:lnTo>
                  <a:pt x="135" y="175"/>
                </a:lnTo>
                <a:lnTo>
                  <a:pt x="133" y="173"/>
                </a:lnTo>
                <a:lnTo>
                  <a:pt x="133" y="173"/>
                </a:lnTo>
                <a:lnTo>
                  <a:pt x="131" y="173"/>
                </a:lnTo>
                <a:lnTo>
                  <a:pt x="131" y="171"/>
                </a:lnTo>
                <a:lnTo>
                  <a:pt x="133" y="169"/>
                </a:lnTo>
                <a:lnTo>
                  <a:pt x="133" y="167"/>
                </a:lnTo>
                <a:lnTo>
                  <a:pt x="133" y="164"/>
                </a:lnTo>
                <a:lnTo>
                  <a:pt x="133" y="164"/>
                </a:lnTo>
                <a:lnTo>
                  <a:pt x="135" y="164"/>
                </a:lnTo>
                <a:lnTo>
                  <a:pt x="135" y="162"/>
                </a:lnTo>
                <a:lnTo>
                  <a:pt x="137" y="160"/>
                </a:lnTo>
                <a:lnTo>
                  <a:pt x="141" y="156"/>
                </a:lnTo>
                <a:lnTo>
                  <a:pt x="141" y="154"/>
                </a:lnTo>
                <a:lnTo>
                  <a:pt x="144" y="154"/>
                </a:lnTo>
                <a:lnTo>
                  <a:pt x="144" y="154"/>
                </a:lnTo>
                <a:lnTo>
                  <a:pt x="144" y="152"/>
                </a:lnTo>
                <a:lnTo>
                  <a:pt x="146" y="152"/>
                </a:lnTo>
                <a:lnTo>
                  <a:pt x="148" y="152"/>
                </a:lnTo>
                <a:lnTo>
                  <a:pt x="148" y="152"/>
                </a:lnTo>
                <a:lnTo>
                  <a:pt x="150" y="154"/>
                </a:lnTo>
                <a:lnTo>
                  <a:pt x="150" y="154"/>
                </a:lnTo>
                <a:lnTo>
                  <a:pt x="150" y="156"/>
                </a:lnTo>
                <a:lnTo>
                  <a:pt x="150" y="156"/>
                </a:lnTo>
                <a:lnTo>
                  <a:pt x="152" y="156"/>
                </a:lnTo>
                <a:lnTo>
                  <a:pt x="152" y="156"/>
                </a:lnTo>
                <a:lnTo>
                  <a:pt x="158" y="154"/>
                </a:lnTo>
                <a:lnTo>
                  <a:pt x="158" y="154"/>
                </a:lnTo>
                <a:lnTo>
                  <a:pt x="163" y="154"/>
                </a:lnTo>
                <a:lnTo>
                  <a:pt x="167" y="154"/>
                </a:lnTo>
                <a:lnTo>
                  <a:pt x="169" y="152"/>
                </a:lnTo>
                <a:lnTo>
                  <a:pt x="169" y="152"/>
                </a:lnTo>
                <a:lnTo>
                  <a:pt x="169" y="150"/>
                </a:lnTo>
                <a:lnTo>
                  <a:pt x="173" y="145"/>
                </a:lnTo>
                <a:lnTo>
                  <a:pt x="173" y="145"/>
                </a:lnTo>
                <a:lnTo>
                  <a:pt x="173" y="143"/>
                </a:lnTo>
                <a:lnTo>
                  <a:pt x="175" y="141"/>
                </a:lnTo>
                <a:lnTo>
                  <a:pt x="175" y="139"/>
                </a:lnTo>
                <a:lnTo>
                  <a:pt x="179" y="137"/>
                </a:lnTo>
                <a:lnTo>
                  <a:pt x="184" y="135"/>
                </a:lnTo>
                <a:lnTo>
                  <a:pt x="184" y="135"/>
                </a:lnTo>
                <a:lnTo>
                  <a:pt x="188" y="129"/>
                </a:lnTo>
                <a:lnTo>
                  <a:pt x="190" y="126"/>
                </a:lnTo>
                <a:lnTo>
                  <a:pt x="190" y="126"/>
                </a:lnTo>
                <a:lnTo>
                  <a:pt x="190" y="122"/>
                </a:lnTo>
                <a:lnTo>
                  <a:pt x="192" y="120"/>
                </a:lnTo>
                <a:lnTo>
                  <a:pt x="192" y="120"/>
                </a:lnTo>
                <a:lnTo>
                  <a:pt x="196" y="118"/>
                </a:lnTo>
                <a:lnTo>
                  <a:pt x="198" y="118"/>
                </a:lnTo>
                <a:lnTo>
                  <a:pt x="198" y="116"/>
                </a:lnTo>
                <a:lnTo>
                  <a:pt x="201" y="116"/>
                </a:lnTo>
                <a:lnTo>
                  <a:pt x="201" y="114"/>
                </a:lnTo>
                <a:lnTo>
                  <a:pt x="198" y="114"/>
                </a:lnTo>
                <a:lnTo>
                  <a:pt x="198" y="112"/>
                </a:lnTo>
                <a:lnTo>
                  <a:pt x="198" y="112"/>
                </a:lnTo>
                <a:lnTo>
                  <a:pt x="201" y="110"/>
                </a:lnTo>
                <a:lnTo>
                  <a:pt x="205" y="105"/>
                </a:lnTo>
                <a:lnTo>
                  <a:pt x="207" y="103"/>
                </a:lnTo>
                <a:lnTo>
                  <a:pt x="207" y="103"/>
                </a:lnTo>
                <a:lnTo>
                  <a:pt x="209" y="103"/>
                </a:lnTo>
                <a:lnTo>
                  <a:pt x="211" y="101"/>
                </a:lnTo>
                <a:lnTo>
                  <a:pt x="211" y="101"/>
                </a:lnTo>
                <a:lnTo>
                  <a:pt x="209" y="101"/>
                </a:lnTo>
                <a:lnTo>
                  <a:pt x="209" y="99"/>
                </a:lnTo>
                <a:lnTo>
                  <a:pt x="209" y="99"/>
                </a:lnTo>
                <a:lnTo>
                  <a:pt x="209" y="97"/>
                </a:lnTo>
                <a:lnTo>
                  <a:pt x="209" y="95"/>
                </a:lnTo>
                <a:lnTo>
                  <a:pt x="209" y="93"/>
                </a:lnTo>
                <a:lnTo>
                  <a:pt x="209" y="91"/>
                </a:lnTo>
                <a:lnTo>
                  <a:pt x="209" y="88"/>
                </a:lnTo>
                <a:lnTo>
                  <a:pt x="209" y="88"/>
                </a:lnTo>
                <a:lnTo>
                  <a:pt x="211" y="86"/>
                </a:lnTo>
                <a:lnTo>
                  <a:pt x="211" y="86"/>
                </a:lnTo>
                <a:lnTo>
                  <a:pt x="217" y="84"/>
                </a:lnTo>
                <a:lnTo>
                  <a:pt x="217" y="84"/>
                </a:lnTo>
                <a:lnTo>
                  <a:pt x="220" y="82"/>
                </a:lnTo>
                <a:lnTo>
                  <a:pt x="222" y="82"/>
                </a:lnTo>
                <a:lnTo>
                  <a:pt x="222" y="80"/>
                </a:lnTo>
                <a:lnTo>
                  <a:pt x="220" y="80"/>
                </a:lnTo>
                <a:lnTo>
                  <a:pt x="220" y="80"/>
                </a:lnTo>
                <a:lnTo>
                  <a:pt x="217" y="78"/>
                </a:lnTo>
                <a:lnTo>
                  <a:pt x="215" y="78"/>
                </a:lnTo>
                <a:lnTo>
                  <a:pt x="213" y="78"/>
                </a:lnTo>
                <a:lnTo>
                  <a:pt x="211" y="78"/>
                </a:lnTo>
                <a:lnTo>
                  <a:pt x="211" y="76"/>
                </a:lnTo>
                <a:lnTo>
                  <a:pt x="211" y="76"/>
                </a:lnTo>
                <a:lnTo>
                  <a:pt x="211" y="74"/>
                </a:lnTo>
                <a:lnTo>
                  <a:pt x="211" y="72"/>
                </a:lnTo>
                <a:lnTo>
                  <a:pt x="209" y="74"/>
                </a:lnTo>
                <a:lnTo>
                  <a:pt x="209" y="72"/>
                </a:lnTo>
                <a:lnTo>
                  <a:pt x="207" y="72"/>
                </a:lnTo>
                <a:lnTo>
                  <a:pt x="205" y="72"/>
                </a:lnTo>
                <a:lnTo>
                  <a:pt x="205" y="72"/>
                </a:lnTo>
                <a:lnTo>
                  <a:pt x="205" y="69"/>
                </a:lnTo>
                <a:lnTo>
                  <a:pt x="205" y="69"/>
                </a:lnTo>
                <a:lnTo>
                  <a:pt x="205" y="69"/>
                </a:lnTo>
                <a:lnTo>
                  <a:pt x="205" y="67"/>
                </a:lnTo>
                <a:lnTo>
                  <a:pt x="203" y="67"/>
                </a:lnTo>
                <a:lnTo>
                  <a:pt x="201" y="65"/>
                </a:lnTo>
                <a:lnTo>
                  <a:pt x="201" y="65"/>
                </a:lnTo>
                <a:lnTo>
                  <a:pt x="201" y="65"/>
                </a:lnTo>
                <a:lnTo>
                  <a:pt x="201" y="65"/>
                </a:lnTo>
                <a:lnTo>
                  <a:pt x="201" y="63"/>
                </a:lnTo>
                <a:lnTo>
                  <a:pt x="203" y="63"/>
                </a:lnTo>
                <a:lnTo>
                  <a:pt x="203" y="61"/>
                </a:lnTo>
                <a:lnTo>
                  <a:pt x="203" y="61"/>
                </a:lnTo>
                <a:lnTo>
                  <a:pt x="203" y="59"/>
                </a:lnTo>
                <a:lnTo>
                  <a:pt x="203" y="59"/>
                </a:lnTo>
                <a:lnTo>
                  <a:pt x="201" y="59"/>
                </a:lnTo>
                <a:lnTo>
                  <a:pt x="201" y="57"/>
                </a:lnTo>
                <a:lnTo>
                  <a:pt x="201" y="57"/>
                </a:lnTo>
                <a:lnTo>
                  <a:pt x="201" y="55"/>
                </a:lnTo>
                <a:lnTo>
                  <a:pt x="203" y="55"/>
                </a:lnTo>
                <a:lnTo>
                  <a:pt x="205" y="52"/>
                </a:lnTo>
                <a:lnTo>
                  <a:pt x="205" y="52"/>
                </a:lnTo>
                <a:lnTo>
                  <a:pt x="205" y="52"/>
                </a:lnTo>
                <a:lnTo>
                  <a:pt x="205" y="52"/>
                </a:lnTo>
                <a:lnTo>
                  <a:pt x="203" y="52"/>
                </a:lnTo>
                <a:lnTo>
                  <a:pt x="201" y="50"/>
                </a:lnTo>
                <a:lnTo>
                  <a:pt x="201" y="50"/>
                </a:lnTo>
                <a:lnTo>
                  <a:pt x="198" y="50"/>
                </a:lnTo>
                <a:lnTo>
                  <a:pt x="198" y="50"/>
                </a:lnTo>
                <a:lnTo>
                  <a:pt x="201" y="48"/>
                </a:lnTo>
                <a:lnTo>
                  <a:pt x="201" y="48"/>
                </a:lnTo>
                <a:lnTo>
                  <a:pt x="201" y="48"/>
                </a:lnTo>
                <a:lnTo>
                  <a:pt x="201" y="46"/>
                </a:lnTo>
                <a:lnTo>
                  <a:pt x="198" y="46"/>
                </a:lnTo>
                <a:lnTo>
                  <a:pt x="198" y="44"/>
                </a:lnTo>
                <a:lnTo>
                  <a:pt x="198" y="44"/>
                </a:lnTo>
                <a:lnTo>
                  <a:pt x="198" y="44"/>
                </a:lnTo>
                <a:lnTo>
                  <a:pt x="198" y="42"/>
                </a:lnTo>
                <a:lnTo>
                  <a:pt x="201" y="40"/>
                </a:lnTo>
                <a:lnTo>
                  <a:pt x="201" y="40"/>
                </a:lnTo>
                <a:lnTo>
                  <a:pt x="203" y="40"/>
                </a:lnTo>
                <a:lnTo>
                  <a:pt x="205" y="38"/>
                </a:lnTo>
                <a:lnTo>
                  <a:pt x="209" y="40"/>
                </a:lnTo>
                <a:lnTo>
                  <a:pt x="209" y="40"/>
                </a:lnTo>
                <a:lnTo>
                  <a:pt x="213" y="40"/>
                </a:lnTo>
                <a:lnTo>
                  <a:pt x="215" y="40"/>
                </a:lnTo>
                <a:lnTo>
                  <a:pt x="217" y="40"/>
                </a:lnTo>
                <a:lnTo>
                  <a:pt x="220" y="40"/>
                </a:lnTo>
                <a:lnTo>
                  <a:pt x="220" y="42"/>
                </a:lnTo>
                <a:lnTo>
                  <a:pt x="224" y="42"/>
                </a:lnTo>
                <a:lnTo>
                  <a:pt x="226" y="42"/>
                </a:lnTo>
                <a:lnTo>
                  <a:pt x="226" y="42"/>
                </a:lnTo>
                <a:lnTo>
                  <a:pt x="230" y="42"/>
                </a:lnTo>
                <a:lnTo>
                  <a:pt x="230" y="42"/>
                </a:lnTo>
                <a:lnTo>
                  <a:pt x="232" y="40"/>
                </a:lnTo>
                <a:lnTo>
                  <a:pt x="234" y="40"/>
                </a:lnTo>
                <a:lnTo>
                  <a:pt x="239" y="38"/>
                </a:lnTo>
                <a:lnTo>
                  <a:pt x="239" y="40"/>
                </a:lnTo>
                <a:lnTo>
                  <a:pt x="241" y="40"/>
                </a:lnTo>
                <a:lnTo>
                  <a:pt x="243" y="38"/>
                </a:lnTo>
                <a:lnTo>
                  <a:pt x="243" y="38"/>
                </a:lnTo>
                <a:lnTo>
                  <a:pt x="243" y="36"/>
                </a:lnTo>
                <a:lnTo>
                  <a:pt x="243" y="36"/>
                </a:lnTo>
                <a:lnTo>
                  <a:pt x="245" y="36"/>
                </a:lnTo>
                <a:lnTo>
                  <a:pt x="247" y="33"/>
                </a:lnTo>
                <a:lnTo>
                  <a:pt x="247" y="33"/>
                </a:lnTo>
                <a:lnTo>
                  <a:pt x="247" y="33"/>
                </a:lnTo>
                <a:lnTo>
                  <a:pt x="247" y="31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80" name="Freeform 480"/>
          <p:cNvSpPr>
            <a:spLocks noEditPoints="1"/>
          </p:cNvSpPr>
          <p:nvPr/>
        </p:nvSpPr>
        <p:spPr bwMode="auto">
          <a:xfrm>
            <a:off x="7215187" y="3844925"/>
            <a:ext cx="234950" cy="385763"/>
          </a:xfrm>
          <a:custGeom>
            <a:avLst/>
            <a:gdLst>
              <a:gd name="T0" fmla="*/ 93 w 148"/>
              <a:gd name="T1" fmla="*/ 120 h 243"/>
              <a:gd name="T2" fmla="*/ 101 w 148"/>
              <a:gd name="T3" fmla="*/ 135 h 243"/>
              <a:gd name="T4" fmla="*/ 87 w 148"/>
              <a:gd name="T5" fmla="*/ 129 h 243"/>
              <a:gd name="T6" fmla="*/ 114 w 148"/>
              <a:gd name="T7" fmla="*/ 167 h 243"/>
              <a:gd name="T8" fmla="*/ 89 w 148"/>
              <a:gd name="T9" fmla="*/ 161 h 243"/>
              <a:gd name="T10" fmla="*/ 116 w 148"/>
              <a:gd name="T11" fmla="*/ 146 h 243"/>
              <a:gd name="T12" fmla="*/ 95 w 148"/>
              <a:gd name="T13" fmla="*/ 169 h 243"/>
              <a:gd name="T14" fmla="*/ 91 w 148"/>
              <a:gd name="T15" fmla="*/ 163 h 243"/>
              <a:gd name="T16" fmla="*/ 120 w 148"/>
              <a:gd name="T17" fmla="*/ 144 h 243"/>
              <a:gd name="T18" fmla="*/ 118 w 148"/>
              <a:gd name="T19" fmla="*/ 137 h 243"/>
              <a:gd name="T20" fmla="*/ 135 w 148"/>
              <a:gd name="T21" fmla="*/ 152 h 243"/>
              <a:gd name="T22" fmla="*/ 129 w 148"/>
              <a:gd name="T23" fmla="*/ 131 h 243"/>
              <a:gd name="T24" fmla="*/ 133 w 148"/>
              <a:gd name="T25" fmla="*/ 169 h 243"/>
              <a:gd name="T26" fmla="*/ 125 w 148"/>
              <a:gd name="T27" fmla="*/ 154 h 243"/>
              <a:gd name="T28" fmla="*/ 118 w 148"/>
              <a:gd name="T29" fmla="*/ 152 h 243"/>
              <a:gd name="T30" fmla="*/ 137 w 148"/>
              <a:gd name="T31" fmla="*/ 171 h 243"/>
              <a:gd name="T32" fmla="*/ 82 w 148"/>
              <a:gd name="T33" fmla="*/ 129 h 243"/>
              <a:gd name="T34" fmla="*/ 78 w 148"/>
              <a:gd name="T35" fmla="*/ 118 h 243"/>
              <a:gd name="T36" fmla="*/ 89 w 148"/>
              <a:gd name="T37" fmla="*/ 156 h 243"/>
              <a:gd name="T38" fmla="*/ 84 w 148"/>
              <a:gd name="T39" fmla="*/ 144 h 243"/>
              <a:gd name="T40" fmla="*/ 76 w 148"/>
              <a:gd name="T41" fmla="*/ 161 h 243"/>
              <a:gd name="T42" fmla="*/ 110 w 148"/>
              <a:gd name="T43" fmla="*/ 150 h 243"/>
              <a:gd name="T44" fmla="*/ 103 w 148"/>
              <a:gd name="T45" fmla="*/ 167 h 243"/>
              <a:gd name="T46" fmla="*/ 78 w 148"/>
              <a:gd name="T47" fmla="*/ 91 h 243"/>
              <a:gd name="T48" fmla="*/ 63 w 148"/>
              <a:gd name="T49" fmla="*/ 116 h 243"/>
              <a:gd name="T50" fmla="*/ 59 w 148"/>
              <a:gd name="T51" fmla="*/ 125 h 243"/>
              <a:gd name="T52" fmla="*/ 70 w 148"/>
              <a:gd name="T53" fmla="*/ 129 h 243"/>
              <a:gd name="T54" fmla="*/ 84 w 148"/>
              <a:gd name="T55" fmla="*/ 108 h 243"/>
              <a:gd name="T56" fmla="*/ 106 w 148"/>
              <a:gd name="T57" fmla="*/ 125 h 243"/>
              <a:gd name="T58" fmla="*/ 106 w 148"/>
              <a:gd name="T59" fmla="*/ 110 h 243"/>
              <a:gd name="T60" fmla="*/ 89 w 148"/>
              <a:gd name="T61" fmla="*/ 101 h 243"/>
              <a:gd name="T62" fmla="*/ 72 w 148"/>
              <a:gd name="T63" fmla="*/ 97 h 243"/>
              <a:gd name="T64" fmla="*/ 78 w 148"/>
              <a:gd name="T65" fmla="*/ 72 h 243"/>
              <a:gd name="T66" fmla="*/ 82 w 148"/>
              <a:gd name="T67" fmla="*/ 40 h 243"/>
              <a:gd name="T68" fmla="*/ 57 w 148"/>
              <a:gd name="T69" fmla="*/ 38 h 243"/>
              <a:gd name="T70" fmla="*/ 49 w 148"/>
              <a:gd name="T71" fmla="*/ 74 h 243"/>
              <a:gd name="T72" fmla="*/ 49 w 148"/>
              <a:gd name="T73" fmla="*/ 93 h 243"/>
              <a:gd name="T74" fmla="*/ 57 w 148"/>
              <a:gd name="T75" fmla="*/ 101 h 243"/>
              <a:gd name="T76" fmla="*/ 80 w 148"/>
              <a:gd name="T77" fmla="*/ 112 h 243"/>
              <a:gd name="T78" fmla="*/ 53 w 148"/>
              <a:gd name="T79" fmla="*/ 137 h 243"/>
              <a:gd name="T80" fmla="*/ 63 w 148"/>
              <a:gd name="T81" fmla="*/ 230 h 243"/>
              <a:gd name="T82" fmla="*/ 146 w 148"/>
              <a:gd name="T83" fmla="*/ 194 h 243"/>
              <a:gd name="T84" fmla="*/ 131 w 148"/>
              <a:gd name="T85" fmla="*/ 171 h 243"/>
              <a:gd name="T86" fmla="*/ 114 w 148"/>
              <a:gd name="T87" fmla="*/ 190 h 243"/>
              <a:gd name="T88" fmla="*/ 97 w 148"/>
              <a:gd name="T89" fmla="*/ 190 h 243"/>
              <a:gd name="T90" fmla="*/ 78 w 148"/>
              <a:gd name="T91" fmla="*/ 209 h 243"/>
              <a:gd name="T92" fmla="*/ 93 w 148"/>
              <a:gd name="T93" fmla="*/ 205 h 243"/>
              <a:gd name="T94" fmla="*/ 112 w 148"/>
              <a:gd name="T95" fmla="*/ 207 h 243"/>
              <a:gd name="T96" fmla="*/ 127 w 148"/>
              <a:gd name="T97" fmla="*/ 228 h 243"/>
              <a:gd name="T98" fmla="*/ 133 w 148"/>
              <a:gd name="T99" fmla="*/ 211 h 243"/>
              <a:gd name="T100" fmla="*/ 148 w 148"/>
              <a:gd name="T101" fmla="*/ 211 h 243"/>
              <a:gd name="T102" fmla="*/ 93 w 148"/>
              <a:gd name="T103" fmla="*/ 207 h 243"/>
              <a:gd name="T104" fmla="*/ 78 w 148"/>
              <a:gd name="T105" fmla="*/ 218 h 243"/>
              <a:gd name="T106" fmla="*/ 68 w 148"/>
              <a:gd name="T107" fmla="*/ 23 h 243"/>
              <a:gd name="T108" fmla="*/ 78 w 148"/>
              <a:gd name="T109" fmla="*/ 4 h 243"/>
              <a:gd name="T110" fmla="*/ 51 w 148"/>
              <a:gd name="T111" fmla="*/ 241 h 243"/>
              <a:gd name="T112" fmla="*/ 49 w 148"/>
              <a:gd name="T113" fmla="*/ 142 h 243"/>
              <a:gd name="T114" fmla="*/ 44 w 148"/>
              <a:gd name="T115" fmla="*/ 146 h 243"/>
              <a:gd name="T116" fmla="*/ 36 w 148"/>
              <a:gd name="T117" fmla="*/ 156 h 243"/>
              <a:gd name="T118" fmla="*/ 8 w 148"/>
              <a:gd name="T119" fmla="*/ 184 h 243"/>
              <a:gd name="T120" fmla="*/ 23 w 148"/>
              <a:gd name="T121" fmla="*/ 180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8" h="243">
                <a:moveTo>
                  <a:pt x="106" y="131"/>
                </a:moveTo>
                <a:lnTo>
                  <a:pt x="106" y="131"/>
                </a:lnTo>
                <a:lnTo>
                  <a:pt x="103" y="127"/>
                </a:lnTo>
                <a:lnTo>
                  <a:pt x="101" y="127"/>
                </a:lnTo>
                <a:lnTo>
                  <a:pt x="101" y="127"/>
                </a:lnTo>
                <a:lnTo>
                  <a:pt x="101" y="129"/>
                </a:lnTo>
                <a:lnTo>
                  <a:pt x="103" y="131"/>
                </a:lnTo>
                <a:lnTo>
                  <a:pt x="106" y="131"/>
                </a:lnTo>
                <a:close/>
                <a:moveTo>
                  <a:pt x="103" y="148"/>
                </a:moveTo>
                <a:lnTo>
                  <a:pt x="103" y="150"/>
                </a:lnTo>
                <a:lnTo>
                  <a:pt x="106" y="150"/>
                </a:lnTo>
                <a:lnTo>
                  <a:pt x="103" y="148"/>
                </a:lnTo>
                <a:lnTo>
                  <a:pt x="103" y="148"/>
                </a:lnTo>
                <a:lnTo>
                  <a:pt x="103" y="148"/>
                </a:lnTo>
                <a:close/>
                <a:moveTo>
                  <a:pt x="95" y="123"/>
                </a:moveTo>
                <a:lnTo>
                  <a:pt x="93" y="120"/>
                </a:lnTo>
                <a:lnTo>
                  <a:pt x="93" y="120"/>
                </a:lnTo>
                <a:lnTo>
                  <a:pt x="93" y="120"/>
                </a:lnTo>
                <a:lnTo>
                  <a:pt x="93" y="120"/>
                </a:lnTo>
                <a:lnTo>
                  <a:pt x="93" y="120"/>
                </a:lnTo>
                <a:lnTo>
                  <a:pt x="93" y="123"/>
                </a:lnTo>
                <a:lnTo>
                  <a:pt x="95" y="125"/>
                </a:lnTo>
                <a:lnTo>
                  <a:pt x="97" y="125"/>
                </a:lnTo>
                <a:lnTo>
                  <a:pt x="99" y="127"/>
                </a:lnTo>
                <a:lnTo>
                  <a:pt x="97" y="125"/>
                </a:lnTo>
                <a:lnTo>
                  <a:pt x="95" y="123"/>
                </a:lnTo>
                <a:close/>
                <a:moveTo>
                  <a:pt x="101" y="131"/>
                </a:moveTo>
                <a:lnTo>
                  <a:pt x="99" y="129"/>
                </a:lnTo>
                <a:lnTo>
                  <a:pt x="97" y="129"/>
                </a:lnTo>
                <a:lnTo>
                  <a:pt x="97" y="129"/>
                </a:lnTo>
                <a:lnTo>
                  <a:pt x="97" y="129"/>
                </a:lnTo>
                <a:lnTo>
                  <a:pt x="97" y="131"/>
                </a:lnTo>
                <a:lnTo>
                  <a:pt x="97" y="133"/>
                </a:lnTo>
                <a:lnTo>
                  <a:pt x="97" y="135"/>
                </a:lnTo>
                <a:lnTo>
                  <a:pt x="95" y="137"/>
                </a:lnTo>
                <a:lnTo>
                  <a:pt x="95" y="137"/>
                </a:lnTo>
                <a:lnTo>
                  <a:pt x="97" y="137"/>
                </a:lnTo>
                <a:lnTo>
                  <a:pt x="99" y="135"/>
                </a:lnTo>
                <a:lnTo>
                  <a:pt x="99" y="133"/>
                </a:lnTo>
                <a:lnTo>
                  <a:pt x="101" y="135"/>
                </a:lnTo>
                <a:lnTo>
                  <a:pt x="101" y="135"/>
                </a:lnTo>
                <a:lnTo>
                  <a:pt x="103" y="135"/>
                </a:lnTo>
                <a:lnTo>
                  <a:pt x="103" y="137"/>
                </a:lnTo>
                <a:lnTo>
                  <a:pt x="103" y="137"/>
                </a:lnTo>
                <a:lnTo>
                  <a:pt x="103" y="137"/>
                </a:lnTo>
                <a:lnTo>
                  <a:pt x="103" y="137"/>
                </a:lnTo>
                <a:lnTo>
                  <a:pt x="106" y="140"/>
                </a:lnTo>
                <a:lnTo>
                  <a:pt x="108" y="140"/>
                </a:lnTo>
                <a:lnTo>
                  <a:pt x="110" y="142"/>
                </a:lnTo>
                <a:lnTo>
                  <a:pt x="110" y="140"/>
                </a:lnTo>
                <a:lnTo>
                  <a:pt x="110" y="137"/>
                </a:lnTo>
                <a:lnTo>
                  <a:pt x="108" y="135"/>
                </a:lnTo>
                <a:lnTo>
                  <a:pt x="103" y="133"/>
                </a:lnTo>
                <a:lnTo>
                  <a:pt x="101" y="131"/>
                </a:lnTo>
                <a:lnTo>
                  <a:pt x="101" y="131"/>
                </a:lnTo>
                <a:close/>
                <a:moveTo>
                  <a:pt x="87" y="133"/>
                </a:moveTo>
                <a:lnTo>
                  <a:pt x="87" y="133"/>
                </a:lnTo>
                <a:lnTo>
                  <a:pt x="89" y="131"/>
                </a:lnTo>
                <a:lnTo>
                  <a:pt x="89" y="131"/>
                </a:lnTo>
                <a:lnTo>
                  <a:pt x="87" y="129"/>
                </a:lnTo>
                <a:lnTo>
                  <a:pt x="84" y="129"/>
                </a:lnTo>
                <a:lnTo>
                  <a:pt x="84" y="131"/>
                </a:lnTo>
                <a:lnTo>
                  <a:pt x="84" y="131"/>
                </a:lnTo>
                <a:lnTo>
                  <a:pt x="84" y="131"/>
                </a:lnTo>
                <a:lnTo>
                  <a:pt x="87" y="133"/>
                </a:lnTo>
                <a:close/>
                <a:moveTo>
                  <a:pt x="106" y="173"/>
                </a:moveTo>
                <a:lnTo>
                  <a:pt x="108" y="173"/>
                </a:lnTo>
                <a:lnTo>
                  <a:pt x="110" y="173"/>
                </a:lnTo>
                <a:lnTo>
                  <a:pt x="114" y="173"/>
                </a:lnTo>
                <a:lnTo>
                  <a:pt x="114" y="173"/>
                </a:lnTo>
                <a:lnTo>
                  <a:pt x="116" y="171"/>
                </a:lnTo>
                <a:lnTo>
                  <a:pt x="116" y="171"/>
                </a:lnTo>
                <a:lnTo>
                  <a:pt x="116" y="171"/>
                </a:lnTo>
                <a:lnTo>
                  <a:pt x="118" y="171"/>
                </a:lnTo>
                <a:lnTo>
                  <a:pt x="116" y="171"/>
                </a:lnTo>
                <a:lnTo>
                  <a:pt x="116" y="169"/>
                </a:lnTo>
                <a:lnTo>
                  <a:pt x="116" y="167"/>
                </a:lnTo>
                <a:lnTo>
                  <a:pt x="116" y="167"/>
                </a:lnTo>
                <a:lnTo>
                  <a:pt x="114" y="167"/>
                </a:lnTo>
                <a:lnTo>
                  <a:pt x="114" y="167"/>
                </a:lnTo>
                <a:lnTo>
                  <a:pt x="114" y="165"/>
                </a:lnTo>
                <a:lnTo>
                  <a:pt x="114" y="165"/>
                </a:lnTo>
                <a:lnTo>
                  <a:pt x="110" y="165"/>
                </a:lnTo>
                <a:lnTo>
                  <a:pt x="110" y="167"/>
                </a:lnTo>
                <a:lnTo>
                  <a:pt x="110" y="167"/>
                </a:lnTo>
                <a:lnTo>
                  <a:pt x="108" y="169"/>
                </a:lnTo>
                <a:lnTo>
                  <a:pt x="106" y="169"/>
                </a:lnTo>
                <a:lnTo>
                  <a:pt x="106" y="171"/>
                </a:lnTo>
                <a:lnTo>
                  <a:pt x="106" y="171"/>
                </a:lnTo>
                <a:lnTo>
                  <a:pt x="106" y="173"/>
                </a:lnTo>
                <a:close/>
                <a:moveTo>
                  <a:pt x="89" y="156"/>
                </a:moveTo>
                <a:lnTo>
                  <a:pt x="87" y="156"/>
                </a:lnTo>
                <a:lnTo>
                  <a:pt x="87" y="156"/>
                </a:lnTo>
                <a:lnTo>
                  <a:pt x="87" y="159"/>
                </a:lnTo>
                <a:lnTo>
                  <a:pt x="84" y="161"/>
                </a:lnTo>
                <a:lnTo>
                  <a:pt x="87" y="161"/>
                </a:lnTo>
                <a:lnTo>
                  <a:pt x="87" y="161"/>
                </a:lnTo>
                <a:lnTo>
                  <a:pt x="87" y="161"/>
                </a:lnTo>
                <a:lnTo>
                  <a:pt x="87" y="161"/>
                </a:lnTo>
                <a:lnTo>
                  <a:pt x="89" y="161"/>
                </a:lnTo>
                <a:lnTo>
                  <a:pt x="89" y="159"/>
                </a:lnTo>
                <a:lnTo>
                  <a:pt x="89" y="156"/>
                </a:lnTo>
                <a:lnTo>
                  <a:pt x="89" y="156"/>
                </a:lnTo>
                <a:lnTo>
                  <a:pt x="89" y="156"/>
                </a:lnTo>
                <a:close/>
                <a:moveTo>
                  <a:pt x="114" y="159"/>
                </a:moveTo>
                <a:lnTo>
                  <a:pt x="114" y="156"/>
                </a:lnTo>
                <a:lnTo>
                  <a:pt x="114" y="156"/>
                </a:lnTo>
                <a:lnTo>
                  <a:pt x="112" y="159"/>
                </a:lnTo>
                <a:lnTo>
                  <a:pt x="112" y="159"/>
                </a:lnTo>
                <a:lnTo>
                  <a:pt x="114" y="159"/>
                </a:lnTo>
                <a:lnTo>
                  <a:pt x="114" y="159"/>
                </a:lnTo>
                <a:close/>
                <a:moveTo>
                  <a:pt x="116" y="146"/>
                </a:moveTo>
                <a:lnTo>
                  <a:pt x="118" y="146"/>
                </a:lnTo>
                <a:lnTo>
                  <a:pt x="118" y="144"/>
                </a:lnTo>
                <a:lnTo>
                  <a:pt x="116" y="144"/>
                </a:lnTo>
                <a:lnTo>
                  <a:pt x="116" y="142"/>
                </a:lnTo>
                <a:lnTo>
                  <a:pt x="114" y="142"/>
                </a:lnTo>
                <a:lnTo>
                  <a:pt x="114" y="142"/>
                </a:lnTo>
                <a:lnTo>
                  <a:pt x="114" y="144"/>
                </a:lnTo>
                <a:lnTo>
                  <a:pt x="116" y="146"/>
                </a:lnTo>
                <a:close/>
                <a:moveTo>
                  <a:pt x="87" y="175"/>
                </a:moveTo>
                <a:lnTo>
                  <a:pt x="87" y="175"/>
                </a:lnTo>
                <a:lnTo>
                  <a:pt x="89" y="178"/>
                </a:lnTo>
                <a:lnTo>
                  <a:pt x="89" y="178"/>
                </a:lnTo>
                <a:lnTo>
                  <a:pt x="91" y="178"/>
                </a:lnTo>
                <a:lnTo>
                  <a:pt x="93" y="182"/>
                </a:lnTo>
                <a:lnTo>
                  <a:pt x="93" y="182"/>
                </a:lnTo>
                <a:lnTo>
                  <a:pt x="93" y="182"/>
                </a:lnTo>
                <a:lnTo>
                  <a:pt x="95" y="182"/>
                </a:lnTo>
                <a:lnTo>
                  <a:pt x="95" y="182"/>
                </a:lnTo>
                <a:lnTo>
                  <a:pt x="97" y="182"/>
                </a:lnTo>
                <a:lnTo>
                  <a:pt x="97" y="180"/>
                </a:lnTo>
                <a:lnTo>
                  <a:pt x="97" y="180"/>
                </a:lnTo>
                <a:lnTo>
                  <a:pt x="97" y="178"/>
                </a:lnTo>
                <a:lnTo>
                  <a:pt x="97" y="178"/>
                </a:lnTo>
                <a:lnTo>
                  <a:pt x="95" y="173"/>
                </a:lnTo>
                <a:lnTo>
                  <a:pt x="95" y="173"/>
                </a:lnTo>
                <a:lnTo>
                  <a:pt x="95" y="173"/>
                </a:lnTo>
                <a:lnTo>
                  <a:pt x="95" y="169"/>
                </a:lnTo>
                <a:lnTo>
                  <a:pt x="95" y="169"/>
                </a:lnTo>
                <a:lnTo>
                  <a:pt x="97" y="167"/>
                </a:lnTo>
                <a:lnTo>
                  <a:pt x="97" y="167"/>
                </a:lnTo>
                <a:lnTo>
                  <a:pt x="97" y="163"/>
                </a:lnTo>
                <a:lnTo>
                  <a:pt x="99" y="161"/>
                </a:lnTo>
                <a:lnTo>
                  <a:pt x="101" y="159"/>
                </a:lnTo>
                <a:lnTo>
                  <a:pt x="101" y="159"/>
                </a:lnTo>
                <a:lnTo>
                  <a:pt x="101" y="156"/>
                </a:lnTo>
                <a:lnTo>
                  <a:pt x="101" y="156"/>
                </a:lnTo>
                <a:lnTo>
                  <a:pt x="101" y="154"/>
                </a:lnTo>
                <a:lnTo>
                  <a:pt x="97" y="152"/>
                </a:lnTo>
                <a:lnTo>
                  <a:pt x="97" y="152"/>
                </a:lnTo>
                <a:lnTo>
                  <a:pt x="93" y="154"/>
                </a:lnTo>
                <a:lnTo>
                  <a:pt x="93" y="154"/>
                </a:lnTo>
                <a:lnTo>
                  <a:pt x="93" y="154"/>
                </a:lnTo>
                <a:lnTo>
                  <a:pt x="93" y="156"/>
                </a:lnTo>
                <a:lnTo>
                  <a:pt x="93" y="156"/>
                </a:lnTo>
                <a:lnTo>
                  <a:pt x="91" y="159"/>
                </a:lnTo>
                <a:lnTo>
                  <a:pt x="91" y="159"/>
                </a:lnTo>
                <a:lnTo>
                  <a:pt x="91" y="161"/>
                </a:lnTo>
                <a:lnTo>
                  <a:pt x="91" y="163"/>
                </a:lnTo>
                <a:lnTo>
                  <a:pt x="91" y="163"/>
                </a:lnTo>
                <a:lnTo>
                  <a:pt x="91" y="167"/>
                </a:lnTo>
                <a:lnTo>
                  <a:pt x="91" y="167"/>
                </a:lnTo>
                <a:lnTo>
                  <a:pt x="89" y="169"/>
                </a:lnTo>
                <a:lnTo>
                  <a:pt x="87" y="169"/>
                </a:lnTo>
                <a:lnTo>
                  <a:pt x="87" y="169"/>
                </a:lnTo>
                <a:lnTo>
                  <a:pt x="84" y="169"/>
                </a:lnTo>
                <a:lnTo>
                  <a:pt x="84" y="169"/>
                </a:lnTo>
                <a:lnTo>
                  <a:pt x="84" y="171"/>
                </a:lnTo>
                <a:lnTo>
                  <a:pt x="84" y="173"/>
                </a:lnTo>
                <a:lnTo>
                  <a:pt x="87" y="175"/>
                </a:lnTo>
                <a:close/>
                <a:moveTo>
                  <a:pt x="120" y="144"/>
                </a:moveTo>
                <a:lnTo>
                  <a:pt x="120" y="144"/>
                </a:lnTo>
                <a:lnTo>
                  <a:pt x="120" y="144"/>
                </a:lnTo>
                <a:lnTo>
                  <a:pt x="120" y="144"/>
                </a:lnTo>
                <a:lnTo>
                  <a:pt x="120" y="142"/>
                </a:lnTo>
                <a:lnTo>
                  <a:pt x="118" y="142"/>
                </a:lnTo>
                <a:lnTo>
                  <a:pt x="120" y="142"/>
                </a:lnTo>
                <a:lnTo>
                  <a:pt x="120" y="144"/>
                </a:lnTo>
                <a:lnTo>
                  <a:pt x="120" y="144"/>
                </a:lnTo>
                <a:close/>
                <a:moveTo>
                  <a:pt x="80" y="127"/>
                </a:moveTo>
                <a:lnTo>
                  <a:pt x="78" y="129"/>
                </a:lnTo>
                <a:lnTo>
                  <a:pt x="78" y="131"/>
                </a:lnTo>
                <a:lnTo>
                  <a:pt x="76" y="131"/>
                </a:lnTo>
                <a:lnTo>
                  <a:pt x="76" y="133"/>
                </a:lnTo>
                <a:lnTo>
                  <a:pt x="76" y="133"/>
                </a:lnTo>
                <a:lnTo>
                  <a:pt x="78" y="133"/>
                </a:lnTo>
                <a:lnTo>
                  <a:pt x="76" y="135"/>
                </a:lnTo>
                <a:lnTo>
                  <a:pt x="78" y="135"/>
                </a:lnTo>
                <a:lnTo>
                  <a:pt x="78" y="131"/>
                </a:lnTo>
                <a:lnTo>
                  <a:pt x="80" y="129"/>
                </a:lnTo>
                <a:lnTo>
                  <a:pt x="80" y="127"/>
                </a:lnTo>
                <a:lnTo>
                  <a:pt x="80" y="127"/>
                </a:lnTo>
                <a:lnTo>
                  <a:pt x="80" y="127"/>
                </a:lnTo>
                <a:close/>
                <a:moveTo>
                  <a:pt x="114" y="131"/>
                </a:moveTo>
                <a:lnTo>
                  <a:pt x="114" y="133"/>
                </a:lnTo>
                <a:lnTo>
                  <a:pt x="114" y="135"/>
                </a:lnTo>
                <a:lnTo>
                  <a:pt x="116" y="135"/>
                </a:lnTo>
                <a:lnTo>
                  <a:pt x="116" y="137"/>
                </a:lnTo>
                <a:lnTo>
                  <a:pt x="118" y="137"/>
                </a:lnTo>
                <a:lnTo>
                  <a:pt x="120" y="137"/>
                </a:lnTo>
                <a:lnTo>
                  <a:pt x="120" y="140"/>
                </a:lnTo>
                <a:lnTo>
                  <a:pt x="120" y="140"/>
                </a:lnTo>
                <a:lnTo>
                  <a:pt x="122" y="142"/>
                </a:lnTo>
                <a:lnTo>
                  <a:pt x="122" y="142"/>
                </a:lnTo>
                <a:lnTo>
                  <a:pt x="122" y="142"/>
                </a:lnTo>
                <a:lnTo>
                  <a:pt x="122" y="142"/>
                </a:lnTo>
                <a:lnTo>
                  <a:pt x="122" y="144"/>
                </a:lnTo>
                <a:lnTo>
                  <a:pt x="122" y="144"/>
                </a:lnTo>
                <a:lnTo>
                  <a:pt x="122" y="146"/>
                </a:lnTo>
                <a:lnTo>
                  <a:pt x="125" y="148"/>
                </a:lnTo>
                <a:lnTo>
                  <a:pt x="125" y="148"/>
                </a:lnTo>
                <a:lnTo>
                  <a:pt x="127" y="148"/>
                </a:lnTo>
                <a:lnTo>
                  <a:pt x="127" y="150"/>
                </a:lnTo>
                <a:lnTo>
                  <a:pt x="129" y="150"/>
                </a:lnTo>
                <a:lnTo>
                  <a:pt x="131" y="150"/>
                </a:lnTo>
                <a:lnTo>
                  <a:pt x="133" y="150"/>
                </a:lnTo>
                <a:lnTo>
                  <a:pt x="133" y="150"/>
                </a:lnTo>
                <a:lnTo>
                  <a:pt x="135" y="152"/>
                </a:lnTo>
                <a:lnTo>
                  <a:pt x="135" y="152"/>
                </a:lnTo>
                <a:lnTo>
                  <a:pt x="135" y="150"/>
                </a:lnTo>
                <a:lnTo>
                  <a:pt x="133" y="150"/>
                </a:lnTo>
                <a:lnTo>
                  <a:pt x="133" y="148"/>
                </a:lnTo>
                <a:lnTo>
                  <a:pt x="133" y="148"/>
                </a:lnTo>
                <a:lnTo>
                  <a:pt x="133" y="148"/>
                </a:lnTo>
                <a:lnTo>
                  <a:pt x="133" y="146"/>
                </a:lnTo>
                <a:lnTo>
                  <a:pt x="131" y="144"/>
                </a:lnTo>
                <a:lnTo>
                  <a:pt x="131" y="144"/>
                </a:lnTo>
                <a:lnTo>
                  <a:pt x="131" y="142"/>
                </a:lnTo>
                <a:lnTo>
                  <a:pt x="131" y="142"/>
                </a:lnTo>
                <a:lnTo>
                  <a:pt x="131" y="142"/>
                </a:lnTo>
                <a:lnTo>
                  <a:pt x="131" y="137"/>
                </a:lnTo>
                <a:lnTo>
                  <a:pt x="131" y="137"/>
                </a:lnTo>
                <a:lnTo>
                  <a:pt x="131" y="135"/>
                </a:lnTo>
                <a:lnTo>
                  <a:pt x="131" y="135"/>
                </a:lnTo>
                <a:lnTo>
                  <a:pt x="131" y="133"/>
                </a:lnTo>
                <a:lnTo>
                  <a:pt x="129" y="133"/>
                </a:lnTo>
                <a:lnTo>
                  <a:pt x="129" y="133"/>
                </a:lnTo>
                <a:lnTo>
                  <a:pt x="129" y="133"/>
                </a:lnTo>
                <a:lnTo>
                  <a:pt x="129" y="131"/>
                </a:lnTo>
                <a:lnTo>
                  <a:pt x="129" y="131"/>
                </a:lnTo>
                <a:lnTo>
                  <a:pt x="127" y="129"/>
                </a:lnTo>
                <a:lnTo>
                  <a:pt x="127" y="129"/>
                </a:lnTo>
                <a:lnTo>
                  <a:pt x="120" y="129"/>
                </a:lnTo>
                <a:lnTo>
                  <a:pt x="116" y="129"/>
                </a:lnTo>
                <a:lnTo>
                  <a:pt x="112" y="129"/>
                </a:lnTo>
                <a:lnTo>
                  <a:pt x="114" y="131"/>
                </a:lnTo>
                <a:close/>
                <a:moveTo>
                  <a:pt x="133" y="165"/>
                </a:moveTo>
                <a:lnTo>
                  <a:pt x="133" y="163"/>
                </a:lnTo>
                <a:lnTo>
                  <a:pt x="133" y="161"/>
                </a:lnTo>
                <a:lnTo>
                  <a:pt x="133" y="161"/>
                </a:lnTo>
                <a:lnTo>
                  <a:pt x="133" y="163"/>
                </a:lnTo>
                <a:lnTo>
                  <a:pt x="133" y="163"/>
                </a:lnTo>
                <a:lnTo>
                  <a:pt x="131" y="163"/>
                </a:lnTo>
                <a:lnTo>
                  <a:pt x="131" y="165"/>
                </a:lnTo>
                <a:lnTo>
                  <a:pt x="131" y="167"/>
                </a:lnTo>
                <a:lnTo>
                  <a:pt x="131" y="167"/>
                </a:lnTo>
                <a:lnTo>
                  <a:pt x="133" y="167"/>
                </a:lnTo>
                <a:lnTo>
                  <a:pt x="133" y="169"/>
                </a:lnTo>
                <a:lnTo>
                  <a:pt x="133" y="169"/>
                </a:lnTo>
                <a:lnTo>
                  <a:pt x="133" y="169"/>
                </a:lnTo>
                <a:lnTo>
                  <a:pt x="133" y="169"/>
                </a:lnTo>
                <a:lnTo>
                  <a:pt x="133" y="169"/>
                </a:lnTo>
                <a:lnTo>
                  <a:pt x="135" y="167"/>
                </a:lnTo>
                <a:lnTo>
                  <a:pt x="133" y="165"/>
                </a:lnTo>
                <a:close/>
                <a:moveTo>
                  <a:pt x="125" y="165"/>
                </a:moveTo>
                <a:lnTo>
                  <a:pt x="125" y="165"/>
                </a:lnTo>
                <a:lnTo>
                  <a:pt x="125" y="165"/>
                </a:lnTo>
                <a:lnTo>
                  <a:pt x="127" y="163"/>
                </a:lnTo>
                <a:lnTo>
                  <a:pt x="127" y="165"/>
                </a:lnTo>
                <a:lnTo>
                  <a:pt x="127" y="163"/>
                </a:lnTo>
                <a:lnTo>
                  <a:pt x="127" y="163"/>
                </a:lnTo>
                <a:lnTo>
                  <a:pt x="127" y="161"/>
                </a:lnTo>
                <a:lnTo>
                  <a:pt x="127" y="159"/>
                </a:lnTo>
                <a:lnTo>
                  <a:pt x="127" y="159"/>
                </a:lnTo>
                <a:lnTo>
                  <a:pt x="125" y="156"/>
                </a:lnTo>
                <a:lnTo>
                  <a:pt x="125" y="156"/>
                </a:lnTo>
                <a:lnTo>
                  <a:pt x="125" y="156"/>
                </a:lnTo>
                <a:lnTo>
                  <a:pt x="125" y="156"/>
                </a:lnTo>
                <a:lnTo>
                  <a:pt x="125" y="154"/>
                </a:lnTo>
                <a:lnTo>
                  <a:pt x="125" y="150"/>
                </a:lnTo>
                <a:lnTo>
                  <a:pt x="125" y="150"/>
                </a:lnTo>
                <a:lnTo>
                  <a:pt x="122" y="148"/>
                </a:lnTo>
                <a:lnTo>
                  <a:pt x="122" y="146"/>
                </a:lnTo>
                <a:lnTo>
                  <a:pt x="120" y="146"/>
                </a:lnTo>
                <a:lnTo>
                  <a:pt x="118" y="148"/>
                </a:lnTo>
                <a:lnTo>
                  <a:pt x="118" y="148"/>
                </a:lnTo>
                <a:lnTo>
                  <a:pt x="116" y="148"/>
                </a:lnTo>
                <a:lnTo>
                  <a:pt x="116" y="146"/>
                </a:lnTo>
                <a:lnTo>
                  <a:pt x="116" y="146"/>
                </a:lnTo>
                <a:lnTo>
                  <a:pt x="114" y="146"/>
                </a:lnTo>
                <a:lnTo>
                  <a:pt x="114" y="144"/>
                </a:lnTo>
                <a:lnTo>
                  <a:pt x="114" y="144"/>
                </a:lnTo>
                <a:lnTo>
                  <a:pt x="112" y="146"/>
                </a:lnTo>
                <a:lnTo>
                  <a:pt x="114" y="146"/>
                </a:lnTo>
                <a:lnTo>
                  <a:pt x="114" y="148"/>
                </a:lnTo>
                <a:lnTo>
                  <a:pt x="114" y="150"/>
                </a:lnTo>
                <a:lnTo>
                  <a:pt x="114" y="154"/>
                </a:lnTo>
                <a:lnTo>
                  <a:pt x="116" y="154"/>
                </a:lnTo>
                <a:lnTo>
                  <a:pt x="118" y="152"/>
                </a:lnTo>
                <a:lnTo>
                  <a:pt x="118" y="152"/>
                </a:lnTo>
                <a:lnTo>
                  <a:pt x="120" y="154"/>
                </a:lnTo>
                <a:lnTo>
                  <a:pt x="120" y="156"/>
                </a:lnTo>
                <a:lnTo>
                  <a:pt x="120" y="156"/>
                </a:lnTo>
                <a:lnTo>
                  <a:pt x="120" y="159"/>
                </a:lnTo>
                <a:lnTo>
                  <a:pt x="120" y="161"/>
                </a:lnTo>
                <a:lnTo>
                  <a:pt x="120" y="163"/>
                </a:lnTo>
                <a:lnTo>
                  <a:pt x="120" y="163"/>
                </a:lnTo>
                <a:lnTo>
                  <a:pt x="120" y="165"/>
                </a:lnTo>
                <a:lnTo>
                  <a:pt x="120" y="165"/>
                </a:lnTo>
                <a:lnTo>
                  <a:pt x="122" y="167"/>
                </a:lnTo>
                <a:lnTo>
                  <a:pt x="125" y="167"/>
                </a:lnTo>
                <a:lnTo>
                  <a:pt x="125" y="167"/>
                </a:lnTo>
                <a:lnTo>
                  <a:pt x="122" y="165"/>
                </a:lnTo>
                <a:lnTo>
                  <a:pt x="122" y="163"/>
                </a:lnTo>
                <a:lnTo>
                  <a:pt x="125" y="163"/>
                </a:lnTo>
                <a:lnTo>
                  <a:pt x="125" y="165"/>
                </a:lnTo>
                <a:close/>
                <a:moveTo>
                  <a:pt x="137" y="173"/>
                </a:moveTo>
                <a:lnTo>
                  <a:pt x="139" y="173"/>
                </a:lnTo>
                <a:lnTo>
                  <a:pt x="137" y="171"/>
                </a:lnTo>
                <a:lnTo>
                  <a:pt x="137" y="171"/>
                </a:lnTo>
                <a:lnTo>
                  <a:pt x="137" y="173"/>
                </a:lnTo>
                <a:lnTo>
                  <a:pt x="137" y="175"/>
                </a:lnTo>
                <a:lnTo>
                  <a:pt x="137" y="173"/>
                </a:lnTo>
                <a:close/>
                <a:moveTo>
                  <a:pt x="118" y="180"/>
                </a:moveTo>
                <a:lnTo>
                  <a:pt x="118" y="180"/>
                </a:lnTo>
                <a:lnTo>
                  <a:pt x="118" y="180"/>
                </a:lnTo>
                <a:lnTo>
                  <a:pt x="118" y="182"/>
                </a:lnTo>
                <a:lnTo>
                  <a:pt x="120" y="182"/>
                </a:lnTo>
                <a:lnTo>
                  <a:pt x="120" y="182"/>
                </a:lnTo>
                <a:lnTo>
                  <a:pt x="120" y="180"/>
                </a:lnTo>
                <a:lnTo>
                  <a:pt x="120" y="180"/>
                </a:lnTo>
                <a:lnTo>
                  <a:pt x="118" y="180"/>
                </a:lnTo>
                <a:close/>
                <a:moveTo>
                  <a:pt x="82" y="129"/>
                </a:moveTo>
                <a:lnTo>
                  <a:pt x="82" y="129"/>
                </a:lnTo>
                <a:lnTo>
                  <a:pt x="82" y="129"/>
                </a:lnTo>
                <a:lnTo>
                  <a:pt x="82" y="129"/>
                </a:lnTo>
                <a:lnTo>
                  <a:pt x="82" y="129"/>
                </a:lnTo>
                <a:lnTo>
                  <a:pt x="82" y="129"/>
                </a:lnTo>
                <a:lnTo>
                  <a:pt x="82" y="129"/>
                </a:lnTo>
                <a:close/>
                <a:moveTo>
                  <a:pt x="139" y="171"/>
                </a:moveTo>
                <a:lnTo>
                  <a:pt x="141" y="171"/>
                </a:lnTo>
                <a:lnTo>
                  <a:pt x="141" y="171"/>
                </a:lnTo>
                <a:lnTo>
                  <a:pt x="141" y="169"/>
                </a:lnTo>
                <a:lnTo>
                  <a:pt x="141" y="169"/>
                </a:lnTo>
                <a:lnTo>
                  <a:pt x="141" y="169"/>
                </a:lnTo>
                <a:lnTo>
                  <a:pt x="139" y="167"/>
                </a:lnTo>
                <a:lnTo>
                  <a:pt x="139" y="169"/>
                </a:lnTo>
                <a:lnTo>
                  <a:pt x="139" y="171"/>
                </a:lnTo>
                <a:lnTo>
                  <a:pt x="139" y="171"/>
                </a:lnTo>
                <a:lnTo>
                  <a:pt x="139" y="171"/>
                </a:lnTo>
                <a:close/>
                <a:moveTo>
                  <a:pt x="78" y="114"/>
                </a:moveTo>
                <a:lnTo>
                  <a:pt x="78" y="114"/>
                </a:lnTo>
                <a:lnTo>
                  <a:pt x="76" y="114"/>
                </a:lnTo>
                <a:lnTo>
                  <a:pt x="76" y="114"/>
                </a:lnTo>
                <a:lnTo>
                  <a:pt x="74" y="116"/>
                </a:lnTo>
                <a:lnTo>
                  <a:pt x="76" y="116"/>
                </a:lnTo>
                <a:lnTo>
                  <a:pt x="76" y="118"/>
                </a:lnTo>
                <a:lnTo>
                  <a:pt x="78" y="118"/>
                </a:lnTo>
                <a:lnTo>
                  <a:pt x="78" y="118"/>
                </a:lnTo>
                <a:lnTo>
                  <a:pt x="78" y="118"/>
                </a:lnTo>
                <a:lnTo>
                  <a:pt x="80" y="116"/>
                </a:lnTo>
                <a:lnTo>
                  <a:pt x="80" y="116"/>
                </a:lnTo>
                <a:lnTo>
                  <a:pt x="80" y="114"/>
                </a:lnTo>
                <a:lnTo>
                  <a:pt x="78" y="114"/>
                </a:lnTo>
                <a:close/>
                <a:moveTo>
                  <a:pt x="129" y="169"/>
                </a:moveTo>
                <a:lnTo>
                  <a:pt x="127" y="169"/>
                </a:lnTo>
                <a:lnTo>
                  <a:pt x="127" y="167"/>
                </a:lnTo>
                <a:lnTo>
                  <a:pt x="127" y="165"/>
                </a:lnTo>
                <a:lnTo>
                  <a:pt x="125" y="165"/>
                </a:lnTo>
                <a:lnTo>
                  <a:pt x="127" y="167"/>
                </a:lnTo>
                <a:lnTo>
                  <a:pt x="129" y="169"/>
                </a:lnTo>
                <a:close/>
                <a:moveTo>
                  <a:pt x="76" y="161"/>
                </a:moveTo>
                <a:lnTo>
                  <a:pt x="76" y="161"/>
                </a:lnTo>
                <a:lnTo>
                  <a:pt x="78" y="161"/>
                </a:lnTo>
                <a:lnTo>
                  <a:pt x="78" y="161"/>
                </a:lnTo>
                <a:lnTo>
                  <a:pt x="80" y="159"/>
                </a:lnTo>
                <a:lnTo>
                  <a:pt x="80" y="159"/>
                </a:lnTo>
                <a:lnTo>
                  <a:pt x="87" y="156"/>
                </a:lnTo>
                <a:lnTo>
                  <a:pt x="89" y="156"/>
                </a:lnTo>
                <a:lnTo>
                  <a:pt x="89" y="154"/>
                </a:lnTo>
                <a:lnTo>
                  <a:pt x="89" y="154"/>
                </a:lnTo>
                <a:lnTo>
                  <a:pt x="89" y="154"/>
                </a:lnTo>
                <a:lnTo>
                  <a:pt x="91" y="152"/>
                </a:lnTo>
                <a:lnTo>
                  <a:pt x="91" y="152"/>
                </a:lnTo>
                <a:lnTo>
                  <a:pt x="93" y="152"/>
                </a:lnTo>
                <a:lnTo>
                  <a:pt x="93" y="150"/>
                </a:lnTo>
                <a:lnTo>
                  <a:pt x="95" y="150"/>
                </a:lnTo>
                <a:lnTo>
                  <a:pt x="95" y="148"/>
                </a:lnTo>
                <a:lnTo>
                  <a:pt x="95" y="148"/>
                </a:lnTo>
                <a:lnTo>
                  <a:pt x="95" y="146"/>
                </a:lnTo>
                <a:lnTo>
                  <a:pt x="95" y="144"/>
                </a:lnTo>
                <a:lnTo>
                  <a:pt x="95" y="144"/>
                </a:lnTo>
                <a:lnTo>
                  <a:pt x="91" y="146"/>
                </a:lnTo>
                <a:lnTo>
                  <a:pt x="91" y="146"/>
                </a:lnTo>
                <a:lnTo>
                  <a:pt x="91" y="144"/>
                </a:lnTo>
                <a:lnTo>
                  <a:pt x="91" y="144"/>
                </a:lnTo>
                <a:lnTo>
                  <a:pt x="89" y="144"/>
                </a:lnTo>
                <a:lnTo>
                  <a:pt x="87" y="144"/>
                </a:lnTo>
                <a:lnTo>
                  <a:pt x="84" y="144"/>
                </a:lnTo>
                <a:lnTo>
                  <a:pt x="84" y="142"/>
                </a:lnTo>
                <a:lnTo>
                  <a:pt x="82" y="142"/>
                </a:lnTo>
                <a:lnTo>
                  <a:pt x="78" y="140"/>
                </a:lnTo>
                <a:lnTo>
                  <a:pt x="78" y="140"/>
                </a:lnTo>
                <a:lnTo>
                  <a:pt x="78" y="140"/>
                </a:lnTo>
                <a:lnTo>
                  <a:pt x="76" y="140"/>
                </a:lnTo>
                <a:lnTo>
                  <a:pt x="76" y="140"/>
                </a:lnTo>
                <a:lnTo>
                  <a:pt x="76" y="142"/>
                </a:lnTo>
                <a:lnTo>
                  <a:pt x="78" y="142"/>
                </a:lnTo>
                <a:lnTo>
                  <a:pt x="78" y="142"/>
                </a:lnTo>
                <a:lnTo>
                  <a:pt x="80" y="144"/>
                </a:lnTo>
                <a:lnTo>
                  <a:pt x="78" y="148"/>
                </a:lnTo>
                <a:lnTo>
                  <a:pt x="78" y="150"/>
                </a:lnTo>
                <a:lnTo>
                  <a:pt x="78" y="152"/>
                </a:lnTo>
                <a:lnTo>
                  <a:pt x="78" y="154"/>
                </a:lnTo>
                <a:lnTo>
                  <a:pt x="76" y="156"/>
                </a:lnTo>
                <a:lnTo>
                  <a:pt x="78" y="156"/>
                </a:lnTo>
                <a:lnTo>
                  <a:pt x="78" y="159"/>
                </a:lnTo>
                <a:lnTo>
                  <a:pt x="76" y="161"/>
                </a:lnTo>
                <a:lnTo>
                  <a:pt x="76" y="161"/>
                </a:lnTo>
                <a:close/>
                <a:moveTo>
                  <a:pt x="103" y="180"/>
                </a:moveTo>
                <a:lnTo>
                  <a:pt x="103" y="180"/>
                </a:lnTo>
                <a:lnTo>
                  <a:pt x="101" y="180"/>
                </a:lnTo>
                <a:lnTo>
                  <a:pt x="101" y="180"/>
                </a:lnTo>
                <a:lnTo>
                  <a:pt x="101" y="180"/>
                </a:lnTo>
                <a:lnTo>
                  <a:pt x="101" y="182"/>
                </a:lnTo>
                <a:lnTo>
                  <a:pt x="101" y="182"/>
                </a:lnTo>
                <a:lnTo>
                  <a:pt x="103" y="182"/>
                </a:lnTo>
                <a:lnTo>
                  <a:pt x="103" y="180"/>
                </a:lnTo>
                <a:lnTo>
                  <a:pt x="103" y="180"/>
                </a:lnTo>
                <a:close/>
                <a:moveTo>
                  <a:pt x="106" y="165"/>
                </a:moveTo>
                <a:lnTo>
                  <a:pt x="108" y="163"/>
                </a:lnTo>
                <a:lnTo>
                  <a:pt x="108" y="163"/>
                </a:lnTo>
                <a:lnTo>
                  <a:pt x="110" y="159"/>
                </a:lnTo>
                <a:lnTo>
                  <a:pt x="108" y="156"/>
                </a:lnTo>
                <a:lnTo>
                  <a:pt x="110" y="154"/>
                </a:lnTo>
                <a:lnTo>
                  <a:pt x="110" y="152"/>
                </a:lnTo>
                <a:lnTo>
                  <a:pt x="108" y="152"/>
                </a:lnTo>
                <a:lnTo>
                  <a:pt x="108" y="150"/>
                </a:lnTo>
                <a:lnTo>
                  <a:pt x="110" y="150"/>
                </a:lnTo>
                <a:lnTo>
                  <a:pt x="108" y="148"/>
                </a:lnTo>
                <a:lnTo>
                  <a:pt x="108" y="150"/>
                </a:lnTo>
                <a:lnTo>
                  <a:pt x="108" y="150"/>
                </a:lnTo>
                <a:lnTo>
                  <a:pt x="108" y="152"/>
                </a:lnTo>
                <a:lnTo>
                  <a:pt x="108" y="152"/>
                </a:lnTo>
                <a:lnTo>
                  <a:pt x="108" y="152"/>
                </a:lnTo>
                <a:lnTo>
                  <a:pt x="106" y="156"/>
                </a:lnTo>
                <a:lnTo>
                  <a:pt x="103" y="159"/>
                </a:lnTo>
                <a:lnTo>
                  <a:pt x="103" y="161"/>
                </a:lnTo>
                <a:lnTo>
                  <a:pt x="101" y="163"/>
                </a:lnTo>
                <a:lnTo>
                  <a:pt x="101" y="165"/>
                </a:lnTo>
                <a:lnTo>
                  <a:pt x="99" y="169"/>
                </a:lnTo>
                <a:lnTo>
                  <a:pt x="99" y="169"/>
                </a:lnTo>
                <a:lnTo>
                  <a:pt x="97" y="175"/>
                </a:lnTo>
                <a:lnTo>
                  <a:pt x="97" y="175"/>
                </a:lnTo>
                <a:lnTo>
                  <a:pt x="97" y="178"/>
                </a:lnTo>
                <a:lnTo>
                  <a:pt x="99" y="175"/>
                </a:lnTo>
                <a:lnTo>
                  <a:pt x="101" y="173"/>
                </a:lnTo>
                <a:lnTo>
                  <a:pt x="103" y="169"/>
                </a:lnTo>
                <a:lnTo>
                  <a:pt x="103" y="167"/>
                </a:lnTo>
                <a:lnTo>
                  <a:pt x="103" y="167"/>
                </a:lnTo>
                <a:lnTo>
                  <a:pt x="106" y="165"/>
                </a:lnTo>
                <a:lnTo>
                  <a:pt x="106" y="165"/>
                </a:lnTo>
                <a:close/>
                <a:moveTo>
                  <a:pt x="46" y="161"/>
                </a:moveTo>
                <a:lnTo>
                  <a:pt x="46" y="159"/>
                </a:lnTo>
                <a:lnTo>
                  <a:pt x="46" y="159"/>
                </a:lnTo>
                <a:lnTo>
                  <a:pt x="44" y="159"/>
                </a:lnTo>
                <a:lnTo>
                  <a:pt x="44" y="159"/>
                </a:lnTo>
                <a:lnTo>
                  <a:pt x="44" y="161"/>
                </a:lnTo>
                <a:lnTo>
                  <a:pt x="46" y="161"/>
                </a:lnTo>
                <a:lnTo>
                  <a:pt x="46" y="161"/>
                </a:lnTo>
                <a:close/>
                <a:moveTo>
                  <a:pt x="76" y="95"/>
                </a:moveTo>
                <a:lnTo>
                  <a:pt x="76" y="97"/>
                </a:lnTo>
                <a:lnTo>
                  <a:pt x="78" y="95"/>
                </a:lnTo>
                <a:lnTo>
                  <a:pt x="78" y="95"/>
                </a:lnTo>
                <a:lnTo>
                  <a:pt x="78" y="93"/>
                </a:lnTo>
                <a:lnTo>
                  <a:pt x="78" y="91"/>
                </a:lnTo>
                <a:lnTo>
                  <a:pt x="78" y="91"/>
                </a:lnTo>
                <a:lnTo>
                  <a:pt x="78" y="91"/>
                </a:lnTo>
                <a:lnTo>
                  <a:pt x="78" y="91"/>
                </a:lnTo>
                <a:lnTo>
                  <a:pt x="78" y="91"/>
                </a:lnTo>
                <a:lnTo>
                  <a:pt x="76" y="91"/>
                </a:lnTo>
                <a:lnTo>
                  <a:pt x="74" y="91"/>
                </a:lnTo>
                <a:lnTo>
                  <a:pt x="76" y="93"/>
                </a:lnTo>
                <a:lnTo>
                  <a:pt x="76" y="93"/>
                </a:lnTo>
                <a:lnTo>
                  <a:pt x="76" y="93"/>
                </a:lnTo>
                <a:lnTo>
                  <a:pt x="76" y="95"/>
                </a:lnTo>
                <a:lnTo>
                  <a:pt x="76" y="95"/>
                </a:lnTo>
                <a:lnTo>
                  <a:pt x="76" y="95"/>
                </a:lnTo>
                <a:close/>
                <a:moveTo>
                  <a:pt x="70" y="123"/>
                </a:moveTo>
                <a:lnTo>
                  <a:pt x="70" y="123"/>
                </a:lnTo>
                <a:lnTo>
                  <a:pt x="70" y="120"/>
                </a:lnTo>
                <a:lnTo>
                  <a:pt x="70" y="120"/>
                </a:lnTo>
                <a:lnTo>
                  <a:pt x="70" y="118"/>
                </a:lnTo>
                <a:lnTo>
                  <a:pt x="68" y="118"/>
                </a:lnTo>
                <a:lnTo>
                  <a:pt x="68" y="116"/>
                </a:lnTo>
                <a:lnTo>
                  <a:pt x="65" y="114"/>
                </a:lnTo>
                <a:lnTo>
                  <a:pt x="63" y="116"/>
                </a:lnTo>
                <a:lnTo>
                  <a:pt x="63" y="116"/>
                </a:lnTo>
                <a:lnTo>
                  <a:pt x="63" y="116"/>
                </a:lnTo>
                <a:lnTo>
                  <a:pt x="61" y="114"/>
                </a:lnTo>
                <a:lnTo>
                  <a:pt x="61" y="114"/>
                </a:lnTo>
                <a:lnTo>
                  <a:pt x="59" y="114"/>
                </a:lnTo>
                <a:lnTo>
                  <a:pt x="57" y="114"/>
                </a:lnTo>
                <a:lnTo>
                  <a:pt x="57" y="114"/>
                </a:lnTo>
                <a:lnTo>
                  <a:pt x="55" y="114"/>
                </a:lnTo>
                <a:lnTo>
                  <a:pt x="53" y="114"/>
                </a:lnTo>
                <a:lnTo>
                  <a:pt x="53" y="114"/>
                </a:lnTo>
                <a:lnTo>
                  <a:pt x="53" y="116"/>
                </a:lnTo>
                <a:lnTo>
                  <a:pt x="53" y="116"/>
                </a:lnTo>
                <a:lnTo>
                  <a:pt x="53" y="116"/>
                </a:lnTo>
                <a:lnTo>
                  <a:pt x="55" y="116"/>
                </a:lnTo>
                <a:lnTo>
                  <a:pt x="55" y="116"/>
                </a:lnTo>
                <a:lnTo>
                  <a:pt x="55" y="118"/>
                </a:lnTo>
                <a:lnTo>
                  <a:pt x="55" y="118"/>
                </a:lnTo>
                <a:lnTo>
                  <a:pt x="57" y="118"/>
                </a:lnTo>
                <a:lnTo>
                  <a:pt x="57" y="120"/>
                </a:lnTo>
                <a:lnTo>
                  <a:pt x="59" y="123"/>
                </a:lnTo>
                <a:lnTo>
                  <a:pt x="59" y="125"/>
                </a:lnTo>
                <a:lnTo>
                  <a:pt x="59" y="125"/>
                </a:lnTo>
                <a:lnTo>
                  <a:pt x="59" y="125"/>
                </a:lnTo>
                <a:lnTo>
                  <a:pt x="59" y="127"/>
                </a:lnTo>
                <a:lnTo>
                  <a:pt x="61" y="127"/>
                </a:lnTo>
                <a:lnTo>
                  <a:pt x="61" y="129"/>
                </a:lnTo>
                <a:lnTo>
                  <a:pt x="61" y="129"/>
                </a:lnTo>
                <a:lnTo>
                  <a:pt x="61" y="131"/>
                </a:lnTo>
                <a:lnTo>
                  <a:pt x="63" y="131"/>
                </a:lnTo>
                <a:lnTo>
                  <a:pt x="63" y="131"/>
                </a:lnTo>
                <a:lnTo>
                  <a:pt x="63" y="133"/>
                </a:lnTo>
                <a:lnTo>
                  <a:pt x="63" y="133"/>
                </a:lnTo>
                <a:lnTo>
                  <a:pt x="65" y="133"/>
                </a:lnTo>
                <a:lnTo>
                  <a:pt x="65" y="133"/>
                </a:lnTo>
                <a:lnTo>
                  <a:pt x="68" y="133"/>
                </a:lnTo>
                <a:lnTo>
                  <a:pt x="68" y="133"/>
                </a:lnTo>
                <a:lnTo>
                  <a:pt x="68" y="133"/>
                </a:lnTo>
                <a:lnTo>
                  <a:pt x="68" y="133"/>
                </a:lnTo>
                <a:lnTo>
                  <a:pt x="68" y="131"/>
                </a:lnTo>
                <a:lnTo>
                  <a:pt x="70" y="131"/>
                </a:lnTo>
                <a:lnTo>
                  <a:pt x="70" y="131"/>
                </a:lnTo>
                <a:lnTo>
                  <a:pt x="70" y="129"/>
                </a:lnTo>
                <a:lnTo>
                  <a:pt x="70" y="129"/>
                </a:lnTo>
                <a:lnTo>
                  <a:pt x="70" y="127"/>
                </a:lnTo>
                <a:lnTo>
                  <a:pt x="70" y="125"/>
                </a:lnTo>
                <a:lnTo>
                  <a:pt x="70" y="123"/>
                </a:lnTo>
                <a:close/>
                <a:moveTo>
                  <a:pt x="80" y="112"/>
                </a:moveTo>
                <a:lnTo>
                  <a:pt x="82" y="114"/>
                </a:lnTo>
                <a:lnTo>
                  <a:pt x="84" y="114"/>
                </a:lnTo>
                <a:lnTo>
                  <a:pt x="84" y="116"/>
                </a:lnTo>
                <a:lnTo>
                  <a:pt x="84" y="116"/>
                </a:lnTo>
                <a:lnTo>
                  <a:pt x="84" y="118"/>
                </a:lnTo>
                <a:lnTo>
                  <a:pt x="87" y="118"/>
                </a:lnTo>
                <a:lnTo>
                  <a:pt x="89" y="118"/>
                </a:lnTo>
                <a:lnTo>
                  <a:pt x="89" y="116"/>
                </a:lnTo>
                <a:lnTo>
                  <a:pt x="87" y="114"/>
                </a:lnTo>
                <a:lnTo>
                  <a:pt x="87" y="114"/>
                </a:lnTo>
                <a:lnTo>
                  <a:pt x="84" y="112"/>
                </a:lnTo>
                <a:lnTo>
                  <a:pt x="84" y="112"/>
                </a:lnTo>
                <a:lnTo>
                  <a:pt x="84" y="110"/>
                </a:lnTo>
                <a:lnTo>
                  <a:pt x="84" y="110"/>
                </a:lnTo>
                <a:lnTo>
                  <a:pt x="84" y="108"/>
                </a:lnTo>
                <a:lnTo>
                  <a:pt x="84" y="108"/>
                </a:lnTo>
                <a:lnTo>
                  <a:pt x="87" y="108"/>
                </a:lnTo>
                <a:lnTo>
                  <a:pt x="87" y="108"/>
                </a:lnTo>
                <a:lnTo>
                  <a:pt x="89" y="110"/>
                </a:lnTo>
                <a:lnTo>
                  <a:pt x="91" y="112"/>
                </a:lnTo>
                <a:lnTo>
                  <a:pt x="91" y="112"/>
                </a:lnTo>
                <a:lnTo>
                  <a:pt x="95" y="114"/>
                </a:lnTo>
                <a:lnTo>
                  <a:pt x="95" y="116"/>
                </a:lnTo>
                <a:lnTo>
                  <a:pt x="95" y="116"/>
                </a:lnTo>
                <a:lnTo>
                  <a:pt x="97" y="118"/>
                </a:lnTo>
                <a:lnTo>
                  <a:pt x="97" y="120"/>
                </a:lnTo>
                <a:lnTo>
                  <a:pt x="97" y="120"/>
                </a:lnTo>
                <a:lnTo>
                  <a:pt x="99" y="120"/>
                </a:lnTo>
                <a:lnTo>
                  <a:pt x="103" y="123"/>
                </a:lnTo>
                <a:lnTo>
                  <a:pt x="103" y="123"/>
                </a:lnTo>
                <a:lnTo>
                  <a:pt x="106" y="123"/>
                </a:lnTo>
                <a:lnTo>
                  <a:pt x="106" y="123"/>
                </a:lnTo>
                <a:lnTo>
                  <a:pt x="108" y="123"/>
                </a:lnTo>
                <a:lnTo>
                  <a:pt x="108" y="123"/>
                </a:lnTo>
                <a:lnTo>
                  <a:pt x="106" y="125"/>
                </a:lnTo>
                <a:lnTo>
                  <a:pt x="106" y="127"/>
                </a:lnTo>
                <a:lnTo>
                  <a:pt x="108" y="129"/>
                </a:lnTo>
                <a:lnTo>
                  <a:pt x="110" y="129"/>
                </a:lnTo>
                <a:lnTo>
                  <a:pt x="110" y="125"/>
                </a:lnTo>
                <a:lnTo>
                  <a:pt x="110" y="120"/>
                </a:lnTo>
                <a:lnTo>
                  <a:pt x="110" y="120"/>
                </a:lnTo>
                <a:lnTo>
                  <a:pt x="110" y="120"/>
                </a:lnTo>
                <a:lnTo>
                  <a:pt x="108" y="120"/>
                </a:lnTo>
                <a:lnTo>
                  <a:pt x="106" y="120"/>
                </a:lnTo>
                <a:lnTo>
                  <a:pt x="106" y="120"/>
                </a:lnTo>
                <a:lnTo>
                  <a:pt x="106" y="118"/>
                </a:lnTo>
                <a:lnTo>
                  <a:pt x="106" y="118"/>
                </a:lnTo>
                <a:lnTo>
                  <a:pt x="106" y="116"/>
                </a:lnTo>
                <a:lnTo>
                  <a:pt x="103" y="114"/>
                </a:lnTo>
                <a:lnTo>
                  <a:pt x="101" y="114"/>
                </a:lnTo>
                <a:lnTo>
                  <a:pt x="101" y="112"/>
                </a:lnTo>
                <a:lnTo>
                  <a:pt x="101" y="112"/>
                </a:lnTo>
                <a:lnTo>
                  <a:pt x="106" y="110"/>
                </a:lnTo>
                <a:lnTo>
                  <a:pt x="106" y="110"/>
                </a:lnTo>
                <a:lnTo>
                  <a:pt x="106" y="110"/>
                </a:lnTo>
                <a:lnTo>
                  <a:pt x="103" y="108"/>
                </a:lnTo>
                <a:lnTo>
                  <a:pt x="103" y="108"/>
                </a:lnTo>
                <a:lnTo>
                  <a:pt x="103" y="108"/>
                </a:lnTo>
                <a:lnTo>
                  <a:pt x="99" y="108"/>
                </a:lnTo>
                <a:lnTo>
                  <a:pt x="99" y="106"/>
                </a:lnTo>
                <a:lnTo>
                  <a:pt x="97" y="106"/>
                </a:lnTo>
                <a:lnTo>
                  <a:pt x="97" y="106"/>
                </a:lnTo>
                <a:lnTo>
                  <a:pt x="97" y="108"/>
                </a:lnTo>
                <a:lnTo>
                  <a:pt x="97" y="108"/>
                </a:lnTo>
                <a:lnTo>
                  <a:pt x="97" y="110"/>
                </a:lnTo>
                <a:lnTo>
                  <a:pt x="97" y="110"/>
                </a:lnTo>
                <a:lnTo>
                  <a:pt x="95" y="110"/>
                </a:lnTo>
                <a:lnTo>
                  <a:pt x="93" y="110"/>
                </a:lnTo>
                <a:lnTo>
                  <a:pt x="93" y="108"/>
                </a:lnTo>
                <a:lnTo>
                  <a:pt x="93" y="108"/>
                </a:lnTo>
                <a:lnTo>
                  <a:pt x="95" y="108"/>
                </a:lnTo>
                <a:lnTo>
                  <a:pt x="93" y="106"/>
                </a:lnTo>
                <a:lnTo>
                  <a:pt x="93" y="104"/>
                </a:lnTo>
                <a:lnTo>
                  <a:pt x="91" y="104"/>
                </a:lnTo>
                <a:lnTo>
                  <a:pt x="89" y="101"/>
                </a:lnTo>
                <a:lnTo>
                  <a:pt x="87" y="101"/>
                </a:lnTo>
                <a:lnTo>
                  <a:pt x="84" y="101"/>
                </a:lnTo>
                <a:lnTo>
                  <a:pt x="84" y="101"/>
                </a:lnTo>
                <a:lnTo>
                  <a:pt x="82" y="104"/>
                </a:lnTo>
                <a:lnTo>
                  <a:pt x="80" y="104"/>
                </a:lnTo>
                <a:lnTo>
                  <a:pt x="80" y="104"/>
                </a:lnTo>
                <a:lnTo>
                  <a:pt x="80" y="106"/>
                </a:lnTo>
                <a:lnTo>
                  <a:pt x="82" y="106"/>
                </a:lnTo>
                <a:lnTo>
                  <a:pt x="82" y="106"/>
                </a:lnTo>
                <a:lnTo>
                  <a:pt x="80" y="106"/>
                </a:lnTo>
                <a:lnTo>
                  <a:pt x="80" y="108"/>
                </a:lnTo>
                <a:lnTo>
                  <a:pt x="80" y="108"/>
                </a:lnTo>
                <a:lnTo>
                  <a:pt x="78" y="108"/>
                </a:lnTo>
                <a:lnTo>
                  <a:pt x="76" y="106"/>
                </a:lnTo>
                <a:lnTo>
                  <a:pt x="76" y="106"/>
                </a:lnTo>
                <a:lnTo>
                  <a:pt x="74" y="106"/>
                </a:lnTo>
                <a:lnTo>
                  <a:pt x="74" y="104"/>
                </a:lnTo>
                <a:lnTo>
                  <a:pt x="74" y="104"/>
                </a:lnTo>
                <a:lnTo>
                  <a:pt x="72" y="99"/>
                </a:lnTo>
                <a:lnTo>
                  <a:pt x="72" y="97"/>
                </a:lnTo>
                <a:lnTo>
                  <a:pt x="72" y="95"/>
                </a:lnTo>
                <a:lnTo>
                  <a:pt x="74" y="95"/>
                </a:lnTo>
                <a:lnTo>
                  <a:pt x="72" y="95"/>
                </a:lnTo>
                <a:lnTo>
                  <a:pt x="72" y="95"/>
                </a:lnTo>
                <a:lnTo>
                  <a:pt x="70" y="91"/>
                </a:lnTo>
                <a:lnTo>
                  <a:pt x="70" y="87"/>
                </a:lnTo>
                <a:lnTo>
                  <a:pt x="68" y="87"/>
                </a:lnTo>
                <a:lnTo>
                  <a:pt x="68" y="87"/>
                </a:lnTo>
                <a:lnTo>
                  <a:pt x="70" y="85"/>
                </a:lnTo>
                <a:lnTo>
                  <a:pt x="70" y="85"/>
                </a:lnTo>
                <a:lnTo>
                  <a:pt x="70" y="82"/>
                </a:lnTo>
                <a:lnTo>
                  <a:pt x="72" y="80"/>
                </a:lnTo>
                <a:lnTo>
                  <a:pt x="72" y="80"/>
                </a:lnTo>
                <a:lnTo>
                  <a:pt x="72" y="80"/>
                </a:lnTo>
                <a:lnTo>
                  <a:pt x="72" y="78"/>
                </a:lnTo>
                <a:lnTo>
                  <a:pt x="72" y="78"/>
                </a:lnTo>
                <a:lnTo>
                  <a:pt x="72" y="76"/>
                </a:lnTo>
                <a:lnTo>
                  <a:pt x="72" y="76"/>
                </a:lnTo>
                <a:lnTo>
                  <a:pt x="74" y="74"/>
                </a:lnTo>
                <a:lnTo>
                  <a:pt x="78" y="72"/>
                </a:lnTo>
                <a:lnTo>
                  <a:pt x="80" y="72"/>
                </a:lnTo>
                <a:lnTo>
                  <a:pt x="80" y="70"/>
                </a:lnTo>
                <a:lnTo>
                  <a:pt x="80" y="68"/>
                </a:lnTo>
                <a:lnTo>
                  <a:pt x="84" y="63"/>
                </a:lnTo>
                <a:lnTo>
                  <a:pt x="84" y="59"/>
                </a:lnTo>
                <a:lnTo>
                  <a:pt x="84" y="59"/>
                </a:lnTo>
                <a:lnTo>
                  <a:pt x="87" y="57"/>
                </a:lnTo>
                <a:lnTo>
                  <a:pt x="84" y="57"/>
                </a:lnTo>
                <a:lnTo>
                  <a:pt x="84" y="57"/>
                </a:lnTo>
                <a:lnTo>
                  <a:pt x="84" y="57"/>
                </a:lnTo>
                <a:lnTo>
                  <a:pt x="84" y="55"/>
                </a:lnTo>
                <a:lnTo>
                  <a:pt x="82" y="55"/>
                </a:lnTo>
                <a:lnTo>
                  <a:pt x="82" y="53"/>
                </a:lnTo>
                <a:lnTo>
                  <a:pt x="80" y="53"/>
                </a:lnTo>
                <a:lnTo>
                  <a:pt x="80" y="51"/>
                </a:lnTo>
                <a:lnTo>
                  <a:pt x="80" y="49"/>
                </a:lnTo>
                <a:lnTo>
                  <a:pt x="80" y="49"/>
                </a:lnTo>
                <a:lnTo>
                  <a:pt x="80" y="42"/>
                </a:lnTo>
                <a:lnTo>
                  <a:pt x="80" y="42"/>
                </a:lnTo>
                <a:lnTo>
                  <a:pt x="82" y="40"/>
                </a:lnTo>
                <a:lnTo>
                  <a:pt x="82" y="40"/>
                </a:lnTo>
                <a:lnTo>
                  <a:pt x="82" y="38"/>
                </a:lnTo>
                <a:lnTo>
                  <a:pt x="82" y="36"/>
                </a:lnTo>
                <a:lnTo>
                  <a:pt x="80" y="36"/>
                </a:lnTo>
                <a:lnTo>
                  <a:pt x="80" y="36"/>
                </a:lnTo>
                <a:lnTo>
                  <a:pt x="78" y="38"/>
                </a:lnTo>
                <a:lnTo>
                  <a:pt x="78" y="38"/>
                </a:lnTo>
                <a:lnTo>
                  <a:pt x="76" y="40"/>
                </a:lnTo>
                <a:lnTo>
                  <a:pt x="76" y="40"/>
                </a:lnTo>
                <a:lnTo>
                  <a:pt x="74" y="38"/>
                </a:lnTo>
                <a:lnTo>
                  <a:pt x="72" y="38"/>
                </a:lnTo>
                <a:lnTo>
                  <a:pt x="65" y="36"/>
                </a:lnTo>
                <a:lnTo>
                  <a:pt x="63" y="34"/>
                </a:lnTo>
                <a:lnTo>
                  <a:pt x="63" y="34"/>
                </a:lnTo>
                <a:lnTo>
                  <a:pt x="61" y="36"/>
                </a:lnTo>
                <a:lnTo>
                  <a:pt x="61" y="34"/>
                </a:lnTo>
                <a:lnTo>
                  <a:pt x="59" y="34"/>
                </a:lnTo>
                <a:lnTo>
                  <a:pt x="57" y="36"/>
                </a:lnTo>
                <a:lnTo>
                  <a:pt x="57" y="36"/>
                </a:lnTo>
                <a:lnTo>
                  <a:pt x="57" y="38"/>
                </a:lnTo>
                <a:lnTo>
                  <a:pt x="55" y="40"/>
                </a:lnTo>
                <a:lnTo>
                  <a:pt x="55" y="42"/>
                </a:lnTo>
                <a:lnTo>
                  <a:pt x="53" y="51"/>
                </a:lnTo>
                <a:lnTo>
                  <a:pt x="53" y="51"/>
                </a:lnTo>
                <a:lnTo>
                  <a:pt x="53" y="53"/>
                </a:lnTo>
                <a:lnTo>
                  <a:pt x="53" y="53"/>
                </a:lnTo>
                <a:lnTo>
                  <a:pt x="53" y="55"/>
                </a:lnTo>
                <a:lnTo>
                  <a:pt x="53" y="59"/>
                </a:lnTo>
                <a:lnTo>
                  <a:pt x="53" y="61"/>
                </a:lnTo>
                <a:lnTo>
                  <a:pt x="53" y="63"/>
                </a:lnTo>
                <a:lnTo>
                  <a:pt x="53" y="66"/>
                </a:lnTo>
                <a:lnTo>
                  <a:pt x="53" y="68"/>
                </a:lnTo>
                <a:lnTo>
                  <a:pt x="53" y="70"/>
                </a:lnTo>
                <a:lnTo>
                  <a:pt x="53" y="72"/>
                </a:lnTo>
                <a:lnTo>
                  <a:pt x="53" y="72"/>
                </a:lnTo>
                <a:lnTo>
                  <a:pt x="53" y="74"/>
                </a:lnTo>
                <a:lnTo>
                  <a:pt x="53" y="74"/>
                </a:lnTo>
                <a:lnTo>
                  <a:pt x="51" y="74"/>
                </a:lnTo>
                <a:lnTo>
                  <a:pt x="49" y="74"/>
                </a:lnTo>
                <a:lnTo>
                  <a:pt x="49" y="74"/>
                </a:lnTo>
                <a:lnTo>
                  <a:pt x="49" y="72"/>
                </a:lnTo>
                <a:lnTo>
                  <a:pt x="46" y="72"/>
                </a:lnTo>
                <a:lnTo>
                  <a:pt x="46" y="72"/>
                </a:lnTo>
                <a:lnTo>
                  <a:pt x="44" y="72"/>
                </a:lnTo>
                <a:lnTo>
                  <a:pt x="44" y="70"/>
                </a:lnTo>
                <a:lnTo>
                  <a:pt x="44" y="70"/>
                </a:lnTo>
                <a:lnTo>
                  <a:pt x="44" y="72"/>
                </a:lnTo>
                <a:lnTo>
                  <a:pt x="44" y="74"/>
                </a:lnTo>
                <a:lnTo>
                  <a:pt x="44" y="76"/>
                </a:lnTo>
                <a:lnTo>
                  <a:pt x="44" y="76"/>
                </a:lnTo>
                <a:lnTo>
                  <a:pt x="44" y="76"/>
                </a:lnTo>
                <a:lnTo>
                  <a:pt x="44" y="78"/>
                </a:lnTo>
                <a:lnTo>
                  <a:pt x="46" y="78"/>
                </a:lnTo>
                <a:lnTo>
                  <a:pt x="46" y="85"/>
                </a:lnTo>
                <a:lnTo>
                  <a:pt x="46" y="87"/>
                </a:lnTo>
                <a:lnTo>
                  <a:pt x="46" y="87"/>
                </a:lnTo>
                <a:lnTo>
                  <a:pt x="49" y="89"/>
                </a:lnTo>
                <a:lnTo>
                  <a:pt x="49" y="91"/>
                </a:lnTo>
                <a:lnTo>
                  <a:pt x="49" y="93"/>
                </a:lnTo>
                <a:lnTo>
                  <a:pt x="49" y="93"/>
                </a:lnTo>
                <a:lnTo>
                  <a:pt x="51" y="93"/>
                </a:lnTo>
                <a:lnTo>
                  <a:pt x="51" y="95"/>
                </a:lnTo>
                <a:lnTo>
                  <a:pt x="51" y="95"/>
                </a:lnTo>
                <a:lnTo>
                  <a:pt x="53" y="97"/>
                </a:lnTo>
                <a:lnTo>
                  <a:pt x="53" y="99"/>
                </a:lnTo>
                <a:lnTo>
                  <a:pt x="53" y="99"/>
                </a:lnTo>
                <a:lnTo>
                  <a:pt x="55" y="99"/>
                </a:lnTo>
                <a:lnTo>
                  <a:pt x="55" y="99"/>
                </a:lnTo>
                <a:lnTo>
                  <a:pt x="57" y="99"/>
                </a:lnTo>
                <a:lnTo>
                  <a:pt x="57" y="97"/>
                </a:lnTo>
                <a:lnTo>
                  <a:pt x="55" y="95"/>
                </a:lnTo>
                <a:lnTo>
                  <a:pt x="57" y="93"/>
                </a:lnTo>
                <a:lnTo>
                  <a:pt x="57" y="93"/>
                </a:lnTo>
                <a:lnTo>
                  <a:pt x="57" y="95"/>
                </a:lnTo>
                <a:lnTo>
                  <a:pt x="59" y="95"/>
                </a:lnTo>
                <a:lnTo>
                  <a:pt x="61" y="95"/>
                </a:lnTo>
                <a:lnTo>
                  <a:pt x="61" y="97"/>
                </a:lnTo>
                <a:lnTo>
                  <a:pt x="61" y="97"/>
                </a:lnTo>
                <a:lnTo>
                  <a:pt x="61" y="99"/>
                </a:lnTo>
                <a:lnTo>
                  <a:pt x="57" y="101"/>
                </a:lnTo>
                <a:lnTo>
                  <a:pt x="57" y="104"/>
                </a:lnTo>
                <a:lnTo>
                  <a:pt x="57" y="104"/>
                </a:lnTo>
                <a:lnTo>
                  <a:pt x="57" y="106"/>
                </a:lnTo>
                <a:lnTo>
                  <a:pt x="57" y="110"/>
                </a:lnTo>
                <a:lnTo>
                  <a:pt x="59" y="108"/>
                </a:lnTo>
                <a:lnTo>
                  <a:pt x="59" y="108"/>
                </a:lnTo>
                <a:lnTo>
                  <a:pt x="61" y="110"/>
                </a:lnTo>
                <a:lnTo>
                  <a:pt x="63" y="110"/>
                </a:lnTo>
                <a:lnTo>
                  <a:pt x="63" y="112"/>
                </a:lnTo>
                <a:lnTo>
                  <a:pt x="65" y="112"/>
                </a:lnTo>
                <a:lnTo>
                  <a:pt x="68" y="112"/>
                </a:lnTo>
                <a:lnTo>
                  <a:pt x="70" y="110"/>
                </a:lnTo>
                <a:lnTo>
                  <a:pt x="70" y="110"/>
                </a:lnTo>
                <a:lnTo>
                  <a:pt x="70" y="108"/>
                </a:lnTo>
                <a:lnTo>
                  <a:pt x="72" y="108"/>
                </a:lnTo>
                <a:lnTo>
                  <a:pt x="74" y="108"/>
                </a:lnTo>
                <a:lnTo>
                  <a:pt x="74" y="108"/>
                </a:lnTo>
                <a:lnTo>
                  <a:pt x="74" y="108"/>
                </a:lnTo>
                <a:lnTo>
                  <a:pt x="78" y="110"/>
                </a:lnTo>
                <a:lnTo>
                  <a:pt x="80" y="112"/>
                </a:lnTo>
                <a:close/>
                <a:moveTo>
                  <a:pt x="51" y="133"/>
                </a:moveTo>
                <a:lnTo>
                  <a:pt x="51" y="135"/>
                </a:lnTo>
                <a:lnTo>
                  <a:pt x="49" y="135"/>
                </a:lnTo>
                <a:lnTo>
                  <a:pt x="49" y="135"/>
                </a:lnTo>
                <a:lnTo>
                  <a:pt x="49" y="133"/>
                </a:lnTo>
                <a:lnTo>
                  <a:pt x="46" y="133"/>
                </a:lnTo>
                <a:lnTo>
                  <a:pt x="46" y="133"/>
                </a:lnTo>
                <a:lnTo>
                  <a:pt x="46" y="133"/>
                </a:lnTo>
                <a:lnTo>
                  <a:pt x="44" y="133"/>
                </a:lnTo>
                <a:lnTo>
                  <a:pt x="44" y="133"/>
                </a:lnTo>
                <a:lnTo>
                  <a:pt x="46" y="133"/>
                </a:lnTo>
                <a:lnTo>
                  <a:pt x="44" y="133"/>
                </a:lnTo>
                <a:lnTo>
                  <a:pt x="44" y="133"/>
                </a:lnTo>
                <a:lnTo>
                  <a:pt x="46" y="135"/>
                </a:lnTo>
                <a:lnTo>
                  <a:pt x="46" y="135"/>
                </a:lnTo>
                <a:lnTo>
                  <a:pt x="46" y="137"/>
                </a:lnTo>
                <a:lnTo>
                  <a:pt x="49" y="137"/>
                </a:lnTo>
                <a:lnTo>
                  <a:pt x="51" y="137"/>
                </a:lnTo>
                <a:lnTo>
                  <a:pt x="51" y="137"/>
                </a:lnTo>
                <a:lnTo>
                  <a:pt x="53" y="137"/>
                </a:lnTo>
                <a:lnTo>
                  <a:pt x="53" y="135"/>
                </a:lnTo>
                <a:lnTo>
                  <a:pt x="51" y="135"/>
                </a:lnTo>
                <a:lnTo>
                  <a:pt x="51" y="133"/>
                </a:lnTo>
                <a:close/>
                <a:moveTo>
                  <a:pt x="51" y="112"/>
                </a:moveTo>
                <a:lnTo>
                  <a:pt x="51" y="110"/>
                </a:lnTo>
                <a:lnTo>
                  <a:pt x="51" y="110"/>
                </a:lnTo>
                <a:lnTo>
                  <a:pt x="49" y="108"/>
                </a:lnTo>
                <a:lnTo>
                  <a:pt x="49" y="108"/>
                </a:lnTo>
                <a:lnTo>
                  <a:pt x="49" y="110"/>
                </a:lnTo>
                <a:lnTo>
                  <a:pt x="49" y="110"/>
                </a:lnTo>
                <a:lnTo>
                  <a:pt x="51" y="112"/>
                </a:lnTo>
                <a:close/>
                <a:moveTo>
                  <a:pt x="68" y="228"/>
                </a:moveTo>
                <a:lnTo>
                  <a:pt x="65" y="228"/>
                </a:lnTo>
                <a:lnTo>
                  <a:pt x="65" y="228"/>
                </a:lnTo>
                <a:lnTo>
                  <a:pt x="63" y="228"/>
                </a:lnTo>
                <a:lnTo>
                  <a:pt x="61" y="228"/>
                </a:lnTo>
                <a:lnTo>
                  <a:pt x="61" y="230"/>
                </a:lnTo>
                <a:lnTo>
                  <a:pt x="61" y="230"/>
                </a:lnTo>
                <a:lnTo>
                  <a:pt x="63" y="230"/>
                </a:lnTo>
                <a:lnTo>
                  <a:pt x="63" y="230"/>
                </a:lnTo>
                <a:lnTo>
                  <a:pt x="65" y="230"/>
                </a:lnTo>
                <a:lnTo>
                  <a:pt x="68" y="230"/>
                </a:lnTo>
                <a:lnTo>
                  <a:pt x="70" y="230"/>
                </a:lnTo>
                <a:lnTo>
                  <a:pt x="70" y="230"/>
                </a:lnTo>
                <a:lnTo>
                  <a:pt x="68" y="228"/>
                </a:lnTo>
                <a:lnTo>
                  <a:pt x="68" y="228"/>
                </a:lnTo>
                <a:close/>
                <a:moveTo>
                  <a:pt x="135" y="211"/>
                </a:moveTo>
                <a:lnTo>
                  <a:pt x="133" y="213"/>
                </a:lnTo>
                <a:lnTo>
                  <a:pt x="135" y="213"/>
                </a:lnTo>
                <a:lnTo>
                  <a:pt x="135" y="216"/>
                </a:lnTo>
                <a:lnTo>
                  <a:pt x="135" y="213"/>
                </a:lnTo>
                <a:lnTo>
                  <a:pt x="135" y="211"/>
                </a:lnTo>
                <a:lnTo>
                  <a:pt x="135" y="211"/>
                </a:lnTo>
                <a:close/>
                <a:moveTo>
                  <a:pt x="148" y="203"/>
                </a:moveTo>
                <a:lnTo>
                  <a:pt x="148" y="203"/>
                </a:lnTo>
                <a:lnTo>
                  <a:pt x="146" y="203"/>
                </a:lnTo>
                <a:lnTo>
                  <a:pt x="146" y="201"/>
                </a:lnTo>
                <a:lnTo>
                  <a:pt x="146" y="199"/>
                </a:lnTo>
                <a:lnTo>
                  <a:pt x="146" y="197"/>
                </a:lnTo>
                <a:lnTo>
                  <a:pt x="146" y="194"/>
                </a:lnTo>
                <a:lnTo>
                  <a:pt x="144" y="194"/>
                </a:lnTo>
                <a:lnTo>
                  <a:pt x="144" y="190"/>
                </a:lnTo>
                <a:lnTo>
                  <a:pt x="144" y="190"/>
                </a:lnTo>
                <a:lnTo>
                  <a:pt x="141" y="190"/>
                </a:lnTo>
                <a:lnTo>
                  <a:pt x="141" y="190"/>
                </a:lnTo>
                <a:lnTo>
                  <a:pt x="141" y="188"/>
                </a:lnTo>
                <a:lnTo>
                  <a:pt x="141" y="188"/>
                </a:lnTo>
                <a:lnTo>
                  <a:pt x="144" y="188"/>
                </a:lnTo>
                <a:lnTo>
                  <a:pt x="144" y="186"/>
                </a:lnTo>
                <a:lnTo>
                  <a:pt x="144" y="184"/>
                </a:lnTo>
                <a:lnTo>
                  <a:pt x="141" y="182"/>
                </a:lnTo>
                <a:lnTo>
                  <a:pt x="141" y="182"/>
                </a:lnTo>
                <a:lnTo>
                  <a:pt x="141" y="180"/>
                </a:lnTo>
                <a:lnTo>
                  <a:pt x="139" y="180"/>
                </a:lnTo>
                <a:lnTo>
                  <a:pt x="139" y="178"/>
                </a:lnTo>
                <a:lnTo>
                  <a:pt x="137" y="178"/>
                </a:lnTo>
                <a:lnTo>
                  <a:pt x="137" y="175"/>
                </a:lnTo>
                <a:lnTo>
                  <a:pt x="133" y="173"/>
                </a:lnTo>
                <a:lnTo>
                  <a:pt x="131" y="171"/>
                </a:lnTo>
                <a:lnTo>
                  <a:pt x="131" y="171"/>
                </a:lnTo>
                <a:lnTo>
                  <a:pt x="129" y="173"/>
                </a:lnTo>
                <a:lnTo>
                  <a:pt x="131" y="180"/>
                </a:lnTo>
                <a:lnTo>
                  <a:pt x="131" y="182"/>
                </a:lnTo>
                <a:lnTo>
                  <a:pt x="131" y="184"/>
                </a:lnTo>
                <a:lnTo>
                  <a:pt x="129" y="184"/>
                </a:lnTo>
                <a:lnTo>
                  <a:pt x="127" y="184"/>
                </a:lnTo>
                <a:lnTo>
                  <a:pt x="127" y="184"/>
                </a:lnTo>
                <a:lnTo>
                  <a:pt x="127" y="184"/>
                </a:lnTo>
                <a:lnTo>
                  <a:pt x="125" y="186"/>
                </a:lnTo>
                <a:lnTo>
                  <a:pt x="125" y="184"/>
                </a:lnTo>
                <a:lnTo>
                  <a:pt x="122" y="184"/>
                </a:lnTo>
                <a:lnTo>
                  <a:pt x="120" y="184"/>
                </a:lnTo>
                <a:lnTo>
                  <a:pt x="120" y="184"/>
                </a:lnTo>
                <a:lnTo>
                  <a:pt x="120" y="186"/>
                </a:lnTo>
                <a:lnTo>
                  <a:pt x="120" y="188"/>
                </a:lnTo>
                <a:lnTo>
                  <a:pt x="118" y="190"/>
                </a:lnTo>
                <a:lnTo>
                  <a:pt x="118" y="190"/>
                </a:lnTo>
                <a:lnTo>
                  <a:pt x="114" y="190"/>
                </a:lnTo>
                <a:lnTo>
                  <a:pt x="114" y="190"/>
                </a:lnTo>
                <a:lnTo>
                  <a:pt x="114" y="190"/>
                </a:lnTo>
                <a:lnTo>
                  <a:pt x="114" y="190"/>
                </a:lnTo>
                <a:lnTo>
                  <a:pt x="112" y="192"/>
                </a:lnTo>
                <a:lnTo>
                  <a:pt x="112" y="194"/>
                </a:lnTo>
                <a:lnTo>
                  <a:pt x="112" y="194"/>
                </a:lnTo>
                <a:lnTo>
                  <a:pt x="110" y="194"/>
                </a:lnTo>
                <a:lnTo>
                  <a:pt x="108" y="197"/>
                </a:lnTo>
                <a:lnTo>
                  <a:pt x="108" y="197"/>
                </a:lnTo>
                <a:lnTo>
                  <a:pt x="106" y="199"/>
                </a:lnTo>
                <a:lnTo>
                  <a:pt x="103" y="199"/>
                </a:lnTo>
                <a:lnTo>
                  <a:pt x="106" y="197"/>
                </a:lnTo>
                <a:lnTo>
                  <a:pt x="106" y="197"/>
                </a:lnTo>
                <a:lnTo>
                  <a:pt x="106" y="192"/>
                </a:lnTo>
                <a:lnTo>
                  <a:pt x="106" y="192"/>
                </a:lnTo>
                <a:lnTo>
                  <a:pt x="106" y="190"/>
                </a:lnTo>
                <a:lnTo>
                  <a:pt x="103" y="188"/>
                </a:lnTo>
                <a:lnTo>
                  <a:pt x="101" y="188"/>
                </a:lnTo>
                <a:lnTo>
                  <a:pt x="101" y="188"/>
                </a:lnTo>
                <a:lnTo>
                  <a:pt x="99" y="188"/>
                </a:lnTo>
                <a:lnTo>
                  <a:pt x="99" y="188"/>
                </a:lnTo>
                <a:lnTo>
                  <a:pt x="97" y="190"/>
                </a:lnTo>
                <a:lnTo>
                  <a:pt x="97" y="190"/>
                </a:lnTo>
                <a:lnTo>
                  <a:pt x="95" y="190"/>
                </a:lnTo>
                <a:lnTo>
                  <a:pt x="95" y="190"/>
                </a:lnTo>
                <a:lnTo>
                  <a:pt x="93" y="192"/>
                </a:lnTo>
                <a:lnTo>
                  <a:pt x="93" y="192"/>
                </a:lnTo>
                <a:lnTo>
                  <a:pt x="93" y="192"/>
                </a:lnTo>
                <a:lnTo>
                  <a:pt x="93" y="194"/>
                </a:lnTo>
                <a:lnTo>
                  <a:pt x="93" y="194"/>
                </a:lnTo>
                <a:lnTo>
                  <a:pt x="91" y="197"/>
                </a:lnTo>
                <a:lnTo>
                  <a:pt x="91" y="197"/>
                </a:lnTo>
                <a:lnTo>
                  <a:pt x="89" y="197"/>
                </a:lnTo>
                <a:lnTo>
                  <a:pt x="87" y="197"/>
                </a:lnTo>
                <a:lnTo>
                  <a:pt x="84" y="199"/>
                </a:lnTo>
                <a:lnTo>
                  <a:pt x="82" y="199"/>
                </a:lnTo>
                <a:lnTo>
                  <a:pt x="82" y="199"/>
                </a:lnTo>
                <a:lnTo>
                  <a:pt x="80" y="201"/>
                </a:lnTo>
                <a:lnTo>
                  <a:pt x="80" y="203"/>
                </a:lnTo>
                <a:lnTo>
                  <a:pt x="80" y="203"/>
                </a:lnTo>
                <a:lnTo>
                  <a:pt x="78" y="209"/>
                </a:lnTo>
                <a:lnTo>
                  <a:pt x="78" y="209"/>
                </a:lnTo>
                <a:lnTo>
                  <a:pt x="76" y="211"/>
                </a:lnTo>
                <a:lnTo>
                  <a:pt x="76" y="213"/>
                </a:lnTo>
                <a:lnTo>
                  <a:pt x="78" y="213"/>
                </a:lnTo>
                <a:lnTo>
                  <a:pt x="78" y="216"/>
                </a:lnTo>
                <a:lnTo>
                  <a:pt x="78" y="216"/>
                </a:lnTo>
                <a:lnTo>
                  <a:pt x="80" y="216"/>
                </a:lnTo>
                <a:lnTo>
                  <a:pt x="80" y="213"/>
                </a:lnTo>
                <a:lnTo>
                  <a:pt x="82" y="211"/>
                </a:lnTo>
                <a:lnTo>
                  <a:pt x="82" y="209"/>
                </a:lnTo>
                <a:lnTo>
                  <a:pt x="84" y="205"/>
                </a:lnTo>
                <a:lnTo>
                  <a:pt x="84" y="205"/>
                </a:lnTo>
                <a:lnTo>
                  <a:pt x="84" y="203"/>
                </a:lnTo>
                <a:lnTo>
                  <a:pt x="87" y="203"/>
                </a:lnTo>
                <a:lnTo>
                  <a:pt x="89" y="203"/>
                </a:lnTo>
                <a:lnTo>
                  <a:pt x="89" y="203"/>
                </a:lnTo>
                <a:lnTo>
                  <a:pt x="91" y="205"/>
                </a:lnTo>
                <a:lnTo>
                  <a:pt x="91" y="205"/>
                </a:lnTo>
                <a:lnTo>
                  <a:pt x="91" y="205"/>
                </a:lnTo>
                <a:lnTo>
                  <a:pt x="93" y="205"/>
                </a:lnTo>
                <a:lnTo>
                  <a:pt x="93" y="205"/>
                </a:lnTo>
                <a:lnTo>
                  <a:pt x="95" y="203"/>
                </a:lnTo>
                <a:lnTo>
                  <a:pt x="95" y="203"/>
                </a:lnTo>
                <a:lnTo>
                  <a:pt x="95" y="205"/>
                </a:lnTo>
                <a:lnTo>
                  <a:pt x="95" y="205"/>
                </a:lnTo>
                <a:lnTo>
                  <a:pt x="95" y="205"/>
                </a:lnTo>
                <a:lnTo>
                  <a:pt x="97" y="207"/>
                </a:lnTo>
                <a:lnTo>
                  <a:pt x="99" y="207"/>
                </a:lnTo>
                <a:lnTo>
                  <a:pt x="99" y="203"/>
                </a:lnTo>
                <a:lnTo>
                  <a:pt x="99" y="203"/>
                </a:lnTo>
                <a:lnTo>
                  <a:pt x="99" y="203"/>
                </a:lnTo>
                <a:lnTo>
                  <a:pt x="101" y="201"/>
                </a:lnTo>
                <a:lnTo>
                  <a:pt x="101" y="201"/>
                </a:lnTo>
                <a:lnTo>
                  <a:pt x="101" y="201"/>
                </a:lnTo>
                <a:lnTo>
                  <a:pt x="103" y="201"/>
                </a:lnTo>
                <a:lnTo>
                  <a:pt x="103" y="201"/>
                </a:lnTo>
                <a:lnTo>
                  <a:pt x="106" y="203"/>
                </a:lnTo>
                <a:lnTo>
                  <a:pt x="108" y="203"/>
                </a:lnTo>
                <a:lnTo>
                  <a:pt x="110" y="205"/>
                </a:lnTo>
                <a:lnTo>
                  <a:pt x="112" y="207"/>
                </a:lnTo>
                <a:lnTo>
                  <a:pt x="112" y="207"/>
                </a:lnTo>
                <a:lnTo>
                  <a:pt x="112" y="209"/>
                </a:lnTo>
                <a:lnTo>
                  <a:pt x="112" y="209"/>
                </a:lnTo>
                <a:lnTo>
                  <a:pt x="110" y="211"/>
                </a:lnTo>
                <a:lnTo>
                  <a:pt x="110" y="211"/>
                </a:lnTo>
                <a:lnTo>
                  <a:pt x="110" y="211"/>
                </a:lnTo>
                <a:lnTo>
                  <a:pt x="108" y="213"/>
                </a:lnTo>
                <a:lnTo>
                  <a:pt x="108" y="216"/>
                </a:lnTo>
                <a:lnTo>
                  <a:pt x="108" y="216"/>
                </a:lnTo>
                <a:lnTo>
                  <a:pt x="110" y="220"/>
                </a:lnTo>
                <a:lnTo>
                  <a:pt x="110" y="222"/>
                </a:lnTo>
                <a:lnTo>
                  <a:pt x="110" y="222"/>
                </a:lnTo>
                <a:lnTo>
                  <a:pt x="112" y="226"/>
                </a:lnTo>
                <a:lnTo>
                  <a:pt x="114" y="226"/>
                </a:lnTo>
                <a:lnTo>
                  <a:pt x="118" y="228"/>
                </a:lnTo>
                <a:lnTo>
                  <a:pt x="122" y="230"/>
                </a:lnTo>
                <a:lnTo>
                  <a:pt x="122" y="230"/>
                </a:lnTo>
                <a:lnTo>
                  <a:pt x="125" y="230"/>
                </a:lnTo>
                <a:lnTo>
                  <a:pt x="125" y="230"/>
                </a:lnTo>
                <a:lnTo>
                  <a:pt x="127" y="228"/>
                </a:lnTo>
                <a:lnTo>
                  <a:pt x="127" y="228"/>
                </a:lnTo>
                <a:lnTo>
                  <a:pt x="127" y="228"/>
                </a:lnTo>
                <a:lnTo>
                  <a:pt x="127" y="228"/>
                </a:lnTo>
                <a:lnTo>
                  <a:pt x="127" y="230"/>
                </a:lnTo>
                <a:lnTo>
                  <a:pt x="127" y="232"/>
                </a:lnTo>
                <a:lnTo>
                  <a:pt x="127" y="232"/>
                </a:lnTo>
                <a:lnTo>
                  <a:pt x="129" y="235"/>
                </a:lnTo>
                <a:lnTo>
                  <a:pt x="129" y="235"/>
                </a:lnTo>
                <a:lnTo>
                  <a:pt x="131" y="235"/>
                </a:lnTo>
                <a:lnTo>
                  <a:pt x="133" y="230"/>
                </a:lnTo>
                <a:lnTo>
                  <a:pt x="133" y="230"/>
                </a:lnTo>
                <a:lnTo>
                  <a:pt x="133" y="226"/>
                </a:lnTo>
                <a:lnTo>
                  <a:pt x="133" y="222"/>
                </a:lnTo>
                <a:lnTo>
                  <a:pt x="133" y="222"/>
                </a:lnTo>
                <a:lnTo>
                  <a:pt x="131" y="220"/>
                </a:lnTo>
                <a:lnTo>
                  <a:pt x="131" y="220"/>
                </a:lnTo>
                <a:lnTo>
                  <a:pt x="129" y="218"/>
                </a:lnTo>
                <a:lnTo>
                  <a:pt x="129" y="218"/>
                </a:lnTo>
                <a:lnTo>
                  <a:pt x="131" y="216"/>
                </a:lnTo>
                <a:lnTo>
                  <a:pt x="131" y="213"/>
                </a:lnTo>
                <a:lnTo>
                  <a:pt x="133" y="211"/>
                </a:lnTo>
                <a:lnTo>
                  <a:pt x="133" y="211"/>
                </a:lnTo>
                <a:lnTo>
                  <a:pt x="133" y="211"/>
                </a:lnTo>
                <a:lnTo>
                  <a:pt x="133" y="209"/>
                </a:lnTo>
                <a:lnTo>
                  <a:pt x="135" y="209"/>
                </a:lnTo>
                <a:lnTo>
                  <a:pt x="135" y="209"/>
                </a:lnTo>
                <a:lnTo>
                  <a:pt x="137" y="211"/>
                </a:lnTo>
                <a:lnTo>
                  <a:pt x="137" y="213"/>
                </a:lnTo>
                <a:lnTo>
                  <a:pt x="139" y="216"/>
                </a:lnTo>
                <a:lnTo>
                  <a:pt x="139" y="216"/>
                </a:lnTo>
                <a:lnTo>
                  <a:pt x="139" y="218"/>
                </a:lnTo>
                <a:lnTo>
                  <a:pt x="139" y="222"/>
                </a:lnTo>
                <a:lnTo>
                  <a:pt x="141" y="222"/>
                </a:lnTo>
                <a:lnTo>
                  <a:pt x="141" y="224"/>
                </a:lnTo>
                <a:lnTo>
                  <a:pt x="141" y="222"/>
                </a:lnTo>
                <a:lnTo>
                  <a:pt x="141" y="218"/>
                </a:lnTo>
                <a:lnTo>
                  <a:pt x="141" y="216"/>
                </a:lnTo>
                <a:lnTo>
                  <a:pt x="141" y="216"/>
                </a:lnTo>
                <a:lnTo>
                  <a:pt x="144" y="216"/>
                </a:lnTo>
                <a:lnTo>
                  <a:pt x="146" y="213"/>
                </a:lnTo>
                <a:lnTo>
                  <a:pt x="148" y="211"/>
                </a:lnTo>
                <a:lnTo>
                  <a:pt x="148" y="209"/>
                </a:lnTo>
                <a:lnTo>
                  <a:pt x="148" y="209"/>
                </a:lnTo>
                <a:lnTo>
                  <a:pt x="148" y="205"/>
                </a:lnTo>
                <a:lnTo>
                  <a:pt x="148" y="203"/>
                </a:lnTo>
                <a:close/>
                <a:moveTo>
                  <a:pt x="76" y="104"/>
                </a:moveTo>
                <a:lnTo>
                  <a:pt x="80" y="106"/>
                </a:lnTo>
                <a:lnTo>
                  <a:pt x="80" y="106"/>
                </a:lnTo>
                <a:lnTo>
                  <a:pt x="76" y="104"/>
                </a:lnTo>
                <a:lnTo>
                  <a:pt x="76" y="104"/>
                </a:lnTo>
                <a:lnTo>
                  <a:pt x="76" y="104"/>
                </a:lnTo>
                <a:lnTo>
                  <a:pt x="76" y="104"/>
                </a:lnTo>
                <a:close/>
                <a:moveTo>
                  <a:pt x="91" y="207"/>
                </a:moveTo>
                <a:lnTo>
                  <a:pt x="91" y="207"/>
                </a:lnTo>
                <a:lnTo>
                  <a:pt x="91" y="207"/>
                </a:lnTo>
                <a:lnTo>
                  <a:pt x="91" y="207"/>
                </a:lnTo>
                <a:lnTo>
                  <a:pt x="91" y="209"/>
                </a:lnTo>
                <a:lnTo>
                  <a:pt x="91" y="209"/>
                </a:lnTo>
                <a:lnTo>
                  <a:pt x="93" y="209"/>
                </a:lnTo>
                <a:lnTo>
                  <a:pt x="93" y="207"/>
                </a:lnTo>
                <a:lnTo>
                  <a:pt x="93" y="207"/>
                </a:lnTo>
                <a:lnTo>
                  <a:pt x="91" y="207"/>
                </a:lnTo>
                <a:close/>
                <a:moveTo>
                  <a:pt x="110" y="112"/>
                </a:moveTo>
                <a:lnTo>
                  <a:pt x="110" y="114"/>
                </a:lnTo>
                <a:lnTo>
                  <a:pt x="112" y="112"/>
                </a:lnTo>
                <a:lnTo>
                  <a:pt x="112" y="112"/>
                </a:lnTo>
                <a:lnTo>
                  <a:pt x="114" y="114"/>
                </a:lnTo>
                <a:lnTo>
                  <a:pt x="114" y="112"/>
                </a:lnTo>
                <a:lnTo>
                  <a:pt x="114" y="112"/>
                </a:lnTo>
                <a:lnTo>
                  <a:pt x="114" y="110"/>
                </a:lnTo>
                <a:lnTo>
                  <a:pt x="114" y="108"/>
                </a:lnTo>
                <a:lnTo>
                  <a:pt x="114" y="108"/>
                </a:lnTo>
                <a:lnTo>
                  <a:pt x="112" y="108"/>
                </a:lnTo>
                <a:lnTo>
                  <a:pt x="112" y="106"/>
                </a:lnTo>
                <a:lnTo>
                  <a:pt x="112" y="106"/>
                </a:lnTo>
                <a:lnTo>
                  <a:pt x="110" y="106"/>
                </a:lnTo>
                <a:lnTo>
                  <a:pt x="110" y="106"/>
                </a:lnTo>
                <a:lnTo>
                  <a:pt x="110" y="110"/>
                </a:lnTo>
                <a:lnTo>
                  <a:pt x="108" y="112"/>
                </a:lnTo>
                <a:lnTo>
                  <a:pt x="110" y="112"/>
                </a:lnTo>
                <a:close/>
                <a:moveTo>
                  <a:pt x="78" y="218"/>
                </a:moveTo>
                <a:lnTo>
                  <a:pt x="76" y="218"/>
                </a:lnTo>
                <a:lnTo>
                  <a:pt x="76" y="220"/>
                </a:lnTo>
                <a:lnTo>
                  <a:pt x="74" y="220"/>
                </a:lnTo>
                <a:lnTo>
                  <a:pt x="76" y="220"/>
                </a:lnTo>
                <a:lnTo>
                  <a:pt x="76" y="222"/>
                </a:lnTo>
                <a:lnTo>
                  <a:pt x="76" y="222"/>
                </a:lnTo>
                <a:lnTo>
                  <a:pt x="78" y="222"/>
                </a:lnTo>
                <a:lnTo>
                  <a:pt x="78" y="222"/>
                </a:lnTo>
                <a:lnTo>
                  <a:pt x="80" y="222"/>
                </a:lnTo>
                <a:lnTo>
                  <a:pt x="82" y="220"/>
                </a:lnTo>
                <a:lnTo>
                  <a:pt x="82" y="220"/>
                </a:lnTo>
                <a:lnTo>
                  <a:pt x="82" y="220"/>
                </a:lnTo>
                <a:lnTo>
                  <a:pt x="78" y="218"/>
                </a:lnTo>
                <a:close/>
                <a:moveTo>
                  <a:pt x="70" y="23"/>
                </a:moveTo>
                <a:lnTo>
                  <a:pt x="70" y="23"/>
                </a:lnTo>
                <a:lnTo>
                  <a:pt x="70" y="23"/>
                </a:lnTo>
                <a:lnTo>
                  <a:pt x="68" y="21"/>
                </a:lnTo>
                <a:lnTo>
                  <a:pt x="68" y="23"/>
                </a:lnTo>
                <a:lnTo>
                  <a:pt x="68" y="23"/>
                </a:lnTo>
                <a:lnTo>
                  <a:pt x="68" y="23"/>
                </a:lnTo>
                <a:lnTo>
                  <a:pt x="70" y="23"/>
                </a:lnTo>
                <a:close/>
                <a:moveTo>
                  <a:pt x="76" y="0"/>
                </a:moveTo>
                <a:lnTo>
                  <a:pt x="76" y="0"/>
                </a:lnTo>
                <a:lnTo>
                  <a:pt x="76" y="0"/>
                </a:lnTo>
                <a:lnTo>
                  <a:pt x="74" y="0"/>
                </a:lnTo>
                <a:lnTo>
                  <a:pt x="74" y="2"/>
                </a:lnTo>
                <a:lnTo>
                  <a:pt x="76" y="2"/>
                </a:lnTo>
                <a:lnTo>
                  <a:pt x="76" y="0"/>
                </a:lnTo>
                <a:close/>
                <a:moveTo>
                  <a:pt x="76" y="30"/>
                </a:moveTo>
                <a:lnTo>
                  <a:pt x="76" y="32"/>
                </a:lnTo>
                <a:lnTo>
                  <a:pt x="76" y="32"/>
                </a:lnTo>
                <a:lnTo>
                  <a:pt x="76" y="30"/>
                </a:lnTo>
                <a:lnTo>
                  <a:pt x="78" y="30"/>
                </a:lnTo>
                <a:lnTo>
                  <a:pt x="76" y="28"/>
                </a:lnTo>
                <a:lnTo>
                  <a:pt x="76" y="30"/>
                </a:lnTo>
                <a:lnTo>
                  <a:pt x="76" y="30"/>
                </a:lnTo>
                <a:lnTo>
                  <a:pt x="76" y="30"/>
                </a:lnTo>
                <a:close/>
                <a:moveTo>
                  <a:pt x="76" y="6"/>
                </a:moveTo>
                <a:lnTo>
                  <a:pt x="78" y="4"/>
                </a:lnTo>
                <a:lnTo>
                  <a:pt x="78" y="4"/>
                </a:lnTo>
                <a:lnTo>
                  <a:pt x="76" y="6"/>
                </a:lnTo>
                <a:lnTo>
                  <a:pt x="76" y="6"/>
                </a:lnTo>
                <a:lnTo>
                  <a:pt x="76" y="6"/>
                </a:lnTo>
                <a:lnTo>
                  <a:pt x="76" y="6"/>
                </a:lnTo>
                <a:close/>
                <a:moveTo>
                  <a:pt x="51" y="239"/>
                </a:moveTo>
                <a:lnTo>
                  <a:pt x="51" y="239"/>
                </a:lnTo>
                <a:lnTo>
                  <a:pt x="49" y="241"/>
                </a:lnTo>
                <a:lnTo>
                  <a:pt x="46" y="241"/>
                </a:lnTo>
                <a:lnTo>
                  <a:pt x="44" y="243"/>
                </a:lnTo>
                <a:lnTo>
                  <a:pt x="44" y="243"/>
                </a:lnTo>
                <a:lnTo>
                  <a:pt x="44" y="243"/>
                </a:lnTo>
                <a:lnTo>
                  <a:pt x="46" y="243"/>
                </a:lnTo>
                <a:lnTo>
                  <a:pt x="46" y="241"/>
                </a:lnTo>
                <a:lnTo>
                  <a:pt x="49" y="241"/>
                </a:lnTo>
                <a:lnTo>
                  <a:pt x="49" y="241"/>
                </a:lnTo>
                <a:lnTo>
                  <a:pt x="49" y="241"/>
                </a:lnTo>
                <a:lnTo>
                  <a:pt x="51" y="241"/>
                </a:lnTo>
                <a:lnTo>
                  <a:pt x="51" y="241"/>
                </a:lnTo>
                <a:lnTo>
                  <a:pt x="51" y="241"/>
                </a:lnTo>
                <a:lnTo>
                  <a:pt x="51" y="241"/>
                </a:lnTo>
                <a:lnTo>
                  <a:pt x="51" y="239"/>
                </a:lnTo>
                <a:close/>
                <a:moveTo>
                  <a:pt x="65" y="28"/>
                </a:moveTo>
                <a:lnTo>
                  <a:pt x="65" y="28"/>
                </a:lnTo>
                <a:lnTo>
                  <a:pt x="65" y="25"/>
                </a:lnTo>
                <a:lnTo>
                  <a:pt x="65" y="25"/>
                </a:lnTo>
                <a:lnTo>
                  <a:pt x="65" y="25"/>
                </a:lnTo>
                <a:lnTo>
                  <a:pt x="65" y="28"/>
                </a:lnTo>
                <a:lnTo>
                  <a:pt x="65" y="28"/>
                </a:lnTo>
                <a:lnTo>
                  <a:pt x="65" y="28"/>
                </a:lnTo>
                <a:close/>
                <a:moveTo>
                  <a:pt x="49" y="140"/>
                </a:moveTo>
                <a:lnTo>
                  <a:pt x="46" y="137"/>
                </a:lnTo>
                <a:lnTo>
                  <a:pt x="46" y="137"/>
                </a:lnTo>
                <a:lnTo>
                  <a:pt x="46" y="137"/>
                </a:lnTo>
                <a:lnTo>
                  <a:pt x="44" y="137"/>
                </a:lnTo>
                <a:lnTo>
                  <a:pt x="46" y="142"/>
                </a:lnTo>
                <a:lnTo>
                  <a:pt x="46" y="142"/>
                </a:lnTo>
                <a:lnTo>
                  <a:pt x="46" y="142"/>
                </a:lnTo>
                <a:lnTo>
                  <a:pt x="46" y="142"/>
                </a:lnTo>
                <a:lnTo>
                  <a:pt x="49" y="142"/>
                </a:lnTo>
                <a:lnTo>
                  <a:pt x="49" y="142"/>
                </a:lnTo>
                <a:lnTo>
                  <a:pt x="49" y="140"/>
                </a:lnTo>
                <a:lnTo>
                  <a:pt x="49" y="140"/>
                </a:lnTo>
                <a:lnTo>
                  <a:pt x="49" y="140"/>
                </a:lnTo>
                <a:close/>
                <a:moveTo>
                  <a:pt x="2" y="199"/>
                </a:moveTo>
                <a:lnTo>
                  <a:pt x="0" y="199"/>
                </a:lnTo>
                <a:lnTo>
                  <a:pt x="0" y="201"/>
                </a:lnTo>
                <a:lnTo>
                  <a:pt x="2" y="201"/>
                </a:lnTo>
                <a:lnTo>
                  <a:pt x="2" y="201"/>
                </a:lnTo>
                <a:lnTo>
                  <a:pt x="2" y="197"/>
                </a:lnTo>
                <a:lnTo>
                  <a:pt x="2" y="199"/>
                </a:lnTo>
                <a:close/>
                <a:moveTo>
                  <a:pt x="44" y="146"/>
                </a:moveTo>
                <a:lnTo>
                  <a:pt x="44" y="146"/>
                </a:lnTo>
                <a:lnTo>
                  <a:pt x="44" y="146"/>
                </a:lnTo>
                <a:lnTo>
                  <a:pt x="44" y="144"/>
                </a:lnTo>
                <a:lnTo>
                  <a:pt x="44" y="144"/>
                </a:lnTo>
                <a:lnTo>
                  <a:pt x="44" y="146"/>
                </a:lnTo>
                <a:lnTo>
                  <a:pt x="42" y="146"/>
                </a:lnTo>
                <a:lnTo>
                  <a:pt x="42" y="146"/>
                </a:lnTo>
                <a:lnTo>
                  <a:pt x="44" y="146"/>
                </a:lnTo>
                <a:lnTo>
                  <a:pt x="44" y="146"/>
                </a:lnTo>
                <a:close/>
                <a:moveTo>
                  <a:pt x="6" y="194"/>
                </a:moveTo>
                <a:lnTo>
                  <a:pt x="6" y="194"/>
                </a:lnTo>
                <a:lnTo>
                  <a:pt x="6" y="194"/>
                </a:lnTo>
                <a:lnTo>
                  <a:pt x="6" y="197"/>
                </a:lnTo>
                <a:lnTo>
                  <a:pt x="6" y="194"/>
                </a:lnTo>
                <a:lnTo>
                  <a:pt x="6" y="194"/>
                </a:lnTo>
                <a:lnTo>
                  <a:pt x="6" y="194"/>
                </a:lnTo>
                <a:close/>
                <a:moveTo>
                  <a:pt x="42" y="156"/>
                </a:moveTo>
                <a:lnTo>
                  <a:pt x="40" y="154"/>
                </a:lnTo>
                <a:lnTo>
                  <a:pt x="40" y="152"/>
                </a:lnTo>
                <a:lnTo>
                  <a:pt x="40" y="150"/>
                </a:lnTo>
                <a:lnTo>
                  <a:pt x="40" y="150"/>
                </a:lnTo>
                <a:lnTo>
                  <a:pt x="40" y="148"/>
                </a:lnTo>
                <a:lnTo>
                  <a:pt x="40" y="148"/>
                </a:lnTo>
                <a:lnTo>
                  <a:pt x="40" y="148"/>
                </a:lnTo>
                <a:lnTo>
                  <a:pt x="38" y="148"/>
                </a:lnTo>
                <a:lnTo>
                  <a:pt x="38" y="152"/>
                </a:lnTo>
                <a:lnTo>
                  <a:pt x="36" y="152"/>
                </a:lnTo>
                <a:lnTo>
                  <a:pt x="36" y="154"/>
                </a:lnTo>
                <a:lnTo>
                  <a:pt x="36" y="156"/>
                </a:lnTo>
                <a:lnTo>
                  <a:pt x="36" y="156"/>
                </a:lnTo>
                <a:lnTo>
                  <a:pt x="36" y="159"/>
                </a:lnTo>
                <a:lnTo>
                  <a:pt x="36" y="161"/>
                </a:lnTo>
                <a:lnTo>
                  <a:pt x="34" y="161"/>
                </a:lnTo>
                <a:lnTo>
                  <a:pt x="34" y="161"/>
                </a:lnTo>
                <a:lnTo>
                  <a:pt x="34" y="163"/>
                </a:lnTo>
                <a:lnTo>
                  <a:pt x="32" y="163"/>
                </a:lnTo>
                <a:lnTo>
                  <a:pt x="30" y="167"/>
                </a:lnTo>
                <a:lnTo>
                  <a:pt x="30" y="167"/>
                </a:lnTo>
                <a:lnTo>
                  <a:pt x="27" y="167"/>
                </a:lnTo>
                <a:lnTo>
                  <a:pt x="25" y="171"/>
                </a:lnTo>
                <a:lnTo>
                  <a:pt x="21" y="173"/>
                </a:lnTo>
                <a:lnTo>
                  <a:pt x="19" y="178"/>
                </a:lnTo>
                <a:lnTo>
                  <a:pt x="17" y="180"/>
                </a:lnTo>
                <a:lnTo>
                  <a:pt x="17" y="180"/>
                </a:lnTo>
                <a:lnTo>
                  <a:pt x="15" y="180"/>
                </a:lnTo>
                <a:lnTo>
                  <a:pt x="15" y="180"/>
                </a:lnTo>
                <a:lnTo>
                  <a:pt x="13" y="182"/>
                </a:lnTo>
                <a:lnTo>
                  <a:pt x="11" y="184"/>
                </a:lnTo>
                <a:lnTo>
                  <a:pt x="8" y="184"/>
                </a:lnTo>
                <a:lnTo>
                  <a:pt x="8" y="186"/>
                </a:lnTo>
                <a:lnTo>
                  <a:pt x="6" y="188"/>
                </a:lnTo>
                <a:lnTo>
                  <a:pt x="4" y="190"/>
                </a:lnTo>
                <a:lnTo>
                  <a:pt x="4" y="192"/>
                </a:lnTo>
                <a:lnTo>
                  <a:pt x="4" y="192"/>
                </a:lnTo>
                <a:lnTo>
                  <a:pt x="6" y="192"/>
                </a:lnTo>
                <a:lnTo>
                  <a:pt x="8" y="190"/>
                </a:lnTo>
                <a:lnTo>
                  <a:pt x="8" y="190"/>
                </a:lnTo>
                <a:lnTo>
                  <a:pt x="8" y="190"/>
                </a:lnTo>
                <a:lnTo>
                  <a:pt x="11" y="190"/>
                </a:lnTo>
                <a:lnTo>
                  <a:pt x="11" y="188"/>
                </a:lnTo>
                <a:lnTo>
                  <a:pt x="13" y="188"/>
                </a:lnTo>
                <a:lnTo>
                  <a:pt x="13" y="188"/>
                </a:lnTo>
                <a:lnTo>
                  <a:pt x="15" y="186"/>
                </a:lnTo>
                <a:lnTo>
                  <a:pt x="17" y="186"/>
                </a:lnTo>
                <a:lnTo>
                  <a:pt x="17" y="184"/>
                </a:lnTo>
                <a:lnTo>
                  <a:pt x="19" y="182"/>
                </a:lnTo>
                <a:lnTo>
                  <a:pt x="21" y="180"/>
                </a:lnTo>
                <a:lnTo>
                  <a:pt x="21" y="180"/>
                </a:lnTo>
                <a:lnTo>
                  <a:pt x="23" y="180"/>
                </a:lnTo>
                <a:lnTo>
                  <a:pt x="25" y="178"/>
                </a:lnTo>
                <a:lnTo>
                  <a:pt x="25" y="178"/>
                </a:lnTo>
                <a:lnTo>
                  <a:pt x="27" y="171"/>
                </a:lnTo>
                <a:lnTo>
                  <a:pt x="27" y="169"/>
                </a:lnTo>
                <a:lnTo>
                  <a:pt x="30" y="169"/>
                </a:lnTo>
                <a:lnTo>
                  <a:pt x="30" y="169"/>
                </a:lnTo>
                <a:lnTo>
                  <a:pt x="32" y="169"/>
                </a:lnTo>
                <a:lnTo>
                  <a:pt x="34" y="167"/>
                </a:lnTo>
                <a:lnTo>
                  <a:pt x="36" y="167"/>
                </a:lnTo>
                <a:lnTo>
                  <a:pt x="36" y="165"/>
                </a:lnTo>
                <a:lnTo>
                  <a:pt x="36" y="165"/>
                </a:lnTo>
                <a:lnTo>
                  <a:pt x="38" y="163"/>
                </a:lnTo>
                <a:lnTo>
                  <a:pt x="38" y="163"/>
                </a:lnTo>
                <a:lnTo>
                  <a:pt x="40" y="163"/>
                </a:lnTo>
                <a:lnTo>
                  <a:pt x="40" y="163"/>
                </a:lnTo>
                <a:lnTo>
                  <a:pt x="42" y="161"/>
                </a:lnTo>
                <a:lnTo>
                  <a:pt x="42" y="159"/>
                </a:lnTo>
                <a:lnTo>
                  <a:pt x="42" y="156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81" name="Freeform 481"/>
          <p:cNvSpPr>
            <a:spLocks noEditPoints="1"/>
          </p:cNvSpPr>
          <p:nvPr/>
        </p:nvSpPr>
        <p:spPr bwMode="auto">
          <a:xfrm>
            <a:off x="7794624" y="4384675"/>
            <a:ext cx="365125" cy="249238"/>
          </a:xfrm>
          <a:custGeom>
            <a:avLst/>
            <a:gdLst>
              <a:gd name="T0" fmla="*/ 102 w 230"/>
              <a:gd name="T1" fmla="*/ 11 h 157"/>
              <a:gd name="T2" fmla="*/ 87 w 230"/>
              <a:gd name="T3" fmla="*/ 13 h 157"/>
              <a:gd name="T4" fmla="*/ 78 w 230"/>
              <a:gd name="T5" fmla="*/ 53 h 157"/>
              <a:gd name="T6" fmla="*/ 93 w 230"/>
              <a:gd name="T7" fmla="*/ 62 h 157"/>
              <a:gd name="T8" fmla="*/ 40 w 230"/>
              <a:gd name="T9" fmla="*/ 110 h 157"/>
              <a:gd name="T10" fmla="*/ 110 w 230"/>
              <a:gd name="T11" fmla="*/ 66 h 157"/>
              <a:gd name="T12" fmla="*/ 169 w 230"/>
              <a:gd name="T13" fmla="*/ 24 h 157"/>
              <a:gd name="T14" fmla="*/ 180 w 230"/>
              <a:gd name="T15" fmla="*/ 28 h 157"/>
              <a:gd name="T16" fmla="*/ 146 w 230"/>
              <a:gd name="T17" fmla="*/ 21 h 157"/>
              <a:gd name="T18" fmla="*/ 42 w 230"/>
              <a:gd name="T19" fmla="*/ 108 h 157"/>
              <a:gd name="T20" fmla="*/ 133 w 230"/>
              <a:gd name="T21" fmla="*/ 2 h 157"/>
              <a:gd name="T22" fmla="*/ 190 w 230"/>
              <a:gd name="T23" fmla="*/ 157 h 157"/>
              <a:gd name="T24" fmla="*/ 171 w 230"/>
              <a:gd name="T25" fmla="*/ 30 h 157"/>
              <a:gd name="T26" fmla="*/ 150 w 230"/>
              <a:gd name="T27" fmla="*/ 21 h 157"/>
              <a:gd name="T28" fmla="*/ 173 w 230"/>
              <a:gd name="T29" fmla="*/ 34 h 157"/>
              <a:gd name="T30" fmla="*/ 184 w 230"/>
              <a:gd name="T31" fmla="*/ 53 h 157"/>
              <a:gd name="T32" fmla="*/ 180 w 230"/>
              <a:gd name="T33" fmla="*/ 116 h 157"/>
              <a:gd name="T34" fmla="*/ 186 w 230"/>
              <a:gd name="T35" fmla="*/ 119 h 157"/>
              <a:gd name="T36" fmla="*/ 205 w 230"/>
              <a:gd name="T37" fmla="*/ 155 h 157"/>
              <a:gd name="T38" fmla="*/ 142 w 230"/>
              <a:gd name="T39" fmla="*/ 133 h 157"/>
              <a:gd name="T40" fmla="*/ 137 w 230"/>
              <a:gd name="T41" fmla="*/ 127 h 157"/>
              <a:gd name="T42" fmla="*/ 121 w 230"/>
              <a:gd name="T43" fmla="*/ 119 h 157"/>
              <a:gd name="T44" fmla="*/ 108 w 230"/>
              <a:gd name="T45" fmla="*/ 102 h 157"/>
              <a:gd name="T46" fmla="*/ 95 w 230"/>
              <a:gd name="T47" fmla="*/ 83 h 157"/>
              <a:gd name="T48" fmla="*/ 102 w 230"/>
              <a:gd name="T49" fmla="*/ 72 h 157"/>
              <a:gd name="T50" fmla="*/ 76 w 230"/>
              <a:gd name="T51" fmla="*/ 55 h 157"/>
              <a:gd name="T52" fmla="*/ 55 w 230"/>
              <a:gd name="T53" fmla="*/ 38 h 157"/>
              <a:gd name="T54" fmla="*/ 34 w 230"/>
              <a:gd name="T55" fmla="*/ 32 h 157"/>
              <a:gd name="T56" fmla="*/ 2 w 230"/>
              <a:gd name="T57" fmla="*/ 19 h 157"/>
              <a:gd name="T58" fmla="*/ 2 w 230"/>
              <a:gd name="T59" fmla="*/ 47 h 157"/>
              <a:gd name="T60" fmla="*/ 0 w 230"/>
              <a:gd name="T61" fmla="*/ 81 h 157"/>
              <a:gd name="T62" fmla="*/ 2 w 230"/>
              <a:gd name="T63" fmla="*/ 112 h 157"/>
              <a:gd name="T64" fmla="*/ 21 w 230"/>
              <a:gd name="T65" fmla="*/ 119 h 157"/>
              <a:gd name="T66" fmla="*/ 38 w 230"/>
              <a:gd name="T67" fmla="*/ 112 h 157"/>
              <a:gd name="T68" fmla="*/ 21 w 230"/>
              <a:gd name="T69" fmla="*/ 104 h 157"/>
              <a:gd name="T70" fmla="*/ 36 w 230"/>
              <a:gd name="T71" fmla="*/ 106 h 157"/>
              <a:gd name="T72" fmla="*/ 47 w 230"/>
              <a:gd name="T73" fmla="*/ 102 h 157"/>
              <a:gd name="T74" fmla="*/ 53 w 230"/>
              <a:gd name="T75" fmla="*/ 97 h 157"/>
              <a:gd name="T76" fmla="*/ 64 w 230"/>
              <a:gd name="T77" fmla="*/ 100 h 157"/>
              <a:gd name="T78" fmla="*/ 80 w 230"/>
              <a:gd name="T79" fmla="*/ 104 h 157"/>
              <a:gd name="T80" fmla="*/ 93 w 230"/>
              <a:gd name="T81" fmla="*/ 121 h 157"/>
              <a:gd name="T82" fmla="*/ 110 w 230"/>
              <a:gd name="T83" fmla="*/ 133 h 157"/>
              <a:gd name="T84" fmla="*/ 133 w 230"/>
              <a:gd name="T85" fmla="*/ 138 h 157"/>
              <a:gd name="T86" fmla="*/ 148 w 230"/>
              <a:gd name="T87" fmla="*/ 140 h 157"/>
              <a:gd name="T88" fmla="*/ 209 w 230"/>
              <a:gd name="T89" fmla="*/ 62 h 157"/>
              <a:gd name="T90" fmla="*/ 224 w 230"/>
              <a:gd name="T91" fmla="*/ 74 h 157"/>
              <a:gd name="T92" fmla="*/ 211 w 230"/>
              <a:gd name="T93" fmla="*/ 64 h 157"/>
              <a:gd name="T94" fmla="*/ 220 w 230"/>
              <a:gd name="T95" fmla="*/ 78 h 157"/>
              <a:gd name="T96" fmla="*/ 230 w 230"/>
              <a:gd name="T97" fmla="*/ 81 h 157"/>
              <a:gd name="T98" fmla="*/ 163 w 230"/>
              <a:gd name="T99" fmla="*/ 45 h 157"/>
              <a:gd name="T100" fmla="*/ 154 w 230"/>
              <a:gd name="T101" fmla="*/ 62 h 157"/>
              <a:gd name="T102" fmla="*/ 142 w 230"/>
              <a:gd name="T103" fmla="*/ 59 h 157"/>
              <a:gd name="T104" fmla="*/ 129 w 230"/>
              <a:gd name="T105" fmla="*/ 66 h 157"/>
              <a:gd name="T106" fmla="*/ 114 w 230"/>
              <a:gd name="T107" fmla="*/ 68 h 157"/>
              <a:gd name="T108" fmla="*/ 135 w 230"/>
              <a:gd name="T109" fmla="*/ 76 h 157"/>
              <a:gd name="T110" fmla="*/ 159 w 230"/>
              <a:gd name="T111" fmla="*/ 70 h 157"/>
              <a:gd name="T112" fmla="*/ 171 w 230"/>
              <a:gd name="T113" fmla="*/ 59 h 157"/>
              <a:gd name="T114" fmla="*/ 175 w 230"/>
              <a:gd name="T115" fmla="*/ 47 h 157"/>
              <a:gd name="T116" fmla="*/ 152 w 230"/>
              <a:gd name="T117" fmla="*/ 127 h 157"/>
              <a:gd name="T118" fmla="*/ 148 w 230"/>
              <a:gd name="T119" fmla="*/ 125 h 157"/>
              <a:gd name="T120" fmla="*/ 156 w 230"/>
              <a:gd name="T121" fmla="*/ 110 h 157"/>
              <a:gd name="T122" fmla="*/ 152 w 230"/>
              <a:gd name="T123" fmla="*/ 142 h 157"/>
              <a:gd name="T124" fmla="*/ 152 w 230"/>
              <a:gd name="T125" fmla="*/ 127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30" h="157">
                <a:moveTo>
                  <a:pt x="87" y="13"/>
                </a:moveTo>
                <a:lnTo>
                  <a:pt x="89" y="13"/>
                </a:lnTo>
                <a:lnTo>
                  <a:pt x="89" y="13"/>
                </a:lnTo>
                <a:lnTo>
                  <a:pt x="91" y="13"/>
                </a:lnTo>
                <a:lnTo>
                  <a:pt x="93" y="13"/>
                </a:lnTo>
                <a:lnTo>
                  <a:pt x="95" y="13"/>
                </a:lnTo>
                <a:lnTo>
                  <a:pt x="95" y="13"/>
                </a:lnTo>
                <a:lnTo>
                  <a:pt x="97" y="13"/>
                </a:lnTo>
                <a:lnTo>
                  <a:pt x="99" y="11"/>
                </a:lnTo>
                <a:lnTo>
                  <a:pt x="99" y="11"/>
                </a:lnTo>
                <a:lnTo>
                  <a:pt x="99" y="11"/>
                </a:lnTo>
                <a:lnTo>
                  <a:pt x="102" y="11"/>
                </a:lnTo>
                <a:lnTo>
                  <a:pt x="102" y="11"/>
                </a:lnTo>
                <a:lnTo>
                  <a:pt x="99" y="11"/>
                </a:lnTo>
                <a:lnTo>
                  <a:pt x="99" y="11"/>
                </a:lnTo>
                <a:lnTo>
                  <a:pt x="99" y="11"/>
                </a:lnTo>
                <a:lnTo>
                  <a:pt x="99" y="11"/>
                </a:lnTo>
                <a:lnTo>
                  <a:pt x="95" y="11"/>
                </a:lnTo>
                <a:lnTo>
                  <a:pt x="91" y="9"/>
                </a:lnTo>
                <a:lnTo>
                  <a:pt x="91" y="11"/>
                </a:lnTo>
                <a:lnTo>
                  <a:pt x="89" y="11"/>
                </a:lnTo>
                <a:lnTo>
                  <a:pt x="87" y="11"/>
                </a:lnTo>
                <a:lnTo>
                  <a:pt x="89" y="13"/>
                </a:lnTo>
                <a:lnTo>
                  <a:pt x="87" y="13"/>
                </a:lnTo>
                <a:lnTo>
                  <a:pt x="87" y="13"/>
                </a:lnTo>
                <a:lnTo>
                  <a:pt x="87" y="13"/>
                </a:lnTo>
                <a:lnTo>
                  <a:pt x="87" y="13"/>
                </a:lnTo>
                <a:close/>
                <a:moveTo>
                  <a:pt x="106" y="15"/>
                </a:moveTo>
                <a:lnTo>
                  <a:pt x="108" y="15"/>
                </a:lnTo>
                <a:lnTo>
                  <a:pt x="106" y="15"/>
                </a:lnTo>
                <a:lnTo>
                  <a:pt x="106" y="15"/>
                </a:lnTo>
                <a:lnTo>
                  <a:pt x="106" y="15"/>
                </a:lnTo>
                <a:lnTo>
                  <a:pt x="106" y="15"/>
                </a:lnTo>
                <a:lnTo>
                  <a:pt x="106" y="15"/>
                </a:lnTo>
                <a:lnTo>
                  <a:pt x="106" y="15"/>
                </a:lnTo>
                <a:close/>
                <a:moveTo>
                  <a:pt x="78" y="53"/>
                </a:moveTo>
                <a:lnTo>
                  <a:pt x="78" y="51"/>
                </a:lnTo>
                <a:lnTo>
                  <a:pt x="80" y="51"/>
                </a:lnTo>
                <a:lnTo>
                  <a:pt x="78" y="49"/>
                </a:lnTo>
                <a:lnTo>
                  <a:pt x="78" y="49"/>
                </a:lnTo>
                <a:lnTo>
                  <a:pt x="78" y="49"/>
                </a:lnTo>
                <a:lnTo>
                  <a:pt x="76" y="51"/>
                </a:lnTo>
                <a:lnTo>
                  <a:pt x="76" y="51"/>
                </a:lnTo>
                <a:lnTo>
                  <a:pt x="76" y="51"/>
                </a:lnTo>
                <a:lnTo>
                  <a:pt x="78" y="53"/>
                </a:lnTo>
                <a:close/>
                <a:moveTo>
                  <a:pt x="95" y="59"/>
                </a:moveTo>
                <a:lnTo>
                  <a:pt x="93" y="59"/>
                </a:lnTo>
                <a:lnTo>
                  <a:pt x="93" y="62"/>
                </a:lnTo>
                <a:lnTo>
                  <a:pt x="95" y="62"/>
                </a:lnTo>
                <a:lnTo>
                  <a:pt x="95" y="62"/>
                </a:lnTo>
                <a:lnTo>
                  <a:pt x="97" y="62"/>
                </a:lnTo>
                <a:lnTo>
                  <a:pt x="97" y="62"/>
                </a:lnTo>
                <a:lnTo>
                  <a:pt x="97" y="59"/>
                </a:lnTo>
                <a:lnTo>
                  <a:pt x="95" y="59"/>
                </a:lnTo>
                <a:close/>
                <a:moveTo>
                  <a:pt x="40" y="110"/>
                </a:moveTo>
                <a:lnTo>
                  <a:pt x="38" y="108"/>
                </a:lnTo>
                <a:lnTo>
                  <a:pt x="36" y="108"/>
                </a:lnTo>
                <a:lnTo>
                  <a:pt x="36" y="110"/>
                </a:lnTo>
                <a:lnTo>
                  <a:pt x="38" y="110"/>
                </a:lnTo>
                <a:lnTo>
                  <a:pt x="40" y="110"/>
                </a:lnTo>
                <a:lnTo>
                  <a:pt x="42" y="112"/>
                </a:lnTo>
                <a:lnTo>
                  <a:pt x="42" y="112"/>
                </a:lnTo>
                <a:lnTo>
                  <a:pt x="40" y="110"/>
                </a:lnTo>
                <a:close/>
                <a:moveTo>
                  <a:pt x="106" y="64"/>
                </a:moveTo>
                <a:lnTo>
                  <a:pt x="106" y="64"/>
                </a:lnTo>
                <a:lnTo>
                  <a:pt x="106" y="66"/>
                </a:lnTo>
                <a:lnTo>
                  <a:pt x="108" y="68"/>
                </a:lnTo>
                <a:lnTo>
                  <a:pt x="108" y="68"/>
                </a:lnTo>
                <a:lnTo>
                  <a:pt x="108" y="68"/>
                </a:lnTo>
                <a:lnTo>
                  <a:pt x="110" y="68"/>
                </a:lnTo>
                <a:lnTo>
                  <a:pt x="110" y="68"/>
                </a:lnTo>
                <a:lnTo>
                  <a:pt x="110" y="66"/>
                </a:lnTo>
                <a:lnTo>
                  <a:pt x="110" y="66"/>
                </a:lnTo>
                <a:lnTo>
                  <a:pt x="106" y="64"/>
                </a:lnTo>
                <a:lnTo>
                  <a:pt x="106" y="64"/>
                </a:lnTo>
                <a:close/>
                <a:moveTo>
                  <a:pt x="169" y="24"/>
                </a:moveTo>
                <a:lnTo>
                  <a:pt x="171" y="24"/>
                </a:lnTo>
                <a:lnTo>
                  <a:pt x="169" y="21"/>
                </a:lnTo>
                <a:lnTo>
                  <a:pt x="169" y="21"/>
                </a:lnTo>
                <a:lnTo>
                  <a:pt x="169" y="21"/>
                </a:lnTo>
                <a:lnTo>
                  <a:pt x="169" y="24"/>
                </a:lnTo>
                <a:lnTo>
                  <a:pt x="169" y="24"/>
                </a:lnTo>
                <a:close/>
                <a:moveTo>
                  <a:pt x="169" y="24"/>
                </a:moveTo>
                <a:lnTo>
                  <a:pt x="169" y="24"/>
                </a:lnTo>
                <a:lnTo>
                  <a:pt x="171" y="26"/>
                </a:lnTo>
                <a:lnTo>
                  <a:pt x="171" y="26"/>
                </a:lnTo>
                <a:lnTo>
                  <a:pt x="171" y="26"/>
                </a:lnTo>
                <a:lnTo>
                  <a:pt x="171" y="24"/>
                </a:lnTo>
                <a:lnTo>
                  <a:pt x="169" y="24"/>
                </a:lnTo>
                <a:lnTo>
                  <a:pt x="169" y="24"/>
                </a:lnTo>
                <a:close/>
                <a:moveTo>
                  <a:pt x="180" y="30"/>
                </a:moveTo>
                <a:lnTo>
                  <a:pt x="180" y="28"/>
                </a:lnTo>
                <a:lnTo>
                  <a:pt x="180" y="26"/>
                </a:lnTo>
                <a:lnTo>
                  <a:pt x="180" y="26"/>
                </a:lnTo>
                <a:lnTo>
                  <a:pt x="178" y="28"/>
                </a:lnTo>
                <a:lnTo>
                  <a:pt x="180" y="28"/>
                </a:lnTo>
                <a:lnTo>
                  <a:pt x="180" y="30"/>
                </a:lnTo>
                <a:close/>
                <a:moveTo>
                  <a:pt x="194" y="43"/>
                </a:moveTo>
                <a:lnTo>
                  <a:pt x="194" y="40"/>
                </a:lnTo>
                <a:lnTo>
                  <a:pt x="194" y="40"/>
                </a:lnTo>
                <a:lnTo>
                  <a:pt x="194" y="43"/>
                </a:lnTo>
                <a:lnTo>
                  <a:pt x="194" y="43"/>
                </a:lnTo>
                <a:lnTo>
                  <a:pt x="194" y="43"/>
                </a:lnTo>
                <a:close/>
                <a:moveTo>
                  <a:pt x="140" y="17"/>
                </a:moveTo>
                <a:lnTo>
                  <a:pt x="142" y="19"/>
                </a:lnTo>
                <a:lnTo>
                  <a:pt x="142" y="21"/>
                </a:lnTo>
                <a:lnTo>
                  <a:pt x="144" y="21"/>
                </a:lnTo>
                <a:lnTo>
                  <a:pt x="146" y="21"/>
                </a:lnTo>
                <a:lnTo>
                  <a:pt x="146" y="19"/>
                </a:lnTo>
                <a:lnTo>
                  <a:pt x="146" y="19"/>
                </a:lnTo>
                <a:lnTo>
                  <a:pt x="146" y="17"/>
                </a:lnTo>
                <a:lnTo>
                  <a:pt x="146" y="17"/>
                </a:lnTo>
                <a:lnTo>
                  <a:pt x="144" y="17"/>
                </a:lnTo>
                <a:lnTo>
                  <a:pt x="142" y="17"/>
                </a:lnTo>
                <a:lnTo>
                  <a:pt x="140" y="17"/>
                </a:lnTo>
                <a:lnTo>
                  <a:pt x="140" y="17"/>
                </a:lnTo>
                <a:lnTo>
                  <a:pt x="140" y="17"/>
                </a:lnTo>
                <a:close/>
                <a:moveTo>
                  <a:pt x="42" y="108"/>
                </a:moveTo>
                <a:lnTo>
                  <a:pt x="42" y="108"/>
                </a:lnTo>
                <a:lnTo>
                  <a:pt x="42" y="108"/>
                </a:lnTo>
                <a:lnTo>
                  <a:pt x="40" y="108"/>
                </a:lnTo>
                <a:lnTo>
                  <a:pt x="38" y="108"/>
                </a:lnTo>
                <a:lnTo>
                  <a:pt x="38" y="108"/>
                </a:lnTo>
                <a:lnTo>
                  <a:pt x="40" y="108"/>
                </a:lnTo>
                <a:lnTo>
                  <a:pt x="42" y="108"/>
                </a:lnTo>
                <a:close/>
                <a:moveTo>
                  <a:pt x="135" y="4"/>
                </a:moveTo>
                <a:lnTo>
                  <a:pt x="135" y="4"/>
                </a:lnTo>
                <a:lnTo>
                  <a:pt x="135" y="4"/>
                </a:lnTo>
                <a:lnTo>
                  <a:pt x="135" y="2"/>
                </a:lnTo>
                <a:lnTo>
                  <a:pt x="133" y="0"/>
                </a:lnTo>
                <a:lnTo>
                  <a:pt x="133" y="0"/>
                </a:lnTo>
                <a:lnTo>
                  <a:pt x="133" y="2"/>
                </a:lnTo>
                <a:lnTo>
                  <a:pt x="133" y="2"/>
                </a:lnTo>
                <a:lnTo>
                  <a:pt x="135" y="4"/>
                </a:lnTo>
                <a:lnTo>
                  <a:pt x="135" y="4"/>
                </a:lnTo>
                <a:close/>
                <a:moveTo>
                  <a:pt x="194" y="155"/>
                </a:moveTo>
                <a:lnTo>
                  <a:pt x="190" y="152"/>
                </a:lnTo>
                <a:lnTo>
                  <a:pt x="188" y="152"/>
                </a:lnTo>
                <a:lnTo>
                  <a:pt x="188" y="152"/>
                </a:lnTo>
                <a:lnTo>
                  <a:pt x="188" y="155"/>
                </a:lnTo>
                <a:lnTo>
                  <a:pt x="190" y="155"/>
                </a:lnTo>
                <a:lnTo>
                  <a:pt x="190" y="155"/>
                </a:lnTo>
                <a:lnTo>
                  <a:pt x="190" y="155"/>
                </a:lnTo>
                <a:lnTo>
                  <a:pt x="190" y="157"/>
                </a:lnTo>
                <a:lnTo>
                  <a:pt x="192" y="157"/>
                </a:lnTo>
                <a:lnTo>
                  <a:pt x="194" y="157"/>
                </a:lnTo>
                <a:lnTo>
                  <a:pt x="197" y="157"/>
                </a:lnTo>
                <a:lnTo>
                  <a:pt x="197" y="157"/>
                </a:lnTo>
                <a:lnTo>
                  <a:pt x="197" y="157"/>
                </a:lnTo>
                <a:lnTo>
                  <a:pt x="194" y="155"/>
                </a:lnTo>
                <a:close/>
                <a:moveTo>
                  <a:pt x="186" y="43"/>
                </a:moveTo>
                <a:lnTo>
                  <a:pt x="175" y="34"/>
                </a:lnTo>
                <a:lnTo>
                  <a:pt x="175" y="34"/>
                </a:lnTo>
                <a:lnTo>
                  <a:pt x="173" y="32"/>
                </a:lnTo>
                <a:lnTo>
                  <a:pt x="171" y="30"/>
                </a:lnTo>
                <a:lnTo>
                  <a:pt x="171" y="30"/>
                </a:lnTo>
                <a:lnTo>
                  <a:pt x="167" y="28"/>
                </a:lnTo>
                <a:lnTo>
                  <a:pt x="165" y="28"/>
                </a:lnTo>
                <a:lnTo>
                  <a:pt x="163" y="26"/>
                </a:lnTo>
                <a:lnTo>
                  <a:pt x="163" y="26"/>
                </a:lnTo>
                <a:lnTo>
                  <a:pt x="161" y="24"/>
                </a:lnTo>
                <a:lnTo>
                  <a:pt x="159" y="24"/>
                </a:lnTo>
                <a:lnTo>
                  <a:pt x="156" y="21"/>
                </a:lnTo>
                <a:lnTo>
                  <a:pt x="154" y="21"/>
                </a:lnTo>
                <a:lnTo>
                  <a:pt x="152" y="19"/>
                </a:lnTo>
                <a:lnTo>
                  <a:pt x="152" y="19"/>
                </a:lnTo>
                <a:lnTo>
                  <a:pt x="152" y="21"/>
                </a:lnTo>
                <a:lnTo>
                  <a:pt x="150" y="21"/>
                </a:lnTo>
                <a:lnTo>
                  <a:pt x="152" y="21"/>
                </a:lnTo>
                <a:lnTo>
                  <a:pt x="154" y="21"/>
                </a:lnTo>
                <a:lnTo>
                  <a:pt x="156" y="24"/>
                </a:lnTo>
                <a:lnTo>
                  <a:pt x="161" y="26"/>
                </a:lnTo>
                <a:lnTo>
                  <a:pt x="163" y="28"/>
                </a:lnTo>
                <a:lnTo>
                  <a:pt x="163" y="28"/>
                </a:lnTo>
                <a:lnTo>
                  <a:pt x="167" y="30"/>
                </a:lnTo>
                <a:lnTo>
                  <a:pt x="169" y="32"/>
                </a:lnTo>
                <a:lnTo>
                  <a:pt x="169" y="32"/>
                </a:lnTo>
                <a:lnTo>
                  <a:pt x="171" y="32"/>
                </a:lnTo>
                <a:lnTo>
                  <a:pt x="171" y="32"/>
                </a:lnTo>
                <a:lnTo>
                  <a:pt x="173" y="34"/>
                </a:lnTo>
                <a:lnTo>
                  <a:pt x="173" y="34"/>
                </a:lnTo>
                <a:lnTo>
                  <a:pt x="175" y="36"/>
                </a:lnTo>
                <a:lnTo>
                  <a:pt x="180" y="40"/>
                </a:lnTo>
                <a:lnTo>
                  <a:pt x="180" y="43"/>
                </a:lnTo>
                <a:lnTo>
                  <a:pt x="180" y="45"/>
                </a:lnTo>
                <a:lnTo>
                  <a:pt x="180" y="47"/>
                </a:lnTo>
                <a:lnTo>
                  <a:pt x="180" y="47"/>
                </a:lnTo>
                <a:lnTo>
                  <a:pt x="180" y="49"/>
                </a:lnTo>
                <a:lnTo>
                  <a:pt x="182" y="51"/>
                </a:lnTo>
                <a:lnTo>
                  <a:pt x="182" y="51"/>
                </a:lnTo>
                <a:lnTo>
                  <a:pt x="184" y="53"/>
                </a:lnTo>
                <a:lnTo>
                  <a:pt x="184" y="53"/>
                </a:lnTo>
                <a:lnTo>
                  <a:pt x="184" y="53"/>
                </a:lnTo>
                <a:lnTo>
                  <a:pt x="186" y="51"/>
                </a:lnTo>
                <a:lnTo>
                  <a:pt x="186" y="49"/>
                </a:lnTo>
                <a:lnTo>
                  <a:pt x="186" y="49"/>
                </a:lnTo>
                <a:lnTo>
                  <a:pt x="186" y="47"/>
                </a:lnTo>
                <a:lnTo>
                  <a:pt x="188" y="47"/>
                </a:lnTo>
                <a:lnTo>
                  <a:pt x="188" y="45"/>
                </a:lnTo>
                <a:lnTo>
                  <a:pt x="186" y="43"/>
                </a:lnTo>
                <a:close/>
                <a:moveTo>
                  <a:pt x="184" y="119"/>
                </a:moveTo>
                <a:lnTo>
                  <a:pt x="184" y="116"/>
                </a:lnTo>
                <a:lnTo>
                  <a:pt x="182" y="116"/>
                </a:lnTo>
                <a:lnTo>
                  <a:pt x="180" y="116"/>
                </a:lnTo>
                <a:lnTo>
                  <a:pt x="180" y="116"/>
                </a:lnTo>
                <a:lnTo>
                  <a:pt x="180" y="116"/>
                </a:lnTo>
                <a:lnTo>
                  <a:pt x="178" y="116"/>
                </a:lnTo>
                <a:lnTo>
                  <a:pt x="180" y="119"/>
                </a:lnTo>
                <a:lnTo>
                  <a:pt x="182" y="119"/>
                </a:lnTo>
                <a:lnTo>
                  <a:pt x="182" y="119"/>
                </a:lnTo>
                <a:lnTo>
                  <a:pt x="182" y="119"/>
                </a:lnTo>
                <a:lnTo>
                  <a:pt x="184" y="121"/>
                </a:lnTo>
                <a:lnTo>
                  <a:pt x="184" y="121"/>
                </a:lnTo>
                <a:lnTo>
                  <a:pt x="184" y="121"/>
                </a:lnTo>
                <a:lnTo>
                  <a:pt x="184" y="119"/>
                </a:lnTo>
                <a:lnTo>
                  <a:pt x="186" y="119"/>
                </a:lnTo>
                <a:lnTo>
                  <a:pt x="186" y="119"/>
                </a:lnTo>
                <a:lnTo>
                  <a:pt x="186" y="119"/>
                </a:lnTo>
                <a:lnTo>
                  <a:pt x="184" y="119"/>
                </a:lnTo>
                <a:lnTo>
                  <a:pt x="184" y="119"/>
                </a:lnTo>
                <a:close/>
                <a:moveTo>
                  <a:pt x="203" y="152"/>
                </a:moveTo>
                <a:lnTo>
                  <a:pt x="203" y="152"/>
                </a:lnTo>
                <a:lnTo>
                  <a:pt x="201" y="152"/>
                </a:lnTo>
                <a:lnTo>
                  <a:pt x="201" y="152"/>
                </a:lnTo>
                <a:lnTo>
                  <a:pt x="201" y="155"/>
                </a:lnTo>
                <a:lnTo>
                  <a:pt x="203" y="155"/>
                </a:lnTo>
                <a:lnTo>
                  <a:pt x="205" y="155"/>
                </a:lnTo>
                <a:lnTo>
                  <a:pt x="205" y="155"/>
                </a:lnTo>
                <a:lnTo>
                  <a:pt x="205" y="152"/>
                </a:lnTo>
                <a:lnTo>
                  <a:pt x="205" y="152"/>
                </a:lnTo>
                <a:lnTo>
                  <a:pt x="203" y="152"/>
                </a:lnTo>
                <a:close/>
                <a:moveTo>
                  <a:pt x="150" y="138"/>
                </a:moveTo>
                <a:lnTo>
                  <a:pt x="150" y="138"/>
                </a:lnTo>
                <a:lnTo>
                  <a:pt x="152" y="136"/>
                </a:lnTo>
                <a:lnTo>
                  <a:pt x="150" y="136"/>
                </a:lnTo>
                <a:lnTo>
                  <a:pt x="148" y="136"/>
                </a:lnTo>
                <a:lnTo>
                  <a:pt x="146" y="136"/>
                </a:lnTo>
                <a:lnTo>
                  <a:pt x="144" y="136"/>
                </a:lnTo>
                <a:lnTo>
                  <a:pt x="142" y="133"/>
                </a:lnTo>
                <a:lnTo>
                  <a:pt x="142" y="133"/>
                </a:lnTo>
                <a:lnTo>
                  <a:pt x="140" y="133"/>
                </a:lnTo>
                <a:lnTo>
                  <a:pt x="137" y="133"/>
                </a:lnTo>
                <a:lnTo>
                  <a:pt x="137" y="133"/>
                </a:lnTo>
                <a:lnTo>
                  <a:pt x="137" y="131"/>
                </a:lnTo>
                <a:lnTo>
                  <a:pt x="135" y="129"/>
                </a:lnTo>
                <a:lnTo>
                  <a:pt x="135" y="129"/>
                </a:lnTo>
                <a:lnTo>
                  <a:pt x="137" y="129"/>
                </a:lnTo>
                <a:lnTo>
                  <a:pt x="137" y="129"/>
                </a:lnTo>
                <a:lnTo>
                  <a:pt x="140" y="129"/>
                </a:lnTo>
                <a:lnTo>
                  <a:pt x="140" y="127"/>
                </a:lnTo>
                <a:lnTo>
                  <a:pt x="140" y="127"/>
                </a:lnTo>
                <a:lnTo>
                  <a:pt x="137" y="127"/>
                </a:lnTo>
                <a:lnTo>
                  <a:pt x="135" y="127"/>
                </a:lnTo>
                <a:lnTo>
                  <a:pt x="131" y="125"/>
                </a:lnTo>
                <a:lnTo>
                  <a:pt x="131" y="125"/>
                </a:lnTo>
                <a:lnTo>
                  <a:pt x="129" y="125"/>
                </a:lnTo>
                <a:lnTo>
                  <a:pt x="127" y="123"/>
                </a:lnTo>
                <a:lnTo>
                  <a:pt x="127" y="121"/>
                </a:lnTo>
                <a:lnTo>
                  <a:pt x="129" y="121"/>
                </a:lnTo>
                <a:lnTo>
                  <a:pt x="129" y="119"/>
                </a:lnTo>
                <a:lnTo>
                  <a:pt x="127" y="116"/>
                </a:lnTo>
                <a:lnTo>
                  <a:pt x="127" y="116"/>
                </a:lnTo>
                <a:lnTo>
                  <a:pt x="125" y="116"/>
                </a:lnTo>
                <a:lnTo>
                  <a:pt x="121" y="119"/>
                </a:lnTo>
                <a:lnTo>
                  <a:pt x="118" y="119"/>
                </a:lnTo>
                <a:lnTo>
                  <a:pt x="118" y="119"/>
                </a:lnTo>
                <a:lnTo>
                  <a:pt x="116" y="116"/>
                </a:lnTo>
                <a:lnTo>
                  <a:pt x="116" y="112"/>
                </a:lnTo>
                <a:lnTo>
                  <a:pt x="116" y="112"/>
                </a:lnTo>
                <a:lnTo>
                  <a:pt x="112" y="110"/>
                </a:lnTo>
                <a:lnTo>
                  <a:pt x="112" y="110"/>
                </a:lnTo>
                <a:lnTo>
                  <a:pt x="112" y="108"/>
                </a:lnTo>
                <a:lnTo>
                  <a:pt x="112" y="106"/>
                </a:lnTo>
                <a:lnTo>
                  <a:pt x="112" y="104"/>
                </a:lnTo>
                <a:lnTo>
                  <a:pt x="110" y="104"/>
                </a:lnTo>
                <a:lnTo>
                  <a:pt x="108" y="102"/>
                </a:lnTo>
                <a:lnTo>
                  <a:pt x="106" y="102"/>
                </a:lnTo>
                <a:lnTo>
                  <a:pt x="106" y="100"/>
                </a:lnTo>
                <a:lnTo>
                  <a:pt x="102" y="97"/>
                </a:lnTo>
                <a:lnTo>
                  <a:pt x="102" y="95"/>
                </a:lnTo>
                <a:lnTo>
                  <a:pt x="99" y="95"/>
                </a:lnTo>
                <a:lnTo>
                  <a:pt x="97" y="93"/>
                </a:lnTo>
                <a:lnTo>
                  <a:pt x="97" y="91"/>
                </a:lnTo>
                <a:lnTo>
                  <a:pt x="95" y="89"/>
                </a:lnTo>
                <a:lnTo>
                  <a:pt x="93" y="85"/>
                </a:lnTo>
                <a:lnTo>
                  <a:pt x="93" y="85"/>
                </a:lnTo>
                <a:lnTo>
                  <a:pt x="93" y="85"/>
                </a:lnTo>
                <a:lnTo>
                  <a:pt x="95" y="83"/>
                </a:lnTo>
                <a:lnTo>
                  <a:pt x="99" y="83"/>
                </a:lnTo>
                <a:lnTo>
                  <a:pt x="104" y="83"/>
                </a:lnTo>
                <a:lnTo>
                  <a:pt x="106" y="83"/>
                </a:lnTo>
                <a:lnTo>
                  <a:pt x="106" y="81"/>
                </a:lnTo>
                <a:lnTo>
                  <a:pt x="108" y="81"/>
                </a:lnTo>
                <a:lnTo>
                  <a:pt x="106" y="76"/>
                </a:lnTo>
                <a:lnTo>
                  <a:pt x="106" y="76"/>
                </a:lnTo>
                <a:lnTo>
                  <a:pt x="106" y="76"/>
                </a:lnTo>
                <a:lnTo>
                  <a:pt x="106" y="74"/>
                </a:lnTo>
                <a:lnTo>
                  <a:pt x="104" y="74"/>
                </a:lnTo>
                <a:lnTo>
                  <a:pt x="102" y="72"/>
                </a:lnTo>
                <a:lnTo>
                  <a:pt x="102" y="72"/>
                </a:lnTo>
                <a:lnTo>
                  <a:pt x="99" y="70"/>
                </a:lnTo>
                <a:lnTo>
                  <a:pt x="99" y="70"/>
                </a:lnTo>
                <a:lnTo>
                  <a:pt x="97" y="70"/>
                </a:lnTo>
                <a:lnTo>
                  <a:pt x="95" y="70"/>
                </a:lnTo>
                <a:lnTo>
                  <a:pt x="95" y="70"/>
                </a:lnTo>
                <a:lnTo>
                  <a:pt x="85" y="66"/>
                </a:lnTo>
                <a:lnTo>
                  <a:pt x="83" y="64"/>
                </a:lnTo>
                <a:lnTo>
                  <a:pt x="78" y="64"/>
                </a:lnTo>
                <a:lnTo>
                  <a:pt x="76" y="64"/>
                </a:lnTo>
                <a:lnTo>
                  <a:pt x="74" y="62"/>
                </a:lnTo>
                <a:lnTo>
                  <a:pt x="76" y="59"/>
                </a:lnTo>
                <a:lnTo>
                  <a:pt x="76" y="55"/>
                </a:lnTo>
                <a:lnTo>
                  <a:pt x="74" y="53"/>
                </a:lnTo>
                <a:lnTo>
                  <a:pt x="68" y="47"/>
                </a:lnTo>
                <a:lnTo>
                  <a:pt x="66" y="47"/>
                </a:lnTo>
                <a:lnTo>
                  <a:pt x="66" y="47"/>
                </a:lnTo>
                <a:lnTo>
                  <a:pt x="64" y="45"/>
                </a:lnTo>
                <a:lnTo>
                  <a:pt x="61" y="45"/>
                </a:lnTo>
                <a:lnTo>
                  <a:pt x="61" y="43"/>
                </a:lnTo>
                <a:lnTo>
                  <a:pt x="59" y="40"/>
                </a:lnTo>
                <a:lnTo>
                  <a:pt x="57" y="40"/>
                </a:lnTo>
                <a:lnTo>
                  <a:pt x="57" y="40"/>
                </a:lnTo>
                <a:lnTo>
                  <a:pt x="55" y="38"/>
                </a:lnTo>
                <a:lnTo>
                  <a:pt x="55" y="38"/>
                </a:lnTo>
                <a:lnTo>
                  <a:pt x="55" y="38"/>
                </a:lnTo>
                <a:lnTo>
                  <a:pt x="53" y="38"/>
                </a:lnTo>
                <a:lnTo>
                  <a:pt x="51" y="38"/>
                </a:lnTo>
                <a:lnTo>
                  <a:pt x="51" y="38"/>
                </a:lnTo>
                <a:lnTo>
                  <a:pt x="49" y="38"/>
                </a:lnTo>
                <a:lnTo>
                  <a:pt x="49" y="38"/>
                </a:lnTo>
                <a:lnTo>
                  <a:pt x="47" y="36"/>
                </a:lnTo>
                <a:lnTo>
                  <a:pt x="45" y="34"/>
                </a:lnTo>
                <a:lnTo>
                  <a:pt x="45" y="34"/>
                </a:lnTo>
                <a:lnTo>
                  <a:pt x="40" y="32"/>
                </a:lnTo>
                <a:lnTo>
                  <a:pt x="38" y="32"/>
                </a:lnTo>
                <a:lnTo>
                  <a:pt x="34" y="32"/>
                </a:lnTo>
                <a:lnTo>
                  <a:pt x="34" y="30"/>
                </a:lnTo>
                <a:lnTo>
                  <a:pt x="32" y="30"/>
                </a:lnTo>
                <a:lnTo>
                  <a:pt x="26" y="28"/>
                </a:lnTo>
                <a:lnTo>
                  <a:pt x="21" y="28"/>
                </a:lnTo>
                <a:lnTo>
                  <a:pt x="17" y="26"/>
                </a:lnTo>
                <a:lnTo>
                  <a:pt x="17" y="26"/>
                </a:lnTo>
                <a:lnTo>
                  <a:pt x="15" y="26"/>
                </a:lnTo>
                <a:lnTo>
                  <a:pt x="15" y="24"/>
                </a:lnTo>
                <a:lnTo>
                  <a:pt x="13" y="24"/>
                </a:lnTo>
                <a:lnTo>
                  <a:pt x="4" y="19"/>
                </a:lnTo>
                <a:lnTo>
                  <a:pt x="4" y="19"/>
                </a:lnTo>
                <a:lnTo>
                  <a:pt x="2" y="19"/>
                </a:lnTo>
                <a:lnTo>
                  <a:pt x="2" y="19"/>
                </a:lnTo>
                <a:lnTo>
                  <a:pt x="2" y="19"/>
                </a:lnTo>
                <a:lnTo>
                  <a:pt x="2" y="21"/>
                </a:lnTo>
                <a:lnTo>
                  <a:pt x="2" y="24"/>
                </a:lnTo>
                <a:lnTo>
                  <a:pt x="2" y="26"/>
                </a:lnTo>
                <a:lnTo>
                  <a:pt x="2" y="28"/>
                </a:lnTo>
                <a:lnTo>
                  <a:pt x="2" y="32"/>
                </a:lnTo>
                <a:lnTo>
                  <a:pt x="2" y="34"/>
                </a:lnTo>
                <a:lnTo>
                  <a:pt x="2" y="38"/>
                </a:lnTo>
                <a:lnTo>
                  <a:pt x="2" y="40"/>
                </a:lnTo>
                <a:lnTo>
                  <a:pt x="2" y="45"/>
                </a:lnTo>
                <a:lnTo>
                  <a:pt x="2" y="47"/>
                </a:lnTo>
                <a:lnTo>
                  <a:pt x="2" y="51"/>
                </a:lnTo>
                <a:lnTo>
                  <a:pt x="2" y="53"/>
                </a:lnTo>
                <a:lnTo>
                  <a:pt x="2" y="57"/>
                </a:lnTo>
                <a:lnTo>
                  <a:pt x="2" y="59"/>
                </a:lnTo>
                <a:lnTo>
                  <a:pt x="2" y="64"/>
                </a:lnTo>
                <a:lnTo>
                  <a:pt x="2" y="66"/>
                </a:lnTo>
                <a:lnTo>
                  <a:pt x="2" y="68"/>
                </a:lnTo>
                <a:lnTo>
                  <a:pt x="2" y="72"/>
                </a:lnTo>
                <a:lnTo>
                  <a:pt x="2" y="74"/>
                </a:lnTo>
                <a:lnTo>
                  <a:pt x="2" y="76"/>
                </a:lnTo>
                <a:lnTo>
                  <a:pt x="2" y="78"/>
                </a:lnTo>
                <a:lnTo>
                  <a:pt x="0" y="81"/>
                </a:lnTo>
                <a:lnTo>
                  <a:pt x="0" y="83"/>
                </a:lnTo>
                <a:lnTo>
                  <a:pt x="0" y="85"/>
                </a:lnTo>
                <a:lnTo>
                  <a:pt x="2" y="85"/>
                </a:lnTo>
                <a:lnTo>
                  <a:pt x="2" y="87"/>
                </a:lnTo>
                <a:lnTo>
                  <a:pt x="2" y="91"/>
                </a:lnTo>
                <a:lnTo>
                  <a:pt x="2" y="93"/>
                </a:lnTo>
                <a:lnTo>
                  <a:pt x="2" y="97"/>
                </a:lnTo>
                <a:lnTo>
                  <a:pt x="2" y="100"/>
                </a:lnTo>
                <a:lnTo>
                  <a:pt x="2" y="104"/>
                </a:lnTo>
                <a:lnTo>
                  <a:pt x="2" y="106"/>
                </a:lnTo>
                <a:lnTo>
                  <a:pt x="2" y="110"/>
                </a:lnTo>
                <a:lnTo>
                  <a:pt x="2" y="112"/>
                </a:lnTo>
                <a:lnTo>
                  <a:pt x="2" y="114"/>
                </a:lnTo>
                <a:lnTo>
                  <a:pt x="2" y="119"/>
                </a:lnTo>
                <a:lnTo>
                  <a:pt x="2" y="119"/>
                </a:lnTo>
                <a:lnTo>
                  <a:pt x="4" y="121"/>
                </a:lnTo>
                <a:lnTo>
                  <a:pt x="7" y="121"/>
                </a:lnTo>
                <a:lnTo>
                  <a:pt x="7" y="119"/>
                </a:lnTo>
                <a:lnTo>
                  <a:pt x="9" y="119"/>
                </a:lnTo>
                <a:lnTo>
                  <a:pt x="11" y="121"/>
                </a:lnTo>
                <a:lnTo>
                  <a:pt x="11" y="121"/>
                </a:lnTo>
                <a:lnTo>
                  <a:pt x="13" y="121"/>
                </a:lnTo>
                <a:lnTo>
                  <a:pt x="17" y="121"/>
                </a:lnTo>
                <a:lnTo>
                  <a:pt x="21" y="119"/>
                </a:lnTo>
                <a:lnTo>
                  <a:pt x="21" y="121"/>
                </a:lnTo>
                <a:lnTo>
                  <a:pt x="23" y="121"/>
                </a:lnTo>
                <a:lnTo>
                  <a:pt x="23" y="121"/>
                </a:lnTo>
                <a:lnTo>
                  <a:pt x="26" y="121"/>
                </a:lnTo>
                <a:lnTo>
                  <a:pt x="28" y="123"/>
                </a:lnTo>
                <a:lnTo>
                  <a:pt x="30" y="121"/>
                </a:lnTo>
                <a:lnTo>
                  <a:pt x="34" y="119"/>
                </a:lnTo>
                <a:lnTo>
                  <a:pt x="36" y="116"/>
                </a:lnTo>
                <a:lnTo>
                  <a:pt x="38" y="116"/>
                </a:lnTo>
                <a:lnTo>
                  <a:pt x="38" y="116"/>
                </a:lnTo>
                <a:lnTo>
                  <a:pt x="38" y="114"/>
                </a:lnTo>
                <a:lnTo>
                  <a:pt x="38" y="112"/>
                </a:lnTo>
                <a:lnTo>
                  <a:pt x="38" y="112"/>
                </a:lnTo>
                <a:lnTo>
                  <a:pt x="36" y="110"/>
                </a:lnTo>
                <a:lnTo>
                  <a:pt x="34" y="108"/>
                </a:lnTo>
                <a:lnTo>
                  <a:pt x="34" y="108"/>
                </a:lnTo>
                <a:lnTo>
                  <a:pt x="34" y="108"/>
                </a:lnTo>
                <a:lnTo>
                  <a:pt x="30" y="106"/>
                </a:lnTo>
                <a:lnTo>
                  <a:pt x="26" y="106"/>
                </a:lnTo>
                <a:lnTo>
                  <a:pt x="26" y="108"/>
                </a:lnTo>
                <a:lnTo>
                  <a:pt x="23" y="106"/>
                </a:lnTo>
                <a:lnTo>
                  <a:pt x="23" y="106"/>
                </a:lnTo>
                <a:lnTo>
                  <a:pt x="23" y="104"/>
                </a:lnTo>
                <a:lnTo>
                  <a:pt x="21" y="104"/>
                </a:lnTo>
                <a:lnTo>
                  <a:pt x="21" y="104"/>
                </a:lnTo>
                <a:lnTo>
                  <a:pt x="23" y="104"/>
                </a:lnTo>
                <a:lnTo>
                  <a:pt x="23" y="104"/>
                </a:lnTo>
                <a:lnTo>
                  <a:pt x="23" y="106"/>
                </a:lnTo>
                <a:lnTo>
                  <a:pt x="23" y="106"/>
                </a:lnTo>
                <a:lnTo>
                  <a:pt x="26" y="106"/>
                </a:lnTo>
                <a:lnTo>
                  <a:pt x="28" y="106"/>
                </a:lnTo>
                <a:lnTo>
                  <a:pt x="28" y="106"/>
                </a:lnTo>
                <a:lnTo>
                  <a:pt x="30" y="106"/>
                </a:lnTo>
                <a:lnTo>
                  <a:pt x="32" y="106"/>
                </a:lnTo>
                <a:lnTo>
                  <a:pt x="34" y="106"/>
                </a:lnTo>
                <a:lnTo>
                  <a:pt x="36" y="106"/>
                </a:lnTo>
                <a:lnTo>
                  <a:pt x="40" y="106"/>
                </a:lnTo>
                <a:lnTo>
                  <a:pt x="42" y="104"/>
                </a:lnTo>
                <a:lnTo>
                  <a:pt x="42" y="104"/>
                </a:lnTo>
                <a:lnTo>
                  <a:pt x="40" y="102"/>
                </a:lnTo>
                <a:lnTo>
                  <a:pt x="40" y="102"/>
                </a:lnTo>
                <a:lnTo>
                  <a:pt x="40" y="102"/>
                </a:lnTo>
                <a:lnTo>
                  <a:pt x="42" y="102"/>
                </a:lnTo>
                <a:lnTo>
                  <a:pt x="45" y="102"/>
                </a:lnTo>
                <a:lnTo>
                  <a:pt x="45" y="102"/>
                </a:lnTo>
                <a:lnTo>
                  <a:pt x="47" y="102"/>
                </a:lnTo>
                <a:lnTo>
                  <a:pt x="47" y="102"/>
                </a:lnTo>
                <a:lnTo>
                  <a:pt x="47" y="102"/>
                </a:lnTo>
                <a:lnTo>
                  <a:pt x="47" y="102"/>
                </a:lnTo>
                <a:lnTo>
                  <a:pt x="45" y="95"/>
                </a:lnTo>
                <a:lnTo>
                  <a:pt x="42" y="93"/>
                </a:lnTo>
                <a:lnTo>
                  <a:pt x="45" y="93"/>
                </a:lnTo>
                <a:lnTo>
                  <a:pt x="45" y="95"/>
                </a:lnTo>
                <a:lnTo>
                  <a:pt x="45" y="95"/>
                </a:lnTo>
                <a:lnTo>
                  <a:pt x="47" y="97"/>
                </a:lnTo>
                <a:lnTo>
                  <a:pt x="47" y="97"/>
                </a:lnTo>
                <a:lnTo>
                  <a:pt x="51" y="97"/>
                </a:lnTo>
                <a:lnTo>
                  <a:pt x="51" y="97"/>
                </a:lnTo>
                <a:lnTo>
                  <a:pt x="53" y="97"/>
                </a:lnTo>
                <a:lnTo>
                  <a:pt x="53" y="97"/>
                </a:lnTo>
                <a:lnTo>
                  <a:pt x="53" y="97"/>
                </a:lnTo>
                <a:lnTo>
                  <a:pt x="55" y="97"/>
                </a:lnTo>
                <a:lnTo>
                  <a:pt x="55" y="97"/>
                </a:lnTo>
                <a:lnTo>
                  <a:pt x="55" y="95"/>
                </a:lnTo>
                <a:lnTo>
                  <a:pt x="55" y="95"/>
                </a:lnTo>
                <a:lnTo>
                  <a:pt x="57" y="95"/>
                </a:lnTo>
                <a:lnTo>
                  <a:pt x="59" y="95"/>
                </a:lnTo>
                <a:lnTo>
                  <a:pt x="59" y="95"/>
                </a:lnTo>
                <a:lnTo>
                  <a:pt x="61" y="95"/>
                </a:lnTo>
                <a:lnTo>
                  <a:pt x="61" y="97"/>
                </a:lnTo>
                <a:lnTo>
                  <a:pt x="61" y="97"/>
                </a:lnTo>
                <a:lnTo>
                  <a:pt x="64" y="100"/>
                </a:lnTo>
                <a:lnTo>
                  <a:pt x="64" y="100"/>
                </a:lnTo>
                <a:lnTo>
                  <a:pt x="66" y="100"/>
                </a:lnTo>
                <a:lnTo>
                  <a:pt x="68" y="100"/>
                </a:lnTo>
                <a:lnTo>
                  <a:pt x="70" y="100"/>
                </a:lnTo>
                <a:lnTo>
                  <a:pt x="72" y="102"/>
                </a:lnTo>
                <a:lnTo>
                  <a:pt x="74" y="102"/>
                </a:lnTo>
                <a:lnTo>
                  <a:pt x="74" y="102"/>
                </a:lnTo>
                <a:lnTo>
                  <a:pt x="76" y="102"/>
                </a:lnTo>
                <a:lnTo>
                  <a:pt x="78" y="104"/>
                </a:lnTo>
                <a:lnTo>
                  <a:pt x="80" y="104"/>
                </a:lnTo>
                <a:lnTo>
                  <a:pt x="80" y="104"/>
                </a:lnTo>
                <a:lnTo>
                  <a:pt x="80" y="104"/>
                </a:lnTo>
                <a:lnTo>
                  <a:pt x="80" y="106"/>
                </a:lnTo>
                <a:lnTo>
                  <a:pt x="83" y="106"/>
                </a:lnTo>
                <a:lnTo>
                  <a:pt x="83" y="108"/>
                </a:lnTo>
                <a:lnTo>
                  <a:pt x="85" y="112"/>
                </a:lnTo>
                <a:lnTo>
                  <a:pt x="87" y="112"/>
                </a:lnTo>
                <a:lnTo>
                  <a:pt x="89" y="116"/>
                </a:lnTo>
                <a:lnTo>
                  <a:pt x="89" y="116"/>
                </a:lnTo>
                <a:lnTo>
                  <a:pt x="91" y="119"/>
                </a:lnTo>
                <a:lnTo>
                  <a:pt x="93" y="119"/>
                </a:lnTo>
                <a:lnTo>
                  <a:pt x="93" y="119"/>
                </a:lnTo>
                <a:lnTo>
                  <a:pt x="93" y="119"/>
                </a:lnTo>
                <a:lnTo>
                  <a:pt x="93" y="121"/>
                </a:lnTo>
                <a:lnTo>
                  <a:pt x="93" y="123"/>
                </a:lnTo>
                <a:lnTo>
                  <a:pt x="95" y="123"/>
                </a:lnTo>
                <a:lnTo>
                  <a:pt x="97" y="125"/>
                </a:lnTo>
                <a:lnTo>
                  <a:pt x="99" y="127"/>
                </a:lnTo>
                <a:lnTo>
                  <a:pt x="102" y="129"/>
                </a:lnTo>
                <a:lnTo>
                  <a:pt x="102" y="131"/>
                </a:lnTo>
                <a:lnTo>
                  <a:pt x="104" y="131"/>
                </a:lnTo>
                <a:lnTo>
                  <a:pt x="104" y="133"/>
                </a:lnTo>
                <a:lnTo>
                  <a:pt x="106" y="133"/>
                </a:lnTo>
                <a:lnTo>
                  <a:pt x="108" y="133"/>
                </a:lnTo>
                <a:lnTo>
                  <a:pt x="110" y="133"/>
                </a:lnTo>
                <a:lnTo>
                  <a:pt x="110" y="133"/>
                </a:lnTo>
                <a:lnTo>
                  <a:pt x="112" y="133"/>
                </a:lnTo>
                <a:lnTo>
                  <a:pt x="114" y="133"/>
                </a:lnTo>
                <a:lnTo>
                  <a:pt x="114" y="136"/>
                </a:lnTo>
                <a:lnTo>
                  <a:pt x="116" y="136"/>
                </a:lnTo>
                <a:lnTo>
                  <a:pt x="118" y="136"/>
                </a:lnTo>
                <a:lnTo>
                  <a:pt x="118" y="136"/>
                </a:lnTo>
                <a:lnTo>
                  <a:pt x="121" y="136"/>
                </a:lnTo>
                <a:lnTo>
                  <a:pt x="123" y="136"/>
                </a:lnTo>
                <a:lnTo>
                  <a:pt x="123" y="136"/>
                </a:lnTo>
                <a:lnTo>
                  <a:pt x="129" y="138"/>
                </a:lnTo>
                <a:lnTo>
                  <a:pt x="133" y="138"/>
                </a:lnTo>
                <a:lnTo>
                  <a:pt x="133" y="138"/>
                </a:lnTo>
                <a:lnTo>
                  <a:pt x="135" y="138"/>
                </a:lnTo>
                <a:lnTo>
                  <a:pt x="137" y="138"/>
                </a:lnTo>
                <a:lnTo>
                  <a:pt x="140" y="140"/>
                </a:lnTo>
                <a:lnTo>
                  <a:pt x="140" y="140"/>
                </a:lnTo>
                <a:lnTo>
                  <a:pt x="140" y="142"/>
                </a:lnTo>
                <a:lnTo>
                  <a:pt x="142" y="142"/>
                </a:lnTo>
                <a:lnTo>
                  <a:pt x="144" y="142"/>
                </a:lnTo>
                <a:lnTo>
                  <a:pt x="146" y="142"/>
                </a:lnTo>
                <a:lnTo>
                  <a:pt x="146" y="142"/>
                </a:lnTo>
                <a:lnTo>
                  <a:pt x="148" y="140"/>
                </a:lnTo>
                <a:lnTo>
                  <a:pt x="150" y="140"/>
                </a:lnTo>
                <a:lnTo>
                  <a:pt x="148" y="140"/>
                </a:lnTo>
                <a:lnTo>
                  <a:pt x="148" y="140"/>
                </a:lnTo>
                <a:lnTo>
                  <a:pt x="146" y="138"/>
                </a:lnTo>
                <a:lnTo>
                  <a:pt x="146" y="138"/>
                </a:lnTo>
                <a:lnTo>
                  <a:pt x="150" y="138"/>
                </a:lnTo>
                <a:close/>
                <a:moveTo>
                  <a:pt x="211" y="57"/>
                </a:moveTo>
                <a:lnTo>
                  <a:pt x="211" y="57"/>
                </a:lnTo>
                <a:lnTo>
                  <a:pt x="209" y="55"/>
                </a:lnTo>
                <a:lnTo>
                  <a:pt x="209" y="57"/>
                </a:lnTo>
                <a:lnTo>
                  <a:pt x="209" y="57"/>
                </a:lnTo>
                <a:lnTo>
                  <a:pt x="209" y="57"/>
                </a:lnTo>
                <a:lnTo>
                  <a:pt x="209" y="59"/>
                </a:lnTo>
                <a:lnTo>
                  <a:pt x="209" y="62"/>
                </a:lnTo>
                <a:lnTo>
                  <a:pt x="209" y="64"/>
                </a:lnTo>
                <a:lnTo>
                  <a:pt x="211" y="62"/>
                </a:lnTo>
                <a:lnTo>
                  <a:pt x="211" y="62"/>
                </a:lnTo>
                <a:lnTo>
                  <a:pt x="211" y="59"/>
                </a:lnTo>
                <a:lnTo>
                  <a:pt x="211" y="57"/>
                </a:lnTo>
                <a:close/>
                <a:moveTo>
                  <a:pt x="230" y="81"/>
                </a:moveTo>
                <a:lnTo>
                  <a:pt x="228" y="78"/>
                </a:lnTo>
                <a:lnTo>
                  <a:pt x="228" y="76"/>
                </a:lnTo>
                <a:lnTo>
                  <a:pt x="226" y="76"/>
                </a:lnTo>
                <a:lnTo>
                  <a:pt x="226" y="74"/>
                </a:lnTo>
                <a:lnTo>
                  <a:pt x="224" y="74"/>
                </a:lnTo>
                <a:lnTo>
                  <a:pt x="224" y="74"/>
                </a:lnTo>
                <a:lnTo>
                  <a:pt x="222" y="74"/>
                </a:lnTo>
                <a:lnTo>
                  <a:pt x="222" y="70"/>
                </a:lnTo>
                <a:lnTo>
                  <a:pt x="220" y="70"/>
                </a:lnTo>
                <a:lnTo>
                  <a:pt x="220" y="70"/>
                </a:lnTo>
                <a:lnTo>
                  <a:pt x="220" y="68"/>
                </a:lnTo>
                <a:lnTo>
                  <a:pt x="218" y="68"/>
                </a:lnTo>
                <a:lnTo>
                  <a:pt x="218" y="66"/>
                </a:lnTo>
                <a:lnTo>
                  <a:pt x="216" y="64"/>
                </a:lnTo>
                <a:lnTo>
                  <a:pt x="213" y="64"/>
                </a:lnTo>
                <a:lnTo>
                  <a:pt x="213" y="64"/>
                </a:lnTo>
                <a:lnTo>
                  <a:pt x="211" y="64"/>
                </a:lnTo>
                <a:lnTo>
                  <a:pt x="211" y="64"/>
                </a:lnTo>
                <a:lnTo>
                  <a:pt x="211" y="64"/>
                </a:lnTo>
                <a:lnTo>
                  <a:pt x="211" y="68"/>
                </a:lnTo>
                <a:lnTo>
                  <a:pt x="211" y="68"/>
                </a:lnTo>
                <a:lnTo>
                  <a:pt x="211" y="70"/>
                </a:lnTo>
                <a:lnTo>
                  <a:pt x="213" y="70"/>
                </a:lnTo>
                <a:lnTo>
                  <a:pt x="213" y="72"/>
                </a:lnTo>
                <a:lnTo>
                  <a:pt x="216" y="72"/>
                </a:lnTo>
                <a:lnTo>
                  <a:pt x="216" y="74"/>
                </a:lnTo>
                <a:lnTo>
                  <a:pt x="216" y="74"/>
                </a:lnTo>
                <a:lnTo>
                  <a:pt x="220" y="76"/>
                </a:lnTo>
                <a:lnTo>
                  <a:pt x="220" y="78"/>
                </a:lnTo>
                <a:lnTo>
                  <a:pt x="220" y="78"/>
                </a:lnTo>
                <a:lnTo>
                  <a:pt x="220" y="81"/>
                </a:lnTo>
                <a:lnTo>
                  <a:pt x="222" y="83"/>
                </a:lnTo>
                <a:lnTo>
                  <a:pt x="222" y="83"/>
                </a:lnTo>
                <a:lnTo>
                  <a:pt x="224" y="85"/>
                </a:lnTo>
                <a:lnTo>
                  <a:pt x="226" y="85"/>
                </a:lnTo>
                <a:lnTo>
                  <a:pt x="226" y="85"/>
                </a:lnTo>
                <a:lnTo>
                  <a:pt x="228" y="85"/>
                </a:lnTo>
                <a:lnTo>
                  <a:pt x="228" y="83"/>
                </a:lnTo>
                <a:lnTo>
                  <a:pt x="230" y="83"/>
                </a:lnTo>
                <a:lnTo>
                  <a:pt x="230" y="83"/>
                </a:lnTo>
                <a:lnTo>
                  <a:pt x="230" y="83"/>
                </a:lnTo>
                <a:lnTo>
                  <a:pt x="230" y="81"/>
                </a:lnTo>
                <a:lnTo>
                  <a:pt x="230" y="81"/>
                </a:lnTo>
                <a:close/>
                <a:moveTo>
                  <a:pt x="175" y="45"/>
                </a:moveTo>
                <a:lnTo>
                  <a:pt x="173" y="45"/>
                </a:lnTo>
                <a:lnTo>
                  <a:pt x="171" y="45"/>
                </a:lnTo>
                <a:lnTo>
                  <a:pt x="169" y="45"/>
                </a:lnTo>
                <a:lnTo>
                  <a:pt x="169" y="45"/>
                </a:lnTo>
                <a:lnTo>
                  <a:pt x="167" y="45"/>
                </a:lnTo>
                <a:lnTo>
                  <a:pt x="167" y="45"/>
                </a:lnTo>
                <a:lnTo>
                  <a:pt x="165" y="45"/>
                </a:lnTo>
                <a:lnTo>
                  <a:pt x="165" y="45"/>
                </a:lnTo>
                <a:lnTo>
                  <a:pt x="163" y="45"/>
                </a:lnTo>
                <a:lnTo>
                  <a:pt x="163" y="45"/>
                </a:lnTo>
                <a:lnTo>
                  <a:pt x="163" y="47"/>
                </a:lnTo>
                <a:lnTo>
                  <a:pt x="165" y="51"/>
                </a:lnTo>
                <a:lnTo>
                  <a:pt x="165" y="53"/>
                </a:lnTo>
                <a:lnTo>
                  <a:pt x="165" y="55"/>
                </a:lnTo>
                <a:lnTo>
                  <a:pt x="163" y="55"/>
                </a:lnTo>
                <a:lnTo>
                  <a:pt x="161" y="55"/>
                </a:lnTo>
                <a:lnTo>
                  <a:pt x="161" y="55"/>
                </a:lnTo>
                <a:lnTo>
                  <a:pt x="161" y="55"/>
                </a:lnTo>
                <a:lnTo>
                  <a:pt x="156" y="57"/>
                </a:lnTo>
                <a:lnTo>
                  <a:pt x="156" y="59"/>
                </a:lnTo>
                <a:lnTo>
                  <a:pt x="154" y="62"/>
                </a:lnTo>
                <a:lnTo>
                  <a:pt x="154" y="62"/>
                </a:lnTo>
                <a:lnTo>
                  <a:pt x="154" y="64"/>
                </a:lnTo>
                <a:lnTo>
                  <a:pt x="152" y="64"/>
                </a:lnTo>
                <a:lnTo>
                  <a:pt x="152" y="64"/>
                </a:lnTo>
                <a:lnTo>
                  <a:pt x="150" y="64"/>
                </a:lnTo>
                <a:lnTo>
                  <a:pt x="150" y="64"/>
                </a:lnTo>
                <a:lnTo>
                  <a:pt x="148" y="64"/>
                </a:lnTo>
                <a:lnTo>
                  <a:pt x="146" y="64"/>
                </a:lnTo>
                <a:lnTo>
                  <a:pt x="144" y="64"/>
                </a:lnTo>
                <a:lnTo>
                  <a:pt x="142" y="64"/>
                </a:lnTo>
                <a:lnTo>
                  <a:pt x="142" y="62"/>
                </a:lnTo>
                <a:lnTo>
                  <a:pt x="142" y="62"/>
                </a:lnTo>
                <a:lnTo>
                  <a:pt x="142" y="59"/>
                </a:lnTo>
                <a:lnTo>
                  <a:pt x="142" y="57"/>
                </a:lnTo>
                <a:lnTo>
                  <a:pt x="142" y="57"/>
                </a:lnTo>
                <a:lnTo>
                  <a:pt x="142" y="55"/>
                </a:lnTo>
                <a:lnTo>
                  <a:pt x="142" y="55"/>
                </a:lnTo>
                <a:lnTo>
                  <a:pt x="140" y="57"/>
                </a:lnTo>
                <a:lnTo>
                  <a:pt x="140" y="57"/>
                </a:lnTo>
                <a:lnTo>
                  <a:pt x="140" y="64"/>
                </a:lnTo>
                <a:lnTo>
                  <a:pt x="137" y="64"/>
                </a:lnTo>
                <a:lnTo>
                  <a:pt x="135" y="64"/>
                </a:lnTo>
                <a:lnTo>
                  <a:pt x="133" y="64"/>
                </a:lnTo>
                <a:lnTo>
                  <a:pt x="131" y="64"/>
                </a:lnTo>
                <a:lnTo>
                  <a:pt x="129" y="66"/>
                </a:lnTo>
                <a:lnTo>
                  <a:pt x="129" y="64"/>
                </a:lnTo>
                <a:lnTo>
                  <a:pt x="127" y="64"/>
                </a:lnTo>
                <a:lnTo>
                  <a:pt x="125" y="64"/>
                </a:lnTo>
                <a:lnTo>
                  <a:pt x="121" y="64"/>
                </a:lnTo>
                <a:lnTo>
                  <a:pt x="121" y="64"/>
                </a:lnTo>
                <a:lnTo>
                  <a:pt x="118" y="64"/>
                </a:lnTo>
                <a:lnTo>
                  <a:pt x="118" y="64"/>
                </a:lnTo>
                <a:lnTo>
                  <a:pt x="118" y="64"/>
                </a:lnTo>
                <a:lnTo>
                  <a:pt x="116" y="64"/>
                </a:lnTo>
                <a:lnTo>
                  <a:pt x="114" y="64"/>
                </a:lnTo>
                <a:lnTo>
                  <a:pt x="114" y="66"/>
                </a:lnTo>
                <a:lnTo>
                  <a:pt x="114" y="68"/>
                </a:lnTo>
                <a:lnTo>
                  <a:pt x="116" y="68"/>
                </a:lnTo>
                <a:lnTo>
                  <a:pt x="118" y="68"/>
                </a:lnTo>
                <a:lnTo>
                  <a:pt x="121" y="70"/>
                </a:lnTo>
                <a:lnTo>
                  <a:pt x="121" y="70"/>
                </a:lnTo>
                <a:lnTo>
                  <a:pt x="127" y="72"/>
                </a:lnTo>
                <a:lnTo>
                  <a:pt x="127" y="72"/>
                </a:lnTo>
                <a:lnTo>
                  <a:pt x="129" y="72"/>
                </a:lnTo>
                <a:lnTo>
                  <a:pt x="131" y="72"/>
                </a:lnTo>
                <a:lnTo>
                  <a:pt x="131" y="72"/>
                </a:lnTo>
                <a:lnTo>
                  <a:pt x="133" y="74"/>
                </a:lnTo>
                <a:lnTo>
                  <a:pt x="133" y="76"/>
                </a:lnTo>
                <a:lnTo>
                  <a:pt x="135" y="76"/>
                </a:lnTo>
                <a:lnTo>
                  <a:pt x="137" y="76"/>
                </a:lnTo>
                <a:lnTo>
                  <a:pt x="142" y="76"/>
                </a:lnTo>
                <a:lnTo>
                  <a:pt x="146" y="76"/>
                </a:lnTo>
                <a:lnTo>
                  <a:pt x="146" y="74"/>
                </a:lnTo>
                <a:lnTo>
                  <a:pt x="148" y="74"/>
                </a:lnTo>
                <a:lnTo>
                  <a:pt x="150" y="74"/>
                </a:lnTo>
                <a:lnTo>
                  <a:pt x="150" y="72"/>
                </a:lnTo>
                <a:lnTo>
                  <a:pt x="152" y="72"/>
                </a:lnTo>
                <a:lnTo>
                  <a:pt x="154" y="72"/>
                </a:lnTo>
                <a:lnTo>
                  <a:pt x="156" y="72"/>
                </a:lnTo>
                <a:lnTo>
                  <a:pt x="156" y="72"/>
                </a:lnTo>
                <a:lnTo>
                  <a:pt x="159" y="70"/>
                </a:lnTo>
                <a:lnTo>
                  <a:pt x="161" y="68"/>
                </a:lnTo>
                <a:lnTo>
                  <a:pt x="161" y="68"/>
                </a:lnTo>
                <a:lnTo>
                  <a:pt x="163" y="66"/>
                </a:lnTo>
                <a:lnTo>
                  <a:pt x="163" y="66"/>
                </a:lnTo>
                <a:lnTo>
                  <a:pt x="163" y="66"/>
                </a:lnTo>
                <a:lnTo>
                  <a:pt x="163" y="64"/>
                </a:lnTo>
                <a:lnTo>
                  <a:pt x="165" y="64"/>
                </a:lnTo>
                <a:lnTo>
                  <a:pt x="167" y="64"/>
                </a:lnTo>
                <a:lnTo>
                  <a:pt x="169" y="64"/>
                </a:lnTo>
                <a:lnTo>
                  <a:pt x="171" y="64"/>
                </a:lnTo>
                <a:lnTo>
                  <a:pt x="171" y="62"/>
                </a:lnTo>
                <a:lnTo>
                  <a:pt x="171" y="59"/>
                </a:lnTo>
                <a:lnTo>
                  <a:pt x="169" y="57"/>
                </a:lnTo>
                <a:lnTo>
                  <a:pt x="169" y="57"/>
                </a:lnTo>
                <a:lnTo>
                  <a:pt x="171" y="55"/>
                </a:lnTo>
                <a:lnTo>
                  <a:pt x="173" y="55"/>
                </a:lnTo>
                <a:lnTo>
                  <a:pt x="173" y="55"/>
                </a:lnTo>
                <a:lnTo>
                  <a:pt x="173" y="55"/>
                </a:lnTo>
                <a:lnTo>
                  <a:pt x="175" y="53"/>
                </a:lnTo>
                <a:lnTo>
                  <a:pt x="175" y="51"/>
                </a:lnTo>
                <a:lnTo>
                  <a:pt x="175" y="51"/>
                </a:lnTo>
                <a:lnTo>
                  <a:pt x="175" y="49"/>
                </a:lnTo>
                <a:lnTo>
                  <a:pt x="175" y="49"/>
                </a:lnTo>
                <a:lnTo>
                  <a:pt x="175" y="47"/>
                </a:lnTo>
                <a:lnTo>
                  <a:pt x="175" y="45"/>
                </a:lnTo>
                <a:close/>
                <a:moveTo>
                  <a:pt x="144" y="125"/>
                </a:moveTo>
                <a:lnTo>
                  <a:pt x="146" y="125"/>
                </a:lnTo>
                <a:lnTo>
                  <a:pt x="146" y="123"/>
                </a:lnTo>
                <a:lnTo>
                  <a:pt x="146" y="123"/>
                </a:lnTo>
                <a:lnTo>
                  <a:pt x="144" y="121"/>
                </a:lnTo>
                <a:lnTo>
                  <a:pt x="144" y="121"/>
                </a:lnTo>
                <a:lnTo>
                  <a:pt x="142" y="121"/>
                </a:lnTo>
                <a:lnTo>
                  <a:pt x="142" y="123"/>
                </a:lnTo>
                <a:lnTo>
                  <a:pt x="144" y="125"/>
                </a:lnTo>
                <a:lnTo>
                  <a:pt x="144" y="125"/>
                </a:lnTo>
                <a:close/>
                <a:moveTo>
                  <a:pt x="152" y="127"/>
                </a:moveTo>
                <a:lnTo>
                  <a:pt x="152" y="127"/>
                </a:lnTo>
                <a:lnTo>
                  <a:pt x="152" y="125"/>
                </a:lnTo>
                <a:lnTo>
                  <a:pt x="152" y="125"/>
                </a:lnTo>
                <a:lnTo>
                  <a:pt x="152" y="123"/>
                </a:lnTo>
                <a:lnTo>
                  <a:pt x="150" y="123"/>
                </a:lnTo>
                <a:lnTo>
                  <a:pt x="150" y="123"/>
                </a:lnTo>
                <a:lnTo>
                  <a:pt x="148" y="123"/>
                </a:lnTo>
                <a:lnTo>
                  <a:pt x="148" y="123"/>
                </a:lnTo>
                <a:lnTo>
                  <a:pt x="146" y="123"/>
                </a:lnTo>
                <a:lnTo>
                  <a:pt x="146" y="123"/>
                </a:lnTo>
                <a:lnTo>
                  <a:pt x="146" y="123"/>
                </a:lnTo>
                <a:lnTo>
                  <a:pt x="148" y="125"/>
                </a:lnTo>
                <a:lnTo>
                  <a:pt x="148" y="125"/>
                </a:lnTo>
                <a:lnTo>
                  <a:pt x="146" y="127"/>
                </a:lnTo>
                <a:lnTo>
                  <a:pt x="148" y="127"/>
                </a:lnTo>
                <a:lnTo>
                  <a:pt x="150" y="127"/>
                </a:lnTo>
                <a:lnTo>
                  <a:pt x="152" y="127"/>
                </a:lnTo>
                <a:lnTo>
                  <a:pt x="152" y="127"/>
                </a:lnTo>
                <a:lnTo>
                  <a:pt x="152" y="127"/>
                </a:lnTo>
                <a:lnTo>
                  <a:pt x="152" y="127"/>
                </a:lnTo>
                <a:close/>
                <a:moveTo>
                  <a:pt x="156" y="108"/>
                </a:moveTo>
                <a:lnTo>
                  <a:pt x="156" y="108"/>
                </a:lnTo>
                <a:lnTo>
                  <a:pt x="154" y="110"/>
                </a:lnTo>
                <a:lnTo>
                  <a:pt x="156" y="110"/>
                </a:lnTo>
                <a:lnTo>
                  <a:pt x="156" y="110"/>
                </a:lnTo>
                <a:lnTo>
                  <a:pt x="156" y="112"/>
                </a:lnTo>
                <a:lnTo>
                  <a:pt x="156" y="112"/>
                </a:lnTo>
                <a:lnTo>
                  <a:pt x="156" y="114"/>
                </a:lnTo>
                <a:lnTo>
                  <a:pt x="156" y="112"/>
                </a:lnTo>
                <a:lnTo>
                  <a:pt x="156" y="110"/>
                </a:lnTo>
                <a:lnTo>
                  <a:pt x="156" y="110"/>
                </a:lnTo>
                <a:lnTo>
                  <a:pt x="156" y="108"/>
                </a:lnTo>
                <a:lnTo>
                  <a:pt x="156" y="108"/>
                </a:lnTo>
                <a:close/>
                <a:moveTo>
                  <a:pt x="152" y="140"/>
                </a:moveTo>
                <a:lnTo>
                  <a:pt x="152" y="142"/>
                </a:lnTo>
                <a:lnTo>
                  <a:pt x="152" y="142"/>
                </a:lnTo>
                <a:lnTo>
                  <a:pt x="152" y="142"/>
                </a:lnTo>
                <a:lnTo>
                  <a:pt x="152" y="142"/>
                </a:lnTo>
                <a:lnTo>
                  <a:pt x="152" y="140"/>
                </a:lnTo>
                <a:lnTo>
                  <a:pt x="152" y="140"/>
                </a:lnTo>
                <a:close/>
                <a:moveTo>
                  <a:pt x="159" y="131"/>
                </a:moveTo>
                <a:lnTo>
                  <a:pt x="156" y="133"/>
                </a:lnTo>
                <a:lnTo>
                  <a:pt x="156" y="133"/>
                </a:lnTo>
                <a:lnTo>
                  <a:pt x="156" y="131"/>
                </a:lnTo>
                <a:lnTo>
                  <a:pt x="156" y="131"/>
                </a:lnTo>
                <a:lnTo>
                  <a:pt x="152" y="129"/>
                </a:lnTo>
                <a:lnTo>
                  <a:pt x="152" y="129"/>
                </a:lnTo>
                <a:lnTo>
                  <a:pt x="152" y="127"/>
                </a:lnTo>
                <a:lnTo>
                  <a:pt x="152" y="129"/>
                </a:lnTo>
                <a:lnTo>
                  <a:pt x="152" y="131"/>
                </a:lnTo>
                <a:lnTo>
                  <a:pt x="152" y="131"/>
                </a:lnTo>
                <a:lnTo>
                  <a:pt x="154" y="131"/>
                </a:lnTo>
                <a:lnTo>
                  <a:pt x="154" y="133"/>
                </a:lnTo>
                <a:lnTo>
                  <a:pt x="156" y="136"/>
                </a:lnTo>
                <a:lnTo>
                  <a:pt x="159" y="136"/>
                </a:lnTo>
                <a:lnTo>
                  <a:pt x="159" y="131"/>
                </a:lnTo>
                <a:lnTo>
                  <a:pt x="159" y="131"/>
                </a:lnTo>
                <a:lnTo>
                  <a:pt x="159" y="131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82" name="Freeform 482"/>
          <p:cNvSpPr>
            <a:spLocks/>
          </p:cNvSpPr>
          <p:nvPr/>
        </p:nvSpPr>
        <p:spPr bwMode="auto">
          <a:xfrm>
            <a:off x="2416174" y="4354513"/>
            <a:ext cx="304800" cy="446088"/>
          </a:xfrm>
          <a:custGeom>
            <a:avLst/>
            <a:gdLst>
              <a:gd name="T0" fmla="*/ 175 w 192"/>
              <a:gd name="T1" fmla="*/ 165 h 281"/>
              <a:gd name="T2" fmla="*/ 162 w 192"/>
              <a:gd name="T3" fmla="*/ 165 h 281"/>
              <a:gd name="T4" fmla="*/ 165 w 192"/>
              <a:gd name="T5" fmla="*/ 142 h 281"/>
              <a:gd name="T6" fmla="*/ 152 w 192"/>
              <a:gd name="T7" fmla="*/ 150 h 281"/>
              <a:gd name="T8" fmla="*/ 137 w 192"/>
              <a:gd name="T9" fmla="*/ 144 h 281"/>
              <a:gd name="T10" fmla="*/ 124 w 192"/>
              <a:gd name="T11" fmla="*/ 131 h 281"/>
              <a:gd name="T12" fmla="*/ 118 w 192"/>
              <a:gd name="T13" fmla="*/ 123 h 281"/>
              <a:gd name="T14" fmla="*/ 114 w 192"/>
              <a:gd name="T15" fmla="*/ 116 h 281"/>
              <a:gd name="T16" fmla="*/ 114 w 192"/>
              <a:gd name="T17" fmla="*/ 110 h 281"/>
              <a:gd name="T18" fmla="*/ 116 w 192"/>
              <a:gd name="T19" fmla="*/ 104 h 281"/>
              <a:gd name="T20" fmla="*/ 124 w 192"/>
              <a:gd name="T21" fmla="*/ 91 h 281"/>
              <a:gd name="T22" fmla="*/ 131 w 192"/>
              <a:gd name="T23" fmla="*/ 76 h 281"/>
              <a:gd name="T24" fmla="*/ 152 w 192"/>
              <a:gd name="T25" fmla="*/ 66 h 281"/>
              <a:gd name="T26" fmla="*/ 167 w 192"/>
              <a:gd name="T27" fmla="*/ 62 h 281"/>
              <a:gd name="T28" fmla="*/ 171 w 192"/>
              <a:gd name="T29" fmla="*/ 62 h 281"/>
              <a:gd name="T30" fmla="*/ 162 w 192"/>
              <a:gd name="T31" fmla="*/ 57 h 281"/>
              <a:gd name="T32" fmla="*/ 169 w 192"/>
              <a:gd name="T33" fmla="*/ 38 h 281"/>
              <a:gd name="T34" fmla="*/ 154 w 192"/>
              <a:gd name="T35" fmla="*/ 34 h 281"/>
              <a:gd name="T36" fmla="*/ 143 w 192"/>
              <a:gd name="T37" fmla="*/ 34 h 281"/>
              <a:gd name="T38" fmla="*/ 131 w 192"/>
              <a:gd name="T39" fmla="*/ 36 h 281"/>
              <a:gd name="T40" fmla="*/ 124 w 192"/>
              <a:gd name="T41" fmla="*/ 28 h 281"/>
              <a:gd name="T42" fmla="*/ 116 w 192"/>
              <a:gd name="T43" fmla="*/ 17 h 281"/>
              <a:gd name="T44" fmla="*/ 108 w 192"/>
              <a:gd name="T45" fmla="*/ 11 h 281"/>
              <a:gd name="T46" fmla="*/ 99 w 192"/>
              <a:gd name="T47" fmla="*/ 2 h 281"/>
              <a:gd name="T48" fmla="*/ 91 w 192"/>
              <a:gd name="T49" fmla="*/ 0 h 281"/>
              <a:gd name="T50" fmla="*/ 93 w 192"/>
              <a:gd name="T51" fmla="*/ 9 h 281"/>
              <a:gd name="T52" fmla="*/ 89 w 192"/>
              <a:gd name="T53" fmla="*/ 19 h 281"/>
              <a:gd name="T54" fmla="*/ 63 w 192"/>
              <a:gd name="T55" fmla="*/ 40 h 281"/>
              <a:gd name="T56" fmla="*/ 48 w 192"/>
              <a:gd name="T57" fmla="*/ 51 h 281"/>
              <a:gd name="T58" fmla="*/ 44 w 192"/>
              <a:gd name="T59" fmla="*/ 55 h 281"/>
              <a:gd name="T60" fmla="*/ 40 w 192"/>
              <a:gd name="T61" fmla="*/ 66 h 281"/>
              <a:gd name="T62" fmla="*/ 36 w 192"/>
              <a:gd name="T63" fmla="*/ 72 h 281"/>
              <a:gd name="T64" fmla="*/ 27 w 192"/>
              <a:gd name="T65" fmla="*/ 68 h 281"/>
              <a:gd name="T66" fmla="*/ 15 w 192"/>
              <a:gd name="T67" fmla="*/ 66 h 281"/>
              <a:gd name="T68" fmla="*/ 15 w 192"/>
              <a:gd name="T69" fmla="*/ 59 h 281"/>
              <a:gd name="T70" fmla="*/ 17 w 192"/>
              <a:gd name="T71" fmla="*/ 53 h 281"/>
              <a:gd name="T72" fmla="*/ 6 w 192"/>
              <a:gd name="T73" fmla="*/ 57 h 281"/>
              <a:gd name="T74" fmla="*/ 6 w 192"/>
              <a:gd name="T75" fmla="*/ 87 h 281"/>
              <a:gd name="T76" fmla="*/ 21 w 192"/>
              <a:gd name="T77" fmla="*/ 104 h 281"/>
              <a:gd name="T78" fmla="*/ 40 w 192"/>
              <a:gd name="T79" fmla="*/ 135 h 281"/>
              <a:gd name="T80" fmla="*/ 61 w 192"/>
              <a:gd name="T81" fmla="*/ 176 h 281"/>
              <a:gd name="T82" fmla="*/ 74 w 192"/>
              <a:gd name="T83" fmla="*/ 197 h 281"/>
              <a:gd name="T84" fmla="*/ 82 w 192"/>
              <a:gd name="T85" fmla="*/ 220 h 281"/>
              <a:gd name="T86" fmla="*/ 114 w 192"/>
              <a:gd name="T87" fmla="*/ 245 h 281"/>
              <a:gd name="T88" fmla="*/ 143 w 192"/>
              <a:gd name="T89" fmla="*/ 262 h 281"/>
              <a:gd name="T90" fmla="*/ 167 w 192"/>
              <a:gd name="T91" fmla="*/ 281 h 281"/>
              <a:gd name="T92" fmla="*/ 175 w 192"/>
              <a:gd name="T93" fmla="*/ 271 h 281"/>
              <a:gd name="T94" fmla="*/ 181 w 192"/>
              <a:gd name="T95" fmla="*/ 260 h 281"/>
              <a:gd name="T96" fmla="*/ 188 w 192"/>
              <a:gd name="T97" fmla="*/ 252 h 281"/>
              <a:gd name="T98" fmla="*/ 186 w 192"/>
              <a:gd name="T99" fmla="*/ 247 h 281"/>
              <a:gd name="T100" fmla="*/ 181 w 192"/>
              <a:gd name="T101" fmla="*/ 245 h 281"/>
              <a:gd name="T102" fmla="*/ 175 w 192"/>
              <a:gd name="T103" fmla="*/ 241 h 281"/>
              <a:gd name="T104" fmla="*/ 175 w 192"/>
              <a:gd name="T105" fmla="*/ 241 h 281"/>
              <a:gd name="T106" fmla="*/ 175 w 192"/>
              <a:gd name="T107" fmla="*/ 239 h 281"/>
              <a:gd name="T108" fmla="*/ 175 w 192"/>
              <a:gd name="T109" fmla="*/ 233 h 281"/>
              <a:gd name="T110" fmla="*/ 186 w 192"/>
              <a:gd name="T111" fmla="*/ 233 h 281"/>
              <a:gd name="T112" fmla="*/ 186 w 192"/>
              <a:gd name="T113" fmla="*/ 220 h 281"/>
              <a:gd name="T114" fmla="*/ 188 w 192"/>
              <a:gd name="T115" fmla="*/ 207 h 281"/>
              <a:gd name="T116" fmla="*/ 192 w 192"/>
              <a:gd name="T117" fmla="*/ 190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2" h="281">
                <a:moveTo>
                  <a:pt x="192" y="190"/>
                </a:moveTo>
                <a:lnTo>
                  <a:pt x="190" y="186"/>
                </a:lnTo>
                <a:lnTo>
                  <a:pt x="190" y="182"/>
                </a:lnTo>
                <a:lnTo>
                  <a:pt x="188" y="180"/>
                </a:lnTo>
                <a:lnTo>
                  <a:pt x="186" y="176"/>
                </a:lnTo>
                <a:lnTo>
                  <a:pt x="184" y="174"/>
                </a:lnTo>
                <a:lnTo>
                  <a:pt x="184" y="171"/>
                </a:lnTo>
                <a:lnTo>
                  <a:pt x="181" y="169"/>
                </a:lnTo>
                <a:lnTo>
                  <a:pt x="179" y="165"/>
                </a:lnTo>
                <a:lnTo>
                  <a:pt x="177" y="165"/>
                </a:lnTo>
                <a:lnTo>
                  <a:pt x="175" y="165"/>
                </a:lnTo>
                <a:lnTo>
                  <a:pt x="173" y="165"/>
                </a:lnTo>
                <a:lnTo>
                  <a:pt x="171" y="167"/>
                </a:lnTo>
                <a:lnTo>
                  <a:pt x="169" y="167"/>
                </a:lnTo>
                <a:lnTo>
                  <a:pt x="169" y="167"/>
                </a:lnTo>
                <a:lnTo>
                  <a:pt x="167" y="167"/>
                </a:lnTo>
                <a:lnTo>
                  <a:pt x="167" y="167"/>
                </a:lnTo>
                <a:lnTo>
                  <a:pt x="167" y="167"/>
                </a:lnTo>
                <a:lnTo>
                  <a:pt x="165" y="165"/>
                </a:lnTo>
                <a:lnTo>
                  <a:pt x="165" y="167"/>
                </a:lnTo>
                <a:lnTo>
                  <a:pt x="162" y="167"/>
                </a:lnTo>
                <a:lnTo>
                  <a:pt x="162" y="165"/>
                </a:lnTo>
                <a:lnTo>
                  <a:pt x="162" y="161"/>
                </a:lnTo>
                <a:lnTo>
                  <a:pt x="162" y="157"/>
                </a:lnTo>
                <a:lnTo>
                  <a:pt x="162" y="155"/>
                </a:lnTo>
                <a:lnTo>
                  <a:pt x="162" y="150"/>
                </a:lnTo>
                <a:lnTo>
                  <a:pt x="162" y="148"/>
                </a:lnTo>
                <a:lnTo>
                  <a:pt x="165" y="148"/>
                </a:lnTo>
                <a:lnTo>
                  <a:pt x="165" y="146"/>
                </a:lnTo>
                <a:lnTo>
                  <a:pt x="165" y="146"/>
                </a:lnTo>
                <a:lnTo>
                  <a:pt x="165" y="144"/>
                </a:lnTo>
                <a:lnTo>
                  <a:pt x="165" y="144"/>
                </a:lnTo>
                <a:lnTo>
                  <a:pt x="165" y="142"/>
                </a:lnTo>
                <a:lnTo>
                  <a:pt x="165" y="144"/>
                </a:lnTo>
                <a:lnTo>
                  <a:pt x="162" y="144"/>
                </a:lnTo>
                <a:lnTo>
                  <a:pt x="162" y="144"/>
                </a:lnTo>
                <a:lnTo>
                  <a:pt x="160" y="144"/>
                </a:lnTo>
                <a:lnTo>
                  <a:pt x="160" y="146"/>
                </a:lnTo>
                <a:lnTo>
                  <a:pt x="160" y="146"/>
                </a:lnTo>
                <a:lnTo>
                  <a:pt x="158" y="148"/>
                </a:lnTo>
                <a:lnTo>
                  <a:pt x="156" y="148"/>
                </a:lnTo>
                <a:lnTo>
                  <a:pt x="156" y="148"/>
                </a:lnTo>
                <a:lnTo>
                  <a:pt x="154" y="150"/>
                </a:lnTo>
                <a:lnTo>
                  <a:pt x="152" y="150"/>
                </a:lnTo>
                <a:lnTo>
                  <a:pt x="148" y="150"/>
                </a:lnTo>
                <a:lnTo>
                  <a:pt x="143" y="150"/>
                </a:lnTo>
                <a:lnTo>
                  <a:pt x="139" y="150"/>
                </a:lnTo>
                <a:lnTo>
                  <a:pt x="139" y="150"/>
                </a:lnTo>
                <a:lnTo>
                  <a:pt x="139" y="150"/>
                </a:lnTo>
                <a:lnTo>
                  <a:pt x="139" y="148"/>
                </a:lnTo>
                <a:lnTo>
                  <a:pt x="139" y="148"/>
                </a:lnTo>
                <a:lnTo>
                  <a:pt x="139" y="146"/>
                </a:lnTo>
                <a:lnTo>
                  <a:pt x="137" y="146"/>
                </a:lnTo>
                <a:lnTo>
                  <a:pt x="137" y="144"/>
                </a:lnTo>
                <a:lnTo>
                  <a:pt x="137" y="144"/>
                </a:lnTo>
                <a:lnTo>
                  <a:pt x="135" y="144"/>
                </a:lnTo>
                <a:lnTo>
                  <a:pt x="133" y="142"/>
                </a:lnTo>
                <a:lnTo>
                  <a:pt x="131" y="142"/>
                </a:lnTo>
                <a:lnTo>
                  <a:pt x="127" y="142"/>
                </a:lnTo>
                <a:lnTo>
                  <a:pt x="124" y="142"/>
                </a:lnTo>
                <a:lnTo>
                  <a:pt x="127" y="140"/>
                </a:lnTo>
                <a:lnTo>
                  <a:pt x="127" y="138"/>
                </a:lnTo>
                <a:lnTo>
                  <a:pt x="127" y="135"/>
                </a:lnTo>
                <a:lnTo>
                  <a:pt x="127" y="133"/>
                </a:lnTo>
                <a:lnTo>
                  <a:pt x="124" y="133"/>
                </a:lnTo>
                <a:lnTo>
                  <a:pt x="124" y="131"/>
                </a:lnTo>
                <a:lnTo>
                  <a:pt x="122" y="131"/>
                </a:lnTo>
                <a:lnTo>
                  <a:pt x="122" y="129"/>
                </a:lnTo>
                <a:lnTo>
                  <a:pt x="122" y="129"/>
                </a:lnTo>
                <a:lnTo>
                  <a:pt x="122" y="127"/>
                </a:lnTo>
                <a:lnTo>
                  <a:pt x="120" y="127"/>
                </a:lnTo>
                <a:lnTo>
                  <a:pt x="120" y="127"/>
                </a:lnTo>
                <a:lnTo>
                  <a:pt x="120" y="127"/>
                </a:lnTo>
                <a:lnTo>
                  <a:pt x="118" y="125"/>
                </a:lnTo>
                <a:lnTo>
                  <a:pt x="118" y="125"/>
                </a:lnTo>
                <a:lnTo>
                  <a:pt x="118" y="125"/>
                </a:lnTo>
                <a:lnTo>
                  <a:pt x="118" y="123"/>
                </a:lnTo>
                <a:lnTo>
                  <a:pt x="118" y="123"/>
                </a:lnTo>
                <a:lnTo>
                  <a:pt x="118" y="121"/>
                </a:lnTo>
                <a:lnTo>
                  <a:pt x="116" y="121"/>
                </a:lnTo>
                <a:lnTo>
                  <a:pt x="116" y="121"/>
                </a:lnTo>
                <a:lnTo>
                  <a:pt x="116" y="121"/>
                </a:lnTo>
                <a:lnTo>
                  <a:pt x="116" y="119"/>
                </a:lnTo>
                <a:lnTo>
                  <a:pt x="116" y="119"/>
                </a:lnTo>
                <a:lnTo>
                  <a:pt x="116" y="119"/>
                </a:lnTo>
                <a:lnTo>
                  <a:pt x="116" y="116"/>
                </a:lnTo>
                <a:lnTo>
                  <a:pt x="116" y="116"/>
                </a:lnTo>
                <a:lnTo>
                  <a:pt x="114" y="116"/>
                </a:lnTo>
                <a:lnTo>
                  <a:pt x="114" y="114"/>
                </a:lnTo>
                <a:lnTo>
                  <a:pt x="112" y="114"/>
                </a:lnTo>
                <a:lnTo>
                  <a:pt x="112" y="114"/>
                </a:lnTo>
                <a:lnTo>
                  <a:pt x="112" y="114"/>
                </a:lnTo>
                <a:lnTo>
                  <a:pt x="112" y="114"/>
                </a:lnTo>
                <a:lnTo>
                  <a:pt x="112" y="112"/>
                </a:lnTo>
                <a:lnTo>
                  <a:pt x="112" y="112"/>
                </a:lnTo>
                <a:lnTo>
                  <a:pt x="112" y="112"/>
                </a:lnTo>
                <a:lnTo>
                  <a:pt x="112" y="110"/>
                </a:lnTo>
                <a:lnTo>
                  <a:pt x="114" y="110"/>
                </a:lnTo>
                <a:lnTo>
                  <a:pt x="114" y="110"/>
                </a:lnTo>
                <a:lnTo>
                  <a:pt x="114" y="110"/>
                </a:lnTo>
                <a:lnTo>
                  <a:pt x="114" y="110"/>
                </a:lnTo>
                <a:lnTo>
                  <a:pt x="116" y="110"/>
                </a:lnTo>
                <a:lnTo>
                  <a:pt x="116" y="110"/>
                </a:lnTo>
                <a:lnTo>
                  <a:pt x="116" y="110"/>
                </a:lnTo>
                <a:lnTo>
                  <a:pt x="116" y="108"/>
                </a:lnTo>
                <a:lnTo>
                  <a:pt x="116" y="108"/>
                </a:lnTo>
                <a:lnTo>
                  <a:pt x="114" y="106"/>
                </a:lnTo>
                <a:lnTo>
                  <a:pt x="116" y="106"/>
                </a:lnTo>
                <a:lnTo>
                  <a:pt x="116" y="104"/>
                </a:lnTo>
                <a:lnTo>
                  <a:pt x="116" y="104"/>
                </a:lnTo>
                <a:lnTo>
                  <a:pt x="120" y="100"/>
                </a:lnTo>
                <a:lnTo>
                  <a:pt x="122" y="100"/>
                </a:lnTo>
                <a:lnTo>
                  <a:pt x="124" y="100"/>
                </a:lnTo>
                <a:lnTo>
                  <a:pt x="124" y="97"/>
                </a:lnTo>
                <a:lnTo>
                  <a:pt x="124" y="97"/>
                </a:lnTo>
                <a:lnTo>
                  <a:pt x="124" y="95"/>
                </a:lnTo>
                <a:lnTo>
                  <a:pt x="124" y="95"/>
                </a:lnTo>
                <a:lnTo>
                  <a:pt x="124" y="93"/>
                </a:lnTo>
                <a:lnTo>
                  <a:pt x="124" y="93"/>
                </a:lnTo>
                <a:lnTo>
                  <a:pt x="124" y="91"/>
                </a:lnTo>
                <a:lnTo>
                  <a:pt x="124" y="91"/>
                </a:lnTo>
                <a:lnTo>
                  <a:pt x="124" y="89"/>
                </a:lnTo>
                <a:lnTo>
                  <a:pt x="127" y="87"/>
                </a:lnTo>
                <a:lnTo>
                  <a:pt x="127" y="85"/>
                </a:lnTo>
                <a:lnTo>
                  <a:pt x="129" y="85"/>
                </a:lnTo>
                <a:lnTo>
                  <a:pt x="129" y="83"/>
                </a:lnTo>
                <a:lnTo>
                  <a:pt x="129" y="81"/>
                </a:lnTo>
                <a:lnTo>
                  <a:pt x="129" y="78"/>
                </a:lnTo>
                <a:lnTo>
                  <a:pt x="129" y="76"/>
                </a:lnTo>
                <a:lnTo>
                  <a:pt x="129" y="76"/>
                </a:lnTo>
                <a:lnTo>
                  <a:pt x="129" y="76"/>
                </a:lnTo>
                <a:lnTo>
                  <a:pt x="131" y="76"/>
                </a:lnTo>
                <a:lnTo>
                  <a:pt x="133" y="74"/>
                </a:lnTo>
                <a:lnTo>
                  <a:pt x="135" y="74"/>
                </a:lnTo>
                <a:lnTo>
                  <a:pt x="137" y="72"/>
                </a:lnTo>
                <a:lnTo>
                  <a:pt x="139" y="72"/>
                </a:lnTo>
                <a:lnTo>
                  <a:pt x="141" y="70"/>
                </a:lnTo>
                <a:lnTo>
                  <a:pt x="143" y="68"/>
                </a:lnTo>
                <a:lnTo>
                  <a:pt x="143" y="68"/>
                </a:lnTo>
                <a:lnTo>
                  <a:pt x="146" y="68"/>
                </a:lnTo>
                <a:lnTo>
                  <a:pt x="148" y="68"/>
                </a:lnTo>
                <a:lnTo>
                  <a:pt x="150" y="68"/>
                </a:lnTo>
                <a:lnTo>
                  <a:pt x="152" y="66"/>
                </a:lnTo>
                <a:lnTo>
                  <a:pt x="152" y="66"/>
                </a:lnTo>
                <a:lnTo>
                  <a:pt x="154" y="66"/>
                </a:lnTo>
                <a:lnTo>
                  <a:pt x="156" y="66"/>
                </a:lnTo>
                <a:lnTo>
                  <a:pt x="158" y="66"/>
                </a:lnTo>
                <a:lnTo>
                  <a:pt x="158" y="64"/>
                </a:lnTo>
                <a:lnTo>
                  <a:pt x="160" y="64"/>
                </a:lnTo>
                <a:lnTo>
                  <a:pt x="160" y="62"/>
                </a:lnTo>
                <a:lnTo>
                  <a:pt x="162" y="62"/>
                </a:lnTo>
                <a:lnTo>
                  <a:pt x="162" y="62"/>
                </a:lnTo>
                <a:lnTo>
                  <a:pt x="165" y="62"/>
                </a:lnTo>
                <a:lnTo>
                  <a:pt x="167" y="62"/>
                </a:lnTo>
                <a:lnTo>
                  <a:pt x="167" y="64"/>
                </a:lnTo>
                <a:lnTo>
                  <a:pt x="169" y="64"/>
                </a:lnTo>
                <a:lnTo>
                  <a:pt x="169" y="64"/>
                </a:lnTo>
                <a:lnTo>
                  <a:pt x="171" y="64"/>
                </a:lnTo>
                <a:lnTo>
                  <a:pt x="171" y="64"/>
                </a:lnTo>
                <a:lnTo>
                  <a:pt x="173" y="66"/>
                </a:lnTo>
                <a:lnTo>
                  <a:pt x="173" y="66"/>
                </a:lnTo>
                <a:lnTo>
                  <a:pt x="173" y="64"/>
                </a:lnTo>
                <a:lnTo>
                  <a:pt x="173" y="64"/>
                </a:lnTo>
                <a:lnTo>
                  <a:pt x="173" y="62"/>
                </a:lnTo>
                <a:lnTo>
                  <a:pt x="171" y="62"/>
                </a:lnTo>
                <a:lnTo>
                  <a:pt x="171" y="62"/>
                </a:lnTo>
                <a:lnTo>
                  <a:pt x="171" y="59"/>
                </a:lnTo>
                <a:lnTo>
                  <a:pt x="169" y="57"/>
                </a:lnTo>
                <a:lnTo>
                  <a:pt x="169" y="57"/>
                </a:lnTo>
                <a:lnTo>
                  <a:pt x="169" y="57"/>
                </a:lnTo>
                <a:lnTo>
                  <a:pt x="167" y="57"/>
                </a:lnTo>
                <a:lnTo>
                  <a:pt x="167" y="57"/>
                </a:lnTo>
                <a:lnTo>
                  <a:pt x="165" y="57"/>
                </a:lnTo>
                <a:lnTo>
                  <a:pt x="165" y="57"/>
                </a:lnTo>
                <a:lnTo>
                  <a:pt x="162" y="57"/>
                </a:lnTo>
                <a:lnTo>
                  <a:pt x="162" y="57"/>
                </a:lnTo>
                <a:lnTo>
                  <a:pt x="162" y="53"/>
                </a:lnTo>
                <a:lnTo>
                  <a:pt x="167" y="49"/>
                </a:lnTo>
                <a:lnTo>
                  <a:pt x="169" y="47"/>
                </a:lnTo>
                <a:lnTo>
                  <a:pt x="171" y="43"/>
                </a:lnTo>
                <a:lnTo>
                  <a:pt x="171" y="40"/>
                </a:lnTo>
                <a:lnTo>
                  <a:pt x="171" y="40"/>
                </a:lnTo>
                <a:lnTo>
                  <a:pt x="171" y="40"/>
                </a:lnTo>
                <a:lnTo>
                  <a:pt x="171" y="40"/>
                </a:lnTo>
                <a:lnTo>
                  <a:pt x="171" y="38"/>
                </a:lnTo>
                <a:lnTo>
                  <a:pt x="169" y="38"/>
                </a:lnTo>
                <a:lnTo>
                  <a:pt x="169" y="38"/>
                </a:lnTo>
                <a:lnTo>
                  <a:pt x="167" y="38"/>
                </a:lnTo>
                <a:lnTo>
                  <a:pt x="167" y="36"/>
                </a:lnTo>
                <a:lnTo>
                  <a:pt x="165" y="36"/>
                </a:lnTo>
                <a:lnTo>
                  <a:pt x="165" y="36"/>
                </a:lnTo>
                <a:lnTo>
                  <a:pt x="162" y="36"/>
                </a:lnTo>
                <a:lnTo>
                  <a:pt x="162" y="34"/>
                </a:lnTo>
                <a:lnTo>
                  <a:pt x="158" y="32"/>
                </a:lnTo>
                <a:lnTo>
                  <a:pt x="158" y="32"/>
                </a:lnTo>
                <a:lnTo>
                  <a:pt x="158" y="32"/>
                </a:lnTo>
                <a:lnTo>
                  <a:pt x="156" y="34"/>
                </a:lnTo>
                <a:lnTo>
                  <a:pt x="154" y="34"/>
                </a:lnTo>
                <a:lnTo>
                  <a:pt x="154" y="34"/>
                </a:lnTo>
                <a:lnTo>
                  <a:pt x="152" y="34"/>
                </a:lnTo>
                <a:lnTo>
                  <a:pt x="150" y="34"/>
                </a:lnTo>
                <a:lnTo>
                  <a:pt x="150" y="34"/>
                </a:lnTo>
                <a:lnTo>
                  <a:pt x="150" y="32"/>
                </a:lnTo>
                <a:lnTo>
                  <a:pt x="148" y="32"/>
                </a:lnTo>
                <a:lnTo>
                  <a:pt x="146" y="32"/>
                </a:lnTo>
                <a:lnTo>
                  <a:pt x="146" y="32"/>
                </a:lnTo>
                <a:lnTo>
                  <a:pt x="143" y="32"/>
                </a:lnTo>
                <a:lnTo>
                  <a:pt x="143" y="34"/>
                </a:lnTo>
                <a:lnTo>
                  <a:pt x="143" y="34"/>
                </a:lnTo>
                <a:lnTo>
                  <a:pt x="141" y="34"/>
                </a:lnTo>
                <a:lnTo>
                  <a:pt x="141" y="36"/>
                </a:lnTo>
                <a:lnTo>
                  <a:pt x="139" y="36"/>
                </a:lnTo>
                <a:lnTo>
                  <a:pt x="137" y="36"/>
                </a:lnTo>
                <a:lnTo>
                  <a:pt x="137" y="36"/>
                </a:lnTo>
                <a:lnTo>
                  <a:pt x="135" y="36"/>
                </a:lnTo>
                <a:lnTo>
                  <a:pt x="133" y="34"/>
                </a:lnTo>
                <a:lnTo>
                  <a:pt x="133" y="34"/>
                </a:lnTo>
                <a:lnTo>
                  <a:pt x="133" y="34"/>
                </a:lnTo>
                <a:lnTo>
                  <a:pt x="131" y="36"/>
                </a:lnTo>
                <a:lnTo>
                  <a:pt x="131" y="36"/>
                </a:lnTo>
                <a:lnTo>
                  <a:pt x="129" y="36"/>
                </a:lnTo>
                <a:lnTo>
                  <a:pt x="129" y="36"/>
                </a:lnTo>
                <a:lnTo>
                  <a:pt x="127" y="34"/>
                </a:lnTo>
                <a:lnTo>
                  <a:pt x="127" y="34"/>
                </a:lnTo>
                <a:lnTo>
                  <a:pt x="124" y="34"/>
                </a:lnTo>
                <a:lnTo>
                  <a:pt x="124" y="32"/>
                </a:lnTo>
                <a:lnTo>
                  <a:pt x="124" y="32"/>
                </a:lnTo>
                <a:lnTo>
                  <a:pt x="124" y="30"/>
                </a:lnTo>
                <a:lnTo>
                  <a:pt x="124" y="30"/>
                </a:lnTo>
                <a:lnTo>
                  <a:pt x="124" y="28"/>
                </a:lnTo>
                <a:lnTo>
                  <a:pt x="124" y="28"/>
                </a:lnTo>
                <a:lnTo>
                  <a:pt x="124" y="26"/>
                </a:lnTo>
                <a:lnTo>
                  <a:pt x="122" y="26"/>
                </a:lnTo>
                <a:lnTo>
                  <a:pt x="122" y="26"/>
                </a:lnTo>
                <a:lnTo>
                  <a:pt x="120" y="26"/>
                </a:lnTo>
                <a:lnTo>
                  <a:pt x="120" y="26"/>
                </a:lnTo>
                <a:lnTo>
                  <a:pt x="118" y="23"/>
                </a:lnTo>
                <a:lnTo>
                  <a:pt x="120" y="21"/>
                </a:lnTo>
                <a:lnTo>
                  <a:pt x="120" y="21"/>
                </a:lnTo>
                <a:lnTo>
                  <a:pt x="118" y="21"/>
                </a:lnTo>
                <a:lnTo>
                  <a:pt x="118" y="19"/>
                </a:lnTo>
                <a:lnTo>
                  <a:pt x="116" y="17"/>
                </a:lnTo>
                <a:lnTo>
                  <a:pt x="116" y="17"/>
                </a:lnTo>
                <a:lnTo>
                  <a:pt x="114" y="17"/>
                </a:lnTo>
                <a:lnTo>
                  <a:pt x="114" y="17"/>
                </a:lnTo>
                <a:lnTo>
                  <a:pt x="114" y="17"/>
                </a:lnTo>
                <a:lnTo>
                  <a:pt x="112" y="15"/>
                </a:lnTo>
                <a:lnTo>
                  <a:pt x="112" y="15"/>
                </a:lnTo>
                <a:lnTo>
                  <a:pt x="110" y="15"/>
                </a:lnTo>
                <a:lnTo>
                  <a:pt x="108" y="13"/>
                </a:lnTo>
                <a:lnTo>
                  <a:pt x="108" y="13"/>
                </a:lnTo>
                <a:lnTo>
                  <a:pt x="108" y="13"/>
                </a:lnTo>
                <a:lnTo>
                  <a:pt x="108" y="11"/>
                </a:lnTo>
                <a:lnTo>
                  <a:pt x="108" y="11"/>
                </a:lnTo>
                <a:lnTo>
                  <a:pt x="105" y="9"/>
                </a:lnTo>
                <a:lnTo>
                  <a:pt x="105" y="9"/>
                </a:lnTo>
                <a:lnTo>
                  <a:pt x="105" y="7"/>
                </a:lnTo>
                <a:lnTo>
                  <a:pt x="103" y="7"/>
                </a:lnTo>
                <a:lnTo>
                  <a:pt x="103" y="7"/>
                </a:lnTo>
                <a:lnTo>
                  <a:pt x="103" y="4"/>
                </a:lnTo>
                <a:lnTo>
                  <a:pt x="101" y="4"/>
                </a:lnTo>
                <a:lnTo>
                  <a:pt x="101" y="4"/>
                </a:lnTo>
                <a:lnTo>
                  <a:pt x="99" y="2"/>
                </a:lnTo>
                <a:lnTo>
                  <a:pt x="99" y="2"/>
                </a:lnTo>
                <a:lnTo>
                  <a:pt x="99" y="2"/>
                </a:lnTo>
                <a:lnTo>
                  <a:pt x="99" y="2"/>
                </a:lnTo>
                <a:lnTo>
                  <a:pt x="97" y="2"/>
                </a:lnTo>
                <a:lnTo>
                  <a:pt x="97" y="2"/>
                </a:lnTo>
                <a:lnTo>
                  <a:pt x="95" y="0"/>
                </a:lnTo>
                <a:lnTo>
                  <a:pt x="95" y="0"/>
                </a:lnTo>
                <a:lnTo>
                  <a:pt x="95" y="0"/>
                </a:lnTo>
                <a:lnTo>
                  <a:pt x="93" y="0"/>
                </a:lnTo>
                <a:lnTo>
                  <a:pt x="93" y="0"/>
                </a:lnTo>
                <a:lnTo>
                  <a:pt x="91" y="0"/>
                </a:lnTo>
                <a:lnTo>
                  <a:pt x="91" y="0"/>
                </a:lnTo>
                <a:lnTo>
                  <a:pt x="89" y="2"/>
                </a:lnTo>
                <a:lnTo>
                  <a:pt x="89" y="0"/>
                </a:lnTo>
                <a:lnTo>
                  <a:pt x="86" y="0"/>
                </a:lnTo>
                <a:lnTo>
                  <a:pt x="86" y="2"/>
                </a:lnTo>
                <a:lnTo>
                  <a:pt x="89" y="2"/>
                </a:lnTo>
                <a:lnTo>
                  <a:pt x="89" y="2"/>
                </a:lnTo>
                <a:lnTo>
                  <a:pt x="89" y="4"/>
                </a:lnTo>
                <a:lnTo>
                  <a:pt x="91" y="4"/>
                </a:lnTo>
                <a:lnTo>
                  <a:pt x="91" y="7"/>
                </a:lnTo>
                <a:lnTo>
                  <a:pt x="93" y="7"/>
                </a:lnTo>
                <a:lnTo>
                  <a:pt x="93" y="9"/>
                </a:lnTo>
                <a:lnTo>
                  <a:pt x="93" y="9"/>
                </a:lnTo>
                <a:lnTo>
                  <a:pt x="93" y="11"/>
                </a:lnTo>
                <a:lnTo>
                  <a:pt x="93" y="13"/>
                </a:lnTo>
                <a:lnTo>
                  <a:pt x="93" y="13"/>
                </a:lnTo>
                <a:lnTo>
                  <a:pt x="93" y="13"/>
                </a:lnTo>
                <a:lnTo>
                  <a:pt x="91" y="13"/>
                </a:lnTo>
                <a:lnTo>
                  <a:pt x="91" y="13"/>
                </a:lnTo>
                <a:lnTo>
                  <a:pt x="91" y="13"/>
                </a:lnTo>
                <a:lnTo>
                  <a:pt x="91" y="13"/>
                </a:lnTo>
                <a:lnTo>
                  <a:pt x="91" y="15"/>
                </a:lnTo>
                <a:lnTo>
                  <a:pt x="89" y="19"/>
                </a:lnTo>
                <a:lnTo>
                  <a:pt x="89" y="21"/>
                </a:lnTo>
                <a:lnTo>
                  <a:pt x="86" y="23"/>
                </a:lnTo>
                <a:lnTo>
                  <a:pt x="84" y="26"/>
                </a:lnTo>
                <a:lnTo>
                  <a:pt x="82" y="28"/>
                </a:lnTo>
                <a:lnTo>
                  <a:pt x="80" y="32"/>
                </a:lnTo>
                <a:lnTo>
                  <a:pt x="78" y="34"/>
                </a:lnTo>
                <a:lnTo>
                  <a:pt x="76" y="34"/>
                </a:lnTo>
                <a:lnTo>
                  <a:pt x="74" y="36"/>
                </a:lnTo>
                <a:lnTo>
                  <a:pt x="72" y="38"/>
                </a:lnTo>
                <a:lnTo>
                  <a:pt x="67" y="38"/>
                </a:lnTo>
                <a:lnTo>
                  <a:pt x="63" y="40"/>
                </a:lnTo>
                <a:lnTo>
                  <a:pt x="61" y="43"/>
                </a:lnTo>
                <a:lnTo>
                  <a:pt x="59" y="43"/>
                </a:lnTo>
                <a:lnTo>
                  <a:pt x="57" y="43"/>
                </a:lnTo>
                <a:lnTo>
                  <a:pt x="53" y="45"/>
                </a:lnTo>
                <a:lnTo>
                  <a:pt x="53" y="45"/>
                </a:lnTo>
                <a:lnTo>
                  <a:pt x="51" y="47"/>
                </a:lnTo>
                <a:lnTo>
                  <a:pt x="48" y="49"/>
                </a:lnTo>
                <a:lnTo>
                  <a:pt x="48" y="49"/>
                </a:lnTo>
                <a:lnTo>
                  <a:pt x="48" y="51"/>
                </a:lnTo>
                <a:lnTo>
                  <a:pt x="48" y="51"/>
                </a:lnTo>
                <a:lnTo>
                  <a:pt x="48" y="51"/>
                </a:lnTo>
                <a:lnTo>
                  <a:pt x="48" y="51"/>
                </a:lnTo>
                <a:lnTo>
                  <a:pt x="48" y="51"/>
                </a:lnTo>
                <a:lnTo>
                  <a:pt x="48" y="51"/>
                </a:lnTo>
                <a:lnTo>
                  <a:pt x="46" y="51"/>
                </a:lnTo>
                <a:lnTo>
                  <a:pt x="46" y="51"/>
                </a:lnTo>
                <a:lnTo>
                  <a:pt x="46" y="51"/>
                </a:lnTo>
                <a:lnTo>
                  <a:pt x="46" y="51"/>
                </a:lnTo>
                <a:lnTo>
                  <a:pt x="46" y="51"/>
                </a:lnTo>
                <a:lnTo>
                  <a:pt x="46" y="51"/>
                </a:lnTo>
                <a:lnTo>
                  <a:pt x="44" y="53"/>
                </a:lnTo>
                <a:lnTo>
                  <a:pt x="44" y="55"/>
                </a:lnTo>
                <a:lnTo>
                  <a:pt x="44" y="55"/>
                </a:lnTo>
                <a:lnTo>
                  <a:pt x="44" y="57"/>
                </a:lnTo>
                <a:lnTo>
                  <a:pt x="44" y="57"/>
                </a:lnTo>
                <a:lnTo>
                  <a:pt x="44" y="57"/>
                </a:lnTo>
                <a:lnTo>
                  <a:pt x="42" y="59"/>
                </a:lnTo>
                <a:lnTo>
                  <a:pt x="42" y="59"/>
                </a:lnTo>
                <a:lnTo>
                  <a:pt x="42" y="59"/>
                </a:lnTo>
                <a:lnTo>
                  <a:pt x="42" y="62"/>
                </a:lnTo>
                <a:lnTo>
                  <a:pt x="40" y="64"/>
                </a:lnTo>
                <a:lnTo>
                  <a:pt x="40" y="66"/>
                </a:lnTo>
                <a:lnTo>
                  <a:pt x="40" y="66"/>
                </a:lnTo>
                <a:lnTo>
                  <a:pt x="40" y="66"/>
                </a:lnTo>
                <a:lnTo>
                  <a:pt x="40" y="66"/>
                </a:lnTo>
                <a:lnTo>
                  <a:pt x="40" y="68"/>
                </a:lnTo>
                <a:lnTo>
                  <a:pt x="40" y="68"/>
                </a:lnTo>
                <a:lnTo>
                  <a:pt x="40" y="68"/>
                </a:lnTo>
                <a:lnTo>
                  <a:pt x="38" y="70"/>
                </a:lnTo>
                <a:lnTo>
                  <a:pt x="38" y="70"/>
                </a:lnTo>
                <a:lnTo>
                  <a:pt x="36" y="72"/>
                </a:lnTo>
                <a:lnTo>
                  <a:pt x="38" y="72"/>
                </a:lnTo>
                <a:lnTo>
                  <a:pt x="38" y="72"/>
                </a:lnTo>
                <a:lnTo>
                  <a:pt x="36" y="72"/>
                </a:lnTo>
                <a:lnTo>
                  <a:pt x="36" y="74"/>
                </a:lnTo>
                <a:lnTo>
                  <a:pt x="36" y="74"/>
                </a:lnTo>
                <a:lnTo>
                  <a:pt x="34" y="74"/>
                </a:lnTo>
                <a:lnTo>
                  <a:pt x="34" y="74"/>
                </a:lnTo>
                <a:lnTo>
                  <a:pt x="32" y="74"/>
                </a:lnTo>
                <a:lnTo>
                  <a:pt x="32" y="74"/>
                </a:lnTo>
                <a:lnTo>
                  <a:pt x="29" y="72"/>
                </a:lnTo>
                <a:lnTo>
                  <a:pt x="29" y="72"/>
                </a:lnTo>
                <a:lnTo>
                  <a:pt x="27" y="70"/>
                </a:lnTo>
                <a:lnTo>
                  <a:pt x="27" y="68"/>
                </a:lnTo>
                <a:lnTo>
                  <a:pt x="27" y="68"/>
                </a:lnTo>
                <a:lnTo>
                  <a:pt x="25" y="66"/>
                </a:lnTo>
                <a:lnTo>
                  <a:pt x="25" y="68"/>
                </a:lnTo>
                <a:lnTo>
                  <a:pt x="23" y="68"/>
                </a:lnTo>
                <a:lnTo>
                  <a:pt x="23" y="66"/>
                </a:lnTo>
                <a:lnTo>
                  <a:pt x="21" y="66"/>
                </a:lnTo>
                <a:lnTo>
                  <a:pt x="19" y="66"/>
                </a:lnTo>
                <a:lnTo>
                  <a:pt x="19" y="64"/>
                </a:lnTo>
                <a:lnTo>
                  <a:pt x="17" y="64"/>
                </a:lnTo>
                <a:lnTo>
                  <a:pt x="17" y="66"/>
                </a:lnTo>
                <a:lnTo>
                  <a:pt x="17" y="66"/>
                </a:lnTo>
                <a:lnTo>
                  <a:pt x="15" y="66"/>
                </a:lnTo>
                <a:lnTo>
                  <a:pt x="15" y="66"/>
                </a:lnTo>
                <a:lnTo>
                  <a:pt x="13" y="66"/>
                </a:lnTo>
                <a:lnTo>
                  <a:pt x="13" y="66"/>
                </a:lnTo>
                <a:lnTo>
                  <a:pt x="15" y="66"/>
                </a:lnTo>
                <a:lnTo>
                  <a:pt x="15" y="64"/>
                </a:lnTo>
                <a:lnTo>
                  <a:pt x="13" y="64"/>
                </a:lnTo>
                <a:lnTo>
                  <a:pt x="13" y="62"/>
                </a:lnTo>
                <a:lnTo>
                  <a:pt x="13" y="62"/>
                </a:lnTo>
                <a:lnTo>
                  <a:pt x="13" y="62"/>
                </a:lnTo>
                <a:lnTo>
                  <a:pt x="13" y="59"/>
                </a:lnTo>
                <a:lnTo>
                  <a:pt x="15" y="59"/>
                </a:lnTo>
                <a:lnTo>
                  <a:pt x="15" y="59"/>
                </a:lnTo>
                <a:lnTo>
                  <a:pt x="17" y="59"/>
                </a:lnTo>
                <a:lnTo>
                  <a:pt x="17" y="59"/>
                </a:lnTo>
                <a:lnTo>
                  <a:pt x="17" y="59"/>
                </a:lnTo>
                <a:lnTo>
                  <a:pt x="17" y="57"/>
                </a:lnTo>
                <a:lnTo>
                  <a:pt x="17" y="57"/>
                </a:lnTo>
                <a:lnTo>
                  <a:pt x="17" y="57"/>
                </a:lnTo>
                <a:lnTo>
                  <a:pt x="17" y="55"/>
                </a:lnTo>
                <a:lnTo>
                  <a:pt x="17" y="55"/>
                </a:lnTo>
                <a:lnTo>
                  <a:pt x="17" y="55"/>
                </a:lnTo>
                <a:lnTo>
                  <a:pt x="17" y="53"/>
                </a:lnTo>
                <a:lnTo>
                  <a:pt x="17" y="53"/>
                </a:lnTo>
                <a:lnTo>
                  <a:pt x="17" y="53"/>
                </a:lnTo>
                <a:lnTo>
                  <a:pt x="17" y="53"/>
                </a:lnTo>
                <a:lnTo>
                  <a:pt x="17" y="51"/>
                </a:lnTo>
                <a:lnTo>
                  <a:pt x="17" y="51"/>
                </a:lnTo>
                <a:lnTo>
                  <a:pt x="17" y="51"/>
                </a:lnTo>
                <a:lnTo>
                  <a:pt x="15" y="51"/>
                </a:lnTo>
                <a:lnTo>
                  <a:pt x="13" y="53"/>
                </a:lnTo>
                <a:lnTo>
                  <a:pt x="10" y="55"/>
                </a:lnTo>
                <a:lnTo>
                  <a:pt x="8" y="55"/>
                </a:lnTo>
                <a:lnTo>
                  <a:pt x="6" y="57"/>
                </a:lnTo>
                <a:lnTo>
                  <a:pt x="2" y="64"/>
                </a:lnTo>
                <a:lnTo>
                  <a:pt x="0" y="64"/>
                </a:lnTo>
                <a:lnTo>
                  <a:pt x="0" y="70"/>
                </a:lnTo>
                <a:lnTo>
                  <a:pt x="0" y="72"/>
                </a:lnTo>
                <a:lnTo>
                  <a:pt x="2" y="72"/>
                </a:lnTo>
                <a:lnTo>
                  <a:pt x="4" y="76"/>
                </a:lnTo>
                <a:lnTo>
                  <a:pt x="2" y="76"/>
                </a:lnTo>
                <a:lnTo>
                  <a:pt x="2" y="78"/>
                </a:lnTo>
                <a:lnTo>
                  <a:pt x="6" y="83"/>
                </a:lnTo>
                <a:lnTo>
                  <a:pt x="6" y="85"/>
                </a:lnTo>
                <a:lnTo>
                  <a:pt x="6" y="87"/>
                </a:lnTo>
                <a:lnTo>
                  <a:pt x="6" y="87"/>
                </a:lnTo>
                <a:lnTo>
                  <a:pt x="6" y="89"/>
                </a:lnTo>
                <a:lnTo>
                  <a:pt x="4" y="87"/>
                </a:lnTo>
                <a:lnTo>
                  <a:pt x="2" y="89"/>
                </a:lnTo>
                <a:lnTo>
                  <a:pt x="2" y="89"/>
                </a:lnTo>
                <a:lnTo>
                  <a:pt x="2" y="91"/>
                </a:lnTo>
                <a:lnTo>
                  <a:pt x="4" y="91"/>
                </a:lnTo>
                <a:lnTo>
                  <a:pt x="8" y="95"/>
                </a:lnTo>
                <a:lnTo>
                  <a:pt x="19" y="100"/>
                </a:lnTo>
                <a:lnTo>
                  <a:pt x="21" y="102"/>
                </a:lnTo>
                <a:lnTo>
                  <a:pt x="21" y="104"/>
                </a:lnTo>
                <a:lnTo>
                  <a:pt x="23" y="106"/>
                </a:lnTo>
                <a:lnTo>
                  <a:pt x="25" y="110"/>
                </a:lnTo>
                <a:lnTo>
                  <a:pt x="27" y="112"/>
                </a:lnTo>
                <a:lnTo>
                  <a:pt x="29" y="119"/>
                </a:lnTo>
                <a:lnTo>
                  <a:pt x="32" y="119"/>
                </a:lnTo>
                <a:lnTo>
                  <a:pt x="34" y="121"/>
                </a:lnTo>
                <a:lnTo>
                  <a:pt x="36" y="123"/>
                </a:lnTo>
                <a:lnTo>
                  <a:pt x="36" y="127"/>
                </a:lnTo>
                <a:lnTo>
                  <a:pt x="40" y="129"/>
                </a:lnTo>
                <a:lnTo>
                  <a:pt x="40" y="131"/>
                </a:lnTo>
                <a:lnTo>
                  <a:pt x="40" y="135"/>
                </a:lnTo>
                <a:lnTo>
                  <a:pt x="42" y="138"/>
                </a:lnTo>
                <a:lnTo>
                  <a:pt x="44" y="142"/>
                </a:lnTo>
                <a:lnTo>
                  <a:pt x="46" y="146"/>
                </a:lnTo>
                <a:lnTo>
                  <a:pt x="46" y="148"/>
                </a:lnTo>
                <a:lnTo>
                  <a:pt x="48" y="152"/>
                </a:lnTo>
                <a:lnTo>
                  <a:pt x="48" y="155"/>
                </a:lnTo>
                <a:lnTo>
                  <a:pt x="55" y="165"/>
                </a:lnTo>
                <a:lnTo>
                  <a:pt x="57" y="167"/>
                </a:lnTo>
                <a:lnTo>
                  <a:pt x="57" y="169"/>
                </a:lnTo>
                <a:lnTo>
                  <a:pt x="57" y="171"/>
                </a:lnTo>
                <a:lnTo>
                  <a:pt x="61" y="176"/>
                </a:lnTo>
                <a:lnTo>
                  <a:pt x="63" y="178"/>
                </a:lnTo>
                <a:lnTo>
                  <a:pt x="63" y="180"/>
                </a:lnTo>
                <a:lnTo>
                  <a:pt x="63" y="182"/>
                </a:lnTo>
                <a:lnTo>
                  <a:pt x="65" y="184"/>
                </a:lnTo>
                <a:lnTo>
                  <a:pt x="65" y="184"/>
                </a:lnTo>
                <a:lnTo>
                  <a:pt x="65" y="186"/>
                </a:lnTo>
                <a:lnTo>
                  <a:pt x="70" y="188"/>
                </a:lnTo>
                <a:lnTo>
                  <a:pt x="70" y="190"/>
                </a:lnTo>
                <a:lnTo>
                  <a:pt x="72" y="193"/>
                </a:lnTo>
                <a:lnTo>
                  <a:pt x="74" y="195"/>
                </a:lnTo>
                <a:lnTo>
                  <a:pt x="74" y="197"/>
                </a:lnTo>
                <a:lnTo>
                  <a:pt x="76" y="199"/>
                </a:lnTo>
                <a:lnTo>
                  <a:pt x="78" y="203"/>
                </a:lnTo>
                <a:lnTo>
                  <a:pt x="78" y="205"/>
                </a:lnTo>
                <a:lnTo>
                  <a:pt x="78" y="209"/>
                </a:lnTo>
                <a:lnTo>
                  <a:pt x="76" y="209"/>
                </a:lnTo>
                <a:lnTo>
                  <a:pt x="76" y="212"/>
                </a:lnTo>
                <a:lnTo>
                  <a:pt x="76" y="212"/>
                </a:lnTo>
                <a:lnTo>
                  <a:pt x="78" y="216"/>
                </a:lnTo>
                <a:lnTo>
                  <a:pt x="78" y="216"/>
                </a:lnTo>
                <a:lnTo>
                  <a:pt x="80" y="218"/>
                </a:lnTo>
                <a:lnTo>
                  <a:pt x="82" y="220"/>
                </a:lnTo>
                <a:lnTo>
                  <a:pt x="82" y="222"/>
                </a:lnTo>
                <a:lnTo>
                  <a:pt x="86" y="224"/>
                </a:lnTo>
                <a:lnTo>
                  <a:pt x="89" y="226"/>
                </a:lnTo>
                <a:lnTo>
                  <a:pt x="91" y="231"/>
                </a:lnTo>
                <a:lnTo>
                  <a:pt x="93" y="231"/>
                </a:lnTo>
                <a:lnTo>
                  <a:pt x="93" y="233"/>
                </a:lnTo>
                <a:lnTo>
                  <a:pt x="95" y="235"/>
                </a:lnTo>
                <a:lnTo>
                  <a:pt x="103" y="239"/>
                </a:lnTo>
                <a:lnTo>
                  <a:pt x="105" y="241"/>
                </a:lnTo>
                <a:lnTo>
                  <a:pt x="110" y="243"/>
                </a:lnTo>
                <a:lnTo>
                  <a:pt x="114" y="245"/>
                </a:lnTo>
                <a:lnTo>
                  <a:pt x="116" y="247"/>
                </a:lnTo>
                <a:lnTo>
                  <a:pt x="120" y="247"/>
                </a:lnTo>
                <a:lnTo>
                  <a:pt x="122" y="250"/>
                </a:lnTo>
                <a:lnTo>
                  <a:pt x="129" y="252"/>
                </a:lnTo>
                <a:lnTo>
                  <a:pt x="131" y="254"/>
                </a:lnTo>
                <a:lnTo>
                  <a:pt x="135" y="254"/>
                </a:lnTo>
                <a:lnTo>
                  <a:pt x="137" y="256"/>
                </a:lnTo>
                <a:lnTo>
                  <a:pt x="139" y="258"/>
                </a:lnTo>
                <a:lnTo>
                  <a:pt x="141" y="260"/>
                </a:lnTo>
                <a:lnTo>
                  <a:pt x="143" y="260"/>
                </a:lnTo>
                <a:lnTo>
                  <a:pt x="143" y="262"/>
                </a:lnTo>
                <a:lnTo>
                  <a:pt x="146" y="262"/>
                </a:lnTo>
                <a:lnTo>
                  <a:pt x="150" y="264"/>
                </a:lnTo>
                <a:lnTo>
                  <a:pt x="152" y="264"/>
                </a:lnTo>
                <a:lnTo>
                  <a:pt x="152" y="267"/>
                </a:lnTo>
                <a:lnTo>
                  <a:pt x="152" y="269"/>
                </a:lnTo>
                <a:lnTo>
                  <a:pt x="152" y="271"/>
                </a:lnTo>
                <a:lnTo>
                  <a:pt x="156" y="273"/>
                </a:lnTo>
                <a:lnTo>
                  <a:pt x="158" y="275"/>
                </a:lnTo>
                <a:lnTo>
                  <a:pt x="160" y="275"/>
                </a:lnTo>
                <a:lnTo>
                  <a:pt x="165" y="279"/>
                </a:lnTo>
                <a:lnTo>
                  <a:pt x="167" y="281"/>
                </a:lnTo>
                <a:lnTo>
                  <a:pt x="167" y="279"/>
                </a:lnTo>
                <a:lnTo>
                  <a:pt x="169" y="279"/>
                </a:lnTo>
                <a:lnTo>
                  <a:pt x="171" y="279"/>
                </a:lnTo>
                <a:lnTo>
                  <a:pt x="173" y="279"/>
                </a:lnTo>
                <a:lnTo>
                  <a:pt x="173" y="279"/>
                </a:lnTo>
                <a:lnTo>
                  <a:pt x="175" y="277"/>
                </a:lnTo>
                <a:lnTo>
                  <a:pt x="175" y="275"/>
                </a:lnTo>
                <a:lnTo>
                  <a:pt x="175" y="273"/>
                </a:lnTo>
                <a:lnTo>
                  <a:pt x="175" y="271"/>
                </a:lnTo>
                <a:lnTo>
                  <a:pt x="175" y="271"/>
                </a:lnTo>
                <a:lnTo>
                  <a:pt x="175" y="271"/>
                </a:lnTo>
                <a:lnTo>
                  <a:pt x="177" y="269"/>
                </a:lnTo>
                <a:lnTo>
                  <a:pt x="179" y="269"/>
                </a:lnTo>
                <a:lnTo>
                  <a:pt x="179" y="267"/>
                </a:lnTo>
                <a:lnTo>
                  <a:pt x="179" y="267"/>
                </a:lnTo>
                <a:lnTo>
                  <a:pt x="179" y="267"/>
                </a:lnTo>
                <a:lnTo>
                  <a:pt x="179" y="264"/>
                </a:lnTo>
                <a:lnTo>
                  <a:pt x="179" y="264"/>
                </a:lnTo>
                <a:lnTo>
                  <a:pt x="179" y="264"/>
                </a:lnTo>
                <a:lnTo>
                  <a:pt x="179" y="262"/>
                </a:lnTo>
                <a:lnTo>
                  <a:pt x="179" y="262"/>
                </a:lnTo>
                <a:lnTo>
                  <a:pt x="181" y="260"/>
                </a:lnTo>
                <a:lnTo>
                  <a:pt x="181" y="260"/>
                </a:lnTo>
                <a:lnTo>
                  <a:pt x="181" y="260"/>
                </a:lnTo>
                <a:lnTo>
                  <a:pt x="181" y="260"/>
                </a:lnTo>
                <a:lnTo>
                  <a:pt x="184" y="258"/>
                </a:lnTo>
                <a:lnTo>
                  <a:pt x="186" y="256"/>
                </a:lnTo>
                <a:lnTo>
                  <a:pt x="186" y="254"/>
                </a:lnTo>
                <a:lnTo>
                  <a:pt x="188" y="254"/>
                </a:lnTo>
                <a:lnTo>
                  <a:pt x="188" y="254"/>
                </a:lnTo>
                <a:lnTo>
                  <a:pt x="188" y="252"/>
                </a:lnTo>
                <a:lnTo>
                  <a:pt x="188" y="252"/>
                </a:lnTo>
                <a:lnTo>
                  <a:pt x="188" y="252"/>
                </a:lnTo>
                <a:lnTo>
                  <a:pt x="188" y="252"/>
                </a:lnTo>
                <a:lnTo>
                  <a:pt x="186" y="252"/>
                </a:lnTo>
                <a:lnTo>
                  <a:pt x="188" y="250"/>
                </a:lnTo>
                <a:lnTo>
                  <a:pt x="188" y="250"/>
                </a:lnTo>
                <a:lnTo>
                  <a:pt x="188" y="250"/>
                </a:lnTo>
                <a:lnTo>
                  <a:pt x="188" y="247"/>
                </a:lnTo>
                <a:lnTo>
                  <a:pt x="188" y="247"/>
                </a:lnTo>
                <a:lnTo>
                  <a:pt x="188" y="247"/>
                </a:lnTo>
                <a:lnTo>
                  <a:pt x="188" y="247"/>
                </a:lnTo>
                <a:lnTo>
                  <a:pt x="186" y="247"/>
                </a:lnTo>
                <a:lnTo>
                  <a:pt x="186" y="247"/>
                </a:lnTo>
                <a:lnTo>
                  <a:pt x="186" y="247"/>
                </a:lnTo>
                <a:lnTo>
                  <a:pt x="186" y="247"/>
                </a:lnTo>
                <a:lnTo>
                  <a:pt x="184" y="247"/>
                </a:lnTo>
                <a:lnTo>
                  <a:pt x="184" y="247"/>
                </a:lnTo>
                <a:lnTo>
                  <a:pt x="184" y="247"/>
                </a:lnTo>
                <a:lnTo>
                  <a:pt x="181" y="247"/>
                </a:lnTo>
                <a:lnTo>
                  <a:pt x="181" y="247"/>
                </a:lnTo>
                <a:lnTo>
                  <a:pt x="181" y="247"/>
                </a:lnTo>
                <a:lnTo>
                  <a:pt x="181" y="245"/>
                </a:lnTo>
                <a:lnTo>
                  <a:pt x="181" y="245"/>
                </a:lnTo>
                <a:lnTo>
                  <a:pt x="181" y="245"/>
                </a:lnTo>
                <a:lnTo>
                  <a:pt x="181" y="243"/>
                </a:lnTo>
                <a:lnTo>
                  <a:pt x="181" y="243"/>
                </a:lnTo>
                <a:lnTo>
                  <a:pt x="179" y="243"/>
                </a:lnTo>
                <a:lnTo>
                  <a:pt x="179" y="243"/>
                </a:lnTo>
                <a:lnTo>
                  <a:pt x="177" y="243"/>
                </a:lnTo>
                <a:lnTo>
                  <a:pt x="177" y="243"/>
                </a:lnTo>
                <a:lnTo>
                  <a:pt x="177" y="243"/>
                </a:lnTo>
                <a:lnTo>
                  <a:pt x="177" y="241"/>
                </a:lnTo>
                <a:lnTo>
                  <a:pt x="177" y="241"/>
                </a:lnTo>
                <a:lnTo>
                  <a:pt x="175" y="241"/>
                </a:lnTo>
                <a:lnTo>
                  <a:pt x="175" y="241"/>
                </a:lnTo>
                <a:lnTo>
                  <a:pt x="175" y="241"/>
                </a:lnTo>
                <a:lnTo>
                  <a:pt x="175" y="241"/>
                </a:lnTo>
                <a:lnTo>
                  <a:pt x="175" y="241"/>
                </a:lnTo>
                <a:lnTo>
                  <a:pt x="175" y="241"/>
                </a:lnTo>
                <a:lnTo>
                  <a:pt x="175" y="243"/>
                </a:lnTo>
                <a:lnTo>
                  <a:pt x="175" y="243"/>
                </a:lnTo>
                <a:lnTo>
                  <a:pt x="175" y="243"/>
                </a:lnTo>
                <a:lnTo>
                  <a:pt x="175" y="243"/>
                </a:lnTo>
                <a:lnTo>
                  <a:pt x="175" y="243"/>
                </a:lnTo>
                <a:lnTo>
                  <a:pt x="175" y="241"/>
                </a:lnTo>
                <a:lnTo>
                  <a:pt x="175" y="241"/>
                </a:lnTo>
                <a:lnTo>
                  <a:pt x="173" y="241"/>
                </a:lnTo>
                <a:lnTo>
                  <a:pt x="173" y="241"/>
                </a:lnTo>
                <a:lnTo>
                  <a:pt x="173" y="241"/>
                </a:lnTo>
                <a:lnTo>
                  <a:pt x="173" y="241"/>
                </a:lnTo>
                <a:lnTo>
                  <a:pt x="173" y="241"/>
                </a:lnTo>
                <a:lnTo>
                  <a:pt x="173" y="239"/>
                </a:lnTo>
                <a:lnTo>
                  <a:pt x="173" y="239"/>
                </a:lnTo>
                <a:lnTo>
                  <a:pt x="173" y="239"/>
                </a:lnTo>
                <a:lnTo>
                  <a:pt x="173" y="239"/>
                </a:lnTo>
                <a:lnTo>
                  <a:pt x="175" y="239"/>
                </a:lnTo>
                <a:lnTo>
                  <a:pt x="175" y="239"/>
                </a:lnTo>
                <a:lnTo>
                  <a:pt x="175" y="239"/>
                </a:lnTo>
                <a:lnTo>
                  <a:pt x="175" y="239"/>
                </a:lnTo>
                <a:lnTo>
                  <a:pt x="175" y="239"/>
                </a:lnTo>
                <a:lnTo>
                  <a:pt x="175" y="237"/>
                </a:lnTo>
                <a:lnTo>
                  <a:pt x="173" y="235"/>
                </a:lnTo>
                <a:lnTo>
                  <a:pt x="173" y="235"/>
                </a:lnTo>
                <a:lnTo>
                  <a:pt x="175" y="235"/>
                </a:lnTo>
                <a:lnTo>
                  <a:pt x="175" y="233"/>
                </a:lnTo>
                <a:lnTo>
                  <a:pt x="175" y="233"/>
                </a:lnTo>
                <a:lnTo>
                  <a:pt x="175" y="233"/>
                </a:lnTo>
                <a:lnTo>
                  <a:pt x="175" y="233"/>
                </a:lnTo>
                <a:lnTo>
                  <a:pt x="177" y="233"/>
                </a:lnTo>
                <a:lnTo>
                  <a:pt x="177" y="233"/>
                </a:lnTo>
                <a:lnTo>
                  <a:pt x="177" y="233"/>
                </a:lnTo>
                <a:lnTo>
                  <a:pt x="179" y="233"/>
                </a:lnTo>
                <a:lnTo>
                  <a:pt x="179" y="235"/>
                </a:lnTo>
                <a:lnTo>
                  <a:pt x="181" y="235"/>
                </a:lnTo>
                <a:lnTo>
                  <a:pt x="181" y="235"/>
                </a:lnTo>
                <a:lnTo>
                  <a:pt x="184" y="237"/>
                </a:lnTo>
                <a:lnTo>
                  <a:pt x="184" y="235"/>
                </a:lnTo>
                <a:lnTo>
                  <a:pt x="184" y="233"/>
                </a:lnTo>
                <a:lnTo>
                  <a:pt x="186" y="233"/>
                </a:lnTo>
                <a:lnTo>
                  <a:pt x="186" y="231"/>
                </a:lnTo>
                <a:lnTo>
                  <a:pt x="184" y="228"/>
                </a:lnTo>
                <a:lnTo>
                  <a:pt x="181" y="228"/>
                </a:lnTo>
                <a:lnTo>
                  <a:pt x="181" y="226"/>
                </a:lnTo>
                <a:lnTo>
                  <a:pt x="184" y="224"/>
                </a:lnTo>
                <a:lnTo>
                  <a:pt x="184" y="224"/>
                </a:lnTo>
                <a:lnTo>
                  <a:pt x="184" y="222"/>
                </a:lnTo>
                <a:lnTo>
                  <a:pt x="184" y="222"/>
                </a:lnTo>
                <a:lnTo>
                  <a:pt x="186" y="222"/>
                </a:lnTo>
                <a:lnTo>
                  <a:pt x="186" y="220"/>
                </a:lnTo>
                <a:lnTo>
                  <a:pt x="186" y="220"/>
                </a:lnTo>
                <a:lnTo>
                  <a:pt x="188" y="220"/>
                </a:lnTo>
                <a:lnTo>
                  <a:pt x="188" y="218"/>
                </a:lnTo>
                <a:lnTo>
                  <a:pt x="188" y="216"/>
                </a:lnTo>
                <a:lnTo>
                  <a:pt x="188" y="216"/>
                </a:lnTo>
                <a:lnTo>
                  <a:pt x="190" y="216"/>
                </a:lnTo>
                <a:lnTo>
                  <a:pt x="190" y="216"/>
                </a:lnTo>
                <a:lnTo>
                  <a:pt x="190" y="214"/>
                </a:lnTo>
                <a:lnTo>
                  <a:pt x="190" y="214"/>
                </a:lnTo>
                <a:lnTo>
                  <a:pt x="188" y="212"/>
                </a:lnTo>
                <a:lnTo>
                  <a:pt x="188" y="209"/>
                </a:lnTo>
                <a:lnTo>
                  <a:pt x="188" y="207"/>
                </a:lnTo>
                <a:lnTo>
                  <a:pt x="188" y="207"/>
                </a:lnTo>
                <a:lnTo>
                  <a:pt x="188" y="207"/>
                </a:lnTo>
                <a:lnTo>
                  <a:pt x="188" y="205"/>
                </a:lnTo>
                <a:lnTo>
                  <a:pt x="188" y="203"/>
                </a:lnTo>
                <a:lnTo>
                  <a:pt x="188" y="197"/>
                </a:lnTo>
                <a:lnTo>
                  <a:pt x="188" y="195"/>
                </a:lnTo>
                <a:lnTo>
                  <a:pt x="190" y="195"/>
                </a:lnTo>
                <a:lnTo>
                  <a:pt x="190" y="193"/>
                </a:lnTo>
                <a:lnTo>
                  <a:pt x="192" y="193"/>
                </a:lnTo>
                <a:lnTo>
                  <a:pt x="192" y="193"/>
                </a:lnTo>
                <a:lnTo>
                  <a:pt x="192" y="190"/>
                </a:lnTo>
                <a:lnTo>
                  <a:pt x="192" y="190"/>
                </a:lnTo>
                <a:lnTo>
                  <a:pt x="192" y="190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83" name="Freeform 483"/>
          <p:cNvSpPr>
            <a:spLocks noEditPoints="1"/>
          </p:cNvSpPr>
          <p:nvPr/>
        </p:nvSpPr>
        <p:spPr bwMode="auto">
          <a:xfrm>
            <a:off x="2376487" y="4119563"/>
            <a:ext cx="139700" cy="60325"/>
          </a:xfrm>
          <a:custGeom>
            <a:avLst/>
            <a:gdLst>
              <a:gd name="T0" fmla="*/ 10 w 88"/>
              <a:gd name="T1" fmla="*/ 5 h 38"/>
              <a:gd name="T2" fmla="*/ 19 w 88"/>
              <a:gd name="T3" fmla="*/ 34 h 38"/>
              <a:gd name="T4" fmla="*/ 19 w 88"/>
              <a:gd name="T5" fmla="*/ 32 h 38"/>
              <a:gd name="T6" fmla="*/ 19 w 88"/>
              <a:gd name="T7" fmla="*/ 34 h 38"/>
              <a:gd name="T8" fmla="*/ 19 w 88"/>
              <a:gd name="T9" fmla="*/ 34 h 38"/>
              <a:gd name="T10" fmla="*/ 59 w 88"/>
              <a:gd name="T11" fmla="*/ 21 h 38"/>
              <a:gd name="T12" fmla="*/ 86 w 88"/>
              <a:gd name="T13" fmla="*/ 24 h 38"/>
              <a:gd name="T14" fmla="*/ 84 w 88"/>
              <a:gd name="T15" fmla="*/ 17 h 38"/>
              <a:gd name="T16" fmla="*/ 80 w 88"/>
              <a:gd name="T17" fmla="*/ 13 h 38"/>
              <a:gd name="T18" fmla="*/ 65 w 88"/>
              <a:gd name="T19" fmla="*/ 5 h 38"/>
              <a:gd name="T20" fmla="*/ 59 w 88"/>
              <a:gd name="T21" fmla="*/ 2 h 38"/>
              <a:gd name="T22" fmla="*/ 50 w 88"/>
              <a:gd name="T23" fmla="*/ 2 h 38"/>
              <a:gd name="T24" fmla="*/ 46 w 88"/>
              <a:gd name="T25" fmla="*/ 5 h 38"/>
              <a:gd name="T26" fmla="*/ 33 w 88"/>
              <a:gd name="T27" fmla="*/ 13 h 38"/>
              <a:gd name="T28" fmla="*/ 23 w 88"/>
              <a:gd name="T29" fmla="*/ 13 h 38"/>
              <a:gd name="T30" fmla="*/ 16 w 88"/>
              <a:gd name="T31" fmla="*/ 9 h 38"/>
              <a:gd name="T32" fmla="*/ 19 w 88"/>
              <a:gd name="T33" fmla="*/ 11 h 38"/>
              <a:gd name="T34" fmla="*/ 12 w 88"/>
              <a:gd name="T35" fmla="*/ 9 h 38"/>
              <a:gd name="T36" fmla="*/ 12 w 88"/>
              <a:gd name="T37" fmla="*/ 7 h 38"/>
              <a:gd name="T38" fmla="*/ 10 w 88"/>
              <a:gd name="T39" fmla="*/ 5 h 38"/>
              <a:gd name="T40" fmla="*/ 6 w 88"/>
              <a:gd name="T41" fmla="*/ 2 h 38"/>
              <a:gd name="T42" fmla="*/ 4 w 88"/>
              <a:gd name="T43" fmla="*/ 2 h 38"/>
              <a:gd name="T44" fmla="*/ 2 w 88"/>
              <a:gd name="T45" fmla="*/ 2 h 38"/>
              <a:gd name="T46" fmla="*/ 0 w 88"/>
              <a:gd name="T47" fmla="*/ 9 h 38"/>
              <a:gd name="T48" fmla="*/ 4 w 88"/>
              <a:gd name="T49" fmla="*/ 11 h 38"/>
              <a:gd name="T50" fmla="*/ 2 w 88"/>
              <a:gd name="T51" fmla="*/ 15 h 38"/>
              <a:gd name="T52" fmla="*/ 2 w 88"/>
              <a:gd name="T53" fmla="*/ 19 h 38"/>
              <a:gd name="T54" fmla="*/ 0 w 88"/>
              <a:gd name="T55" fmla="*/ 21 h 38"/>
              <a:gd name="T56" fmla="*/ 2 w 88"/>
              <a:gd name="T57" fmla="*/ 24 h 38"/>
              <a:gd name="T58" fmla="*/ 6 w 88"/>
              <a:gd name="T59" fmla="*/ 21 h 38"/>
              <a:gd name="T60" fmla="*/ 12 w 88"/>
              <a:gd name="T61" fmla="*/ 24 h 38"/>
              <a:gd name="T62" fmla="*/ 19 w 88"/>
              <a:gd name="T63" fmla="*/ 24 h 38"/>
              <a:gd name="T64" fmla="*/ 25 w 88"/>
              <a:gd name="T65" fmla="*/ 30 h 38"/>
              <a:gd name="T66" fmla="*/ 27 w 88"/>
              <a:gd name="T67" fmla="*/ 28 h 38"/>
              <a:gd name="T68" fmla="*/ 29 w 88"/>
              <a:gd name="T69" fmla="*/ 30 h 38"/>
              <a:gd name="T70" fmla="*/ 35 w 88"/>
              <a:gd name="T71" fmla="*/ 38 h 38"/>
              <a:gd name="T72" fmla="*/ 42 w 88"/>
              <a:gd name="T73" fmla="*/ 34 h 38"/>
              <a:gd name="T74" fmla="*/ 44 w 88"/>
              <a:gd name="T75" fmla="*/ 32 h 38"/>
              <a:gd name="T76" fmla="*/ 40 w 88"/>
              <a:gd name="T77" fmla="*/ 26 h 38"/>
              <a:gd name="T78" fmla="*/ 40 w 88"/>
              <a:gd name="T79" fmla="*/ 21 h 38"/>
              <a:gd name="T80" fmla="*/ 50 w 88"/>
              <a:gd name="T81" fmla="*/ 17 h 38"/>
              <a:gd name="T82" fmla="*/ 50 w 88"/>
              <a:gd name="T83" fmla="*/ 13 h 38"/>
              <a:gd name="T84" fmla="*/ 54 w 88"/>
              <a:gd name="T85" fmla="*/ 11 h 38"/>
              <a:gd name="T86" fmla="*/ 63 w 88"/>
              <a:gd name="T87" fmla="*/ 13 h 38"/>
              <a:gd name="T88" fmla="*/ 67 w 88"/>
              <a:gd name="T89" fmla="*/ 15 h 38"/>
              <a:gd name="T90" fmla="*/ 69 w 88"/>
              <a:gd name="T91" fmla="*/ 19 h 38"/>
              <a:gd name="T92" fmla="*/ 69 w 88"/>
              <a:gd name="T93" fmla="*/ 17 h 38"/>
              <a:gd name="T94" fmla="*/ 71 w 88"/>
              <a:gd name="T95" fmla="*/ 19 h 38"/>
              <a:gd name="T96" fmla="*/ 73 w 88"/>
              <a:gd name="T97" fmla="*/ 17 h 38"/>
              <a:gd name="T98" fmla="*/ 80 w 88"/>
              <a:gd name="T99" fmla="*/ 24 h 38"/>
              <a:gd name="T100" fmla="*/ 73 w 88"/>
              <a:gd name="T101" fmla="*/ 19 h 38"/>
              <a:gd name="T102" fmla="*/ 71 w 88"/>
              <a:gd name="T103" fmla="*/ 24 h 38"/>
              <a:gd name="T104" fmla="*/ 69 w 88"/>
              <a:gd name="T105" fmla="*/ 24 h 38"/>
              <a:gd name="T106" fmla="*/ 78 w 88"/>
              <a:gd name="T107" fmla="*/ 36 h 38"/>
              <a:gd name="T108" fmla="*/ 80 w 88"/>
              <a:gd name="T109" fmla="*/ 30 h 38"/>
              <a:gd name="T110" fmla="*/ 80 w 88"/>
              <a:gd name="T111" fmla="*/ 30 h 38"/>
              <a:gd name="T112" fmla="*/ 84 w 88"/>
              <a:gd name="T113" fmla="*/ 32 h 38"/>
              <a:gd name="T114" fmla="*/ 86 w 88"/>
              <a:gd name="T115" fmla="*/ 28 h 38"/>
              <a:gd name="T116" fmla="*/ 63 w 88"/>
              <a:gd name="T117" fmla="*/ 19 h 38"/>
              <a:gd name="T118" fmla="*/ 61 w 88"/>
              <a:gd name="T119" fmla="*/ 21 h 38"/>
              <a:gd name="T120" fmla="*/ 63 w 88"/>
              <a:gd name="T121" fmla="*/ 19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8" h="38">
                <a:moveTo>
                  <a:pt x="12" y="5"/>
                </a:moveTo>
                <a:lnTo>
                  <a:pt x="10" y="5"/>
                </a:lnTo>
                <a:lnTo>
                  <a:pt x="10" y="5"/>
                </a:lnTo>
                <a:lnTo>
                  <a:pt x="10" y="5"/>
                </a:lnTo>
                <a:lnTo>
                  <a:pt x="12" y="5"/>
                </a:lnTo>
                <a:lnTo>
                  <a:pt x="12" y="5"/>
                </a:lnTo>
                <a:close/>
                <a:moveTo>
                  <a:pt x="19" y="34"/>
                </a:moveTo>
                <a:lnTo>
                  <a:pt x="19" y="34"/>
                </a:lnTo>
                <a:lnTo>
                  <a:pt x="21" y="32"/>
                </a:lnTo>
                <a:lnTo>
                  <a:pt x="19" y="32"/>
                </a:lnTo>
                <a:lnTo>
                  <a:pt x="19" y="32"/>
                </a:lnTo>
                <a:lnTo>
                  <a:pt x="19" y="32"/>
                </a:lnTo>
                <a:lnTo>
                  <a:pt x="16" y="32"/>
                </a:lnTo>
                <a:lnTo>
                  <a:pt x="16" y="34"/>
                </a:lnTo>
                <a:lnTo>
                  <a:pt x="16" y="34"/>
                </a:lnTo>
                <a:lnTo>
                  <a:pt x="19" y="34"/>
                </a:lnTo>
                <a:lnTo>
                  <a:pt x="21" y="36"/>
                </a:lnTo>
                <a:lnTo>
                  <a:pt x="21" y="36"/>
                </a:lnTo>
                <a:lnTo>
                  <a:pt x="21" y="34"/>
                </a:lnTo>
                <a:lnTo>
                  <a:pt x="19" y="34"/>
                </a:lnTo>
                <a:close/>
                <a:moveTo>
                  <a:pt x="59" y="21"/>
                </a:moveTo>
                <a:lnTo>
                  <a:pt x="59" y="21"/>
                </a:lnTo>
                <a:lnTo>
                  <a:pt x="59" y="21"/>
                </a:lnTo>
                <a:lnTo>
                  <a:pt x="59" y="21"/>
                </a:lnTo>
                <a:lnTo>
                  <a:pt x="59" y="21"/>
                </a:lnTo>
                <a:lnTo>
                  <a:pt x="59" y="21"/>
                </a:lnTo>
                <a:close/>
                <a:moveTo>
                  <a:pt x="88" y="26"/>
                </a:moveTo>
                <a:lnTo>
                  <a:pt x="86" y="24"/>
                </a:lnTo>
                <a:lnTo>
                  <a:pt x="86" y="21"/>
                </a:lnTo>
                <a:lnTo>
                  <a:pt x="86" y="19"/>
                </a:lnTo>
                <a:lnTo>
                  <a:pt x="84" y="19"/>
                </a:lnTo>
                <a:lnTo>
                  <a:pt x="84" y="17"/>
                </a:lnTo>
                <a:lnTo>
                  <a:pt x="84" y="17"/>
                </a:lnTo>
                <a:lnTo>
                  <a:pt x="86" y="15"/>
                </a:lnTo>
                <a:lnTo>
                  <a:pt x="86" y="15"/>
                </a:lnTo>
                <a:lnTo>
                  <a:pt x="80" y="13"/>
                </a:lnTo>
                <a:lnTo>
                  <a:pt x="78" y="9"/>
                </a:lnTo>
                <a:lnTo>
                  <a:pt x="76" y="7"/>
                </a:lnTo>
                <a:lnTo>
                  <a:pt x="69" y="5"/>
                </a:lnTo>
                <a:lnTo>
                  <a:pt x="65" y="5"/>
                </a:lnTo>
                <a:lnTo>
                  <a:pt x="61" y="5"/>
                </a:lnTo>
                <a:lnTo>
                  <a:pt x="61" y="2"/>
                </a:lnTo>
                <a:lnTo>
                  <a:pt x="61" y="2"/>
                </a:lnTo>
                <a:lnTo>
                  <a:pt x="59" y="2"/>
                </a:lnTo>
                <a:lnTo>
                  <a:pt x="57" y="2"/>
                </a:lnTo>
                <a:lnTo>
                  <a:pt x="54" y="2"/>
                </a:lnTo>
                <a:lnTo>
                  <a:pt x="52" y="0"/>
                </a:lnTo>
                <a:lnTo>
                  <a:pt x="50" y="2"/>
                </a:lnTo>
                <a:lnTo>
                  <a:pt x="50" y="2"/>
                </a:lnTo>
                <a:lnTo>
                  <a:pt x="48" y="5"/>
                </a:lnTo>
                <a:lnTo>
                  <a:pt x="46" y="5"/>
                </a:lnTo>
                <a:lnTo>
                  <a:pt x="46" y="5"/>
                </a:lnTo>
                <a:lnTo>
                  <a:pt x="44" y="7"/>
                </a:lnTo>
                <a:lnTo>
                  <a:pt x="38" y="9"/>
                </a:lnTo>
                <a:lnTo>
                  <a:pt x="35" y="11"/>
                </a:lnTo>
                <a:lnTo>
                  <a:pt x="33" y="13"/>
                </a:lnTo>
                <a:lnTo>
                  <a:pt x="29" y="13"/>
                </a:lnTo>
                <a:lnTo>
                  <a:pt x="27" y="13"/>
                </a:lnTo>
                <a:lnTo>
                  <a:pt x="25" y="13"/>
                </a:lnTo>
                <a:lnTo>
                  <a:pt x="23" y="13"/>
                </a:lnTo>
                <a:lnTo>
                  <a:pt x="19" y="11"/>
                </a:lnTo>
                <a:lnTo>
                  <a:pt x="19" y="9"/>
                </a:lnTo>
                <a:lnTo>
                  <a:pt x="16" y="9"/>
                </a:lnTo>
                <a:lnTo>
                  <a:pt x="16" y="9"/>
                </a:lnTo>
                <a:lnTo>
                  <a:pt x="16" y="9"/>
                </a:lnTo>
                <a:lnTo>
                  <a:pt x="16" y="9"/>
                </a:lnTo>
                <a:lnTo>
                  <a:pt x="19" y="11"/>
                </a:lnTo>
                <a:lnTo>
                  <a:pt x="19" y="11"/>
                </a:lnTo>
                <a:lnTo>
                  <a:pt x="16" y="11"/>
                </a:lnTo>
                <a:lnTo>
                  <a:pt x="14" y="11"/>
                </a:lnTo>
                <a:lnTo>
                  <a:pt x="12" y="11"/>
                </a:lnTo>
                <a:lnTo>
                  <a:pt x="12" y="9"/>
                </a:lnTo>
                <a:lnTo>
                  <a:pt x="12" y="9"/>
                </a:lnTo>
                <a:lnTo>
                  <a:pt x="12" y="7"/>
                </a:lnTo>
                <a:lnTo>
                  <a:pt x="12" y="7"/>
                </a:lnTo>
                <a:lnTo>
                  <a:pt x="12" y="7"/>
                </a:lnTo>
                <a:lnTo>
                  <a:pt x="10" y="7"/>
                </a:lnTo>
                <a:lnTo>
                  <a:pt x="10" y="7"/>
                </a:lnTo>
                <a:lnTo>
                  <a:pt x="10" y="5"/>
                </a:lnTo>
                <a:lnTo>
                  <a:pt x="10" y="5"/>
                </a:lnTo>
                <a:lnTo>
                  <a:pt x="10" y="5"/>
                </a:lnTo>
                <a:lnTo>
                  <a:pt x="8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7"/>
                </a:lnTo>
                <a:lnTo>
                  <a:pt x="0" y="9"/>
                </a:lnTo>
                <a:lnTo>
                  <a:pt x="2" y="9"/>
                </a:lnTo>
                <a:lnTo>
                  <a:pt x="4" y="11"/>
                </a:lnTo>
                <a:lnTo>
                  <a:pt x="4" y="11"/>
                </a:lnTo>
                <a:lnTo>
                  <a:pt x="4" y="11"/>
                </a:lnTo>
                <a:lnTo>
                  <a:pt x="4" y="11"/>
                </a:lnTo>
                <a:lnTo>
                  <a:pt x="2" y="13"/>
                </a:lnTo>
                <a:lnTo>
                  <a:pt x="2" y="13"/>
                </a:lnTo>
                <a:lnTo>
                  <a:pt x="2" y="15"/>
                </a:lnTo>
                <a:lnTo>
                  <a:pt x="2" y="15"/>
                </a:lnTo>
                <a:lnTo>
                  <a:pt x="2" y="17"/>
                </a:lnTo>
                <a:lnTo>
                  <a:pt x="2" y="17"/>
                </a:lnTo>
                <a:lnTo>
                  <a:pt x="2" y="19"/>
                </a:lnTo>
                <a:lnTo>
                  <a:pt x="0" y="19"/>
                </a:lnTo>
                <a:lnTo>
                  <a:pt x="0" y="19"/>
                </a:lnTo>
                <a:lnTo>
                  <a:pt x="0" y="21"/>
                </a:lnTo>
                <a:lnTo>
                  <a:pt x="0" y="21"/>
                </a:lnTo>
                <a:lnTo>
                  <a:pt x="2" y="21"/>
                </a:lnTo>
                <a:lnTo>
                  <a:pt x="2" y="24"/>
                </a:lnTo>
                <a:lnTo>
                  <a:pt x="2" y="24"/>
                </a:lnTo>
                <a:lnTo>
                  <a:pt x="2" y="24"/>
                </a:lnTo>
                <a:lnTo>
                  <a:pt x="2" y="21"/>
                </a:lnTo>
                <a:lnTo>
                  <a:pt x="4" y="21"/>
                </a:lnTo>
                <a:lnTo>
                  <a:pt x="4" y="21"/>
                </a:lnTo>
                <a:lnTo>
                  <a:pt x="6" y="21"/>
                </a:lnTo>
                <a:lnTo>
                  <a:pt x="10" y="21"/>
                </a:lnTo>
                <a:lnTo>
                  <a:pt x="12" y="21"/>
                </a:lnTo>
                <a:lnTo>
                  <a:pt x="12" y="21"/>
                </a:lnTo>
                <a:lnTo>
                  <a:pt x="12" y="24"/>
                </a:lnTo>
                <a:lnTo>
                  <a:pt x="14" y="21"/>
                </a:lnTo>
                <a:lnTo>
                  <a:pt x="14" y="21"/>
                </a:lnTo>
                <a:lnTo>
                  <a:pt x="16" y="24"/>
                </a:lnTo>
                <a:lnTo>
                  <a:pt x="19" y="24"/>
                </a:lnTo>
                <a:lnTo>
                  <a:pt x="19" y="24"/>
                </a:lnTo>
                <a:lnTo>
                  <a:pt x="21" y="26"/>
                </a:lnTo>
                <a:lnTo>
                  <a:pt x="23" y="30"/>
                </a:lnTo>
                <a:lnTo>
                  <a:pt x="25" y="30"/>
                </a:lnTo>
                <a:lnTo>
                  <a:pt x="27" y="32"/>
                </a:lnTo>
                <a:lnTo>
                  <a:pt x="27" y="32"/>
                </a:lnTo>
                <a:lnTo>
                  <a:pt x="27" y="30"/>
                </a:lnTo>
                <a:lnTo>
                  <a:pt x="27" y="28"/>
                </a:lnTo>
                <a:lnTo>
                  <a:pt x="27" y="28"/>
                </a:lnTo>
                <a:lnTo>
                  <a:pt x="29" y="28"/>
                </a:lnTo>
                <a:lnTo>
                  <a:pt x="29" y="28"/>
                </a:lnTo>
                <a:lnTo>
                  <a:pt x="29" y="30"/>
                </a:lnTo>
                <a:lnTo>
                  <a:pt x="31" y="34"/>
                </a:lnTo>
                <a:lnTo>
                  <a:pt x="31" y="36"/>
                </a:lnTo>
                <a:lnTo>
                  <a:pt x="33" y="38"/>
                </a:lnTo>
                <a:lnTo>
                  <a:pt x="35" y="38"/>
                </a:lnTo>
                <a:lnTo>
                  <a:pt x="40" y="36"/>
                </a:lnTo>
                <a:lnTo>
                  <a:pt x="40" y="36"/>
                </a:lnTo>
                <a:lnTo>
                  <a:pt x="40" y="34"/>
                </a:lnTo>
                <a:lnTo>
                  <a:pt x="42" y="34"/>
                </a:lnTo>
                <a:lnTo>
                  <a:pt x="44" y="34"/>
                </a:lnTo>
                <a:lnTo>
                  <a:pt x="44" y="34"/>
                </a:lnTo>
                <a:lnTo>
                  <a:pt x="46" y="34"/>
                </a:lnTo>
                <a:lnTo>
                  <a:pt x="44" y="32"/>
                </a:lnTo>
                <a:lnTo>
                  <a:pt x="44" y="30"/>
                </a:lnTo>
                <a:lnTo>
                  <a:pt x="42" y="28"/>
                </a:lnTo>
                <a:lnTo>
                  <a:pt x="40" y="26"/>
                </a:lnTo>
                <a:lnTo>
                  <a:pt x="40" y="26"/>
                </a:lnTo>
                <a:lnTo>
                  <a:pt x="38" y="24"/>
                </a:lnTo>
                <a:lnTo>
                  <a:pt x="38" y="24"/>
                </a:lnTo>
                <a:lnTo>
                  <a:pt x="38" y="21"/>
                </a:lnTo>
                <a:lnTo>
                  <a:pt x="40" y="21"/>
                </a:lnTo>
                <a:lnTo>
                  <a:pt x="40" y="21"/>
                </a:lnTo>
                <a:lnTo>
                  <a:pt x="42" y="21"/>
                </a:lnTo>
                <a:lnTo>
                  <a:pt x="44" y="19"/>
                </a:lnTo>
                <a:lnTo>
                  <a:pt x="50" y="17"/>
                </a:lnTo>
                <a:lnTo>
                  <a:pt x="48" y="15"/>
                </a:lnTo>
                <a:lnTo>
                  <a:pt x="48" y="15"/>
                </a:lnTo>
                <a:lnTo>
                  <a:pt x="50" y="13"/>
                </a:lnTo>
                <a:lnTo>
                  <a:pt x="50" y="13"/>
                </a:lnTo>
                <a:lnTo>
                  <a:pt x="52" y="11"/>
                </a:lnTo>
                <a:lnTo>
                  <a:pt x="52" y="11"/>
                </a:lnTo>
                <a:lnTo>
                  <a:pt x="52" y="11"/>
                </a:lnTo>
                <a:lnTo>
                  <a:pt x="54" y="11"/>
                </a:lnTo>
                <a:lnTo>
                  <a:pt x="57" y="11"/>
                </a:lnTo>
                <a:lnTo>
                  <a:pt x="59" y="11"/>
                </a:lnTo>
                <a:lnTo>
                  <a:pt x="61" y="11"/>
                </a:lnTo>
                <a:lnTo>
                  <a:pt x="63" y="13"/>
                </a:lnTo>
                <a:lnTo>
                  <a:pt x="65" y="13"/>
                </a:lnTo>
                <a:lnTo>
                  <a:pt x="65" y="13"/>
                </a:lnTo>
                <a:lnTo>
                  <a:pt x="65" y="15"/>
                </a:lnTo>
                <a:lnTo>
                  <a:pt x="67" y="15"/>
                </a:lnTo>
                <a:lnTo>
                  <a:pt x="67" y="15"/>
                </a:lnTo>
                <a:lnTo>
                  <a:pt x="69" y="19"/>
                </a:lnTo>
                <a:lnTo>
                  <a:pt x="69" y="19"/>
                </a:lnTo>
                <a:lnTo>
                  <a:pt x="69" y="19"/>
                </a:lnTo>
                <a:lnTo>
                  <a:pt x="69" y="19"/>
                </a:lnTo>
                <a:lnTo>
                  <a:pt x="71" y="19"/>
                </a:lnTo>
                <a:lnTo>
                  <a:pt x="69" y="19"/>
                </a:lnTo>
                <a:lnTo>
                  <a:pt x="69" y="17"/>
                </a:lnTo>
                <a:lnTo>
                  <a:pt x="69" y="17"/>
                </a:lnTo>
                <a:lnTo>
                  <a:pt x="71" y="19"/>
                </a:lnTo>
                <a:lnTo>
                  <a:pt x="71" y="19"/>
                </a:lnTo>
                <a:lnTo>
                  <a:pt x="71" y="19"/>
                </a:lnTo>
                <a:lnTo>
                  <a:pt x="73" y="19"/>
                </a:lnTo>
                <a:lnTo>
                  <a:pt x="73" y="19"/>
                </a:lnTo>
                <a:lnTo>
                  <a:pt x="73" y="19"/>
                </a:lnTo>
                <a:lnTo>
                  <a:pt x="73" y="17"/>
                </a:lnTo>
                <a:lnTo>
                  <a:pt x="76" y="19"/>
                </a:lnTo>
                <a:lnTo>
                  <a:pt x="76" y="21"/>
                </a:lnTo>
                <a:lnTo>
                  <a:pt x="78" y="21"/>
                </a:lnTo>
                <a:lnTo>
                  <a:pt x="80" y="24"/>
                </a:lnTo>
                <a:lnTo>
                  <a:pt x="78" y="24"/>
                </a:lnTo>
                <a:lnTo>
                  <a:pt x="78" y="21"/>
                </a:lnTo>
                <a:lnTo>
                  <a:pt x="76" y="21"/>
                </a:lnTo>
                <a:lnTo>
                  <a:pt x="73" y="19"/>
                </a:lnTo>
                <a:lnTo>
                  <a:pt x="73" y="19"/>
                </a:lnTo>
                <a:lnTo>
                  <a:pt x="73" y="21"/>
                </a:lnTo>
                <a:lnTo>
                  <a:pt x="71" y="21"/>
                </a:lnTo>
                <a:lnTo>
                  <a:pt x="71" y="24"/>
                </a:lnTo>
                <a:lnTo>
                  <a:pt x="71" y="24"/>
                </a:lnTo>
                <a:lnTo>
                  <a:pt x="71" y="24"/>
                </a:lnTo>
                <a:lnTo>
                  <a:pt x="71" y="24"/>
                </a:lnTo>
                <a:lnTo>
                  <a:pt x="69" y="24"/>
                </a:lnTo>
                <a:lnTo>
                  <a:pt x="69" y="28"/>
                </a:lnTo>
                <a:lnTo>
                  <a:pt x="73" y="32"/>
                </a:lnTo>
                <a:lnTo>
                  <a:pt x="78" y="36"/>
                </a:lnTo>
                <a:lnTo>
                  <a:pt x="78" y="36"/>
                </a:lnTo>
                <a:lnTo>
                  <a:pt x="78" y="34"/>
                </a:lnTo>
                <a:lnTo>
                  <a:pt x="80" y="34"/>
                </a:lnTo>
                <a:lnTo>
                  <a:pt x="80" y="32"/>
                </a:lnTo>
                <a:lnTo>
                  <a:pt x="80" y="30"/>
                </a:lnTo>
                <a:lnTo>
                  <a:pt x="80" y="30"/>
                </a:lnTo>
                <a:lnTo>
                  <a:pt x="80" y="30"/>
                </a:lnTo>
                <a:lnTo>
                  <a:pt x="80" y="30"/>
                </a:lnTo>
                <a:lnTo>
                  <a:pt x="80" y="30"/>
                </a:lnTo>
                <a:lnTo>
                  <a:pt x="82" y="32"/>
                </a:lnTo>
                <a:lnTo>
                  <a:pt x="82" y="32"/>
                </a:lnTo>
                <a:lnTo>
                  <a:pt x="82" y="32"/>
                </a:lnTo>
                <a:lnTo>
                  <a:pt x="84" y="32"/>
                </a:lnTo>
                <a:lnTo>
                  <a:pt x="86" y="30"/>
                </a:lnTo>
                <a:lnTo>
                  <a:pt x="86" y="30"/>
                </a:lnTo>
                <a:lnTo>
                  <a:pt x="86" y="28"/>
                </a:lnTo>
                <a:lnTo>
                  <a:pt x="86" y="28"/>
                </a:lnTo>
                <a:lnTo>
                  <a:pt x="88" y="26"/>
                </a:lnTo>
                <a:lnTo>
                  <a:pt x="88" y="26"/>
                </a:lnTo>
                <a:lnTo>
                  <a:pt x="88" y="26"/>
                </a:lnTo>
                <a:close/>
                <a:moveTo>
                  <a:pt x="63" y="19"/>
                </a:moveTo>
                <a:lnTo>
                  <a:pt x="63" y="19"/>
                </a:lnTo>
                <a:lnTo>
                  <a:pt x="61" y="19"/>
                </a:lnTo>
                <a:lnTo>
                  <a:pt x="61" y="19"/>
                </a:lnTo>
                <a:lnTo>
                  <a:pt x="61" y="21"/>
                </a:lnTo>
                <a:lnTo>
                  <a:pt x="63" y="21"/>
                </a:lnTo>
                <a:lnTo>
                  <a:pt x="63" y="21"/>
                </a:lnTo>
                <a:lnTo>
                  <a:pt x="63" y="21"/>
                </a:lnTo>
                <a:lnTo>
                  <a:pt x="63" y="19"/>
                </a:lnTo>
                <a:lnTo>
                  <a:pt x="63" y="19"/>
                </a:lnTo>
                <a:lnTo>
                  <a:pt x="63" y="19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84" name="Freeform 484"/>
          <p:cNvSpPr>
            <a:spLocks noEditPoints="1"/>
          </p:cNvSpPr>
          <p:nvPr/>
        </p:nvSpPr>
        <p:spPr bwMode="auto">
          <a:xfrm>
            <a:off x="5643562" y="3703638"/>
            <a:ext cx="190500" cy="246063"/>
          </a:xfrm>
          <a:custGeom>
            <a:avLst/>
            <a:gdLst>
              <a:gd name="T0" fmla="*/ 65 w 120"/>
              <a:gd name="T1" fmla="*/ 19 h 155"/>
              <a:gd name="T2" fmla="*/ 65 w 120"/>
              <a:gd name="T3" fmla="*/ 17 h 155"/>
              <a:gd name="T4" fmla="*/ 63 w 120"/>
              <a:gd name="T5" fmla="*/ 11 h 155"/>
              <a:gd name="T6" fmla="*/ 65 w 120"/>
              <a:gd name="T7" fmla="*/ 11 h 155"/>
              <a:gd name="T8" fmla="*/ 67 w 120"/>
              <a:gd name="T9" fmla="*/ 9 h 155"/>
              <a:gd name="T10" fmla="*/ 67 w 120"/>
              <a:gd name="T11" fmla="*/ 0 h 155"/>
              <a:gd name="T12" fmla="*/ 65 w 120"/>
              <a:gd name="T13" fmla="*/ 2 h 155"/>
              <a:gd name="T14" fmla="*/ 63 w 120"/>
              <a:gd name="T15" fmla="*/ 5 h 155"/>
              <a:gd name="T16" fmla="*/ 116 w 120"/>
              <a:gd name="T17" fmla="*/ 62 h 155"/>
              <a:gd name="T18" fmla="*/ 108 w 120"/>
              <a:gd name="T19" fmla="*/ 51 h 155"/>
              <a:gd name="T20" fmla="*/ 103 w 120"/>
              <a:gd name="T21" fmla="*/ 47 h 155"/>
              <a:gd name="T22" fmla="*/ 97 w 120"/>
              <a:gd name="T23" fmla="*/ 45 h 155"/>
              <a:gd name="T24" fmla="*/ 80 w 120"/>
              <a:gd name="T25" fmla="*/ 38 h 155"/>
              <a:gd name="T26" fmla="*/ 72 w 120"/>
              <a:gd name="T27" fmla="*/ 30 h 155"/>
              <a:gd name="T28" fmla="*/ 65 w 120"/>
              <a:gd name="T29" fmla="*/ 24 h 155"/>
              <a:gd name="T30" fmla="*/ 63 w 120"/>
              <a:gd name="T31" fmla="*/ 26 h 155"/>
              <a:gd name="T32" fmla="*/ 61 w 120"/>
              <a:gd name="T33" fmla="*/ 24 h 155"/>
              <a:gd name="T34" fmla="*/ 61 w 120"/>
              <a:gd name="T35" fmla="*/ 21 h 155"/>
              <a:gd name="T36" fmla="*/ 59 w 120"/>
              <a:gd name="T37" fmla="*/ 24 h 155"/>
              <a:gd name="T38" fmla="*/ 57 w 120"/>
              <a:gd name="T39" fmla="*/ 28 h 155"/>
              <a:gd name="T40" fmla="*/ 59 w 120"/>
              <a:gd name="T41" fmla="*/ 32 h 155"/>
              <a:gd name="T42" fmla="*/ 61 w 120"/>
              <a:gd name="T43" fmla="*/ 36 h 155"/>
              <a:gd name="T44" fmla="*/ 57 w 120"/>
              <a:gd name="T45" fmla="*/ 38 h 155"/>
              <a:gd name="T46" fmla="*/ 53 w 120"/>
              <a:gd name="T47" fmla="*/ 40 h 155"/>
              <a:gd name="T48" fmla="*/ 53 w 120"/>
              <a:gd name="T49" fmla="*/ 45 h 155"/>
              <a:gd name="T50" fmla="*/ 48 w 120"/>
              <a:gd name="T51" fmla="*/ 53 h 155"/>
              <a:gd name="T52" fmla="*/ 51 w 120"/>
              <a:gd name="T53" fmla="*/ 62 h 155"/>
              <a:gd name="T54" fmla="*/ 55 w 120"/>
              <a:gd name="T55" fmla="*/ 68 h 155"/>
              <a:gd name="T56" fmla="*/ 55 w 120"/>
              <a:gd name="T57" fmla="*/ 74 h 155"/>
              <a:gd name="T58" fmla="*/ 53 w 120"/>
              <a:gd name="T59" fmla="*/ 83 h 155"/>
              <a:gd name="T60" fmla="*/ 51 w 120"/>
              <a:gd name="T61" fmla="*/ 89 h 155"/>
              <a:gd name="T62" fmla="*/ 48 w 120"/>
              <a:gd name="T63" fmla="*/ 95 h 155"/>
              <a:gd name="T64" fmla="*/ 44 w 120"/>
              <a:gd name="T65" fmla="*/ 102 h 155"/>
              <a:gd name="T66" fmla="*/ 34 w 120"/>
              <a:gd name="T67" fmla="*/ 106 h 155"/>
              <a:gd name="T68" fmla="*/ 23 w 120"/>
              <a:gd name="T69" fmla="*/ 110 h 155"/>
              <a:gd name="T70" fmla="*/ 13 w 120"/>
              <a:gd name="T71" fmla="*/ 112 h 155"/>
              <a:gd name="T72" fmla="*/ 2 w 120"/>
              <a:gd name="T73" fmla="*/ 117 h 155"/>
              <a:gd name="T74" fmla="*/ 2 w 120"/>
              <a:gd name="T75" fmla="*/ 123 h 155"/>
              <a:gd name="T76" fmla="*/ 4 w 120"/>
              <a:gd name="T77" fmla="*/ 129 h 155"/>
              <a:gd name="T78" fmla="*/ 8 w 120"/>
              <a:gd name="T79" fmla="*/ 136 h 155"/>
              <a:gd name="T80" fmla="*/ 10 w 120"/>
              <a:gd name="T81" fmla="*/ 142 h 155"/>
              <a:gd name="T82" fmla="*/ 13 w 120"/>
              <a:gd name="T83" fmla="*/ 146 h 155"/>
              <a:gd name="T84" fmla="*/ 17 w 120"/>
              <a:gd name="T85" fmla="*/ 155 h 155"/>
              <a:gd name="T86" fmla="*/ 29 w 120"/>
              <a:gd name="T87" fmla="*/ 150 h 155"/>
              <a:gd name="T88" fmla="*/ 40 w 120"/>
              <a:gd name="T89" fmla="*/ 148 h 155"/>
              <a:gd name="T90" fmla="*/ 51 w 120"/>
              <a:gd name="T91" fmla="*/ 144 h 155"/>
              <a:gd name="T92" fmla="*/ 51 w 120"/>
              <a:gd name="T93" fmla="*/ 140 h 155"/>
              <a:gd name="T94" fmla="*/ 65 w 120"/>
              <a:gd name="T95" fmla="*/ 133 h 155"/>
              <a:gd name="T96" fmla="*/ 74 w 120"/>
              <a:gd name="T97" fmla="*/ 121 h 155"/>
              <a:gd name="T98" fmla="*/ 86 w 120"/>
              <a:gd name="T99" fmla="*/ 119 h 155"/>
              <a:gd name="T100" fmla="*/ 89 w 120"/>
              <a:gd name="T101" fmla="*/ 114 h 155"/>
              <a:gd name="T102" fmla="*/ 89 w 120"/>
              <a:gd name="T103" fmla="*/ 104 h 155"/>
              <a:gd name="T104" fmla="*/ 91 w 120"/>
              <a:gd name="T105" fmla="*/ 95 h 155"/>
              <a:gd name="T106" fmla="*/ 95 w 120"/>
              <a:gd name="T107" fmla="*/ 93 h 155"/>
              <a:gd name="T108" fmla="*/ 99 w 120"/>
              <a:gd name="T109" fmla="*/ 95 h 155"/>
              <a:gd name="T110" fmla="*/ 108 w 120"/>
              <a:gd name="T111" fmla="*/ 81 h 155"/>
              <a:gd name="T112" fmla="*/ 116 w 120"/>
              <a:gd name="T113" fmla="*/ 70 h 155"/>
              <a:gd name="T114" fmla="*/ 120 w 120"/>
              <a:gd name="T115" fmla="*/ 64 h 155"/>
              <a:gd name="T116" fmla="*/ 101 w 120"/>
              <a:gd name="T117" fmla="*/ 97 h 155"/>
              <a:gd name="T118" fmla="*/ 105 w 120"/>
              <a:gd name="T119" fmla="*/ 95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0" h="155">
                <a:moveTo>
                  <a:pt x="65" y="17"/>
                </a:moveTo>
                <a:lnTo>
                  <a:pt x="65" y="17"/>
                </a:lnTo>
                <a:lnTo>
                  <a:pt x="65" y="19"/>
                </a:lnTo>
                <a:lnTo>
                  <a:pt x="65" y="19"/>
                </a:lnTo>
                <a:lnTo>
                  <a:pt x="65" y="17"/>
                </a:lnTo>
                <a:lnTo>
                  <a:pt x="65" y="17"/>
                </a:lnTo>
                <a:lnTo>
                  <a:pt x="65" y="17"/>
                </a:lnTo>
                <a:lnTo>
                  <a:pt x="65" y="17"/>
                </a:lnTo>
                <a:close/>
                <a:moveTo>
                  <a:pt x="63" y="5"/>
                </a:moveTo>
                <a:lnTo>
                  <a:pt x="63" y="7"/>
                </a:lnTo>
                <a:lnTo>
                  <a:pt x="63" y="9"/>
                </a:lnTo>
                <a:lnTo>
                  <a:pt x="63" y="11"/>
                </a:lnTo>
                <a:lnTo>
                  <a:pt x="63" y="11"/>
                </a:lnTo>
                <a:lnTo>
                  <a:pt x="63" y="11"/>
                </a:lnTo>
                <a:lnTo>
                  <a:pt x="65" y="11"/>
                </a:lnTo>
                <a:lnTo>
                  <a:pt x="65" y="11"/>
                </a:lnTo>
                <a:lnTo>
                  <a:pt x="65" y="11"/>
                </a:lnTo>
                <a:lnTo>
                  <a:pt x="65" y="11"/>
                </a:lnTo>
                <a:lnTo>
                  <a:pt x="65" y="9"/>
                </a:lnTo>
                <a:lnTo>
                  <a:pt x="67" y="9"/>
                </a:lnTo>
                <a:lnTo>
                  <a:pt x="67" y="5"/>
                </a:lnTo>
                <a:lnTo>
                  <a:pt x="67" y="2"/>
                </a:lnTo>
                <a:lnTo>
                  <a:pt x="67" y="0"/>
                </a:lnTo>
                <a:lnTo>
                  <a:pt x="67" y="0"/>
                </a:lnTo>
                <a:lnTo>
                  <a:pt x="67" y="0"/>
                </a:lnTo>
                <a:lnTo>
                  <a:pt x="67" y="0"/>
                </a:lnTo>
                <a:lnTo>
                  <a:pt x="65" y="2"/>
                </a:lnTo>
                <a:lnTo>
                  <a:pt x="65" y="2"/>
                </a:lnTo>
                <a:lnTo>
                  <a:pt x="63" y="2"/>
                </a:lnTo>
                <a:lnTo>
                  <a:pt x="63" y="2"/>
                </a:lnTo>
                <a:lnTo>
                  <a:pt x="63" y="5"/>
                </a:lnTo>
                <a:lnTo>
                  <a:pt x="63" y="5"/>
                </a:lnTo>
                <a:lnTo>
                  <a:pt x="63" y="5"/>
                </a:lnTo>
                <a:close/>
                <a:moveTo>
                  <a:pt x="120" y="62"/>
                </a:moveTo>
                <a:lnTo>
                  <a:pt x="118" y="62"/>
                </a:lnTo>
                <a:lnTo>
                  <a:pt x="116" y="62"/>
                </a:lnTo>
                <a:lnTo>
                  <a:pt x="114" y="59"/>
                </a:lnTo>
                <a:lnTo>
                  <a:pt x="112" y="57"/>
                </a:lnTo>
                <a:lnTo>
                  <a:pt x="110" y="55"/>
                </a:lnTo>
                <a:lnTo>
                  <a:pt x="108" y="51"/>
                </a:lnTo>
                <a:lnTo>
                  <a:pt x="108" y="51"/>
                </a:lnTo>
                <a:lnTo>
                  <a:pt x="105" y="49"/>
                </a:lnTo>
                <a:lnTo>
                  <a:pt x="103" y="47"/>
                </a:lnTo>
                <a:lnTo>
                  <a:pt x="103" y="47"/>
                </a:lnTo>
                <a:lnTo>
                  <a:pt x="101" y="45"/>
                </a:lnTo>
                <a:lnTo>
                  <a:pt x="99" y="45"/>
                </a:lnTo>
                <a:lnTo>
                  <a:pt x="97" y="45"/>
                </a:lnTo>
                <a:lnTo>
                  <a:pt x="97" y="45"/>
                </a:lnTo>
                <a:lnTo>
                  <a:pt x="93" y="43"/>
                </a:lnTo>
                <a:lnTo>
                  <a:pt x="89" y="43"/>
                </a:lnTo>
                <a:lnTo>
                  <a:pt x="86" y="40"/>
                </a:lnTo>
                <a:lnTo>
                  <a:pt x="80" y="38"/>
                </a:lnTo>
                <a:lnTo>
                  <a:pt x="78" y="38"/>
                </a:lnTo>
                <a:lnTo>
                  <a:pt x="76" y="36"/>
                </a:lnTo>
                <a:lnTo>
                  <a:pt x="74" y="32"/>
                </a:lnTo>
                <a:lnTo>
                  <a:pt x="72" y="30"/>
                </a:lnTo>
                <a:lnTo>
                  <a:pt x="70" y="26"/>
                </a:lnTo>
                <a:lnTo>
                  <a:pt x="67" y="21"/>
                </a:lnTo>
                <a:lnTo>
                  <a:pt x="67" y="21"/>
                </a:lnTo>
                <a:lnTo>
                  <a:pt x="65" y="24"/>
                </a:lnTo>
                <a:lnTo>
                  <a:pt x="65" y="24"/>
                </a:lnTo>
                <a:lnTo>
                  <a:pt x="65" y="24"/>
                </a:lnTo>
                <a:lnTo>
                  <a:pt x="63" y="26"/>
                </a:lnTo>
                <a:lnTo>
                  <a:pt x="63" y="26"/>
                </a:lnTo>
                <a:lnTo>
                  <a:pt x="63" y="26"/>
                </a:lnTo>
                <a:lnTo>
                  <a:pt x="61" y="26"/>
                </a:lnTo>
                <a:lnTo>
                  <a:pt x="61" y="24"/>
                </a:lnTo>
                <a:lnTo>
                  <a:pt x="61" y="24"/>
                </a:lnTo>
                <a:lnTo>
                  <a:pt x="61" y="24"/>
                </a:lnTo>
                <a:lnTo>
                  <a:pt x="61" y="24"/>
                </a:lnTo>
                <a:lnTo>
                  <a:pt x="61" y="24"/>
                </a:lnTo>
                <a:lnTo>
                  <a:pt x="61" y="21"/>
                </a:lnTo>
                <a:lnTo>
                  <a:pt x="59" y="21"/>
                </a:lnTo>
                <a:lnTo>
                  <a:pt x="59" y="24"/>
                </a:lnTo>
                <a:lnTo>
                  <a:pt x="59" y="24"/>
                </a:lnTo>
                <a:lnTo>
                  <a:pt x="59" y="24"/>
                </a:lnTo>
                <a:lnTo>
                  <a:pt x="59" y="26"/>
                </a:lnTo>
                <a:lnTo>
                  <a:pt x="59" y="28"/>
                </a:lnTo>
                <a:lnTo>
                  <a:pt x="59" y="28"/>
                </a:lnTo>
                <a:lnTo>
                  <a:pt x="57" y="28"/>
                </a:lnTo>
                <a:lnTo>
                  <a:pt x="57" y="30"/>
                </a:lnTo>
                <a:lnTo>
                  <a:pt x="59" y="32"/>
                </a:lnTo>
                <a:lnTo>
                  <a:pt x="59" y="32"/>
                </a:lnTo>
                <a:lnTo>
                  <a:pt x="59" y="32"/>
                </a:lnTo>
                <a:lnTo>
                  <a:pt x="57" y="34"/>
                </a:lnTo>
                <a:lnTo>
                  <a:pt x="59" y="34"/>
                </a:lnTo>
                <a:lnTo>
                  <a:pt x="61" y="34"/>
                </a:lnTo>
                <a:lnTo>
                  <a:pt x="61" y="36"/>
                </a:lnTo>
                <a:lnTo>
                  <a:pt x="61" y="36"/>
                </a:lnTo>
                <a:lnTo>
                  <a:pt x="61" y="36"/>
                </a:lnTo>
                <a:lnTo>
                  <a:pt x="59" y="38"/>
                </a:lnTo>
                <a:lnTo>
                  <a:pt x="57" y="38"/>
                </a:lnTo>
                <a:lnTo>
                  <a:pt x="57" y="38"/>
                </a:lnTo>
                <a:lnTo>
                  <a:pt x="55" y="38"/>
                </a:lnTo>
                <a:lnTo>
                  <a:pt x="53" y="38"/>
                </a:lnTo>
                <a:lnTo>
                  <a:pt x="53" y="40"/>
                </a:lnTo>
                <a:lnTo>
                  <a:pt x="55" y="40"/>
                </a:lnTo>
                <a:lnTo>
                  <a:pt x="55" y="40"/>
                </a:lnTo>
                <a:lnTo>
                  <a:pt x="53" y="43"/>
                </a:lnTo>
                <a:lnTo>
                  <a:pt x="53" y="45"/>
                </a:lnTo>
                <a:lnTo>
                  <a:pt x="53" y="47"/>
                </a:lnTo>
                <a:lnTo>
                  <a:pt x="51" y="49"/>
                </a:lnTo>
                <a:lnTo>
                  <a:pt x="51" y="51"/>
                </a:lnTo>
                <a:lnTo>
                  <a:pt x="48" y="53"/>
                </a:lnTo>
                <a:lnTo>
                  <a:pt x="48" y="55"/>
                </a:lnTo>
                <a:lnTo>
                  <a:pt x="48" y="57"/>
                </a:lnTo>
                <a:lnTo>
                  <a:pt x="48" y="59"/>
                </a:lnTo>
                <a:lnTo>
                  <a:pt x="51" y="62"/>
                </a:lnTo>
                <a:lnTo>
                  <a:pt x="51" y="62"/>
                </a:lnTo>
                <a:lnTo>
                  <a:pt x="53" y="64"/>
                </a:lnTo>
                <a:lnTo>
                  <a:pt x="53" y="66"/>
                </a:lnTo>
                <a:lnTo>
                  <a:pt x="55" y="68"/>
                </a:lnTo>
                <a:lnTo>
                  <a:pt x="55" y="70"/>
                </a:lnTo>
                <a:lnTo>
                  <a:pt x="55" y="72"/>
                </a:lnTo>
                <a:lnTo>
                  <a:pt x="55" y="74"/>
                </a:lnTo>
                <a:lnTo>
                  <a:pt x="55" y="74"/>
                </a:lnTo>
                <a:lnTo>
                  <a:pt x="53" y="76"/>
                </a:lnTo>
                <a:lnTo>
                  <a:pt x="53" y="78"/>
                </a:lnTo>
                <a:lnTo>
                  <a:pt x="53" y="81"/>
                </a:lnTo>
                <a:lnTo>
                  <a:pt x="53" y="83"/>
                </a:lnTo>
                <a:lnTo>
                  <a:pt x="51" y="85"/>
                </a:lnTo>
                <a:lnTo>
                  <a:pt x="51" y="85"/>
                </a:lnTo>
                <a:lnTo>
                  <a:pt x="51" y="87"/>
                </a:lnTo>
                <a:lnTo>
                  <a:pt x="51" y="89"/>
                </a:lnTo>
                <a:lnTo>
                  <a:pt x="48" y="91"/>
                </a:lnTo>
                <a:lnTo>
                  <a:pt x="48" y="93"/>
                </a:lnTo>
                <a:lnTo>
                  <a:pt x="48" y="95"/>
                </a:lnTo>
                <a:lnTo>
                  <a:pt x="48" y="95"/>
                </a:lnTo>
                <a:lnTo>
                  <a:pt x="46" y="97"/>
                </a:lnTo>
                <a:lnTo>
                  <a:pt x="46" y="100"/>
                </a:lnTo>
                <a:lnTo>
                  <a:pt x="46" y="102"/>
                </a:lnTo>
                <a:lnTo>
                  <a:pt x="44" y="102"/>
                </a:lnTo>
                <a:lnTo>
                  <a:pt x="42" y="104"/>
                </a:lnTo>
                <a:lnTo>
                  <a:pt x="38" y="104"/>
                </a:lnTo>
                <a:lnTo>
                  <a:pt x="36" y="106"/>
                </a:lnTo>
                <a:lnTo>
                  <a:pt x="34" y="106"/>
                </a:lnTo>
                <a:lnTo>
                  <a:pt x="32" y="106"/>
                </a:lnTo>
                <a:lnTo>
                  <a:pt x="27" y="108"/>
                </a:lnTo>
                <a:lnTo>
                  <a:pt x="25" y="108"/>
                </a:lnTo>
                <a:lnTo>
                  <a:pt x="23" y="110"/>
                </a:lnTo>
                <a:lnTo>
                  <a:pt x="21" y="110"/>
                </a:lnTo>
                <a:lnTo>
                  <a:pt x="17" y="112"/>
                </a:lnTo>
                <a:lnTo>
                  <a:pt x="15" y="112"/>
                </a:lnTo>
                <a:lnTo>
                  <a:pt x="13" y="112"/>
                </a:lnTo>
                <a:lnTo>
                  <a:pt x="10" y="114"/>
                </a:lnTo>
                <a:lnTo>
                  <a:pt x="6" y="114"/>
                </a:lnTo>
                <a:lnTo>
                  <a:pt x="4" y="117"/>
                </a:lnTo>
                <a:lnTo>
                  <a:pt x="2" y="117"/>
                </a:lnTo>
                <a:lnTo>
                  <a:pt x="0" y="117"/>
                </a:lnTo>
                <a:lnTo>
                  <a:pt x="0" y="119"/>
                </a:lnTo>
                <a:lnTo>
                  <a:pt x="2" y="121"/>
                </a:lnTo>
                <a:lnTo>
                  <a:pt x="2" y="123"/>
                </a:lnTo>
                <a:lnTo>
                  <a:pt x="2" y="123"/>
                </a:lnTo>
                <a:lnTo>
                  <a:pt x="4" y="125"/>
                </a:lnTo>
                <a:lnTo>
                  <a:pt x="4" y="127"/>
                </a:lnTo>
                <a:lnTo>
                  <a:pt x="4" y="129"/>
                </a:lnTo>
                <a:lnTo>
                  <a:pt x="6" y="129"/>
                </a:lnTo>
                <a:lnTo>
                  <a:pt x="6" y="131"/>
                </a:lnTo>
                <a:lnTo>
                  <a:pt x="6" y="133"/>
                </a:lnTo>
                <a:lnTo>
                  <a:pt x="8" y="136"/>
                </a:lnTo>
                <a:lnTo>
                  <a:pt x="8" y="136"/>
                </a:lnTo>
                <a:lnTo>
                  <a:pt x="8" y="138"/>
                </a:lnTo>
                <a:lnTo>
                  <a:pt x="8" y="140"/>
                </a:lnTo>
                <a:lnTo>
                  <a:pt x="10" y="142"/>
                </a:lnTo>
                <a:lnTo>
                  <a:pt x="10" y="142"/>
                </a:lnTo>
                <a:lnTo>
                  <a:pt x="10" y="144"/>
                </a:lnTo>
                <a:lnTo>
                  <a:pt x="13" y="144"/>
                </a:lnTo>
                <a:lnTo>
                  <a:pt x="13" y="146"/>
                </a:lnTo>
                <a:lnTo>
                  <a:pt x="15" y="148"/>
                </a:lnTo>
                <a:lnTo>
                  <a:pt x="15" y="150"/>
                </a:lnTo>
                <a:lnTo>
                  <a:pt x="17" y="152"/>
                </a:lnTo>
                <a:lnTo>
                  <a:pt x="17" y="155"/>
                </a:lnTo>
                <a:lnTo>
                  <a:pt x="21" y="152"/>
                </a:lnTo>
                <a:lnTo>
                  <a:pt x="25" y="152"/>
                </a:lnTo>
                <a:lnTo>
                  <a:pt x="27" y="150"/>
                </a:lnTo>
                <a:lnTo>
                  <a:pt x="29" y="150"/>
                </a:lnTo>
                <a:lnTo>
                  <a:pt x="32" y="148"/>
                </a:lnTo>
                <a:lnTo>
                  <a:pt x="36" y="148"/>
                </a:lnTo>
                <a:lnTo>
                  <a:pt x="40" y="148"/>
                </a:lnTo>
                <a:lnTo>
                  <a:pt x="40" y="148"/>
                </a:lnTo>
                <a:lnTo>
                  <a:pt x="42" y="150"/>
                </a:lnTo>
                <a:lnTo>
                  <a:pt x="46" y="148"/>
                </a:lnTo>
                <a:lnTo>
                  <a:pt x="48" y="146"/>
                </a:lnTo>
                <a:lnTo>
                  <a:pt x="51" y="144"/>
                </a:lnTo>
                <a:lnTo>
                  <a:pt x="51" y="142"/>
                </a:lnTo>
                <a:lnTo>
                  <a:pt x="51" y="142"/>
                </a:lnTo>
                <a:lnTo>
                  <a:pt x="51" y="142"/>
                </a:lnTo>
                <a:lnTo>
                  <a:pt x="51" y="140"/>
                </a:lnTo>
                <a:lnTo>
                  <a:pt x="53" y="136"/>
                </a:lnTo>
                <a:lnTo>
                  <a:pt x="55" y="136"/>
                </a:lnTo>
                <a:lnTo>
                  <a:pt x="61" y="133"/>
                </a:lnTo>
                <a:lnTo>
                  <a:pt x="65" y="133"/>
                </a:lnTo>
                <a:lnTo>
                  <a:pt x="67" y="133"/>
                </a:lnTo>
                <a:lnTo>
                  <a:pt x="70" y="131"/>
                </a:lnTo>
                <a:lnTo>
                  <a:pt x="72" y="125"/>
                </a:lnTo>
                <a:lnTo>
                  <a:pt x="74" y="121"/>
                </a:lnTo>
                <a:lnTo>
                  <a:pt x="76" y="121"/>
                </a:lnTo>
                <a:lnTo>
                  <a:pt x="80" y="119"/>
                </a:lnTo>
                <a:lnTo>
                  <a:pt x="82" y="119"/>
                </a:lnTo>
                <a:lnTo>
                  <a:pt x="86" y="119"/>
                </a:lnTo>
                <a:lnTo>
                  <a:pt x="89" y="119"/>
                </a:lnTo>
                <a:lnTo>
                  <a:pt x="89" y="117"/>
                </a:lnTo>
                <a:lnTo>
                  <a:pt x="89" y="114"/>
                </a:lnTo>
                <a:lnTo>
                  <a:pt x="89" y="114"/>
                </a:lnTo>
                <a:lnTo>
                  <a:pt x="89" y="110"/>
                </a:lnTo>
                <a:lnTo>
                  <a:pt x="86" y="108"/>
                </a:lnTo>
                <a:lnTo>
                  <a:pt x="86" y="106"/>
                </a:lnTo>
                <a:lnTo>
                  <a:pt x="89" y="104"/>
                </a:lnTo>
                <a:lnTo>
                  <a:pt x="89" y="102"/>
                </a:lnTo>
                <a:lnTo>
                  <a:pt x="89" y="100"/>
                </a:lnTo>
                <a:lnTo>
                  <a:pt x="89" y="97"/>
                </a:lnTo>
                <a:lnTo>
                  <a:pt x="91" y="95"/>
                </a:lnTo>
                <a:lnTo>
                  <a:pt x="93" y="93"/>
                </a:lnTo>
                <a:lnTo>
                  <a:pt x="95" y="93"/>
                </a:lnTo>
                <a:lnTo>
                  <a:pt x="95" y="93"/>
                </a:lnTo>
                <a:lnTo>
                  <a:pt x="95" y="93"/>
                </a:lnTo>
                <a:lnTo>
                  <a:pt x="95" y="95"/>
                </a:lnTo>
                <a:lnTo>
                  <a:pt x="95" y="95"/>
                </a:lnTo>
                <a:lnTo>
                  <a:pt x="97" y="95"/>
                </a:lnTo>
                <a:lnTo>
                  <a:pt x="99" y="95"/>
                </a:lnTo>
                <a:lnTo>
                  <a:pt x="99" y="93"/>
                </a:lnTo>
                <a:lnTo>
                  <a:pt x="101" y="89"/>
                </a:lnTo>
                <a:lnTo>
                  <a:pt x="105" y="85"/>
                </a:lnTo>
                <a:lnTo>
                  <a:pt x="108" y="81"/>
                </a:lnTo>
                <a:lnTo>
                  <a:pt x="112" y="78"/>
                </a:lnTo>
                <a:lnTo>
                  <a:pt x="112" y="78"/>
                </a:lnTo>
                <a:lnTo>
                  <a:pt x="114" y="74"/>
                </a:lnTo>
                <a:lnTo>
                  <a:pt x="116" y="70"/>
                </a:lnTo>
                <a:lnTo>
                  <a:pt x="118" y="70"/>
                </a:lnTo>
                <a:lnTo>
                  <a:pt x="118" y="66"/>
                </a:lnTo>
                <a:lnTo>
                  <a:pt x="120" y="66"/>
                </a:lnTo>
                <a:lnTo>
                  <a:pt x="120" y="64"/>
                </a:lnTo>
                <a:lnTo>
                  <a:pt x="120" y="62"/>
                </a:lnTo>
                <a:close/>
                <a:moveTo>
                  <a:pt x="103" y="93"/>
                </a:moveTo>
                <a:lnTo>
                  <a:pt x="101" y="95"/>
                </a:lnTo>
                <a:lnTo>
                  <a:pt x="101" y="97"/>
                </a:lnTo>
                <a:lnTo>
                  <a:pt x="101" y="97"/>
                </a:lnTo>
                <a:lnTo>
                  <a:pt x="103" y="97"/>
                </a:lnTo>
                <a:lnTo>
                  <a:pt x="103" y="97"/>
                </a:lnTo>
                <a:lnTo>
                  <a:pt x="105" y="95"/>
                </a:lnTo>
                <a:lnTo>
                  <a:pt x="105" y="93"/>
                </a:lnTo>
                <a:lnTo>
                  <a:pt x="105" y="91"/>
                </a:lnTo>
                <a:lnTo>
                  <a:pt x="103" y="93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85" name="Freeform 485"/>
          <p:cNvSpPr>
            <a:spLocks noEditPoints="1"/>
          </p:cNvSpPr>
          <p:nvPr/>
        </p:nvSpPr>
        <p:spPr bwMode="auto">
          <a:xfrm>
            <a:off x="8415337" y="4559300"/>
            <a:ext cx="539750" cy="1027113"/>
          </a:xfrm>
          <a:custGeom>
            <a:avLst/>
            <a:gdLst>
              <a:gd name="T0" fmla="*/ 2 w 340"/>
              <a:gd name="T1" fmla="*/ 617 h 647"/>
              <a:gd name="T2" fmla="*/ 19 w 340"/>
              <a:gd name="T3" fmla="*/ 643 h 647"/>
              <a:gd name="T4" fmla="*/ 25 w 340"/>
              <a:gd name="T5" fmla="*/ 643 h 647"/>
              <a:gd name="T6" fmla="*/ 137 w 340"/>
              <a:gd name="T7" fmla="*/ 446 h 647"/>
              <a:gd name="T8" fmla="*/ 116 w 340"/>
              <a:gd name="T9" fmla="*/ 535 h 647"/>
              <a:gd name="T10" fmla="*/ 114 w 340"/>
              <a:gd name="T11" fmla="*/ 531 h 647"/>
              <a:gd name="T12" fmla="*/ 114 w 340"/>
              <a:gd name="T13" fmla="*/ 531 h 647"/>
              <a:gd name="T14" fmla="*/ 101 w 340"/>
              <a:gd name="T15" fmla="*/ 533 h 647"/>
              <a:gd name="T16" fmla="*/ 95 w 340"/>
              <a:gd name="T17" fmla="*/ 520 h 647"/>
              <a:gd name="T18" fmla="*/ 76 w 340"/>
              <a:gd name="T19" fmla="*/ 543 h 647"/>
              <a:gd name="T20" fmla="*/ 69 w 340"/>
              <a:gd name="T21" fmla="*/ 562 h 647"/>
              <a:gd name="T22" fmla="*/ 61 w 340"/>
              <a:gd name="T23" fmla="*/ 566 h 647"/>
              <a:gd name="T24" fmla="*/ 57 w 340"/>
              <a:gd name="T25" fmla="*/ 571 h 647"/>
              <a:gd name="T26" fmla="*/ 46 w 340"/>
              <a:gd name="T27" fmla="*/ 577 h 647"/>
              <a:gd name="T28" fmla="*/ 29 w 340"/>
              <a:gd name="T29" fmla="*/ 586 h 647"/>
              <a:gd name="T30" fmla="*/ 15 w 340"/>
              <a:gd name="T31" fmla="*/ 600 h 647"/>
              <a:gd name="T32" fmla="*/ 8 w 340"/>
              <a:gd name="T33" fmla="*/ 607 h 647"/>
              <a:gd name="T34" fmla="*/ 6 w 340"/>
              <a:gd name="T35" fmla="*/ 609 h 647"/>
              <a:gd name="T36" fmla="*/ 6 w 340"/>
              <a:gd name="T37" fmla="*/ 617 h 647"/>
              <a:gd name="T38" fmla="*/ 6 w 340"/>
              <a:gd name="T39" fmla="*/ 621 h 647"/>
              <a:gd name="T40" fmla="*/ 21 w 340"/>
              <a:gd name="T41" fmla="*/ 630 h 647"/>
              <a:gd name="T42" fmla="*/ 31 w 340"/>
              <a:gd name="T43" fmla="*/ 634 h 647"/>
              <a:gd name="T44" fmla="*/ 57 w 340"/>
              <a:gd name="T45" fmla="*/ 624 h 647"/>
              <a:gd name="T46" fmla="*/ 67 w 340"/>
              <a:gd name="T47" fmla="*/ 611 h 647"/>
              <a:gd name="T48" fmla="*/ 74 w 340"/>
              <a:gd name="T49" fmla="*/ 590 h 647"/>
              <a:gd name="T50" fmla="*/ 86 w 340"/>
              <a:gd name="T51" fmla="*/ 583 h 647"/>
              <a:gd name="T52" fmla="*/ 93 w 340"/>
              <a:gd name="T53" fmla="*/ 579 h 647"/>
              <a:gd name="T54" fmla="*/ 101 w 340"/>
              <a:gd name="T55" fmla="*/ 579 h 647"/>
              <a:gd name="T56" fmla="*/ 95 w 340"/>
              <a:gd name="T57" fmla="*/ 573 h 647"/>
              <a:gd name="T58" fmla="*/ 107 w 340"/>
              <a:gd name="T59" fmla="*/ 556 h 647"/>
              <a:gd name="T60" fmla="*/ 118 w 340"/>
              <a:gd name="T61" fmla="*/ 539 h 647"/>
              <a:gd name="T62" fmla="*/ 340 w 340"/>
              <a:gd name="T63" fmla="*/ 13 h 647"/>
              <a:gd name="T64" fmla="*/ 321 w 340"/>
              <a:gd name="T65" fmla="*/ 0 h 647"/>
              <a:gd name="T66" fmla="*/ 171 w 340"/>
              <a:gd name="T67" fmla="*/ 471 h 647"/>
              <a:gd name="T68" fmla="*/ 148 w 340"/>
              <a:gd name="T69" fmla="*/ 469 h 647"/>
              <a:gd name="T70" fmla="*/ 141 w 340"/>
              <a:gd name="T71" fmla="*/ 454 h 647"/>
              <a:gd name="T72" fmla="*/ 139 w 340"/>
              <a:gd name="T73" fmla="*/ 459 h 647"/>
              <a:gd name="T74" fmla="*/ 129 w 340"/>
              <a:gd name="T75" fmla="*/ 457 h 647"/>
              <a:gd name="T76" fmla="*/ 124 w 340"/>
              <a:gd name="T77" fmla="*/ 442 h 647"/>
              <a:gd name="T78" fmla="*/ 120 w 340"/>
              <a:gd name="T79" fmla="*/ 429 h 647"/>
              <a:gd name="T80" fmla="*/ 112 w 340"/>
              <a:gd name="T81" fmla="*/ 425 h 647"/>
              <a:gd name="T82" fmla="*/ 103 w 340"/>
              <a:gd name="T83" fmla="*/ 423 h 647"/>
              <a:gd name="T84" fmla="*/ 103 w 340"/>
              <a:gd name="T85" fmla="*/ 425 h 647"/>
              <a:gd name="T86" fmla="*/ 107 w 340"/>
              <a:gd name="T87" fmla="*/ 429 h 647"/>
              <a:gd name="T88" fmla="*/ 116 w 340"/>
              <a:gd name="T89" fmla="*/ 448 h 647"/>
              <a:gd name="T90" fmla="*/ 118 w 340"/>
              <a:gd name="T91" fmla="*/ 444 h 647"/>
              <a:gd name="T92" fmla="*/ 118 w 340"/>
              <a:gd name="T93" fmla="*/ 450 h 647"/>
              <a:gd name="T94" fmla="*/ 126 w 340"/>
              <a:gd name="T95" fmla="*/ 461 h 647"/>
              <a:gd name="T96" fmla="*/ 126 w 340"/>
              <a:gd name="T97" fmla="*/ 471 h 647"/>
              <a:gd name="T98" fmla="*/ 122 w 340"/>
              <a:gd name="T99" fmla="*/ 493 h 647"/>
              <a:gd name="T100" fmla="*/ 114 w 340"/>
              <a:gd name="T101" fmla="*/ 503 h 647"/>
              <a:gd name="T102" fmla="*/ 133 w 340"/>
              <a:gd name="T103" fmla="*/ 522 h 647"/>
              <a:gd name="T104" fmla="*/ 129 w 340"/>
              <a:gd name="T105" fmla="*/ 535 h 647"/>
              <a:gd name="T106" fmla="*/ 135 w 340"/>
              <a:gd name="T107" fmla="*/ 541 h 647"/>
              <a:gd name="T108" fmla="*/ 156 w 340"/>
              <a:gd name="T109" fmla="*/ 518 h 647"/>
              <a:gd name="T110" fmla="*/ 164 w 340"/>
              <a:gd name="T111" fmla="*/ 497 h 647"/>
              <a:gd name="T112" fmla="*/ 175 w 340"/>
              <a:gd name="T113" fmla="*/ 490 h 647"/>
              <a:gd name="T114" fmla="*/ 181 w 340"/>
              <a:gd name="T115" fmla="*/ 469 h 6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0" h="647">
                <a:moveTo>
                  <a:pt x="2" y="617"/>
                </a:moveTo>
                <a:lnTo>
                  <a:pt x="2" y="617"/>
                </a:lnTo>
                <a:lnTo>
                  <a:pt x="4" y="617"/>
                </a:lnTo>
                <a:lnTo>
                  <a:pt x="4" y="617"/>
                </a:lnTo>
                <a:lnTo>
                  <a:pt x="4" y="617"/>
                </a:lnTo>
                <a:lnTo>
                  <a:pt x="4" y="615"/>
                </a:lnTo>
                <a:lnTo>
                  <a:pt x="4" y="615"/>
                </a:lnTo>
                <a:lnTo>
                  <a:pt x="4" y="615"/>
                </a:lnTo>
                <a:lnTo>
                  <a:pt x="2" y="615"/>
                </a:lnTo>
                <a:lnTo>
                  <a:pt x="0" y="617"/>
                </a:lnTo>
                <a:lnTo>
                  <a:pt x="2" y="617"/>
                </a:lnTo>
                <a:lnTo>
                  <a:pt x="2" y="617"/>
                </a:lnTo>
                <a:close/>
                <a:moveTo>
                  <a:pt x="25" y="640"/>
                </a:moveTo>
                <a:lnTo>
                  <a:pt x="25" y="640"/>
                </a:lnTo>
                <a:lnTo>
                  <a:pt x="23" y="640"/>
                </a:lnTo>
                <a:lnTo>
                  <a:pt x="23" y="640"/>
                </a:lnTo>
                <a:lnTo>
                  <a:pt x="25" y="640"/>
                </a:lnTo>
                <a:lnTo>
                  <a:pt x="25" y="638"/>
                </a:lnTo>
                <a:lnTo>
                  <a:pt x="23" y="636"/>
                </a:lnTo>
                <a:lnTo>
                  <a:pt x="19" y="636"/>
                </a:lnTo>
                <a:lnTo>
                  <a:pt x="19" y="638"/>
                </a:lnTo>
                <a:lnTo>
                  <a:pt x="21" y="640"/>
                </a:lnTo>
                <a:lnTo>
                  <a:pt x="19" y="640"/>
                </a:lnTo>
                <a:lnTo>
                  <a:pt x="19" y="643"/>
                </a:lnTo>
                <a:lnTo>
                  <a:pt x="19" y="643"/>
                </a:lnTo>
                <a:lnTo>
                  <a:pt x="17" y="643"/>
                </a:lnTo>
                <a:lnTo>
                  <a:pt x="17" y="645"/>
                </a:lnTo>
                <a:lnTo>
                  <a:pt x="17" y="645"/>
                </a:lnTo>
                <a:lnTo>
                  <a:pt x="17" y="647"/>
                </a:lnTo>
                <a:lnTo>
                  <a:pt x="17" y="647"/>
                </a:lnTo>
                <a:lnTo>
                  <a:pt x="19" y="647"/>
                </a:lnTo>
                <a:lnTo>
                  <a:pt x="19" y="645"/>
                </a:lnTo>
                <a:lnTo>
                  <a:pt x="21" y="645"/>
                </a:lnTo>
                <a:lnTo>
                  <a:pt x="21" y="645"/>
                </a:lnTo>
                <a:lnTo>
                  <a:pt x="23" y="645"/>
                </a:lnTo>
                <a:lnTo>
                  <a:pt x="25" y="643"/>
                </a:lnTo>
                <a:lnTo>
                  <a:pt x="27" y="643"/>
                </a:lnTo>
                <a:lnTo>
                  <a:pt x="27" y="643"/>
                </a:lnTo>
                <a:lnTo>
                  <a:pt x="27" y="640"/>
                </a:lnTo>
                <a:lnTo>
                  <a:pt x="25" y="640"/>
                </a:lnTo>
                <a:close/>
                <a:moveTo>
                  <a:pt x="8" y="609"/>
                </a:moveTo>
                <a:lnTo>
                  <a:pt x="8" y="607"/>
                </a:lnTo>
                <a:lnTo>
                  <a:pt x="8" y="607"/>
                </a:lnTo>
                <a:lnTo>
                  <a:pt x="6" y="609"/>
                </a:lnTo>
                <a:lnTo>
                  <a:pt x="6" y="609"/>
                </a:lnTo>
                <a:lnTo>
                  <a:pt x="8" y="609"/>
                </a:lnTo>
                <a:close/>
                <a:moveTo>
                  <a:pt x="135" y="446"/>
                </a:moveTo>
                <a:lnTo>
                  <a:pt x="137" y="446"/>
                </a:lnTo>
                <a:lnTo>
                  <a:pt x="137" y="446"/>
                </a:lnTo>
                <a:lnTo>
                  <a:pt x="139" y="446"/>
                </a:lnTo>
                <a:lnTo>
                  <a:pt x="139" y="446"/>
                </a:lnTo>
                <a:lnTo>
                  <a:pt x="137" y="444"/>
                </a:lnTo>
                <a:lnTo>
                  <a:pt x="137" y="444"/>
                </a:lnTo>
                <a:lnTo>
                  <a:pt x="137" y="442"/>
                </a:lnTo>
                <a:lnTo>
                  <a:pt x="135" y="442"/>
                </a:lnTo>
                <a:lnTo>
                  <a:pt x="135" y="442"/>
                </a:lnTo>
                <a:lnTo>
                  <a:pt x="135" y="444"/>
                </a:lnTo>
                <a:lnTo>
                  <a:pt x="135" y="444"/>
                </a:lnTo>
                <a:lnTo>
                  <a:pt x="135" y="446"/>
                </a:lnTo>
                <a:close/>
                <a:moveTo>
                  <a:pt x="116" y="535"/>
                </a:moveTo>
                <a:lnTo>
                  <a:pt x="116" y="535"/>
                </a:lnTo>
                <a:lnTo>
                  <a:pt x="116" y="533"/>
                </a:lnTo>
                <a:lnTo>
                  <a:pt x="118" y="533"/>
                </a:lnTo>
                <a:lnTo>
                  <a:pt x="118" y="533"/>
                </a:lnTo>
                <a:lnTo>
                  <a:pt x="118" y="531"/>
                </a:lnTo>
                <a:lnTo>
                  <a:pt x="120" y="531"/>
                </a:lnTo>
                <a:lnTo>
                  <a:pt x="118" y="531"/>
                </a:lnTo>
                <a:lnTo>
                  <a:pt x="118" y="528"/>
                </a:lnTo>
                <a:lnTo>
                  <a:pt x="116" y="531"/>
                </a:lnTo>
                <a:lnTo>
                  <a:pt x="116" y="531"/>
                </a:lnTo>
                <a:lnTo>
                  <a:pt x="116" y="531"/>
                </a:lnTo>
                <a:lnTo>
                  <a:pt x="114" y="531"/>
                </a:lnTo>
                <a:lnTo>
                  <a:pt x="114" y="531"/>
                </a:lnTo>
                <a:lnTo>
                  <a:pt x="116" y="531"/>
                </a:lnTo>
                <a:lnTo>
                  <a:pt x="114" y="531"/>
                </a:lnTo>
                <a:lnTo>
                  <a:pt x="114" y="533"/>
                </a:lnTo>
                <a:lnTo>
                  <a:pt x="114" y="533"/>
                </a:lnTo>
                <a:lnTo>
                  <a:pt x="114" y="535"/>
                </a:lnTo>
                <a:lnTo>
                  <a:pt x="112" y="535"/>
                </a:lnTo>
                <a:lnTo>
                  <a:pt x="112" y="533"/>
                </a:lnTo>
                <a:lnTo>
                  <a:pt x="112" y="533"/>
                </a:lnTo>
                <a:lnTo>
                  <a:pt x="114" y="531"/>
                </a:lnTo>
                <a:lnTo>
                  <a:pt x="112" y="531"/>
                </a:lnTo>
                <a:lnTo>
                  <a:pt x="114" y="531"/>
                </a:lnTo>
                <a:lnTo>
                  <a:pt x="114" y="528"/>
                </a:lnTo>
                <a:lnTo>
                  <a:pt x="114" y="528"/>
                </a:lnTo>
                <a:lnTo>
                  <a:pt x="114" y="528"/>
                </a:lnTo>
                <a:lnTo>
                  <a:pt x="114" y="528"/>
                </a:lnTo>
                <a:lnTo>
                  <a:pt x="112" y="528"/>
                </a:lnTo>
                <a:lnTo>
                  <a:pt x="110" y="531"/>
                </a:lnTo>
                <a:lnTo>
                  <a:pt x="107" y="531"/>
                </a:lnTo>
                <a:lnTo>
                  <a:pt x="105" y="533"/>
                </a:lnTo>
                <a:lnTo>
                  <a:pt x="105" y="533"/>
                </a:lnTo>
                <a:lnTo>
                  <a:pt x="103" y="535"/>
                </a:lnTo>
                <a:lnTo>
                  <a:pt x="101" y="535"/>
                </a:lnTo>
                <a:lnTo>
                  <a:pt x="101" y="533"/>
                </a:lnTo>
                <a:lnTo>
                  <a:pt x="101" y="531"/>
                </a:lnTo>
                <a:lnTo>
                  <a:pt x="99" y="528"/>
                </a:lnTo>
                <a:lnTo>
                  <a:pt x="99" y="526"/>
                </a:lnTo>
                <a:lnTo>
                  <a:pt x="97" y="526"/>
                </a:lnTo>
                <a:lnTo>
                  <a:pt x="95" y="526"/>
                </a:lnTo>
                <a:lnTo>
                  <a:pt x="95" y="524"/>
                </a:lnTo>
                <a:lnTo>
                  <a:pt x="95" y="524"/>
                </a:lnTo>
                <a:lnTo>
                  <a:pt x="95" y="522"/>
                </a:lnTo>
                <a:lnTo>
                  <a:pt x="95" y="522"/>
                </a:lnTo>
                <a:lnTo>
                  <a:pt x="99" y="520"/>
                </a:lnTo>
                <a:lnTo>
                  <a:pt x="97" y="520"/>
                </a:lnTo>
                <a:lnTo>
                  <a:pt x="95" y="520"/>
                </a:lnTo>
                <a:lnTo>
                  <a:pt x="95" y="520"/>
                </a:lnTo>
                <a:lnTo>
                  <a:pt x="91" y="522"/>
                </a:lnTo>
                <a:lnTo>
                  <a:pt x="88" y="526"/>
                </a:lnTo>
                <a:lnTo>
                  <a:pt x="86" y="528"/>
                </a:lnTo>
                <a:lnTo>
                  <a:pt x="86" y="533"/>
                </a:lnTo>
                <a:lnTo>
                  <a:pt x="84" y="537"/>
                </a:lnTo>
                <a:lnTo>
                  <a:pt x="84" y="539"/>
                </a:lnTo>
                <a:lnTo>
                  <a:pt x="82" y="541"/>
                </a:lnTo>
                <a:lnTo>
                  <a:pt x="80" y="543"/>
                </a:lnTo>
                <a:lnTo>
                  <a:pt x="80" y="543"/>
                </a:lnTo>
                <a:lnTo>
                  <a:pt x="78" y="543"/>
                </a:lnTo>
                <a:lnTo>
                  <a:pt x="76" y="543"/>
                </a:lnTo>
                <a:lnTo>
                  <a:pt x="76" y="547"/>
                </a:lnTo>
                <a:lnTo>
                  <a:pt x="74" y="550"/>
                </a:lnTo>
                <a:lnTo>
                  <a:pt x="74" y="552"/>
                </a:lnTo>
                <a:lnTo>
                  <a:pt x="74" y="554"/>
                </a:lnTo>
                <a:lnTo>
                  <a:pt x="74" y="556"/>
                </a:lnTo>
                <a:lnTo>
                  <a:pt x="74" y="556"/>
                </a:lnTo>
                <a:lnTo>
                  <a:pt x="74" y="556"/>
                </a:lnTo>
                <a:lnTo>
                  <a:pt x="74" y="556"/>
                </a:lnTo>
                <a:lnTo>
                  <a:pt x="72" y="556"/>
                </a:lnTo>
                <a:lnTo>
                  <a:pt x="72" y="558"/>
                </a:lnTo>
                <a:lnTo>
                  <a:pt x="69" y="560"/>
                </a:lnTo>
                <a:lnTo>
                  <a:pt x="69" y="562"/>
                </a:lnTo>
                <a:lnTo>
                  <a:pt x="69" y="564"/>
                </a:lnTo>
                <a:lnTo>
                  <a:pt x="69" y="564"/>
                </a:lnTo>
                <a:lnTo>
                  <a:pt x="69" y="562"/>
                </a:lnTo>
                <a:lnTo>
                  <a:pt x="69" y="562"/>
                </a:lnTo>
                <a:lnTo>
                  <a:pt x="67" y="560"/>
                </a:lnTo>
                <a:lnTo>
                  <a:pt x="67" y="564"/>
                </a:lnTo>
                <a:lnTo>
                  <a:pt x="65" y="564"/>
                </a:lnTo>
                <a:lnTo>
                  <a:pt x="65" y="566"/>
                </a:lnTo>
                <a:lnTo>
                  <a:pt x="65" y="566"/>
                </a:lnTo>
                <a:lnTo>
                  <a:pt x="63" y="566"/>
                </a:lnTo>
                <a:lnTo>
                  <a:pt x="63" y="566"/>
                </a:lnTo>
                <a:lnTo>
                  <a:pt x="61" y="566"/>
                </a:lnTo>
                <a:lnTo>
                  <a:pt x="61" y="566"/>
                </a:lnTo>
                <a:lnTo>
                  <a:pt x="63" y="569"/>
                </a:lnTo>
                <a:lnTo>
                  <a:pt x="61" y="566"/>
                </a:lnTo>
                <a:lnTo>
                  <a:pt x="61" y="566"/>
                </a:lnTo>
                <a:lnTo>
                  <a:pt x="59" y="566"/>
                </a:lnTo>
                <a:lnTo>
                  <a:pt x="59" y="569"/>
                </a:lnTo>
                <a:lnTo>
                  <a:pt x="59" y="569"/>
                </a:lnTo>
                <a:lnTo>
                  <a:pt x="59" y="569"/>
                </a:lnTo>
                <a:lnTo>
                  <a:pt x="59" y="569"/>
                </a:lnTo>
                <a:lnTo>
                  <a:pt x="59" y="569"/>
                </a:lnTo>
                <a:lnTo>
                  <a:pt x="57" y="569"/>
                </a:lnTo>
                <a:lnTo>
                  <a:pt x="57" y="571"/>
                </a:lnTo>
                <a:lnTo>
                  <a:pt x="57" y="571"/>
                </a:lnTo>
                <a:lnTo>
                  <a:pt x="55" y="571"/>
                </a:lnTo>
                <a:lnTo>
                  <a:pt x="55" y="573"/>
                </a:lnTo>
                <a:lnTo>
                  <a:pt x="50" y="575"/>
                </a:lnTo>
                <a:lnTo>
                  <a:pt x="53" y="575"/>
                </a:lnTo>
                <a:lnTo>
                  <a:pt x="53" y="575"/>
                </a:lnTo>
                <a:lnTo>
                  <a:pt x="50" y="575"/>
                </a:lnTo>
                <a:lnTo>
                  <a:pt x="50" y="575"/>
                </a:lnTo>
                <a:lnTo>
                  <a:pt x="50" y="577"/>
                </a:lnTo>
                <a:lnTo>
                  <a:pt x="50" y="577"/>
                </a:lnTo>
                <a:lnTo>
                  <a:pt x="48" y="577"/>
                </a:lnTo>
                <a:lnTo>
                  <a:pt x="46" y="577"/>
                </a:lnTo>
                <a:lnTo>
                  <a:pt x="44" y="579"/>
                </a:lnTo>
                <a:lnTo>
                  <a:pt x="40" y="581"/>
                </a:lnTo>
                <a:lnTo>
                  <a:pt x="40" y="581"/>
                </a:lnTo>
                <a:lnTo>
                  <a:pt x="42" y="583"/>
                </a:lnTo>
                <a:lnTo>
                  <a:pt x="40" y="583"/>
                </a:lnTo>
                <a:lnTo>
                  <a:pt x="40" y="581"/>
                </a:lnTo>
                <a:lnTo>
                  <a:pt x="38" y="583"/>
                </a:lnTo>
                <a:lnTo>
                  <a:pt x="36" y="586"/>
                </a:lnTo>
                <a:lnTo>
                  <a:pt x="36" y="586"/>
                </a:lnTo>
                <a:lnTo>
                  <a:pt x="34" y="583"/>
                </a:lnTo>
                <a:lnTo>
                  <a:pt x="29" y="586"/>
                </a:lnTo>
                <a:lnTo>
                  <a:pt x="29" y="586"/>
                </a:lnTo>
                <a:lnTo>
                  <a:pt x="25" y="590"/>
                </a:lnTo>
                <a:lnTo>
                  <a:pt x="23" y="592"/>
                </a:lnTo>
                <a:lnTo>
                  <a:pt x="21" y="594"/>
                </a:lnTo>
                <a:lnTo>
                  <a:pt x="21" y="596"/>
                </a:lnTo>
                <a:lnTo>
                  <a:pt x="21" y="596"/>
                </a:lnTo>
                <a:lnTo>
                  <a:pt x="21" y="598"/>
                </a:lnTo>
                <a:lnTo>
                  <a:pt x="21" y="596"/>
                </a:lnTo>
                <a:lnTo>
                  <a:pt x="19" y="596"/>
                </a:lnTo>
                <a:lnTo>
                  <a:pt x="19" y="596"/>
                </a:lnTo>
                <a:lnTo>
                  <a:pt x="17" y="598"/>
                </a:lnTo>
                <a:lnTo>
                  <a:pt x="15" y="600"/>
                </a:lnTo>
                <a:lnTo>
                  <a:pt x="15" y="600"/>
                </a:lnTo>
                <a:lnTo>
                  <a:pt x="15" y="600"/>
                </a:lnTo>
                <a:lnTo>
                  <a:pt x="15" y="600"/>
                </a:lnTo>
                <a:lnTo>
                  <a:pt x="15" y="602"/>
                </a:lnTo>
                <a:lnTo>
                  <a:pt x="15" y="602"/>
                </a:lnTo>
                <a:lnTo>
                  <a:pt x="15" y="600"/>
                </a:lnTo>
                <a:lnTo>
                  <a:pt x="10" y="602"/>
                </a:lnTo>
                <a:lnTo>
                  <a:pt x="10" y="605"/>
                </a:lnTo>
                <a:lnTo>
                  <a:pt x="10" y="605"/>
                </a:lnTo>
                <a:lnTo>
                  <a:pt x="12" y="605"/>
                </a:lnTo>
                <a:lnTo>
                  <a:pt x="10" y="605"/>
                </a:lnTo>
                <a:lnTo>
                  <a:pt x="10" y="605"/>
                </a:lnTo>
                <a:lnTo>
                  <a:pt x="8" y="607"/>
                </a:lnTo>
                <a:lnTo>
                  <a:pt x="8" y="607"/>
                </a:lnTo>
                <a:lnTo>
                  <a:pt x="8" y="609"/>
                </a:lnTo>
                <a:lnTo>
                  <a:pt x="10" y="609"/>
                </a:lnTo>
                <a:lnTo>
                  <a:pt x="10" y="609"/>
                </a:lnTo>
                <a:lnTo>
                  <a:pt x="10" y="609"/>
                </a:lnTo>
                <a:lnTo>
                  <a:pt x="10" y="609"/>
                </a:lnTo>
                <a:lnTo>
                  <a:pt x="10" y="609"/>
                </a:lnTo>
                <a:lnTo>
                  <a:pt x="10" y="611"/>
                </a:lnTo>
                <a:lnTo>
                  <a:pt x="10" y="611"/>
                </a:lnTo>
                <a:lnTo>
                  <a:pt x="8" y="611"/>
                </a:lnTo>
                <a:lnTo>
                  <a:pt x="6" y="609"/>
                </a:lnTo>
                <a:lnTo>
                  <a:pt x="6" y="609"/>
                </a:lnTo>
                <a:lnTo>
                  <a:pt x="6" y="611"/>
                </a:lnTo>
                <a:lnTo>
                  <a:pt x="6" y="611"/>
                </a:lnTo>
                <a:lnTo>
                  <a:pt x="4" y="611"/>
                </a:lnTo>
                <a:lnTo>
                  <a:pt x="4" y="613"/>
                </a:lnTo>
                <a:lnTo>
                  <a:pt x="4" y="613"/>
                </a:lnTo>
                <a:lnTo>
                  <a:pt x="6" y="613"/>
                </a:lnTo>
                <a:lnTo>
                  <a:pt x="8" y="613"/>
                </a:lnTo>
                <a:lnTo>
                  <a:pt x="6" y="615"/>
                </a:lnTo>
                <a:lnTo>
                  <a:pt x="4" y="615"/>
                </a:lnTo>
                <a:lnTo>
                  <a:pt x="4" y="617"/>
                </a:lnTo>
                <a:lnTo>
                  <a:pt x="8" y="617"/>
                </a:lnTo>
                <a:lnTo>
                  <a:pt x="6" y="617"/>
                </a:lnTo>
                <a:lnTo>
                  <a:pt x="6" y="617"/>
                </a:lnTo>
                <a:lnTo>
                  <a:pt x="0" y="619"/>
                </a:lnTo>
                <a:lnTo>
                  <a:pt x="0" y="619"/>
                </a:lnTo>
                <a:lnTo>
                  <a:pt x="0" y="621"/>
                </a:lnTo>
                <a:lnTo>
                  <a:pt x="0" y="621"/>
                </a:lnTo>
                <a:lnTo>
                  <a:pt x="2" y="621"/>
                </a:lnTo>
                <a:lnTo>
                  <a:pt x="4" y="621"/>
                </a:lnTo>
                <a:lnTo>
                  <a:pt x="4" y="621"/>
                </a:lnTo>
                <a:lnTo>
                  <a:pt x="4" y="621"/>
                </a:lnTo>
                <a:lnTo>
                  <a:pt x="2" y="624"/>
                </a:lnTo>
                <a:lnTo>
                  <a:pt x="4" y="624"/>
                </a:lnTo>
                <a:lnTo>
                  <a:pt x="6" y="621"/>
                </a:lnTo>
                <a:lnTo>
                  <a:pt x="6" y="621"/>
                </a:lnTo>
                <a:lnTo>
                  <a:pt x="4" y="626"/>
                </a:lnTo>
                <a:lnTo>
                  <a:pt x="4" y="626"/>
                </a:lnTo>
                <a:lnTo>
                  <a:pt x="6" y="628"/>
                </a:lnTo>
                <a:lnTo>
                  <a:pt x="10" y="628"/>
                </a:lnTo>
                <a:lnTo>
                  <a:pt x="12" y="628"/>
                </a:lnTo>
                <a:lnTo>
                  <a:pt x="15" y="628"/>
                </a:lnTo>
                <a:lnTo>
                  <a:pt x="15" y="626"/>
                </a:lnTo>
                <a:lnTo>
                  <a:pt x="17" y="626"/>
                </a:lnTo>
                <a:lnTo>
                  <a:pt x="19" y="626"/>
                </a:lnTo>
                <a:lnTo>
                  <a:pt x="19" y="628"/>
                </a:lnTo>
                <a:lnTo>
                  <a:pt x="21" y="630"/>
                </a:lnTo>
                <a:lnTo>
                  <a:pt x="21" y="630"/>
                </a:lnTo>
                <a:lnTo>
                  <a:pt x="25" y="630"/>
                </a:lnTo>
                <a:lnTo>
                  <a:pt x="25" y="630"/>
                </a:lnTo>
                <a:lnTo>
                  <a:pt x="27" y="630"/>
                </a:lnTo>
                <a:lnTo>
                  <a:pt x="27" y="630"/>
                </a:lnTo>
                <a:lnTo>
                  <a:pt x="27" y="632"/>
                </a:lnTo>
                <a:lnTo>
                  <a:pt x="29" y="632"/>
                </a:lnTo>
                <a:lnTo>
                  <a:pt x="27" y="632"/>
                </a:lnTo>
                <a:lnTo>
                  <a:pt x="29" y="634"/>
                </a:lnTo>
                <a:lnTo>
                  <a:pt x="29" y="634"/>
                </a:lnTo>
                <a:lnTo>
                  <a:pt x="29" y="634"/>
                </a:lnTo>
                <a:lnTo>
                  <a:pt x="31" y="634"/>
                </a:lnTo>
                <a:lnTo>
                  <a:pt x="34" y="634"/>
                </a:lnTo>
                <a:lnTo>
                  <a:pt x="36" y="634"/>
                </a:lnTo>
                <a:lnTo>
                  <a:pt x="36" y="634"/>
                </a:lnTo>
                <a:lnTo>
                  <a:pt x="38" y="634"/>
                </a:lnTo>
                <a:lnTo>
                  <a:pt x="40" y="634"/>
                </a:lnTo>
                <a:lnTo>
                  <a:pt x="44" y="634"/>
                </a:lnTo>
                <a:lnTo>
                  <a:pt x="48" y="632"/>
                </a:lnTo>
                <a:lnTo>
                  <a:pt x="50" y="632"/>
                </a:lnTo>
                <a:lnTo>
                  <a:pt x="50" y="632"/>
                </a:lnTo>
                <a:lnTo>
                  <a:pt x="53" y="630"/>
                </a:lnTo>
                <a:lnTo>
                  <a:pt x="57" y="626"/>
                </a:lnTo>
                <a:lnTo>
                  <a:pt x="57" y="624"/>
                </a:lnTo>
                <a:lnTo>
                  <a:pt x="59" y="621"/>
                </a:lnTo>
                <a:lnTo>
                  <a:pt x="59" y="621"/>
                </a:lnTo>
                <a:lnTo>
                  <a:pt x="63" y="621"/>
                </a:lnTo>
                <a:lnTo>
                  <a:pt x="65" y="619"/>
                </a:lnTo>
                <a:lnTo>
                  <a:pt x="65" y="619"/>
                </a:lnTo>
                <a:lnTo>
                  <a:pt x="65" y="619"/>
                </a:lnTo>
                <a:lnTo>
                  <a:pt x="65" y="619"/>
                </a:lnTo>
                <a:lnTo>
                  <a:pt x="65" y="617"/>
                </a:lnTo>
                <a:lnTo>
                  <a:pt x="65" y="617"/>
                </a:lnTo>
                <a:lnTo>
                  <a:pt x="65" y="617"/>
                </a:lnTo>
                <a:lnTo>
                  <a:pt x="65" y="613"/>
                </a:lnTo>
                <a:lnTo>
                  <a:pt x="67" y="611"/>
                </a:lnTo>
                <a:lnTo>
                  <a:pt x="67" y="607"/>
                </a:lnTo>
                <a:lnTo>
                  <a:pt x="69" y="607"/>
                </a:lnTo>
                <a:lnTo>
                  <a:pt x="72" y="605"/>
                </a:lnTo>
                <a:lnTo>
                  <a:pt x="72" y="602"/>
                </a:lnTo>
                <a:lnTo>
                  <a:pt x="69" y="602"/>
                </a:lnTo>
                <a:lnTo>
                  <a:pt x="69" y="602"/>
                </a:lnTo>
                <a:lnTo>
                  <a:pt x="72" y="602"/>
                </a:lnTo>
                <a:lnTo>
                  <a:pt x="72" y="598"/>
                </a:lnTo>
                <a:lnTo>
                  <a:pt x="72" y="596"/>
                </a:lnTo>
                <a:lnTo>
                  <a:pt x="72" y="594"/>
                </a:lnTo>
                <a:lnTo>
                  <a:pt x="74" y="590"/>
                </a:lnTo>
                <a:lnTo>
                  <a:pt x="74" y="590"/>
                </a:lnTo>
                <a:lnTo>
                  <a:pt x="72" y="590"/>
                </a:lnTo>
                <a:lnTo>
                  <a:pt x="74" y="590"/>
                </a:lnTo>
                <a:lnTo>
                  <a:pt x="76" y="590"/>
                </a:lnTo>
                <a:lnTo>
                  <a:pt x="76" y="588"/>
                </a:lnTo>
                <a:lnTo>
                  <a:pt x="76" y="588"/>
                </a:lnTo>
                <a:lnTo>
                  <a:pt x="78" y="588"/>
                </a:lnTo>
                <a:lnTo>
                  <a:pt x="80" y="588"/>
                </a:lnTo>
                <a:lnTo>
                  <a:pt x="82" y="586"/>
                </a:lnTo>
                <a:lnTo>
                  <a:pt x="82" y="586"/>
                </a:lnTo>
                <a:lnTo>
                  <a:pt x="84" y="586"/>
                </a:lnTo>
                <a:lnTo>
                  <a:pt x="84" y="583"/>
                </a:lnTo>
                <a:lnTo>
                  <a:pt x="86" y="583"/>
                </a:lnTo>
                <a:lnTo>
                  <a:pt x="86" y="581"/>
                </a:lnTo>
                <a:lnTo>
                  <a:pt x="84" y="579"/>
                </a:lnTo>
                <a:lnTo>
                  <a:pt x="84" y="579"/>
                </a:lnTo>
                <a:lnTo>
                  <a:pt x="86" y="581"/>
                </a:lnTo>
                <a:lnTo>
                  <a:pt x="88" y="581"/>
                </a:lnTo>
                <a:lnTo>
                  <a:pt x="88" y="583"/>
                </a:lnTo>
                <a:lnTo>
                  <a:pt x="88" y="581"/>
                </a:lnTo>
                <a:lnTo>
                  <a:pt x="91" y="581"/>
                </a:lnTo>
                <a:lnTo>
                  <a:pt x="91" y="581"/>
                </a:lnTo>
                <a:lnTo>
                  <a:pt x="91" y="579"/>
                </a:lnTo>
                <a:lnTo>
                  <a:pt x="91" y="579"/>
                </a:lnTo>
                <a:lnTo>
                  <a:pt x="93" y="579"/>
                </a:lnTo>
                <a:lnTo>
                  <a:pt x="93" y="581"/>
                </a:lnTo>
                <a:lnTo>
                  <a:pt x="91" y="581"/>
                </a:lnTo>
                <a:lnTo>
                  <a:pt x="93" y="581"/>
                </a:lnTo>
                <a:lnTo>
                  <a:pt x="93" y="581"/>
                </a:lnTo>
                <a:lnTo>
                  <a:pt x="95" y="581"/>
                </a:lnTo>
                <a:lnTo>
                  <a:pt x="97" y="583"/>
                </a:lnTo>
                <a:lnTo>
                  <a:pt x="99" y="583"/>
                </a:lnTo>
                <a:lnTo>
                  <a:pt x="99" y="583"/>
                </a:lnTo>
                <a:lnTo>
                  <a:pt x="101" y="583"/>
                </a:lnTo>
                <a:lnTo>
                  <a:pt x="101" y="581"/>
                </a:lnTo>
                <a:lnTo>
                  <a:pt x="101" y="581"/>
                </a:lnTo>
                <a:lnTo>
                  <a:pt x="101" y="579"/>
                </a:lnTo>
                <a:lnTo>
                  <a:pt x="101" y="579"/>
                </a:lnTo>
                <a:lnTo>
                  <a:pt x="99" y="579"/>
                </a:lnTo>
                <a:lnTo>
                  <a:pt x="97" y="577"/>
                </a:lnTo>
                <a:lnTo>
                  <a:pt x="95" y="577"/>
                </a:lnTo>
                <a:lnTo>
                  <a:pt x="95" y="575"/>
                </a:lnTo>
                <a:lnTo>
                  <a:pt x="95" y="575"/>
                </a:lnTo>
                <a:lnTo>
                  <a:pt x="95" y="575"/>
                </a:lnTo>
                <a:lnTo>
                  <a:pt x="93" y="575"/>
                </a:lnTo>
                <a:lnTo>
                  <a:pt x="93" y="575"/>
                </a:lnTo>
                <a:lnTo>
                  <a:pt x="93" y="575"/>
                </a:lnTo>
                <a:lnTo>
                  <a:pt x="95" y="573"/>
                </a:lnTo>
                <a:lnTo>
                  <a:pt x="95" y="573"/>
                </a:lnTo>
                <a:lnTo>
                  <a:pt x="95" y="573"/>
                </a:lnTo>
                <a:lnTo>
                  <a:pt x="93" y="573"/>
                </a:lnTo>
                <a:lnTo>
                  <a:pt x="93" y="571"/>
                </a:lnTo>
                <a:lnTo>
                  <a:pt x="95" y="571"/>
                </a:lnTo>
                <a:lnTo>
                  <a:pt x="97" y="571"/>
                </a:lnTo>
                <a:lnTo>
                  <a:pt x="97" y="569"/>
                </a:lnTo>
                <a:lnTo>
                  <a:pt x="101" y="566"/>
                </a:lnTo>
                <a:lnTo>
                  <a:pt x="101" y="566"/>
                </a:lnTo>
                <a:lnTo>
                  <a:pt x="103" y="566"/>
                </a:lnTo>
                <a:lnTo>
                  <a:pt x="105" y="564"/>
                </a:lnTo>
                <a:lnTo>
                  <a:pt x="107" y="558"/>
                </a:lnTo>
                <a:lnTo>
                  <a:pt x="107" y="556"/>
                </a:lnTo>
                <a:lnTo>
                  <a:pt x="112" y="554"/>
                </a:lnTo>
                <a:lnTo>
                  <a:pt x="114" y="552"/>
                </a:lnTo>
                <a:lnTo>
                  <a:pt x="114" y="550"/>
                </a:lnTo>
                <a:lnTo>
                  <a:pt x="114" y="550"/>
                </a:lnTo>
                <a:lnTo>
                  <a:pt x="116" y="547"/>
                </a:lnTo>
                <a:lnTo>
                  <a:pt x="118" y="545"/>
                </a:lnTo>
                <a:lnTo>
                  <a:pt x="118" y="545"/>
                </a:lnTo>
                <a:lnTo>
                  <a:pt x="118" y="543"/>
                </a:lnTo>
                <a:lnTo>
                  <a:pt x="118" y="541"/>
                </a:lnTo>
                <a:lnTo>
                  <a:pt x="118" y="541"/>
                </a:lnTo>
                <a:lnTo>
                  <a:pt x="116" y="541"/>
                </a:lnTo>
                <a:lnTo>
                  <a:pt x="118" y="539"/>
                </a:lnTo>
                <a:lnTo>
                  <a:pt x="116" y="539"/>
                </a:lnTo>
                <a:lnTo>
                  <a:pt x="116" y="539"/>
                </a:lnTo>
                <a:lnTo>
                  <a:pt x="116" y="537"/>
                </a:lnTo>
                <a:lnTo>
                  <a:pt x="116" y="537"/>
                </a:lnTo>
                <a:lnTo>
                  <a:pt x="118" y="535"/>
                </a:lnTo>
                <a:lnTo>
                  <a:pt x="118" y="535"/>
                </a:lnTo>
                <a:lnTo>
                  <a:pt x="120" y="535"/>
                </a:lnTo>
                <a:lnTo>
                  <a:pt x="120" y="533"/>
                </a:lnTo>
                <a:lnTo>
                  <a:pt x="120" y="531"/>
                </a:lnTo>
                <a:lnTo>
                  <a:pt x="118" y="533"/>
                </a:lnTo>
                <a:lnTo>
                  <a:pt x="116" y="535"/>
                </a:lnTo>
                <a:close/>
                <a:moveTo>
                  <a:pt x="340" y="13"/>
                </a:moveTo>
                <a:lnTo>
                  <a:pt x="340" y="13"/>
                </a:lnTo>
                <a:lnTo>
                  <a:pt x="340" y="13"/>
                </a:lnTo>
                <a:lnTo>
                  <a:pt x="340" y="13"/>
                </a:lnTo>
                <a:lnTo>
                  <a:pt x="340" y="13"/>
                </a:lnTo>
                <a:lnTo>
                  <a:pt x="340" y="13"/>
                </a:lnTo>
                <a:lnTo>
                  <a:pt x="340" y="13"/>
                </a:lnTo>
                <a:lnTo>
                  <a:pt x="340" y="13"/>
                </a:lnTo>
                <a:lnTo>
                  <a:pt x="340" y="13"/>
                </a:lnTo>
                <a:close/>
                <a:moveTo>
                  <a:pt x="321" y="0"/>
                </a:moveTo>
                <a:lnTo>
                  <a:pt x="321" y="0"/>
                </a:lnTo>
                <a:lnTo>
                  <a:pt x="321" y="0"/>
                </a:lnTo>
                <a:lnTo>
                  <a:pt x="321" y="0"/>
                </a:lnTo>
                <a:lnTo>
                  <a:pt x="321" y="0"/>
                </a:lnTo>
                <a:lnTo>
                  <a:pt x="321" y="0"/>
                </a:lnTo>
                <a:lnTo>
                  <a:pt x="321" y="0"/>
                </a:lnTo>
                <a:lnTo>
                  <a:pt x="321" y="0"/>
                </a:lnTo>
                <a:lnTo>
                  <a:pt x="321" y="0"/>
                </a:lnTo>
                <a:close/>
                <a:moveTo>
                  <a:pt x="181" y="469"/>
                </a:moveTo>
                <a:lnTo>
                  <a:pt x="179" y="469"/>
                </a:lnTo>
                <a:lnTo>
                  <a:pt x="175" y="469"/>
                </a:lnTo>
                <a:lnTo>
                  <a:pt x="175" y="469"/>
                </a:lnTo>
                <a:lnTo>
                  <a:pt x="175" y="469"/>
                </a:lnTo>
                <a:lnTo>
                  <a:pt x="173" y="469"/>
                </a:lnTo>
                <a:lnTo>
                  <a:pt x="171" y="471"/>
                </a:lnTo>
                <a:lnTo>
                  <a:pt x="171" y="474"/>
                </a:lnTo>
                <a:lnTo>
                  <a:pt x="169" y="474"/>
                </a:lnTo>
                <a:lnTo>
                  <a:pt x="167" y="476"/>
                </a:lnTo>
                <a:lnTo>
                  <a:pt x="164" y="476"/>
                </a:lnTo>
                <a:lnTo>
                  <a:pt x="164" y="476"/>
                </a:lnTo>
                <a:lnTo>
                  <a:pt x="162" y="476"/>
                </a:lnTo>
                <a:lnTo>
                  <a:pt x="156" y="474"/>
                </a:lnTo>
                <a:lnTo>
                  <a:pt x="154" y="474"/>
                </a:lnTo>
                <a:lnTo>
                  <a:pt x="150" y="471"/>
                </a:lnTo>
                <a:lnTo>
                  <a:pt x="150" y="469"/>
                </a:lnTo>
                <a:lnTo>
                  <a:pt x="148" y="469"/>
                </a:lnTo>
                <a:lnTo>
                  <a:pt x="148" y="469"/>
                </a:lnTo>
                <a:lnTo>
                  <a:pt x="145" y="469"/>
                </a:lnTo>
                <a:lnTo>
                  <a:pt x="145" y="469"/>
                </a:lnTo>
                <a:lnTo>
                  <a:pt x="145" y="469"/>
                </a:lnTo>
                <a:lnTo>
                  <a:pt x="148" y="469"/>
                </a:lnTo>
                <a:lnTo>
                  <a:pt x="148" y="467"/>
                </a:lnTo>
                <a:lnTo>
                  <a:pt x="145" y="467"/>
                </a:lnTo>
                <a:lnTo>
                  <a:pt x="143" y="463"/>
                </a:lnTo>
                <a:lnTo>
                  <a:pt x="143" y="459"/>
                </a:lnTo>
                <a:lnTo>
                  <a:pt x="143" y="457"/>
                </a:lnTo>
                <a:lnTo>
                  <a:pt x="141" y="454"/>
                </a:lnTo>
                <a:lnTo>
                  <a:pt x="141" y="454"/>
                </a:lnTo>
                <a:lnTo>
                  <a:pt x="141" y="454"/>
                </a:lnTo>
                <a:lnTo>
                  <a:pt x="137" y="450"/>
                </a:lnTo>
                <a:lnTo>
                  <a:pt x="137" y="450"/>
                </a:lnTo>
                <a:lnTo>
                  <a:pt x="137" y="450"/>
                </a:lnTo>
                <a:lnTo>
                  <a:pt x="135" y="450"/>
                </a:lnTo>
                <a:lnTo>
                  <a:pt x="135" y="450"/>
                </a:lnTo>
                <a:lnTo>
                  <a:pt x="137" y="452"/>
                </a:lnTo>
                <a:lnTo>
                  <a:pt x="137" y="452"/>
                </a:lnTo>
                <a:lnTo>
                  <a:pt x="137" y="452"/>
                </a:lnTo>
                <a:lnTo>
                  <a:pt x="137" y="454"/>
                </a:lnTo>
                <a:lnTo>
                  <a:pt x="137" y="454"/>
                </a:lnTo>
                <a:lnTo>
                  <a:pt x="137" y="457"/>
                </a:lnTo>
                <a:lnTo>
                  <a:pt x="139" y="459"/>
                </a:lnTo>
                <a:lnTo>
                  <a:pt x="139" y="461"/>
                </a:lnTo>
                <a:lnTo>
                  <a:pt x="139" y="463"/>
                </a:lnTo>
                <a:lnTo>
                  <a:pt x="137" y="463"/>
                </a:lnTo>
                <a:lnTo>
                  <a:pt x="135" y="463"/>
                </a:lnTo>
                <a:lnTo>
                  <a:pt x="135" y="461"/>
                </a:lnTo>
                <a:lnTo>
                  <a:pt x="135" y="459"/>
                </a:lnTo>
                <a:lnTo>
                  <a:pt x="135" y="459"/>
                </a:lnTo>
                <a:lnTo>
                  <a:pt x="133" y="459"/>
                </a:lnTo>
                <a:lnTo>
                  <a:pt x="131" y="457"/>
                </a:lnTo>
                <a:lnTo>
                  <a:pt x="129" y="457"/>
                </a:lnTo>
                <a:lnTo>
                  <a:pt x="129" y="457"/>
                </a:lnTo>
                <a:lnTo>
                  <a:pt x="129" y="457"/>
                </a:lnTo>
                <a:lnTo>
                  <a:pt x="126" y="457"/>
                </a:lnTo>
                <a:lnTo>
                  <a:pt x="126" y="457"/>
                </a:lnTo>
                <a:lnTo>
                  <a:pt x="126" y="457"/>
                </a:lnTo>
                <a:lnTo>
                  <a:pt x="126" y="454"/>
                </a:lnTo>
                <a:lnTo>
                  <a:pt x="126" y="454"/>
                </a:lnTo>
                <a:lnTo>
                  <a:pt x="126" y="452"/>
                </a:lnTo>
                <a:lnTo>
                  <a:pt x="126" y="452"/>
                </a:lnTo>
                <a:lnTo>
                  <a:pt x="126" y="450"/>
                </a:lnTo>
                <a:lnTo>
                  <a:pt x="126" y="448"/>
                </a:lnTo>
                <a:lnTo>
                  <a:pt x="126" y="448"/>
                </a:lnTo>
                <a:lnTo>
                  <a:pt x="126" y="446"/>
                </a:lnTo>
                <a:lnTo>
                  <a:pt x="124" y="442"/>
                </a:lnTo>
                <a:lnTo>
                  <a:pt x="122" y="442"/>
                </a:lnTo>
                <a:lnTo>
                  <a:pt x="122" y="440"/>
                </a:lnTo>
                <a:lnTo>
                  <a:pt x="120" y="438"/>
                </a:lnTo>
                <a:lnTo>
                  <a:pt x="120" y="438"/>
                </a:lnTo>
                <a:lnTo>
                  <a:pt x="122" y="438"/>
                </a:lnTo>
                <a:lnTo>
                  <a:pt x="124" y="438"/>
                </a:lnTo>
                <a:lnTo>
                  <a:pt x="122" y="435"/>
                </a:lnTo>
                <a:lnTo>
                  <a:pt x="122" y="435"/>
                </a:lnTo>
                <a:lnTo>
                  <a:pt x="122" y="433"/>
                </a:lnTo>
                <a:lnTo>
                  <a:pt x="122" y="431"/>
                </a:lnTo>
                <a:lnTo>
                  <a:pt x="120" y="431"/>
                </a:lnTo>
                <a:lnTo>
                  <a:pt x="120" y="429"/>
                </a:lnTo>
                <a:lnTo>
                  <a:pt x="120" y="429"/>
                </a:lnTo>
                <a:lnTo>
                  <a:pt x="120" y="429"/>
                </a:lnTo>
                <a:lnTo>
                  <a:pt x="120" y="427"/>
                </a:lnTo>
                <a:lnTo>
                  <a:pt x="118" y="429"/>
                </a:lnTo>
                <a:lnTo>
                  <a:pt x="118" y="429"/>
                </a:lnTo>
                <a:lnTo>
                  <a:pt x="116" y="429"/>
                </a:lnTo>
                <a:lnTo>
                  <a:pt x="116" y="429"/>
                </a:lnTo>
                <a:lnTo>
                  <a:pt x="116" y="427"/>
                </a:lnTo>
                <a:lnTo>
                  <a:pt x="116" y="427"/>
                </a:lnTo>
                <a:lnTo>
                  <a:pt x="116" y="427"/>
                </a:lnTo>
                <a:lnTo>
                  <a:pt x="114" y="425"/>
                </a:lnTo>
                <a:lnTo>
                  <a:pt x="112" y="425"/>
                </a:lnTo>
                <a:lnTo>
                  <a:pt x="112" y="425"/>
                </a:lnTo>
                <a:lnTo>
                  <a:pt x="112" y="425"/>
                </a:lnTo>
                <a:lnTo>
                  <a:pt x="110" y="425"/>
                </a:lnTo>
                <a:lnTo>
                  <a:pt x="110" y="425"/>
                </a:lnTo>
                <a:lnTo>
                  <a:pt x="107" y="423"/>
                </a:lnTo>
                <a:lnTo>
                  <a:pt x="105" y="423"/>
                </a:lnTo>
                <a:lnTo>
                  <a:pt x="105" y="421"/>
                </a:lnTo>
                <a:lnTo>
                  <a:pt x="105" y="423"/>
                </a:lnTo>
                <a:lnTo>
                  <a:pt x="105" y="423"/>
                </a:lnTo>
                <a:lnTo>
                  <a:pt x="103" y="423"/>
                </a:lnTo>
                <a:lnTo>
                  <a:pt x="103" y="423"/>
                </a:lnTo>
                <a:lnTo>
                  <a:pt x="103" y="423"/>
                </a:lnTo>
                <a:lnTo>
                  <a:pt x="101" y="421"/>
                </a:lnTo>
                <a:lnTo>
                  <a:pt x="101" y="421"/>
                </a:lnTo>
                <a:lnTo>
                  <a:pt x="101" y="419"/>
                </a:lnTo>
                <a:lnTo>
                  <a:pt x="99" y="416"/>
                </a:lnTo>
                <a:lnTo>
                  <a:pt x="99" y="416"/>
                </a:lnTo>
                <a:lnTo>
                  <a:pt x="99" y="414"/>
                </a:lnTo>
                <a:lnTo>
                  <a:pt x="97" y="414"/>
                </a:lnTo>
                <a:lnTo>
                  <a:pt x="95" y="414"/>
                </a:lnTo>
                <a:lnTo>
                  <a:pt x="97" y="416"/>
                </a:lnTo>
                <a:lnTo>
                  <a:pt x="99" y="421"/>
                </a:lnTo>
                <a:lnTo>
                  <a:pt x="101" y="423"/>
                </a:lnTo>
                <a:lnTo>
                  <a:pt x="103" y="425"/>
                </a:lnTo>
                <a:lnTo>
                  <a:pt x="103" y="425"/>
                </a:lnTo>
                <a:lnTo>
                  <a:pt x="101" y="427"/>
                </a:lnTo>
                <a:lnTo>
                  <a:pt x="101" y="429"/>
                </a:lnTo>
                <a:lnTo>
                  <a:pt x="103" y="429"/>
                </a:lnTo>
                <a:lnTo>
                  <a:pt x="103" y="429"/>
                </a:lnTo>
                <a:lnTo>
                  <a:pt x="103" y="429"/>
                </a:lnTo>
                <a:lnTo>
                  <a:pt x="103" y="431"/>
                </a:lnTo>
                <a:lnTo>
                  <a:pt x="103" y="431"/>
                </a:lnTo>
                <a:lnTo>
                  <a:pt x="105" y="433"/>
                </a:lnTo>
                <a:lnTo>
                  <a:pt x="105" y="431"/>
                </a:lnTo>
                <a:lnTo>
                  <a:pt x="105" y="431"/>
                </a:lnTo>
                <a:lnTo>
                  <a:pt x="107" y="429"/>
                </a:lnTo>
                <a:lnTo>
                  <a:pt x="107" y="429"/>
                </a:lnTo>
                <a:lnTo>
                  <a:pt x="107" y="429"/>
                </a:lnTo>
                <a:lnTo>
                  <a:pt x="110" y="429"/>
                </a:lnTo>
                <a:lnTo>
                  <a:pt x="110" y="429"/>
                </a:lnTo>
                <a:lnTo>
                  <a:pt x="107" y="431"/>
                </a:lnTo>
                <a:lnTo>
                  <a:pt x="107" y="431"/>
                </a:lnTo>
                <a:lnTo>
                  <a:pt x="105" y="433"/>
                </a:lnTo>
                <a:lnTo>
                  <a:pt x="114" y="444"/>
                </a:lnTo>
                <a:lnTo>
                  <a:pt x="114" y="446"/>
                </a:lnTo>
                <a:lnTo>
                  <a:pt x="116" y="448"/>
                </a:lnTo>
                <a:lnTo>
                  <a:pt x="116" y="448"/>
                </a:lnTo>
                <a:lnTo>
                  <a:pt x="116" y="448"/>
                </a:lnTo>
                <a:lnTo>
                  <a:pt x="118" y="446"/>
                </a:lnTo>
                <a:lnTo>
                  <a:pt x="116" y="446"/>
                </a:lnTo>
                <a:lnTo>
                  <a:pt x="114" y="444"/>
                </a:lnTo>
                <a:lnTo>
                  <a:pt x="114" y="442"/>
                </a:lnTo>
                <a:lnTo>
                  <a:pt x="114" y="440"/>
                </a:lnTo>
                <a:lnTo>
                  <a:pt x="114" y="440"/>
                </a:lnTo>
                <a:lnTo>
                  <a:pt x="114" y="442"/>
                </a:lnTo>
                <a:lnTo>
                  <a:pt x="116" y="444"/>
                </a:lnTo>
                <a:lnTo>
                  <a:pt x="118" y="446"/>
                </a:lnTo>
                <a:lnTo>
                  <a:pt x="118" y="446"/>
                </a:lnTo>
                <a:lnTo>
                  <a:pt x="118" y="444"/>
                </a:lnTo>
                <a:lnTo>
                  <a:pt x="118" y="444"/>
                </a:lnTo>
                <a:lnTo>
                  <a:pt x="120" y="444"/>
                </a:lnTo>
                <a:lnTo>
                  <a:pt x="120" y="446"/>
                </a:lnTo>
                <a:lnTo>
                  <a:pt x="120" y="446"/>
                </a:lnTo>
                <a:lnTo>
                  <a:pt x="120" y="446"/>
                </a:lnTo>
                <a:lnTo>
                  <a:pt x="120" y="448"/>
                </a:lnTo>
                <a:lnTo>
                  <a:pt x="120" y="448"/>
                </a:lnTo>
                <a:lnTo>
                  <a:pt x="122" y="448"/>
                </a:lnTo>
                <a:lnTo>
                  <a:pt x="122" y="450"/>
                </a:lnTo>
                <a:lnTo>
                  <a:pt x="120" y="450"/>
                </a:lnTo>
                <a:lnTo>
                  <a:pt x="120" y="452"/>
                </a:lnTo>
                <a:lnTo>
                  <a:pt x="118" y="450"/>
                </a:lnTo>
                <a:lnTo>
                  <a:pt x="118" y="450"/>
                </a:lnTo>
                <a:lnTo>
                  <a:pt x="120" y="454"/>
                </a:lnTo>
                <a:lnTo>
                  <a:pt x="120" y="454"/>
                </a:lnTo>
                <a:lnTo>
                  <a:pt x="122" y="457"/>
                </a:lnTo>
                <a:lnTo>
                  <a:pt x="122" y="457"/>
                </a:lnTo>
                <a:lnTo>
                  <a:pt x="122" y="459"/>
                </a:lnTo>
                <a:lnTo>
                  <a:pt x="124" y="459"/>
                </a:lnTo>
                <a:lnTo>
                  <a:pt x="124" y="459"/>
                </a:lnTo>
                <a:lnTo>
                  <a:pt x="126" y="457"/>
                </a:lnTo>
                <a:lnTo>
                  <a:pt x="126" y="457"/>
                </a:lnTo>
                <a:lnTo>
                  <a:pt x="129" y="461"/>
                </a:lnTo>
                <a:lnTo>
                  <a:pt x="129" y="461"/>
                </a:lnTo>
                <a:lnTo>
                  <a:pt x="126" y="461"/>
                </a:lnTo>
                <a:lnTo>
                  <a:pt x="126" y="461"/>
                </a:lnTo>
                <a:lnTo>
                  <a:pt x="126" y="463"/>
                </a:lnTo>
                <a:lnTo>
                  <a:pt x="124" y="461"/>
                </a:lnTo>
                <a:lnTo>
                  <a:pt x="124" y="459"/>
                </a:lnTo>
                <a:lnTo>
                  <a:pt x="124" y="461"/>
                </a:lnTo>
                <a:lnTo>
                  <a:pt x="124" y="463"/>
                </a:lnTo>
                <a:lnTo>
                  <a:pt x="124" y="465"/>
                </a:lnTo>
                <a:lnTo>
                  <a:pt x="126" y="465"/>
                </a:lnTo>
                <a:lnTo>
                  <a:pt x="126" y="465"/>
                </a:lnTo>
                <a:lnTo>
                  <a:pt x="126" y="467"/>
                </a:lnTo>
                <a:lnTo>
                  <a:pt x="126" y="467"/>
                </a:lnTo>
                <a:lnTo>
                  <a:pt x="126" y="471"/>
                </a:lnTo>
                <a:lnTo>
                  <a:pt x="129" y="474"/>
                </a:lnTo>
                <a:lnTo>
                  <a:pt x="129" y="474"/>
                </a:lnTo>
                <a:lnTo>
                  <a:pt x="126" y="474"/>
                </a:lnTo>
                <a:lnTo>
                  <a:pt x="126" y="474"/>
                </a:lnTo>
                <a:lnTo>
                  <a:pt x="126" y="476"/>
                </a:lnTo>
                <a:lnTo>
                  <a:pt x="126" y="478"/>
                </a:lnTo>
                <a:lnTo>
                  <a:pt x="126" y="480"/>
                </a:lnTo>
                <a:lnTo>
                  <a:pt x="124" y="484"/>
                </a:lnTo>
                <a:lnTo>
                  <a:pt x="124" y="486"/>
                </a:lnTo>
                <a:lnTo>
                  <a:pt x="124" y="490"/>
                </a:lnTo>
                <a:lnTo>
                  <a:pt x="122" y="490"/>
                </a:lnTo>
                <a:lnTo>
                  <a:pt x="122" y="493"/>
                </a:lnTo>
                <a:lnTo>
                  <a:pt x="120" y="493"/>
                </a:lnTo>
                <a:lnTo>
                  <a:pt x="120" y="493"/>
                </a:lnTo>
                <a:lnTo>
                  <a:pt x="120" y="493"/>
                </a:lnTo>
                <a:lnTo>
                  <a:pt x="116" y="495"/>
                </a:lnTo>
                <a:lnTo>
                  <a:pt x="112" y="497"/>
                </a:lnTo>
                <a:lnTo>
                  <a:pt x="112" y="497"/>
                </a:lnTo>
                <a:lnTo>
                  <a:pt x="112" y="497"/>
                </a:lnTo>
                <a:lnTo>
                  <a:pt x="112" y="499"/>
                </a:lnTo>
                <a:lnTo>
                  <a:pt x="112" y="499"/>
                </a:lnTo>
                <a:lnTo>
                  <a:pt x="112" y="501"/>
                </a:lnTo>
                <a:lnTo>
                  <a:pt x="112" y="501"/>
                </a:lnTo>
                <a:lnTo>
                  <a:pt x="114" y="503"/>
                </a:lnTo>
                <a:lnTo>
                  <a:pt x="116" y="503"/>
                </a:lnTo>
                <a:lnTo>
                  <a:pt x="120" y="505"/>
                </a:lnTo>
                <a:lnTo>
                  <a:pt x="122" y="507"/>
                </a:lnTo>
                <a:lnTo>
                  <a:pt x="122" y="507"/>
                </a:lnTo>
                <a:lnTo>
                  <a:pt x="124" y="509"/>
                </a:lnTo>
                <a:lnTo>
                  <a:pt x="126" y="509"/>
                </a:lnTo>
                <a:lnTo>
                  <a:pt x="131" y="512"/>
                </a:lnTo>
                <a:lnTo>
                  <a:pt x="133" y="514"/>
                </a:lnTo>
                <a:lnTo>
                  <a:pt x="133" y="516"/>
                </a:lnTo>
                <a:lnTo>
                  <a:pt x="133" y="518"/>
                </a:lnTo>
                <a:lnTo>
                  <a:pt x="133" y="520"/>
                </a:lnTo>
                <a:lnTo>
                  <a:pt x="133" y="522"/>
                </a:lnTo>
                <a:lnTo>
                  <a:pt x="131" y="526"/>
                </a:lnTo>
                <a:lnTo>
                  <a:pt x="126" y="531"/>
                </a:lnTo>
                <a:lnTo>
                  <a:pt x="124" y="533"/>
                </a:lnTo>
                <a:lnTo>
                  <a:pt x="124" y="535"/>
                </a:lnTo>
                <a:lnTo>
                  <a:pt x="124" y="535"/>
                </a:lnTo>
                <a:lnTo>
                  <a:pt x="124" y="535"/>
                </a:lnTo>
                <a:lnTo>
                  <a:pt x="124" y="535"/>
                </a:lnTo>
                <a:lnTo>
                  <a:pt x="126" y="535"/>
                </a:lnTo>
                <a:lnTo>
                  <a:pt x="126" y="535"/>
                </a:lnTo>
                <a:lnTo>
                  <a:pt x="126" y="535"/>
                </a:lnTo>
                <a:lnTo>
                  <a:pt x="126" y="535"/>
                </a:lnTo>
                <a:lnTo>
                  <a:pt x="129" y="535"/>
                </a:lnTo>
                <a:lnTo>
                  <a:pt x="129" y="535"/>
                </a:lnTo>
                <a:lnTo>
                  <a:pt x="129" y="535"/>
                </a:lnTo>
                <a:lnTo>
                  <a:pt x="129" y="537"/>
                </a:lnTo>
                <a:lnTo>
                  <a:pt x="129" y="537"/>
                </a:lnTo>
                <a:lnTo>
                  <a:pt x="129" y="537"/>
                </a:lnTo>
                <a:lnTo>
                  <a:pt x="131" y="537"/>
                </a:lnTo>
                <a:lnTo>
                  <a:pt x="133" y="537"/>
                </a:lnTo>
                <a:lnTo>
                  <a:pt x="133" y="537"/>
                </a:lnTo>
                <a:lnTo>
                  <a:pt x="133" y="539"/>
                </a:lnTo>
                <a:lnTo>
                  <a:pt x="133" y="541"/>
                </a:lnTo>
                <a:lnTo>
                  <a:pt x="135" y="541"/>
                </a:lnTo>
                <a:lnTo>
                  <a:pt x="135" y="541"/>
                </a:lnTo>
                <a:lnTo>
                  <a:pt x="137" y="539"/>
                </a:lnTo>
                <a:lnTo>
                  <a:pt x="141" y="537"/>
                </a:lnTo>
                <a:lnTo>
                  <a:pt x="143" y="535"/>
                </a:lnTo>
                <a:lnTo>
                  <a:pt x="145" y="533"/>
                </a:lnTo>
                <a:lnTo>
                  <a:pt x="145" y="533"/>
                </a:lnTo>
                <a:lnTo>
                  <a:pt x="148" y="531"/>
                </a:lnTo>
                <a:lnTo>
                  <a:pt x="150" y="528"/>
                </a:lnTo>
                <a:lnTo>
                  <a:pt x="150" y="526"/>
                </a:lnTo>
                <a:lnTo>
                  <a:pt x="152" y="524"/>
                </a:lnTo>
                <a:lnTo>
                  <a:pt x="152" y="522"/>
                </a:lnTo>
                <a:lnTo>
                  <a:pt x="154" y="520"/>
                </a:lnTo>
                <a:lnTo>
                  <a:pt x="156" y="518"/>
                </a:lnTo>
                <a:lnTo>
                  <a:pt x="156" y="516"/>
                </a:lnTo>
                <a:lnTo>
                  <a:pt x="158" y="514"/>
                </a:lnTo>
                <a:lnTo>
                  <a:pt x="160" y="509"/>
                </a:lnTo>
                <a:lnTo>
                  <a:pt x="162" y="505"/>
                </a:lnTo>
                <a:lnTo>
                  <a:pt x="160" y="505"/>
                </a:lnTo>
                <a:lnTo>
                  <a:pt x="160" y="503"/>
                </a:lnTo>
                <a:lnTo>
                  <a:pt x="160" y="503"/>
                </a:lnTo>
                <a:lnTo>
                  <a:pt x="160" y="501"/>
                </a:lnTo>
                <a:lnTo>
                  <a:pt x="160" y="499"/>
                </a:lnTo>
                <a:lnTo>
                  <a:pt x="162" y="497"/>
                </a:lnTo>
                <a:lnTo>
                  <a:pt x="162" y="497"/>
                </a:lnTo>
                <a:lnTo>
                  <a:pt x="164" y="497"/>
                </a:lnTo>
                <a:lnTo>
                  <a:pt x="167" y="495"/>
                </a:lnTo>
                <a:lnTo>
                  <a:pt x="169" y="495"/>
                </a:lnTo>
                <a:lnTo>
                  <a:pt x="171" y="495"/>
                </a:lnTo>
                <a:lnTo>
                  <a:pt x="173" y="497"/>
                </a:lnTo>
                <a:lnTo>
                  <a:pt x="173" y="497"/>
                </a:lnTo>
                <a:lnTo>
                  <a:pt x="173" y="499"/>
                </a:lnTo>
                <a:lnTo>
                  <a:pt x="175" y="499"/>
                </a:lnTo>
                <a:lnTo>
                  <a:pt x="175" y="497"/>
                </a:lnTo>
                <a:lnTo>
                  <a:pt x="175" y="495"/>
                </a:lnTo>
                <a:lnTo>
                  <a:pt x="175" y="495"/>
                </a:lnTo>
                <a:lnTo>
                  <a:pt x="175" y="495"/>
                </a:lnTo>
                <a:lnTo>
                  <a:pt x="175" y="490"/>
                </a:lnTo>
                <a:lnTo>
                  <a:pt x="175" y="488"/>
                </a:lnTo>
                <a:lnTo>
                  <a:pt x="177" y="488"/>
                </a:lnTo>
                <a:lnTo>
                  <a:pt x="179" y="488"/>
                </a:lnTo>
                <a:lnTo>
                  <a:pt x="179" y="486"/>
                </a:lnTo>
                <a:lnTo>
                  <a:pt x="181" y="484"/>
                </a:lnTo>
                <a:lnTo>
                  <a:pt x="181" y="480"/>
                </a:lnTo>
                <a:lnTo>
                  <a:pt x="181" y="476"/>
                </a:lnTo>
                <a:lnTo>
                  <a:pt x="181" y="474"/>
                </a:lnTo>
                <a:lnTo>
                  <a:pt x="183" y="471"/>
                </a:lnTo>
                <a:lnTo>
                  <a:pt x="183" y="471"/>
                </a:lnTo>
                <a:lnTo>
                  <a:pt x="183" y="469"/>
                </a:lnTo>
                <a:lnTo>
                  <a:pt x="181" y="469"/>
                </a:lnTo>
                <a:close/>
                <a:moveTo>
                  <a:pt x="114" y="526"/>
                </a:moveTo>
                <a:lnTo>
                  <a:pt x="114" y="524"/>
                </a:lnTo>
                <a:lnTo>
                  <a:pt x="114" y="524"/>
                </a:lnTo>
                <a:lnTo>
                  <a:pt x="112" y="524"/>
                </a:lnTo>
                <a:lnTo>
                  <a:pt x="112" y="526"/>
                </a:lnTo>
                <a:lnTo>
                  <a:pt x="112" y="528"/>
                </a:lnTo>
                <a:lnTo>
                  <a:pt x="112" y="528"/>
                </a:lnTo>
                <a:lnTo>
                  <a:pt x="114" y="526"/>
                </a:lnTo>
                <a:lnTo>
                  <a:pt x="114" y="526"/>
                </a:lnTo>
                <a:close/>
              </a:path>
            </a:pathLst>
          </a:custGeom>
          <a:noFill/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86" name="Freeform 486"/>
          <p:cNvSpPr>
            <a:spLocks/>
          </p:cNvSpPr>
          <p:nvPr/>
        </p:nvSpPr>
        <p:spPr bwMode="auto">
          <a:xfrm>
            <a:off x="4668837" y="4764088"/>
            <a:ext cx="327025" cy="304800"/>
          </a:xfrm>
          <a:custGeom>
            <a:avLst/>
            <a:gdLst>
              <a:gd name="T0" fmla="*/ 198 w 206"/>
              <a:gd name="T1" fmla="*/ 9 h 192"/>
              <a:gd name="T2" fmla="*/ 183 w 206"/>
              <a:gd name="T3" fmla="*/ 11 h 192"/>
              <a:gd name="T4" fmla="*/ 166 w 206"/>
              <a:gd name="T5" fmla="*/ 13 h 192"/>
              <a:gd name="T6" fmla="*/ 147 w 206"/>
              <a:gd name="T7" fmla="*/ 17 h 192"/>
              <a:gd name="T8" fmla="*/ 141 w 206"/>
              <a:gd name="T9" fmla="*/ 17 h 192"/>
              <a:gd name="T10" fmla="*/ 133 w 206"/>
              <a:gd name="T11" fmla="*/ 15 h 192"/>
              <a:gd name="T12" fmla="*/ 118 w 206"/>
              <a:gd name="T13" fmla="*/ 15 h 192"/>
              <a:gd name="T14" fmla="*/ 109 w 206"/>
              <a:gd name="T15" fmla="*/ 13 h 192"/>
              <a:gd name="T16" fmla="*/ 103 w 206"/>
              <a:gd name="T17" fmla="*/ 9 h 192"/>
              <a:gd name="T18" fmla="*/ 92 w 206"/>
              <a:gd name="T19" fmla="*/ 9 h 192"/>
              <a:gd name="T20" fmla="*/ 73 w 206"/>
              <a:gd name="T21" fmla="*/ 9 h 192"/>
              <a:gd name="T22" fmla="*/ 50 w 206"/>
              <a:gd name="T23" fmla="*/ 6 h 192"/>
              <a:gd name="T24" fmla="*/ 35 w 206"/>
              <a:gd name="T25" fmla="*/ 9 h 192"/>
              <a:gd name="T26" fmla="*/ 31 w 206"/>
              <a:gd name="T27" fmla="*/ 6 h 192"/>
              <a:gd name="T28" fmla="*/ 25 w 206"/>
              <a:gd name="T29" fmla="*/ 2 h 192"/>
              <a:gd name="T30" fmla="*/ 19 w 206"/>
              <a:gd name="T31" fmla="*/ 2 h 192"/>
              <a:gd name="T32" fmla="*/ 12 w 206"/>
              <a:gd name="T33" fmla="*/ 4 h 192"/>
              <a:gd name="T34" fmla="*/ 6 w 206"/>
              <a:gd name="T35" fmla="*/ 4 h 192"/>
              <a:gd name="T36" fmla="*/ 0 w 206"/>
              <a:gd name="T37" fmla="*/ 9 h 192"/>
              <a:gd name="T38" fmla="*/ 6 w 206"/>
              <a:gd name="T39" fmla="*/ 25 h 192"/>
              <a:gd name="T40" fmla="*/ 21 w 206"/>
              <a:gd name="T41" fmla="*/ 49 h 192"/>
              <a:gd name="T42" fmla="*/ 33 w 206"/>
              <a:gd name="T43" fmla="*/ 72 h 192"/>
              <a:gd name="T44" fmla="*/ 42 w 206"/>
              <a:gd name="T45" fmla="*/ 87 h 192"/>
              <a:gd name="T46" fmla="*/ 42 w 206"/>
              <a:gd name="T47" fmla="*/ 95 h 192"/>
              <a:gd name="T48" fmla="*/ 42 w 206"/>
              <a:gd name="T49" fmla="*/ 101 h 192"/>
              <a:gd name="T50" fmla="*/ 42 w 206"/>
              <a:gd name="T51" fmla="*/ 116 h 192"/>
              <a:gd name="T52" fmla="*/ 48 w 206"/>
              <a:gd name="T53" fmla="*/ 133 h 192"/>
              <a:gd name="T54" fmla="*/ 48 w 206"/>
              <a:gd name="T55" fmla="*/ 144 h 192"/>
              <a:gd name="T56" fmla="*/ 52 w 206"/>
              <a:gd name="T57" fmla="*/ 154 h 192"/>
              <a:gd name="T58" fmla="*/ 54 w 206"/>
              <a:gd name="T59" fmla="*/ 165 h 192"/>
              <a:gd name="T60" fmla="*/ 65 w 206"/>
              <a:gd name="T61" fmla="*/ 182 h 192"/>
              <a:gd name="T62" fmla="*/ 76 w 206"/>
              <a:gd name="T63" fmla="*/ 186 h 192"/>
              <a:gd name="T64" fmla="*/ 78 w 206"/>
              <a:gd name="T65" fmla="*/ 184 h 192"/>
              <a:gd name="T66" fmla="*/ 78 w 206"/>
              <a:gd name="T67" fmla="*/ 180 h 192"/>
              <a:gd name="T68" fmla="*/ 84 w 206"/>
              <a:gd name="T69" fmla="*/ 180 h 192"/>
              <a:gd name="T70" fmla="*/ 86 w 206"/>
              <a:gd name="T71" fmla="*/ 182 h 192"/>
              <a:gd name="T72" fmla="*/ 86 w 206"/>
              <a:gd name="T73" fmla="*/ 186 h 192"/>
              <a:gd name="T74" fmla="*/ 90 w 206"/>
              <a:gd name="T75" fmla="*/ 190 h 192"/>
              <a:gd name="T76" fmla="*/ 97 w 206"/>
              <a:gd name="T77" fmla="*/ 192 h 192"/>
              <a:gd name="T78" fmla="*/ 111 w 206"/>
              <a:gd name="T79" fmla="*/ 192 h 192"/>
              <a:gd name="T80" fmla="*/ 116 w 206"/>
              <a:gd name="T81" fmla="*/ 190 h 192"/>
              <a:gd name="T82" fmla="*/ 120 w 206"/>
              <a:gd name="T83" fmla="*/ 186 h 192"/>
              <a:gd name="T84" fmla="*/ 126 w 206"/>
              <a:gd name="T85" fmla="*/ 182 h 192"/>
              <a:gd name="T86" fmla="*/ 126 w 206"/>
              <a:gd name="T87" fmla="*/ 152 h 192"/>
              <a:gd name="T88" fmla="*/ 126 w 206"/>
              <a:gd name="T89" fmla="*/ 125 h 192"/>
              <a:gd name="T90" fmla="*/ 126 w 206"/>
              <a:gd name="T91" fmla="*/ 112 h 192"/>
              <a:gd name="T92" fmla="*/ 126 w 206"/>
              <a:gd name="T93" fmla="*/ 93 h 192"/>
              <a:gd name="T94" fmla="*/ 130 w 206"/>
              <a:gd name="T95" fmla="*/ 80 h 192"/>
              <a:gd name="T96" fmla="*/ 141 w 206"/>
              <a:gd name="T97" fmla="*/ 80 h 192"/>
              <a:gd name="T98" fmla="*/ 141 w 206"/>
              <a:gd name="T99" fmla="*/ 57 h 192"/>
              <a:gd name="T100" fmla="*/ 141 w 206"/>
              <a:gd name="T101" fmla="*/ 32 h 192"/>
              <a:gd name="T102" fmla="*/ 149 w 206"/>
              <a:gd name="T103" fmla="*/ 21 h 192"/>
              <a:gd name="T104" fmla="*/ 173 w 206"/>
              <a:gd name="T105" fmla="*/ 17 h 192"/>
              <a:gd name="T106" fmla="*/ 179 w 206"/>
              <a:gd name="T107" fmla="*/ 21 h 192"/>
              <a:gd name="T108" fmla="*/ 181 w 206"/>
              <a:gd name="T109" fmla="*/ 23 h 192"/>
              <a:gd name="T110" fmla="*/ 187 w 206"/>
              <a:gd name="T111" fmla="*/ 19 h 192"/>
              <a:gd name="T112" fmla="*/ 194 w 206"/>
              <a:gd name="T113" fmla="*/ 17 h 192"/>
              <a:gd name="T114" fmla="*/ 200 w 206"/>
              <a:gd name="T115" fmla="*/ 15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06" h="192">
                <a:moveTo>
                  <a:pt x="204" y="11"/>
                </a:moveTo>
                <a:lnTo>
                  <a:pt x="202" y="11"/>
                </a:lnTo>
                <a:lnTo>
                  <a:pt x="202" y="11"/>
                </a:lnTo>
                <a:lnTo>
                  <a:pt x="198" y="9"/>
                </a:lnTo>
                <a:lnTo>
                  <a:pt x="192" y="9"/>
                </a:lnTo>
                <a:lnTo>
                  <a:pt x="192" y="9"/>
                </a:lnTo>
                <a:lnTo>
                  <a:pt x="187" y="9"/>
                </a:lnTo>
                <a:lnTo>
                  <a:pt x="183" y="11"/>
                </a:lnTo>
                <a:lnTo>
                  <a:pt x="181" y="11"/>
                </a:lnTo>
                <a:lnTo>
                  <a:pt x="177" y="11"/>
                </a:lnTo>
                <a:lnTo>
                  <a:pt x="173" y="13"/>
                </a:lnTo>
                <a:lnTo>
                  <a:pt x="166" y="13"/>
                </a:lnTo>
                <a:lnTo>
                  <a:pt x="162" y="15"/>
                </a:lnTo>
                <a:lnTo>
                  <a:pt x="156" y="15"/>
                </a:lnTo>
                <a:lnTo>
                  <a:pt x="152" y="17"/>
                </a:lnTo>
                <a:lnTo>
                  <a:pt x="147" y="17"/>
                </a:lnTo>
                <a:lnTo>
                  <a:pt x="147" y="17"/>
                </a:lnTo>
                <a:lnTo>
                  <a:pt x="145" y="17"/>
                </a:lnTo>
                <a:lnTo>
                  <a:pt x="143" y="17"/>
                </a:lnTo>
                <a:lnTo>
                  <a:pt x="141" y="17"/>
                </a:lnTo>
                <a:lnTo>
                  <a:pt x="137" y="17"/>
                </a:lnTo>
                <a:lnTo>
                  <a:pt x="137" y="17"/>
                </a:lnTo>
                <a:lnTo>
                  <a:pt x="135" y="17"/>
                </a:lnTo>
                <a:lnTo>
                  <a:pt x="133" y="15"/>
                </a:lnTo>
                <a:lnTo>
                  <a:pt x="128" y="15"/>
                </a:lnTo>
                <a:lnTo>
                  <a:pt x="124" y="15"/>
                </a:lnTo>
                <a:lnTo>
                  <a:pt x="120" y="15"/>
                </a:lnTo>
                <a:lnTo>
                  <a:pt x="118" y="15"/>
                </a:lnTo>
                <a:lnTo>
                  <a:pt x="114" y="15"/>
                </a:lnTo>
                <a:lnTo>
                  <a:pt x="111" y="15"/>
                </a:lnTo>
                <a:lnTo>
                  <a:pt x="109" y="15"/>
                </a:lnTo>
                <a:lnTo>
                  <a:pt x="109" y="13"/>
                </a:lnTo>
                <a:lnTo>
                  <a:pt x="107" y="13"/>
                </a:lnTo>
                <a:lnTo>
                  <a:pt x="105" y="11"/>
                </a:lnTo>
                <a:lnTo>
                  <a:pt x="103" y="9"/>
                </a:lnTo>
                <a:lnTo>
                  <a:pt x="103" y="9"/>
                </a:lnTo>
                <a:lnTo>
                  <a:pt x="103" y="9"/>
                </a:lnTo>
                <a:lnTo>
                  <a:pt x="101" y="9"/>
                </a:lnTo>
                <a:lnTo>
                  <a:pt x="97" y="9"/>
                </a:lnTo>
                <a:lnTo>
                  <a:pt x="92" y="9"/>
                </a:lnTo>
                <a:lnTo>
                  <a:pt x="90" y="9"/>
                </a:lnTo>
                <a:lnTo>
                  <a:pt x="84" y="9"/>
                </a:lnTo>
                <a:lnTo>
                  <a:pt x="80" y="9"/>
                </a:lnTo>
                <a:lnTo>
                  <a:pt x="73" y="9"/>
                </a:lnTo>
                <a:lnTo>
                  <a:pt x="67" y="6"/>
                </a:lnTo>
                <a:lnTo>
                  <a:pt x="61" y="6"/>
                </a:lnTo>
                <a:lnTo>
                  <a:pt x="57" y="6"/>
                </a:lnTo>
                <a:lnTo>
                  <a:pt x="50" y="6"/>
                </a:lnTo>
                <a:lnTo>
                  <a:pt x="44" y="6"/>
                </a:lnTo>
                <a:lnTo>
                  <a:pt x="42" y="6"/>
                </a:lnTo>
                <a:lnTo>
                  <a:pt x="38" y="9"/>
                </a:lnTo>
                <a:lnTo>
                  <a:pt x="35" y="9"/>
                </a:lnTo>
                <a:lnTo>
                  <a:pt x="35" y="9"/>
                </a:lnTo>
                <a:lnTo>
                  <a:pt x="33" y="6"/>
                </a:lnTo>
                <a:lnTo>
                  <a:pt x="33" y="6"/>
                </a:lnTo>
                <a:lnTo>
                  <a:pt x="31" y="6"/>
                </a:lnTo>
                <a:lnTo>
                  <a:pt x="29" y="4"/>
                </a:lnTo>
                <a:lnTo>
                  <a:pt x="29" y="4"/>
                </a:lnTo>
                <a:lnTo>
                  <a:pt x="27" y="2"/>
                </a:lnTo>
                <a:lnTo>
                  <a:pt x="25" y="2"/>
                </a:lnTo>
                <a:lnTo>
                  <a:pt x="23" y="2"/>
                </a:lnTo>
                <a:lnTo>
                  <a:pt x="23" y="0"/>
                </a:lnTo>
                <a:lnTo>
                  <a:pt x="21" y="0"/>
                </a:lnTo>
                <a:lnTo>
                  <a:pt x="19" y="2"/>
                </a:lnTo>
                <a:lnTo>
                  <a:pt x="16" y="2"/>
                </a:lnTo>
                <a:lnTo>
                  <a:pt x="16" y="2"/>
                </a:lnTo>
                <a:lnTo>
                  <a:pt x="14" y="4"/>
                </a:lnTo>
                <a:lnTo>
                  <a:pt x="12" y="4"/>
                </a:lnTo>
                <a:lnTo>
                  <a:pt x="10" y="4"/>
                </a:lnTo>
                <a:lnTo>
                  <a:pt x="10" y="4"/>
                </a:lnTo>
                <a:lnTo>
                  <a:pt x="8" y="4"/>
                </a:lnTo>
                <a:lnTo>
                  <a:pt x="6" y="4"/>
                </a:lnTo>
                <a:lnTo>
                  <a:pt x="4" y="4"/>
                </a:lnTo>
                <a:lnTo>
                  <a:pt x="4" y="4"/>
                </a:lnTo>
                <a:lnTo>
                  <a:pt x="0" y="4"/>
                </a:lnTo>
                <a:lnTo>
                  <a:pt x="0" y="9"/>
                </a:lnTo>
                <a:lnTo>
                  <a:pt x="0" y="13"/>
                </a:lnTo>
                <a:lnTo>
                  <a:pt x="2" y="17"/>
                </a:lnTo>
                <a:lnTo>
                  <a:pt x="4" y="21"/>
                </a:lnTo>
                <a:lnTo>
                  <a:pt x="6" y="25"/>
                </a:lnTo>
                <a:lnTo>
                  <a:pt x="6" y="25"/>
                </a:lnTo>
                <a:lnTo>
                  <a:pt x="10" y="30"/>
                </a:lnTo>
                <a:lnTo>
                  <a:pt x="12" y="32"/>
                </a:lnTo>
                <a:lnTo>
                  <a:pt x="21" y="49"/>
                </a:lnTo>
                <a:lnTo>
                  <a:pt x="23" y="51"/>
                </a:lnTo>
                <a:lnTo>
                  <a:pt x="25" y="57"/>
                </a:lnTo>
                <a:lnTo>
                  <a:pt x="27" y="63"/>
                </a:lnTo>
                <a:lnTo>
                  <a:pt x="33" y="72"/>
                </a:lnTo>
                <a:lnTo>
                  <a:pt x="33" y="74"/>
                </a:lnTo>
                <a:lnTo>
                  <a:pt x="33" y="76"/>
                </a:lnTo>
                <a:lnTo>
                  <a:pt x="40" y="82"/>
                </a:lnTo>
                <a:lnTo>
                  <a:pt x="42" y="87"/>
                </a:lnTo>
                <a:lnTo>
                  <a:pt x="42" y="91"/>
                </a:lnTo>
                <a:lnTo>
                  <a:pt x="42" y="93"/>
                </a:lnTo>
                <a:lnTo>
                  <a:pt x="42" y="95"/>
                </a:lnTo>
                <a:lnTo>
                  <a:pt x="42" y="95"/>
                </a:lnTo>
                <a:lnTo>
                  <a:pt x="42" y="95"/>
                </a:lnTo>
                <a:lnTo>
                  <a:pt x="42" y="95"/>
                </a:lnTo>
                <a:lnTo>
                  <a:pt x="42" y="97"/>
                </a:lnTo>
                <a:lnTo>
                  <a:pt x="42" y="101"/>
                </a:lnTo>
                <a:lnTo>
                  <a:pt x="42" y="104"/>
                </a:lnTo>
                <a:lnTo>
                  <a:pt x="42" y="106"/>
                </a:lnTo>
                <a:lnTo>
                  <a:pt x="42" y="112"/>
                </a:lnTo>
                <a:lnTo>
                  <a:pt x="42" y="116"/>
                </a:lnTo>
                <a:lnTo>
                  <a:pt x="44" y="121"/>
                </a:lnTo>
                <a:lnTo>
                  <a:pt x="46" y="125"/>
                </a:lnTo>
                <a:lnTo>
                  <a:pt x="48" y="129"/>
                </a:lnTo>
                <a:lnTo>
                  <a:pt x="48" y="133"/>
                </a:lnTo>
                <a:lnTo>
                  <a:pt x="48" y="133"/>
                </a:lnTo>
                <a:lnTo>
                  <a:pt x="48" y="137"/>
                </a:lnTo>
                <a:lnTo>
                  <a:pt x="48" y="140"/>
                </a:lnTo>
                <a:lnTo>
                  <a:pt x="48" y="144"/>
                </a:lnTo>
                <a:lnTo>
                  <a:pt x="50" y="150"/>
                </a:lnTo>
                <a:lnTo>
                  <a:pt x="52" y="152"/>
                </a:lnTo>
                <a:lnTo>
                  <a:pt x="52" y="152"/>
                </a:lnTo>
                <a:lnTo>
                  <a:pt x="52" y="154"/>
                </a:lnTo>
                <a:lnTo>
                  <a:pt x="52" y="154"/>
                </a:lnTo>
                <a:lnTo>
                  <a:pt x="52" y="156"/>
                </a:lnTo>
                <a:lnTo>
                  <a:pt x="52" y="161"/>
                </a:lnTo>
                <a:lnTo>
                  <a:pt x="54" y="165"/>
                </a:lnTo>
                <a:lnTo>
                  <a:pt x="54" y="167"/>
                </a:lnTo>
                <a:lnTo>
                  <a:pt x="61" y="178"/>
                </a:lnTo>
                <a:lnTo>
                  <a:pt x="63" y="180"/>
                </a:lnTo>
                <a:lnTo>
                  <a:pt x="65" y="182"/>
                </a:lnTo>
                <a:lnTo>
                  <a:pt x="71" y="186"/>
                </a:lnTo>
                <a:lnTo>
                  <a:pt x="71" y="188"/>
                </a:lnTo>
                <a:lnTo>
                  <a:pt x="73" y="186"/>
                </a:lnTo>
                <a:lnTo>
                  <a:pt x="76" y="186"/>
                </a:lnTo>
                <a:lnTo>
                  <a:pt x="76" y="184"/>
                </a:lnTo>
                <a:lnTo>
                  <a:pt x="76" y="186"/>
                </a:lnTo>
                <a:lnTo>
                  <a:pt x="78" y="184"/>
                </a:lnTo>
                <a:lnTo>
                  <a:pt x="78" y="184"/>
                </a:lnTo>
                <a:lnTo>
                  <a:pt x="78" y="182"/>
                </a:lnTo>
                <a:lnTo>
                  <a:pt x="78" y="182"/>
                </a:lnTo>
                <a:lnTo>
                  <a:pt x="78" y="182"/>
                </a:lnTo>
                <a:lnTo>
                  <a:pt x="78" y="180"/>
                </a:lnTo>
                <a:lnTo>
                  <a:pt x="80" y="178"/>
                </a:lnTo>
                <a:lnTo>
                  <a:pt x="82" y="178"/>
                </a:lnTo>
                <a:lnTo>
                  <a:pt x="82" y="178"/>
                </a:lnTo>
                <a:lnTo>
                  <a:pt x="84" y="180"/>
                </a:lnTo>
                <a:lnTo>
                  <a:pt x="84" y="180"/>
                </a:lnTo>
                <a:lnTo>
                  <a:pt x="84" y="182"/>
                </a:lnTo>
                <a:lnTo>
                  <a:pt x="86" y="182"/>
                </a:lnTo>
                <a:lnTo>
                  <a:pt x="86" y="182"/>
                </a:lnTo>
                <a:lnTo>
                  <a:pt x="86" y="184"/>
                </a:lnTo>
                <a:lnTo>
                  <a:pt x="86" y="184"/>
                </a:lnTo>
                <a:lnTo>
                  <a:pt x="86" y="184"/>
                </a:lnTo>
                <a:lnTo>
                  <a:pt x="86" y="186"/>
                </a:lnTo>
                <a:lnTo>
                  <a:pt x="86" y="186"/>
                </a:lnTo>
                <a:lnTo>
                  <a:pt x="86" y="188"/>
                </a:lnTo>
                <a:lnTo>
                  <a:pt x="88" y="188"/>
                </a:lnTo>
                <a:lnTo>
                  <a:pt x="90" y="190"/>
                </a:lnTo>
                <a:lnTo>
                  <a:pt x="90" y="190"/>
                </a:lnTo>
                <a:lnTo>
                  <a:pt x="92" y="190"/>
                </a:lnTo>
                <a:lnTo>
                  <a:pt x="95" y="190"/>
                </a:lnTo>
                <a:lnTo>
                  <a:pt x="97" y="192"/>
                </a:lnTo>
                <a:lnTo>
                  <a:pt x="101" y="192"/>
                </a:lnTo>
                <a:lnTo>
                  <a:pt x="105" y="190"/>
                </a:lnTo>
                <a:lnTo>
                  <a:pt x="109" y="192"/>
                </a:lnTo>
                <a:lnTo>
                  <a:pt x="111" y="192"/>
                </a:lnTo>
                <a:lnTo>
                  <a:pt x="114" y="192"/>
                </a:lnTo>
                <a:lnTo>
                  <a:pt x="116" y="192"/>
                </a:lnTo>
                <a:lnTo>
                  <a:pt x="116" y="190"/>
                </a:lnTo>
                <a:lnTo>
                  <a:pt x="116" y="190"/>
                </a:lnTo>
                <a:lnTo>
                  <a:pt x="116" y="190"/>
                </a:lnTo>
                <a:lnTo>
                  <a:pt x="118" y="188"/>
                </a:lnTo>
                <a:lnTo>
                  <a:pt x="118" y="188"/>
                </a:lnTo>
                <a:lnTo>
                  <a:pt x="120" y="186"/>
                </a:lnTo>
                <a:lnTo>
                  <a:pt x="122" y="186"/>
                </a:lnTo>
                <a:lnTo>
                  <a:pt x="124" y="184"/>
                </a:lnTo>
                <a:lnTo>
                  <a:pt x="126" y="184"/>
                </a:lnTo>
                <a:lnTo>
                  <a:pt x="126" y="182"/>
                </a:lnTo>
                <a:lnTo>
                  <a:pt x="126" y="175"/>
                </a:lnTo>
                <a:lnTo>
                  <a:pt x="126" y="167"/>
                </a:lnTo>
                <a:lnTo>
                  <a:pt x="126" y="161"/>
                </a:lnTo>
                <a:lnTo>
                  <a:pt x="126" y="152"/>
                </a:lnTo>
                <a:lnTo>
                  <a:pt x="126" y="146"/>
                </a:lnTo>
                <a:lnTo>
                  <a:pt x="126" y="140"/>
                </a:lnTo>
                <a:lnTo>
                  <a:pt x="126" y="131"/>
                </a:lnTo>
                <a:lnTo>
                  <a:pt x="126" y="125"/>
                </a:lnTo>
                <a:lnTo>
                  <a:pt x="126" y="125"/>
                </a:lnTo>
                <a:lnTo>
                  <a:pt x="126" y="121"/>
                </a:lnTo>
                <a:lnTo>
                  <a:pt x="126" y="116"/>
                </a:lnTo>
                <a:lnTo>
                  <a:pt x="126" y="112"/>
                </a:lnTo>
                <a:lnTo>
                  <a:pt x="126" y="108"/>
                </a:lnTo>
                <a:lnTo>
                  <a:pt x="126" y="101"/>
                </a:lnTo>
                <a:lnTo>
                  <a:pt x="126" y="97"/>
                </a:lnTo>
                <a:lnTo>
                  <a:pt x="126" y="93"/>
                </a:lnTo>
                <a:lnTo>
                  <a:pt x="126" y="89"/>
                </a:lnTo>
                <a:lnTo>
                  <a:pt x="126" y="85"/>
                </a:lnTo>
                <a:lnTo>
                  <a:pt x="126" y="80"/>
                </a:lnTo>
                <a:lnTo>
                  <a:pt x="130" y="80"/>
                </a:lnTo>
                <a:lnTo>
                  <a:pt x="135" y="80"/>
                </a:lnTo>
                <a:lnTo>
                  <a:pt x="139" y="80"/>
                </a:lnTo>
                <a:lnTo>
                  <a:pt x="141" y="80"/>
                </a:lnTo>
                <a:lnTo>
                  <a:pt x="141" y="80"/>
                </a:lnTo>
                <a:lnTo>
                  <a:pt x="141" y="76"/>
                </a:lnTo>
                <a:lnTo>
                  <a:pt x="141" y="70"/>
                </a:lnTo>
                <a:lnTo>
                  <a:pt x="141" y="63"/>
                </a:lnTo>
                <a:lnTo>
                  <a:pt x="141" y="57"/>
                </a:lnTo>
                <a:lnTo>
                  <a:pt x="141" y="51"/>
                </a:lnTo>
                <a:lnTo>
                  <a:pt x="141" y="44"/>
                </a:lnTo>
                <a:lnTo>
                  <a:pt x="141" y="38"/>
                </a:lnTo>
                <a:lnTo>
                  <a:pt x="141" y="32"/>
                </a:lnTo>
                <a:lnTo>
                  <a:pt x="141" y="25"/>
                </a:lnTo>
                <a:lnTo>
                  <a:pt x="141" y="21"/>
                </a:lnTo>
                <a:lnTo>
                  <a:pt x="145" y="21"/>
                </a:lnTo>
                <a:lnTo>
                  <a:pt x="149" y="21"/>
                </a:lnTo>
                <a:lnTo>
                  <a:pt x="158" y="19"/>
                </a:lnTo>
                <a:lnTo>
                  <a:pt x="164" y="19"/>
                </a:lnTo>
                <a:lnTo>
                  <a:pt x="168" y="19"/>
                </a:lnTo>
                <a:lnTo>
                  <a:pt x="173" y="17"/>
                </a:lnTo>
                <a:lnTo>
                  <a:pt x="175" y="17"/>
                </a:lnTo>
                <a:lnTo>
                  <a:pt x="177" y="17"/>
                </a:lnTo>
                <a:lnTo>
                  <a:pt x="177" y="17"/>
                </a:lnTo>
                <a:lnTo>
                  <a:pt x="179" y="21"/>
                </a:lnTo>
                <a:lnTo>
                  <a:pt x="181" y="23"/>
                </a:lnTo>
                <a:lnTo>
                  <a:pt x="181" y="23"/>
                </a:lnTo>
                <a:lnTo>
                  <a:pt x="181" y="23"/>
                </a:lnTo>
                <a:lnTo>
                  <a:pt x="181" y="23"/>
                </a:lnTo>
                <a:lnTo>
                  <a:pt x="183" y="23"/>
                </a:lnTo>
                <a:lnTo>
                  <a:pt x="185" y="21"/>
                </a:lnTo>
                <a:lnTo>
                  <a:pt x="185" y="21"/>
                </a:lnTo>
                <a:lnTo>
                  <a:pt x="187" y="19"/>
                </a:lnTo>
                <a:lnTo>
                  <a:pt x="190" y="19"/>
                </a:lnTo>
                <a:lnTo>
                  <a:pt x="192" y="17"/>
                </a:lnTo>
                <a:lnTo>
                  <a:pt x="194" y="17"/>
                </a:lnTo>
                <a:lnTo>
                  <a:pt x="194" y="17"/>
                </a:lnTo>
                <a:lnTo>
                  <a:pt x="194" y="17"/>
                </a:lnTo>
                <a:lnTo>
                  <a:pt x="196" y="17"/>
                </a:lnTo>
                <a:lnTo>
                  <a:pt x="200" y="15"/>
                </a:lnTo>
                <a:lnTo>
                  <a:pt x="200" y="15"/>
                </a:lnTo>
                <a:lnTo>
                  <a:pt x="206" y="13"/>
                </a:lnTo>
                <a:lnTo>
                  <a:pt x="206" y="13"/>
                </a:lnTo>
                <a:lnTo>
                  <a:pt x="204" y="11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87" name="Freeform 487"/>
          <p:cNvSpPr>
            <a:spLocks/>
          </p:cNvSpPr>
          <p:nvPr/>
        </p:nvSpPr>
        <p:spPr bwMode="auto">
          <a:xfrm>
            <a:off x="6323012" y="3597275"/>
            <a:ext cx="195263" cy="106363"/>
          </a:xfrm>
          <a:custGeom>
            <a:avLst/>
            <a:gdLst>
              <a:gd name="T0" fmla="*/ 121 w 123"/>
              <a:gd name="T1" fmla="*/ 55 h 67"/>
              <a:gd name="T2" fmla="*/ 123 w 123"/>
              <a:gd name="T3" fmla="*/ 44 h 67"/>
              <a:gd name="T4" fmla="*/ 121 w 123"/>
              <a:gd name="T5" fmla="*/ 42 h 67"/>
              <a:gd name="T6" fmla="*/ 114 w 123"/>
              <a:gd name="T7" fmla="*/ 44 h 67"/>
              <a:gd name="T8" fmla="*/ 108 w 123"/>
              <a:gd name="T9" fmla="*/ 42 h 67"/>
              <a:gd name="T10" fmla="*/ 102 w 123"/>
              <a:gd name="T11" fmla="*/ 40 h 67"/>
              <a:gd name="T12" fmla="*/ 100 w 123"/>
              <a:gd name="T13" fmla="*/ 38 h 67"/>
              <a:gd name="T14" fmla="*/ 95 w 123"/>
              <a:gd name="T15" fmla="*/ 40 h 67"/>
              <a:gd name="T16" fmla="*/ 91 w 123"/>
              <a:gd name="T17" fmla="*/ 38 h 67"/>
              <a:gd name="T18" fmla="*/ 89 w 123"/>
              <a:gd name="T19" fmla="*/ 42 h 67"/>
              <a:gd name="T20" fmla="*/ 85 w 123"/>
              <a:gd name="T21" fmla="*/ 36 h 67"/>
              <a:gd name="T22" fmla="*/ 76 w 123"/>
              <a:gd name="T23" fmla="*/ 33 h 67"/>
              <a:gd name="T24" fmla="*/ 76 w 123"/>
              <a:gd name="T25" fmla="*/ 29 h 67"/>
              <a:gd name="T26" fmla="*/ 72 w 123"/>
              <a:gd name="T27" fmla="*/ 31 h 67"/>
              <a:gd name="T28" fmla="*/ 68 w 123"/>
              <a:gd name="T29" fmla="*/ 27 h 67"/>
              <a:gd name="T30" fmla="*/ 64 w 123"/>
              <a:gd name="T31" fmla="*/ 23 h 67"/>
              <a:gd name="T32" fmla="*/ 60 w 123"/>
              <a:gd name="T33" fmla="*/ 19 h 67"/>
              <a:gd name="T34" fmla="*/ 51 w 123"/>
              <a:gd name="T35" fmla="*/ 19 h 67"/>
              <a:gd name="T36" fmla="*/ 45 w 123"/>
              <a:gd name="T37" fmla="*/ 12 h 67"/>
              <a:gd name="T38" fmla="*/ 32 w 123"/>
              <a:gd name="T39" fmla="*/ 6 h 67"/>
              <a:gd name="T40" fmla="*/ 30 w 123"/>
              <a:gd name="T41" fmla="*/ 2 h 67"/>
              <a:gd name="T42" fmla="*/ 17 w 123"/>
              <a:gd name="T43" fmla="*/ 6 h 67"/>
              <a:gd name="T44" fmla="*/ 15 w 123"/>
              <a:gd name="T45" fmla="*/ 4 h 67"/>
              <a:gd name="T46" fmla="*/ 11 w 123"/>
              <a:gd name="T47" fmla="*/ 6 h 67"/>
              <a:gd name="T48" fmla="*/ 5 w 123"/>
              <a:gd name="T49" fmla="*/ 12 h 67"/>
              <a:gd name="T50" fmla="*/ 3 w 123"/>
              <a:gd name="T51" fmla="*/ 21 h 67"/>
              <a:gd name="T52" fmla="*/ 0 w 123"/>
              <a:gd name="T53" fmla="*/ 25 h 67"/>
              <a:gd name="T54" fmla="*/ 5 w 123"/>
              <a:gd name="T55" fmla="*/ 29 h 67"/>
              <a:gd name="T56" fmla="*/ 7 w 123"/>
              <a:gd name="T57" fmla="*/ 29 h 67"/>
              <a:gd name="T58" fmla="*/ 11 w 123"/>
              <a:gd name="T59" fmla="*/ 31 h 67"/>
              <a:gd name="T60" fmla="*/ 17 w 123"/>
              <a:gd name="T61" fmla="*/ 36 h 67"/>
              <a:gd name="T62" fmla="*/ 24 w 123"/>
              <a:gd name="T63" fmla="*/ 40 h 67"/>
              <a:gd name="T64" fmla="*/ 28 w 123"/>
              <a:gd name="T65" fmla="*/ 42 h 67"/>
              <a:gd name="T66" fmla="*/ 34 w 123"/>
              <a:gd name="T67" fmla="*/ 44 h 67"/>
              <a:gd name="T68" fmla="*/ 41 w 123"/>
              <a:gd name="T69" fmla="*/ 46 h 67"/>
              <a:gd name="T70" fmla="*/ 49 w 123"/>
              <a:gd name="T71" fmla="*/ 50 h 67"/>
              <a:gd name="T72" fmla="*/ 51 w 123"/>
              <a:gd name="T73" fmla="*/ 48 h 67"/>
              <a:gd name="T74" fmla="*/ 60 w 123"/>
              <a:gd name="T75" fmla="*/ 48 h 67"/>
              <a:gd name="T76" fmla="*/ 68 w 123"/>
              <a:gd name="T77" fmla="*/ 50 h 67"/>
              <a:gd name="T78" fmla="*/ 70 w 123"/>
              <a:gd name="T79" fmla="*/ 55 h 67"/>
              <a:gd name="T80" fmla="*/ 76 w 123"/>
              <a:gd name="T81" fmla="*/ 59 h 67"/>
              <a:gd name="T82" fmla="*/ 79 w 123"/>
              <a:gd name="T83" fmla="*/ 61 h 67"/>
              <a:gd name="T84" fmla="*/ 85 w 123"/>
              <a:gd name="T85" fmla="*/ 59 h 67"/>
              <a:gd name="T86" fmla="*/ 87 w 123"/>
              <a:gd name="T87" fmla="*/ 63 h 67"/>
              <a:gd name="T88" fmla="*/ 93 w 123"/>
              <a:gd name="T89" fmla="*/ 63 h 67"/>
              <a:gd name="T90" fmla="*/ 100 w 123"/>
              <a:gd name="T91" fmla="*/ 65 h 67"/>
              <a:gd name="T92" fmla="*/ 106 w 123"/>
              <a:gd name="T93" fmla="*/ 63 h 67"/>
              <a:gd name="T94" fmla="*/ 112 w 123"/>
              <a:gd name="T95" fmla="*/ 65 h 67"/>
              <a:gd name="T96" fmla="*/ 119 w 123"/>
              <a:gd name="T97" fmla="*/ 65 h 67"/>
              <a:gd name="T98" fmla="*/ 123 w 123"/>
              <a:gd name="T99" fmla="*/ 63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23" h="67">
                <a:moveTo>
                  <a:pt x="123" y="59"/>
                </a:moveTo>
                <a:lnTo>
                  <a:pt x="123" y="57"/>
                </a:lnTo>
                <a:lnTo>
                  <a:pt x="121" y="55"/>
                </a:lnTo>
                <a:lnTo>
                  <a:pt x="121" y="55"/>
                </a:lnTo>
                <a:lnTo>
                  <a:pt x="121" y="50"/>
                </a:lnTo>
                <a:lnTo>
                  <a:pt x="123" y="46"/>
                </a:lnTo>
                <a:lnTo>
                  <a:pt x="123" y="46"/>
                </a:lnTo>
                <a:lnTo>
                  <a:pt x="123" y="44"/>
                </a:lnTo>
                <a:lnTo>
                  <a:pt x="123" y="44"/>
                </a:lnTo>
                <a:lnTo>
                  <a:pt x="123" y="42"/>
                </a:lnTo>
                <a:lnTo>
                  <a:pt x="123" y="42"/>
                </a:lnTo>
                <a:lnTo>
                  <a:pt x="121" y="42"/>
                </a:lnTo>
                <a:lnTo>
                  <a:pt x="121" y="42"/>
                </a:lnTo>
                <a:lnTo>
                  <a:pt x="119" y="42"/>
                </a:lnTo>
                <a:lnTo>
                  <a:pt x="117" y="42"/>
                </a:lnTo>
                <a:lnTo>
                  <a:pt x="114" y="44"/>
                </a:lnTo>
                <a:lnTo>
                  <a:pt x="114" y="42"/>
                </a:lnTo>
                <a:lnTo>
                  <a:pt x="112" y="42"/>
                </a:lnTo>
                <a:lnTo>
                  <a:pt x="110" y="42"/>
                </a:lnTo>
                <a:lnTo>
                  <a:pt x="108" y="42"/>
                </a:lnTo>
                <a:lnTo>
                  <a:pt x="106" y="42"/>
                </a:lnTo>
                <a:lnTo>
                  <a:pt x="104" y="40"/>
                </a:lnTo>
                <a:lnTo>
                  <a:pt x="104" y="40"/>
                </a:lnTo>
                <a:lnTo>
                  <a:pt x="102" y="40"/>
                </a:lnTo>
                <a:lnTo>
                  <a:pt x="102" y="40"/>
                </a:lnTo>
                <a:lnTo>
                  <a:pt x="102" y="38"/>
                </a:lnTo>
                <a:lnTo>
                  <a:pt x="100" y="38"/>
                </a:lnTo>
                <a:lnTo>
                  <a:pt x="100" y="38"/>
                </a:lnTo>
                <a:lnTo>
                  <a:pt x="98" y="40"/>
                </a:lnTo>
                <a:lnTo>
                  <a:pt x="98" y="42"/>
                </a:lnTo>
                <a:lnTo>
                  <a:pt x="98" y="42"/>
                </a:lnTo>
                <a:lnTo>
                  <a:pt x="95" y="40"/>
                </a:lnTo>
                <a:lnTo>
                  <a:pt x="93" y="40"/>
                </a:lnTo>
                <a:lnTo>
                  <a:pt x="93" y="38"/>
                </a:lnTo>
                <a:lnTo>
                  <a:pt x="93" y="38"/>
                </a:lnTo>
                <a:lnTo>
                  <a:pt x="91" y="38"/>
                </a:lnTo>
                <a:lnTo>
                  <a:pt x="91" y="40"/>
                </a:lnTo>
                <a:lnTo>
                  <a:pt x="91" y="42"/>
                </a:lnTo>
                <a:lnTo>
                  <a:pt x="91" y="42"/>
                </a:lnTo>
                <a:lnTo>
                  <a:pt x="89" y="42"/>
                </a:lnTo>
                <a:lnTo>
                  <a:pt x="89" y="40"/>
                </a:lnTo>
                <a:lnTo>
                  <a:pt x="89" y="38"/>
                </a:lnTo>
                <a:lnTo>
                  <a:pt x="87" y="36"/>
                </a:lnTo>
                <a:lnTo>
                  <a:pt x="85" y="36"/>
                </a:lnTo>
                <a:lnTo>
                  <a:pt x="81" y="36"/>
                </a:lnTo>
                <a:lnTo>
                  <a:pt x="79" y="36"/>
                </a:lnTo>
                <a:lnTo>
                  <a:pt x="76" y="36"/>
                </a:lnTo>
                <a:lnTo>
                  <a:pt x="76" y="33"/>
                </a:lnTo>
                <a:lnTo>
                  <a:pt x="76" y="31"/>
                </a:lnTo>
                <a:lnTo>
                  <a:pt x="79" y="31"/>
                </a:lnTo>
                <a:lnTo>
                  <a:pt x="79" y="29"/>
                </a:lnTo>
                <a:lnTo>
                  <a:pt x="76" y="29"/>
                </a:lnTo>
                <a:lnTo>
                  <a:pt x="76" y="29"/>
                </a:lnTo>
                <a:lnTo>
                  <a:pt x="72" y="31"/>
                </a:lnTo>
                <a:lnTo>
                  <a:pt x="72" y="31"/>
                </a:lnTo>
                <a:lnTo>
                  <a:pt x="72" y="31"/>
                </a:lnTo>
                <a:lnTo>
                  <a:pt x="70" y="29"/>
                </a:lnTo>
                <a:lnTo>
                  <a:pt x="70" y="29"/>
                </a:lnTo>
                <a:lnTo>
                  <a:pt x="70" y="29"/>
                </a:lnTo>
                <a:lnTo>
                  <a:pt x="68" y="27"/>
                </a:lnTo>
                <a:lnTo>
                  <a:pt x="66" y="27"/>
                </a:lnTo>
                <a:lnTo>
                  <a:pt x="66" y="25"/>
                </a:lnTo>
                <a:lnTo>
                  <a:pt x="64" y="25"/>
                </a:lnTo>
                <a:lnTo>
                  <a:pt x="64" y="23"/>
                </a:lnTo>
                <a:lnTo>
                  <a:pt x="62" y="21"/>
                </a:lnTo>
                <a:lnTo>
                  <a:pt x="62" y="21"/>
                </a:lnTo>
                <a:lnTo>
                  <a:pt x="60" y="19"/>
                </a:lnTo>
                <a:lnTo>
                  <a:pt x="60" y="19"/>
                </a:lnTo>
                <a:lnTo>
                  <a:pt x="57" y="21"/>
                </a:lnTo>
                <a:lnTo>
                  <a:pt x="55" y="21"/>
                </a:lnTo>
                <a:lnTo>
                  <a:pt x="53" y="21"/>
                </a:lnTo>
                <a:lnTo>
                  <a:pt x="51" y="19"/>
                </a:lnTo>
                <a:lnTo>
                  <a:pt x="51" y="17"/>
                </a:lnTo>
                <a:lnTo>
                  <a:pt x="49" y="14"/>
                </a:lnTo>
                <a:lnTo>
                  <a:pt x="47" y="12"/>
                </a:lnTo>
                <a:lnTo>
                  <a:pt x="45" y="12"/>
                </a:lnTo>
                <a:lnTo>
                  <a:pt x="43" y="12"/>
                </a:lnTo>
                <a:lnTo>
                  <a:pt x="38" y="10"/>
                </a:lnTo>
                <a:lnTo>
                  <a:pt x="36" y="8"/>
                </a:lnTo>
                <a:lnTo>
                  <a:pt x="32" y="6"/>
                </a:lnTo>
                <a:lnTo>
                  <a:pt x="32" y="6"/>
                </a:lnTo>
                <a:lnTo>
                  <a:pt x="32" y="4"/>
                </a:lnTo>
                <a:lnTo>
                  <a:pt x="32" y="4"/>
                </a:lnTo>
                <a:lnTo>
                  <a:pt x="30" y="2"/>
                </a:lnTo>
                <a:lnTo>
                  <a:pt x="28" y="2"/>
                </a:lnTo>
                <a:lnTo>
                  <a:pt x="24" y="0"/>
                </a:lnTo>
                <a:lnTo>
                  <a:pt x="22" y="2"/>
                </a:lnTo>
                <a:lnTo>
                  <a:pt x="17" y="6"/>
                </a:lnTo>
                <a:lnTo>
                  <a:pt x="17" y="6"/>
                </a:lnTo>
                <a:lnTo>
                  <a:pt x="15" y="6"/>
                </a:lnTo>
                <a:lnTo>
                  <a:pt x="15" y="6"/>
                </a:lnTo>
                <a:lnTo>
                  <a:pt x="15" y="4"/>
                </a:lnTo>
                <a:lnTo>
                  <a:pt x="13" y="4"/>
                </a:lnTo>
                <a:lnTo>
                  <a:pt x="13" y="4"/>
                </a:lnTo>
                <a:lnTo>
                  <a:pt x="13" y="4"/>
                </a:lnTo>
                <a:lnTo>
                  <a:pt x="11" y="6"/>
                </a:lnTo>
                <a:lnTo>
                  <a:pt x="9" y="6"/>
                </a:lnTo>
                <a:lnTo>
                  <a:pt x="9" y="8"/>
                </a:lnTo>
                <a:lnTo>
                  <a:pt x="7" y="8"/>
                </a:lnTo>
                <a:lnTo>
                  <a:pt x="5" y="12"/>
                </a:lnTo>
                <a:lnTo>
                  <a:pt x="5" y="14"/>
                </a:lnTo>
                <a:lnTo>
                  <a:pt x="3" y="17"/>
                </a:lnTo>
                <a:lnTo>
                  <a:pt x="3" y="19"/>
                </a:lnTo>
                <a:lnTo>
                  <a:pt x="3" y="21"/>
                </a:lnTo>
                <a:lnTo>
                  <a:pt x="3" y="21"/>
                </a:lnTo>
                <a:lnTo>
                  <a:pt x="0" y="23"/>
                </a:lnTo>
                <a:lnTo>
                  <a:pt x="0" y="23"/>
                </a:lnTo>
                <a:lnTo>
                  <a:pt x="0" y="25"/>
                </a:lnTo>
                <a:lnTo>
                  <a:pt x="0" y="27"/>
                </a:lnTo>
                <a:lnTo>
                  <a:pt x="0" y="27"/>
                </a:lnTo>
                <a:lnTo>
                  <a:pt x="3" y="27"/>
                </a:lnTo>
                <a:lnTo>
                  <a:pt x="5" y="29"/>
                </a:lnTo>
                <a:lnTo>
                  <a:pt x="5" y="29"/>
                </a:lnTo>
                <a:lnTo>
                  <a:pt x="7" y="29"/>
                </a:lnTo>
                <a:lnTo>
                  <a:pt x="7" y="29"/>
                </a:lnTo>
                <a:lnTo>
                  <a:pt x="7" y="29"/>
                </a:lnTo>
                <a:lnTo>
                  <a:pt x="9" y="29"/>
                </a:lnTo>
                <a:lnTo>
                  <a:pt x="9" y="29"/>
                </a:lnTo>
                <a:lnTo>
                  <a:pt x="11" y="31"/>
                </a:lnTo>
                <a:lnTo>
                  <a:pt x="11" y="31"/>
                </a:lnTo>
                <a:lnTo>
                  <a:pt x="13" y="31"/>
                </a:lnTo>
                <a:lnTo>
                  <a:pt x="15" y="33"/>
                </a:lnTo>
                <a:lnTo>
                  <a:pt x="17" y="33"/>
                </a:lnTo>
                <a:lnTo>
                  <a:pt x="17" y="36"/>
                </a:lnTo>
                <a:lnTo>
                  <a:pt x="17" y="36"/>
                </a:lnTo>
                <a:lnTo>
                  <a:pt x="19" y="38"/>
                </a:lnTo>
                <a:lnTo>
                  <a:pt x="22" y="40"/>
                </a:lnTo>
                <a:lnTo>
                  <a:pt x="24" y="40"/>
                </a:lnTo>
                <a:lnTo>
                  <a:pt x="26" y="42"/>
                </a:lnTo>
                <a:lnTo>
                  <a:pt x="28" y="42"/>
                </a:lnTo>
                <a:lnTo>
                  <a:pt x="28" y="42"/>
                </a:lnTo>
                <a:lnTo>
                  <a:pt x="28" y="42"/>
                </a:lnTo>
                <a:lnTo>
                  <a:pt x="30" y="42"/>
                </a:lnTo>
                <a:lnTo>
                  <a:pt x="30" y="42"/>
                </a:lnTo>
                <a:lnTo>
                  <a:pt x="32" y="42"/>
                </a:lnTo>
                <a:lnTo>
                  <a:pt x="34" y="44"/>
                </a:lnTo>
                <a:lnTo>
                  <a:pt x="36" y="46"/>
                </a:lnTo>
                <a:lnTo>
                  <a:pt x="38" y="46"/>
                </a:lnTo>
                <a:lnTo>
                  <a:pt x="41" y="46"/>
                </a:lnTo>
                <a:lnTo>
                  <a:pt x="41" y="46"/>
                </a:lnTo>
                <a:lnTo>
                  <a:pt x="41" y="48"/>
                </a:lnTo>
                <a:lnTo>
                  <a:pt x="45" y="48"/>
                </a:lnTo>
                <a:lnTo>
                  <a:pt x="47" y="48"/>
                </a:lnTo>
                <a:lnTo>
                  <a:pt x="49" y="50"/>
                </a:lnTo>
                <a:lnTo>
                  <a:pt x="49" y="50"/>
                </a:lnTo>
                <a:lnTo>
                  <a:pt x="51" y="50"/>
                </a:lnTo>
                <a:lnTo>
                  <a:pt x="51" y="48"/>
                </a:lnTo>
                <a:lnTo>
                  <a:pt x="51" y="48"/>
                </a:lnTo>
                <a:lnTo>
                  <a:pt x="53" y="48"/>
                </a:lnTo>
                <a:lnTo>
                  <a:pt x="55" y="50"/>
                </a:lnTo>
                <a:lnTo>
                  <a:pt x="57" y="50"/>
                </a:lnTo>
                <a:lnTo>
                  <a:pt x="60" y="48"/>
                </a:lnTo>
                <a:lnTo>
                  <a:pt x="60" y="48"/>
                </a:lnTo>
                <a:lnTo>
                  <a:pt x="62" y="48"/>
                </a:lnTo>
                <a:lnTo>
                  <a:pt x="64" y="50"/>
                </a:lnTo>
                <a:lnTo>
                  <a:pt x="68" y="50"/>
                </a:lnTo>
                <a:lnTo>
                  <a:pt x="70" y="52"/>
                </a:lnTo>
                <a:lnTo>
                  <a:pt x="70" y="52"/>
                </a:lnTo>
                <a:lnTo>
                  <a:pt x="70" y="52"/>
                </a:lnTo>
                <a:lnTo>
                  <a:pt x="70" y="55"/>
                </a:lnTo>
                <a:lnTo>
                  <a:pt x="70" y="57"/>
                </a:lnTo>
                <a:lnTo>
                  <a:pt x="74" y="57"/>
                </a:lnTo>
                <a:lnTo>
                  <a:pt x="76" y="59"/>
                </a:lnTo>
                <a:lnTo>
                  <a:pt x="76" y="59"/>
                </a:lnTo>
                <a:lnTo>
                  <a:pt x="76" y="59"/>
                </a:lnTo>
                <a:lnTo>
                  <a:pt x="79" y="59"/>
                </a:lnTo>
                <a:lnTo>
                  <a:pt x="79" y="61"/>
                </a:lnTo>
                <a:lnTo>
                  <a:pt x="79" y="61"/>
                </a:lnTo>
                <a:lnTo>
                  <a:pt x="79" y="61"/>
                </a:lnTo>
                <a:lnTo>
                  <a:pt x="81" y="61"/>
                </a:lnTo>
                <a:lnTo>
                  <a:pt x="83" y="59"/>
                </a:lnTo>
                <a:lnTo>
                  <a:pt x="85" y="59"/>
                </a:lnTo>
                <a:lnTo>
                  <a:pt x="85" y="59"/>
                </a:lnTo>
                <a:lnTo>
                  <a:pt x="87" y="61"/>
                </a:lnTo>
                <a:lnTo>
                  <a:pt x="87" y="61"/>
                </a:lnTo>
                <a:lnTo>
                  <a:pt x="87" y="63"/>
                </a:lnTo>
                <a:lnTo>
                  <a:pt x="87" y="63"/>
                </a:lnTo>
                <a:lnTo>
                  <a:pt x="89" y="63"/>
                </a:lnTo>
                <a:lnTo>
                  <a:pt x="91" y="63"/>
                </a:lnTo>
                <a:lnTo>
                  <a:pt x="93" y="63"/>
                </a:lnTo>
                <a:lnTo>
                  <a:pt x="93" y="63"/>
                </a:lnTo>
                <a:lnTo>
                  <a:pt x="95" y="63"/>
                </a:lnTo>
                <a:lnTo>
                  <a:pt x="98" y="63"/>
                </a:lnTo>
                <a:lnTo>
                  <a:pt x="100" y="65"/>
                </a:lnTo>
                <a:lnTo>
                  <a:pt x="102" y="65"/>
                </a:lnTo>
                <a:lnTo>
                  <a:pt x="102" y="65"/>
                </a:lnTo>
                <a:lnTo>
                  <a:pt x="106" y="63"/>
                </a:lnTo>
                <a:lnTo>
                  <a:pt x="106" y="63"/>
                </a:lnTo>
                <a:lnTo>
                  <a:pt x="108" y="65"/>
                </a:lnTo>
                <a:lnTo>
                  <a:pt x="108" y="67"/>
                </a:lnTo>
                <a:lnTo>
                  <a:pt x="110" y="67"/>
                </a:lnTo>
                <a:lnTo>
                  <a:pt x="112" y="65"/>
                </a:lnTo>
                <a:lnTo>
                  <a:pt x="114" y="65"/>
                </a:lnTo>
                <a:lnTo>
                  <a:pt x="117" y="65"/>
                </a:lnTo>
                <a:lnTo>
                  <a:pt x="117" y="65"/>
                </a:lnTo>
                <a:lnTo>
                  <a:pt x="119" y="65"/>
                </a:lnTo>
                <a:lnTo>
                  <a:pt x="121" y="67"/>
                </a:lnTo>
                <a:lnTo>
                  <a:pt x="121" y="67"/>
                </a:lnTo>
                <a:lnTo>
                  <a:pt x="123" y="65"/>
                </a:lnTo>
                <a:lnTo>
                  <a:pt x="123" y="63"/>
                </a:lnTo>
                <a:lnTo>
                  <a:pt x="123" y="61"/>
                </a:lnTo>
                <a:lnTo>
                  <a:pt x="123" y="59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88" name="Freeform 488"/>
          <p:cNvSpPr>
            <a:spLocks noEditPoints="1"/>
          </p:cNvSpPr>
          <p:nvPr/>
        </p:nvSpPr>
        <p:spPr bwMode="auto">
          <a:xfrm>
            <a:off x="4500562" y="1785938"/>
            <a:ext cx="696913" cy="982663"/>
          </a:xfrm>
          <a:custGeom>
            <a:avLst/>
            <a:gdLst>
              <a:gd name="T0" fmla="*/ 103 w 439"/>
              <a:gd name="T1" fmla="*/ 52 h 619"/>
              <a:gd name="T2" fmla="*/ 150 w 439"/>
              <a:gd name="T3" fmla="*/ 61 h 619"/>
              <a:gd name="T4" fmla="*/ 186 w 439"/>
              <a:gd name="T5" fmla="*/ 73 h 619"/>
              <a:gd name="T6" fmla="*/ 179 w 439"/>
              <a:gd name="T7" fmla="*/ 88 h 619"/>
              <a:gd name="T8" fmla="*/ 188 w 439"/>
              <a:gd name="T9" fmla="*/ 128 h 619"/>
              <a:gd name="T10" fmla="*/ 228 w 439"/>
              <a:gd name="T11" fmla="*/ 65 h 619"/>
              <a:gd name="T12" fmla="*/ 213 w 439"/>
              <a:gd name="T13" fmla="*/ 38 h 619"/>
              <a:gd name="T14" fmla="*/ 169 w 439"/>
              <a:gd name="T15" fmla="*/ 27 h 619"/>
              <a:gd name="T16" fmla="*/ 131 w 439"/>
              <a:gd name="T17" fmla="*/ 31 h 619"/>
              <a:gd name="T18" fmla="*/ 243 w 439"/>
              <a:gd name="T19" fmla="*/ 319 h 619"/>
              <a:gd name="T20" fmla="*/ 270 w 439"/>
              <a:gd name="T21" fmla="*/ 310 h 619"/>
              <a:gd name="T22" fmla="*/ 209 w 439"/>
              <a:gd name="T23" fmla="*/ 338 h 619"/>
              <a:gd name="T24" fmla="*/ 211 w 439"/>
              <a:gd name="T25" fmla="*/ 329 h 619"/>
              <a:gd name="T26" fmla="*/ 192 w 439"/>
              <a:gd name="T27" fmla="*/ 342 h 619"/>
              <a:gd name="T28" fmla="*/ 215 w 439"/>
              <a:gd name="T29" fmla="*/ 27 h 619"/>
              <a:gd name="T30" fmla="*/ 304 w 439"/>
              <a:gd name="T31" fmla="*/ 40 h 619"/>
              <a:gd name="T32" fmla="*/ 289 w 439"/>
              <a:gd name="T33" fmla="*/ 10 h 619"/>
              <a:gd name="T34" fmla="*/ 228 w 439"/>
              <a:gd name="T35" fmla="*/ 0 h 619"/>
              <a:gd name="T36" fmla="*/ 152 w 439"/>
              <a:gd name="T37" fmla="*/ 361 h 619"/>
              <a:gd name="T38" fmla="*/ 380 w 439"/>
              <a:gd name="T39" fmla="*/ 54 h 619"/>
              <a:gd name="T40" fmla="*/ 283 w 439"/>
              <a:gd name="T41" fmla="*/ 82 h 619"/>
              <a:gd name="T42" fmla="*/ 249 w 439"/>
              <a:gd name="T43" fmla="*/ 103 h 619"/>
              <a:gd name="T44" fmla="*/ 312 w 439"/>
              <a:gd name="T45" fmla="*/ 295 h 619"/>
              <a:gd name="T46" fmla="*/ 228 w 439"/>
              <a:gd name="T47" fmla="*/ 319 h 619"/>
              <a:gd name="T48" fmla="*/ 46 w 439"/>
              <a:gd name="T49" fmla="*/ 494 h 619"/>
              <a:gd name="T50" fmla="*/ 357 w 439"/>
              <a:gd name="T51" fmla="*/ 306 h 619"/>
              <a:gd name="T52" fmla="*/ 334 w 439"/>
              <a:gd name="T53" fmla="*/ 300 h 619"/>
              <a:gd name="T54" fmla="*/ 298 w 439"/>
              <a:gd name="T55" fmla="*/ 304 h 619"/>
              <a:gd name="T56" fmla="*/ 253 w 439"/>
              <a:gd name="T57" fmla="*/ 321 h 619"/>
              <a:gd name="T58" fmla="*/ 236 w 439"/>
              <a:gd name="T59" fmla="*/ 327 h 619"/>
              <a:gd name="T60" fmla="*/ 203 w 439"/>
              <a:gd name="T61" fmla="*/ 344 h 619"/>
              <a:gd name="T62" fmla="*/ 175 w 439"/>
              <a:gd name="T63" fmla="*/ 376 h 619"/>
              <a:gd name="T64" fmla="*/ 160 w 439"/>
              <a:gd name="T65" fmla="*/ 386 h 619"/>
              <a:gd name="T66" fmla="*/ 141 w 439"/>
              <a:gd name="T67" fmla="*/ 401 h 619"/>
              <a:gd name="T68" fmla="*/ 125 w 439"/>
              <a:gd name="T69" fmla="*/ 431 h 619"/>
              <a:gd name="T70" fmla="*/ 106 w 439"/>
              <a:gd name="T71" fmla="*/ 460 h 619"/>
              <a:gd name="T72" fmla="*/ 101 w 439"/>
              <a:gd name="T73" fmla="*/ 479 h 619"/>
              <a:gd name="T74" fmla="*/ 65 w 439"/>
              <a:gd name="T75" fmla="*/ 492 h 619"/>
              <a:gd name="T76" fmla="*/ 34 w 439"/>
              <a:gd name="T77" fmla="*/ 507 h 619"/>
              <a:gd name="T78" fmla="*/ 30 w 439"/>
              <a:gd name="T79" fmla="*/ 517 h 619"/>
              <a:gd name="T80" fmla="*/ 4 w 439"/>
              <a:gd name="T81" fmla="*/ 530 h 619"/>
              <a:gd name="T82" fmla="*/ 38 w 439"/>
              <a:gd name="T83" fmla="*/ 545 h 619"/>
              <a:gd name="T84" fmla="*/ 13 w 439"/>
              <a:gd name="T85" fmla="*/ 557 h 619"/>
              <a:gd name="T86" fmla="*/ 17 w 439"/>
              <a:gd name="T87" fmla="*/ 570 h 619"/>
              <a:gd name="T88" fmla="*/ 15 w 439"/>
              <a:gd name="T89" fmla="*/ 583 h 619"/>
              <a:gd name="T90" fmla="*/ 21 w 439"/>
              <a:gd name="T91" fmla="*/ 598 h 619"/>
              <a:gd name="T92" fmla="*/ 32 w 439"/>
              <a:gd name="T93" fmla="*/ 617 h 619"/>
              <a:gd name="T94" fmla="*/ 87 w 439"/>
              <a:gd name="T95" fmla="*/ 591 h 619"/>
              <a:gd name="T96" fmla="*/ 108 w 439"/>
              <a:gd name="T97" fmla="*/ 581 h 619"/>
              <a:gd name="T98" fmla="*/ 114 w 439"/>
              <a:gd name="T99" fmla="*/ 528 h 619"/>
              <a:gd name="T100" fmla="*/ 141 w 439"/>
              <a:gd name="T101" fmla="*/ 469 h 619"/>
              <a:gd name="T102" fmla="*/ 177 w 439"/>
              <a:gd name="T103" fmla="*/ 390 h 619"/>
              <a:gd name="T104" fmla="*/ 236 w 439"/>
              <a:gd name="T105" fmla="*/ 355 h 619"/>
              <a:gd name="T106" fmla="*/ 293 w 439"/>
              <a:gd name="T107" fmla="*/ 357 h 619"/>
              <a:gd name="T108" fmla="*/ 344 w 439"/>
              <a:gd name="T109" fmla="*/ 327 h 619"/>
              <a:gd name="T110" fmla="*/ 388 w 439"/>
              <a:gd name="T111" fmla="*/ 336 h 619"/>
              <a:gd name="T112" fmla="*/ 393 w 439"/>
              <a:gd name="T113" fmla="*/ 319 h 619"/>
              <a:gd name="T114" fmla="*/ 158 w 439"/>
              <a:gd name="T115" fmla="*/ 371 h 619"/>
              <a:gd name="T116" fmla="*/ 171 w 439"/>
              <a:gd name="T117" fmla="*/ 357 h 619"/>
              <a:gd name="T118" fmla="*/ 384 w 439"/>
              <a:gd name="T119" fmla="*/ 327 h 619"/>
              <a:gd name="T120" fmla="*/ 129 w 439"/>
              <a:gd name="T121" fmla="*/ 378 h 619"/>
              <a:gd name="T122" fmla="*/ 110 w 439"/>
              <a:gd name="T123" fmla="*/ 439 h 619"/>
              <a:gd name="T124" fmla="*/ 99 w 439"/>
              <a:gd name="T125" fmla="*/ 67 h 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39" h="619">
                <a:moveTo>
                  <a:pt x="91" y="27"/>
                </a:moveTo>
                <a:lnTo>
                  <a:pt x="93" y="29"/>
                </a:lnTo>
                <a:lnTo>
                  <a:pt x="91" y="31"/>
                </a:lnTo>
                <a:lnTo>
                  <a:pt x="91" y="33"/>
                </a:lnTo>
                <a:lnTo>
                  <a:pt x="91" y="33"/>
                </a:lnTo>
                <a:lnTo>
                  <a:pt x="93" y="35"/>
                </a:lnTo>
                <a:lnTo>
                  <a:pt x="93" y="38"/>
                </a:lnTo>
                <a:lnTo>
                  <a:pt x="93" y="40"/>
                </a:lnTo>
                <a:lnTo>
                  <a:pt x="95" y="42"/>
                </a:lnTo>
                <a:lnTo>
                  <a:pt x="97" y="44"/>
                </a:lnTo>
                <a:lnTo>
                  <a:pt x="99" y="46"/>
                </a:lnTo>
                <a:lnTo>
                  <a:pt x="99" y="48"/>
                </a:lnTo>
                <a:lnTo>
                  <a:pt x="103" y="46"/>
                </a:lnTo>
                <a:lnTo>
                  <a:pt x="103" y="44"/>
                </a:lnTo>
                <a:lnTo>
                  <a:pt x="103" y="42"/>
                </a:lnTo>
                <a:lnTo>
                  <a:pt x="106" y="42"/>
                </a:lnTo>
                <a:lnTo>
                  <a:pt x="110" y="42"/>
                </a:lnTo>
                <a:lnTo>
                  <a:pt x="112" y="42"/>
                </a:lnTo>
                <a:lnTo>
                  <a:pt x="110" y="44"/>
                </a:lnTo>
                <a:lnTo>
                  <a:pt x="108" y="46"/>
                </a:lnTo>
                <a:lnTo>
                  <a:pt x="110" y="48"/>
                </a:lnTo>
                <a:lnTo>
                  <a:pt x="110" y="48"/>
                </a:lnTo>
                <a:lnTo>
                  <a:pt x="110" y="50"/>
                </a:lnTo>
                <a:lnTo>
                  <a:pt x="112" y="52"/>
                </a:lnTo>
                <a:lnTo>
                  <a:pt x="112" y="52"/>
                </a:lnTo>
                <a:lnTo>
                  <a:pt x="114" y="52"/>
                </a:lnTo>
                <a:lnTo>
                  <a:pt x="116" y="52"/>
                </a:lnTo>
                <a:lnTo>
                  <a:pt x="116" y="52"/>
                </a:lnTo>
                <a:lnTo>
                  <a:pt x="116" y="54"/>
                </a:lnTo>
                <a:lnTo>
                  <a:pt x="114" y="54"/>
                </a:lnTo>
                <a:lnTo>
                  <a:pt x="103" y="52"/>
                </a:lnTo>
                <a:lnTo>
                  <a:pt x="101" y="52"/>
                </a:lnTo>
                <a:lnTo>
                  <a:pt x="101" y="52"/>
                </a:lnTo>
                <a:lnTo>
                  <a:pt x="103" y="54"/>
                </a:lnTo>
                <a:lnTo>
                  <a:pt x="108" y="57"/>
                </a:lnTo>
                <a:lnTo>
                  <a:pt x="106" y="59"/>
                </a:lnTo>
                <a:lnTo>
                  <a:pt x="106" y="59"/>
                </a:lnTo>
                <a:lnTo>
                  <a:pt x="108" y="61"/>
                </a:lnTo>
                <a:lnTo>
                  <a:pt x="108" y="63"/>
                </a:lnTo>
                <a:lnTo>
                  <a:pt x="110" y="63"/>
                </a:lnTo>
                <a:lnTo>
                  <a:pt x="112" y="65"/>
                </a:lnTo>
                <a:lnTo>
                  <a:pt x="114" y="65"/>
                </a:lnTo>
                <a:lnTo>
                  <a:pt x="116" y="69"/>
                </a:lnTo>
                <a:lnTo>
                  <a:pt x="120" y="71"/>
                </a:lnTo>
                <a:lnTo>
                  <a:pt x="122" y="73"/>
                </a:lnTo>
                <a:lnTo>
                  <a:pt x="125" y="73"/>
                </a:lnTo>
                <a:lnTo>
                  <a:pt x="125" y="76"/>
                </a:lnTo>
                <a:lnTo>
                  <a:pt x="129" y="78"/>
                </a:lnTo>
                <a:lnTo>
                  <a:pt x="135" y="78"/>
                </a:lnTo>
                <a:lnTo>
                  <a:pt x="139" y="76"/>
                </a:lnTo>
                <a:lnTo>
                  <a:pt x="141" y="76"/>
                </a:lnTo>
                <a:lnTo>
                  <a:pt x="144" y="76"/>
                </a:lnTo>
                <a:lnTo>
                  <a:pt x="146" y="73"/>
                </a:lnTo>
                <a:lnTo>
                  <a:pt x="148" y="71"/>
                </a:lnTo>
                <a:lnTo>
                  <a:pt x="150" y="71"/>
                </a:lnTo>
                <a:lnTo>
                  <a:pt x="150" y="69"/>
                </a:lnTo>
                <a:lnTo>
                  <a:pt x="148" y="69"/>
                </a:lnTo>
                <a:lnTo>
                  <a:pt x="148" y="67"/>
                </a:lnTo>
                <a:lnTo>
                  <a:pt x="148" y="65"/>
                </a:lnTo>
                <a:lnTo>
                  <a:pt x="148" y="63"/>
                </a:lnTo>
                <a:lnTo>
                  <a:pt x="148" y="63"/>
                </a:lnTo>
                <a:lnTo>
                  <a:pt x="150" y="61"/>
                </a:lnTo>
                <a:lnTo>
                  <a:pt x="152" y="61"/>
                </a:lnTo>
                <a:lnTo>
                  <a:pt x="152" y="61"/>
                </a:lnTo>
                <a:lnTo>
                  <a:pt x="152" y="61"/>
                </a:lnTo>
                <a:lnTo>
                  <a:pt x="154" y="63"/>
                </a:lnTo>
                <a:lnTo>
                  <a:pt x="154" y="63"/>
                </a:lnTo>
                <a:lnTo>
                  <a:pt x="156" y="63"/>
                </a:lnTo>
                <a:lnTo>
                  <a:pt x="158" y="63"/>
                </a:lnTo>
                <a:lnTo>
                  <a:pt x="160" y="61"/>
                </a:lnTo>
                <a:lnTo>
                  <a:pt x="160" y="59"/>
                </a:lnTo>
                <a:lnTo>
                  <a:pt x="163" y="59"/>
                </a:lnTo>
                <a:lnTo>
                  <a:pt x="163" y="61"/>
                </a:lnTo>
                <a:lnTo>
                  <a:pt x="160" y="63"/>
                </a:lnTo>
                <a:lnTo>
                  <a:pt x="160" y="65"/>
                </a:lnTo>
                <a:lnTo>
                  <a:pt x="160" y="65"/>
                </a:lnTo>
                <a:lnTo>
                  <a:pt x="160" y="67"/>
                </a:lnTo>
                <a:lnTo>
                  <a:pt x="163" y="69"/>
                </a:lnTo>
                <a:lnTo>
                  <a:pt x="163" y="69"/>
                </a:lnTo>
                <a:lnTo>
                  <a:pt x="167" y="69"/>
                </a:lnTo>
                <a:lnTo>
                  <a:pt x="171" y="69"/>
                </a:lnTo>
                <a:lnTo>
                  <a:pt x="173" y="67"/>
                </a:lnTo>
                <a:lnTo>
                  <a:pt x="177" y="63"/>
                </a:lnTo>
                <a:lnTo>
                  <a:pt x="179" y="63"/>
                </a:lnTo>
                <a:lnTo>
                  <a:pt x="184" y="63"/>
                </a:lnTo>
                <a:lnTo>
                  <a:pt x="182" y="65"/>
                </a:lnTo>
                <a:lnTo>
                  <a:pt x="177" y="67"/>
                </a:lnTo>
                <a:lnTo>
                  <a:pt x="179" y="69"/>
                </a:lnTo>
                <a:lnTo>
                  <a:pt x="182" y="71"/>
                </a:lnTo>
                <a:lnTo>
                  <a:pt x="184" y="71"/>
                </a:lnTo>
                <a:lnTo>
                  <a:pt x="186" y="71"/>
                </a:lnTo>
                <a:lnTo>
                  <a:pt x="190" y="71"/>
                </a:lnTo>
                <a:lnTo>
                  <a:pt x="186" y="73"/>
                </a:lnTo>
                <a:lnTo>
                  <a:pt x="184" y="73"/>
                </a:lnTo>
                <a:lnTo>
                  <a:pt x="173" y="73"/>
                </a:lnTo>
                <a:lnTo>
                  <a:pt x="169" y="73"/>
                </a:lnTo>
                <a:lnTo>
                  <a:pt x="169" y="73"/>
                </a:lnTo>
                <a:lnTo>
                  <a:pt x="167" y="76"/>
                </a:lnTo>
                <a:lnTo>
                  <a:pt x="167" y="76"/>
                </a:lnTo>
                <a:lnTo>
                  <a:pt x="167" y="78"/>
                </a:lnTo>
                <a:lnTo>
                  <a:pt x="165" y="78"/>
                </a:lnTo>
                <a:lnTo>
                  <a:pt x="160" y="78"/>
                </a:lnTo>
                <a:lnTo>
                  <a:pt x="156" y="80"/>
                </a:lnTo>
                <a:lnTo>
                  <a:pt x="144" y="82"/>
                </a:lnTo>
                <a:lnTo>
                  <a:pt x="146" y="84"/>
                </a:lnTo>
                <a:lnTo>
                  <a:pt x="141" y="82"/>
                </a:lnTo>
                <a:lnTo>
                  <a:pt x="139" y="82"/>
                </a:lnTo>
                <a:lnTo>
                  <a:pt x="137" y="82"/>
                </a:lnTo>
                <a:lnTo>
                  <a:pt x="137" y="82"/>
                </a:lnTo>
                <a:lnTo>
                  <a:pt x="137" y="82"/>
                </a:lnTo>
                <a:lnTo>
                  <a:pt x="135" y="84"/>
                </a:lnTo>
                <a:lnTo>
                  <a:pt x="137" y="88"/>
                </a:lnTo>
                <a:lnTo>
                  <a:pt x="137" y="88"/>
                </a:lnTo>
                <a:lnTo>
                  <a:pt x="137" y="90"/>
                </a:lnTo>
                <a:lnTo>
                  <a:pt x="139" y="93"/>
                </a:lnTo>
                <a:lnTo>
                  <a:pt x="141" y="93"/>
                </a:lnTo>
                <a:lnTo>
                  <a:pt x="150" y="93"/>
                </a:lnTo>
                <a:lnTo>
                  <a:pt x="154" y="93"/>
                </a:lnTo>
                <a:lnTo>
                  <a:pt x="158" y="90"/>
                </a:lnTo>
                <a:lnTo>
                  <a:pt x="160" y="90"/>
                </a:lnTo>
                <a:lnTo>
                  <a:pt x="165" y="88"/>
                </a:lnTo>
                <a:lnTo>
                  <a:pt x="169" y="90"/>
                </a:lnTo>
                <a:lnTo>
                  <a:pt x="173" y="90"/>
                </a:lnTo>
                <a:lnTo>
                  <a:pt x="179" y="88"/>
                </a:lnTo>
                <a:lnTo>
                  <a:pt x="184" y="88"/>
                </a:lnTo>
                <a:lnTo>
                  <a:pt x="186" y="88"/>
                </a:lnTo>
                <a:lnTo>
                  <a:pt x="186" y="90"/>
                </a:lnTo>
                <a:lnTo>
                  <a:pt x="188" y="93"/>
                </a:lnTo>
                <a:lnTo>
                  <a:pt x="182" y="93"/>
                </a:lnTo>
                <a:lnTo>
                  <a:pt x="175" y="93"/>
                </a:lnTo>
                <a:lnTo>
                  <a:pt x="154" y="95"/>
                </a:lnTo>
                <a:lnTo>
                  <a:pt x="152" y="101"/>
                </a:lnTo>
                <a:lnTo>
                  <a:pt x="150" y="101"/>
                </a:lnTo>
                <a:lnTo>
                  <a:pt x="148" y="99"/>
                </a:lnTo>
                <a:lnTo>
                  <a:pt x="146" y="99"/>
                </a:lnTo>
                <a:lnTo>
                  <a:pt x="141" y="99"/>
                </a:lnTo>
                <a:lnTo>
                  <a:pt x="141" y="99"/>
                </a:lnTo>
                <a:lnTo>
                  <a:pt x="141" y="101"/>
                </a:lnTo>
                <a:lnTo>
                  <a:pt x="141" y="103"/>
                </a:lnTo>
                <a:lnTo>
                  <a:pt x="141" y="105"/>
                </a:lnTo>
                <a:lnTo>
                  <a:pt x="144" y="107"/>
                </a:lnTo>
                <a:lnTo>
                  <a:pt x="144" y="109"/>
                </a:lnTo>
                <a:lnTo>
                  <a:pt x="146" y="109"/>
                </a:lnTo>
                <a:lnTo>
                  <a:pt x="148" y="112"/>
                </a:lnTo>
                <a:lnTo>
                  <a:pt x="152" y="112"/>
                </a:lnTo>
                <a:lnTo>
                  <a:pt x="158" y="116"/>
                </a:lnTo>
                <a:lnTo>
                  <a:pt x="165" y="122"/>
                </a:lnTo>
                <a:lnTo>
                  <a:pt x="171" y="124"/>
                </a:lnTo>
                <a:lnTo>
                  <a:pt x="173" y="126"/>
                </a:lnTo>
                <a:lnTo>
                  <a:pt x="175" y="126"/>
                </a:lnTo>
                <a:lnTo>
                  <a:pt x="177" y="128"/>
                </a:lnTo>
                <a:lnTo>
                  <a:pt x="177" y="131"/>
                </a:lnTo>
                <a:lnTo>
                  <a:pt x="182" y="131"/>
                </a:lnTo>
                <a:lnTo>
                  <a:pt x="186" y="131"/>
                </a:lnTo>
                <a:lnTo>
                  <a:pt x="188" y="128"/>
                </a:lnTo>
                <a:lnTo>
                  <a:pt x="188" y="126"/>
                </a:lnTo>
                <a:lnTo>
                  <a:pt x="186" y="124"/>
                </a:lnTo>
                <a:lnTo>
                  <a:pt x="186" y="124"/>
                </a:lnTo>
                <a:lnTo>
                  <a:pt x="188" y="120"/>
                </a:lnTo>
                <a:lnTo>
                  <a:pt x="190" y="118"/>
                </a:lnTo>
                <a:lnTo>
                  <a:pt x="190" y="118"/>
                </a:lnTo>
                <a:lnTo>
                  <a:pt x="188" y="116"/>
                </a:lnTo>
                <a:lnTo>
                  <a:pt x="192" y="112"/>
                </a:lnTo>
                <a:lnTo>
                  <a:pt x="194" y="109"/>
                </a:lnTo>
                <a:lnTo>
                  <a:pt x="196" y="105"/>
                </a:lnTo>
                <a:lnTo>
                  <a:pt x="198" y="101"/>
                </a:lnTo>
                <a:lnTo>
                  <a:pt x="205" y="101"/>
                </a:lnTo>
                <a:lnTo>
                  <a:pt x="205" y="101"/>
                </a:lnTo>
                <a:lnTo>
                  <a:pt x="207" y="99"/>
                </a:lnTo>
                <a:lnTo>
                  <a:pt x="207" y="95"/>
                </a:lnTo>
                <a:lnTo>
                  <a:pt x="207" y="93"/>
                </a:lnTo>
                <a:lnTo>
                  <a:pt x="209" y="86"/>
                </a:lnTo>
                <a:lnTo>
                  <a:pt x="209" y="86"/>
                </a:lnTo>
                <a:lnTo>
                  <a:pt x="209" y="84"/>
                </a:lnTo>
                <a:lnTo>
                  <a:pt x="211" y="84"/>
                </a:lnTo>
                <a:lnTo>
                  <a:pt x="213" y="84"/>
                </a:lnTo>
                <a:lnTo>
                  <a:pt x="215" y="84"/>
                </a:lnTo>
                <a:lnTo>
                  <a:pt x="217" y="82"/>
                </a:lnTo>
                <a:lnTo>
                  <a:pt x="217" y="80"/>
                </a:lnTo>
                <a:lnTo>
                  <a:pt x="215" y="80"/>
                </a:lnTo>
                <a:lnTo>
                  <a:pt x="217" y="78"/>
                </a:lnTo>
                <a:lnTo>
                  <a:pt x="217" y="73"/>
                </a:lnTo>
                <a:lnTo>
                  <a:pt x="220" y="71"/>
                </a:lnTo>
                <a:lnTo>
                  <a:pt x="224" y="69"/>
                </a:lnTo>
                <a:lnTo>
                  <a:pt x="226" y="67"/>
                </a:lnTo>
                <a:lnTo>
                  <a:pt x="228" y="65"/>
                </a:lnTo>
                <a:lnTo>
                  <a:pt x="228" y="65"/>
                </a:lnTo>
                <a:lnTo>
                  <a:pt x="228" y="65"/>
                </a:lnTo>
                <a:lnTo>
                  <a:pt x="239" y="63"/>
                </a:lnTo>
                <a:lnTo>
                  <a:pt x="243" y="63"/>
                </a:lnTo>
                <a:lnTo>
                  <a:pt x="249" y="63"/>
                </a:lnTo>
                <a:lnTo>
                  <a:pt x="251" y="61"/>
                </a:lnTo>
                <a:lnTo>
                  <a:pt x="253" y="61"/>
                </a:lnTo>
                <a:lnTo>
                  <a:pt x="253" y="59"/>
                </a:lnTo>
                <a:lnTo>
                  <a:pt x="253" y="59"/>
                </a:lnTo>
                <a:lnTo>
                  <a:pt x="249" y="57"/>
                </a:lnTo>
                <a:lnTo>
                  <a:pt x="243" y="54"/>
                </a:lnTo>
                <a:lnTo>
                  <a:pt x="241" y="52"/>
                </a:lnTo>
                <a:lnTo>
                  <a:pt x="245" y="50"/>
                </a:lnTo>
                <a:lnTo>
                  <a:pt x="241" y="48"/>
                </a:lnTo>
                <a:lnTo>
                  <a:pt x="239" y="46"/>
                </a:lnTo>
                <a:lnTo>
                  <a:pt x="234" y="46"/>
                </a:lnTo>
                <a:lnTo>
                  <a:pt x="234" y="48"/>
                </a:lnTo>
                <a:lnTo>
                  <a:pt x="234" y="48"/>
                </a:lnTo>
                <a:lnTo>
                  <a:pt x="230" y="50"/>
                </a:lnTo>
                <a:lnTo>
                  <a:pt x="228" y="46"/>
                </a:lnTo>
                <a:lnTo>
                  <a:pt x="224" y="46"/>
                </a:lnTo>
                <a:lnTo>
                  <a:pt x="217" y="46"/>
                </a:lnTo>
                <a:lnTo>
                  <a:pt x="217" y="46"/>
                </a:lnTo>
                <a:lnTo>
                  <a:pt x="215" y="44"/>
                </a:lnTo>
                <a:lnTo>
                  <a:pt x="213" y="42"/>
                </a:lnTo>
                <a:lnTo>
                  <a:pt x="211" y="42"/>
                </a:lnTo>
                <a:lnTo>
                  <a:pt x="213" y="42"/>
                </a:lnTo>
                <a:lnTo>
                  <a:pt x="213" y="42"/>
                </a:lnTo>
                <a:lnTo>
                  <a:pt x="215" y="40"/>
                </a:lnTo>
                <a:lnTo>
                  <a:pt x="215" y="38"/>
                </a:lnTo>
                <a:lnTo>
                  <a:pt x="213" y="38"/>
                </a:lnTo>
                <a:lnTo>
                  <a:pt x="213" y="35"/>
                </a:lnTo>
                <a:lnTo>
                  <a:pt x="213" y="35"/>
                </a:lnTo>
                <a:lnTo>
                  <a:pt x="211" y="31"/>
                </a:lnTo>
                <a:lnTo>
                  <a:pt x="207" y="31"/>
                </a:lnTo>
                <a:lnTo>
                  <a:pt x="207" y="31"/>
                </a:lnTo>
                <a:lnTo>
                  <a:pt x="207" y="31"/>
                </a:lnTo>
                <a:lnTo>
                  <a:pt x="201" y="35"/>
                </a:lnTo>
                <a:lnTo>
                  <a:pt x="196" y="38"/>
                </a:lnTo>
                <a:lnTo>
                  <a:pt x="198" y="38"/>
                </a:lnTo>
                <a:lnTo>
                  <a:pt x="198" y="35"/>
                </a:lnTo>
                <a:lnTo>
                  <a:pt x="196" y="33"/>
                </a:lnTo>
                <a:lnTo>
                  <a:pt x="198" y="31"/>
                </a:lnTo>
                <a:lnTo>
                  <a:pt x="201" y="29"/>
                </a:lnTo>
                <a:lnTo>
                  <a:pt x="201" y="27"/>
                </a:lnTo>
                <a:lnTo>
                  <a:pt x="198" y="25"/>
                </a:lnTo>
                <a:lnTo>
                  <a:pt x="196" y="23"/>
                </a:lnTo>
                <a:lnTo>
                  <a:pt x="196" y="21"/>
                </a:lnTo>
                <a:lnTo>
                  <a:pt x="190" y="19"/>
                </a:lnTo>
                <a:lnTo>
                  <a:pt x="186" y="19"/>
                </a:lnTo>
                <a:lnTo>
                  <a:pt x="186" y="19"/>
                </a:lnTo>
                <a:lnTo>
                  <a:pt x="186" y="21"/>
                </a:lnTo>
                <a:lnTo>
                  <a:pt x="184" y="21"/>
                </a:lnTo>
                <a:lnTo>
                  <a:pt x="184" y="21"/>
                </a:lnTo>
                <a:lnTo>
                  <a:pt x="179" y="16"/>
                </a:lnTo>
                <a:lnTo>
                  <a:pt x="177" y="14"/>
                </a:lnTo>
                <a:lnTo>
                  <a:pt x="175" y="14"/>
                </a:lnTo>
                <a:lnTo>
                  <a:pt x="173" y="16"/>
                </a:lnTo>
                <a:lnTo>
                  <a:pt x="173" y="19"/>
                </a:lnTo>
                <a:lnTo>
                  <a:pt x="173" y="21"/>
                </a:lnTo>
                <a:lnTo>
                  <a:pt x="171" y="23"/>
                </a:lnTo>
                <a:lnTo>
                  <a:pt x="169" y="27"/>
                </a:lnTo>
                <a:lnTo>
                  <a:pt x="169" y="27"/>
                </a:lnTo>
                <a:lnTo>
                  <a:pt x="169" y="27"/>
                </a:lnTo>
                <a:lnTo>
                  <a:pt x="169" y="31"/>
                </a:lnTo>
                <a:lnTo>
                  <a:pt x="169" y="33"/>
                </a:lnTo>
                <a:lnTo>
                  <a:pt x="171" y="40"/>
                </a:lnTo>
                <a:lnTo>
                  <a:pt x="175" y="48"/>
                </a:lnTo>
                <a:lnTo>
                  <a:pt x="177" y="52"/>
                </a:lnTo>
                <a:lnTo>
                  <a:pt x="175" y="52"/>
                </a:lnTo>
                <a:lnTo>
                  <a:pt x="169" y="46"/>
                </a:lnTo>
                <a:lnTo>
                  <a:pt x="167" y="46"/>
                </a:lnTo>
                <a:lnTo>
                  <a:pt x="167" y="44"/>
                </a:lnTo>
                <a:lnTo>
                  <a:pt x="163" y="38"/>
                </a:lnTo>
                <a:lnTo>
                  <a:pt x="160" y="33"/>
                </a:lnTo>
                <a:lnTo>
                  <a:pt x="156" y="29"/>
                </a:lnTo>
                <a:lnTo>
                  <a:pt x="154" y="25"/>
                </a:lnTo>
                <a:lnTo>
                  <a:pt x="150" y="25"/>
                </a:lnTo>
                <a:lnTo>
                  <a:pt x="146" y="27"/>
                </a:lnTo>
                <a:lnTo>
                  <a:pt x="144" y="29"/>
                </a:lnTo>
                <a:lnTo>
                  <a:pt x="141" y="31"/>
                </a:lnTo>
                <a:lnTo>
                  <a:pt x="141" y="33"/>
                </a:lnTo>
                <a:lnTo>
                  <a:pt x="141" y="35"/>
                </a:lnTo>
                <a:lnTo>
                  <a:pt x="141" y="38"/>
                </a:lnTo>
                <a:lnTo>
                  <a:pt x="141" y="38"/>
                </a:lnTo>
                <a:lnTo>
                  <a:pt x="141" y="40"/>
                </a:lnTo>
                <a:lnTo>
                  <a:pt x="139" y="40"/>
                </a:lnTo>
                <a:lnTo>
                  <a:pt x="137" y="38"/>
                </a:lnTo>
                <a:lnTo>
                  <a:pt x="137" y="38"/>
                </a:lnTo>
                <a:lnTo>
                  <a:pt x="135" y="35"/>
                </a:lnTo>
                <a:lnTo>
                  <a:pt x="133" y="35"/>
                </a:lnTo>
                <a:lnTo>
                  <a:pt x="131" y="35"/>
                </a:lnTo>
                <a:lnTo>
                  <a:pt x="131" y="31"/>
                </a:lnTo>
                <a:lnTo>
                  <a:pt x="129" y="31"/>
                </a:lnTo>
                <a:lnTo>
                  <a:pt x="118" y="31"/>
                </a:lnTo>
                <a:lnTo>
                  <a:pt x="127" y="27"/>
                </a:lnTo>
                <a:lnTo>
                  <a:pt x="137" y="27"/>
                </a:lnTo>
                <a:lnTo>
                  <a:pt x="139" y="25"/>
                </a:lnTo>
                <a:lnTo>
                  <a:pt x="139" y="25"/>
                </a:lnTo>
                <a:lnTo>
                  <a:pt x="139" y="25"/>
                </a:lnTo>
                <a:lnTo>
                  <a:pt x="139" y="23"/>
                </a:lnTo>
                <a:lnTo>
                  <a:pt x="135" y="23"/>
                </a:lnTo>
                <a:lnTo>
                  <a:pt x="127" y="23"/>
                </a:lnTo>
                <a:lnTo>
                  <a:pt x="122" y="25"/>
                </a:lnTo>
                <a:lnTo>
                  <a:pt x="120" y="25"/>
                </a:lnTo>
                <a:lnTo>
                  <a:pt x="114" y="23"/>
                </a:lnTo>
                <a:lnTo>
                  <a:pt x="114" y="25"/>
                </a:lnTo>
                <a:lnTo>
                  <a:pt x="114" y="25"/>
                </a:lnTo>
                <a:lnTo>
                  <a:pt x="114" y="27"/>
                </a:lnTo>
                <a:lnTo>
                  <a:pt x="114" y="27"/>
                </a:lnTo>
                <a:lnTo>
                  <a:pt x="112" y="27"/>
                </a:lnTo>
                <a:lnTo>
                  <a:pt x="106" y="23"/>
                </a:lnTo>
                <a:lnTo>
                  <a:pt x="99" y="25"/>
                </a:lnTo>
                <a:lnTo>
                  <a:pt x="99" y="25"/>
                </a:lnTo>
                <a:lnTo>
                  <a:pt x="97" y="27"/>
                </a:lnTo>
                <a:lnTo>
                  <a:pt x="97" y="27"/>
                </a:lnTo>
                <a:lnTo>
                  <a:pt x="95" y="25"/>
                </a:lnTo>
                <a:lnTo>
                  <a:pt x="93" y="25"/>
                </a:lnTo>
                <a:lnTo>
                  <a:pt x="93" y="25"/>
                </a:lnTo>
                <a:lnTo>
                  <a:pt x="91" y="25"/>
                </a:lnTo>
                <a:lnTo>
                  <a:pt x="91" y="25"/>
                </a:lnTo>
                <a:lnTo>
                  <a:pt x="91" y="27"/>
                </a:lnTo>
                <a:lnTo>
                  <a:pt x="91" y="27"/>
                </a:lnTo>
                <a:close/>
                <a:moveTo>
                  <a:pt x="243" y="319"/>
                </a:moveTo>
                <a:lnTo>
                  <a:pt x="241" y="319"/>
                </a:lnTo>
                <a:lnTo>
                  <a:pt x="239" y="321"/>
                </a:lnTo>
                <a:lnTo>
                  <a:pt x="239" y="321"/>
                </a:lnTo>
                <a:lnTo>
                  <a:pt x="239" y="323"/>
                </a:lnTo>
                <a:lnTo>
                  <a:pt x="241" y="323"/>
                </a:lnTo>
                <a:lnTo>
                  <a:pt x="241" y="323"/>
                </a:lnTo>
                <a:lnTo>
                  <a:pt x="243" y="323"/>
                </a:lnTo>
                <a:lnTo>
                  <a:pt x="243" y="323"/>
                </a:lnTo>
                <a:lnTo>
                  <a:pt x="245" y="323"/>
                </a:lnTo>
                <a:lnTo>
                  <a:pt x="245" y="319"/>
                </a:lnTo>
                <a:lnTo>
                  <a:pt x="245" y="319"/>
                </a:lnTo>
                <a:lnTo>
                  <a:pt x="243" y="319"/>
                </a:lnTo>
                <a:close/>
                <a:moveTo>
                  <a:pt x="283" y="306"/>
                </a:moveTo>
                <a:lnTo>
                  <a:pt x="283" y="304"/>
                </a:lnTo>
                <a:lnTo>
                  <a:pt x="285" y="304"/>
                </a:lnTo>
                <a:lnTo>
                  <a:pt x="285" y="302"/>
                </a:lnTo>
                <a:lnTo>
                  <a:pt x="285" y="302"/>
                </a:lnTo>
                <a:lnTo>
                  <a:pt x="283" y="302"/>
                </a:lnTo>
                <a:lnTo>
                  <a:pt x="281" y="302"/>
                </a:lnTo>
                <a:lnTo>
                  <a:pt x="277" y="306"/>
                </a:lnTo>
                <a:lnTo>
                  <a:pt x="277" y="306"/>
                </a:lnTo>
                <a:lnTo>
                  <a:pt x="272" y="306"/>
                </a:lnTo>
                <a:lnTo>
                  <a:pt x="270" y="306"/>
                </a:lnTo>
                <a:lnTo>
                  <a:pt x="268" y="306"/>
                </a:lnTo>
                <a:lnTo>
                  <a:pt x="266" y="306"/>
                </a:lnTo>
                <a:lnTo>
                  <a:pt x="266" y="306"/>
                </a:lnTo>
                <a:lnTo>
                  <a:pt x="262" y="306"/>
                </a:lnTo>
                <a:lnTo>
                  <a:pt x="264" y="308"/>
                </a:lnTo>
                <a:lnTo>
                  <a:pt x="266" y="310"/>
                </a:lnTo>
                <a:lnTo>
                  <a:pt x="268" y="310"/>
                </a:lnTo>
                <a:lnTo>
                  <a:pt x="270" y="310"/>
                </a:lnTo>
                <a:lnTo>
                  <a:pt x="270" y="310"/>
                </a:lnTo>
                <a:lnTo>
                  <a:pt x="272" y="310"/>
                </a:lnTo>
                <a:lnTo>
                  <a:pt x="272" y="310"/>
                </a:lnTo>
                <a:lnTo>
                  <a:pt x="274" y="310"/>
                </a:lnTo>
                <a:lnTo>
                  <a:pt x="277" y="310"/>
                </a:lnTo>
                <a:lnTo>
                  <a:pt x="277" y="310"/>
                </a:lnTo>
                <a:lnTo>
                  <a:pt x="279" y="308"/>
                </a:lnTo>
                <a:lnTo>
                  <a:pt x="283" y="306"/>
                </a:lnTo>
                <a:close/>
                <a:moveTo>
                  <a:pt x="287" y="312"/>
                </a:moveTo>
                <a:lnTo>
                  <a:pt x="287" y="310"/>
                </a:lnTo>
                <a:lnTo>
                  <a:pt x="287" y="310"/>
                </a:lnTo>
                <a:lnTo>
                  <a:pt x="287" y="308"/>
                </a:lnTo>
                <a:lnTo>
                  <a:pt x="287" y="308"/>
                </a:lnTo>
                <a:lnTo>
                  <a:pt x="281" y="310"/>
                </a:lnTo>
                <a:lnTo>
                  <a:pt x="281" y="310"/>
                </a:lnTo>
                <a:lnTo>
                  <a:pt x="279" y="312"/>
                </a:lnTo>
                <a:lnTo>
                  <a:pt x="277" y="312"/>
                </a:lnTo>
                <a:lnTo>
                  <a:pt x="277" y="314"/>
                </a:lnTo>
                <a:lnTo>
                  <a:pt x="277" y="314"/>
                </a:lnTo>
                <a:lnTo>
                  <a:pt x="279" y="314"/>
                </a:lnTo>
                <a:lnTo>
                  <a:pt x="279" y="314"/>
                </a:lnTo>
                <a:lnTo>
                  <a:pt x="279" y="314"/>
                </a:lnTo>
                <a:lnTo>
                  <a:pt x="279" y="317"/>
                </a:lnTo>
                <a:lnTo>
                  <a:pt x="281" y="317"/>
                </a:lnTo>
                <a:lnTo>
                  <a:pt x="283" y="317"/>
                </a:lnTo>
                <a:lnTo>
                  <a:pt x="283" y="317"/>
                </a:lnTo>
                <a:lnTo>
                  <a:pt x="283" y="317"/>
                </a:lnTo>
                <a:lnTo>
                  <a:pt x="287" y="314"/>
                </a:lnTo>
                <a:lnTo>
                  <a:pt x="287" y="312"/>
                </a:lnTo>
                <a:close/>
                <a:moveTo>
                  <a:pt x="207" y="338"/>
                </a:moveTo>
                <a:lnTo>
                  <a:pt x="209" y="338"/>
                </a:lnTo>
                <a:lnTo>
                  <a:pt x="213" y="336"/>
                </a:lnTo>
                <a:lnTo>
                  <a:pt x="213" y="336"/>
                </a:lnTo>
                <a:lnTo>
                  <a:pt x="213" y="336"/>
                </a:lnTo>
                <a:lnTo>
                  <a:pt x="215" y="333"/>
                </a:lnTo>
                <a:lnTo>
                  <a:pt x="217" y="331"/>
                </a:lnTo>
                <a:lnTo>
                  <a:pt x="220" y="329"/>
                </a:lnTo>
                <a:lnTo>
                  <a:pt x="220" y="331"/>
                </a:lnTo>
                <a:lnTo>
                  <a:pt x="222" y="329"/>
                </a:lnTo>
                <a:lnTo>
                  <a:pt x="224" y="327"/>
                </a:lnTo>
                <a:lnTo>
                  <a:pt x="226" y="325"/>
                </a:lnTo>
                <a:lnTo>
                  <a:pt x="226" y="325"/>
                </a:lnTo>
                <a:lnTo>
                  <a:pt x="224" y="323"/>
                </a:lnTo>
                <a:lnTo>
                  <a:pt x="224" y="325"/>
                </a:lnTo>
                <a:lnTo>
                  <a:pt x="224" y="325"/>
                </a:lnTo>
                <a:lnTo>
                  <a:pt x="222" y="325"/>
                </a:lnTo>
                <a:lnTo>
                  <a:pt x="222" y="323"/>
                </a:lnTo>
                <a:lnTo>
                  <a:pt x="222" y="321"/>
                </a:lnTo>
                <a:lnTo>
                  <a:pt x="220" y="319"/>
                </a:lnTo>
                <a:lnTo>
                  <a:pt x="220" y="319"/>
                </a:lnTo>
                <a:lnTo>
                  <a:pt x="217" y="321"/>
                </a:lnTo>
                <a:lnTo>
                  <a:pt x="217" y="321"/>
                </a:lnTo>
                <a:lnTo>
                  <a:pt x="217" y="323"/>
                </a:lnTo>
                <a:lnTo>
                  <a:pt x="217" y="325"/>
                </a:lnTo>
                <a:lnTo>
                  <a:pt x="217" y="323"/>
                </a:lnTo>
                <a:lnTo>
                  <a:pt x="215" y="325"/>
                </a:lnTo>
                <a:lnTo>
                  <a:pt x="215" y="327"/>
                </a:lnTo>
                <a:lnTo>
                  <a:pt x="213" y="327"/>
                </a:lnTo>
                <a:lnTo>
                  <a:pt x="211" y="329"/>
                </a:lnTo>
                <a:lnTo>
                  <a:pt x="213" y="329"/>
                </a:lnTo>
                <a:lnTo>
                  <a:pt x="211" y="331"/>
                </a:lnTo>
                <a:lnTo>
                  <a:pt x="211" y="329"/>
                </a:lnTo>
                <a:lnTo>
                  <a:pt x="211" y="331"/>
                </a:lnTo>
                <a:lnTo>
                  <a:pt x="209" y="331"/>
                </a:lnTo>
                <a:lnTo>
                  <a:pt x="209" y="331"/>
                </a:lnTo>
                <a:lnTo>
                  <a:pt x="207" y="331"/>
                </a:lnTo>
                <a:lnTo>
                  <a:pt x="207" y="333"/>
                </a:lnTo>
                <a:lnTo>
                  <a:pt x="207" y="333"/>
                </a:lnTo>
                <a:lnTo>
                  <a:pt x="205" y="333"/>
                </a:lnTo>
                <a:lnTo>
                  <a:pt x="205" y="336"/>
                </a:lnTo>
                <a:lnTo>
                  <a:pt x="203" y="336"/>
                </a:lnTo>
                <a:lnTo>
                  <a:pt x="203" y="336"/>
                </a:lnTo>
                <a:lnTo>
                  <a:pt x="205" y="338"/>
                </a:lnTo>
                <a:lnTo>
                  <a:pt x="207" y="338"/>
                </a:lnTo>
                <a:close/>
                <a:moveTo>
                  <a:pt x="203" y="342"/>
                </a:moveTo>
                <a:lnTo>
                  <a:pt x="203" y="342"/>
                </a:lnTo>
                <a:lnTo>
                  <a:pt x="203" y="340"/>
                </a:lnTo>
                <a:lnTo>
                  <a:pt x="203" y="338"/>
                </a:lnTo>
                <a:lnTo>
                  <a:pt x="201" y="338"/>
                </a:lnTo>
                <a:lnTo>
                  <a:pt x="201" y="338"/>
                </a:lnTo>
                <a:lnTo>
                  <a:pt x="198" y="338"/>
                </a:lnTo>
                <a:lnTo>
                  <a:pt x="196" y="338"/>
                </a:lnTo>
                <a:lnTo>
                  <a:pt x="196" y="338"/>
                </a:lnTo>
                <a:lnTo>
                  <a:pt x="194" y="336"/>
                </a:lnTo>
                <a:lnTo>
                  <a:pt x="194" y="336"/>
                </a:lnTo>
                <a:lnTo>
                  <a:pt x="194" y="338"/>
                </a:lnTo>
                <a:lnTo>
                  <a:pt x="194" y="338"/>
                </a:lnTo>
                <a:lnTo>
                  <a:pt x="192" y="338"/>
                </a:lnTo>
                <a:lnTo>
                  <a:pt x="190" y="338"/>
                </a:lnTo>
                <a:lnTo>
                  <a:pt x="190" y="340"/>
                </a:lnTo>
                <a:lnTo>
                  <a:pt x="192" y="340"/>
                </a:lnTo>
                <a:lnTo>
                  <a:pt x="192" y="342"/>
                </a:lnTo>
                <a:lnTo>
                  <a:pt x="192" y="342"/>
                </a:lnTo>
                <a:lnTo>
                  <a:pt x="188" y="342"/>
                </a:lnTo>
                <a:lnTo>
                  <a:pt x="186" y="342"/>
                </a:lnTo>
                <a:lnTo>
                  <a:pt x="186" y="344"/>
                </a:lnTo>
                <a:lnTo>
                  <a:pt x="186" y="344"/>
                </a:lnTo>
                <a:lnTo>
                  <a:pt x="186" y="346"/>
                </a:lnTo>
                <a:lnTo>
                  <a:pt x="186" y="348"/>
                </a:lnTo>
                <a:lnTo>
                  <a:pt x="184" y="348"/>
                </a:lnTo>
                <a:lnTo>
                  <a:pt x="184" y="350"/>
                </a:lnTo>
                <a:lnTo>
                  <a:pt x="184" y="350"/>
                </a:lnTo>
                <a:lnTo>
                  <a:pt x="186" y="350"/>
                </a:lnTo>
                <a:lnTo>
                  <a:pt x="188" y="350"/>
                </a:lnTo>
                <a:lnTo>
                  <a:pt x="188" y="352"/>
                </a:lnTo>
                <a:lnTo>
                  <a:pt x="190" y="352"/>
                </a:lnTo>
                <a:lnTo>
                  <a:pt x="192" y="348"/>
                </a:lnTo>
                <a:lnTo>
                  <a:pt x="194" y="346"/>
                </a:lnTo>
                <a:lnTo>
                  <a:pt x="194" y="348"/>
                </a:lnTo>
                <a:lnTo>
                  <a:pt x="198" y="348"/>
                </a:lnTo>
                <a:lnTo>
                  <a:pt x="201" y="346"/>
                </a:lnTo>
                <a:lnTo>
                  <a:pt x="201" y="344"/>
                </a:lnTo>
                <a:lnTo>
                  <a:pt x="201" y="344"/>
                </a:lnTo>
                <a:lnTo>
                  <a:pt x="203" y="342"/>
                </a:lnTo>
                <a:close/>
                <a:moveTo>
                  <a:pt x="207" y="14"/>
                </a:moveTo>
                <a:lnTo>
                  <a:pt x="215" y="16"/>
                </a:lnTo>
                <a:lnTo>
                  <a:pt x="213" y="16"/>
                </a:lnTo>
                <a:lnTo>
                  <a:pt x="211" y="19"/>
                </a:lnTo>
                <a:lnTo>
                  <a:pt x="205" y="19"/>
                </a:lnTo>
                <a:lnTo>
                  <a:pt x="207" y="21"/>
                </a:lnTo>
                <a:lnTo>
                  <a:pt x="207" y="23"/>
                </a:lnTo>
                <a:lnTo>
                  <a:pt x="209" y="23"/>
                </a:lnTo>
                <a:lnTo>
                  <a:pt x="213" y="25"/>
                </a:lnTo>
                <a:lnTo>
                  <a:pt x="215" y="27"/>
                </a:lnTo>
                <a:lnTo>
                  <a:pt x="224" y="27"/>
                </a:lnTo>
                <a:lnTo>
                  <a:pt x="226" y="27"/>
                </a:lnTo>
                <a:lnTo>
                  <a:pt x="230" y="25"/>
                </a:lnTo>
                <a:lnTo>
                  <a:pt x="234" y="25"/>
                </a:lnTo>
                <a:lnTo>
                  <a:pt x="239" y="25"/>
                </a:lnTo>
                <a:lnTo>
                  <a:pt x="245" y="25"/>
                </a:lnTo>
                <a:lnTo>
                  <a:pt x="243" y="27"/>
                </a:lnTo>
                <a:lnTo>
                  <a:pt x="241" y="27"/>
                </a:lnTo>
                <a:lnTo>
                  <a:pt x="241" y="29"/>
                </a:lnTo>
                <a:lnTo>
                  <a:pt x="234" y="29"/>
                </a:lnTo>
                <a:lnTo>
                  <a:pt x="232" y="29"/>
                </a:lnTo>
                <a:lnTo>
                  <a:pt x="230" y="29"/>
                </a:lnTo>
                <a:lnTo>
                  <a:pt x="228" y="29"/>
                </a:lnTo>
                <a:lnTo>
                  <a:pt x="228" y="31"/>
                </a:lnTo>
                <a:lnTo>
                  <a:pt x="230" y="33"/>
                </a:lnTo>
                <a:lnTo>
                  <a:pt x="234" y="35"/>
                </a:lnTo>
                <a:lnTo>
                  <a:pt x="239" y="35"/>
                </a:lnTo>
                <a:lnTo>
                  <a:pt x="245" y="35"/>
                </a:lnTo>
                <a:lnTo>
                  <a:pt x="245" y="38"/>
                </a:lnTo>
                <a:lnTo>
                  <a:pt x="245" y="38"/>
                </a:lnTo>
                <a:lnTo>
                  <a:pt x="262" y="38"/>
                </a:lnTo>
                <a:lnTo>
                  <a:pt x="277" y="38"/>
                </a:lnTo>
                <a:lnTo>
                  <a:pt x="272" y="40"/>
                </a:lnTo>
                <a:lnTo>
                  <a:pt x="274" y="42"/>
                </a:lnTo>
                <a:lnTo>
                  <a:pt x="277" y="44"/>
                </a:lnTo>
                <a:lnTo>
                  <a:pt x="289" y="44"/>
                </a:lnTo>
                <a:lnTo>
                  <a:pt x="293" y="44"/>
                </a:lnTo>
                <a:lnTo>
                  <a:pt x="296" y="44"/>
                </a:lnTo>
                <a:lnTo>
                  <a:pt x="298" y="42"/>
                </a:lnTo>
                <a:lnTo>
                  <a:pt x="300" y="42"/>
                </a:lnTo>
                <a:lnTo>
                  <a:pt x="304" y="40"/>
                </a:lnTo>
                <a:lnTo>
                  <a:pt x="306" y="40"/>
                </a:lnTo>
                <a:lnTo>
                  <a:pt x="310" y="40"/>
                </a:lnTo>
                <a:lnTo>
                  <a:pt x="312" y="40"/>
                </a:lnTo>
                <a:lnTo>
                  <a:pt x="319" y="38"/>
                </a:lnTo>
                <a:lnTo>
                  <a:pt x="319" y="35"/>
                </a:lnTo>
                <a:lnTo>
                  <a:pt x="323" y="31"/>
                </a:lnTo>
                <a:lnTo>
                  <a:pt x="323" y="31"/>
                </a:lnTo>
                <a:lnTo>
                  <a:pt x="327" y="29"/>
                </a:lnTo>
                <a:lnTo>
                  <a:pt x="340" y="21"/>
                </a:lnTo>
                <a:lnTo>
                  <a:pt x="342" y="21"/>
                </a:lnTo>
                <a:lnTo>
                  <a:pt x="342" y="14"/>
                </a:lnTo>
                <a:lnTo>
                  <a:pt x="340" y="12"/>
                </a:lnTo>
                <a:lnTo>
                  <a:pt x="338" y="12"/>
                </a:lnTo>
                <a:lnTo>
                  <a:pt x="331" y="10"/>
                </a:lnTo>
                <a:lnTo>
                  <a:pt x="321" y="10"/>
                </a:lnTo>
                <a:lnTo>
                  <a:pt x="321" y="10"/>
                </a:lnTo>
                <a:lnTo>
                  <a:pt x="319" y="10"/>
                </a:lnTo>
                <a:lnTo>
                  <a:pt x="317" y="8"/>
                </a:lnTo>
                <a:lnTo>
                  <a:pt x="306" y="8"/>
                </a:lnTo>
                <a:lnTo>
                  <a:pt x="306" y="6"/>
                </a:lnTo>
                <a:lnTo>
                  <a:pt x="304" y="6"/>
                </a:lnTo>
                <a:lnTo>
                  <a:pt x="302" y="6"/>
                </a:lnTo>
                <a:lnTo>
                  <a:pt x="302" y="6"/>
                </a:lnTo>
                <a:lnTo>
                  <a:pt x="300" y="4"/>
                </a:lnTo>
                <a:lnTo>
                  <a:pt x="298" y="4"/>
                </a:lnTo>
                <a:lnTo>
                  <a:pt x="298" y="6"/>
                </a:lnTo>
                <a:lnTo>
                  <a:pt x="298" y="6"/>
                </a:lnTo>
                <a:lnTo>
                  <a:pt x="296" y="6"/>
                </a:lnTo>
                <a:lnTo>
                  <a:pt x="293" y="6"/>
                </a:lnTo>
                <a:lnTo>
                  <a:pt x="289" y="8"/>
                </a:lnTo>
                <a:lnTo>
                  <a:pt x="289" y="10"/>
                </a:lnTo>
                <a:lnTo>
                  <a:pt x="283" y="10"/>
                </a:lnTo>
                <a:lnTo>
                  <a:pt x="281" y="10"/>
                </a:lnTo>
                <a:lnTo>
                  <a:pt x="281" y="6"/>
                </a:lnTo>
                <a:lnTo>
                  <a:pt x="281" y="4"/>
                </a:lnTo>
                <a:lnTo>
                  <a:pt x="283" y="2"/>
                </a:lnTo>
                <a:lnTo>
                  <a:pt x="283" y="2"/>
                </a:lnTo>
                <a:lnTo>
                  <a:pt x="279" y="0"/>
                </a:lnTo>
                <a:lnTo>
                  <a:pt x="277" y="0"/>
                </a:lnTo>
                <a:lnTo>
                  <a:pt x="274" y="2"/>
                </a:lnTo>
                <a:lnTo>
                  <a:pt x="272" y="2"/>
                </a:lnTo>
                <a:lnTo>
                  <a:pt x="270" y="2"/>
                </a:lnTo>
                <a:lnTo>
                  <a:pt x="270" y="4"/>
                </a:lnTo>
                <a:lnTo>
                  <a:pt x="268" y="4"/>
                </a:lnTo>
                <a:lnTo>
                  <a:pt x="270" y="6"/>
                </a:lnTo>
                <a:lnTo>
                  <a:pt x="270" y="10"/>
                </a:lnTo>
                <a:lnTo>
                  <a:pt x="268" y="14"/>
                </a:lnTo>
                <a:lnTo>
                  <a:pt x="268" y="14"/>
                </a:lnTo>
                <a:lnTo>
                  <a:pt x="266" y="14"/>
                </a:lnTo>
                <a:lnTo>
                  <a:pt x="262" y="12"/>
                </a:lnTo>
                <a:lnTo>
                  <a:pt x="260" y="12"/>
                </a:lnTo>
                <a:lnTo>
                  <a:pt x="258" y="12"/>
                </a:lnTo>
                <a:lnTo>
                  <a:pt x="258" y="10"/>
                </a:lnTo>
                <a:lnTo>
                  <a:pt x="255" y="8"/>
                </a:lnTo>
                <a:lnTo>
                  <a:pt x="247" y="8"/>
                </a:lnTo>
                <a:lnTo>
                  <a:pt x="247" y="8"/>
                </a:lnTo>
                <a:lnTo>
                  <a:pt x="243" y="6"/>
                </a:lnTo>
                <a:lnTo>
                  <a:pt x="239" y="4"/>
                </a:lnTo>
                <a:lnTo>
                  <a:pt x="239" y="4"/>
                </a:lnTo>
                <a:lnTo>
                  <a:pt x="234" y="2"/>
                </a:lnTo>
                <a:lnTo>
                  <a:pt x="230" y="0"/>
                </a:lnTo>
                <a:lnTo>
                  <a:pt x="228" y="0"/>
                </a:lnTo>
                <a:lnTo>
                  <a:pt x="226" y="2"/>
                </a:lnTo>
                <a:lnTo>
                  <a:pt x="228" y="4"/>
                </a:lnTo>
                <a:lnTo>
                  <a:pt x="228" y="4"/>
                </a:lnTo>
                <a:lnTo>
                  <a:pt x="230" y="6"/>
                </a:lnTo>
                <a:lnTo>
                  <a:pt x="230" y="6"/>
                </a:lnTo>
                <a:lnTo>
                  <a:pt x="228" y="8"/>
                </a:lnTo>
                <a:lnTo>
                  <a:pt x="226" y="8"/>
                </a:lnTo>
                <a:lnTo>
                  <a:pt x="222" y="6"/>
                </a:lnTo>
                <a:lnTo>
                  <a:pt x="222" y="6"/>
                </a:lnTo>
                <a:lnTo>
                  <a:pt x="220" y="6"/>
                </a:lnTo>
                <a:lnTo>
                  <a:pt x="220" y="6"/>
                </a:lnTo>
                <a:lnTo>
                  <a:pt x="220" y="8"/>
                </a:lnTo>
                <a:lnTo>
                  <a:pt x="222" y="10"/>
                </a:lnTo>
                <a:lnTo>
                  <a:pt x="226" y="12"/>
                </a:lnTo>
                <a:lnTo>
                  <a:pt x="222" y="12"/>
                </a:lnTo>
                <a:lnTo>
                  <a:pt x="220" y="12"/>
                </a:lnTo>
                <a:lnTo>
                  <a:pt x="217" y="10"/>
                </a:lnTo>
                <a:lnTo>
                  <a:pt x="213" y="10"/>
                </a:lnTo>
                <a:lnTo>
                  <a:pt x="203" y="10"/>
                </a:lnTo>
                <a:lnTo>
                  <a:pt x="201" y="12"/>
                </a:lnTo>
                <a:lnTo>
                  <a:pt x="205" y="14"/>
                </a:lnTo>
                <a:lnTo>
                  <a:pt x="207" y="14"/>
                </a:lnTo>
                <a:close/>
                <a:moveTo>
                  <a:pt x="152" y="357"/>
                </a:moveTo>
                <a:lnTo>
                  <a:pt x="152" y="357"/>
                </a:lnTo>
                <a:lnTo>
                  <a:pt x="150" y="357"/>
                </a:lnTo>
                <a:lnTo>
                  <a:pt x="148" y="359"/>
                </a:lnTo>
                <a:lnTo>
                  <a:pt x="146" y="359"/>
                </a:lnTo>
                <a:lnTo>
                  <a:pt x="148" y="361"/>
                </a:lnTo>
                <a:lnTo>
                  <a:pt x="148" y="361"/>
                </a:lnTo>
                <a:lnTo>
                  <a:pt x="150" y="361"/>
                </a:lnTo>
                <a:lnTo>
                  <a:pt x="152" y="361"/>
                </a:lnTo>
                <a:lnTo>
                  <a:pt x="152" y="361"/>
                </a:lnTo>
                <a:lnTo>
                  <a:pt x="152" y="361"/>
                </a:lnTo>
                <a:lnTo>
                  <a:pt x="154" y="363"/>
                </a:lnTo>
                <a:lnTo>
                  <a:pt x="156" y="363"/>
                </a:lnTo>
                <a:lnTo>
                  <a:pt x="160" y="363"/>
                </a:lnTo>
                <a:lnTo>
                  <a:pt x="160" y="361"/>
                </a:lnTo>
                <a:lnTo>
                  <a:pt x="163" y="359"/>
                </a:lnTo>
                <a:lnTo>
                  <a:pt x="160" y="357"/>
                </a:lnTo>
                <a:lnTo>
                  <a:pt x="158" y="355"/>
                </a:lnTo>
                <a:lnTo>
                  <a:pt x="158" y="352"/>
                </a:lnTo>
                <a:lnTo>
                  <a:pt x="158" y="352"/>
                </a:lnTo>
                <a:lnTo>
                  <a:pt x="158" y="352"/>
                </a:lnTo>
                <a:lnTo>
                  <a:pt x="156" y="352"/>
                </a:lnTo>
                <a:lnTo>
                  <a:pt x="156" y="355"/>
                </a:lnTo>
                <a:lnTo>
                  <a:pt x="154" y="355"/>
                </a:lnTo>
                <a:lnTo>
                  <a:pt x="154" y="355"/>
                </a:lnTo>
                <a:lnTo>
                  <a:pt x="154" y="357"/>
                </a:lnTo>
                <a:lnTo>
                  <a:pt x="152" y="357"/>
                </a:lnTo>
                <a:lnTo>
                  <a:pt x="152" y="357"/>
                </a:lnTo>
                <a:close/>
                <a:moveTo>
                  <a:pt x="213" y="6"/>
                </a:moveTo>
                <a:lnTo>
                  <a:pt x="209" y="4"/>
                </a:lnTo>
                <a:lnTo>
                  <a:pt x="207" y="4"/>
                </a:lnTo>
                <a:lnTo>
                  <a:pt x="205" y="6"/>
                </a:lnTo>
                <a:lnTo>
                  <a:pt x="205" y="6"/>
                </a:lnTo>
                <a:lnTo>
                  <a:pt x="209" y="8"/>
                </a:lnTo>
                <a:lnTo>
                  <a:pt x="213" y="6"/>
                </a:lnTo>
                <a:close/>
                <a:moveTo>
                  <a:pt x="361" y="54"/>
                </a:moveTo>
                <a:lnTo>
                  <a:pt x="367" y="54"/>
                </a:lnTo>
                <a:lnTo>
                  <a:pt x="374" y="57"/>
                </a:lnTo>
                <a:lnTo>
                  <a:pt x="380" y="54"/>
                </a:lnTo>
                <a:lnTo>
                  <a:pt x="380" y="54"/>
                </a:lnTo>
                <a:lnTo>
                  <a:pt x="376" y="54"/>
                </a:lnTo>
                <a:lnTo>
                  <a:pt x="369" y="54"/>
                </a:lnTo>
                <a:lnTo>
                  <a:pt x="367" y="52"/>
                </a:lnTo>
                <a:lnTo>
                  <a:pt x="361" y="52"/>
                </a:lnTo>
                <a:lnTo>
                  <a:pt x="361" y="52"/>
                </a:lnTo>
                <a:lnTo>
                  <a:pt x="361" y="54"/>
                </a:lnTo>
                <a:lnTo>
                  <a:pt x="357" y="54"/>
                </a:lnTo>
                <a:lnTo>
                  <a:pt x="353" y="57"/>
                </a:lnTo>
                <a:lnTo>
                  <a:pt x="355" y="57"/>
                </a:lnTo>
                <a:lnTo>
                  <a:pt x="361" y="54"/>
                </a:lnTo>
                <a:close/>
                <a:moveTo>
                  <a:pt x="291" y="306"/>
                </a:moveTo>
                <a:lnTo>
                  <a:pt x="291" y="304"/>
                </a:lnTo>
                <a:lnTo>
                  <a:pt x="289" y="304"/>
                </a:lnTo>
                <a:lnTo>
                  <a:pt x="289" y="306"/>
                </a:lnTo>
                <a:lnTo>
                  <a:pt x="287" y="306"/>
                </a:lnTo>
                <a:lnTo>
                  <a:pt x="289" y="308"/>
                </a:lnTo>
                <a:lnTo>
                  <a:pt x="289" y="310"/>
                </a:lnTo>
                <a:lnTo>
                  <a:pt x="291" y="310"/>
                </a:lnTo>
                <a:lnTo>
                  <a:pt x="293" y="310"/>
                </a:lnTo>
                <a:lnTo>
                  <a:pt x="293" y="308"/>
                </a:lnTo>
                <a:lnTo>
                  <a:pt x="293" y="306"/>
                </a:lnTo>
                <a:lnTo>
                  <a:pt x="291" y="306"/>
                </a:lnTo>
                <a:close/>
                <a:moveTo>
                  <a:pt x="306" y="93"/>
                </a:moveTo>
                <a:lnTo>
                  <a:pt x="302" y="90"/>
                </a:lnTo>
                <a:lnTo>
                  <a:pt x="298" y="88"/>
                </a:lnTo>
                <a:lnTo>
                  <a:pt x="291" y="90"/>
                </a:lnTo>
                <a:lnTo>
                  <a:pt x="289" y="88"/>
                </a:lnTo>
                <a:lnTo>
                  <a:pt x="283" y="86"/>
                </a:lnTo>
                <a:lnTo>
                  <a:pt x="281" y="86"/>
                </a:lnTo>
                <a:lnTo>
                  <a:pt x="281" y="82"/>
                </a:lnTo>
                <a:lnTo>
                  <a:pt x="283" y="82"/>
                </a:lnTo>
                <a:lnTo>
                  <a:pt x="285" y="80"/>
                </a:lnTo>
                <a:lnTo>
                  <a:pt x="283" y="78"/>
                </a:lnTo>
                <a:lnTo>
                  <a:pt x="281" y="78"/>
                </a:lnTo>
                <a:lnTo>
                  <a:pt x="279" y="76"/>
                </a:lnTo>
                <a:lnTo>
                  <a:pt x="274" y="78"/>
                </a:lnTo>
                <a:lnTo>
                  <a:pt x="270" y="78"/>
                </a:lnTo>
                <a:lnTo>
                  <a:pt x="268" y="78"/>
                </a:lnTo>
                <a:lnTo>
                  <a:pt x="266" y="71"/>
                </a:lnTo>
                <a:lnTo>
                  <a:pt x="264" y="65"/>
                </a:lnTo>
                <a:lnTo>
                  <a:pt x="260" y="65"/>
                </a:lnTo>
                <a:lnTo>
                  <a:pt x="258" y="65"/>
                </a:lnTo>
                <a:lnTo>
                  <a:pt x="255" y="65"/>
                </a:lnTo>
                <a:lnTo>
                  <a:pt x="249" y="67"/>
                </a:lnTo>
                <a:lnTo>
                  <a:pt x="239" y="67"/>
                </a:lnTo>
                <a:lnTo>
                  <a:pt x="236" y="69"/>
                </a:lnTo>
                <a:lnTo>
                  <a:pt x="239" y="71"/>
                </a:lnTo>
                <a:lnTo>
                  <a:pt x="241" y="71"/>
                </a:lnTo>
                <a:lnTo>
                  <a:pt x="241" y="73"/>
                </a:lnTo>
                <a:lnTo>
                  <a:pt x="245" y="76"/>
                </a:lnTo>
                <a:lnTo>
                  <a:pt x="245" y="80"/>
                </a:lnTo>
                <a:lnTo>
                  <a:pt x="249" y="82"/>
                </a:lnTo>
                <a:lnTo>
                  <a:pt x="251" y="84"/>
                </a:lnTo>
                <a:lnTo>
                  <a:pt x="258" y="88"/>
                </a:lnTo>
                <a:lnTo>
                  <a:pt x="258" y="88"/>
                </a:lnTo>
                <a:lnTo>
                  <a:pt x="253" y="90"/>
                </a:lnTo>
                <a:lnTo>
                  <a:pt x="253" y="93"/>
                </a:lnTo>
                <a:lnTo>
                  <a:pt x="251" y="95"/>
                </a:lnTo>
                <a:lnTo>
                  <a:pt x="251" y="97"/>
                </a:lnTo>
                <a:lnTo>
                  <a:pt x="245" y="99"/>
                </a:lnTo>
                <a:lnTo>
                  <a:pt x="247" y="103"/>
                </a:lnTo>
                <a:lnTo>
                  <a:pt x="249" y="103"/>
                </a:lnTo>
                <a:lnTo>
                  <a:pt x="260" y="101"/>
                </a:lnTo>
                <a:lnTo>
                  <a:pt x="264" y="101"/>
                </a:lnTo>
                <a:lnTo>
                  <a:pt x="266" y="101"/>
                </a:lnTo>
                <a:lnTo>
                  <a:pt x="268" y="99"/>
                </a:lnTo>
                <a:lnTo>
                  <a:pt x="270" y="99"/>
                </a:lnTo>
                <a:lnTo>
                  <a:pt x="272" y="99"/>
                </a:lnTo>
                <a:lnTo>
                  <a:pt x="272" y="99"/>
                </a:lnTo>
                <a:lnTo>
                  <a:pt x="274" y="101"/>
                </a:lnTo>
                <a:lnTo>
                  <a:pt x="272" y="101"/>
                </a:lnTo>
                <a:lnTo>
                  <a:pt x="270" y="103"/>
                </a:lnTo>
                <a:lnTo>
                  <a:pt x="270" y="105"/>
                </a:lnTo>
                <a:lnTo>
                  <a:pt x="270" y="107"/>
                </a:lnTo>
                <a:lnTo>
                  <a:pt x="270" y="107"/>
                </a:lnTo>
                <a:lnTo>
                  <a:pt x="270" y="109"/>
                </a:lnTo>
                <a:lnTo>
                  <a:pt x="274" y="109"/>
                </a:lnTo>
                <a:lnTo>
                  <a:pt x="277" y="107"/>
                </a:lnTo>
                <a:lnTo>
                  <a:pt x="279" y="105"/>
                </a:lnTo>
                <a:lnTo>
                  <a:pt x="279" y="105"/>
                </a:lnTo>
                <a:lnTo>
                  <a:pt x="283" y="105"/>
                </a:lnTo>
                <a:lnTo>
                  <a:pt x="285" y="105"/>
                </a:lnTo>
                <a:lnTo>
                  <a:pt x="289" y="103"/>
                </a:lnTo>
                <a:lnTo>
                  <a:pt x="291" y="101"/>
                </a:lnTo>
                <a:lnTo>
                  <a:pt x="293" y="99"/>
                </a:lnTo>
                <a:lnTo>
                  <a:pt x="293" y="97"/>
                </a:lnTo>
                <a:lnTo>
                  <a:pt x="296" y="97"/>
                </a:lnTo>
                <a:lnTo>
                  <a:pt x="306" y="93"/>
                </a:lnTo>
                <a:close/>
                <a:moveTo>
                  <a:pt x="321" y="295"/>
                </a:moveTo>
                <a:lnTo>
                  <a:pt x="317" y="293"/>
                </a:lnTo>
                <a:lnTo>
                  <a:pt x="315" y="295"/>
                </a:lnTo>
                <a:lnTo>
                  <a:pt x="312" y="295"/>
                </a:lnTo>
                <a:lnTo>
                  <a:pt x="312" y="295"/>
                </a:lnTo>
                <a:lnTo>
                  <a:pt x="317" y="297"/>
                </a:lnTo>
                <a:lnTo>
                  <a:pt x="317" y="297"/>
                </a:lnTo>
                <a:lnTo>
                  <a:pt x="321" y="300"/>
                </a:lnTo>
                <a:lnTo>
                  <a:pt x="321" y="297"/>
                </a:lnTo>
                <a:lnTo>
                  <a:pt x="323" y="297"/>
                </a:lnTo>
                <a:lnTo>
                  <a:pt x="325" y="297"/>
                </a:lnTo>
                <a:lnTo>
                  <a:pt x="325" y="295"/>
                </a:lnTo>
                <a:lnTo>
                  <a:pt x="325" y="295"/>
                </a:lnTo>
                <a:lnTo>
                  <a:pt x="323" y="295"/>
                </a:lnTo>
                <a:lnTo>
                  <a:pt x="321" y="295"/>
                </a:lnTo>
                <a:close/>
                <a:moveTo>
                  <a:pt x="331" y="59"/>
                </a:moveTo>
                <a:lnTo>
                  <a:pt x="329" y="59"/>
                </a:lnTo>
                <a:lnTo>
                  <a:pt x="331" y="61"/>
                </a:lnTo>
                <a:lnTo>
                  <a:pt x="336" y="63"/>
                </a:lnTo>
                <a:lnTo>
                  <a:pt x="338" y="63"/>
                </a:lnTo>
                <a:lnTo>
                  <a:pt x="340" y="61"/>
                </a:lnTo>
                <a:lnTo>
                  <a:pt x="336" y="61"/>
                </a:lnTo>
                <a:lnTo>
                  <a:pt x="334" y="59"/>
                </a:lnTo>
                <a:lnTo>
                  <a:pt x="331" y="59"/>
                </a:lnTo>
                <a:close/>
                <a:moveTo>
                  <a:pt x="228" y="321"/>
                </a:moveTo>
                <a:lnTo>
                  <a:pt x="228" y="323"/>
                </a:lnTo>
                <a:lnTo>
                  <a:pt x="228" y="323"/>
                </a:lnTo>
                <a:lnTo>
                  <a:pt x="230" y="323"/>
                </a:lnTo>
                <a:lnTo>
                  <a:pt x="232" y="323"/>
                </a:lnTo>
                <a:lnTo>
                  <a:pt x="234" y="323"/>
                </a:lnTo>
                <a:lnTo>
                  <a:pt x="234" y="321"/>
                </a:lnTo>
                <a:lnTo>
                  <a:pt x="232" y="321"/>
                </a:lnTo>
                <a:lnTo>
                  <a:pt x="230" y="319"/>
                </a:lnTo>
                <a:lnTo>
                  <a:pt x="230" y="319"/>
                </a:lnTo>
                <a:lnTo>
                  <a:pt x="230" y="319"/>
                </a:lnTo>
                <a:lnTo>
                  <a:pt x="228" y="319"/>
                </a:lnTo>
                <a:lnTo>
                  <a:pt x="228" y="317"/>
                </a:lnTo>
                <a:lnTo>
                  <a:pt x="226" y="319"/>
                </a:lnTo>
                <a:lnTo>
                  <a:pt x="226" y="319"/>
                </a:lnTo>
                <a:lnTo>
                  <a:pt x="228" y="321"/>
                </a:lnTo>
                <a:close/>
                <a:moveTo>
                  <a:pt x="2" y="547"/>
                </a:moveTo>
                <a:lnTo>
                  <a:pt x="2" y="547"/>
                </a:lnTo>
                <a:lnTo>
                  <a:pt x="2" y="547"/>
                </a:lnTo>
                <a:lnTo>
                  <a:pt x="0" y="547"/>
                </a:lnTo>
                <a:lnTo>
                  <a:pt x="0" y="549"/>
                </a:lnTo>
                <a:lnTo>
                  <a:pt x="2" y="549"/>
                </a:lnTo>
                <a:lnTo>
                  <a:pt x="2" y="549"/>
                </a:lnTo>
                <a:lnTo>
                  <a:pt x="2" y="547"/>
                </a:lnTo>
                <a:close/>
                <a:moveTo>
                  <a:pt x="4" y="566"/>
                </a:moveTo>
                <a:lnTo>
                  <a:pt x="4" y="564"/>
                </a:lnTo>
                <a:lnTo>
                  <a:pt x="2" y="564"/>
                </a:lnTo>
                <a:lnTo>
                  <a:pt x="2" y="564"/>
                </a:lnTo>
                <a:lnTo>
                  <a:pt x="2" y="566"/>
                </a:lnTo>
                <a:lnTo>
                  <a:pt x="2" y="568"/>
                </a:lnTo>
                <a:lnTo>
                  <a:pt x="2" y="568"/>
                </a:lnTo>
                <a:lnTo>
                  <a:pt x="4" y="570"/>
                </a:lnTo>
                <a:lnTo>
                  <a:pt x="4" y="570"/>
                </a:lnTo>
                <a:lnTo>
                  <a:pt x="4" y="568"/>
                </a:lnTo>
                <a:lnTo>
                  <a:pt x="4" y="566"/>
                </a:lnTo>
                <a:close/>
                <a:moveTo>
                  <a:pt x="49" y="496"/>
                </a:moveTo>
                <a:lnTo>
                  <a:pt x="49" y="496"/>
                </a:lnTo>
                <a:lnTo>
                  <a:pt x="51" y="496"/>
                </a:lnTo>
                <a:lnTo>
                  <a:pt x="51" y="496"/>
                </a:lnTo>
                <a:lnTo>
                  <a:pt x="51" y="494"/>
                </a:lnTo>
                <a:lnTo>
                  <a:pt x="51" y="492"/>
                </a:lnTo>
                <a:lnTo>
                  <a:pt x="49" y="494"/>
                </a:lnTo>
                <a:lnTo>
                  <a:pt x="46" y="494"/>
                </a:lnTo>
                <a:lnTo>
                  <a:pt x="46" y="494"/>
                </a:lnTo>
                <a:lnTo>
                  <a:pt x="49" y="496"/>
                </a:lnTo>
                <a:close/>
                <a:moveTo>
                  <a:pt x="395" y="310"/>
                </a:moveTo>
                <a:lnTo>
                  <a:pt x="391" y="310"/>
                </a:lnTo>
                <a:lnTo>
                  <a:pt x="388" y="310"/>
                </a:lnTo>
                <a:lnTo>
                  <a:pt x="388" y="310"/>
                </a:lnTo>
                <a:lnTo>
                  <a:pt x="388" y="308"/>
                </a:lnTo>
                <a:lnTo>
                  <a:pt x="386" y="306"/>
                </a:lnTo>
                <a:lnTo>
                  <a:pt x="384" y="306"/>
                </a:lnTo>
                <a:lnTo>
                  <a:pt x="382" y="308"/>
                </a:lnTo>
                <a:lnTo>
                  <a:pt x="380" y="308"/>
                </a:lnTo>
                <a:lnTo>
                  <a:pt x="380" y="306"/>
                </a:lnTo>
                <a:lnTo>
                  <a:pt x="380" y="306"/>
                </a:lnTo>
                <a:lnTo>
                  <a:pt x="376" y="304"/>
                </a:lnTo>
                <a:lnTo>
                  <a:pt x="374" y="304"/>
                </a:lnTo>
                <a:lnTo>
                  <a:pt x="374" y="302"/>
                </a:lnTo>
                <a:lnTo>
                  <a:pt x="372" y="302"/>
                </a:lnTo>
                <a:lnTo>
                  <a:pt x="367" y="302"/>
                </a:lnTo>
                <a:lnTo>
                  <a:pt x="365" y="302"/>
                </a:lnTo>
                <a:lnTo>
                  <a:pt x="363" y="304"/>
                </a:lnTo>
                <a:lnTo>
                  <a:pt x="361" y="308"/>
                </a:lnTo>
                <a:lnTo>
                  <a:pt x="361" y="310"/>
                </a:lnTo>
                <a:lnTo>
                  <a:pt x="359" y="312"/>
                </a:lnTo>
                <a:lnTo>
                  <a:pt x="359" y="314"/>
                </a:lnTo>
                <a:lnTo>
                  <a:pt x="357" y="319"/>
                </a:lnTo>
                <a:lnTo>
                  <a:pt x="357" y="317"/>
                </a:lnTo>
                <a:lnTo>
                  <a:pt x="357" y="314"/>
                </a:lnTo>
                <a:lnTo>
                  <a:pt x="357" y="312"/>
                </a:lnTo>
                <a:lnTo>
                  <a:pt x="357" y="308"/>
                </a:lnTo>
                <a:lnTo>
                  <a:pt x="359" y="306"/>
                </a:lnTo>
                <a:lnTo>
                  <a:pt x="357" y="306"/>
                </a:lnTo>
                <a:lnTo>
                  <a:pt x="355" y="306"/>
                </a:lnTo>
                <a:lnTo>
                  <a:pt x="353" y="306"/>
                </a:lnTo>
                <a:lnTo>
                  <a:pt x="353" y="306"/>
                </a:lnTo>
                <a:lnTo>
                  <a:pt x="359" y="304"/>
                </a:lnTo>
                <a:lnTo>
                  <a:pt x="359" y="302"/>
                </a:lnTo>
                <a:lnTo>
                  <a:pt x="361" y="302"/>
                </a:lnTo>
                <a:lnTo>
                  <a:pt x="361" y="297"/>
                </a:lnTo>
                <a:lnTo>
                  <a:pt x="357" y="295"/>
                </a:lnTo>
                <a:lnTo>
                  <a:pt x="350" y="295"/>
                </a:lnTo>
                <a:lnTo>
                  <a:pt x="350" y="295"/>
                </a:lnTo>
                <a:lnTo>
                  <a:pt x="348" y="295"/>
                </a:lnTo>
                <a:lnTo>
                  <a:pt x="344" y="297"/>
                </a:lnTo>
                <a:lnTo>
                  <a:pt x="342" y="300"/>
                </a:lnTo>
                <a:lnTo>
                  <a:pt x="344" y="300"/>
                </a:lnTo>
                <a:lnTo>
                  <a:pt x="348" y="302"/>
                </a:lnTo>
                <a:lnTo>
                  <a:pt x="348" y="304"/>
                </a:lnTo>
                <a:lnTo>
                  <a:pt x="344" y="304"/>
                </a:lnTo>
                <a:lnTo>
                  <a:pt x="342" y="304"/>
                </a:lnTo>
                <a:lnTo>
                  <a:pt x="342" y="306"/>
                </a:lnTo>
                <a:lnTo>
                  <a:pt x="340" y="308"/>
                </a:lnTo>
                <a:lnTo>
                  <a:pt x="340" y="310"/>
                </a:lnTo>
                <a:lnTo>
                  <a:pt x="334" y="314"/>
                </a:lnTo>
                <a:lnTo>
                  <a:pt x="334" y="314"/>
                </a:lnTo>
                <a:lnTo>
                  <a:pt x="334" y="312"/>
                </a:lnTo>
                <a:lnTo>
                  <a:pt x="334" y="310"/>
                </a:lnTo>
                <a:lnTo>
                  <a:pt x="334" y="310"/>
                </a:lnTo>
                <a:lnTo>
                  <a:pt x="334" y="308"/>
                </a:lnTo>
                <a:lnTo>
                  <a:pt x="331" y="306"/>
                </a:lnTo>
                <a:lnTo>
                  <a:pt x="334" y="304"/>
                </a:lnTo>
                <a:lnTo>
                  <a:pt x="336" y="302"/>
                </a:lnTo>
                <a:lnTo>
                  <a:pt x="334" y="300"/>
                </a:lnTo>
                <a:lnTo>
                  <a:pt x="331" y="300"/>
                </a:lnTo>
                <a:lnTo>
                  <a:pt x="327" y="304"/>
                </a:lnTo>
                <a:lnTo>
                  <a:pt x="323" y="308"/>
                </a:lnTo>
                <a:lnTo>
                  <a:pt x="317" y="317"/>
                </a:lnTo>
                <a:lnTo>
                  <a:pt x="315" y="319"/>
                </a:lnTo>
                <a:lnTo>
                  <a:pt x="312" y="321"/>
                </a:lnTo>
                <a:lnTo>
                  <a:pt x="308" y="323"/>
                </a:lnTo>
                <a:lnTo>
                  <a:pt x="308" y="321"/>
                </a:lnTo>
                <a:lnTo>
                  <a:pt x="308" y="319"/>
                </a:lnTo>
                <a:lnTo>
                  <a:pt x="310" y="317"/>
                </a:lnTo>
                <a:lnTo>
                  <a:pt x="312" y="312"/>
                </a:lnTo>
                <a:lnTo>
                  <a:pt x="312" y="310"/>
                </a:lnTo>
                <a:lnTo>
                  <a:pt x="317" y="306"/>
                </a:lnTo>
                <a:lnTo>
                  <a:pt x="319" y="304"/>
                </a:lnTo>
                <a:lnTo>
                  <a:pt x="321" y="302"/>
                </a:lnTo>
                <a:lnTo>
                  <a:pt x="321" y="302"/>
                </a:lnTo>
                <a:lnTo>
                  <a:pt x="319" y="302"/>
                </a:lnTo>
                <a:lnTo>
                  <a:pt x="319" y="302"/>
                </a:lnTo>
                <a:lnTo>
                  <a:pt x="317" y="300"/>
                </a:lnTo>
                <a:lnTo>
                  <a:pt x="315" y="300"/>
                </a:lnTo>
                <a:lnTo>
                  <a:pt x="315" y="300"/>
                </a:lnTo>
                <a:lnTo>
                  <a:pt x="312" y="302"/>
                </a:lnTo>
                <a:lnTo>
                  <a:pt x="312" y="302"/>
                </a:lnTo>
                <a:lnTo>
                  <a:pt x="310" y="302"/>
                </a:lnTo>
                <a:lnTo>
                  <a:pt x="308" y="300"/>
                </a:lnTo>
                <a:lnTo>
                  <a:pt x="306" y="297"/>
                </a:lnTo>
                <a:lnTo>
                  <a:pt x="304" y="297"/>
                </a:lnTo>
                <a:lnTo>
                  <a:pt x="304" y="297"/>
                </a:lnTo>
                <a:lnTo>
                  <a:pt x="300" y="300"/>
                </a:lnTo>
                <a:lnTo>
                  <a:pt x="298" y="302"/>
                </a:lnTo>
                <a:lnTo>
                  <a:pt x="298" y="304"/>
                </a:lnTo>
                <a:lnTo>
                  <a:pt x="300" y="304"/>
                </a:lnTo>
                <a:lnTo>
                  <a:pt x="300" y="306"/>
                </a:lnTo>
                <a:lnTo>
                  <a:pt x="298" y="306"/>
                </a:lnTo>
                <a:lnTo>
                  <a:pt x="298" y="306"/>
                </a:lnTo>
                <a:lnTo>
                  <a:pt x="293" y="312"/>
                </a:lnTo>
                <a:lnTo>
                  <a:pt x="291" y="312"/>
                </a:lnTo>
                <a:lnTo>
                  <a:pt x="287" y="314"/>
                </a:lnTo>
                <a:lnTo>
                  <a:pt x="283" y="319"/>
                </a:lnTo>
                <a:lnTo>
                  <a:pt x="283" y="319"/>
                </a:lnTo>
                <a:lnTo>
                  <a:pt x="283" y="323"/>
                </a:lnTo>
                <a:lnTo>
                  <a:pt x="283" y="323"/>
                </a:lnTo>
                <a:lnTo>
                  <a:pt x="285" y="325"/>
                </a:lnTo>
                <a:lnTo>
                  <a:pt x="283" y="325"/>
                </a:lnTo>
                <a:lnTo>
                  <a:pt x="283" y="325"/>
                </a:lnTo>
                <a:lnTo>
                  <a:pt x="281" y="325"/>
                </a:lnTo>
                <a:lnTo>
                  <a:pt x="279" y="323"/>
                </a:lnTo>
                <a:lnTo>
                  <a:pt x="279" y="319"/>
                </a:lnTo>
                <a:lnTo>
                  <a:pt x="277" y="317"/>
                </a:lnTo>
                <a:lnTo>
                  <a:pt x="277" y="317"/>
                </a:lnTo>
                <a:lnTo>
                  <a:pt x="272" y="314"/>
                </a:lnTo>
                <a:lnTo>
                  <a:pt x="270" y="317"/>
                </a:lnTo>
                <a:lnTo>
                  <a:pt x="268" y="317"/>
                </a:lnTo>
                <a:lnTo>
                  <a:pt x="268" y="319"/>
                </a:lnTo>
                <a:lnTo>
                  <a:pt x="266" y="317"/>
                </a:lnTo>
                <a:lnTo>
                  <a:pt x="264" y="317"/>
                </a:lnTo>
                <a:lnTo>
                  <a:pt x="262" y="317"/>
                </a:lnTo>
                <a:lnTo>
                  <a:pt x="260" y="319"/>
                </a:lnTo>
                <a:lnTo>
                  <a:pt x="255" y="319"/>
                </a:lnTo>
                <a:lnTo>
                  <a:pt x="253" y="319"/>
                </a:lnTo>
                <a:lnTo>
                  <a:pt x="253" y="319"/>
                </a:lnTo>
                <a:lnTo>
                  <a:pt x="253" y="321"/>
                </a:lnTo>
                <a:lnTo>
                  <a:pt x="258" y="323"/>
                </a:lnTo>
                <a:lnTo>
                  <a:pt x="260" y="323"/>
                </a:lnTo>
                <a:lnTo>
                  <a:pt x="262" y="325"/>
                </a:lnTo>
                <a:lnTo>
                  <a:pt x="262" y="329"/>
                </a:lnTo>
                <a:lnTo>
                  <a:pt x="262" y="329"/>
                </a:lnTo>
                <a:lnTo>
                  <a:pt x="260" y="327"/>
                </a:lnTo>
                <a:lnTo>
                  <a:pt x="258" y="327"/>
                </a:lnTo>
                <a:lnTo>
                  <a:pt x="253" y="325"/>
                </a:lnTo>
                <a:lnTo>
                  <a:pt x="251" y="325"/>
                </a:lnTo>
                <a:lnTo>
                  <a:pt x="249" y="327"/>
                </a:lnTo>
                <a:lnTo>
                  <a:pt x="247" y="327"/>
                </a:lnTo>
                <a:lnTo>
                  <a:pt x="247" y="327"/>
                </a:lnTo>
                <a:lnTo>
                  <a:pt x="245" y="327"/>
                </a:lnTo>
                <a:lnTo>
                  <a:pt x="243" y="327"/>
                </a:lnTo>
                <a:lnTo>
                  <a:pt x="241" y="329"/>
                </a:lnTo>
                <a:lnTo>
                  <a:pt x="241" y="333"/>
                </a:lnTo>
                <a:lnTo>
                  <a:pt x="241" y="336"/>
                </a:lnTo>
                <a:lnTo>
                  <a:pt x="243" y="336"/>
                </a:lnTo>
                <a:lnTo>
                  <a:pt x="243" y="338"/>
                </a:lnTo>
                <a:lnTo>
                  <a:pt x="243" y="338"/>
                </a:lnTo>
                <a:lnTo>
                  <a:pt x="241" y="338"/>
                </a:lnTo>
                <a:lnTo>
                  <a:pt x="234" y="342"/>
                </a:lnTo>
                <a:lnTo>
                  <a:pt x="234" y="342"/>
                </a:lnTo>
                <a:lnTo>
                  <a:pt x="232" y="344"/>
                </a:lnTo>
                <a:lnTo>
                  <a:pt x="232" y="342"/>
                </a:lnTo>
                <a:lnTo>
                  <a:pt x="236" y="338"/>
                </a:lnTo>
                <a:lnTo>
                  <a:pt x="236" y="336"/>
                </a:lnTo>
                <a:lnTo>
                  <a:pt x="236" y="333"/>
                </a:lnTo>
                <a:lnTo>
                  <a:pt x="239" y="329"/>
                </a:lnTo>
                <a:lnTo>
                  <a:pt x="239" y="327"/>
                </a:lnTo>
                <a:lnTo>
                  <a:pt x="236" y="327"/>
                </a:lnTo>
                <a:lnTo>
                  <a:pt x="236" y="327"/>
                </a:lnTo>
                <a:lnTo>
                  <a:pt x="234" y="327"/>
                </a:lnTo>
                <a:lnTo>
                  <a:pt x="234" y="329"/>
                </a:lnTo>
                <a:lnTo>
                  <a:pt x="232" y="329"/>
                </a:lnTo>
                <a:lnTo>
                  <a:pt x="230" y="333"/>
                </a:lnTo>
                <a:lnTo>
                  <a:pt x="228" y="338"/>
                </a:lnTo>
                <a:lnTo>
                  <a:pt x="226" y="340"/>
                </a:lnTo>
                <a:lnTo>
                  <a:pt x="226" y="338"/>
                </a:lnTo>
                <a:lnTo>
                  <a:pt x="228" y="336"/>
                </a:lnTo>
                <a:lnTo>
                  <a:pt x="228" y="331"/>
                </a:lnTo>
                <a:lnTo>
                  <a:pt x="228" y="331"/>
                </a:lnTo>
                <a:lnTo>
                  <a:pt x="220" y="331"/>
                </a:lnTo>
                <a:lnTo>
                  <a:pt x="217" y="333"/>
                </a:lnTo>
                <a:lnTo>
                  <a:pt x="217" y="336"/>
                </a:lnTo>
                <a:lnTo>
                  <a:pt x="217" y="336"/>
                </a:lnTo>
                <a:lnTo>
                  <a:pt x="217" y="338"/>
                </a:lnTo>
                <a:lnTo>
                  <a:pt x="215" y="338"/>
                </a:lnTo>
                <a:lnTo>
                  <a:pt x="213" y="338"/>
                </a:lnTo>
                <a:lnTo>
                  <a:pt x="211" y="338"/>
                </a:lnTo>
                <a:lnTo>
                  <a:pt x="211" y="340"/>
                </a:lnTo>
                <a:lnTo>
                  <a:pt x="211" y="340"/>
                </a:lnTo>
                <a:lnTo>
                  <a:pt x="213" y="342"/>
                </a:lnTo>
                <a:lnTo>
                  <a:pt x="215" y="344"/>
                </a:lnTo>
                <a:lnTo>
                  <a:pt x="215" y="344"/>
                </a:lnTo>
                <a:lnTo>
                  <a:pt x="211" y="344"/>
                </a:lnTo>
                <a:lnTo>
                  <a:pt x="209" y="342"/>
                </a:lnTo>
                <a:lnTo>
                  <a:pt x="207" y="340"/>
                </a:lnTo>
                <a:lnTo>
                  <a:pt x="207" y="340"/>
                </a:lnTo>
                <a:lnTo>
                  <a:pt x="205" y="340"/>
                </a:lnTo>
                <a:lnTo>
                  <a:pt x="205" y="340"/>
                </a:lnTo>
                <a:lnTo>
                  <a:pt x="203" y="344"/>
                </a:lnTo>
                <a:lnTo>
                  <a:pt x="203" y="346"/>
                </a:lnTo>
                <a:lnTo>
                  <a:pt x="203" y="348"/>
                </a:lnTo>
                <a:lnTo>
                  <a:pt x="203" y="348"/>
                </a:lnTo>
                <a:lnTo>
                  <a:pt x="196" y="350"/>
                </a:lnTo>
                <a:lnTo>
                  <a:pt x="194" y="352"/>
                </a:lnTo>
                <a:lnTo>
                  <a:pt x="194" y="355"/>
                </a:lnTo>
                <a:lnTo>
                  <a:pt x="192" y="357"/>
                </a:lnTo>
                <a:lnTo>
                  <a:pt x="188" y="361"/>
                </a:lnTo>
                <a:lnTo>
                  <a:pt x="186" y="361"/>
                </a:lnTo>
                <a:lnTo>
                  <a:pt x="182" y="363"/>
                </a:lnTo>
                <a:lnTo>
                  <a:pt x="179" y="363"/>
                </a:lnTo>
                <a:lnTo>
                  <a:pt x="179" y="365"/>
                </a:lnTo>
                <a:lnTo>
                  <a:pt x="179" y="365"/>
                </a:lnTo>
                <a:lnTo>
                  <a:pt x="179" y="367"/>
                </a:lnTo>
                <a:lnTo>
                  <a:pt x="190" y="367"/>
                </a:lnTo>
                <a:lnTo>
                  <a:pt x="192" y="365"/>
                </a:lnTo>
                <a:lnTo>
                  <a:pt x="194" y="365"/>
                </a:lnTo>
                <a:lnTo>
                  <a:pt x="194" y="367"/>
                </a:lnTo>
                <a:lnTo>
                  <a:pt x="194" y="367"/>
                </a:lnTo>
                <a:lnTo>
                  <a:pt x="194" y="367"/>
                </a:lnTo>
                <a:lnTo>
                  <a:pt x="194" y="367"/>
                </a:lnTo>
                <a:lnTo>
                  <a:pt x="192" y="367"/>
                </a:lnTo>
                <a:lnTo>
                  <a:pt x="188" y="369"/>
                </a:lnTo>
                <a:lnTo>
                  <a:pt x="186" y="369"/>
                </a:lnTo>
                <a:lnTo>
                  <a:pt x="184" y="369"/>
                </a:lnTo>
                <a:lnTo>
                  <a:pt x="182" y="367"/>
                </a:lnTo>
                <a:lnTo>
                  <a:pt x="177" y="369"/>
                </a:lnTo>
                <a:lnTo>
                  <a:pt x="175" y="369"/>
                </a:lnTo>
                <a:lnTo>
                  <a:pt x="173" y="371"/>
                </a:lnTo>
                <a:lnTo>
                  <a:pt x="175" y="376"/>
                </a:lnTo>
                <a:lnTo>
                  <a:pt x="175" y="376"/>
                </a:lnTo>
                <a:lnTo>
                  <a:pt x="177" y="376"/>
                </a:lnTo>
                <a:lnTo>
                  <a:pt x="177" y="378"/>
                </a:lnTo>
                <a:lnTo>
                  <a:pt x="175" y="378"/>
                </a:lnTo>
                <a:lnTo>
                  <a:pt x="175" y="378"/>
                </a:lnTo>
                <a:lnTo>
                  <a:pt x="175" y="382"/>
                </a:lnTo>
                <a:lnTo>
                  <a:pt x="175" y="382"/>
                </a:lnTo>
                <a:lnTo>
                  <a:pt x="173" y="378"/>
                </a:lnTo>
                <a:lnTo>
                  <a:pt x="173" y="374"/>
                </a:lnTo>
                <a:lnTo>
                  <a:pt x="171" y="374"/>
                </a:lnTo>
                <a:lnTo>
                  <a:pt x="171" y="374"/>
                </a:lnTo>
                <a:lnTo>
                  <a:pt x="169" y="374"/>
                </a:lnTo>
                <a:lnTo>
                  <a:pt x="167" y="374"/>
                </a:lnTo>
                <a:lnTo>
                  <a:pt x="163" y="376"/>
                </a:lnTo>
                <a:lnTo>
                  <a:pt x="160" y="378"/>
                </a:lnTo>
                <a:lnTo>
                  <a:pt x="160" y="378"/>
                </a:lnTo>
                <a:lnTo>
                  <a:pt x="160" y="378"/>
                </a:lnTo>
                <a:lnTo>
                  <a:pt x="165" y="380"/>
                </a:lnTo>
                <a:lnTo>
                  <a:pt x="165" y="380"/>
                </a:lnTo>
                <a:lnTo>
                  <a:pt x="165" y="380"/>
                </a:lnTo>
                <a:lnTo>
                  <a:pt x="163" y="380"/>
                </a:lnTo>
                <a:lnTo>
                  <a:pt x="160" y="380"/>
                </a:lnTo>
                <a:lnTo>
                  <a:pt x="158" y="380"/>
                </a:lnTo>
                <a:lnTo>
                  <a:pt x="156" y="380"/>
                </a:lnTo>
                <a:lnTo>
                  <a:pt x="152" y="384"/>
                </a:lnTo>
                <a:lnTo>
                  <a:pt x="154" y="384"/>
                </a:lnTo>
                <a:lnTo>
                  <a:pt x="152" y="386"/>
                </a:lnTo>
                <a:lnTo>
                  <a:pt x="154" y="388"/>
                </a:lnTo>
                <a:lnTo>
                  <a:pt x="156" y="386"/>
                </a:lnTo>
                <a:lnTo>
                  <a:pt x="160" y="384"/>
                </a:lnTo>
                <a:lnTo>
                  <a:pt x="160" y="386"/>
                </a:lnTo>
                <a:lnTo>
                  <a:pt x="160" y="386"/>
                </a:lnTo>
                <a:lnTo>
                  <a:pt x="158" y="388"/>
                </a:lnTo>
                <a:lnTo>
                  <a:pt x="160" y="388"/>
                </a:lnTo>
                <a:lnTo>
                  <a:pt x="160" y="390"/>
                </a:lnTo>
                <a:lnTo>
                  <a:pt x="163" y="390"/>
                </a:lnTo>
                <a:lnTo>
                  <a:pt x="167" y="390"/>
                </a:lnTo>
                <a:lnTo>
                  <a:pt x="167" y="390"/>
                </a:lnTo>
                <a:lnTo>
                  <a:pt x="165" y="393"/>
                </a:lnTo>
                <a:lnTo>
                  <a:pt x="165" y="395"/>
                </a:lnTo>
                <a:lnTo>
                  <a:pt x="165" y="395"/>
                </a:lnTo>
                <a:lnTo>
                  <a:pt x="163" y="393"/>
                </a:lnTo>
                <a:lnTo>
                  <a:pt x="163" y="393"/>
                </a:lnTo>
                <a:lnTo>
                  <a:pt x="160" y="393"/>
                </a:lnTo>
                <a:lnTo>
                  <a:pt x="158" y="390"/>
                </a:lnTo>
                <a:lnTo>
                  <a:pt x="156" y="390"/>
                </a:lnTo>
                <a:lnTo>
                  <a:pt x="152" y="393"/>
                </a:lnTo>
                <a:lnTo>
                  <a:pt x="150" y="395"/>
                </a:lnTo>
                <a:lnTo>
                  <a:pt x="150" y="397"/>
                </a:lnTo>
                <a:lnTo>
                  <a:pt x="148" y="397"/>
                </a:lnTo>
                <a:lnTo>
                  <a:pt x="148" y="397"/>
                </a:lnTo>
                <a:lnTo>
                  <a:pt x="148" y="399"/>
                </a:lnTo>
                <a:lnTo>
                  <a:pt x="150" y="397"/>
                </a:lnTo>
                <a:lnTo>
                  <a:pt x="154" y="397"/>
                </a:lnTo>
                <a:lnTo>
                  <a:pt x="160" y="399"/>
                </a:lnTo>
                <a:lnTo>
                  <a:pt x="163" y="399"/>
                </a:lnTo>
                <a:lnTo>
                  <a:pt x="163" y="399"/>
                </a:lnTo>
                <a:lnTo>
                  <a:pt x="152" y="399"/>
                </a:lnTo>
                <a:lnTo>
                  <a:pt x="150" y="401"/>
                </a:lnTo>
                <a:lnTo>
                  <a:pt x="148" y="401"/>
                </a:lnTo>
                <a:lnTo>
                  <a:pt x="146" y="401"/>
                </a:lnTo>
                <a:lnTo>
                  <a:pt x="144" y="401"/>
                </a:lnTo>
                <a:lnTo>
                  <a:pt x="141" y="401"/>
                </a:lnTo>
                <a:lnTo>
                  <a:pt x="141" y="403"/>
                </a:lnTo>
                <a:lnTo>
                  <a:pt x="139" y="405"/>
                </a:lnTo>
                <a:lnTo>
                  <a:pt x="137" y="405"/>
                </a:lnTo>
                <a:lnTo>
                  <a:pt x="137" y="405"/>
                </a:lnTo>
                <a:lnTo>
                  <a:pt x="135" y="407"/>
                </a:lnTo>
                <a:lnTo>
                  <a:pt x="137" y="409"/>
                </a:lnTo>
                <a:lnTo>
                  <a:pt x="139" y="409"/>
                </a:lnTo>
                <a:lnTo>
                  <a:pt x="139" y="409"/>
                </a:lnTo>
                <a:lnTo>
                  <a:pt x="137" y="409"/>
                </a:lnTo>
                <a:lnTo>
                  <a:pt x="135" y="409"/>
                </a:lnTo>
                <a:lnTo>
                  <a:pt x="133" y="412"/>
                </a:lnTo>
                <a:lnTo>
                  <a:pt x="133" y="412"/>
                </a:lnTo>
                <a:lnTo>
                  <a:pt x="131" y="412"/>
                </a:lnTo>
                <a:lnTo>
                  <a:pt x="129" y="414"/>
                </a:lnTo>
                <a:lnTo>
                  <a:pt x="129" y="416"/>
                </a:lnTo>
                <a:lnTo>
                  <a:pt x="127" y="416"/>
                </a:lnTo>
                <a:lnTo>
                  <a:pt x="127" y="420"/>
                </a:lnTo>
                <a:lnTo>
                  <a:pt x="127" y="424"/>
                </a:lnTo>
                <a:lnTo>
                  <a:pt x="131" y="424"/>
                </a:lnTo>
                <a:lnTo>
                  <a:pt x="131" y="424"/>
                </a:lnTo>
                <a:lnTo>
                  <a:pt x="133" y="424"/>
                </a:lnTo>
                <a:lnTo>
                  <a:pt x="135" y="424"/>
                </a:lnTo>
                <a:lnTo>
                  <a:pt x="139" y="422"/>
                </a:lnTo>
                <a:lnTo>
                  <a:pt x="141" y="422"/>
                </a:lnTo>
                <a:lnTo>
                  <a:pt x="139" y="424"/>
                </a:lnTo>
                <a:lnTo>
                  <a:pt x="137" y="424"/>
                </a:lnTo>
                <a:lnTo>
                  <a:pt x="135" y="426"/>
                </a:lnTo>
                <a:lnTo>
                  <a:pt x="131" y="426"/>
                </a:lnTo>
                <a:lnTo>
                  <a:pt x="122" y="429"/>
                </a:lnTo>
                <a:lnTo>
                  <a:pt x="122" y="429"/>
                </a:lnTo>
                <a:lnTo>
                  <a:pt x="125" y="431"/>
                </a:lnTo>
                <a:lnTo>
                  <a:pt x="127" y="431"/>
                </a:lnTo>
                <a:lnTo>
                  <a:pt x="125" y="431"/>
                </a:lnTo>
                <a:lnTo>
                  <a:pt x="122" y="431"/>
                </a:lnTo>
                <a:lnTo>
                  <a:pt x="120" y="433"/>
                </a:lnTo>
                <a:lnTo>
                  <a:pt x="120" y="435"/>
                </a:lnTo>
                <a:lnTo>
                  <a:pt x="116" y="439"/>
                </a:lnTo>
                <a:lnTo>
                  <a:pt x="114" y="441"/>
                </a:lnTo>
                <a:lnTo>
                  <a:pt x="114" y="443"/>
                </a:lnTo>
                <a:lnTo>
                  <a:pt x="112" y="445"/>
                </a:lnTo>
                <a:lnTo>
                  <a:pt x="112" y="448"/>
                </a:lnTo>
                <a:lnTo>
                  <a:pt x="114" y="450"/>
                </a:lnTo>
                <a:lnTo>
                  <a:pt x="114" y="450"/>
                </a:lnTo>
                <a:lnTo>
                  <a:pt x="116" y="450"/>
                </a:lnTo>
                <a:lnTo>
                  <a:pt x="116" y="450"/>
                </a:lnTo>
                <a:lnTo>
                  <a:pt x="116" y="450"/>
                </a:lnTo>
                <a:lnTo>
                  <a:pt x="118" y="450"/>
                </a:lnTo>
                <a:lnTo>
                  <a:pt x="120" y="450"/>
                </a:lnTo>
                <a:lnTo>
                  <a:pt x="122" y="448"/>
                </a:lnTo>
                <a:lnTo>
                  <a:pt x="125" y="448"/>
                </a:lnTo>
                <a:lnTo>
                  <a:pt x="122" y="450"/>
                </a:lnTo>
                <a:lnTo>
                  <a:pt x="118" y="452"/>
                </a:lnTo>
                <a:lnTo>
                  <a:pt x="114" y="454"/>
                </a:lnTo>
                <a:lnTo>
                  <a:pt x="114" y="452"/>
                </a:lnTo>
                <a:lnTo>
                  <a:pt x="112" y="452"/>
                </a:lnTo>
                <a:lnTo>
                  <a:pt x="103" y="456"/>
                </a:lnTo>
                <a:lnTo>
                  <a:pt x="101" y="458"/>
                </a:lnTo>
                <a:lnTo>
                  <a:pt x="99" y="460"/>
                </a:lnTo>
                <a:lnTo>
                  <a:pt x="99" y="462"/>
                </a:lnTo>
                <a:lnTo>
                  <a:pt x="101" y="460"/>
                </a:lnTo>
                <a:lnTo>
                  <a:pt x="103" y="460"/>
                </a:lnTo>
                <a:lnTo>
                  <a:pt x="106" y="460"/>
                </a:lnTo>
                <a:lnTo>
                  <a:pt x="103" y="462"/>
                </a:lnTo>
                <a:lnTo>
                  <a:pt x="99" y="462"/>
                </a:lnTo>
                <a:lnTo>
                  <a:pt x="99" y="462"/>
                </a:lnTo>
                <a:lnTo>
                  <a:pt x="97" y="464"/>
                </a:lnTo>
                <a:lnTo>
                  <a:pt x="95" y="467"/>
                </a:lnTo>
                <a:lnTo>
                  <a:pt x="93" y="469"/>
                </a:lnTo>
                <a:lnTo>
                  <a:pt x="89" y="469"/>
                </a:lnTo>
                <a:lnTo>
                  <a:pt x="82" y="475"/>
                </a:lnTo>
                <a:lnTo>
                  <a:pt x="80" y="477"/>
                </a:lnTo>
                <a:lnTo>
                  <a:pt x="78" y="481"/>
                </a:lnTo>
                <a:lnTo>
                  <a:pt x="78" y="481"/>
                </a:lnTo>
                <a:lnTo>
                  <a:pt x="76" y="483"/>
                </a:lnTo>
                <a:lnTo>
                  <a:pt x="74" y="486"/>
                </a:lnTo>
                <a:lnTo>
                  <a:pt x="74" y="488"/>
                </a:lnTo>
                <a:lnTo>
                  <a:pt x="74" y="488"/>
                </a:lnTo>
                <a:lnTo>
                  <a:pt x="74" y="488"/>
                </a:lnTo>
                <a:lnTo>
                  <a:pt x="76" y="488"/>
                </a:lnTo>
                <a:lnTo>
                  <a:pt x="78" y="490"/>
                </a:lnTo>
                <a:lnTo>
                  <a:pt x="78" y="490"/>
                </a:lnTo>
                <a:lnTo>
                  <a:pt x="78" y="492"/>
                </a:lnTo>
                <a:lnTo>
                  <a:pt x="80" y="492"/>
                </a:lnTo>
                <a:lnTo>
                  <a:pt x="84" y="490"/>
                </a:lnTo>
                <a:lnTo>
                  <a:pt x="95" y="486"/>
                </a:lnTo>
                <a:lnTo>
                  <a:pt x="95" y="483"/>
                </a:lnTo>
                <a:lnTo>
                  <a:pt x="95" y="481"/>
                </a:lnTo>
                <a:lnTo>
                  <a:pt x="93" y="481"/>
                </a:lnTo>
                <a:lnTo>
                  <a:pt x="97" y="479"/>
                </a:lnTo>
                <a:lnTo>
                  <a:pt x="99" y="479"/>
                </a:lnTo>
                <a:lnTo>
                  <a:pt x="99" y="479"/>
                </a:lnTo>
                <a:lnTo>
                  <a:pt x="101" y="479"/>
                </a:lnTo>
                <a:lnTo>
                  <a:pt x="101" y="479"/>
                </a:lnTo>
                <a:lnTo>
                  <a:pt x="99" y="481"/>
                </a:lnTo>
                <a:lnTo>
                  <a:pt x="97" y="481"/>
                </a:lnTo>
                <a:lnTo>
                  <a:pt x="99" y="483"/>
                </a:lnTo>
                <a:lnTo>
                  <a:pt x="99" y="483"/>
                </a:lnTo>
                <a:lnTo>
                  <a:pt x="101" y="483"/>
                </a:lnTo>
                <a:lnTo>
                  <a:pt x="101" y="486"/>
                </a:lnTo>
                <a:lnTo>
                  <a:pt x="99" y="486"/>
                </a:lnTo>
                <a:lnTo>
                  <a:pt x="97" y="488"/>
                </a:lnTo>
                <a:lnTo>
                  <a:pt x="95" y="488"/>
                </a:lnTo>
                <a:lnTo>
                  <a:pt x="91" y="488"/>
                </a:lnTo>
                <a:lnTo>
                  <a:pt x="91" y="490"/>
                </a:lnTo>
                <a:lnTo>
                  <a:pt x="91" y="490"/>
                </a:lnTo>
                <a:lnTo>
                  <a:pt x="91" y="492"/>
                </a:lnTo>
                <a:lnTo>
                  <a:pt x="91" y="492"/>
                </a:lnTo>
                <a:lnTo>
                  <a:pt x="91" y="492"/>
                </a:lnTo>
                <a:lnTo>
                  <a:pt x="89" y="494"/>
                </a:lnTo>
                <a:lnTo>
                  <a:pt x="84" y="492"/>
                </a:lnTo>
                <a:lnTo>
                  <a:pt x="82" y="494"/>
                </a:lnTo>
                <a:lnTo>
                  <a:pt x="80" y="494"/>
                </a:lnTo>
                <a:lnTo>
                  <a:pt x="80" y="494"/>
                </a:lnTo>
                <a:lnTo>
                  <a:pt x="80" y="494"/>
                </a:lnTo>
                <a:lnTo>
                  <a:pt x="78" y="492"/>
                </a:lnTo>
                <a:lnTo>
                  <a:pt x="78" y="492"/>
                </a:lnTo>
                <a:lnTo>
                  <a:pt x="78" y="492"/>
                </a:lnTo>
                <a:lnTo>
                  <a:pt x="76" y="490"/>
                </a:lnTo>
                <a:lnTo>
                  <a:pt x="74" y="490"/>
                </a:lnTo>
                <a:lnTo>
                  <a:pt x="72" y="490"/>
                </a:lnTo>
                <a:lnTo>
                  <a:pt x="70" y="490"/>
                </a:lnTo>
                <a:lnTo>
                  <a:pt x="68" y="494"/>
                </a:lnTo>
                <a:lnTo>
                  <a:pt x="65" y="492"/>
                </a:lnTo>
                <a:lnTo>
                  <a:pt x="65" y="492"/>
                </a:lnTo>
                <a:lnTo>
                  <a:pt x="68" y="490"/>
                </a:lnTo>
                <a:lnTo>
                  <a:pt x="68" y="490"/>
                </a:lnTo>
                <a:lnTo>
                  <a:pt x="61" y="488"/>
                </a:lnTo>
                <a:lnTo>
                  <a:pt x="59" y="490"/>
                </a:lnTo>
                <a:lnTo>
                  <a:pt x="59" y="490"/>
                </a:lnTo>
                <a:lnTo>
                  <a:pt x="55" y="492"/>
                </a:lnTo>
                <a:lnTo>
                  <a:pt x="55" y="492"/>
                </a:lnTo>
                <a:lnTo>
                  <a:pt x="55" y="494"/>
                </a:lnTo>
                <a:lnTo>
                  <a:pt x="57" y="494"/>
                </a:lnTo>
                <a:lnTo>
                  <a:pt x="59" y="494"/>
                </a:lnTo>
                <a:lnTo>
                  <a:pt x="59" y="494"/>
                </a:lnTo>
                <a:lnTo>
                  <a:pt x="59" y="496"/>
                </a:lnTo>
                <a:lnTo>
                  <a:pt x="59" y="496"/>
                </a:lnTo>
                <a:lnTo>
                  <a:pt x="53" y="496"/>
                </a:lnTo>
                <a:lnTo>
                  <a:pt x="53" y="498"/>
                </a:lnTo>
                <a:lnTo>
                  <a:pt x="51" y="500"/>
                </a:lnTo>
                <a:lnTo>
                  <a:pt x="53" y="502"/>
                </a:lnTo>
                <a:lnTo>
                  <a:pt x="55" y="502"/>
                </a:lnTo>
                <a:lnTo>
                  <a:pt x="59" y="507"/>
                </a:lnTo>
                <a:lnTo>
                  <a:pt x="59" y="507"/>
                </a:lnTo>
                <a:lnTo>
                  <a:pt x="55" y="505"/>
                </a:lnTo>
                <a:lnTo>
                  <a:pt x="53" y="505"/>
                </a:lnTo>
                <a:lnTo>
                  <a:pt x="51" y="502"/>
                </a:lnTo>
                <a:lnTo>
                  <a:pt x="46" y="500"/>
                </a:lnTo>
                <a:lnTo>
                  <a:pt x="44" y="502"/>
                </a:lnTo>
                <a:lnTo>
                  <a:pt x="44" y="500"/>
                </a:lnTo>
                <a:lnTo>
                  <a:pt x="42" y="502"/>
                </a:lnTo>
                <a:lnTo>
                  <a:pt x="40" y="502"/>
                </a:lnTo>
                <a:lnTo>
                  <a:pt x="34" y="505"/>
                </a:lnTo>
                <a:lnTo>
                  <a:pt x="34" y="507"/>
                </a:lnTo>
                <a:lnTo>
                  <a:pt x="34" y="507"/>
                </a:lnTo>
                <a:lnTo>
                  <a:pt x="32" y="509"/>
                </a:lnTo>
                <a:lnTo>
                  <a:pt x="30" y="511"/>
                </a:lnTo>
                <a:lnTo>
                  <a:pt x="32" y="511"/>
                </a:lnTo>
                <a:lnTo>
                  <a:pt x="34" y="511"/>
                </a:lnTo>
                <a:lnTo>
                  <a:pt x="36" y="511"/>
                </a:lnTo>
                <a:lnTo>
                  <a:pt x="38" y="511"/>
                </a:lnTo>
                <a:lnTo>
                  <a:pt x="40" y="511"/>
                </a:lnTo>
                <a:lnTo>
                  <a:pt x="51" y="509"/>
                </a:lnTo>
                <a:lnTo>
                  <a:pt x="51" y="511"/>
                </a:lnTo>
                <a:lnTo>
                  <a:pt x="46" y="511"/>
                </a:lnTo>
                <a:lnTo>
                  <a:pt x="42" y="511"/>
                </a:lnTo>
                <a:lnTo>
                  <a:pt x="42" y="513"/>
                </a:lnTo>
                <a:lnTo>
                  <a:pt x="42" y="513"/>
                </a:lnTo>
                <a:lnTo>
                  <a:pt x="44" y="513"/>
                </a:lnTo>
                <a:lnTo>
                  <a:pt x="44" y="515"/>
                </a:lnTo>
                <a:lnTo>
                  <a:pt x="42" y="515"/>
                </a:lnTo>
                <a:lnTo>
                  <a:pt x="42" y="515"/>
                </a:lnTo>
                <a:lnTo>
                  <a:pt x="38" y="513"/>
                </a:lnTo>
                <a:lnTo>
                  <a:pt x="34" y="513"/>
                </a:lnTo>
                <a:lnTo>
                  <a:pt x="30" y="513"/>
                </a:lnTo>
                <a:lnTo>
                  <a:pt x="27" y="513"/>
                </a:lnTo>
                <a:lnTo>
                  <a:pt x="25" y="513"/>
                </a:lnTo>
                <a:lnTo>
                  <a:pt x="23" y="513"/>
                </a:lnTo>
                <a:lnTo>
                  <a:pt x="23" y="513"/>
                </a:lnTo>
                <a:lnTo>
                  <a:pt x="23" y="515"/>
                </a:lnTo>
                <a:lnTo>
                  <a:pt x="21" y="517"/>
                </a:lnTo>
                <a:lnTo>
                  <a:pt x="21" y="517"/>
                </a:lnTo>
                <a:lnTo>
                  <a:pt x="21" y="517"/>
                </a:lnTo>
                <a:lnTo>
                  <a:pt x="23" y="517"/>
                </a:lnTo>
                <a:lnTo>
                  <a:pt x="25" y="517"/>
                </a:lnTo>
                <a:lnTo>
                  <a:pt x="30" y="517"/>
                </a:lnTo>
                <a:lnTo>
                  <a:pt x="27" y="517"/>
                </a:lnTo>
                <a:lnTo>
                  <a:pt x="27" y="517"/>
                </a:lnTo>
                <a:lnTo>
                  <a:pt x="21" y="519"/>
                </a:lnTo>
                <a:lnTo>
                  <a:pt x="21" y="519"/>
                </a:lnTo>
                <a:lnTo>
                  <a:pt x="19" y="519"/>
                </a:lnTo>
                <a:lnTo>
                  <a:pt x="19" y="517"/>
                </a:lnTo>
                <a:lnTo>
                  <a:pt x="17" y="517"/>
                </a:lnTo>
                <a:lnTo>
                  <a:pt x="15" y="519"/>
                </a:lnTo>
                <a:lnTo>
                  <a:pt x="15" y="519"/>
                </a:lnTo>
                <a:lnTo>
                  <a:pt x="13" y="521"/>
                </a:lnTo>
                <a:lnTo>
                  <a:pt x="11" y="521"/>
                </a:lnTo>
                <a:lnTo>
                  <a:pt x="11" y="524"/>
                </a:lnTo>
                <a:lnTo>
                  <a:pt x="8" y="524"/>
                </a:lnTo>
                <a:lnTo>
                  <a:pt x="8" y="524"/>
                </a:lnTo>
                <a:lnTo>
                  <a:pt x="6" y="524"/>
                </a:lnTo>
                <a:lnTo>
                  <a:pt x="6" y="524"/>
                </a:lnTo>
                <a:lnTo>
                  <a:pt x="4" y="528"/>
                </a:lnTo>
                <a:lnTo>
                  <a:pt x="6" y="528"/>
                </a:lnTo>
                <a:lnTo>
                  <a:pt x="8" y="530"/>
                </a:lnTo>
                <a:lnTo>
                  <a:pt x="11" y="530"/>
                </a:lnTo>
                <a:lnTo>
                  <a:pt x="13" y="530"/>
                </a:lnTo>
                <a:lnTo>
                  <a:pt x="21" y="532"/>
                </a:lnTo>
                <a:lnTo>
                  <a:pt x="25" y="532"/>
                </a:lnTo>
                <a:lnTo>
                  <a:pt x="30" y="530"/>
                </a:lnTo>
                <a:lnTo>
                  <a:pt x="30" y="530"/>
                </a:lnTo>
                <a:lnTo>
                  <a:pt x="25" y="532"/>
                </a:lnTo>
                <a:lnTo>
                  <a:pt x="19" y="532"/>
                </a:lnTo>
                <a:lnTo>
                  <a:pt x="15" y="532"/>
                </a:lnTo>
                <a:lnTo>
                  <a:pt x="11" y="530"/>
                </a:lnTo>
                <a:lnTo>
                  <a:pt x="6" y="530"/>
                </a:lnTo>
                <a:lnTo>
                  <a:pt x="4" y="530"/>
                </a:lnTo>
                <a:lnTo>
                  <a:pt x="2" y="530"/>
                </a:lnTo>
                <a:lnTo>
                  <a:pt x="2" y="532"/>
                </a:lnTo>
                <a:lnTo>
                  <a:pt x="2" y="534"/>
                </a:lnTo>
                <a:lnTo>
                  <a:pt x="4" y="536"/>
                </a:lnTo>
                <a:lnTo>
                  <a:pt x="4" y="536"/>
                </a:lnTo>
                <a:lnTo>
                  <a:pt x="6" y="538"/>
                </a:lnTo>
                <a:lnTo>
                  <a:pt x="8" y="538"/>
                </a:lnTo>
                <a:lnTo>
                  <a:pt x="8" y="541"/>
                </a:lnTo>
                <a:lnTo>
                  <a:pt x="8" y="541"/>
                </a:lnTo>
                <a:lnTo>
                  <a:pt x="6" y="541"/>
                </a:lnTo>
                <a:lnTo>
                  <a:pt x="4" y="541"/>
                </a:lnTo>
                <a:lnTo>
                  <a:pt x="4" y="543"/>
                </a:lnTo>
                <a:lnTo>
                  <a:pt x="4" y="545"/>
                </a:lnTo>
                <a:lnTo>
                  <a:pt x="4" y="547"/>
                </a:lnTo>
                <a:lnTo>
                  <a:pt x="8" y="549"/>
                </a:lnTo>
                <a:lnTo>
                  <a:pt x="11" y="549"/>
                </a:lnTo>
                <a:lnTo>
                  <a:pt x="13" y="547"/>
                </a:lnTo>
                <a:lnTo>
                  <a:pt x="19" y="547"/>
                </a:lnTo>
                <a:lnTo>
                  <a:pt x="25" y="549"/>
                </a:lnTo>
                <a:lnTo>
                  <a:pt x="25" y="547"/>
                </a:lnTo>
                <a:lnTo>
                  <a:pt x="27" y="545"/>
                </a:lnTo>
                <a:lnTo>
                  <a:pt x="27" y="545"/>
                </a:lnTo>
                <a:lnTo>
                  <a:pt x="27" y="545"/>
                </a:lnTo>
                <a:lnTo>
                  <a:pt x="27" y="547"/>
                </a:lnTo>
                <a:lnTo>
                  <a:pt x="30" y="547"/>
                </a:lnTo>
                <a:lnTo>
                  <a:pt x="32" y="547"/>
                </a:lnTo>
                <a:lnTo>
                  <a:pt x="34" y="547"/>
                </a:lnTo>
                <a:lnTo>
                  <a:pt x="36" y="547"/>
                </a:lnTo>
                <a:lnTo>
                  <a:pt x="38" y="547"/>
                </a:lnTo>
                <a:lnTo>
                  <a:pt x="38" y="547"/>
                </a:lnTo>
                <a:lnTo>
                  <a:pt x="38" y="545"/>
                </a:lnTo>
                <a:lnTo>
                  <a:pt x="40" y="543"/>
                </a:lnTo>
                <a:lnTo>
                  <a:pt x="40" y="541"/>
                </a:lnTo>
                <a:lnTo>
                  <a:pt x="40" y="541"/>
                </a:lnTo>
                <a:lnTo>
                  <a:pt x="40" y="545"/>
                </a:lnTo>
                <a:lnTo>
                  <a:pt x="40" y="547"/>
                </a:lnTo>
                <a:lnTo>
                  <a:pt x="42" y="547"/>
                </a:lnTo>
                <a:lnTo>
                  <a:pt x="42" y="547"/>
                </a:lnTo>
                <a:lnTo>
                  <a:pt x="34" y="549"/>
                </a:lnTo>
                <a:lnTo>
                  <a:pt x="34" y="551"/>
                </a:lnTo>
                <a:lnTo>
                  <a:pt x="36" y="551"/>
                </a:lnTo>
                <a:lnTo>
                  <a:pt x="34" y="553"/>
                </a:lnTo>
                <a:lnTo>
                  <a:pt x="34" y="551"/>
                </a:lnTo>
                <a:lnTo>
                  <a:pt x="34" y="549"/>
                </a:lnTo>
                <a:lnTo>
                  <a:pt x="32" y="549"/>
                </a:lnTo>
                <a:lnTo>
                  <a:pt x="32" y="547"/>
                </a:lnTo>
                <a:lnTo>
                  <a:pt x="27" y="549"/>
                </a:lnTo>
                <a:lnTo>
                  <a:pt x="25" y="549"/>
                </a:lnTo>
                <a:lnTo>
                  <a:pt x="23" y="549"/>
                </a:lnTo>
                <a:lnTo>
                  <a:pt x="19" y="549"/>
                </a:lnTo>
                <a:lnTo>
                  <a:pt x="11" y="549"/>
                </a:lnTo>
                <a:lnTo>
                  <a:pt x="8" y="551"/>
                </a:lnTo>
                <a:lnTo>
                  <a:pt x="6" y="549"/>
                </a:lnTo>
                <a:lnTo>
                  <a:pt x="4" y="549"/>
                </a:lnTo>
                <a:lnTo>
                  <a:pt x="4" y="551"/>
                </a:lnTo>
                <a:lnTo>
                  <a:pt x="4" y="553"/>
                </a:lnTo>
                <a:lnTo>
                  <a:pt x="4" y="555"/>
                </a:lnTo>
                <a:lnTo>
                  <a:pt x="4" y="557"/>
                </a:lnTo>
                <a:lnTo>
                  <a:pt x="6" y="560"/>
                </a:lnTo>
                <a:lnTo>
                  <a:pt x="6" y="562"/>
                </a:lnTo>
                <a:lnTo>
                  <a:pt x="11" y="560"/>
                </a:lnTo>
                <a:lnTo>
                  <a:pt x="13" y="557"/>
                </a:lnTo>
                <a:lnTo>
                  <a:pt x="13" y="557"/>
                </a:lnTo>
                <a:lnTo>
                  <a:pt x="13" y="560"/>
                </a:lnTo>
                <a:lnTo>
                  <a:pt x="6" y="564"/>
                </a:lnTo>
                <a:lnTo>
                  <a:pt x="6" y="564"/>
                </a:lnTo>
                <a:lnTo>
                  <a:pt x="6" y="568"/>
                </a:lnTo>
                <a:lnTo>
                  <a:pt x="8" y="570"/>
                </a:lnTo>
                <a:lnTo>
                  <a:pt x="11" y="570"/>
                </a:lnTo>
                <a:lnTo>
                  <a:pt x="13" y="570"/>
                </a:lnTo>
                <a:lnTo>
                  <a:pt x="13" y="570"/>
                </a:lnTo>
                <a:lnTo>
                  <a:pt x="15" y="572"/>
                </a:lnTo>
                <a:lnTo>
                  <a:pt x="11" y="572"/>
                </a:lnTo>
                <a:lnTo>
                  <a:pt x="8" y="572"/>
                </a:lnTo>
                <a:lnTo>
                  <a:pt x="8" y="572"/>
                </a:lnTo>
                <a:lnTo>
                  <a:pt x="6" y="572"/>
                </a:lnTo>
                <a:lnTo>
                  <a:pt x="6" y="572"/>
                </a:lnTo>
                <a:lnTo>
                  <a:pt x="6" y="574"/>
                </a:lnTo>
                <a:lnTo>
                  <a:pt x="6" y="576"/>
                </a:lnTo>
                <a:lnTo>
                  <a:pt x="6" y="579"/>
                </a:lnTo>
                <a:lnTo>
                  <a:pt x="4" y="581"/>
                </a:lnTo>
                <a:lnTo>
                  <a:pt x="4" y="583"/>
                </a:lnTo>
                <a:lnTo>
                  <a:pt x="6" y="583"/>
                </a:lnTo>
                <a:lnTo>
                  <a:pt x="6" y="583"/>
                </a:lnTo>
                <a:lnTo>
                  <a:pt x="6" y="581"/>
                </a:lnTo>
                <a:lnTo>
                  <a:pt x="8" y="581"/>
                </a:lnTo>
                <a:lnTo>
                  <a:pt x="8" y="581"/>
                </a:lnTo>
                <a:lnTo>
                  <a:pt x="11" y="579"/>
                </a:lnTo>
                <a:lnTo>
                  <a:pt x="13" y="576"/>
                </a:lnTo>
                <a:lnTo>
                  <a:pt x="15" y="574"/>
                </a:lnTo>
                <a:lnTo>
                  <a:pt x="15" y="574"/>
                </a:lnTo>
                <a:lnTo>
                  <a:pt x="17" y="572"/>
                </a:lnTo>
                <a:lnTo>
                  <a:pt x="17" y="570"/>
                </a:lnTo>
                <a:lnTo>
                  <a:pt x="19" y="570"/>
                </a:lnTo>
                <a:lnTo>
                  <a:pt x="21" y="568"/>
                </a:lnTo>
                <a:lnTo>
                  <a:pt x="21" y="566"/>
                </a:lnTo>
                <a:lnTo>
                  <a:pt x="23" y="564"/>
                </a:lnTo>
                <a:lnTo>
                  <a:pt x="32" y="564"/>
                </a:lnTo>
                <a:lnTo>
                  <a:pt x="34" y="562"/>
                </a:lnTo>
                <a:lnTo>
                  <a:pt x="34" y="564"/>
                </a:lnTo>
                <a:lnTo>
                  <a:pt x="32" y="564"/>
                </a:lnTo>
                <a:lnTo>
                  <a:pt x="30" y="564"/>
                </a:lnTo>
                <a:lnTo>
                  <a:pt x="30" y="566"/>
                </a:lnTo>
                <a:lnTo>
                  <a:pt x="27" y="570"/>
                </a:lnTo>
                <a:lnTo>
                  <a:pt x="27" y="570"/>
                </a:lnTo>
                <a:lnTo>
                  <a:pt x="27" y="566"/>
                </a:lnTo>
                <a:lnTo>
                  <a:pt x="27" y="566"/>
                </a:lnTo>
                <a:lnTo>
                  <a:pt x="23" y="566"/>
                </a:lnTo>
                <a:lnTo>
                  <a:pt x="21" y="568"/>
                </a:lnTo>
                <a:lnTo>
                  <a:pt x="21" y="570"/>
                </a:lnTo>
                <a:lnTo>
                  <a:pt x="21" y="572"/>
                </a:lnTo>
                <a:lnTo>
                  <a:pt x="19" y="572"/>
                </a:lnTo>
                <a:lnTo>
                  <a:pt x="19" y="574"/>
                </a:lnTo>
                <a:lnTo>
                  <a:pt x="15" y="576"/>
                </a:lnTo>
                <a:lnTo>
                  <a:pt x="15" y="576"/>
                </a:lnTo>
                <a:lnTo>
                  <a:pt x="15" y="579"/>
                </a:lnTo>
                <a:lnTo>
                  <a:pt x="17" y="579"/>
                </a:lnTo>
                <a:lnTo>
                  <a:pt x="19" y="579"/>
                </a:lnTo>
                <a:lnTo>
                  <a:pt x="19" y="579"/>
                </a:lnTo>
                <a:lnTo>
                  <a:pt x="21" y="579"/>
                </a:lnTo>
                <a:lnTo>
                  <a:pt x="21" y="579"/>
                </a:lnTo>
                <a:lnTo>
                  <a:pt x="19" y="581"/>
                </a:lnTo>
                <a:lnTo>
                  <a:pt x="17" y="581"/>
                </a:lnTo>
                <a:lnTo>
                  <a:pt x="15" y="583"/>
                </a:lnTo>
                <a:lnTo>
                  <a:pt x="13" y="581"/>
                </a:lnTo>
                <a:lnTo>
                  <a:pt x="13" y="581"/>
                </a:lnTo>
                <a:lnTo>
                  <a:pt x="11" y="581"/>
                </a:lnTo>
                <a:lnTo>
                  <a:pt x="11" y="583"/>
                </a:lnTo>
                <a:lnTo>
                  <a:pt x="8" y="583"/>
                </a:lnTo>
                <a:lnTo>
                  <a:pt x="6" y="585"/>
                </a:lnTo>
                <a:lnTo>
                  <a:pt x="6" y="587"/>
                </a:lnTo>
                <a:lnTo>
                  <a:pt x="6" y="591"/>
                </a:lnTo>
                <a:lnTo>
                  <a:pt x="6" y="593"/>
                </a:lnTo>
                <a:lnTo>
                  <a:pt x="8" y="593"/>
                </a:lnTo>
                <a:lnTo>
                  <a:pt x="11" y="591"/>
                </a:lnTo>
                <a:lnTo>
                  <a:pt x="13" y="591"/>
                </a:lnTo>
                <a:lnTo>
                  <a:pt x="13" y="589"/>
                </a:lnTo>
                <a:lnTo>
                  <a:pt x="15" y="589"/>
                </a:lnTo>
                <a:lnTo>
                  <a:pt x="17" y="589"/>
                </a:lnTo>
                <a:lnTo>
                  <a:pt x="19" y="587"/>
                </a:lnTo>
                <a:lnTo>
                  <a:pt x="21" y="585"/>
                </a:lnTo>
                <a:lnTo>
                  <a:pt x="23" y="585"/>
                </a:lnTo>
                <a:lnTo>
                  <a:pt x="25" y="585"/>
                </a:lnTo>
                <a:lnTo>
                  <a:pt x="25" y="585"/>
                </a:lnTo>
                <a:lnTo>
                  <a:pt x="23" y="585"/>
                </a:lnTo>
                <a:lnTo>
                  <a:pt x="21" y="587"/>
                </a:lnTo>
                <a:lnTo>
                  <a:pt x="19" y="589"/>
                </a:lnTo>
                <a:lnTo>
                  <a:pt x="19" y="589"/>
                </a:lnTo>
                <a:lnTo>
                  <a:pt x="17" y="591"/>
                </a:lnTo>
                <a:lnTo>
                  <a:pt x="19" y="593"/>
                </a:lnTo>
                <a:lnTo>
                  <a:pt x="19" y="593"/>
                </a:lnTo>
                <a:lnTo>
                  <a:pt x="17" y="595"/>
                </a:lnTo>
                <a:lnTo>
                  <a:pt x="17" y="595"/>
                </a:lnTo>
                <a:lnTo>
                  <a:pt x="19" y="598"/>
                </a:lnTo>
                <a:lnTo>
                  <a:pt x="21" y="598"/>
                </a:lnTo>
                <a:lnTo>
                  <a:pt x="23" y="595"/>
                </a:lnTo>
                <a:lnTo>
                  <a:pt x="25" y="598"/>
                </a:lnTo>
                <a:lnTo>
                  <a:pt x="21" y="598"/>
                </a:lnTo>
                <a:lnTo>
                  <a:pt x="21" y="600"/>
                </a:lnTo>
                <a:lnTo>
                  <a:pt x="21" y="600"/>
                </a:lnTo>
                <a:lnTo>
                  <a:pt x="17" y="598"/>
                </a:lnTo>
                <a:lnTo>
                  <a:pt x="13" y="598"/>
                </a:lnTo>
                <a:lnTo>
                  <a:pt x="13" y="598"/>
                </a:lnTo>
                <a:lnTo>
                  <a:pt x="11" y="602"/>
                </a:lnTo>
                <a:lnTo>
                  <a:pt x="11" y="604"/>
                </a:lnTo>
                <a:lnTo>
                  <a:pt x="13" y="606"/>
                </a:lnTo>
                <a:lnTo>
                  <a:pt x="15" y="608"/>
                </a:lnTo>
                <a:lnTo>
                  <a:pt x="19" y="610"/>
                </a:lnTo>
                <a:lnTo>
                  <a:pt x="19" y="610"/>
                </a:lnTo>
                <a:lnTo>
                  <a:pt x="25" y="612"/>
                </a:lnTo>
                <a:lnTo>
                  <a:pt x="25" y="612"/>
                </a:lnTo>
                <a:lnTo>
                  <a:pt x="27" y="612"/>
                </a:lnTo>
                <a:lnTo>
                  <a:pt x="30" y="612"/>
                </a:lnTo>
                <a:lnTo>
                  <a:pt x="30" y="614"/>
                </a:lnTo>
                <a:lnTo>
                  <a:pt x="30" y="614"/>
                </a:lnTo>
                <a:lnTo>
                  <a:pt x="27" y="614"/>
                </a:lnTo>
                <a:lnTo>
                  <a:pt x="27" y="617"/>
                </a:lnTo>
                <a:lnTo>
                  <a:pt x="27" y="617"/>
                </a:lnTo>
                <a:lnTo>
                  <a:pt x="30" y="619"/>
                </a:lnTo>
                <a:lnTo>
                  <a:pt x="30" y="617"/>
                </a:lnTo>
                <a:lnTo>
                  <a:pt x="30" y="617"/>
                </a:lnTo>
                <a:lnTo>
                  <a:pt x="32" y="617"/>
                </a:lnTo>
                <a:lnTo>
                  <a:pt x="32" y="617"/>
                </a:lnTo>
                <a:lnTo>
                  <a:pt x="32" y="617"/>
                </a:lnTo>
                <a:lnTo>
                  <a:pt x="32" y="617"/>
                </a:lnTo>
                <a:lnTo>
                  <a:pt x="32" y="617"/>
                </a:lnTo>
                <a:lnTo>
                  <a:pt x="32" y="617"/>
                </a:lnTo>
                <a:lnTo>
                  <a:pt x="34" y="619"/>
                </a:lnTo>
                <a:lnTo>
                  <a:pt x="38" y="619"/>
                </a:lnTo>
                <a:lnTo>
                  <a:pt x="40" y="619"/>
                </a:lnTo>
                <a:lnTo>
                  <a:pt x="46" y="617"/>
                </a:lnTo>
                <a:lnTo>
                  <a:pt x="51" y="617"/>
                </a:lnTo>
                <a:lnTo>
                  <a:pt x="53" y="617"/>
                </a:lnTo>
                <a:lnTo>
                  <a:pt x="55" y="614"/>
                </a:lnTo>
                <a:lnTo>
                  <a:pt x="57" y="612"/>
                </a:lnTo>
                <a:lnTo>
                  <a:pt x="63" y="606"/>
                </a:lnTo>
                <a:lnTo>
                  <a:pt x="68" y="604"/>
                </a:lnTo>
                <a:lnTo>
                  <a:pt x="68" y="604"/>
                </a:lnTo>
                <a:lnTo>
                  <a:pt x="68" y="602"/>
                </a:lnTo>
                <a:lnTo>
                  <a:pt x="70" y="602"/>
                </a:lnTo>
                <a:lnTo>
                  <a:pt x="70" y="602"/>
                </a:lnTo>
                <a:lnTo>
                  <a:pt x="70" y="600"/>
                </a:lnTo>
                <a:lnTo>
                  <a:pt x="74" y="598"/>
                </a:lnTo>
                <a:lnTo>
                  <a:pt x="74" y="598"/>
                </a:lnTo>
                <a:lnTo>
                  <a:pt x="74" y="598"/>
                </a:lnTo>
                <a:lnTo>
                  <a:pt x="76" y="598"/>
                </a:lnTo>
                <a:lnTo>
                  <a:pt x="74" y="595"/>
                </a:lnTo>
                <a:lnTo>
                  <a:pt x="74" y="593"/>
                </a:lnTo>
                <a:lnTo>
                  <a:pt x="74" y="593"/>
                </a:lnTo>
                <a:lnTo>
                  <a:pt x="76" y="595"/>
                </a:lnTo>
                <a:lnTo>
                  <a:pt x="78" y="598"/>
                </a:lnTo>
                <a:lnTo>
                  <a:pt x="80" y="598"/>
                </a:lnTo>
                <a:lnTo>
                  <a:pt x="80" y="595"/>
                </a:lnTo>
                <a:lnTo>
                  <a:pt x="82" y="598"/>
                </a:lnTo>
                <a:lnTo>
                  <a:pt x="82" y="595"/>
                </a:lnTo>
                <a:lnTo>
                  <a:pt x="84" y="595"/>
                </a:lnTo>
                <a:lnTo>
                  <a:pt x="87" y="591"/>
                </a:lnTo>
                <a:lnTo>
                  <a:pt x="87" y="589"/>
                </a:lnTo>
                <a:lnTo>
                  <a:pt x="87" y="587"/>
                </a:lnTo>
                <a:lnTo>
                  <a:pt x="87" y="587"/>
                </a:lnTo>
                <a:lnTo>
                  <a:pt x="87" y="585"/>
                </a:lnTo>
                <a:lnTo>
                  <a:pt x="87" y="585"/>
                </a:lnTo>
                <a:lnTo>
                  <a:pt x="89" y="583"/>
                </a:lnTo>
                <a:lnTo>
                  <a:pt x="89" y="581"/>
                </a:lnTo>
                <a:lnTo>
                  <a:pt x="89" y="579"/>
                </a:lnTo>
                <a:lnTo>
                  <a:pt x="89" y="581"/>
                </a:lnTo>
                <a:lnTo>
                  <a:pt x="89" y="583"/>
                </a:lnTo>
                <a:lnTo>
                  <a:pt x="89" y="587"/>
                </a:lnTo>
                <a:lnTo>
                  <a:pt x="89" y="589"/>
                </a:lnTo>
                <a:lnTo>
                  <a:pt x="91" y="591"/>
                </a:lnTo>
                <a:lnTo>
                  <a:pt x="93" y="593"/>
                </a:lnTo>
                <a:lnTo>
                  <a:pt x="95" y="593"/>
                </a:lnTo>
                <a:lnTo>
                  <a:pt x="95" y="593"/>
                </a:lnTo>
                <a:lnTo>
                  <a:pt x="97" y="593"/>
                </a:lnTo>
                <a:lnTo>
                  <a:pt x="97" y="593"/>
                </a:lnTo>
                <a:lnTo>
                  <a:pt x="101" y="595"/>
                </a:lnTo>
                <a:lnTo>
                  <a:pt x="101" y="595"/>
                </a:lnTo>
                <a:lnTo>
                  <a:pt x="101" y="595"/>
                </a:lnTo>
                <a:lnTo>
                  <a:pt x="101" y="600"/>
                </a:lnTo>
                <a:lnTo>
                  <a:pt x="103" y="600"/>
                </a:lnTo>
                <a:lnTo>
                  <a:pt x="106" y="598"/>
                </a:lnTo>
                <a:lnTo>
                  <a:pt x="106" y="595"/>
                </a:lnTo>
                <a:lnTo>
                  <a:pt x="106" y="593"/>
                </a:lnTo>
                <a:lnTo>
                  <a:pt x="108" y="591"/>
                </a:lnTo>
                <a:lnTo>
                  <a:pt x="106" y="587"/>
                </a:lnTo>
                <a:lnTo>
                  <a:pt x="106" y="585"/>
                </a:lnTo>
                <a:lnTo>
                  <a:pt x="106" y="583"/>
                </a:lnTo>
                <a:lnTo>
                  <a:pt x="108" y="581"/>
                </a:lnTo>
                <a:lnTo>
                  <a:pt x="108" y="579"/>
                </a:lnTo>
                <a:lnTo>
                  <a:pt x="110" y="576"/>
                </a:lnTo>
                <a:lnTo>
                  <a:pt x="110" y="576"/>
                </a:lnTo>
                <a:lnTo>
                  <a:pt x="112" y="576"/>
                </a:lnTo>
                <a:lnTo>
                  <a:pt x="112" y="576"/>
                </a:lnTo>
                <a:lnTo>
                  <a:pt x="114" y="574"/>
                </a:lnTo>
                <a:lnTo>
                  <a:pt x="116" y="574"/>
                </a:lnTo>
                <a:lnTo>
                  <a:pt x="118" y="572"/>
                </a:lnTo>
                <a:lnTo>
                  <a:pt x="118" y="568"/>
                </a:lnTo>
                <a:lnTo>
                  <a:pt x="118" y="568"/>
                </a:lnTo>
                <a:lnTo>
                  <a:pt x="118" y="566"/>
                </a:lnTo>
                <a:lnTo>
                  <a:pt x="118" y="564"/>
                </a:lnTo>
                <a:lnTo>
                  <a:pt x="118" y="562"/>
                </a:lnTo>
                <a:lnTo>
                  <a:pt x="116" y="557"/>
                </a:lnTo>
                <a:lnTo>
                  <a:pt x="116" y="553"/>
                </a:lnTo>
                <a:lnTo>
                  <a:pt x="114" y="551"/>
                </a:lnTo>
                <a:lnTo>
                  <a:pt x="116" y="551"/>
                </a:lnTo>
                <a:lnTo>
                  <a:pt x="118" y="551"/>
                </a:lnTo>
                <a:lnTo>
                  <a:pt x="120" y="551"/>
                </a:lnTo>
                <a:lnTo>
                  <a:pt x="120" y="549"/>
                </a:lnTo>
                <a:lnTo>
                  <a:pt x="120" y="549"/>
                </a:lnTo>
                <a:lnTo>
                  <a:pt x="122" y="547"/>
                </a:lnTo>
                <a:lnTo>
                  <a:pt x="122" y="547"/>
                </a:lnTo>
                <a:lnTo>
                  <a:pt x="122" y="545"/>
                </a:lnTo>
                <a:lnTo>
                  <a:pt x="125" y="543"/>
                </a:lnTo>
                <a:lnTo>
                  <a:pt x="122" y="541"/>
                </a:lnTo>
                <a:lnTo>
                  <a:pt x="120" y="538"/>
                </a:lnTo>
                <a:lnTo>
                  <a:pt x="118" y="538"/>
                </a:lnTo>
                <a:lnTo>
                  <a:pt x="114" y="536"/>
                </a:lnTo>
                <a:lnTo>
                  <a:pt x="112" y="534"/>
                </a:lnTo>
                <a:lnTo>
                  <a:pt x="114" y="528"/>
                </a:lnTo>
                <a:lnTo>
                  <a:pt x="114" y="524"/>
                </a:lnTo>
                <a:lnTo>
                  <a:pt x="114" y="524"/>
                </a:lnTo>
                <a:lnTo>
                  <a:pt x="114" y="521"/>
                </a:lnTo>
                <a:lnTo>
                  <a:pt x="112" y="513"/>
                </a:lnTo>
                <a:lnTo>
                  <a:pt x="112" y="513"/>
                </a:lnTo>
                <a:lnTo>
                  <a:pt x="112" y="511"/>
                </a:lnTo>
                <a:lnTo>
                  <a:pt x="112" y="509"/>
                </a:lnTo>
                <a:lnTo>
                  <a:pt x="112" y="507"/>
                </a:lnTo>
                <a:lnTo>
                  <a:pt x="112" y="505"/>
                </a:lnTo>
                <a:lnTo>
                  <a:pt x="114" y="505"/>
                </a:lnTo>
                <a:lnTo>
                  <a:pt x="112" y="502"/>
                </a:lnTo>
                <a:lnTo>
                  <a:pt x="112" y="502"/>
                </a:lnTo>
                <a:lnTo>
                  <a:pt x="110" y="496"/>
                </a:lnTo>
                <a:lnTo>
                  <a:pt x="114" y="492"/>
                </a:lnTo>
                <a:lnTo>
                  <a:pt x="114" y="490"/>
                </a:lnTo>
                <a:lnTo>
                  <a:pt x="114" y="488"/>
                </a:lnTo>
                <a:lnTo>
                  <a:pt x="118" y="483"/>
                </a:lnTo>
                <a:lnTo>
                  <a:pt x="120" y="481"/>
                </a:lnTo>
                <a:lnTo>
                  <a:pt x="120" y="481"/>
                </a:lnTo>
                <a:lnTo>
                  <a:pt x="122" y="479"/>
                </a:lnTo>
                <a:lnTo>
                  <a:pt x="125" y="479"/>
                </a:lnTo>
                <a:lnTo>
                  <a:pt x="129" y="477"/>
                </a:lnTo>
                <a:lnTo>
                  <a:pt x="131" y="477"/>
                </a:lnTo>
                <a:lnTo>
                  <a:pt x="135" y="479"/>
                </a:lnTo>
                <a:lnTo>
                  <a:pt x="139" y="479"/>
                </a:lnTo>
                <a:lnTo>
                  <a:pt x="141" y="479"/>
                </a:lnTo>
                <a:lnTo>
                  <a:pt x="141" y="477"/>
                </a:lnTo>
                <a:lnTo>
                  <a:pt x="144" y="475"/>
                </a:lnTo>
                <a:lnTo>
                  <a:pt x="144" y="473"/>
                </a:lnTo>
                <a:lnTo>
                  <a:pt x="144" y="471"/>
                </a:lnTo>
                <a:lnTo>
                  <a:pt x="141" y="469"/>
                </a:lnTo>
                <a:lnTo>
                  <a:pt x="139" y="467"/>
                </a:lnTo>
                <a:lnTo>
                  <a:pt x="135" y="467"/>
                </a:lnTo>
                <a:lnTo>
                  <a:pt x="139" y="460"/>
                </a:lnTo>
                <a:lnTo>
                  <a:pt x="144" y="456"/>
                </a:lnTo>
                <a:lnTo>
                  <a:pt x="146" y="452"/>
                </a:lnTo>
                <a:lnTo>
                  <a:pt x="148" y="450"/>
                </a:lnTo>
                <a:lnTo>
                  <a:pt x="148" y="448"/>
                </a:lnTo>
                <a:lnTo>
                  <a:pt x="150" y="439"/>
                </a:lnTo>
                <a:lnTo>
                  <a:pt x="150" y="437"/>
                </a:lnTo>
                <a:lnTo>
                  <a:pt x="150" y="435"/>
                </a:lnTo>
                <a:lnTo>
                  <a:pt x="150" y="435"/>
                </a:lnTo>
                <a:lnTo>
                  <a:pt x="150" y="433"/>
                </a:lnTo>
                <a:lnTo>
                  <a:pt x="150" y="426"/>
                </a:lnTo>
                <a:lnTo>
                  <a:pt x="154" y="426"/>
                </a:lnTo>
                <a:lnTo>
                  <a:pt x="156" y="426"/>
                </a:lnTo>
                <a:lnTo>
                  <a:pt x="158" y="424"/>
                </a:lnTo>
                <a:lnTo>
                  <a:pt x="163" y="424"/>
                </a:lnTo>
                <a:lnTo>
                  <a:pt x="163" y="422"/>
                </a:lnTo>
                <a:lnTo>
                  <a:pt x="163" y="418"/>
                </a:lnTo>
                <a:lnTo>
                  <a:pt x="165" y="416"/>
                </a:lnTo>
                <a:lnTo>
                  <a:pt x="169" y="412"/>
                </a:lnTo>
                <a:lnTo>
                  <a:pt x="175" y="405"/>
                </a:lnTo>
                <a:lnTo>
                  <a:pt x="177" y="403"/>
                </a:lnTo>
                <a:lnTo>
                  <a:pt x="177" y="403"/>
                </a:lnTo>
                <a:lnTo>
                  <a:pt x="177" y="401"/>
                </a:lnTo>
                <a:lnTo>
                  <a:pt x="177" y="399"/>
                </a:lnTo>
                <a:lnTo>
                  <a:pt x="175" y="397"/>
                </a:lnTo>
                <a:lnTo>
                  <a:pt x="173" y="393"/>
                </a:lnTo>
                <a:lnTo>
                  <a:pt x="175" y="393"/>
                </a:lnTo>
                <a:lnTo>
                  <a:pt x="175" y="390"/>
                </a:lnTo>
                <a:lnTo>
                  <a:pt x="177" y="390"/>
                </a:lnTo>
                <a:lnTo>
                  <a:pt x="179" y="388"/>
                </a:lnTo>
                <a:lnTo>
                  <a:pt x="179" y="388"/>
                </a:lnTo>
                <a:lnTo>
                  <a:pt x="184" y="382"/>
                </a:lnTo>
                <a:lnTo>
                  <a:pt x="190" y="378"/>
                </a:lnTo>
                <a:lnTo>
                  <a:pt x="192" y="376"/>
                </a:lnTo>
                <a:lnTo>
                  <a:pt x="194" y="378"/>
                </a:lnTo>
                <a:lnTo>
                  <a:pt x="201" y="380"/>
                </a:lnTo>
                <a:lnTo>
                  <a:pt x="203" y="376"/>
                </a:lnTo>
                <a:lnTo>
                  <a:pt x="203" y="376"/>
                </a:lnTo>
                <a:lnTo>
                  <a:pt x="205" y="374"/>
                </a:lnTo>
                <a:lnTo>
                  <a:pt x="205" y="369"/>
                </a:lnTo>
                <a:lnTo>
                  <a:pt x="205" y="367"/>
                </a:lnTo>
                <a:lnTo>
                  <a:pt x="205" y="365"/>
                </a:lnTo>
                <a:lnTo>
                  <a:pt x="207" y="363"/>
                </a:lnTo>
                <a:lnTo>
                  <a:pt x="207" y="363"/>
                </a:lnTo>
                <a:lnTo>
                  <a:pt x="213" y="365"/>
                </a:lnTo>
                <a:lnTo>
                  <a:pt x="215" y="365"/>
                </a:lnTo>
                <a:lnTo>
                  <a:pt x="217" y="365"/>
                </a:lnTo>
                <a:lnTo>
                  <a:pt x="222" y="367"/>
                </a:lnTo>
                <a:lnTo>
                  <a:pt x="228" y="367"/>
                </a:lnTo>
                <a:lnTo>
                  <a:pt x="230" y="369"/>
                </a:lnTo>
                <a:lnTo>
                  <a:pt x="232" y="369"/>
                </a:lnTo>
                <a:lnTo>
                  <a:pt x="232" y="369"/>
                </a:lnTo>
                <a:lnTo>
                  <a:pt x="236" y="365"/>
                </a:lnTo>
                <a:lnTo>
                  <a:pt x="232" y="365"/>
                </a:lnTo>
                <a:lnTo>
                  <a:pt x="234" y="363"/>
                </a:lnTo>
                <a:lnTo>
                  <a:pt x="236" y="361"/>
                </a:lnTo>
                <a:lnTo>
                  <a:pt x="236" y="359"/>
                </a:lnTo>
                <a:lnTo>
                  <a:pt x="239" y="357"/>
                </a:lnTo>
                <a:lnTo>
                  <a:pt x="236" y="355"/>
                </a:lnTo>
                <a:lnTo>
                  <a:pt x="236" y="355"/>
                </a:lnTo>
                <a:lnTo>
                  <a:pt x="234" y="352"/>
                </a:lnTo>
                <a:lnTo>
                  <a:pt x="241" y="350"/>
                </a:lnTo>
                <a:lnTo>
                  <a:pt x="243" y="350"/>
                </a:lnTo>
                <a:lnTo>
                  <a:pt x="243" y="350"/>
                </a:lnTo>
                <a:lnTo>
                  <a:pt x="245" y="350"/>
                </a:lnTo>
                <a:lnTo>
                  <a:pt x="249" y="350"/>
                </a:lnTo>
                <a:lnTo>
                  <a:pt x="249" y="350"/>
                </a:lnTo>
                <a:lnTo>
                  <a:pt x="249" y="350"/>
                </a:lnTo>
                <a:lnTo>
                  <a:pt x="249" y="346"/>
                </a:lnTo>
                <a:lnTo>
                  <a:pt x="249" y="346"/>
                </a:lnTo>
                <a:lnTo>
                  <a:pt x="249" y="346"/>
                </a:lnTo>
                <a:lnTo>
                  <a:pt x="251" y="344"/>
                </a:lnTo>
                <a:lnTo>
                  <a:pt x="255" y="344"/>
                </a:lnTo>
                <a:lnTo>
                  <a:pt x="258" y="344"/>
                </a:lnTo>
                <a:lnTo>
                  <a:pt x="258" y="344"/>
                </a:lnTo>
                <a:lnTo>
                  <a:pt x="260" y="348"/>
                </a:lnTo>
                <a:lnTo>
                  <a:pt x="262" y="350"/>
                </a:lnTo>
                <a:lnTo>
                  <a:pt x="264" y="352"/>
                </a:lnTo>
                <a:lnTo>
                  <a:pt x="268" y="357"/>
                </a:lnTo>
                <a:lnTo>
                  <a:pt x="268" y="359"/>
                </a:lnTo>
                <a:lnTo>
                  <a:pt x="268" y="359"/>
                </a:lnTo>
                <a:lnTo>
                  <a:pt x="270" y="359"/>
                </a:lnTo>
                <a:lnTo>
                  <a:pt x="274" y="361"/>
                </a:lnTo>
                <a:lnTo>
                  <a:pt x="279" y="361"/>
                </a:lnTo>
                <a:lnTo>
                  <a:pt x="281" y="361"/>
                </a:lnTo>
                <a:lnTo>
                  <a:pt x="283" y="361"/>
                </a:lnTo>
                <a:lnTo>
                  <a:pt x="285" y="361"/>
                </a:lnTo>
                <a:lnTo>
                  <a:pt x="289" y="359"/>
                </a:lnTo>
                <a:lnTo>
                  <a:pt x="289" y="359"/>
                </a:lnTo>
                <a:lnTo>
                  <a:pt x="291" y="357"/>
                </a:lnTo>
                <a:lnTo>
                  <a:pt x="293" y="357"/>
                </a:lnTo>
                <a:lnTo>
                  <a:pt x="296" y="359"/>
                </a:lnTo>
                <a:lnTo>
                  <a:pt x="298" y="359"/>
                </a:lnTo>
                <a:lnTo>
                  <a:pt x="300" y="361"/>
                </a:lnTo>
                <a:lnTo>
                  <a:pt x="304" y="361"/>
                </a:lnTo>
                <a:lnTo>
                  <a:pt x="306" y="363"/>
                </a:lnTo>
                <a:lnTo>
                  <a:pt x="308" y="363"/>
                </a:lnTo>
                <a:lnTo>
                  <a:pt x="310" y="361"/>
                </a:lnTo>
                <a:lnTo>
                  <a:pt x="310" y="359"/>
                </a:lnTo>
                <a:lnTo>
                  <a:pt x="312" y="357"/>
                </a:lnTo>
                <a:lnTo>
                  <a:pt x="315" y="357"/>
                </a:lnTo>
                <a:lnTo>
                  <a:pt x="317" y="355"/>
                </a:lnTo>
                <a:lnTo>
                  <a:pt x="317" y="355"/>
                </a:lnTo>
                <a:lnTo>
                  <a:pt x="319" y="355"/>
                </a:lnTo>
                <a:lnTo>
                  <a:pt x="321" y="352"/>
                </a:lnTo>
                <a:lnTo>
                  <a:pt x="321" y="350"/>
                </a:lnTo>
                <a:lnTo>
                  <a:pt x="321" y="346"/>
                </a:lnTo>
                <a:lnTo>
                  <a:pt x="321" y="344"/>
                </a:lnTo>
                <a:lnTo>
                  <a:pt x="321" y="342"/>
                </a:lnTo>
                <a:lnTo>
                  <a:pt x="323" y="336"/>
                </a:lnTo>
                <a:lnTo>
                  <a:pt x="323" y="333"/>
                </a:lnTo>
                <a:lnTo>
                  <a:pt x="325" y="333"/>
                </a:lnTo>
                <a:lnTo>
                  <a:pt x="325" y="333"/>
                </a:lnTo>
                <a:lnTo>
                  <a:pt x="329" y="331"/>
                </a:lnTo>
                <a:lnTo>
                  <a:pt x="331" y="327"/>
                </a:lnTo>
                <a:lnTo>
                  <a:pt x="334" y="327"/>
                </a:lnTo>
                <a:lnTo>
                  <a:pt x="336" y="327"/>
                </a:lnTo>
                <a:lnTo>
                  <a:pt x="338" y="327"/>
                </a:lnTo>
                <a:lnTo>
                  <a:pt x="340" y="327"/>
                </a:lnTo>
                <a:lnTo>
                  <a:pt x="342" y="327"/>
                </a:lnTo>
                <a:lnTo>
                  <a:pt x="342" y="327"/>
                </a:lnTo>
                <a:lnTo>
                  <a:pt x="344" y="327"/>
                </a:lnTo>
                <a:lnTo>
                  <a:pt x="348" y="323"/>
                </a:lnTo>
                <a:lnTo>
                  <a:pt x="350" y="323"/>
                </a:lnTo>
                <a:lnTo>
                  <a:pt x="353" y="323"/>
                </a:lnTo>
                <a:lnTo>
                  <a:pt x="355" y="325"/>
                </a:lnTo>
                <a:lnTo>
                  <a:pt x="359" y="329"/>
                </a:lnTo>
                <a:lnTo>
                  <a:pt x="361" y="329"/>
                </a:lnTo>
                <a:lnTo>
                  <a:pt x="367" y="331"/>
                </a:lnTo>
                <a:lnTo>
                  <a:pt x="372" y="333"/>
                </a:lnTo>
                <a:lnTo>
                  <a:pt x="374" y="340"/>
                </a:lnTo>
                <a:lnTo>
                  <a:pt x="374" y="342"/>
                </a:lnTo>
                <a:lnTo>
                  <a:pt x="372" y="342"/>
                </a:lnTo>
                <a:lnTo>
                  <a:pt x="369" y="344"/>
                </a:lnTo>
                <a:lnTo>
                  <a:pt x="367" y="348"/>
                </a:lnTo>
                <a:lnTo>
                  <a:pt x="367" y="348"/>
                </a:lnTo>
                <a:lnTo>
                  <a:pt x="367" y="350"/>
                </a:lnTo>
                <a:lnTo>
                  <a:pt x="369" y="352"/>
                </a:lnTo>
                <a:lnTo>
                  <a:pt x="372" y="350"/>
                </a:lnTo>
                <a:lnTo>
                  <a:pt x="372" y="350"/>
                </a:lnTo>
                <a:lnTo>
                  <a:pt x="374" y="350"/>
                </a:lnTo>
                <a:lnTo>
                  <a:pt x="376" y="344"/>
                </a:lnTo>
                <a:lnTo>
                  <a:pt x="376" y="344"/>
                </a:lnTo>
                <a:lnTo>
                  <a:pt x="382" y="342"/>
                </a:lnTo>
                <a:lnTo>
                  <a:pt x="384" y="342"/>
                </a:lnTo>
                <a:lnTo>
                  <a:pt x="386" y="340"/>
                </a:lnTo>
                <a:lnTo>
                  <a:pt x="386" y="340"/>
                </a:lnTo>
                <a:lnTo>
                  <a:pt x="386" y="338"/>
                </a:lnTo>
                <a:lnTo>
                  <a:pt x="388" y="338"/>
                </a:lnTo>
                <a:lnTo>
                  <a:pt x="388" y="336"/>
                </a:lnTo>
                <a:lnTo>
                  <a:pt x="386" y="336"/>
                </a:lnTo>
                <a:lnTo>
                  <a:pt x="388" y="336"/>
                </a:lnTo>
                <a:lnTo>
                  <a:pt x="388" y="336"/>
                </a:lnTo>
                <a:lnTo>
                  <a:pt x="391" y="336"/>
                </a:lnTo>
                <a:lnTo>
                  <a:pt x="395" y="338"/>
                </a:lnTo>
                <a:lnTo>
                  <a:pt x="397" y="338"/>
                </a:lnTo>
                <a:lnTo>
                  <a:pt x="397" y="338"/>
                </a:lnTo>
                <a:lnTo>
                  <a:pt x="399" y="338"/>
                </a:lnTo>
                <a:lnTo>
                  <a:pt x="399" y="336"/>
                </a:lnTo>
                <a:lnTo>
                  <a:pt x="399" y="336"/>
                </a:lnTo>
                <a:lnTo>
                  <a:pt x="399" y="331"/>
                </a:lnTo>
                <a:lnTo>
                  <a:pt x="395" y="331"/>
                </a:lnTo>
                <a:lnTo>
                  <a:pt x="395" y="331"/>
                </a:lnTo>
                <a:lnTo>
                  <a:pt x="393" y="331"/>
                </a:lnTo>
                <a:lnTo>
                  <a:pt x="391" y="333"/>
                </a:lnTo>
                <a:lnTo>
                  <a:pt x="391" y="331"/>
                </a:lnTo>
                <a:lnTo>
                  <a:pt x="391" y="329"/>
                </a:lnTo>
                <a:lnTo>
                  <a:pt x="388" y="329"/>
                </a:lnTo>
                <a:lnTo>
                  <a:pt x="388" y="329"/>
                </a:lnTo>
                <a:lnTo>
                  <a:pt x="386" y="331"/>
                </a:lnTo>
                <a:lnTo>
                  <a:pt x="386" y="333"/>
                </a:lnTo>
                <a:lnTo>
                  <a:pt x="384" y="331"/>
                </a:lnTo>
                <a:lnTo>
                  <a:pt x="382" y="333"/>
                </a:lnTo>
                <a:lnTo>
                  <a:pt x="380" y="331"/>
                </a:lnTo>
                <a:lnTo>
                  <a:pt x="380" y="331"/>
                </a:lnTo>
                <a:lnTo>
                  <a:pt x="380" y="329"/>
                </a:lnTo>
                <a:lnTo>
                  <a:pt x="380" y="329"/>
                </a:lnTo>
                <a:lnTo>
                  <a:pt x="380" y="327"/>
                </a:lnTo>
                <a:lnTo>
                  <a:pt x="378" y="325"/>
                </a:lnTo>
                <a:lnTo>
                  <a:pt x="367" y="323"/>
                </a:lnTo>
                <a:lnTo>
                  <a:pt x="365" y="321"/>
                </a:lnTo>
                <a:lnTo>
                  <a:pt x="384" y="323"/>
                </a:lnTo>
                <a:lnTo>
                  <a:pt x="388" y="321"/>
                </a:lnTo>
                <a:lnTo>
                  <a:pt x="393" y="319"/>
                </a:lnTo>
                <a:lnTo>
                  <a:pt x="399" y="317"/>
                </a:lnTo>
                <a:lnTo>
                  <a:pt x="399" y="317"/>
                </a:lnTo>
                <a:lnTo>
                  <a:pt x="399" y="314"/>
                </a:lnTo>
                <a:lnTo>
                  <a:pt x="395" y="310"/>
                </a:lnTo>
                <a:close/>
                <a:moveTo>
                  <a:pt x="57" y="488"/>
                </a:moveTo>
                <a:lnTo>
                  <a:pt x="61" y="488"/>
                </a:lnTo>
                <a:lnTo>
                  <a:pt x="61" y="486"/>
                </a:lnTo>
                <a:lnTo>
                  <a:pt x="61" y="486"/>
                </a:lnTo>
                <a:lnTo>
                  <a:pt x="61" y="486"/>
                </a:lnTo>
                <a:lnTo>
                  <a:pt x="61" y="486"/>
                </a:lnTo>
                <a:lnTo>
                  <a:pt x="59" y="486"/>
                </a:lnTo>
                <a:lnTo>
                  <a:pt x="57" y="486"/>
                </a:lnTo>
                <a:lnTo>
                  <a:pt x="53" y="488"/>
                </a:lnTo>
                <a:lnTo>
                  <a:pt x="55" y="488"/>
                </a:lnTo>
                <a:lnTo>
                  <a:pt x="57" y="488"/>
                </a:lnTo>
                <a:close/>
                <a:moveTo>
                  <a:pt x="437" y="8"/>
                </a:moveTo>
                <a:lnTo>
                  <a:pt x="433" y="8"/>
                </a:lnTo>
                <a:lnTo>
                  <a:pt x="431" y="10"/>
                </a:lnTo>
                <a:lnTo>
                  <a:pt x="407" y="12"/>
                </a:lnTo>
                <a:lnTo>
                  <a:pt x="410" y="14"/>
                </a:lnTo>
                <a:lnTo>
                  <a:pt x="422" y="12"/>
                </a:lnTo>
                <a:lnTo>
                  <a:pt x="439" y="10"/>
                </a:lnTo>
                <a:lnTo>
                  <a:pt x="439" y="10"/>
                </a:lnTo>
                <a:lnTo>
                  <a:pt x="437" y="8"/>
                </a:lnTo>
                <a:close/>
                <a:moveTo>
                  <a:pt x="146" y="374"/>
                </a:moveTo>
                <a:lnTo>
                  <a:pt x="146" y="374"/>
                </a:lnTo>
                <a:lnTo>
                  <a:pt x="150" y="374"/>
                </a:lnTo>
                <a:lnTo>
                  <a:pt x="154" y="371"/>
                </a:lnTo>
                <a:lnTo>
                  <a:pt x="156" y="371"/>
                </a:lnTo>
                <a:lnTo>
                  <a:pt x="158" y="371"/>
                </a:lnTo>
                <a:lnTo>
                  <a:pt x="158" y="371"/>
                </a:lnTo>
                <a:lnTo>
                  <a:pt x="160" y="369"/>
                </a:lnTo>
                <a:lnTo>
                  <a:pt x="160" y="369"/>
                </a:lnTo>
                <a:lnTo>
                  <a:pt x="160" y="369"/>
                </a:lnTo>
                <a:lnTo>
                  <a:pt x="163" y="369"/>
                </a:lnTo>
                <a:lnTo>
                  <a:pt x="167" y="369"/>
                </a:lnTo>
                <a:lnTo>
                  <a:pt x="167" y="367"/>
                </a:lnTo>
                <a:lnTo>
                  <a:pt x="169" y="367"/>
                </a:lnTo>
                <a:lnTo>
                  <a:pt x="169" y="367"/>
                </a:lnTo>
                <a:lnTo>
                  <a:pt x="169" y="369"/>
                </a:lnTo>
                <a:lnTo>
                  <a:pt x="171" y="367"/>
                </a:lnTo>
                <a:lnTo>
                  <a:pt x="171" y="367"/>
                </a:lnTo>
                <a:lnTo>
                  <a:pt x="175" y="365"/>
                </a:lnTo>
                <a:lnTo>
                  <a:pt x="177" y="363"/>
                </a:lnTo>
                <a:lnTo>
                  <a:pt x="179" y="361"/>
                </a:lnTo>
                <a:lnTo>
                  <a:pt x="179" y="359"/>
                </a:lnTo>
                <a:lnTo>
                  <a:pt x="179" y="357"/>
                </a:lnTo>
                <a:lnTo>
                  <a:pt x="177" y="357"/>
                </a:lnTo>
                <a:lnTo>
                  <a:pt x="177" y="355"/>
                </a:lnTo>
                <a:lnTo>
                  <a:pt x="175" y="355"/>
                </a:lnTo>
                <a:lnTo>
                  <a:pt x="175" y="357"/>
                </a:lnTo>
                <a:lnTo>
                  <a:pt x="173" y="357"/>
                </a:lnTo>
                <a:lnTo>
                  <a:pt x="173" y="357"/>
                </a:lnTo>
                <a:lnTo>
                  <a:pt x="173" y="359"/>
                </a:lnTo>
                <a:lnTo>
                  <a:pt x="173" y="359"/>
                </a:lnTo>
                <a:lnTo>
                  <a:pt x="173" y="361"/>
                </a:lnTo>
                <a:lnTo>
                  <a:pt x="169" y="361"/>
                </a:lnTo>
                <a:lnTo>
                  <a:pt x="167" y="363"/>
                </a:lnTo>
                <a:lnTo>
                  <a:pt x="167" y="363"/>
                </a:lnTo>
                <a:lnTo>
                  <a:pt x="169" y="363"/>
                </a:lnTo>
                <a:lnTo>
                  <a:pt x="171" y="359"/>
                </a:lnTo>
                <a:lnTo>
                  <a:pt x="171" y="357"/>
                </a:lnTo>
                <a:lnTo>
                  <a:pt x="169" y="355"/>
                </a:lnTo>
                <a:lnTo>
                  <a:pt x="169" y="352"/>
                </a:lnTo>
                <a:lnTo>
                  <a:pt x="169" y="352"/>
                </a:lnTo>
                <a:lnTo>
                  <a:pt x="171" y="348"/>
                </a:lnTo>
                <a:lnTo>
                  <a:pt x="173" y="346"/>
                </a:lnTo>
                <a:lnTo>
                  <a:pt x="173" y="344"/>
                </a:lnTo>
                <a:lnTo>
                  <a:pt x="171" y="344"/>
                </a:lnTo>
                <a:lnTo>
                  <a:pt x="171" y="344"/>
                </a:lnTo>
                <a:lnTo>
                  <a:pt x="169" y="344"/>
                </a:lnTo>
                <a:lnTo>
                  <a:pt x="167" y="348"/>
                </a:lnTo>
                <a:lnTo>
                  <a:pt x="167" y="348"/>
                </a:lnTo>
                <a:lnTo>
                  <a:pt x="163" y="350"/>
                </a:lnTo>
                <a:lnTo>
                  <a:pt x="163" y="352"/>
                </a:lnTo>
                <a:lnTo>
                  <a:pt x="163" y="355"/>
                </a:lnTo>
                <a:lnTo>
                  <a:pt x="165" y="355"/>
                </a:lnTo>
                <a:lnTo>
                  <a:pt x="165" y="355"/>
                </a:lnTo>
                <a:lnTo>
                  <a:pt x="163" y="357"/>
                </a:lnTo>
                <a:lnTo>
                  <a:pt x="163" y="363"/>
                </a:lnTo>
                <a:lnTo>
                  <a:pt x="158" y="367"/>
                </a:lnTo>
                <a:lnTo>
                  <a:pt x="150" y="367"/>
                </a:lnTo>
                <a:lnTo>
                  <a:pt x="148" y="369"/>
                </a:lnTo>
                <a:lnTo>
                  <a:pt x="146" y="371"/>
                </a:lnTo>
                <a:lnTo>
                  <a:pt x="146" y="374"/>
                </a:lnTo>
                <a:close/>
                <a:moveTo>
                  <a:pt x="382" y="327"/>
                </a:moveTo>
                <a:lnTo>
                  <a:pt x="382" y="329"/>
                </a:lnTo>
                <a:lnTo>
                  <a:pt x="380" y="331"/>
                </a:lnTo>
                <a:lnTo>
                  <a:pt x="382" y="331"/>
                </a:lnTo>
                <a:lnTo>
                  <a:pt x="384" y="331"/>
                </a:lnTo>
                <a:lnTo>
                  <a:pt x="386" y="329"/>
                </a:lnTo>
                <a:lnTo>
                  <a:pt x="384" y="329"/>
                </a:lnTo>
                <a:lnTo>
                  <a:pt x="384" y="327"/>
                </a:lnTo>
                <a:lnTo>
                  <a:pt x="382" y="327"/>
                </a:lnTo>
                <a:close/>
                <a:moveTo>
                  <a:pt x="127" y="378"/>
                </a:moveTo>
                <a:lnTo>
                  <a:pt x="125" y="378"/>
                </a:lnTo>
                <a:lnTo>
                  <a:pt x="125" y="380"/>
                </a:lnTo>
                <a:lnTo>
                  <a:pt x="122" y="384"/>
                </a:lnTo>
                <a:lnTo>
                  <a:pt x="125" y="382"/>
                </a:lnTo>
                <a:lnTo>
                  <a:pt x="127" y="380"/>
                </a:lnTo>
                <a:lnTo>
                  <a:pt x="127" y="380"/>
                </a:lnTo>
                <a:lnTo>
                  <a:pt x="127" y="378"/>
                </a:lnTo>
                <a:lnTo>
                  <a:pt x="127" y="378"/>
                </a:lnTo>
                <a:lnTo>
                  <a:pt x="127" y="378"/>
                </a:lnTo>
                <a:close/>
                <a:moveTo>
                  <a:pt x="120" y="431"/>
                </a:moveTo>
                <a:lnTo>
                  <a:pt x="122" y="431"/>
                </a:lnTo>
                <a:lnTo>
                  <a:pt x="122" y="431"/>
                </a:lnTo>
                <a:lnTo>
                  <a:pt x="120" y="431"/>
                </a:lnTo>
                <a:lnTo>
                  <a:pt x="118" y="431"/>
                </a:lnTo>
                <a:lnTo>
                  <a:pt x="118" y="431"/>
                </a:lnTo>
                <a:lnTo>
                  <a:pt x="116" y="433"/>
                </a:lnTo>
                <a:lnTo>
                  <a:pt x="116" y="433"/>
                </a:lnTo>
                <a:lnTo>
                  <a:pt x="118" y="433"/>
                </a:lnTo>
                <a:lnTo>
                  <a:pt x="120" y="431"/>
                </a:lnTo>
                <a:close/>
                <a:moveTo>
                  <a:pt x="139" y="371"/>
                </a:moveTo>
                <a:lnTo>
                  <a:pt x="137" y="371"/>
                </a:lnTo>
                <a:lnTo>
                  <a:pt x="135" y="371"/>
                </a:lnTo>
                <a:lnTo>
                  <a:pt x="133" y="371"/>
                </a:lnTo>
                <a:lnTo>
                  <a:pt x="133" y="374"/>
                </a:lnTo>
                <a:lnTo>
                  <a:pt x="131" y="374"/>
                </a:lnTo>
                <a:lnTo>
                  <a:pt x="131" y="374"/>
                </a:lnTo>
                <a:lnTo>
                  <a:pt x="129" y="376"/>
                </a:lnTo>
                <a:lnTo>
                  <a:pt x="129" y="376"/>
                </a:lnTo>
                <a:lnTo>
                  <a:pt x="129" y="378"/>
                </a:lnTo>
                <a:lnTo>
                  <a:pt x="131" y="378"/>
                </a:lnTo>
                <a:lnTo>
                  <a:pt x="131" y="378"/>
                </a:lnTo>
                <a:lnTo>
                  <a:pt x="131" y="378"/>
                </a:lnTo>
                <a:lnTo>
                  <a:pt x="133" y="376"/>
                </a:lnTo>
                <a:lnTo>
                  <a:pt x="133" y="378"/>
                </a:lnTo>
                <a:lnTo>
                  <a:pt x="135" y="376"/>
                </a:lnTo>
                <a:lnTo>
                  <a:pt x="135" y="376"/>
                </a:lnTo>
                <a:lnTo>
                  <a:pt x="137" y="376"/>
                </a:lnTo>
                <a:lnTo>
                  <a:pt x="137" y="376"/>
                </a:lnTo>
                <a:lnTo>
                  <a:pt x="139" y="374"/>
                </a:lnTo>
                <a:lnTo>
                  <a:pt x="141" y="374"/>
                </a:lnTo>
                <a:lnTo>
                  <a:pt x="141" y="374"/>
                </a:lnTo>
                <a:lnTo>
                  <a:pt x="144" y="371"/>
                </a:lnTo>
                <a:lnTo>
                  <a:pt x="141" y="371"/>
                </a:lnTo>
                <a:lnTo>
                  <a:pt x="139" y="371"/>
                </a:lnTo>
                <a:lnTo>
                  <a:pt x="139" y="371"/>
                </a:lnTo>
                <a:close/>
                <a:moveTo>
                  <a:pt x="95" y="456"/>
                </a:moveTo>
                <a:lnTo>
                  <a:pt x="93" y="458"/>
                </a:lnTo>
                <a:lnTo>
                  <a:pt x="91" y="458"/>
                </a:lnTo>
                <a:lnTo>
                  <a:pt x="93" y="458"/>
                </a:lnTo>
                <a:lnTo>
                  <a:pt x="95" y="458"/>
                </a:lnTo>
                <a:lnTo>
                  <a:pt x="97" y="460"/>
                </a:lnTo>
                <a:lnTo>
                  <a:pt x="99" y="458"/>
                </a:lnTo>
                <a:lnTo>
                  <a:pt x="99" y="458"/>
                </a:lnTo>
                <a:lnTo>
                  <a:pt x="97" y="456"/>
                </a:lnTo>
                <a:lnTo>
                  <a:pt x="95" y="456"/>
                </a:lnTo>
                <a:close/>
                <a:moveTo>
                  <a:pt x="108" y="439"/>
                </a:moveTo>
                <a:lnTo>
                  <a:pt x="108" y="439"/>
                </a:lnTo>
                <a:lnTo>
                  <a:pt x="108" y="441"/>
                </a:lnTo>
                <a:lnTo>
                  <a:pt x="110" y="441"/>
                </a:lnTo>
                <a:lnTo>
                  <a:pt x="110" y="439"/>
                </a:lnTo>
                <a:lnTo>
                  <a:pt x="110" y="439"/>
                </a:lnTo>
                <a:lnTo>
                  <a:pt x="110" y="437"/>
                </a:lnTo>
                <a:lnTo>
                  <a:pt x="108" y="437"/>
                </a:lnTo>
                <a:lnTo>
                  <a:pt x="108" y="439"/>
                </a:lnTo>
                <a:close/>
                <a:moveTo>
                  <a:pt x="120" y="426"/>
                </a:moveTo>
                <a:lnTo>
                  <a:pt x="120" y="426"/>
                </a:lnTo>
                <a:lnTo>
                  <a:pt x="118" y="424"/>
                </a:lnTo>
                <a:lnTo>
                  <a:pt x="118" y="426"/>
                </a:lnTo>
                <a:lnTo>
                  <a:pt x="116" y="426"/>
                </a:lnTo>
                <a:lnTo>
                  <a:pt x="116" y="426"/>
                </a:lnTo>
                <a:lnTo>
                  <a:pt x="116" y="429"/>
                </a:lnTo>
                <a:lnTo>
                  <a:pt x="116" y="429"/>
                </a:lnTo>
                <a:lnTo>
                  <a:pt x="116" y="429"/>
                </a:lnTo>
                <a:lnTo>
                  <a:pt x="118" y="429"/>
                </a:lnTo>
                <a:lnTo>
                  <a:pt x="120" y="426"/>
                </a:lnTo>
                <a:close/>
                <a:moveTo>
                  <a:pt x="91" y="63"/>
                </a:moveTo>
                <a:lnTo>
                  <a:pt x="93" y="63"/>
                </a:lnTo>
                <a:lnTo>
                  <a:pt x="97" y="69"/>
                </a:lnTo>
                <a:lnTo>
                  <a:pt x="97" y="69"/>
                </a:lnTo>
                <a:lnTo>
                  <a:pt x="101" y="69"/>
                </a:lnTo>
                <a:lnTo>
                  <a:pt x="103" y="71"/>
                </a:lnTo>
                <a:lnTo>
                  <a:pt x="106" y="73"/>
                </a:lnTo>
                <a:lnTo>
                  <a:pt x="110" y="78"/>
                </a:lnTo>
                <a:lnTo>
                  <a:pt x="112" y="78"/>
                </a:lnTo>
                <a:lnTo>
                  <a:pt x="112" y="76"/>
                </a:lnTo>
                <a:lnTo>
                  <a:pt x="110" y="71"/>
                </a:lnTo>
                <a:lnTo>
                  <a:pt x="108" y="71"/>
                </a:lnTo>
                <a:lnTo>
                  <a:pt x="108" y="71"/>
                </a:lnTo>
                <a:lnTo>
                  <a:pt x="103" y="69"/>
                </a:lnTo>
                <a:lnTo>
                  <a:pt x="101" y="67"/>
                </a:lnTo>
                <a:lnTo>
                  <a:pt x="99" y="67"/>
                </a:lnTo>
                <a:lnTo>
                  <a:pt x="99" y="65"/>
                </a:lnTo>
                <a:lnTo>
                  <a:pt x="97" y="63"/>
                </a:lnTo>
                <a:lnTo>
                  <a:pt x="97" y="63"/>
                </a:lnTo>
                <a:lnTo>
                  <a:pt x="97" y="61"/>
                </a:lnTo>
                <a:lnTo>
                  <a:pt x="97" y="59"/>
                </a:lnTo>
                <a:lnTo>
                  <a:pt x="95" y="57"/>
                </a:lnTo>
                <a:lnTo>
                  <a:pt x="91" y="54"/>
                </a:lnTo>
                <a:lnTo>
                  <a:pt x="89" y="54"/>
                </a:lnTo>
                <a:lnTo>
                  <a:pt x="89" y="57"/>
                </a:lnTo>
                <a:lnTo>
                  <a:pt x="89" y="59"/>
                </a:lnTo>
                <a:lnTo>
                  <a:pt x="91" y="63"/>
                </a:lnTo>
                <a:close/>
              </a:path>
            </a:pathLst>
          </a:custGeom>
          <a:solidFill>
            <a:schemeClr val="accent6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89" name="Freeform 489"/>
          <p:cNvSpPr>
            <a:spLocks noEditPoints="1"/>
          </p:cNvSpPr>
          <p:nvPr/>
        </p:nvSpPr>
        <p:spPr bwMode="auto">
          <a:xfrm>
            <a:off x="4467224" y="2919413"/>
            <a:ext cx="93663" cy="90488"/>
          </a:xfrm>
          <a:custGeom>
            <a:avLst/>
            <a:gdLst>
              <a:gd name="T0" fmla="*/ 21 w 59"/>
              <a:gd name="T1" fmla="*/ 10 h 57"/>
              <a:gd name="T2" fmla="*/ 23 w 59"/>
              <a:gd name="T3" fmla="*/ 6 h 57"/>
              <a:gd name="T4" fmla="*/ 38 w 59"/>
              <a:gd name="T5" fmla="*/ 2 h 57"/>
              <a:gd name="T6" fmla="*/ 36 w 59"/>
              <a:gd name="T7" fmla="*/ 2 h 57"/>
              <a:gd name="T8" fmla="*/ 27 w 59"/>
              <a:gd name="T9" fmla="*/ 4 h 57"/>
              <a:gd name="T10" fmla="*/ 51 w 59"/>
              <a:gd name="T11" fmla="*/ 0 h 57"/>
              <a:gd name="T12" fmla="*/ 44 w 59"/>
              <a:gd name="T13" fmla="*/ 2 h 57"/>
              <a:gd name="T14" fmla="*/ 59 w 59"/>
              <a:gd name="T15" fmla="*/ 6 h 57"/>
              <a:gd name="T16" fmla="*/ 48 w 59"/>
              <a:gd name="T17" fmla="*/ 4 h 57"/>
              <a:gd name="T18" fmla="*/ 32 w 59"/>
              <a:gd name="T19" fmla="*/ 8 h 57"/>
              <a:gd name="T20" fmla="*/ 21 w 59"/>
              <a:gd name="T21" fmla="*/ 12 h 57"/>
              <a:gd name="T22" fmla="*/ 15 w 59"/>
              <a:gd name="T23" fmla="*/ 29 h 57"/>
              <a:gd name="T24" fmla="*/ 8 w 59"/>
              <a:gd name="T25" fmla="*/ 36 h 57"/>
              <a:gd name="T26" fmla="*/ 8 w 59"/>
              <a:gd name="T27" fmla="*/ 40 h 57"/>
              <a:gd name="T28" fmla="*/ 13 w 59"/>
              <a:gd name="T29" fmla="*/ 44 h 57"/>
              <a:gd name="T30" fmla="*/ 2 w 59"/>
              <a:gd name="T31" fmla="*/ 42 h 57"/>
              <a:gd name="T32" fmla="*/ 6 w 59"/>
              <a:gd name="T33" fmla="*/ 44 h 57"/>
              <a:gd name="T34" fmla="*/ 15 w 59"/>
              <a:gd name="T35" fmla="*/ 46 h 57"/>
              <a:gd name="T36" fmla="*/ 17 w 59"/>
              <a:gd name="T37" fmla="*/ 44 h 57"/>
              <a:gd name="T38" fmla="*/ 21 w 59"/>
              <a:gd name="T39" fmla="*/ 44 h 57"/>
              <a:gd name="T40" fmla="*/ 25 w 59"/>
              <a:gd name="T41" fmla="*/ 44 h 57"/>
              <a:gd name="T42" fmla="*/ 27 w 59"/>
              <a:gd name="T43" fmla="*/ 46 h 57"/>
              <a:gd name="T44" fmla="*/ 34 w 59"/>
              <a:gd name="T45" fmla="*/ 48 h 57"/>
              <a:gd name="T46" fmla="*/ 38 w 59"/>
              <a:gd name="T47" fmla="*/ 51 h 57"/>
              <a:gd name="T48" fmla="*/ 34 w 59"/>
              <a:gd name="T49" fmla="*/ 55 h 57"/>
              <a:gd name="T50" fmla="*/ 36 w 59"/>
              <a:gd name="T51" fmla="*/ 57 h 57"/>
              <a:gd name="T52" fmla="*/ 40 w 59"/>
              <a:gd name="T53" fmla="*/ 55 h 57"/>
              <a:gd name="T54" fmla="*/ 38 w 59"/>
              <a:gd name="T55" fmla="*/ 53 h 57"/>
              <a:gd name="T56" fmla="*/ 42 w 59"/>
              <a:gd name="T57" fmla="*/ 48 h 57"/>
              <a:gd name="T58" fmla="*/ 42 w 59"/>
              <a:gd name="T59" fmla="*/ 44 h 57"/>
              <a:gd name="T60" fmla="*/ 42 w 59"/>
              <a:gd name="T61" fmla="*/ 40 h 57"/>
              <a:gd name="T62" fmla="*/ 42 w 59"/>
              <a:gd name="T63" fmla="*/ 36 h 57"/>
              <a:gd name="T64" fmla="*/ 46 w 59"/>
              <a:gd name="T65" fmla="*/ 36 h 57"/>
              <a:gd name="T66" fmla="*/ 53 w 59"/>
              <a:gd name="T67" fmla="*/ 34 h 57"/>
              <a:gd name="T68" fmla="*/ 51 w 59"/>
              <a:gd name="T69" fmla="*/ 31 h 57"/>
              <a:gd name="T70" fmla="*/ 55 w 59"/>
              <a:gd name="T71" fmla="*/ 25 h 57"/>
              <a:gd name="T72" fmla="*/ 53 w 59"/>
              <a:gd name="T73" fmla="*/ 23 h 57"/>
              <a:gd name="T74" fmla="*/ 51 w 59"/>
              <a:gd name="T75" fmla="*/ 21 h 57"/>
              <a:gd name="T76" fmla="*/ 55 w 59"/>
              <a:gd name="T77" fmla="*/ 19 h 57"/>
              <a:gd name="T78" fmla="*/ 57 w 59"/>
              <a:gd name="T79" fmla="*/ 8 h 57"/>
              <a:gd name="T80" fmla="*/ 25 w 59"/>
              <a:gd name="T81" fmla="*/ 25 h 57"/>
              <a:gd name="T82" fmla="*/ 25 w 59"/>
              <a:gd name="T83" fmla="*/ 21 h 57"/>
              <a:gd name="T84" fmla="*/ 27 w 59"/>
              <a:gd name="T85" fmla="*/ 17 h 57"/>
              <a:gd name="T86" fmla="*/ 27 w 59"/>
              <a:gd name="T87" fmla="*/ 12 h 57"/>
              <a:gd name="T88" fmla="*/ 32 w 59"/>
              <a:gd name="T89" fmla="*/ 15 h 57"/>
              <a:gd name="T90" fmla="*/ 34 w 59"/>
              <a:gd name="T91" fmla="*/ 17 h 57"/>
              <a:gd name="T92" fmla="*/ 38 w 59"/>
              <a:gd name="T93" fmla="*/ 21 h 57"/>
              <a:gd name="T94" fmla="*/ 8 w 59"/>
              <a:gd name="T95" fmla="*/ 46 h 57"/>
              <a:gd name="T96" fmla="*/ 0 w 59"/>
              <a:gd name="T97" fmla="*/ 46 h 57"/>
              <a:gd name="T98" fmla="*/ 2 w 59"/>
              <a:gd name="T99" fmla="*/ 46 h 57"/>
              <a:gd name="T100" fmla="*/ 8 w 59"/>
              <a:gd name="T101" fmla="*/ 48 h 57"/>
              <a:gd name="T102" fmla="*/ 10 w 59"/>
              <a:gd name="T103" fmla="*/ 46 h 57"/>
              <a:gd name="T104" fmla="*/ 34 w 59"/>
              <a:gd name="T105" fmla="*/ 21 h 57"/>
              <a:gd name="T106" fmla="*/ 32 w 59"/>
              <a:gd name="T107" fmla="*/ 27 h 57"/>
              <a:gd name="T108" fmla="*/ 36 w 59"/>
              <a:gd name="T109" fmla="*/ 23 h 57"/>
              <a:gd name="T110" fmla="*/ 6 w 59"/>
              <a:gd name="T111" fmla="*/ 38 h 57"/>
              <a:gd name="T112" fmla="*/ 8 w 59"/>
              <a:gd name="T113" fmla="*/ 38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9" h="57">
                <a:moveTo>
                  <a:pt x="21" y="12"/>
                </a:moveTo>
                <a:lnTo>
                  <a:pt x="23" y="10"/>
                </a:lnTo>
                <a:lnTo>
                  <a:pt x="23" y="8"/>
                </a:lnTo>
                <a:lnTo>
                  <a:pt x="21" y="10"/>
                </a:lnTo>
                <a:lnTo>
                  <a:pt x="21" y="10"/>
                </a:lnTo>
                <a:lnTo>
                  <a:pt x="21" y="12"/>
                </a:lnTo>
                <a:lnTo>
                  <a:pt x="21" y="12"/>
                </a:lnTo>
                <a:close/>
                <a:moveTo>
                  <a:pt x="25" y="6"/>
                </a:moveTo>
                <a:lnTo>
                  <a:pt x="25" y="6"/>
                </a:lnTo>
                <a:lnTo>
                  <a:pt x="23" y="6"/>
                </a:lnTo>
                <a:lnTo>
                  <a:pt x="23" y="6"/>
                </a:lnTo>
                <a:lnTo>
                  <a:pt x="25" y="6"/>
                </a:lnTo>
                <a:close/>
                <a:moveTo>
                  <a:pt x="36" y="2"/>
                </a:moveTo>
                <a:lnTo>
                  <a:pt x="38" y="2"/>
                </a:lnTo>
                <a:lnTo>
                  <a:pt x="38" y="2"/>
                </a:lnTo>
                <a:lnTo>
                  <a:pt x="38" y="2"/>
                </a:lnTo>
                <a:lnTo>
                  <a:pt x="36" y="2"/>
                </a:lnTo>
                <a:lnTo>
                  <a:pt x="34" y="2"/>
                </a:lnTo>
                <a:lnTo>
                  <a:pt x="34" y="2"/>
                </a:lnTo>
                <a:lnTo>
                  <a:pt x="36" y="2"/>
                </a:lnTo>
                <a:close/>
                <a:moveTo>
                  <a:pt x="29" y="4"/>
                </a:moveTo>
                <a:lnTo>
                  <a:pt x="34" y="2"/>
                </a:lnTo>
                <a:lnTo>
                  <a:pt x="34" y="2"/>
                </a:lnTo>
                <a:lnTo>
                  <a:pt x="32" y="4"/>
                </a:lnTo>
                <a:lnTo>
                  <a:pt x="27" y="4"/>
                </a:lnTo>
                <a:lnTo>
                  <a:pt x="27" y="4"/>
                </a:lnTo>
                <a:lnTo>
                  <a:pt x="29" y="4"/>
                </a:lnTo>
                <a:close/>
                <a:moveTo>
                  <a:pt x="53" y="0"/>
                </a:moveTo>
                <a:lnTo>
                  <a:pt x="51" y="0"/>
                </a:lnTo>
                <a:lnTo>
                  <a:pt x="51" y="0"/>
                </a:lnTo>
                <a:lnTo>
                  <a:pt x="51" y="0"/>
                </a:lnTo>
                <a:lnTo>
                  <a:pt x="51" y="0"/>
                </a:lnTo>
                <a:lnTo>
                  <a:pt x="53" y="0"/>
                </a:lnTo>
                <a:close/>
                <a:moveTo>
                  <a:pt x="44" y="2"/>
                </a:moveTo>
                <a:lnTo>
                  <a:pt x="44" y="2"/>
                </a:lnTo>
                <a:lnTo>
                  <a:pt x="42" y="2"/>
                </a:lnTo>
                <a:lnTo>
                  <a:pt x="42" y="2"/>
                </a:lnTo>
                <a:lnTo>
                  <a:pt x="42" y="2"/>
                </a:lnTo>
                <a:lnTo>
                  <a:pt x="44" y="2"/>
                </a:lnTo>
                <a:close/>
                <a:moveTo>
                  <a:pt x="59" y="6"/>
                </a:moveTo>
                <a:lnTo>
                  <a:pt x="57" y="6"/>
                </a:lnTo>
                <a:lnTo>
                  <a:pt x="55" y="6"/>
                </a:lnTo>
                <a:lnTo>
                  <a:pt x="53" y="4"/>
                </a:lnTo>
                <a:lnTo>
                  <a:pt x="53" y="2"/>
                </a:lnTo>
                <a:lnTo>
                  <a:pt x="48" y="4"/>
                </a:lnTo>
                <a:lnTo>
                  <a:pt x="44" y="4"/>
                </a:lnTo>
                <a:lnTo>
                  <a:pt x="40" y="4"/>
                </a:lnTo>
                <a:lnTo>
                  <a:pt x="38" y="4"/>
                </a:lnTo>
                <a:lnTo>
                  <a:pt x="34" y="6"/>
                </a:lnTo>
                <a:lnTo>
                  <a:pt x="32" y="8"/>
                </a:lnTo>
                <a:lnTo>
                  <a:pt x="29" y="10"/>
                </a:lnTo>
                <a:lnTo>
                  <a:pt x="25" y="12"/>
                </a:lnTo>
                <a:lnTo>
                  <a:pt x="23" y="15"/>
                </a:lnTo>
                <a:lnTo>
                  <a:pt x="23" y="12"/>
                </a:lnTo>
                <a:lnTo>
                  <a:pt x="21" y="12"/>
                </a:lnTo>
                <a:lnTo>
                  <a:pt x="21" y="15"/>
                </a:lnTo>
                <a:lnTo>
                  <a:pt x="19" y="17"/>
                </a:lnTo>
                <a:lnTo>
                  <a:pt x="19" y="23"/>
                </a:lnTo>
                <a:lnTo>
                  <a:pt x="17" y="27"/>
                </a:lnTo>
                <a:lnTo>
                  <a:pt x="15" y="29"/>
                </a:lnTo>
                <a:lnTo>
                  <a:pt x="13" y="31"/>
                </a:lnTo>
                <a:lnTo>
                  <a:pt x="10" y="31"/>
                </a:lnTo>
                <a:lnTo>
                  <a:pt x="10" y="34"/>
                </a:lnTo>
                <a:lnTo>
                  <a:pt x="10" y="34"/>
                </a:lnTo>
                <a:lnTo>
                  <a:pt x="8" y="36"/>
                </a:lnTo>
                <a:lnTo>
                  <a:pt x="8" y="36"/>
                </a:lnTo>
                <a:lnTo>
                  <a:pt x="10" y="40"/>
                </a:lnTo>
                <a:lnTo>
                  <a:pt x="13" y="40"/>
                </a:lnTo>
                <a:lnTo>
                  <a:pt x="13" y="40"/>
                </a:lnTo>
                <a:lnTo>
                  <a:pt x="8" y="40"/>
                </a:lnTo>
                <a:lnTo>
                  <a:pt x="10" y="42"/>
                </a:lnTo>
                <a:lnTo>
                  <a:pt x="13" y="42"/>
                </a:lnTo>
                <a:lnTo>
                  <a:pt x="13" y="42"/>
                </a:lnTo>
                <a:lnTo>
                  <a:pt x="13" y="44"/>
                </a:lnTo>
                <a:lnTo>
                  <a:pt x="13" y="44"/>
                </a:lnTo>
                <a:lnTo>
                  <a:pt x="10" y="44"/>
                </a:lnTo>
                <a:lnTo>
                  <a:pt x="8" y="42"/>
                </a:lnTo>
                <a:lnTo>
                  <a:pt x="6" y="40"/>
                </a:lnTo>
                <a:lnTo>
                  <a:pt x="2" y="40"/>
                </a:lnTo>
                <a:lnTo>
                  <a:pt x="2" y="42"/>
                </a:lnTo>
                <a:lnTo>
                  <a:pt x="0" y="42"/>
                </a:lnTo>
                <a:lnTo>
                  <a:pt x="2" y="42"/>
                </a:lnTo>
                <a:lnTo>
                  <a:pt x="2" y="44"/>
                </a:lnTo>
                <a:lnTo>
                  <a:pt x="4" y="44"/>
                </a:lnTo>
                <a:lnTo>
                  <a:pt x="6" y="44"/>
                </a:lnTo>
                <a:lnTo>
                  <a:pt x="10" y="44"/>
                </a:lnTo>
                <a:lnTo>
                  <a:pt x="10" y="44"/>
                </a:lnTo>
                <a:lnTo>
                  <a:pt x="13" y="44"/>
                </a:lnTo>
                <a:lnTo>
                  <a:pt x="15" y="46"/>
                </a:lnTo>
                <a:lnTo>
                  <a:pt x="15" y="46"/>
                </a:lnTo>
                <a:lnTo>
                  <a:pt x="15" y="46"/>
                </a:lnTo>
                <a:lnTo>
                  <a:pt x="15" y="44"/>
                </a:lnTo>
                <a:lnTo>
                  <a:pt x="17" y="44"/>
                </a:lnTo>
                <a:lnTo>
                  <a:pt x="17" y="44"/>
                </a:lnTo>
                <a:lnTo>
                  <a:pt x="17" y="44"/>
                </a:lnTo>
                <a:lnTo>
                  <a:pt x="19" y="44"/>
                </a:lnTo>
                <a:lnTo>
                  <a:pt x="19" y="44"/>
                </a:lnTo>
                <a:lnTo>
                  <a:pt x="21" y="42"/>
                </a:lnTo>
                <a:lnTo>
                  <a:pt x="21" y="44"/>
                </a:lnTo>
                <a:lnTo>
                  <a:pt x="21" y="44"/>
                </a:lnTo>
                <a:lnTo>
                  <a:pt x="21" y="44"/>
                </a:lnTo>
                <a:lnTo>
                  <a:pt x="21" y="44"/>
                </a:lnTo>
                <a:lnTo>
                  <a:pt x="23" y="44"/>
                </a:lnTo>
                <a:lnTo>
                  <a:pt x="23" y="44"/>
                </a:lnTo>
                <a:lnTo>
                  <a:pt x="25" y="44"/>
                </a:lnTo>
                <a:lnTo>
                  <a:pt x="25" y="44"/>
                </a:lnTo>
                <a:lnTo>
                  <a:pt x="25" y="44"/>
                </a:lnTo>
                <a:lnTo>
                  <a:pt x="25" y="44"/>
                </a:lnTo>
                <a:lnTo>
                  <a:pt x="25" y="46"/>
                </a:lnTo>
                <a:lnTo>
                  <a:pt x="27" y="46"/>
                </a:lnTo>
                <a:lnTo>
                  <a:pt x="29" y="48"/>
                </a:lnTo>
                <a:lnTo>
                  <a:pt x="32" y="46"/>
                </a:lnTo>
                <a:lnTo>
                  <a:pt x="32" y="46"/>
                </a:lnTo>
                <a:lnTo>
                  <a:pt x="32" y="46"/>
                </a:lnTo>
                <a:lnTo>
                  <a:pt x="34" y="48"/>
                </a:lnTo>
                <a:lnTo>
                  <a:pt x="34" y="48"/>
                </a:lnTo>
                <a:lnTo>
                  <a:pt x="36" y="48"/>
                </a:lnTo>
                <a:lnTo>
                  <a:pt x="36" y="51"/>
                </a:lnTo>
                <a:lnTo>
                  <a:pt x="38" y="51"/>
                </a:lnTo>
                <a:lnTo>
                  <a:pt x="38" y="51"/>
                </a:lnTo>
                <a:lnTo>
                  <a:pt x="36" y="53"/>
                </a:lnTo>
                <a:lnTo>
                  <a:pt x="36" y="53"/>
                </a:lnTo>
                <a:lnTo>
                  <a:pt x="36" y="55"/>
                </a:lnTo>
                <a:lnTo>
                  <a:pt x="36" y="55"/>
                </a:lnTo>
                <a:lnTo>
                  <a:pt x="34" y="55"/>
                </a:lnTo>
                <a:lnTo>
                  <a:pt x="34" y="57"/>
                </a:lnTo>
                <a:lnTo>
                  <a:pt x="36" y="57"/>
                </a:lnTo>
                <a:lnTo>
                  <a:pt x="36" y="57"/>
                </a:lnTo>
                <a:lnTo>
                  <a:pt x="36" y="57"/>
                </a:lnTo>
                <a:lnTo>
                  <a:pt x="36" y="57"/>
                </a:lnTo>
                <a:lnTo>
                  <a:pt x="36" y="57"/>
                </a:lnTo>
                <a:lnTo>
                  <a:pt x="38" y="57"/>
                </a:lnTo>
                <a:lnTo>
                  <a:pt x="40" y="57"/>
                </a:lnTo>
                <a:lnTo>
                  <a:pt x="40" y="55"/>
                </a:lnTo>
                <a:lnTo>
                  <a:pt x="40" y="55"/>
                </a:lnTo>
                <a:lnTo>
                  <a:pt x="40" y="53"/>
                </a:lnTo>
                <a:lnTo>
                  <a:pt x="38" y="53"/>
                </a:lnTo>
                <a:lnTo>
                  <a:pt x="38" y="53"/>
                </a:lnTo>
                <a:lnTo>
                  <a:pt x="38" y="53"/>
                </a:lnTo>
                <a:lnTo>
                  <a:pt x="38" y="53"/>
                </a:lnTo>
                <a:lnTo>
                  <a:pt x="38" y="53"/>
                </a:lnTo>
                <a:lnTo>
                  <a:pt x="40" y="53"/>
                </a:lnTo>
                <a:lnTo>
                  <a:pt x="42" y="51"/>
                </a:lnTo>
                <a:lnTo>
                  <a:pt x="42" y="51"/>
                </a:lnTo>
                <a:lnTo>
                  <a:pt x="42" y="48"/>
                </a:lnTo>
                <a:lnTo>
                  <a:pt x="40" y="48"/>
                </a:lnTo>
                <a:lnTo>
                  <a:pt x="40" y="48"/>
                </a:lnTo>
                <a:lnTo>
                  <a:pt x="40" y="48"/>
                </a:lnTo>
                <a:lnTo>
                  <a:pt x="42" y="46"/>
                </a:lnTo>
                <a:lnTo>
                  <a:pt x="42" y="44"/>
                </a:lnTo>
                <a:lnTo>
                  <a:pt x="42" y="44"/>
                </a:lnTo>
                <a:lnTo>
                  <a:pt x="42" y="42"/>
                </a:lnTo>
                <a:lnTo>
                  <a:pt x="42" y="42"/>
                </a:lnTo>
                <a:lnTo>
                  <a:pt x="42" y="40"/>
                </a:lnTo>
                <a:lnTo>
                  <a:pt x="42" y="40"/>
                </a:lnTo>
                <a:lnTo>
                  <a:pt x="40" y="40"/>
                </a:lnTo>
                <a:lnTo>
                  <a:pt x="40" y="38"/>
                </a:lnTo>
                <a:lnTo>
                  <a:pt x="40" y="36"/>
                </a:lnTo>
                <a:lnTo>
                  <a:pt x="40" y="36"/>
                </a:lnTo>
                <a:lnTo>
                  <a:pt x="42" y="36"/>
                </a:lnTo>
                <a:lnTo>
                  <a:pt x="42" y="36"/>
                </a:lnTo>
                <a:lnTo>
                  <a:pt x="42" y="36"/>
                </a:lnTo>
                <a:lnTo>
                  <a:pt x="44" y="36"/>
                </a:lnTo>
                <a:lnTo>
                  <a:pt x="44" y="36"/>
                </a:lnTo>
                <a:lnTo>
                  <a:pt x="46" y="36"/>
                </a:lnTo>
                <a:lnTo>
                  <a:pt x="46" y="36"/>
                </a:lnTo>
                <a:lnTo>
                  <a:pt x="48" y="36"/>
                </a:lnTo>
                <a:lnTo>
                  <a:pt x="51" y="34"/>
                </a:lnTo>
                <a:lnTo>
                  <a:pt x="51" y="34"/>
                </a:lnTo>
                <a:lnTo>
                  <a:pt x="53" y="34"/>
                </a:lnTo>
                <a:lnTo>
                  <a:pt x="53" y="34"/>
                </a:lnTo>
                <a:lnTo>
                  <a:pt x="51" y="31"/>
                </a:lnTo>
                <a:lnTo>
                  <a:pt x="51" y="31"/>
                </a:lnTo>
                <a:lnTo>
                  <a:pt x="51" y="31"/>
                </a:lnTo>
                <a:lnTo>
                  <a:pt x="51" y="31"/>
                </a:lnTo>
                <a:lnTo>
                  <a:pt x="53" y="29"/>
                </a:lnTo>
                <a:lnTo>
                  <a:pt x="53" y="29"/>
                </a:lnTo>
                <a:lnTo>
                  <a:pt x="55" y="29"/>
                </a:lnTo>
                <a:lnTo>
                  <a:pt x="55" y="27"/>
                </a:lnTo>
                <a:lnTo>
                  <a:pt x="55" y="25"/>
                </a:lnTo>
                <a:lnTo>
                  <a:pt x="55" y="25"/>
                </a:lnTo>
                <a:lnTo>
                  <a:pt x="55" y="23"/>
                </a:lnTo>
                <a:lnTo>
                  <a:pt x="55" y="23"/>
                </a:lnTo>
                <a:lnTo>
                  <a:pt x="55" y="23"/>
                </a:lnTo>
                <a:lnTo>
                  <a:pt x="53" y="23"/>
                </a:lnTo>
                <a:lnTo>
                  <a:pt x="51" y="23"/>
                </a:lnTo>
                <a:lnTo>
                  <a:pt x="51" y="23"/>
                </a:lnTo>
                <a:lnTo>
                  <a:pt x="51" y="21"/>
                </a:lnTo>
                <a:lnTo>
                  <a:pt x="51" y="21"/>
                </a:lnTo>
                <a:lnTo>
                  <a:pt x="51" y="21"/>
                </a:lnTo>
                <a:lnTo>
                  <a:pt x="51" y="21"/>
                </a:lnTo>
                <a:lnTo>
                  <a:pt x="51" y="21"/>
                </a:lnTo>
                <a:lnTo>
                  <a:pt x="51" y="19"/>
                </a:lnTo>
                <a:lnTo>
                  <a:pt x="55" y="19"/>
                </a:lnTo>
                <a:lnTo>
                  <a:pt x="55" y="19"/>
                </a:lnTo>
                <a:lnTo>
                  <a:pt x="55" y="17"/>
                </a:lnTo>
                <a:lnTo>
                  <a:pt x="57" y="15"/>
                </a:lnTo>
                <a:lnTo>
                  <a:pt x="57" y="12"/>
                </a:lnTo>
                <a:lnTo>
                  <a:pt x="57" y="12"/>
                </a:lnTo>
                <a:lnTo>
                  <a:pt x="57" y="8"/>
                </a:lnTo>
                <a:lnTo>
                  <a:pt x="59" y="6"/>
                </a:lnTo>
                <a:close/>
                <a:moveTo>
                  <a:pt x="36" y="23"/>
                </a:moveTo>
                <a:lnTo>
                  <a:pt x="32" y="27"/>
                </a:lnTo>
                <a:lnTo>
                  <a:pt x="29" y="27"/>
                </a:lnTo>
                <a:lnTo>
                  <a:pt x="25" y="25"/>
                </a:lnTo>
                <a:lnTo>
                  <a:pt x="25" y="25"/>
                </a:lnTo>
                <a:lnTo>
                  <a:pt x="25" y="25"/>
                </a:lnTo>
                <a:lnTo>
                  <a:pt x="25" y="23"/>
                </a:lnTo>
                <a:lnTo>
                  <a:pt x="25" y="23"/>
                </a:lnTo>
                <a:lnTo>
                  <a:pt x="25" y="21"/>
                </a:lnTo>
                <a:lnTo>
                  <a:pt x="25" y="21"/>
                </a:lnTo>
                <a:lnTo>
                  <a:pt x="25" y="19"/>
                </a:lnTo>
                <a:lnTo>
                  <a:pt x="27" y="19"/>
                </a:lnTo>
                <a:lnTo>
                  <a:pt x="27" y="19"/>
                </a:lnTo>
                <a:lnTo>
                  <a:pt x="27" y="17"/>
                </a:lnTo>
                <a:lnTo>
                  <a:pt x="27" y="17"/>
                </a:lnTo>
                <a:lnTo>
                  <a:pt x="27" y="15"/>
                </a:lnTo>
                <a:lnTo>
                  <a:pt x="25" y="15"/>
                </a:lnTo>
                <a:lnTo>
                  <a:pt x="25" y="15"/>
                </a:lnTo>
                <a:lnTo>
                  <a:pt x="27" y="12"/>
                </a:lnTo>
                <a:lnTo>
                  <a:pt x="29" y="12"/>
                </a:lnTo>
                <a:lnTo>
                  <a:pt x="29" y="10"/>
                </a:lnTo>
                <a:lnTo>
                  <a:pt x="32" y="10"/>
                </a:lnTo>
                <a:lnTo>
                  <a:pt x="32" y="15"/>
                </a:lnTo>
                <a:lnTo>
                  <a:pt x="32" y="15"/>
                </a:lnTo>
                <a:lnTo>
                  <a:pt x="32" y="15"/>
                </a:lnTo>
                <a:lnTo>
                  <a:pt x="34" y="15"/>
                </a:lnTo>
                <a:lnTo>
                  <a:pt x="34" y="15"/>
                </a:lnTo>
                <a:lnTo>
                  <a:pt x="34" y="17"/>
                </a:lnTo>
                <a:lnTo>
                  <a:pt x="34" y="17"/>
                </a:lnTo>
                <a:lnTo>
                  <a:pt x="34" y="17"/>
                </a:lnTo>
                <a:lnTo>
                  <a:pt x="34" y="19"/>
                </a:lnTo>
                <a:lnTo>
                  <a:pt x="34" y="19"/>
                </a:lnTo>
                <a:lnTo>
                  <a:pt x="34" y="19"/>
                </a:lnTo>
                <a:lnTo>
                  <a:pt x="38" y="21"/>
                </a:lnTo>
                <a:lnTo>
                  <a:pt x="38" y="21"/>
                </a:lnTo>
                <a:lnTo>
                  <a:pt x="38" y="23"/>
                </a:lnTo>
                <a:lnTo>
                  <a:pt x="36" y="23"/>
                </a:lnTo>
                <a:close/>
                <a:moveTo>
                  <a:pt x="10" y="44"/>
                </a:moveTo>
                <a:lnTo>
                  <a:pt x="8" y="46"/>
                </a:lnTo>
                <a:lnTo>
                  <a:pt x="4" y="46"/>
                </a:lnTo>
                <a:lnTo>
                  <a:pt x="2" y="44"/>
                </a:lnTo>
                <a:lnTo>
                  <a:pt x="0" y="44"/>
                </a:lnTo>
                <a:lnTo>
                  <a:pt x="0" y="44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2" y="48"/>
                </a:lnTo>
                <a:lnTo>
                  <a:pt x="2" y="48"/>
                </a:lnTo>
                <a:lnTo>
                  <a:pt x="2" y="46"/>
                </a:lnTo>
                <a:lnTo>
                  <a:pt x="4" y="46"/>
                </a:lnTo>
                <a:lnTo>
                  <a:pt x="6" y="48"/>
                </a:lnTo>
                <a:lnTo>
                  <a:pt x="6" y="48"/>
                </a:lnTo>
                <a:lnTo>
                  <a:pt x="6" y="48"/>
                </a:lnTo>
                <a:lnTo>
                  <a:pt x="8" y="48"/>
                </a:lnTo>
                <a:lnTo>
                  <a:pt x="10" y="48"/>
                </a:lnTo>
                <a:lnTo>
                  <a:pt x="13" y="46"/>
                </a:lnTo>
                <a:lnTo>
                  <a:pt x="13" y="46"/>
                </a:lnTo>
                <a:lnTo>
                  <a:pt x="13" y="44"/>
                </a:lnTo>
                <a:lnTo>
                  <a:pt x="10" y="46"/>
                </a:lnTo>
                <a:lnTo>
                  <a:pt x="10" y="44"/>
                </a:lnTo>
                <a:close/>
                <a:moveTo>
                  <a:pt x="36" y="21"/>
                </a:moveTo>
                <a:lnTo>
                  <a:pt x="36" y="21"/>
                </a:lnTo>
                <a:lnTo>
                  <a:pt x="34" y="21"/>
                </a:lnTo>
                <a:lnTo>
                  <a:pt x="34" y="21"/>
                </a:lnTo>
                <a:lnTo>
                  <a:pt x="29" y="23"/>
                </a:lnTo>
                <a:lnTo>
                  <a:pt x="27" y="25"/>
                </a:lnTo>
                <a:lnTo>
                  <a:pt x="27" y="25"/>
                </a:lnTo>
                <a:lnTo>
                  <a:pt x="27" y="25"/>
                </a:lnTo>
                <a:lnTo>
                  <a:pt x="32" y="27"/>
                </a:lnTo>
                <a:lnTo>
                  <a:pt x="32" y="27"/>
                </a:lnTo>
                <a:lnTo>
                  <a:pt x="34" y="25"/>
                </a:lnTo>
                <a:lnTo>
                  <a:pt x="34" y="25"/>
                </a:lnTo>
                <a:lnTo>
                  <a:pt x="36" y="23"/>
                </a:lnTo>
                <a:lnTo>
                  <a:pt x="36" y="23"/>
                </a:lnTo>
                <a:lnTo>
                  <a:pt x="38" y="23"/>
                </a:lnTo>
                <a:lnTo>
                  <a:pt x="38" y="21"/>
                </a:lnTo>
                <a:lnTo>
                  <a:pt x="36" y="21"/>
                </a:lnTo>
                <a:close/>
                <a:moveTo>
                  <a:pt x="6" y="40"/>
                </a:moveTo>
                <a:lnTo>
                  <a:pt x="6" y="38"/>
                </a:lnTo>
                <a:lnTo>
                  <a:pt x="8" y="40"/>
                </a:lnTo>
                <a:lnTo>
                  <a:pt x="10" y="40"/>
                </a:lnTo>
                <a:lnTo>
                  <a:pt x="10" y="40"/>
                </a:lnTo>
                <a:lnTo>
                  <a:pt x="10" y="40"/>
                </a:lnTo>
                <a:lnTo>
                  <a:pt x="8" y="38"/>
                </a:lnTo>
                <a:lnTo>
                  <a:pt x="6" y="38"/>
                </a:lnTo>
                <a:lnTo>
                  <a:pt x="4" y="38"/>
                </a:lnTo>
                <a:lnTo>
                  <a:pt x="4" y="38"/>
                </a:lnTo>
                <a:lnTo>
                  <a:pt x="6" y="40"/>
                </a:lnTo>
                <a:close/>
              </a:path>
            </a:pathLst>
          </a:custGeom>
          <a:solidFill>
            <a:schemeClr val="accent6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90" name="Freeform 490"/>
          <p:cNvSpPr>
            <a:spLocks noEditPoints="1"/>
          </p:cNvSpPr>
          <p:nvPr/>
        </p:nvSpPr>
        <p:spPr bwMode="auto">
          <a:xfrm>
            <a:off x="2854324" y="3922713"/>
            <a:ext cx="7938" cy="6350"/>
          </a:xfrm>
          <a:custGeom>
            <a:avLst/>
            <a:gdLst>
              <a:gd name="T0" fmla="*/ 0 w 5"/>
              <a:gd name="T1" fmla="*/ 0 h 4"/>
              <a:gd name="T2" fmla="*/ 0 w 5"/>
              <a:gd name="T3" fmla="*/ 2 h 4"/>
              <a:gd name="T4" fmla="*/ 0 w 5"/>
              <a:gd name="T5" fmla="*/ 2 h 4"/>
              <a:gd name="T6" fmla="*/ 0 w 5"/>
              <a:gd name="T7" fmla="*/ 2 h 4"/>
              <a:gd name="T8" fmla="*/ 0 w 5"/>
              <a:gd name="T9" fmla="*/ 2 h 4"/>
              <a:gd name="T10" fmla="*/ 0 w 5"/>
              <a:gd name="T11" fmla="*/ 2 h 4"/>
              <a:gd name="T12" fmla="*/ 0 w 5"/>
              <a:gd name="T13" fmla="*/ 0 h 4"/>
              <a:gd name="T14" fmla="*/ 0 w 5"/>
              <a:gd name="T15" fmla="*/ 0 h 4"/>
              <a:gd name="T16" fmla="*/ 5 w 5"/>
              <a:gd name="T17" fmla="*/ 4 h 4"/>
              <a:gd name="T18" fmla="*/ 5 w 5"/>
              <a:gd name="T19" fmla="*/ 2 h 4"/>
              <a:gd name="T20" fmla="*/ 5 w 5"/>
              <a:gd name="T21" fmla="*/ 2 h 4"/>
              <a:gd name="T22" fmla="*/ 5 w 5"/>
              <a:gd name="T23" fmla="*/ 2 h 4"/>
              <a:gd name="T24" fmla="*/ 5 w 5"/>
              <a:gd name="T25" fmla="*/ 4 h 4"/>
              <a:gd name="T26" fmla="*/ 5 w 5"/>
              <a:gd name="T27" fmla="*/ 4 h 4"/>
              <a:gd name="T28" fmla="*/ 5 w 5"/>
              <a:gd name="T29" fmla="*/ 4 h 4"/>
              <a:gd name="T30" fmla="*/ 5 w 5"/>
              <a:gd name="T31" fmla="*/ 4 h 4"/>
              <a:gd name="T32" fmla="*/ 5 w 5"/>
              <a:gd name="T33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" h="4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5" y="4"/>
                </a:move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4"/>
                </a:lnTo>
                <a:lnTo>
                  <a:pt x="5" y="4"/>
                </a:lnTo>
                <a:lnTo>
                  <a:pt x="5" y="4"/>
                </a:lnTo>
                <a:lnTo>
                  <a:pt x="5" y="4"/>
                </a:lnTo>
                <a:lnTo>
                  <a:pt x="5" y="4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91" name="Freeform 491"/>
          <p:cNvSpPr>
            <a:spLocks noEditPoints="1"/>
          </p:cNvSpPr>
          <p:nvPr/>
        </p:nvSpPr>
        <p:spPr bwMode="auto">
          <a:xfrm>
            <a:off x="2262187" y="3989388"/>
            <a:ext cx="109538" cy="103188"/>
          </a:xfrm>
          <a:custGeom>
            <a:avLst/>
            <a:gdLst>
              <a:gd name="T0" fmla="*/ 67 w 69"/>
              <a:gd name="T1" fmla="*/ 2 h 65"/>
              <a:gd name="T2" fmla="*/ 65 w 69"/>
              <a:gd name="T3" fmla="*/ 0 h 65"/>
              <a:gd name="T4" fmla="*/ 61 w 69"/>
              <a:gd name="T5" fmla="*/ 2 h 65"/>
              <a:gd name="T6" fmla="*/ 55 w 69"/>
              <a:gd name="T7" fmla="*/ 4 h 65"/>
              <a:gd name="T8" fmla="*/ 55 w 69"/>
              <a:gd name="T9" fmla="*/ 4 h 65"/>
              <a:gd name="T10" fmla="*/ 53 w 69"/>
              <a:gd name="T11" fmla="*/ 4 h 65"/>
              <a:gd name="T12" fmla="*/ 50 w 69"/>
              <a:gd name="T13" fmla="*/ 6 h 65"/>
              <a:gd name="T14" fmla="*/ 44 w 69"/>
              <a:gd name="T15" fmla="*/ 4 h 65"/>
              <a:gd name="T16" fmla="*/ 40 w 69"/>
              <a:gd name="T17" fmla="*/ 6 h 65"/>
              <a:gd name="T18" fmla="*/ 38 w 69"/>
              <a:gd name="T19" fmla="*/ 6 h 65"/>
              <a:gd name="T20" fmla="*/ 38 w 69"/>
              <a:gd name="T21" fmla="*/ 10 h 65"/>
              <a:gd name="T22" fmla="*/ 31 w 69"/>
              <a:gd name="T23" fmla="*/ 15 h 65"/>
              <a:gd name="T24" fmla="*/ 29 w 69"/>
              <a:gd name="T25" fmla="*/ 17 h 65"/>
              <a:gd name="T26" fmla="*/ 25 w 69"/>
              <a:gd name="T27" fmla="*/ 15 h 65"/>
              <a:gd name="T28" fmla="*/ 21 w 69"/>
              <a:gd name="T29" fmla="*/ 19 h 65"/>
              <a:gd name="T30" fmla="*/ 15 w 69"/>
              <a:gd name="T31" fmla="*/ 19 h 65"/>
              <a:gd name="T32" fmla="*/ 15 w 69"/>
              <a:gd name="T33" fmla="*/ 25 h 65"/>
              <a:gd name="T34" fmla="*/ 12 w 69"/>
              <a:gd name="T35" fmla="*/ 27 h 65"/>
              <a:gd name="T36" fmla="*/ 10 w 69"/>
              <a:gd name="T37" fmla="*/ 32 h 65"/>
              <a:gd name="T38" fmla="*/ 4 w 69"/>
              <a:gd name="T39" fmla="*/ 32 h 65"/>
              <a:gd name="T40" fmla="*/ 2 w 69"/>
              <a:gd name="T41" fmla="*/ 29 h 65"/>
              <a:gd name="T42" fmla="*/ 8 w 69"/>
              <a:gd name="T43" fmla="*/ 38 h 65"/>
              <a:gd name="T44" fmla="*/ 17 w 69"/>
              <a:gd name="T45" fmla="*/ 46 h 65"/>
              <a:gd name="T46" fmla="*/ 29 w 69"/>
              <a:gd name="T47" fmla="*/ 61 h 65"/>
              <a:gd name="T48" fmla="*/ 31 w 69"/>
              <a:gd name="T49" fmla="*/ 59 h 65"/>
              <a:gd name="T50" fmla="*/ 34 w 69"/>
              <a:gd name="T51" fmla="*/ 59 h 65"/>
              <a:gd name="T52" fmla="*/ 44 w 69"/>
              <a:gd name="T53" fmla="*/ 61 h 65"/>
              <a:gd name="T54" fmla="*/ 50 w 69"/>
              <a:gd name="T55" fmla="*/ 61 h 65"/>
              <a:gd name="T56" fmla="*/ 53 w 69"/>
              <a:gd name="T57" fmla="*/ 65 h 65"/>
              <a:gd name="T58" fmla="*/ 59 w 69"/>
              <a:gd name="T59" fmla="*/ 65 h 65"/>
              <a:gd name="T60" fmla="*/ 61 w 69"/>
              <a:gd name="T61" fmla="*/ 63 h 65"/>
              <a:gd name="T62" fmla="*/ 59 w 69"/>
              <a:gd name="T63" fmla="*/ 57 h 65"/>
              <a:gd name="T64" fmla="*/ 61 w 69"/>
              <a:gd name="T65" fmla="*/ 53 h 65"/>
              <a:gd name="T66" fmla="*/ 59 w 69"/>
              <a:gd name="T67" fmla="*/ 49 h 65"/>
              <a:gd name="T68" fmla="*/ 59 w 69"/>
              <a:gd name="T69" fmla="*/ 46 h 65"/>
              <a:gd name="T70" fmla="*/ 61 w 69"/>
              <a:gd name="T71" fmla="*/ 46 h 65"/>
              <a:gd name="T72" fmla="*/ 61 w 69"/>
              <a:gd name="T73" fmla="*/ 40 h 65"/>
              <a:gd name="T74" fmla="*/ 63 w 69"/>
              <a:gd name="T75" fmla="*/ 36 h 65"/>
              <a:gd name="T76" fmla="*/ 63 w 69"/>
              <a:gd name="T77" fmla="*/ 38 h 65"/>
              <a:gd name="T78" fmla="*/ 63 w 69"/>
              <a:gd name="T79" fmla="*/ 40 h 65"/>
              <a:gd name="T80" fmla="*/ 63 w 69"/>
              <a:gd name="T81" fmla="*/ 25 h 65"/>
              <a:gd name="T82" fmla="*/ 67 w 69"/>
              <a:gd name="T83" fmla="*/ 13 h 65"/>
              <a:gd name="T84" fmla="*/ 67 w 69"/>
              <a:gd name="T85" fmla="*/ 4 h 65"/>
              <a:gd name="T86" fmla="*/ 67 w 69"/>
              <a:gd name="T87" fmla="*/ 2 h 65"/>
              <a:gd name="T88" fmla="*/ 21 w 69"/>
              <a:gd name="T89" fmla="*/ 44 h 65"/>
              <a:gd name="T90" fmla="*/ 21 w 69"/>
              <a:gd name="T91" fmla="*/ 42 h 65"/>
              <a:gd name="T92" fmla="*/ 17 w 69"/>
              <a:gd name="T93" fmla="*/ 40 h 65"/>
              <a:gd name="T94" fmla="*/ 19 w 69"/>
              <a:gd name="T95" fmla="*/ 40 h 65"/>
              <a:gd name="T96" fmla="*/ 23 w 69"/>
              <a:gd name="T97" fmla="*/ 40 h 65"/>
              <a:gd name="T98" fmla="*/ 25 w 69"/>
              <a:gd name="T99" fmla="*/ 42 h 65"/>
              <a:gd name="T100" fmla="*/ 42 w 69"/>
              <a:gd name="T101" fmla="*/ 61 h 65"/>
              <a:gd name="T102" fmla="*/ 38 w 69"/>
              <a:gd name="T103" fmla="*/ 59 h 65"/>
              <a:gd name="T104" fmla="*/ 31 w 69"/>
              <a:gd name="T105" fmla="*/ 57 h 65"/>
              <a:gd name="T106" fmla="*/ 29 w 69"/>
              <a:gd name="T107" fmla="*/ 55 h 65"/>
              <a:gd name="T108" fmla="*/ 27 w 69"/>
              <a:gd name="T109" fmla="*/ 51 h 65"/>
              <a:gd name="T110" fmla="*/ 27 w 69"/>
              <a:gd name="T111" fmla="*/ 51 h 65"/>
              <a:gd name="T112" fmla="*/ 27 w 69"/>
              <a:gd name="T113" fmla="*/ 46 h 65"/>
              <a:gd name="T114" fmla="*/ 29 w 69"/>
              <a:gd name="T115" fmla="*/ 44 h 65"/>
              <a:gd name="T116" fmla="*/ 34 w 69"/>
              <a:gd name="T117" fmla="*/ 46 h 65"/>
              <a:gd name="T118" fmla="*/ 40 w 69"/>
              <a:gd name="T119" fmla="*/ 51 h 65"/>
              <a:gd name="T120" fmla="*/ 44 w 69"/>
              <a:gd name="T121" fmla="*/ 57 h 65"/>
              <a:gd name="T122" fmla="*/ 44 w 69"/>
              <a:gd name="T123" fmla="*/ 61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9" h="65">
                <a:moveTo>
                  <a:pt x="67" y="2"/>
                </a:moveTo>
                <a:lnTo>
                  <a:pt x="67" y="2"/>
                </a:lnTo>
                <a:lnTo>
                  <a:pt x="67" y="2"/>
                </a:lnTo>
                <a:lnTo>
                  <a:pt x="67" y="2"/>
                </a:lnTo>
                <a:lnTo>
                  <a:pt x="67" y="2"/>
                </a:lnTo>
                <a:lnTo>
                  <a:pt x="69" y="0"/>
                </a:lnTo>
                <a:lnTo>
                  <a:pt x="69" y="0"/>
                </a:lnTo>
                <a:lnTo>
                  <a:pt x="65" y="0"/>
                </a:lnTo>
                <a:lnTo>
                  <a:pt x="63" y="0"/>
                </a:lnTo>
                <a:lnTo>
                  <a:pt x="63" y="2"/>
                </a:lnTo>
                <a:lnTo>
                  <a:pt x="61" y="2"/>
                </a:lnTo>
                <a:lnTo>
                  <a:pt x="61" y="2"/>
                </a:lnTo>
                <a:lnTo>
                  <a:pt x="61" y="2"/>
                </a:lnTo>
                <a:lnTo>
                  <a:pt x="59" y="4"/>
                </a:lnTo>
                <a:lnTo>
                  <a:pt x="57" y="4"/>
                </a:lnTo>
                <a:lnTo>
                  <a:pt x="55" y="4"/>
                </a:lnTo>
                <a:lnTo>
                  <a:pt x="55" y="4"/>
                </a:lnTo>
                <a:lnTo>
                  <a:pt x="55" y="4"/>
                </a:lnTo>
                <a:lnTo>
                  <a:pt x="55" y="4"/>
                </a:lnTo>
                <a:lnTo>
                  <a:pt x="55" y="4"/>
                </a:lnTo>
                <a:lnTo>
                  <a:pt x="53" y="4"/>
                </a:lnTo>
                <a:lnTo>
                  <a:pt x="53" y="4"/>
                </a:lnTo>
                <a:lnTo>
                  <a:pt x="53" y="4"/>
                </a:lnTo>
                <a:lnTo>
                  <a:pt x="53" y="4"/>
                </a:lnTo>
                <a:lnTo>
                  <a:pt x="53" y="4"/>
                </a:lnTo>
                <a:lnTo>
                  <a:pt x="50" y="4"/>
                </a:lnTo>
                <a:lnTo>
                  <a:pt x="50" y="4"/>
                </a:lnTo>
                <a:lnTo>
                  <a:pt x="50" y="6"/>
                </a:lnTo>
                <a:lnTo>
                  <a:pt x="48" y="6"/>
                </a:lnTo>
                <a:lnTo>
                  <a:pt x="46" y="4"/>
                </a:lnTo>
                <a:lnTo>
                  <a:pt x="46" y="4"/>
                </a:lnTo>
                <a:lnTo>
                  <a:pt x="44" y="4"/>
                </a:lnTo>
                <a:lnTo>
                  <a:pt x="44" y="2"/>
                </a:lnTo>
                <a:lnTo>
                  <a:pt x="42" y="4"/>
                </a:lnTo>
                <a:lnTo>
                  <a:pt x="40" y="4"/>
                </a:lnTo>
                <a:lnTo>
                  <a:pt x="40" y="6"/>
                </a:lnTo>
                <a:lnTo>
                  <a:pt x="40" y="6"/>
                </a:lnTo>
                <a:lnTo>
                  <a:pt x="40" y="6"/>
                </a:lnTo>
                <a:lnTo>
                  <a:pt x="40" y="6"/>
                </a:lnTo>
                <a:lnTo>
                  <a:pt x="38" y="6"/>
                </a:lnTo>
                <a:lnTo>
                  <a:pt x="38" y="8"/>
                </a:lnTo>
                <a:lnTo>
                  <a:pt x="38" y="10"/>
                </a:lnTo>
                <a:lnTo>
                  <a:pt x="38" y="10"/>
                </a:lnTo>
                <a:lnTo>
                  <a:pt x="38" y="10"/>
                </a:lnTo>
                <a:lnTo>
                  <a:pt x="38" y="10"/>
                </a:lnTo>
                <a:lnTo>
                  <a:pt x="36" y="13"/>
                </a:lnTo>
                <a:lnTo>
                  <a:pt x="34" y="15"/>
                </a:lnTo>
                <a:lnTo>
                  <a:pt x="31" y="15"/>
                </a:lnTo>
                <a:lnTo>
                  <a:pt x="31" y="15"/>
                </a:lnTo>
                <a:lnTo>
                  <a:pt x="29" y="17"/>
                </a:lnTo>
                <a:lnTo>
                  <a:pt x="29" y="17"/>
                </a:lnTo>
                <a:lnTo>
                  <a:pt x="29" y="17"/>
                </a:lnTo>
                <a:lnTo>
                  <a:pt x="29" y="17"/>
                </a:lnTo>
                <a:lnTo>
                  <a:pt x="29" y="17"/>
                </a:lnTo>
                <a:lnTo>
                  <a:pt x="27" y="17"/>
                </a:lnTo>
                <a:lnTo>
                  <a:pt x="25" y="15"/>
                </a:lnTo>
                <a:lnTo>
                  <a:pt x="25" y="15"/>
                </a:lnTo>
                <a:lnTo>
                  <a:pt x="23" y="15"/>
                </a:lnTo>
                <a:lnTo>
                  <a:pt x="23" y="17"/>
                </a:lnTo>
                <a:lnTo>
                  <a:pt x="21" y="19"/>
                </a:lnTo>
                <a:lnTo>
                  <a:pt x="21" y="19"/>
                </a:lnTo>
                <a:lnTo>
                  <a:pt x="17" y="19"/>
                </a:lnTo>
                <a:lnTo>
                  <a:pt x="15" y="19"/>
                </a:lnTo>
                <a:lnTo>
                  <a:pt x="15" y="19"/>
                </a:lnTo>
                <a:lnTo>
                  <a:pt x="15" y="21"/>
                </a:lnTo>
                <a:lnTo>
                  <a:pt x="15" y="21"/>
                </a:lnTo>
                <a:lnTo>
                  <a:pt x="15" y="25"/>
                </a:lnTo>
                <a:lnTo>
                  <a:pt x="15" y="25"/>
                </a:lnTo>
                <a:lnTo>
                  <a:pt x="15" y="27"/>
                </a:lnTo>
                <a:lnTo>
                  <a:pt x="15" y="27"/>
                </a:lnTo>
                <a:lnTo>
                  <a:pt x="12" y="27"/>
                </a:lnTo>
                <a:lnTo>
                  <a:pt x="12" y="27"/>
                </a:lnTo>
                <a:lnTo>
                  <a:pt x="12" y="27"/>
                </a:lnTo>
                <a:lnTo>
                  <a:pt x="12" y="29"/>
                </a:lnTo>
                <a:lnTo>
                  <a:pt x="10" y="29"/>
                </a:lnTo>
                <a:lnTo>
                  <a:pt x="10" y="32"/>
                </a:lnTo>
                <a:lnTo>
                  <a:pt x="10" y="32"/>
                </a:lnTo>
                <a:lnTo>
                  <a:pt x="6" y="32"/>
                </a:lnTo>
                <a:lnTo>
                  <a:pt x="6" y="32"/>
                </a:lnTo>
                <a:lnTo>
                  <a:pt x="4" y="32"/>
                </a:lnTo>
                <a:lnTo>
                  <a:pt x="4" y="32"/>
                </a:lnTo>
                <a:lnTo>
                  <a:pt x="4" y="32"/>
                </a:lnTo>
                <a:lnTo>
                  <a:pt x="2" y="29"/>
                </a:lnTo>
                <a:lnTo>
                  <a:pt x="2" y="29"/>
                </a:lnTo>
                <a:lnTo>
                  <a:pt x="0" y="32"/>
                </a:lnTo>
                <a:lnTo>
                  <a:pt x="0" y="32"/>
                </a:lnTo>
                <a:lnTo>
                  <a:pt x="4" y="34"/>
                </a:lnTo>
                <a:lnTo>
                  <a:pt x="8" y="38"/>
                </a:lnTo>
                <a:lnTo>
                  <a:pt x="8" y="40"/>
                </a:lnTo>
                <a:lnTo>
                  <a:pt x="12" y="42"/>
                </a:lnTo>
                <a:lnTo>
                  <a:pt x="15" y="44"/>
                </a:lnTo>
                <a:lnTo>
                  <a:pt x="17" y="46"/>
                </a:lnTo>
                <a:lnTo>
                  <a:pt x="19" y="51"/>
                </a:lnTo>
                <a:lnTo>
                  <a:pt x="27" y="57"/>
                </a:lnTo>
                <a:lnTo>
                  <a:pt x="29" y="59"/>
                </a:lnTo>
                <a:lnTo>
                  <a:pt x="29" y="61"/>
                </a:lnTo>
                <a:lnTo>
                  <a:pt x="29" y="61"/>
                </a:lnTo>
                <a:lnTo>
                  <a:pt x="29" y="61"/>
                </a:lnTo>
                <a:lnTo>
                  <a:pt x="31" y="61"/>
                </a:lnTo>
                <a:lnTo>
                  <a:pt x="31" y="59"/>
                </a:lnTo>
                <a:lnTo>
                  <a:pt x="31" y="59"/>
                </a:lnTo>
                <a:lnTo>
                  <a:pt x="31" y="59"/>
                </a:lnTo>
                <a:lnTo>
                  <a:pt x="31" y="59"/>
                </a:lnTo>
                <a:lnTo>
                  <a:pt x="34" y="59"/>
                </a:lnTo>
                <a:lnTo>
                  <a:pt x="36" y="59"/>
                </a:lnTo>
                <a:lnTo>
                  <a:pt x="38" y="61"/>
                </a:lnTo>
                <a:lnTo>
                  <a:pt x="42" y="63"/>
                </a:lnTo>
                <a:lnTo>
                  <a:pt x="44" y="61"/>
                </a:lnTo>
                <a:lnTo>
                  <a:pt x="46" y="61"/>
                </a:lnTo>
                <a:lnTo>
                  <a:pt x="46" y="61"/>
                </a:lnTo>
                <a:lnTo>
                  <a:pt x="48" y="61"/>
                </a:lnTo>
                <a:lnTo>
                  <a:pt x="50" y="61"/>
                </a:lnTo>
                <a:lnTo>
                  <a:pt x="50" y="61"/>
                </a:lnTo>
                <a:lnTo>
                  <a:pt x="53" y="63"/>
                </a:lnTo>
                <a:lnTo>
                  <a:pt x="53" y="63"/>
                </a:lnTo>
                <a:lnTo>
                  <a:pt x="53" y="65"/>
                </a:lnTo>
                <a:lnTo>
                  <a:pt x="55" y="65"/>
                </a:lnTo>
                <a:lnTo>
                  <a:pt x="55" y="65"/>
                </a:lnTo>
                <a:lnTo>
                  <a:pt x="57" y="65"/>
                </a:lnTo>
                <a:lnTo>
                  <a:pt x="59" y="65"/>
                </a:lnTo>
                <a:lnTo>
                  <a:pt x="61" y="65"/>
                </a:lnTo>
                <a:lnTo>
                  <a:pt x="61" y="63"/>
                </a:lnTo>
                <a:lnTo>
                  <a:pt x="61" y="63"/>
                </a:lnTo>
                <a:lnTo>
                  <a:pt x="61" y="63"/>
                </a:lnTo>
                <a:lnTo>
                  <a:pt x="61" y="61"/>
                </a:lnTo>
                <a:lnTo>
                  <a:pt x="59" y="59"/>
                </a:lnTo>
                <a:lnTo>
                  <a:pt x="59" y="57"/>
                </a:lnTo>
                <a:lnTo>
                  <a:pt x="59" y="57"/>
                </a:lnTo>
                <a:lnTo>
                  <a:pt x="59" y="55"/>
                </a:lnTo>
                <a:lnTo>
                  <a:pt x="59" y="55"/>
                </a:lnTo>
                <a:lnTo>
                  <a:pt x="61" y="53"/>
                </a:lnTo>
                <a:lnTo>
                  <a:pt x="61" y="53"/>
                </a:lnTo>
                <a:lnTo>
                  <a:pt x="61" y="51"/>
                </a:lnTo>
                <a:lnTo>
                  <a:pt x="61" y="49"/>
                </a:lnTo>
                <a:lnTo>
                  <a:pt x="61" y="49"/>
                </a:lnTo>
                <a:lnTo>
                  <a:pt x="59" y="49"/>
                </a:lnTo>
                <a:lnTo>
                  <a:pt x="59" y="49"/>
                </a:lnTo>
                <a:lnTo>
                  <a:pt x="59" y="49"/>
                </a:lnTo>
                <a:lnTo>
                  <a:pt x="59" y="46"/>
                </a:lnTo>
                <a:lnTo>
                  <a:pt x="59" y="46"/>
                </a:lnTo>
                <a:lnTo>
                  <a:pt x="61" y="46"/>
                </a:lnTo>
                <a:lnTo>
                  <a:pt x="61" y="46"/>
                </a:lnTo>
                <a:lnTo>
                  <a:pt x="61" y="46"/>
                </a:lnTo>
                <a:lnTo>
                  <a:pt x="61" y="46"/>
                </a:lnTo>
                <a:lnTo>
                  <a:pt x="61" y="42"/>
                </a:lnTo>
                <a:lnTo>
                  <a:pt x="61" y="42"/>
                </a:lnTo>
                <a:lnTo>
                  <a:pt x="61" y="40"/>
                </a:lnTo>
                <a:lnTo>
                  <a:pt x="61" y="40"/>
                </a:lnTo>
                <a:lnTo>
                  <a:pt x="61" y="38"/>
                </a:lnTo>
                <a:lnTo>
                  <a:pt x="61" y="38"/>
                </a:lnTo>
                <a:lnTo>
                  <a:pt x="61" y="38"/>
                </a:lnTo>
                <a:lnTo>
                  <a:pt x="63" y="36"/>
                </a:lnTo>
                <a:lnTo>
                  <a:pt x="63" y="36"/>
                </a:lnTo>
                <a:lnTo>
                  <a:pt x="63" y="36"/>
                </a:lnTo>
                <a:lnTo>
                  <a:pt x="63" y="38"/>
                </a:lnTo>
                <a:lnTo>
                  <a:pt x="63" y="38"/>
                </a:lnTo>
                <a:lnTo>
                  <a:pt x="63" y="40"/>
                </a:lnTo>
                <a:lnTo>
                  <a:pt x="63" y="40"/>
                </a:lnTo>
                <a:lnTo>
                  <a:pt x="63" y="40"/>
                </a:lnTo>
                <a:lnTo>
                  <a:pt x="63" y="40"/>
                </a:lnTo>
                <a:lnTo>
                  <a:pt x="63" y="38"/>
                </a:lnTo>
                <a:lnTo>
                  <a:pt x="63" y="38"/>
                </a:lnTo>
                <a:lnTo>
                  <a:pt x="63" y="32"/>
                </a:lnTo>
                <a:lnTo>
                  <a:pt x="63" y="25"/>
                </a:lnTo>
                <a:lnTo>
                  <a:pt x="63" y="19"/>
                </a:lnTo>
                <a:lnTo>
                  <a:pt x="65" y="15"/>
                </a:lnTo>
                <a:lnTo>
                  <a:pt x="67" y="15"/>
                </a:lnTo>
                <a:lnTo>
                  <a:pt x="67" y="13"/>
                </a:lnTo>
                <a:lnTo>
                  <a:pt x="69" y="10"/>
                </a:lnTo>
                <a:lnTo>
                  <a:pt x="69" y="10"/>
                </a:lnTo>
                <a:lnTo>
                  <a:pt x="67" y="4"/>
                </a:lnTo>
                <a:lnTo>
                  <a:pt x="67" y="4"/>
                </a:lnTo>
                <a:lnTo>
                  <a:pt x="65" y="4"/>
                </a:lnTo>
                <a:lnTo>
                  <a:pt x="65" y="2"/>
                </a:lnTo>
                <a:lnTo>
                  <a:pt x="65" y="2"/>
                </a:lnTo>
                <a:lnTo>
                  <a:pt x="67" y="2"/>
                </a:lnTo>
                <a:close/>
                <a:moveTo>
                  <a:pt x="25" y="42"/>
                </a:moveTo>
                <a:lnTo>
                  <a:pt x="23" y="44"/>
                </a:lnTo>
                <a:lnTo>
                  <a:pt x="23" y="44"/>
                </a:lnTo>
                <a:lnTo>
                  <a:pt x="21" y="44"/>
                </a:lnTo>
                <a:lnTo>
                  <a:pt x="21" y="42"/>
                </a:lnTo>
                <a:lnTo>
                  <a:pt x="21" y="42"/>
                </a:lnTo>
                <a:lnTo>
                  <a:pt x="21" y="42"/>
                </a:lnTo>
                <a:lnTo>
                  <a:pt x="21" y="42"/>
                </a:lnTo>
                <a:lnTo>
                  <a:pt x="21" y="42"/>
                </a:lnTo>
                <a:lnTo>
                  <a:pt x="19" y="42"/>
                </a:lnTo>
                <a:lnTo>
                  <a:pt x="19" y="42"/>
                </a:lnTo>
                <a:lnTo>
                  <a:pt x="17" y="40"/>
                </a:lnTo>
                <a:lnTo>
                  <a:pt x="17" y="40"/>
                </a:lnTo>
                <a:lnTo>
                  <a:pt x="17" y="40"/>
                </a:lnTo>
                <a:lnTo>
                  <a:pt x="17" y="40"/>
                </a:lnTo>
                <a:lnTo>
                  <a:pt x="19" y="40"/>
                </a:lnTo>
                <a:lnTo>
                  <a:pt x="19" y="40"/>
                </a:lnTo>
                <a:lnTo>
                  <a:pt x="21" y="38"/>
                </a:lnTo>
                <a:lnTo>
                  <a:pt x="21" y="38"/>
                </a:lnTo>
                <a:lnTo>
                  <a:pt x="23" y="40"/>
                </a:lnTo>
                <a:lnTo>
                  <a:pt x="23" y="42"/>
                </a:lnTo>
                <a:lnTo>
                  <a:pt x="25" y="42"/>
                </a:lnTo>
                <a:lnTo>
                  <a:pt x="25" y="42"/>
                </a:lnTo>
                <a:lnTo>
                  <a:pt x="25" y="42"/>
                </a:lnTo>
                <a:lnTo>
                  <a:pt x="25" y="42"/>
                </a:lnTo>
                <a:close/>
                <a:moveTo>
                  <a:pt x="44" y="61"/>
                </a:moveTo>
                <a:lnTo>
                  <a:pt x="44" y="61"/>
                </a:lnTo>
                <a:lnTo>
                  <a:pt x="42" y="61"/>
                </a:lnTo>
                <a:lnTo>
                  <a:pt x="42" y="61"/>
                </a:lnTo>
                <a:lnTo>
                  <a:pt x="42" y="61"/>
                </a:lnTo>
                <a:lnTo>
                  <a:pt x="40" y="61"/>
                </a:lnTo>
                <a:lnTo>
                  <a:pt x="38" y="59"/>
                </a:lnTo>
                <a:lnTo>
                  <a:pt x="36" y="59"/>
                </a:lnTo>
                <a:lnTo>
                  <a:pt x="34" y="59"/>
                </a:lnTo>
                <a:lnTo>
                  <a:pt x="31" y="57"/>
                </a:lnTo>
                <a:lnTo>
                  <a:pt x="31" y="57"/>
                </a:lnTo>
                <a:lnTo>
                  <a:pt x="31" y="57"/>
                </a:lnTo>
                <a:lnTo>
                  <a:pt x="29" y="57"/>
                </a:lnTo>
                <a:lnTo>
                  <a:pt x="29" y="55"/>
                </a:lnTo>
                <a:lnTo>
                  <a:pt x="29" y="55"/>
                </a:lnTo>
                <a:lnTo>
                  <a:pt x="29" y="53"/>
                </a:lnTo>
                <a:lnTo>
                  <a:pt x="27" y="53"/>
                </a:lnTo>
                <a:lnTo>
                  <a:pt x="27" y="51"/>
                </a:lnTo>
                <a:lnTo>
                  <a:pt x="27" y="51"/>
                </a:lnTo>
                <a:lnTo>
                  <a:pt x="27" y="51"/>
                </a:lnTo>
                <a:lnTo>
                  <a:pt x="27" y="51"/>
                </a:lnTo>
                <a:lnTo>
                  <a:pt x="27" y="51"/>
                </a:lnTo>
                <a:lnTo>
                  <a:pt x="27" y="51"/>
                </a:lnTo>
                <a:lnTo>
                  <a:pt x="27" y="49"/>
                </a:lnTo>
                <a:lnTo>
                  <a:pt x="27" y="49"/>
                </a:lnTo>
                <a:lnTo>
                  <a:pt x="27" y="46"/>
                </a:lnTo>
                <a:lnTo>
                  <a:pt x="27" y="46"/>
                </a:lnTo>
                <a:lnTo>
                  <a:pt x="27" y="46"/>
                </a:lnTo>
                <a:lnTo>
                  <a:pt x="27" y="44"/>
                </a:lnTo>
                <a:lnTo>
                  <a:pt x="29" y="44"/>
                </a:lnTo>
                <a:lnTo>
                  <a:pt x="29" y="44"/>
                </a:lnTo>
                <a:lnTo>
                  <a:pt x="29" y="44"/>
                </a:lnTo>
                <a:lnTo>
                  <a:pt x="31" y="44"/>
                </a:lnTo>
                <a:lnTo>
                  <a:pt x="31" y="46"/>
                </a:lnTo>
                <a:lnTo>
                  <a:pt x="34" y="46"/>
                </a:lnTo>
                <a:lnTo>
                  <a:pt x="34" y="49"/>
                </a:lnTo>
                <a:lnTo>
                  <a:pt x="36" y="49"/>
                </a:lnTo>
                <a:lnTo>
                  <a:pt x="38" y="51"/>
                </a:lnTo>
                <a:lnTo>
                  <a:pt x="40" y="51"/>
                </a:lnTo>
                <a:lnTo>
                  <a:pt x="42" y="53"/>
                </a:lnTo>
                <a:lnTo>
                  <a:pt x="42" y="55"/>
                </a:lnTo>
                <a:lnTo>
                  <a:pt x="44" y="57"/>
                </a:lnTo>
                <a:lnTo>
                  <a:pt x="44" y="57"/>
                </a:lnTo>
                <a:lnTo>
                  <a:pt x="44" y="59"/>
                </a:lnTo>
                <a:lnTo>
                  <a:pt x="44" y="59"/>
                </a:lnTo>
                <a:lnTo>
                  <a:pt x="44" y="59"/>
                </a:lnTo>
                <a:lnTo>
                  <a:pt x="44" y="61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92" name="Freeform 492"/>
          <p:cNvSpPr>
            <a:spLocks noEditPoints="1"/>
          </p:cNvSpPr>
          <p:nvPr/>
        </p:nvSpPr>
        <p:spPr bwMode="auto">
          <a:xfrm>
            <a:off x="4449762" y="4016375"/>
            <a:ext cx="288925" cy="234950"/>
          </a:xfrm>
          <a:custGeom>
            <a:avLst/>
            <a:gdLst>
              <a:gd name="T0" fmla="*/ 70 w 182"/>
              <a:gd name="T1" fmla="*/ 144 h 148"/>
              <a:gd name="T2" fmla="*/ 180 w 182"/>
              <a:gd name="T3" fmla="*/ 23 h 148"/>
              <a:gd name="T4" fmla="*/ 176 w 182"/>
              <a:gd name="T5" fmla="*/ 19 h 148"/>
              <a:gd name="T6" fmla="*/ 163 w 182"/>
              <a:gd name="T7" fmla="*/ 4 h 148"/>
              <a:gd name="T8" fmla="*/ 150 w 182"/>
              <a:gd name="T9" fmla="*/ 10 h 148"/>
              <a:gd name="T10" fmla="*/ 135 w 182"/>
              <a:gd name="T11" fmla="*/ 8 h 148"/>
              <a:gd name="T12" fmla="*/ 112 w 182"/>
              <a:gd name="T13" fmla="*/ 10 h 148"/>
              <a:gd name="T14" fmla="*/ 89 w 182"/>
              <a:gd name="T15" fmla="*/ 12 h 148"/>
              <a:gd name="T16" fmla="*/ 70 w 182"/>
              <a:gd name="T17" fmla="*/ 12 h 148"/>
              <a:gd name="T18" fmla="*/ 64 w 182"/>
              <a:gd name="T19" fmla="*/ 12 h 148"/>
              <a:gd name="T20" fmla="*/ 55 w 182"/>
              <a:gd name="T21" fmla="*/ 4 h 148"/>
              <a:gd name="T22" fmla="*/ 40 w 182"/>
              <a:gd name="T23" fmla="*/ 2 h 148"/>
              <a:gd name="T24" fmla="*/ 28 w 182"/>
              <a:gd name="T25" fmla="*/ 4 h 148"/>
              <a:gd name="T26" fmla="*/ 21 w 182"/>
              <a:gd name="T27" fmla="*/ 15 h 148"/>
              <a:gd name="T28" fmla="*/ 15 w 182"/>
              <a:gd name="T29" fmla="*/ 27 h 148"/>
              <a:gd name="T30" fmla="*/ 15 w 182"/>
              <a:gd name="T31" fmla="*/ 34 h 148"/>
              <a:gd name="T32" fmla="*/ 15 w 182"/>
              <a:gd name="T33" fmla="*/ 42 h 148"/>
              <a:gd name="T34" fmla="*/ 17 w 182"/>
              <a:gd name="T35" fmla="*/ 48 h 148"/>
              <a:gd name="T36" fmla="*/ 15 w 182"/>
              <a:gd name="T37" fmla="*/ 53 h 148"/>
              <a:gd name="T38" fmla="*/ 15 w 182"/>
              <a:gd name="T39" fmla="*/ 59 h 148"/>
              <a:gd name="T40" fmla="*/ 11 w 182"/>
              <a:gd name="T41" fmla="*/ 65 h 148"/>
              <a:gd name="T42" fmla="*/ 7 w 182"/>
              <a:gd name="T43" fmla="*/ 74 h 148"/>
              <a:gd name="T44" fmla="*/ 0 w 182"/>
              <a:gd name="T45" fmla="*/ 84 h 148"/>
              <a:gd name="T46" fmla="*/ 0 w 182"/>
              <a:gd name="T47" fmla="*/ 97 h 148"/>
              <a:gd name="T48" fmla="*/ 0 w 182"/>
              <a:gd name="T49" fmla="*/ 103 h 148"/>
              <a:gd name="T50" fmla="*/ 2 w 182"/>
              <a:gd name="T51" fmla="*/ 110 h 148"/>
              <a:gd name="T52" fmla="*/ 11 w 182"/>
              <a:gd name="T53" fmla="*/ 114 h 148"/>
              <a:gd name="T54" fmla="*/ 13 w 182"/>
              <a:gd name="T55" fmla="*/ 114 h 148"/>
              <a:gd name="T56" fmla="*/ 34 w 182"/>
              <a:gd name="T57" fmla="*/ 120 h 148"/>
              <a:gd name="T58" fmla="*/ 40 w 182"/>
              <a:gd name="T59" fmla="*/ 127 h 148"/>
              <a:gd name="T60" fmla="*/ 43 w 182"/>
              <a:gd name="T61" fmla="*/ 127 h 148"/>
              <a:gd name="T62" fmla="*/ 40 w 182"/>
              <a:gd name="T63" fmla="*/ 131 h 148"/>
              <a:gd name="T64" fmla="*/ 40 w 182"/>
              <a:gd name="T65" fmla="*/ 133 h 148"/>
              <a:gd name="T66" fmla="*/ 40 w 182"/>
              <a:gd name="T67" fmla="*/ 135 h 148"/>
              <a:gd name="T68" fmla="*/ 49 w 182"/>
              <a:gd name="T69" fmla="*/ 146 h 148"/>
              <a:gd name="T70" fmla="*/ 55 w 182"/>
              <a:gd name="T71" fmla="*/ 146 h 148"/>
              <a:gd name="T72" fmla="*/ 59 w 182"/>
              <a:gd name="T73" fmla="*/ 146 h 148"/>
              <a:gd name="T74" fmla="*/ 62 w 182"/>
              <a:gd name="T75" fmla="*/ 146 h 148"/>
              <a:gd name="T76" fmla="*/ 62 w 182"/>
              <a:gd name="T77" fmla="*/ 141 h 148"/>
              <a:gd name="T78" fmla="*/ 66 w 182"/>
              <a:gd name="T79" fmla="*/ 146 h 148"/>
              <a:gd name="T80" fmla="*/ 70 w 182"/>
              <a:gd name="T81" fmla="*/ 141 h 148"/>
              <a:gd name="T82" fmla="*/ 74 w 182"/>
              <a:gd name="T83" fmla="*/ 144 h 148"/>
              <a:gd name="T84" fmla="*/ 85 w 182"/>
              <a:gd name="T85" fmla="*/ 137 h 148"/>
              <a:gd name="T86" fmla="*/ 89 w 182"/>
              <a:gd name="T87" fmla="*/ 139 h 148"/>
              <a:gd name="T88" fmla="*/ 95 w 182"/>
              <a:gd name="T89" fmla="*/ 129 h 148"/>
              <a:gd name="T90" fmla="*/ 102 w 182"/>
              <a:gd name="T91" fmla="*/ 116 h 148"/>
              <a:gd name="T92" fmla="*/ 108 w 182"/>
              <a:gd name="T93" fmla="*/ 110 h 148"/>
              <a:gd name="T94" fmla="*/ 114 w 182"/>
              <a:gd name="T95" fmla="*/ 108 h 148"/>
              <a:gd name="T96" fmla="*/ 121 w 182"/>
              <a:gd name="T97" fmla="*/ 105 h 148"/>
              <a:gd name="T98" fmla="*/ 127 w 182"/>
              <a:gd name="T99" fmla="*/ 110 h 148"/>
              <a:gd name="T100" fmla="*/ 131 w 182"/>
              <a:gd name="T101" fmla="*/ 114 h 148"/>
              <a:gd name="T102" fmla="*/ 135 w 182"/>
              <a:gd name="T103" fmla="*/ 108 h 148"/>
              <a:gd name="T104" fmla="*/ 140 w 182"/>
              <a:gd name="T105" fmla="*/ 101 h 148"/>
              <a:gd name="T106" fmla="*/ 144 w 182"/>
              <a:gd name="T107" fmla="*/ 91 h 148"/>
              <a:gd name="T108" fmla="*/ 152 w 182"/>
              <a:gd name="T109" fmla="*/ 80 h 148"/>
              <a:gd name="T110" fmla="*/ 157 w 182"/>
              <a:gd name="T111" fmla="*/ 72 h 148"/>
              <a:gd name="T112" fmla="*/ 161 w 182"/>
              <a:gd name="T113" fmla="*/ 63 h 148"/>
              <a:gd name="T114" fmla="*/ 165 w 182"/>
              <a:gd name="T115" fmla="*/ 51 h 148"/>
              <a:gd name="T116" fmla="*/ 176 w 182"/>
              <a:gd name="T117" fmla="*/ 40 h 148"/>
              <a:gd name="T118" fmla="*/ 182 w 182"/>
              <a:gd name="T119" fmla="*/ 34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82" h="148">
                <a:moveTo>
                  <a:pt x="70" y="144"/>
                </a:moveTo>
                <a:lnTo>
                  <a:pt x="68" y="146"/>
                </a:lnTo>
                <a:lnTo>
                  <a:pt x="70" y="146"/>
                </a:lnTo>
                <a:lnTo>
                  <a:pt x="70" y="146"/>
                </a:lnTo>
                <a:lnTo>
                  <a:pt x="70" y="144"/>
                </a:lnTo>
                <a:lnTo>
                  <a:pt x="70" y="144"/>
                </a:lnTo>
                <a:lnTo>
                  <a:pt x="70" y="144"/>
                </a:lnTo>
                <a:close/>
                <a:moveTo>
                  <a:pt x="182" y="27"/>
                </a:moveTo>
                <a:lnTo>
                  <a:pt x="182" y="25"/>
                </a:lnTo>
                <a:lnTo>
                  <a:pt x="182" y="25"/>
                </a:lnTo>
                <a:lnTo>
                  <a:pt x="180" y="25"/>
                </a:lnTo>
                <a:lnTo>
                  <a:pt x="180" y="23"/>
                </a:lnTo>
                <a:lnTo>
                  <a:pt x="178" y="23"/>
                </a:lnTo>
                <a:lnTo>
                  <a:pt x="176" y="23"/>
                </a:lnTo>
                <a:lnTo>
                  <a:pt x="176" y="23"/>
                </a:lnTo>
                <a:lnTo>
                  <a:pt x="176" y="21"/>
                </a:lnTo>
                <a:lnTo>
                  <a:pt x="176" y="21"/>
                </a:lnTo>
                <a:lnTo>
                  <a:pt x="176" y="19"/>
                </a:lnTo>
                <a:lnTo>
                  <a:pt x="173" y="12"/>
                </a:lnTo>
                <a:lnTo>
                  <a:pt x="171" y="10"/>
                </a:lnTo>
                <a:lnTo>
                  <a:pt x="169" y="6"/>
                </a:lnTo>
                <a:lnTo>
                  <a:pt x="167" y="4"/>
                </a:lnTo>
                <a:lnTo>
                  <a:pt x="165" y="4"/>
                </a:lnTo>
                <a:lnTo>
                  <a:pt x="163" y="4"/>
                </a:lnTo>
                <a:lnTo>
                  <a:pt x="161" y="4"/>
                </a:lnTo>
                <a:lnTo>
                  <a:pt x="159" y="6"/>
                </a:lnTo>
                <a:lnTo>
                  <a:pt x="157" y="6"/>
                </a:lnTo>
                <a:lnTo>
                  <a:pt x="154" y="8"/>
                </a:lnTo>
                <a:lnTo>
                  <a:pt x="152" y="8"/>
                </a:lnTo>
                <a:lnTo>
                  <a:pt x="150" y="10"/>
                </a:lnTo>
                <a:lnTo>
                  <a:pt x="150" y="12"/>
                </a:lnTo>
                <a:lnTo>
                  <a:pt x="148" y="12"/>
                </a:lnTo>
                <a:lnTo>
                  <a:pt x="144" y="12"/>
                </a:lnTo>
                <a:lnTo>
                  <a:pt x="142" y="10"/>
                </a:lnTo>
                <a:lnTo>
                  <a:pt x="138" y="8"/>
                </a:lnTo>
                <a:lnTo>
                  <a:pt x="135" y="8"/>
                </a:lnTo>
                <a:lnTo>
                  <a:pt x="133" y="8"/>
                </a:lnTo>
                <a:lnTo>
                  <a:pt x="127" y="8"/>
                </a:lnTo>
                <a:lnTo>
                  <a:pt x="119" y="8"/>
                </a:lnTo>
                <a:lnTo>
                  <a:pt x="114" y="10"/>
                </a:lnTo>
                <a:lnTo>
                  <a:pt x="114" y="10"/>
                </a:lnTo>
                <a:lnTo>
                  <a:pt x="112" y="10"/>
                </a:lnTo>
                <a:lnTo>
                  <a:pt x="110" y="12"/>
                </a:lnTo>
                <a:lnTo>
                  <a:pt x="106" y="17"/>
                </a:lnTo>
                <a:lnTo>
                  <a:pt x="100" y="17"/>
                </a:lnTo>
                <a:lnTo>
                  <a:pt x="95" y="17"/>
                </a:lnTo>
                <a:lnTo>
                  <a:pt x="93" y="15"/>
                </a:lnTo>
                <a:lnTo>
                  <a:pt x="89" y="12"/>
                </a:lnTo>
                <a:lnTo>
                  <a:pt x="83" y="10"/>
                </a:lnTo>
                <a:lnTo>
                  <a:pt x="81" y="8"/>
                </a:lnTo>
                <a:lnTo>
                  <a:pt x="78" y="8"/>
                </a:lnTo>
                <a:lnTo>
                  <a:pt x="78" y="8"/>
                </a:lnTo>
                <a:lnTo>
                  <a:pt x="72" y="12"/>
                </a:lnTo>
                <a:lnTo>
                  <a:pt x="70" y="12"/>
                </a:lnTo>
                <a:lnTo>
                  <a:pt x="68" y="12"/>
                </a:lnTo>
                <a:lnTo>
                  <a:pt x="68" y="12"/>
                </a:lnTo>
                <a:lnTo>
                  <a:pt x="68" y="15"/>
                </a:lnTo>
                <a:lnTo>
                  <a:pt x="66" y="15"/>
                </a:lnTo>
                <a:lnTo>
                  <a:pt x="66" y="15"/>
                </a:lnTo>
                <a:lnTo>
                  <a:pt x="64" y="12"/>
                </a:lnTo>
                <a:lnTo>
                  <a:pt x="64" y="12"/>
                </a:lnTo>
                <a:lnTo>
                  <a:pt x="59" y="8"/>
                </a:lnTo>
                <a:lnTo>
                  <a:pt x="59" y="8"/>
                </a:lnTo>
                <a:lnTo>
                  <a:pt x="59" y="6"/>
                </a:lnTo>
                <a:lnTo>
                  <a:pt x="57" y="4"/>
                </a:lnTo>
                <a:lnTo>
                  <a:pt x="55" y="4"/>
                </a:lnTo>
                <a:lnTo>
                  <a:pt x="55" y="4"/>
                </a:lnTo>
                <a:lnTo>
                  <a:pt x="53" y="4"/>
                </a:lnTo>
                <a:lnTo>
                  <a:pt x="49" y="2"/>
                </a:lnTo>
                <a:lnTo>
                  <a:pt x="43" y="0"/>
                </a:lnTo>
                <a:lnTo>
                  <a:pt x="43" y="0"/>
                </a:lnTo>
                <a:lnTo>
                  <a:pt x="40" y="2"/>
                </a:lnTo>
                <a:lnTo>
                  <a:pt x="38" y="2"/>
                </a:lnTo>
                <a:lnTo>
                  <a:pt x="36" y="2"/>
                </a:lnTo>
                <a:lnTo>
                  <a:pt x="34" y="2"/>
                </a:lnTo>
                <a:lnTo>
                  <a:pt x="32" y="2"/>
                </a:lnTo>
                <a:lnTo>
                  <a:pt x="30" y="2"/>
                </a:lnTo>
                <a:lnTo>
                  <a:pt x="28" y="4"/>
                </a:lnTo>
                <a:lnTo>
                  <a:pt x="26" y="4"/>
                </a:lnTo>
                <a:lnTo>
                  <a:pt x="24" y="6"/>
                </a:lnTo>
                <a:lnTo>
                  <a:pt x="24" y="6"/>
                </a:lnTo>
                <a:lnTo>
                  <a:pt x="24" y="6"/>
                </a:lnTo>
                <a:lnTo>
                  <a:pt x="21" y="12"/>
                </a:lnTo>
                <a:lnTo>
                  <a:pt x="21" y="15"/>
                </a:lnTo>
                <a:lnTo>
                  <a:pt x="19" y="17"/>
                </a:lnTo>
                <a:lnTo>
                  <a:pt x="17" y="19"/>
                </a:lnTo>
                <a:lnTo>
                  <a:pt x="15" y="21"/>
                </a:lnTo>
                <a:lnTo>
                  <a:pt x="15" y="23"/>
                </a:lnTo>
                <a:lnTo>
                  <a:pt x="15" y="25"/>
                </a:lnTo>
                <a:lnTo>
                  <a:pt x="15" y="27"/>
                </a:lnTo>
                <a:lnTo>
                  <a:pt x="15" y="29"/>
                </a:lnTo>
                <a:lnTo>
                  <a:pt x="15" y="29"/>
                </a:lnTo>
                <a:lnTo>
                  <a:pt x="15" y="32"/>
                </a:lnTo>
                <a:lnTo>
                  <a:pt x="15" y="32"/>
                </a:lnTo>
                <a:lnTo>
                  <a:pt x="15" y="32"/>
                </a:lnTo>
                <a:lnTo>
                  <a:pt x="15" y="34"/>
                </a:lnTo>
                <a:lnTo>
                  <a:pt x="15" y="34"/>
                </a:lnTo>
                <a:lnTo>
                  <a:pt x="15" y="34"/>
                </a:lnTo>
                <a:lnTo>
                  <a:pt x="13" y="36"/>
                </a:lnTo>
                <a:lnTo>
                  <a:pt x="13" y="38"/>
                </a:lnTo>
                <a:lnTo>
                  <a:pt x="13" y="38"/>
                </a:lnTo>
                <a:lnTo>
                  <a:pt x="15" y="42"/>
                </a:lnTo>
                <a:lnTo>
                  <a:pt x="15" y="42"/>
                </a:lnTo>
                <a:lnTo>
                  <a:pt x="15" y="42"/>
                </a:lnTo>
                <a:lnTo>
                  <a:pt x="15" y="44"/>
                </a:lnTo>
                <a:lnTo>
                  <a:pt x="17" y="44"/>
                </a:lnTo>
                <a:lnTo>
                  <a:pt x="17" y="46"/>
                </a:lnTo>
                <a:lnTo>
                  <a:pt x="17" y="48"/>
                </a:lnTo>
                <a:lnTo>
                  <a:pt x="17" y="51"/>
                </a:lnTo>
                <a:lnTo>
                  <a:pt x="17" y="51"/>
                </a:lnTo>
                <a:lnTo>
                  <a:pt x="17" y="53"/>
                </a:lnTo>
                <a:lnTo>
                  <a:pt x="17" y="53"/>
                </a:lnTo>
                <a:lnTo>
                  <a:pt x="17" y="53"/>
                </a:lnTo>
                <a:lnTo>
                  <a:pt x="15" y="53"/>
                </a:lnTo>
                <a:lnTo>
                  <a:pt x="15" y="53"/>
                </a:lnTo>
                <a:lnTo>
                  <a:pt x="15" y="55"/>
                </a:lnTo>
                <a:lnTo>
                  <a:pt x="13" y="55"/>
                </a:lnTo>
                <a:lnTo>
                  <a:pt x="13" y="57"/>
                </a:lnTo>
                <a:lnTo>
                  <a:pt x="15" y="57"/>
                </a:lnTo>
                <a:lnTo>
                  <a:pt x="15" y="59"/>
                </a:lnTo>
                <a:lnTo>
                  <a:pt x="13" y="61"/>
                </a:lnTo>
                <a:lnTo>
                  <a:pt x="13" y="63"/>
                </a:lnTo>
                <a:lnTo>
                  <a:pt x="11" y="63"/>
                </a:lnTo>
                <a:lnTo>
                  <a:pt x="11" y="63"/>
                </a:lnTo>
                <a:lnTo>
                  <a:pt x="11" y="63"/>
                </a:lnTo>
                <a:lnTo>
                  <a:pt x="11" y="65"/>
                </a:lnTo>
                <a:lnTo>
                  <a:pt x="9" y="67"/>
                </a:lnTo>
                <a:lnTo>
                  <a:pt x="7" y="67"/>
                </a:lnTo>
                <a:lnTo>
                  <a:pt x="7" y="67"/>
                </a:lnTo>
                <a:lnTo>
                  <a:pt x="7" y="70"/>
                </a:lnTo>
                <a:lnTo>
                  <a:pt x="7" y="72"/>
                </a:lnTo>
                <a:lnTo>
                  <a:pt x="7" y="74"/>
                </a:lnTo>
                <a:lnTo>
                  <a:pt x="2" y="74"/>
                </a:lnTo>
                <a:lnTo>
                  <a:pt x="2" y="74"/>
                </a:lnTo>
                <a:lnTo>
                  <a:pt x="0" y="78"/>
                </a:lnTo>
                <a:lnTo>
                  <a:pt x="0" y="80"/>
                </a:lnTo>
                <a:lnTo>
                  <a:pt x="0" y="84"/>
                </a:lnTo>
                <a:lnTo>
                  <a:pt x="0" y="84"/>
                </a:lnTo>
                <a:lnTo>
                  <a:pt x="0" y="86"/>
                </a:lnTo>
                <a:lnTo>
                  <a:pt x="0" y="91"/>
                </a:lnTo>
                <a:lnTo>
                  <a:pt x="0" y="93"/>
                </a:lnTo>
                <a:lnTo>
                  <a:pt x="0" y="93"/>
                </a:lnTo>
                <a:lnTo>
                  <a:pt x="0" y="95"/>
                </a:lnTo>
                <a:lnTo>
                  <a:pt x="0" y="97"/>
                </a:lnTo>
                <a:lnTo>
                  <a:pt x="0" y="97"/>
                </a:lnTo>
                <a:lnTo>
                  <a:pt x="2" y="99"/>
                </a:lnTo>
                <a:lnTo>
                  <a:pt x="2" y="99"/>
                </a:lnTo>
                <a:lnTo>
                  <a:pt x="2" y="99"/>
                </a:lnTo>
                <a:lnTo>
                  <a:pt x="0" y="99"/>
                </a:lnTo>
                <a:lnTo>
                  <a:pt x="0" y="103"/>
                </a:lnTo>
                <a:lnTo>
                  <a:pt x="0" y="105"/>
                </a:lnTo>
                <a:lnTo>
                  <a:pt x="0" y="105"/>
                </a:lnTo>
                <a:lnTo>
                  <a:pt x="0" y="105"/>
                </a:lnTo>
                <a:lnTo>
                  <a:pt x="0" y="108"/>
                </a:lnTo>
                <a:lnTo>
                  <a:pt x="0" y="110"/>
                </a:lnTo>
                <a:lnTo>
                  <a:pt x="2" y="110"/>
                </a:lnTo>
                <a:lnTo>
                  <a:pt x="0" y="112"/>
                </a:lnTo>
                <a:lnTo>
                  <a:pt x="0" y="112"/>
                </a:lnTo>
                <a:lnTo>
                  <a:pt x="0" y="114"/>
                </a:lnTo>
                <a:lnTo>
                  <a:pt x="0" y="116"/>
                </a:lnTo>
                <a:lnTo>
                  <a:pt x="2" y="116"/>
                </a:lnTo>
                <a:lnTo>
                  <a:pt x="11" y="114"/>
                </a:lnTo>
                <a:lnTo>
                  <a:pt x="11" y="114"/>
                </a:lnTo>
                <a:lnTo>
                  <a:pt x="13" y="114"/>
                </a:lnTo>
                <a:lnTo>
                  <a:pt x="15" y="112"/>
                </a:lnTo>
                <a:lnTo>
                  <a:pt x="17" y="112"/>
                </a:lnTo>
                <a:lnTo>
                  <a:pt x="13" y="114"/>
                </a:lnTo>
                <a:lnTo>
                  <a:pt x="13" y="114"/>
                </a:lnTo>
                <a:lnTo>
                  <a:pt x="11" y="114"/>
                </a:lnTo>
                <a:lnTo>
                  <a:pt x="13" y="114"/>
                </a:lnTo>
                <a:lnTo>
                  <a:pt x="21" y="114"/>
                </a:lnTo>
                <a:lnTo>
                  <a:pt x="28" y="116"/>
                </a:lnTo>
                <a:lnTo>
                  <a:pt x="30" y="118"/>
                </a:lnTo>
                <a:lnTo>
                  <a:pt x="34" y="120"/>
                </a:lnTo>
                <a:lnTo>
                  <a:pt x="36" y="124"/>
                </a:lnTo>
                <a:lnTo>
                  <a:pt x="36" y="124"/>
                </a:lnTo>
                <a:lnTo>
                  <a:pt x="36" y="124"/>
                </a:lnTo>
                <a:lnTo>
                  <a:pt x="36" y="127"/>
                </a:lnTo>
                <a:lnTo>
                  <a:pt x="38" y="127"/>
                </a:lnTo>
                <a:lnTo>
                  <a:pt x="40" y="127"/>
                </a:lnTo>
                <a:lnTo>
                  <a:pt x="40" y="127"/>
                </a:lnTo>
                <a:lnTo>
                  <a:pt x="40" y="124"/>
                </a:lnTo>
                <a:lnTo>
                  <a:pt x="40" y="127"/>
                </a:lnTo>
                <a:lnTo>
                  <a:pt x="40" y="127"/>
                </a:lnTo>
                <a:lnTo>
                  <a:pt x="43" y="127"/>
                </a:lnTo>
                <a:lnTo>
                  <a:pt x="43" y="127"/>
                </a:lnTo>
                <a:lnTo>
                  <a:pt x="43" y="127"/>
                </a:lnTo>
                <a:lnTo>
                  <a:pt x="40" y="127"/>
                </a:lnTo>
                <a:lnTo>
                  <a:pt x="38" y="127"/>
                </a:lnTo>
                <a:lnTo>
                  <a:pt x="38" y="129"/>
                </a:lnTo>
                <a:lnTo>
                  <a:pt x="38" y="129"/>
                </a:lnTo>
                <a:lnTo>
                  <a:pt x="40" y="131"/>
                </a:lnTo>
                <a:lnTo>
                  <a:pt x="45" y="129"/>
                </a:lnTo>
                <a:lnTo>
                  <a:pt x="45" y="129"/>
                </a:lnTo>
                <a:lnTo>
                  <a:pt x="43" y="131"/>
                </a:lnTo>
                <a:lnTo>
                  <a:pt x="43" y="131"/>
                </a:lnTo>
                <a:lnTo>
                  <a:pt x="40" y="131"/>
                </a:lnTo>
                <a:lnTo>
                  <a:pt x="40" y="133"/>
                </a:lnTo>
                <a:lnTo>
                  <a:pt x="40" y="133"/>
                </a:lnTo>
                <a:lnTo>
                  <a:pt x="40" y="133"/>
                </a:lnTo>
                <a:lnTo>
                  <a:pt x="43" y="133"/>
                </a:lnTo>
                <a:lnTo>
                  <a:pt x="43" y="135"/>
                </a:lnTo>
                <a:lnTo>
                  <a:pt x="43" y="135"/>
                </a:lnTo>
                <a:lnTo>
                  <a:pt x="40" y="135"/>
                </a:lnTo>
                <a:lnTo>
                  <a:pt x="43" y="137"/>
                </a:lnTo>
                <a:lnTo>
                  <a:pt x="43" y="139"/>
                </a:lnTo>
                <a:lnTo>
                  <a:pt x="45" y="139"/>
                </a:lnTo>
                <a:lnTo>
                  <a:pt x="45" y="141"/>
                </a:lnTo>
                <a:lnTo>
                  <a:pt x="47" y="144"/>
                </a:lnTo>
                <a:lnTo>
                  <a:pt x="49" y="146"/>
                </a:lnTo>
                <a:lnTo>
                  <a:pt x="51" y="146"/>
                </a:lnTo>
                <a:lnTo>
                  <a:pt x="51" y="148"/>
                </a:lnTo>
                <a:lnTo>
                  <a:pt x="53" y="148"/>
                </a:lnTo>
                <a:lnTo>
                  <a:pt x="53" y="148"/>
                </a:lnTo>
                <a:lnTo>
                  <a:pt x="53" y="146"/>
                </a:lnTo>
                <a:lnTo>
                  <a:pt x="55" y="146"/>
                </a:lnTo>
                <a:lnTo>
                  <a:pt x="55" y="146"/>
                </a:lnTo>
                <a:lnTo>
                  <a:pt x="55" y="146"/>
                </a:lnTo>
                <a:lnTo>
                  <a:pt x="55" y="148"/>
                </a:lnTo>
                <a:lnTo>
                  <a:pt x="55" y="148"/>
                </a:lnTo>
                <a:lnTo>
                  <a:pt x="57" y="146"/>
                </a:lnTo>
                <a:lnTo>
                  <a:pt x="59" y="146"/>
                </a:lnTo>
                <a:lnTo>
                  <a:pt x="59" y="146"/>
                </a:lnTo>
                <a:lnTo>
                  <a:pt x="59" y="144"/>
                </a:lnTo>
                <a:lnTo>
                  <a:pt x="59" y="144"/>
                </a:lnTo>
                <a:lnTo>
                  <a:pt x="59" y="146"/>
                </a:lnTo>
                <a:lnTo>
                  <a:pt x="59" y="146"/>
                </a:lnTo>
                <a:lnTo>
                  <a:pt x="62" y="146"/>
                </a:lnTo>
                <a:lnTo>
                  <a:pt x="62" y="146"/>
                </a:lnTo>
                <a:lnTo>
                  <a:pt x="64" y="146"/>
                </a:lnTo>
                <a:lnTo>
                  <a:pt x="64" y="144"/>
                </a:lnTo>
                <a:lnTo>
                  <a:pt x="64" y="141"/>
                </a:lnTo>
                <a:lnTo>
                  <a:pt x="64" y="141"/>
                </a:lnTo>
                <a:lnTo>
                  <a:pt x="62" y="141"/>
                </a:lnTo>
                <a:lnTo>
                  <a:pt x="64" y="141"/>
                </a:lnTo>
                <a:lnTo>
                  <a:pt x="64" y="141"/>
                </a:lnTo>
                <a:lnTo>
                  <a:pt x="64" y="144"/>
                </a:lnTo>
                <a:lnTo>
                  <a:pt x="64" y="146"/>
                </a:lnTo>
                <a:lnTo>
                  <a:pt x="66" y="146"/>
                </a:lnTo>
                <a:lnTo>
                  <a:pt x="66" y="146"/>
                </a:lnTo>
                <a:lnTo>
                  <a:pt x="68" y="144"/>
                </a:lnTo>
                <a:lnTo>
                  <a:pt x="68" y="141"/>
                </a:lnTo>
                <a:lnTo>
                  <a:pt x="68" y="141"/>
                </a:lnTo>
                <a:lnTo>
                  <a:pt x="68" y="141"/>
                </a:lnTo>
                <a:lnTo>
                  <a:pt x="68" y="141"/>
                </a:lnTo>
                <a:lnTo>
                  <a:pt x="70" y="141"/>
                </a:lnTo>
                <a:lnTo>
                  <a:pt x="70" y="144"/>
                </a:lnTo>
                <a:lnTo>
                  <a:pt x="72" y="144"/>
                </a:lnTo>
                <a:lnTo>
                  <a:pt x="74" y="141"/>
                </a:lnTo>
                <a:lnTo>
                  <a:pt x="74" y="141"/>
                </a:lnTo>
                <a:lnTo>
                  <a:pt x="74" y="141"/>
                </a:lnTo>
                <a:lnTo>
                  <a:pt x="74" y="144"/>
                </a:lnTo>
                <a:lnTo>
                  <a:pt x="76" y="144"/>
                </a:lnTo>
                <a:lnTo>
                  <a:pt x="78" y="144"/>
                </a:lnTo>
                <a:lnTo>
                  <a:pt x="83" y="144"/>
                </a:lnTo>
                <a:lnTo>
                  <a:pt x="85" y="144"/>
                </a:lnTo>
                <a:lnTo>
                  <a:pt x="87" y="141"/>
                </a:lnTo>
                <a:lnTo>
                  <a:pt x="85" y="137"/>
                </a:lnTo>
                <a:lnTo>
                  <a:pt x="85" y="137"/>
                </a:lnTo>
                <a:lnTo>
                  <a:pt x="87" y="139"/>
                </a:lnTo>
                <a:lnTo>
                  <a:pt x="87" y="139"/>
                </a:lnTo>
                <a:lnTo>
                  <a:pt x="87" y="139"/>
                </a:lnTo>
                <a:lnTo>
                  <a:pt x="89" y="141"/>
                </a:lnTo>
                <a:lnTo>
                  <a:pt x="89" y="139"/>
                </a:lnTo>
                <a:lnTo>
                  <a:pt x="89" y="139"/>
                </a:lnTo>
                <a:lnTo>
                  <a:pt x="91" y="139"/>
                </a:lnTo>
                <a:lnTo>
                  <a:pt x="91" y="137"/>
                </a:lnTo>
                <a:lnTo>
                  <a:pt x="93" y="135"/>
                </a:lnTo>
                <a:lnTo>
                  <a:pt x="93" y="133"/>
                </a:lnTo>
                <a:lnTo>
                  <a:pt x="95" y="129"/>
                </a:lnTo>
                <a:lnTo>
                  <a:pt x="95" y="127"/>
                </a:lnTo>
                <a:lnTo>
                  <a:pt x="95" y="124"/>
                </a:lnTo>
                <a:lnTo>
                  <a:pt x="97" y="122"/>
                </a:lnTo>
                <a:lnTo>
                  <a:pt x="97" y="120"/>
                </a:lnTo>
                <a:lnTo>
                  <a:pt x="100" y="118"/>
                </a:lnTo>
                <a:lnTo>
                  <a:pt x="102" y="116"/>
                </a:lnTo>
                <a:lnTo>
                  <a:pt x="104" y="116"/>
                </a:lnTo>
                <a:lnTo>
                  <a:pt x="104" y="114"/>
                </a:lnTo>
                <a:lnTo>
                  <a:pt x="106" y="114"/>
                </a:lnTo>
                <a:lnTo>
                  <a:pt x="106" y="114"/>
                </a:lnTo>
                <a:lnTo>
                  <a:pt x="108" y="112"/>
                </a:lnTo>
                <a:lnTo>
                  <a:pt x="108" y="110"/>
                </a:lnTo>
                <a:lnTo>
                  <a:pt x="108" y="110"/>
                </a:lnTo>
                <a:lnTo>
                  <a:pt x="110" y="110"/>
                </a:lnTo>
                <a:lnTo>
                  <a:pt x="112" y="108"/>
                </a:lnTo>
                <a:lnTo>
                  <a:pt x="114" y="105"/>
                </a:lnTo>
                <a:lnTo>
                  <a:pt x="114" y="105"/>
                </a:lnTo>
                <a:lnTo>
                  <a:pt x="114" y="108"/>
                </a:lnTo>
                <a:lnTo>
                  <a:pt x="114" y="108"/>
                </a:lnTo>
                <a:lnTo>
                  <a:pt x="116" y="108"/>
                </a:lnTo>
                <a:lnTo>
                  <a:pt x="119" y="108"/>
                </a:lnTo>
                <a:lnTo>
                  <a:pt x="119" y="108"/>
                </a:lnTo>
                <a:lnTo>
                  <a:pt x="121" y="108"/>
                </a:lnTo>
                <a:lnTo>
                  <a:pt x="121" y="105"/>
                </a:lnTo>
                <a:lnTo>
                  <a:pt x="121" y="105"/>
                </a:lnTo>
                <a:lnTo>
                  <a:pt x="121" y="105"/>
                </a:lnTo>
                <a:lnTo>
                  <a:pt x="123" y="105"/>
                </a:lnTo>
                <a:lnTo>
                  <a:pt x="125" y="108"/>
                </a:lnTo>
                <a:lnTo>
                  <a:pt x="127" y="110"/>
                </a:lnTo>
                <a:lnTo>
                  <a:pt x="127" y="110"/>
                </a:lnTo>
                <a:lnTo>
                  <a:pt x="127" y="110"/>
                </a:lnTo>
                <a:lnTo>
                  <a:pt x="129" y="114"/>
                </a:lnTo>
                <a:lnTo>
                  <a:pt x="129" y="114"/>
                </a:lnTo>
                <a:lnTo>
                  <a:pt x="129" y="114"/>
                </a:lnTo>
                <a:lnTo>
                  <a:pt x="131" y="114"/>
                </a:lnTo>
                <a:lnTo>
                  <a:pt x="131" y="114"/>
                </a:lnTo>
                <a:lnTo>
                  <a:pt x="133" y="114"/>
                </a:lnTo>
                <a:lnTo>
                  <a:pt x="133" y="112"/>
                </a:lnTo>
                <a:lnTo>
                  <a:pt x="135" y="112"/>
                </a:lnTo>
                <a:lnTo>
                  <a:pt x="135" y="110"/>
                </a:lnTo>
                <a:lnTo>
                  <a:pt x="135" y="108"/>
                </a:lnTo>
                <a:lnTo>
                  <a:pt x="135" y="108"/>
                </a:lnTo>
                <a:lnTo>
                  <a:pt x="138" y="105"/>
                </a:lnTo>
                <a:lnTo>
                  <a:pt x="140" y="105"/>
                </a:lnTo>
                <a:lnTo>
                  <a:pt x="140" y="103"/>
                </a:lnTo>
                <a:lnTo>
                  <a:pt x="140" y="103"/>
                </a:lnTo>
                <a:lnTo>
                  <a:pt x="140" y="103"/>
                </a:lnTo>
                <a:lnTo>
                  <a:pt x="140" y="101"/>
                </a:lnTo>
                <a:lnTo>
                  <a:pt x="140" y="101"/>
                </a:lnTo>
                <a:lnTo>
                  <a:pt x="140" y="99"/>
                </a:lnTo>
                <a:lnTo>
                  <a:pt x="142" y="97"/>
                </a:lnTo>
                <a:lnTo>
                  <a:pt x="142" y="95"/>
                </a:lnTo>
                <a:lnTo>
                  <a:pt x="142" y="95"/>
                </a:lnTo>
                <a:lnTo>
                  <a:pt x="144" y="91"/>
                </a:lnTo>
                <a:lnTo>
                  <a:pt x="146" y="86"/>
                </a:lnTo>
                <a:lnTo>
                  <a:pt x="146" y="86"/>
                </a:lnTo>
                <a:lnTo>
                  <a:pt x="146" y="84"/>
                </a:lnTo>
                <a:lnTo>
                  <a:pt x="148" y="82"/>
                </a:lnTo>
                <a:lnTo>
                  <a:pt x="150" y="80"/>
                </a:lnTo>
                <a:lnTo>
                  <a:pt x="152" y="80"/>
                </a:lnTo>
                <a:lnTo>
                  <a:pt x="154" y="80"/>
                </a:lnTo>
                <a:lnTo>
                  <a:pt x="154" y="78"/>
                </a:lnTo>
                <a:lnTo>
                  <a:pt x="154" y="78"/>
                </a:lnTo>
                <a:lnTo>
                  <a:pt x="154" y="76"/>
                </a:lnTo>
                <a:lnTo>
                  <a:pt x="154" y="72"/>
                </a:lnTo>
                <a:lnTo>
                  <a:pt x="157" y="72"/>
                </a:lnTo>
                <a:lnTo>
                  <a:pt x="157" y="70"/>
                </a:lnTo>
                <a:lnTo>
                  <a:pt x="159" y="67"/>
                </a:lnTo>
                <a:lnTo>
                  <a:pt x="161" y="67"/>
                </a:lnTo>
                <a:lnTo>
                  <a:pt x="161" y="67"/>
                </a:lnTo>
                <a:lnTo>
                  <a:pt x="161" y="65"/>
                </a:lnTo>
                <a:lnTo>
                  <a:pt x="161" y="63"/>
                </a:lnTo>
                <a:lnTo>
                  <a:pt x="161" y="61"/>
                </a:lnTo>
                <a:lnTo>
                  <a:pt x="161" y="61"/>
                </a:lnTo>
                <a:lnTo>
                  <a:pt x="161" y="59"/>
                </a:lnTo>
                <a:lnTo>
                  <a:pt x="163" y="57"/>
                </a:lnTo>
                <a:lnTo>
                  <a:pt x="165" y="55"/>
                </a:lnTo>
                <a:lnTo>
                  <a:pt x="165" y="51"/>
                </a:lnTo>
                <a:lnTo>
                  <a:pt x="169" y="46"/>
                </a:lnTo>
                <a:lnTo>
                  <a:pt x="171" y="42"/>
                </a:lnTo>
                <a:lnTo>
                  <a:pt x="173" y="42"/>
                </a:lnTo>
                <a:lnTo>
                  <a:pt x="173" y="40"/>
                </a:lnTo>
                <a:lnTo>
                  <a:pt x="176" y="40"/>
                </a:lnTo>
                <a:lnTo>
                  <a:pt x="176" y="40"/>
                </a:lnTo>
                <a:lnTo>
                  <a:pt x="180" y="38"/>
                </a:lnTo>
                <a:lnTo>
                  <a:pt x="180" y="38"/>
                </a:lnTo>
                <a:lnTo>
                  <a:pt x="182" y="38"/>
                </a:lnTo>
                <a:lnTo>
                  <a:pt x="182" y="36"/>
                </a:lnTo>
                <a:lnTo>
                  <a:pt x="182" y="36"/>
                </a:lnTo>
                <a:lnTo>
                  <a:pt x="182" y="34"/>
                </a:lnTo>
                <a:lnTo>
                  <a:pt x="182" y="32"/>
                </a:lnTo>
                <a:lnTo>
                  <a:pt x="182" y="29"/>
                </a:lnTo>
                <a:lnTo>
                  <a:pt x="182" y="27"/>
                </a:lnTo>
                <a:lnTo>
                  <a:pt x="182" y="27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93" name="Freeform 493"/>
          <p:cNvSpPr>
            <a:spLocks/>
          </p:cNvSpPr>
          <p:nvPr/>
        </p:nvSpPr>
        <p:spPr bwMode="auto">
          <a:xfrm>
            <a:off x="8448674" y="5072063"/>
            <a:ext cx="3175" cy="0"/>
          </a:xfrm>
          <a:custGeom>
            <a:avLst/>
            <a:gdLst>
              <a:gd name="T0" fmla="*/ 2 w 2"/>
              <a:gd name="T1" fmla="*/ 2 w 2"/>
              <a:gd name="T2" fmla="*/ 2 w 2"/>
              <a:gd name="T3" fmla="*/ 0 w 2"/>
              <a:gd name="T4" fmla="*/ 0 w 2"/>
              <a:gd name="T5" fmla="*/ 0 w 2"/>
              <a:gd name="T6" fmla="*/ 0 w 2"/>
              <a:gd name="T7" fmla="*/ 0 w 2"/>
              <a:gd name="T8" fmla="*/ 0 w 2"/>
              <a:gd name="T9" fmla="*/ 0 w 2"/>
              <a:gd name="T10" fmla="*/ 0 w 2"/>
              <a:gd name="T11" fmla="*/ 0 w 2"/>
              <a:gd name="T12" fmla="*/ 0 w 2"/>
              <a:gd name="T13" fmla="*/ 0 w 2"/>
              <a:gd name="T14" fmla="*/ 2 w 2"/>
              <a:gd name="T15" fmla="*/ 2 w 2"/>
              <a:gd name="T16" fmla="*/ 2 w 2"/>
              <a:gd name="T17" fmla="*/ 2 w 2"/>
              <a:gd name="T18" fmla="*/ 2 w 2"/>
              <a:gd name="T19" fmla="*/ 2 w 2"/>
              <a:gd name="T20" fmla="*/ 2 w 2"/>
              <a:gd name="T21" fmla="*/ 2 w 2"/>
              <a:gd name="T22" fmla="*/ 2 w 2"/>
              <a:gd name="T23" fmla="*/ 2 w 2"/>
              <a:gd name="T24" fmla="*/ 2 w 2"/>
              <a:gd name="T25" fmla="*/ 2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  <a:cxn ang="0">
                <a:pos x="T7" y="0"/>
              </a:cxn>
              <a:cxn ang="0">
                <a:pos x="T8" y="0"/>
              </a:cxn>
              <a:cxn ang="0">
                <a:pos x="T9" y="0"/>
              </a:cxn>
              <a:cxn ang="0">
                <a:pos x="T10" y="0"/>
              </a:cxn>
              <a:cxn ang="0">
                <a:pos x="T11" y="0"/>
              </a:cxn>
              <a:cxn ang="0">
                <a:pos x="T12" y="0"/>
              </a:cxn>
              <a:cxn ang="0">
                <a:pos x="T13" y="0"/>
              </a:cxn>
              <a:cxn ang="0">
                <a:pos x="T14" y="0"/>
              </a:cxn>
              <a:cxn ang="0">
                <a:pos x="T15" y="0"/>
              </a:cxn>
              <a:cxn ang="0">
                <a:pos x="T16" y="0"/>
              </a:cxn>
              <a:cxn ang="0">
                <a:pos x="T17" y="0"/>
              </a:cxn>
              <a:cxn ang="0">
                <a:pos x="T18" y="0"/>
              </a:cxn>
              <a:cxn ang="0">
                <a:pos x="T19" y="0"/>
              </a:cxn>
              <a:cxn ang="0">
                <a:pos x="T20" y="0"/>
              </a:cxn>
              <a:cxn ang="0">
                <a:pos x="T21" y="0"/>
              </a:cxn>
              <a:cxn ang="0">
                <a:pos x="T22" y="0"/>
              </a:cxn>
              <a:cxn ang="0">
                <a:pos x="T23" y="0"/>
              </a:cxn>
              <a:cxn ang="0">
                <a:pos x="T24" y="0"/>
              </a:cxn>
              <a:cxn ang="0">
                <a:pos x="T25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94" name="Freeform 494"/>
          <p:cNvSpPr>
            <a:spLocks/>
          </p:cNvSpPr>
          <p:nvPr/>
        </p:nvSpPr>
        <p:spPr bwMode="auto">
          <a:xfrm>
            <a:off x="4389437" y="3778250"/>
            <a:ext cx="382588" cy="292100"/>
          </a:xfrm>
          <a:custGeom>
            <a:avLst/>
            <a:gdLst>
              <a:gd name="T0" fmla="*/ 235 w 241"/>
              <a:gd name="T1" fmla="*/ 40 h 184"/>
              <a:gd name="T2" fmla="*/ 228 w 241"/>
              <a:gd name="T3" fmla="*/ 31 h 184"/>
              <a:gd name="T4" fmla="*/ 226 w 241"/>
              <a:gd name="T5" fmla="*/ 6 h 184"/>
              <a:gd name="T6" fmla="*/ 214 w 241"/>
              <a:gd name="T7" fmla="*/ 12 h 184"/>
              <a:gd name="T8" fmla="*/ 203 w 241"/>
              <a:gd name="T9" fmla="*/ 4 h 184"/>
              <a:gd name="T10" fmla="*/ 171 w 241"/>
              <a:gd name="T11" fmla="*/ 4 h 184"/>
              <a:gd name="T12" fmla="*/ 140 w 241"/>
              <a:gd name="T13" fmla="*/ 23 h 184"/>
              <a:gd name="T14" fmla="*/ 112 w 241"/>
              <a:gd name="T15" fmla="*/ 40 h 184"/>
              <a:gd name="T16" fmla="*/ 97 w 241"/>
              <a:gd name="T17" fmla="*/ 53 h 184"/>
              <a:gd name="T18" fmla="*/ 85 w 241"/>
              <a:gd name="T19" fmla="*/ 63 h 184"/>
              <a:gd name="T20" fmla="*/ 66 w 241"/>
              <a:gd name="T21" fmla="*/ 67 h 184"/>
              <a:gd name="T22" fmla="*/ 62 w 241"/>
              <a:gd name="T23" fmla="*/ 80 h 184"/>
              <a:gd name="T24" fmla="*/ 62 w 241"/>
              <a:gd name="T25" fmla="*/ 97 h 184"/>
              <a:gd name="T26" fmla="*/ 62 w 241"/>
              <a:gd name="T27" fmla="*/ 108 h 184"/>
              <a:gd name="T28" fmla="*/ 57 w 241"/>
              <a:gd name="T29" fmla="*/ 118 h 184"/>
              <a:gd name="T30" fmla="*/ 55 w 241"/>
              <a:gd name="T31" fmla="*/ 122 h 184"/>
              <a:gd name="T32" fmla="*/ 51 w 241"/>
              <a:gd name="T33" fmla="*/ 127 h 184"/>
              <a:gd name="T34" fmla="*/ 43 w 241"/>
              <a:gd name="T35" fmla="*/ 127 h 184"/>
              <a:gd name="T36" fmla="*/ 30 w 241"/>
              <a:gd name="T37" fmla="*/ 129 h 184"/>
              <a:gd name="T38" fmla="*/ 15 w 241"/>
              <a:gd name="T39" fmla="*/ 131 h 184"/>
              <a:gd name="T40" fmla="*/ 5 w 241"/>
              <a:gd name="T41" fmla="*/ 133 h 184"/>
              <a:gd name="T42" fmla="*/ 0 w 241"/>
              <a:gd name="T43" fmla="*/ 135 h 184"/>
              <a:gd name="T44" fmla="*/ 0 w 241"/>
              <a:gd name="T45" fmla="*/ 141 h 184"/>
              <a:gd name="T46" fmla="*/ 2 w 241"/>
              <a:gd name="T47" fmla="*/ 148 h 184"/>
              <a:gd name="T48" fmla="*/ 9 w 241"/>
              <a:gd name="T49" fmla="*/ 154 h 184"/>
              <a:gd name="T50" fmla="*/ 11 w 241"/>
              <a:gd name="T51" fmla="*/ 154 h 184"/>
              <a:gd name="T52" fmla="*/ 15 w 241"/>
              <a:gd name="T53" fmla="*/ 158 h 184"/>
              <a:gd name="T54" fmla="*/ 13 w 241"/>
              <a:gd name="T55" fmla="*/ 158 h 184"/>
              <a:gd name="T56" fmla="*/ 13 w 241"/>
              <a:gd name="T57" fmla="*/ 162 h 184"/>
              <a:gd name="T58" fmla="*/ 21 w 241"/>
              <a:gd name="T59" fmla="*/ 169 h 184"/>
              <a:gd name="T60" fmla="*/ 28 w 241"/>
              <a:gd name="T61" fmla="*/ 169 h 184"/>
              <a:gd name="T62" fmla="*/ 30 w 241"/>
              <a:gd name="T63" fmla="*/ 169 h 184"/>
              <a:gd name="T64" fmla="*/ 30 w 241"/>
              <a:gd name="T65" fmla="*/ 173 h 184"/>
              <a:gd name="T66" fmla="*/ 30 w 241"/>
              <a:gd name="T67" fmla="*/ 175 h 184"/>
              <a:gd name="T68" fmla="*/ 34 w 241"/>
              <a:gd name="T69" fmla="*/ 182 h 184"/>
              <a:gd name="T70" fmla="*/ 34 w 241"/>
              <a:gd name="T71" fmla="*/ 175 h 184"/>
              <a:gd name="T72" fmla="*/ 38 w 241"/>
              <a:gd name="T73" fmla="*/ 173 h 184"/>
              <a:gd name="T74" fmla="*/ 45 w 241"/>
              <a:gd name="T75" fmla="*/ 177 h 184"/>
              <a:gd name="T76" fmla="*/ 49 w 241"/>
              <a:gd name="T77" fmla="*/ 182 h 184"/>
              <a:gd name="T78" fmla="*/ 53 w 241"/>
              <a:gd name="T79" fmla="*/ 184 h 184"/>
              <a:gd name="T80" fmla="*/ 53 w 241"/>
              <a:gd name="T81" fmla="*/ 179 h 184"/>
              <a:gd name="T82" fmla="*/ 53 w 241"/>
              <a:gd name="T83" fmla="*/ 173 h 184"/>
              <a:gd name="T84" fmla="*/ 59 w 241"/>
              <a:gd name="T85" fmla="*/ 165 h 184"/>
              <a:gd name="T86" fmla="*/ 62 w 241"/>
              <a:gd name="T87" fmla="*/ 156 h 184"/>
              <a:gd name="T88" fmla="*/ 70 w 241"/>
              <a:gd name="T89" fmla="*/ 152 h 184"/>
              <a:gd name="T90" fmla="*/ 78 w 241"/>
              <a:gd name="T91" fmla="*/ 152 h 184"/>
              <a:gd name="T92" fmla="*/ 91 w 241"/>
              <a:gd name="T93" fmla="*/ 154 h 184"/>
              <a:gd name="T94" fmla="*/ 97 w 241"/>
              <a:gd name="T95" fmla="*/ 156 h 184"/>
              <a:gd name="T96" fmla="*/ 102 w 241"/>
              <a:gd name="T97" fmla="*/ 162 h 184"/>
              <a:gd name="T98" fmla="*/ 106 w 241"/>
              <a:gd name="T99" fmla="*/ 162 h 184"/>
              <a:gd name="T100" fmla="*/ 116 w 241"/>
              <a:gd name="T101" fmla="*/ 158 h 184"/>
              <a:gd name="T102" fmla="*/ 127 w 241"/>
              <a:gd name="T103" fmla="*/ 162 h 184"/>
              <a:gd name="T104" fmla="*/ 144 w 241"/>
              <a:gd name="T105" fmla="*/ 167 h 184"/>
              <a:gd name="T106" fmla="*/ 152 w 241"/>
              <a:gd name="T107" fmla="*/ 160 h 184"/>
              <a:gd name="T108" fmla="*/ 173 w 241"/>
              <a:gd name="T109" fmla="*/ 158 h 184"/>
              <a:gd name="T110" fmla="*/ 186 w 241"/>
              <a:gd name="T111" fmla="*/ 162 h 184"/>
              <a:gd name="T112" fmla="*/ 192 w 241"/>
              <a:gd name="T113" fmla="*/ 158 h 184"/>
              <a:gd name="T114" fmla="*/ 201 w 241"/>
              <a:gd name="T115" fmla="*/ 154 h 184"/>
              <a:gd name="T116" fmla="*/ 203 w 241"/>
              <a:gd name="T117" fmla="*/ 143 h 184"/>
              <a:gd name="T118" fmla="*/ 214 w 241"/>
              <a:gd name="T119" fmla="*/ 124 h 184"/>
              <a:gd name="T120" fmla="*/ 233 w 241"/>
              <a:gd name="T121" fmla="*/ 103 h 184"/>
              <a:gd name="T122" fmla="*/ 237 w 241"/>
              <a:gd name="T123" fmla="*/ 74 h 184"/>
              <a:gd name="T124" fmla="*/ 237 w 241"/>
              <a:gd name="T125" fmla="*/ 55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41" h="184">
                <a:moveTo>
                  <a:pt x="241" y="48"/>
                </a:moveTo>
                <a:lnTo>
                  <a:pt x="237" y="44"/>
                </a:lnTo>
                <a:lnTo>
                  <a:pt x="235" y="44"/>
                </a:lnTo>
                <a:lnTo>
                  <a:pt x="235" y="40"/>
                </a:lnTo>
                <a:lnTo>
                  <a:pt x="235" y="40"/>
                </a:lnTo>
                <a:lnTo>
                  <a:pt x="230" y="31"/>
                </a:lnTo>
                <a:lnTo>
                  <a:pt x="228" y="31"/>
                </a:lnTo>
                <a:lnTo>
                  <a:pt x="228" y="31"/>
                </a:lnTo>
                <a:lnTo>
                  <a:pt x="228" y="29"/>
                </a:lnTo>
                <a:lnTo>
                  <a:pt x="228" y="25"/>
                </a:lnTo>
                <a:lnTo>
                  <a:pt x="228" y="17"/>
                </a:lnTo>
                <a:lnTo>
                  <a:pt x="226" y="6"/>
                </a:lnTo>
                <a:lnTo>
                  <a:pt x="226" y="6"/>
                </a:lnTo>
                <a:lnTo>
                  <a:pt x="220" y="10"/>
                </a:lnTo>
                <a:lnTo>
                  <a:pt x="214" y="12"/>
                </a:lnTo>
                <a:lnTo>
                  <a:pt x="214" y="12"/>
                </a:lnTo>
                <a:lnTo>
                  <a:pt x="214" y="12"/>
                </a:lnTo>
                <a:lnTo>
                  <a:pt x="209" y="8"/>
                </a:lnTo>
                <a:lnTo>
                  <a:pt x="205" y="6"/>
                </a:lnTo>
                <a:lnTo>
                  <a:pt x="203" y="4"/>
                </a:lnTo>
                <a:lnTo>
                  <a:pt x="195" y="2"/>
                </a:lnTo>
                <a:lnTo>
                  <a:pt x="188" y="0"/>
                </a:lnTo>
                <a:lnTo>
                  <a:pt x="180" y="0"/>
                </a:lnTo>
                <a:lnTo>
                  <a:pt x="171" y="4"/>
                </a:lnTo>
                <a:lnTo>
                  <a:pt x="165" y="8"/>
                </a:lnTo>
                <a:lnTo>
                  <a:pt x="157" y="12"/>
                </a:lnTo>
                <a:lnTo>
                  <a:pt x="148" y="19"/>
                </a:lnTo>
                <a:lnTo>
                  <a:pt x="140" y="23"/>
                </a:lnTo>
                <a:lnTo>
                  <a:pt x="133" y="27"/>
                </a:lnTo>
                <a:lnTo>
                  <a:pt x="125" y="34"/>
                </a:lnTo>
                <a:lnTo>
                  <a:pt x="116" y="38"/>
                </a:lnTo>
                <a:lnTo>
                  <a:pt x="112" y="40"/>
                </a:lnTo>
                <a:lnTo>
                  <a:pt x="108" y="44"/>
                </a:lnTo>
                <a:lnTo>
                  <a:pt x="104" y="46"/>
                </a:lnTo>
                <a:lnTo>
                  <a:pt x="100" y="50"/>
                </a:lnTo>
                <a:lnTo>
                  <a:pt x="97" y="53"/>
                </a:lnTo>
                <a:lnTo>
                  <a:pt x="93" y="57"/>
                </a:lnTo>
                <a:lnTo>
                  <a:pt x="91" y="59"/>
                </a:lnTo>
                <a:lnTo>
                  <a:pt x="87" y="63"/>
                </a:lnTo>
                <a:lnTo>
                  <a:pt x="85" y="63"/>
                </a:lnTo>
                <a:lnTo>
                  <a:pt x="78" y="65"/>
                </a:lnTo>
                <a:lnTo>
                  <a:pt x="74" y="65"/>
                </a:lnTo>
                <a:lnTo>
                  <a:pt x="68" y="67"/>
                </a:lnTo>
                <a:lnTo>
                  <a:pt x="66" y="67"/>
                </a:lnTo>
                <a:lnTo>
                  <a:pt x="62" y="67"/>
                </a:lnTo>
                <a:lnTo>
                  <a:pt x="62" y="72"/>
                </a:lnTo>
                <a:lnTo>
                  <a:pt x="62" y="76"/>
                </a:lnTo>
                <a:lnTo>
                  <a:pt x="62" y="80"/>
                </a:lnTo>
                <a:lnTo>
                  <a:pt x="62" y="84"/>
                </a:lnTo>
                <a:lnTo>
                  <a:pt x="62" y="89"/>
                </a:lnTo>
                <a:lnTo>
                  <a:pt x="62" y="93"/>
                </a:lnTo>
                <a:lnTo>
                  <a:pt x="62" y="97"/>
                </a:lnTo>
                <a:lnTo>
                  <a:pt x="62" y="101"/>
                </a:lnTo>
                <a:lnTo>
                  <a:pt x="62" y="103"/>
                </a:lnTo>
                <a:lnTo>
                  <a:pt x="62" y="105"/>
                </a:lnTo>
                <a:lnTo>
                  <a:pt x="62" y="108"/>
                </a:lnTo>
                <a:lnTo>
                  <a:pt x="59" y="112"/>
                </a:lnTo>
                <a:lnTo>
                  <a:pt x="59" y="114"/>
                </a:lnTo>
                <a:lnTo>
                  <a:pt x="57" y="116"/>
                </a:lnTo>
                <a:lnTo>
                  <a:pt x="57" y="118"/>
                </a:lnTo>
                <a:lnTo>
                  <a:pt x="57" y="118"/>
                </a:lnTo>
                <a:lnTo>
                  <a:pt x="57" y="120"/>
                </a:lnTo>
                <a:lnTo>
                  <a:pt x="57" y="120"/>
                </a:lnTo>
                <a:lnTo>
                  <a:pt x="55" y="122"/>
                </a:lnTo>
                <a:lnTo>
                  <a:pt x="55" y="122"/>
                </a:lnTo>
                <a:lnTo>
                  <a:pt x="53" y="122"/>
                </a:lnTo>
                <a:lnTo>
                  <a:pt x="51" y="124"/>
                </a:lnTo>
                <a:lnTo>
                  <a:pt x="51" y="127"/>
                </a:lnTo>
                <a:lnTo>
                  <a:pt x="47" y="127"/>
                </a:lnTo>
                <a:lnTo>
                  <a:pt x="45" y="127"/>
                </a:lnTo>
                <a:lnTo>
                  <a:pt x="43" y="127"/>
                </a:lnTo>
                <a:lnTo>
                  <a:pt x="43" y="127"/>
                </a:lnTo>
                <a:lnTo>
                  <a:pt x="43" y="129"/>
                </a:lnTo>
                <a:lnTo>
                  <a:pt x="38" y="129"/>
                </a:lnTo>
                <a:lnTo>
                  <a:pt x="34" y="129"/>
                </a:lnTo>
                <a:lnTo>
                  <a:pt x="30" y="129"/>
                </a:lnTo>
                <a:lnTo>
                  <a:pt x="26" y="129"/>
                </a:lnTo>
                <a:lnTo>
                  <a:pt x="21" y="129"/>
                </a:lnTo>
                <a:lnTo>
                  <a:pt x="17" y="129"/>
                </a:lnTo>
                <a:lnTo>
                  <a:pt x="15" y="131"/>
                </a:lnTo>
                <a:lnTo>
                  <a:pt x="11" y="133"/>
                </a:lnTo>
                <a:lnTo>
                  <a:pt x="11" y="133"/>
                </a:lnTo>
                <a:lnTo>
                  <a:pt x="9" y="133"/>
                </a:lnTo>
                <a:lnTo>
                  <a:pt x="5" y="133"/>
                </a:lnTo>
                <a:lnTo>
                  <a:pt x="2" y="133"/>
                </a:lnTo>
                <a:lnTo>
                  <a:pt x="0" y="133"/>
                </a:lnTo>
                <a:lnTo>
                  <a:pt x="0" y="135"/>
                </a:lnTo>
                <a:lnTo>
                  <a:pt x="0" y="135"/>
                </a:lnTo>
                <a:lnTo>
                  <a:pt x="0" y="137"/>
                </a:lnTo>
                <a:lnTo>
                  <a:pt x="0" y="139"/>
                </a:lnTo>
                <a:lnTo>
                  <a:pt x="0" y="141"/>
                </a:lnTo>
                <a:lnTo>
                  <a:pt x="0" y="141"/>
                </a:lnTo>
                <a:lnTo>
                  <a:pt x="2" y="143"/>
                </a:lnTo>
                <a:lnTo>
                  <a:pt x="2" y="146"/>
                </a:lnTo>
                <a:lnTo>
                  <a:pt x="2" y="146"/>
                </a:lnTo>
                <a:lnTo>
                  <a:pt x="2" y="148"/>
                </a:lnTo>
                <a:lnTo>
                  <a:pt x="5" y="150"/>
                </a:lnTo>
                <a:lnTo>
                  <a:pt x="5" y="152"/>
                </a:lnTo>
                <a:lnTo>
                  <a:pt x="7" y="154"/>
                </a:lnTo>
                <a:lnTo>
                  <a:pt x="9" y="154"/>
                </a:lnTo>
                <a:lnTo>
                  <a:pt x="9" y="154"/>
                </a:lnTo>
                <a:lnTo>
                  <a:pt x="9" y="154"/>
                </a:lnTo>
                <a:lnTo>
                  <a:pt x="11" y="154"/>
                </a:lnTo>
                <a:lnTo>
                  <a:pt x="11" y="154"/>
                </a:lnTo>
                <a:lnTo>
                  <a:pt x="11" y="154"/>
                </a:lnTo>
                <a:lnTo>
                  <a:pt x="13" y="156"/>
                </a:lnTo>
                <a:lnTo>
                  <a:pt x="13" y="156"/>
                </a:lnTo>
                <a:lnTo>
                  <a:pt x="15" y="158"/>
                </a:lnTo>
                <a:lnTo>
                  <a:pt x="15" y="158"/>
                </a:lnTo>
                <a:lnTo>
                  <a:pt x="15" y="158"/>
                </a:lnTo>
                <a:lnTo>
                  <a:pt x="13" y="158"/>
                </a:lnTo>
                <a:lnTo>
                  <a:pt x="13" y="158"/>
                </a:lnTo>
                <a:lnTo>
                  <a:pt x="13" y="158"/>
                </a:lnTo>
                <a:lnTo>
                  <a:pt x="13" y="160"/>
                </a:lnTo>
                <a:lnTo>
                  <a:pt x="13" y="162"/>
                </a:lnTo>
                <a:lnTo>
                  <a:pt x="13" y="162"/>
                </a:lnTo>
                <a:lnTo>
                  <a:pt x="13" y="165"/>
                </a:lnTo>
                <a:lnTo>
                  <a:pt x="17" y="167"/>
                </a:lnTo>
                <a:lnTo>
                  <a:pt x="19" y="169"/>
                </a:lnTo>
                <a:lnTo>
                  <a:pt x="21" y="169"/>
                </a:lnTo>
                <a:lnTo>
                  <a:pt x="24" y="169"/>
                </a:lnTo>
                <a:lnTo>
                  <a:pt x="24" y="169"/>
                </a:lnTo>
                <a:lnTo>
                  <a:pt x="26" y="169"/>
                </a:lnTo>
                <a:lnTo>
                  <a:pt x="28" y="169"/>
                </a:lnTo>
                <a:lnTo>
                  <a:pt x="28" y="169"/>
                </a:lnTo>
                <a:lnTo>
                  <a:pt x="30" y="169"/>
                </a:lnTo>
                <a:lnTo>
                  <a:pt x="30" y="169"/>
                </a:lnTo>
                <a:lnTo>
                  <a:pt x="30" y="169"/>
                </a:lnTo>
                <a:lnTo>
                  <a:pt x="32" y="171"/>
                </a:lnTo>
                <a:lnTo>
                  <a:pt x="32" y="173"/>
                </a:lnTo>
                <a:lnTo>
                  <a:pt x="32" y="173"/>
                </a:lnTo>
                <a:lnTo>
                  <a:pt x="30" y="173"/>
                </a:lnTo>
                <a:lnTo>
                  <a:pt x="30" y="173"/>
                </a:lnTo>
                <a:lnTo>
                  <a:pt x="30" y="173"/>
                </a:lnTo>
                <a:lnTo>
                  <a:pt x="28" y="173"/>
                </a:lnTo>
                <a:lnTo>
                  <a:pt x="30" y="175"/>
                </a:lnTo>
                <a:lnTo>
                  <a:pt x="30" y="175"/>
                </a:lnTo>
                <a:lnTo>
                  <a:pt x="30" y="177"/>
                </a:lnTo>
                <a:lnTo>
                  <a:pt x="32" y="179"/>
                </a:lnTo>
                <a:lnTo>
                  <a:pt x="34" y="182"/>
                </a:lnTo>
                <a:lnTo>
                  <a:pt x="34" y="179"/>
                </a:lnTo>
                <a:lnTo>
                  <a:pt x="34" y="177"/>
                </a:lnTo>
                <a:lnTo>
                  <a:pt x="34" y="175"/>
                </a:lnTo>
                <a:lnTo>
                  <a:pt x="34" y="175"/>
                </a:lnTo>
                <a:lnTo>
                  <a:pt x="36" y="175"/>
                </a:lnTo>
                <a:lnTo>
                  <a:pt x="38" y="175"/>
                </a:lnTo>
                <a:lnTo>
                  <a:pt x="38" y="175"/>
                </a:lnTo>
                <a:lnTo>
                  <a:pt x="38" y="173"/>
                </a:lnTo>
                <a:lnTo>
                  <a:pt x="40" y="173"/>
                </a:lnTo>
                <a:lnTo>
                  <a:pt x="40" y="173"/>
                </a:lnTo>
                <a:lnTo>
                  <a:pt x="40" y="173"/>
                </a:lnTo>
                <a:lnTo>
                  <a:pt x="45" y="177"/>
                </a:lnTo>
                <a:lnTo>
                  <a:pt x="47" y="179"/>
                </a:lnTo>
                <a:lnTo>
                  <a:pt x="47" y="179"/>
                </a:lnTo>
                <a:lnTo>
                  <a:pt x="49" y="182"/>
                </a:lnTo>
                <a:lnTo>
                  <a:pt x="49" y="182"/>
                </a:lnTo>
                <a:lnTo>
                  <a:pt x="51" y="182"/>
                </a:lnTo>
                <a:lnTo>
                  <a:pt x="53" y="184"/>
                </a:lnTo>
                <a:lnTo>
                  <a:pt x="53" y="184"/>
                </a:lnTo>
                <a:lnTo>
                  <a:pt x="53" y="184"/>
                </a:lnTo>
                <a:lnTo>
                  <a:pt x="53" y="182"/>
                </a:lnTo>
                <a:lnTo>
                  <a:pt x="53" y="182"/>
                </a:lnTo>
                <a:lnTo>
                  <a:pt x="53" y="182"/>
                </a:lnTo>
                <a:lnTo>
                  <a:pt x="53" y="179"/>
                </a:lnTo>
                <a:lnTo>
                  <a:pt x="53" y="179"/>
                </a:lnTo>
                <a:lnTo>
                  <a:pt x="53" y="177"/>
                </a:lnTo>
                <a:lnTo>
                  <a:pt x="53" y="175"/>
                </a:lnTo>
                <a:lnTo>
                  <a:pt x="53" y="173"/>
                </a:lnTo>
                <a:lnTo>
                  <a:pt x="53" y="171"/>
                </a:lnTo>
                <a:lnTo>
                  <a:pt x="55" y="169"/>
                </a:lnTo>
                <a:lnTo>
                  <a:pt x="57" y="167"/>
                </a:lnTo>
                <a:lnTo>
                  <a:pt x="59" y="165"/>
                </a:lnTo>
                <a:lnTo>
                  <a:pt x="59" y="162"/>
                </a:lnTo>
                <a:lnTo>
                  <a:pt x="62" y="156"/>
                </a:lnTo>
                <a:lnTo>
                  <a:pt x="62" y="156"/>
                </a:lnTo>
                <a:lnTo>
                  <a:pt x="62" y="156"/>
                </a:lnTo>
                <a:lnTo>
                  <a:pt x="64" y="154"/>
                </a:lnTo>
                <a:lnTo>
                  <a:pt x="66" y="154"/>
                </a:lnTo>
                <a:lnTo>
                  <a:pt x="68" y="152"/>
                </a:lnTo>
                <a:lnTo>
                  <a:pt x="70" y="152"/>
                </a:lnTo>
                <a:lnTo>
                  <a:pt x="72" y="152"/>
                </a:lnTo>
                <a:lnTo>
                  <a:pt x="74" y="152"/>
                </a:lnTo>
                <a:lnTo>
                  <a:pt x="76" y="152"/>
                </a:lnTo>
                <a:lnTo>
                  <a:pt x="78" y="152"/>
                </a:lnTo>
                <a:lnTo>
                  <a:pt x="81" y="150"/>
                </a:lnTo>
                <a:lnTo>
                  <a:pt x="81" y="150"/>
                </a:lnTo>
                <a:lnTo>
                  <a:pt x="87" y="152"/>
                </a:lnTo>
                <a:lnTo>
                  <a:pt x="91" y="154"/>
                </a:lnTo>
                <a:lnTo>
                  <a:pt x="93" y="154"/>
                </a:lnTo>
                <a:lnTo>
                  <a:pt x="93" y="154"/>
                </a:lnTo>
                <a:lnTo>
                  <a:pt x="95" y="154"/>
                </a:lnTo>
                <a:lnTo>
                  <a:pt x="97" y="156"/>
                </a:lnTo>
                <a:lnTo>
                  <a:pt x="97" y="158"/>
                </a:lnTo>
                <a:lnTo>
                  <a:pt x="97" y="158"/>
                </a:lnTo>
                <a:lnTo>
                  <a:pt x="102" y="162"/>
                </a:lnTo>
                <a:lnTo>
                  <a:pt x="102" y="162"/>
                </a:lnTo>
                <a:lnTo>
                  <a:pt x="104" y="165"/>
                </a:lnTo>
                <a:lnTo>
                  <a:pt x="104" y="165"/>
                </a:lnTo>
                <a:lnTo>
                  <a:pt x="106" y="165"/>
                </a:lnTo>
                <a:lnTo>
                  <a:pt x="106" y="162"/>
                </a:lnTo>
                <a:lnTo>
                  <a:pt x="106" y="162"/>
                </a:lnTo>
                <a:lnTo>
                  <a:pt x="108" y="162"/>
                </a:lnTo>
                <a:lnTo>
                  <a:pt x="110" y="162"/>
                </a:lnTo>
                <a:lnTo>
                  <a:pt x="116" y="158"/>
                </a:lnTo>
                <a:lnTo>
                  <a:pt x="116" y="158"/>
                </a:lnTo>
                <a:lnTo>
                  <a:pt x="119" y="158"/>
                </a:lnTo>
                <a:lnTo>
                  <a:pt x="121" y="160"/>
                </a:lnTo>
                <a:lnTo>
                  <a:pt x="127" y="162"/>
                </a:lnTo>
                <a:lnTo>
                  <a:pt x="131" y="165"/>
                </a:lnTo>
                <a:lnTo>
                  <a:pt x="133" y="167"/>
                </a:lnTo>
                <a:lnTo>
                  <a:pt x="138" y="167"/>
                </a:lnTo>
                <a:lnTo>
                  <a:pt x="144" y="167"/>
                </a:lnTo>
                <a:lnTo>
                  <a:pt x="148" y="162"/>
                </a:lnTo>
                <a:lnTo>
                  <a:pt x="150" y="160"/>
                </a:lnTo>
                <a:lnTo>
                  <a:pt x="152" y="160"/>
                </a:lnTo>
                <a:lnTo>
                  <a:pt x="152" y="160"/>
                </a:lnTo>
                <a:lnTo>
                  <a:pt x="157" y="158"/>
                </a:lnTo>
                <a:lnTo>
                  <a:pt x="165" y="158"/>
                </a:lnTo>
                <a:lnTo>
                  <a:pt x="171" y="158"/>
                </a:lnTo>
                <a:lnTo>
                  <a:pt x="173" y="158"/>
                </a:lnTo>
                <a:lnTo>
                  <a:pt x="176" y="158"/>
                </a:lnTo>
                <a:lnTo>
                  <a:pt x="180" y="160"/>
                </a:lnTo>
                <a:lnTo>
                  <a:pt x="182" y="162"/>
                </a:lnTo>
                <a:lnTo>
                  <a:pt x="186" y="162"/>
                </a:lnTo>
                <a:lnTo>
                  <a:pt x="188" y="162"/>
                </a:lnTo>
                <a:lnTo>
                  <a:pt x="188" y="160"/>
                </a:lnTo>
                <a:lnTo>
                  <a:pt x="190" y="158"/>
                </a:lnTo>
                <a:lnTo>
                  <a:pt x="192" y="158"/>
                </a:lnTo>
                <a:lnTo>
                  <a:pt x="195" y="156"/>
                </a:lnTo>
                <a:lnTo>
                  <a:pt x="197" y="156"/>
                </a:lnTo>
                <a:lnTo>
                  <a:pt x="199" y="154"/>
                </a:lnTo>
                <a:lnTo>
                  <a:pt x="201" y="154"/>
                </a:lnTo>
                <a:lnTo>
                  <a:pt x="203" y="154"/>
                </a:lnTo>
                <a:lnTo>
                  <a:pt x="205" y="154"/>
                </a:lnTo>
                <a:lnTo>
                  <a:pt x="203" y="146"/>
                </a:lnTo>
                <a:lnTo>
                  <a:pt x="203" y="143"/>
                </a:lnTo>
                <a:lnTo>
                  <a:pt x="203" y="141"/>
                </a:lnTo>
                <a:lnTo>
                  <a:pt x="205" y="139"/>
                </a:lnTo>
                <a:lnTo>
                  <a:pt x="207" y="133"/>
                </a:lnTo>
                <a:lnTo>
                  <a:pt x="214" y="124"/>
                </a:lnTo>
                <a:lnTo>
                  <a:pt x="216" y="120"/>
                </a:lnTo>
                <a:lnTo>
                  <a:pt x="222" y="116"/>
                </a:lnTo>
                <a:lnTo>
                  <a:pt x="228" y="108"/>
                </a:lnTo>
                <a:lnTo>
                  <a:pt x="233" y="103"/>
                </a:lnTo>
                <a:lnTo>
                  <a:pt x="235" y="95"/>
                </a:lnTo>
                <a:lnTo>
                  <a:pt x="235" y="86"/>
                </a:lnTo>
                <a:lnTo>
                  <a:pt x="235" y="80"/>
                </a:lnTo>
                <a:lnTo>
                  <a:pt x="237" y="74"/>
                </a:lnTo>
                <a:lnTo>
                  <a:pt x="237" y="67"/>
                </a:lnTo>
                <a:lnTo>
                  <a:pt x="237" y="63"/>
                </a:lnTo>
                <a:lnTo>
                  <a:pt x="237" y="57"/>
                </a:lnTo>
                <a:lnTo>
                  <a:pt x="237" y="55"/>
                </a:lnTo>
                <a:lnTo>
                  <a:pt x="241" y="50"/>
                </a:lnTo>
                <a:lnTo>
                  <a:pt x="241" y="48"/>
                </a:lnTo>
                <a:lnTo>
                  <a:pt x="241" y="48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95" name="Freeform 495"/>
          <p:cNvSpPr>
            <a:spLocks noEditPoints="1"/>
          </p:cNvSpPr>
          <p:nvPr/>
        </p:nvSpPr>
        <p:spPr bwMode="auto">
          <a:xfrm>
            <a:off x="8258174" y="4818063"/>
            <a:ext cx="196850" cy="90488"/>
          </a:xfrm>
          <a:custGeom>
            <a:avLst/>
            <a:gdLst>
              <a:gd name="T0" fmla="*/ 0 w 124"/>
              <a:gd name="T1" fmla="*/ 4 h 57"/>
              <a:gd name="T2" fmla="*/ 0 w 124"/>
              <a:gd name="T3" fmla="*/ 2 h 57"/>
              <a:gd name="T4" fmla="*/ 0 w 124"/>
              <a:gd name="T5" fmla="*/ 2 h 57"/>
              <a:gd name="T6" fmla="*/ 122 w 124"/>
              <a:gd name="T7" fmla="*/ 38 h 57"/>
              <a:gd name="T8" fmla="*/ 122 w 124"/>
              <a:gd name="T9" fmla="*/ 36 h 57"/>
              <a:gd name="T10" fmla="*/ 120 w 124"/>
              <a:gd name="T11" fmla="*/ 36 h 57"/>
              <a:gd name="T12" fmla="*/ 120 w 124"/>
              <a:gd name="T13" fmla="*/ 38 h 57"/>
              <a:gd name="T14" fmla="*/ 122 w 124"/>
              <a:gd name="T15" fmla="*/ 40 h 57"/>
              <a:gd name="T16" fmla="*/ 122 w 124"/>
              <a:gd name="T17" fmla="*/ 40 h 57"/>
              <a:gd name="T18" fmla="*/ 124 w 124"/>
              <a:gd name="T19" fmla="*/ 38 h 57"/>
              <a:gd name="T20" fmla="*/ 103 w 124"/>
              <a:gd name="T21" fmla="*/ 46 h 57"/>
              <a:gd name="T22" fmla="*/ 101 w 124"/>
              <a:gd name="T23" fmla="*/ 44 h 57"/>
              <a:gd name="T24" fmla="*/ 97 w 124"/>
              <a:gd name="T25" fmla="*/ 40 h 57"/>
              <a:gd name="T26" fmla="*/ 90 w 124"/>
              <a:gd name="T27" fmla="*/ 38 h 57"/>
              <a:gd name="T28" fmla="*/ 88 w 124"/>
              <a:gd name="T29" fmla="*/ 36 h 57"/>
              <a:gd name="T30" fmla="*/ 86 w 124"/>
              <a:gd name="T31" fmla="*/ 34 h 57"/>
              <a:gd name="T32" fmla="*/ 84 w 124"/>
              <a:gd name="T33" fmla="*/ 32 h 57"/>
              <a:gd name="T34" fmla="*/ 82 w 124"/>
              <a:gd name="T35" fmla="*/ 29 h 57"/>
              <a:gd name="T36" fmla="*/ 82 w 124"/>
              <a:gd name="T37" fmla="*/ 29 h 57"/>
              <a:gd name="T38" fmla="*/ 80 w 124"/>
              <a:gd name="T39" fmla="*/ 27 h 57"/>
              <a:gd name="T40" fmla="*/ 76 w 124"/>
              <a:gd name="T41" fmla="*/ 25 h 57"/>
              <a:gd name="T42" fmla="*/ 67 w 124"/>
              <a:gd name="T43" fmla="*/ 19 h 57"/>
              <a:gd name="T44" fmla="*/ 65 w 124"/>
              <a:gd name="T45" fmla="*/ 19 h 57"/>
              <a:gd name="T46" fmla="*/ 61 w 124"/>
              <a:gd name="T47" fmla="*/ 17 h 57"/>
              <a:gd name="T48" fmla="*/ 63 w 124"/>
              <a:gd name="T49" fmla="*/ 19 h 57"/>
              <a:gd name="T50" fmla="*/ 63 w 124"/>
              <a:gd name="T51" fmla="*/ 19 h 57"/>
              <a:gd name="T52" fmla="*/ 63 w 124"/>
              <a:gd name="T53" fmla="*/ 21 h 57"/>
              <a:gd name="T54" fmla="*/ 67 w 124"/>
              <a:gd name="T55" fmla="*/ 25 h 57"/>
              <a:gd name="T56" fmla="*/ 69 w 124"/>
              <a:gd name="T57" fmla="*/ 29 h 57"/>
              <a:gd name="T58" fmla="*/ 73 w 124"/>
              <a:gd name="T59" fmla="*/ 34 h 57"/>
              <a:gd name="T60" fmla="*/ 76 w 124"/>
              <a:gd name="T61" fmla="*/ 36 h 57"/>
              <a:gd name="T62" fmla="*/ 82 w 124"/>
              <a:gd name="T63" fmla="*/ 40 h 57"/>
              <a:gd name="T64" fmla="*/ 86 w 124"/>
              <a:gd name="T65" fmla="*/ 42 h 57"/>
              <a:gd name="T66" fmla="*/ 88 w 124"/>
              <a:gd name="T67" fmla="*/ 44 h 57"/>
              <a:gd name="T68" fmla="*/ 92 w 124"/>
              <a:gd name="T69" fmla="*/ 46 h 57"/>
              <a:gd name="T70" fmla="*/ 95 w 124"/>
              <a:gd name="T71" fmla="*/ 46 h 57"/>
              <a:gd name="T72" fmla="*/ 97 w 124"/>
              <a:gd name="T73" fmla="*/ 48 h 57"/>
              <a:gd name="T74" fmla="*/ 99 w 124"/>
              <a:gd name="T75" fmla="*/ 51 h 57"/>
              <a:gd name="T76" fmla="*/ 99 w 124"/>
              <a:gd name="T77" fmla="*/ 51 h 57"/>
              <a:gd name="T78" fmla="*/ 103 w 124"/>
              <a:gd name="T79" fmla="*/ 53 h 57"/>
              <a:gd name="T80" fmla="*/ 105 w 124"/>
              <a:gd name="T81" fmla="*/ 53 h 57"/>
              <a:gd name="T82" fmla="*/ 107 w 124"/>
              <a:gd name="T83" fmla="*/ 51 h 57"/>
              <a:gd name="T84" fmla="*/ 103 w 124"/>
              <a:gd name="T85" fmla="*/ 46 h 57"/>
              <a:gd name="T86" fmla="*/ 101 w 124"/>
              <a:gd name="T87" fmla="*/ 23 h 57"/>
              <a:gd name="T88" fmla="*/ 101 w 124"/>
              <a:gd name="T89" fmla="*/ 23 h 57"/>
              <a:gd name="T90" fmla="*/ 101 w 124"/>
              <a:gd name="T91" fmla="*/ 21 h 57"/>
              <a:gd name="T92" fmla="*/ 101 w 124"/>
              <a:gd name="T93" fmla="*/ 21 h 57"/>
              <a:gd name="T94" fmla="*/ 101 w 124"/>
              <a:gd name="T95" fmla="*/ 23 h 57"/>
              <a:gd name="T96" fmla="*/ 99 w 124"/>
              <a:gd name="T97" fmla="*/ 25 h 57"/>
              <a:gd name="T98" fmla="*/ 101 w 124"/>
              <a:gd name="T99" fmla="*/ 25 h 57"/>
              <a:gd name="T100" fmla="*/ 114 w 124"/>
              <a:gd name="T101" fmla="*/ 57 h 57"/>
              <a:gd name="T102" fmla="*/ 114 w 124"/>
              <a:gd name="T103" fmla="*/ 57 h 57"/>
              <a:gd name="T104" fmla="*/ 116 w 124"/>
              <a:gd name="T105" fmla="*/ 57 h 57"/>
              <a:gd name="T106" fmla="*/ 114 w 124"/>
              <a:gd name="T107" fmla="*/ 55 h 57"/>
              <a:gd name="T108" fmla="*/ 111 w 124"/>
              <a:gd name="T109" fmla="*/ 29 h 57"/>
              <a:gd name="T110" fmla="*/ 111 w 124"/>
              <a:gd name="T111" fmla="*/ 25 h 57"/>
              <a:gd name="T112" fmla="*/ 109 w 124"/>
              <a:gd name="T113" fmla="*/ 25 h 57"/>
              <a:gd name="T114" fmla="*/ 107 w 124"/>
              <a:gd name="T115" fmla="*/ 27 h 57"/>
              <a:gd name="T116" fmla="*/ 109 w 124"/>
              <a:gd name="T117" fmla="*/ 27 h 57"/>
              <a:gd name="T118" fmla="*/ 107 w 124"/>
              <a:gd name="T119" fmla="*/ 29 h 57"/>
              <a:gd name="T120" fmla="*/ 109 w 124"/>
              <a:gd name="T121" fmla="*/ 32 h 57"/>
              <a:gd name="T122" fmla="*/ 111 w 124"/>
              <a:gd name="T123" fmla="*/ 34 h 57"/>
              <a:gd name="T124" fmla="*/ 114 w 124"/>
              <a:gd name="T125" fmla="*/ 32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4" h="57">
                <a:moveTo>
                  <a:pt x="0" y="2"/>
                </a:moveTo>
                <a:lnTo>
                  <a:pt x="0" y="4"/>
                </a:lnTo>
                <a:lnTo>
                  <a:pt x="0" y="4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close/>
                <a:moveTo>
                  <a:pt x="122" y="38"/>
                </a:moveTo>
                <a:lnTo>
                  <a:pt x="122" y="38"/>
                </a:lnTo>
                <a:lnTo>
                  <a:pt x="122" y="36"/>
                </a:lnTo>
                <a:lnTo>
                  <a:pt x="122" y="36"/>
                </a:lnTo>
                <a:lnTo>
                  <a:pt x="122" y="36"/>
                </a:lnTo>
                <a:lnTo>
                  <a:pt x="120" y="36"/>
                </a:lnTo>
                <a:lnTo>
                  <a:pt x="120" y="36"/>
                </a:lnTo>
                <a:lnTo>
                  <a:pt x="120" y="38"/>
                </a:lnTo>
                <a:lnTo>
                  <a:pt x="120" y="40"/>
                </a:lnTo>
                <a:lnTo>
                  <a:pt x="122" y="40"/>
                </a:lnTo>
                <a:lnTo>
                  <a:pt x="122" y="40"/>
                </a:lnTo>
                <a:lnTo>
                  <a:pt x="122" y="40"/>
                </a:lnTo>
                <a:lnTo>
                  <a:pt x="124" y="40"/>
                </a:lnTo>
                <a:lnTo>
                  <a:pt x="124" y="38"/>
                </a:lnTo>
                <a:lnTo>
                  <a:pt x="122" y="38"/>
                </a:lnTo>
                <a:close/>
                <a:moveTo>
                  <a:pt x="103" y="46"/>
                </a:moveTo>
                <a:lnTo>
                  <a:pt x="103" y="46"/>
                </a:lnTo>
                <a:lnTo>
                  <a:pt x="101" y="44"/>
                </a:lnTo>
                <a:lnTo>
                  <a:pt x="99" y="42"/>
                </a:lnTo>
                <a:lnTo>
                  <a:pt x="97" y="40"/>
                </a:lnTo>
                <a:lnTo>
                  <a:pt x="92" y="38"/>
                </a:lnTo>
                <a:lnTo>
                  <a:pt x="90" y="38"/>
                </a:lnTo>
                <a:lnTo>
                  <a:pt x="90" y="36"/>
                </a:lnTo>
                <a:lnTo>
                  <a:pt x="88" y="36"/>
                </a:lnTo>
                <a:lnTo>
                  <a:pt x="88" y="36"/>
                </a:lnTo>
                <a:lnTo>
                  <a:pt x="86" y="34"/>
                </a:lnTo>
                <a:lnTo>
                  <a:pt x="86" y="34"/>
                </a:lnTo>
                <a:lnTo>
                  <a:pt x="84" y="32"/>
                </a:lnTo>
                <a:lnTo>
                  <a:pt x="82" y="32"/>
                </a:lnTo>
                <a:lnTo>
                  <a:pt x="82" y="29"/>
                </a:lnTo>
                <a:lnTo>
                  <a:pt x="82" y="29"/>
                </a:lnTo>
                <a:lnTo>
                  <a:pt x="82" y="29"/>
                </a:lnTo>
                <a:lnTo>
                  <a:pt x="80" y="27"/>
                </a:lnTo>
                <a:lnTo>
                  <a:pt x="80" y="27"/>
                </a:lnTo>
                <a:lnTo>
                  <a:pt x="78" y="25"/>
                </a:lnTo>
                <a:lnTo>
                  <a:pt x="76" y="25"/>
                </a:lnTo>
                <a:lnTo>
                  <a:pt x="69" y="21"/>
                </a:lnTo>
                <a:lnTo>
                  <a:pt x="67" y="19"/>
                </a:lnTo>
                <a:lnTo>
                  <a:pt x="65" y="19"/>
                </a:lnTo>
                <a:lnTo>
                  <a:pt x="65" y="19"/>
                </a:lnTo>
                <a:lnTo>
                  <a:pt x="63" y="17"/>
                </a:lnTo>
                <a:lnTo>
                  <a:pt x="61" y="17"/>
                </a:lnTo>
                <a:lnTo>
                  <a:pt x="61" y="19"/>
                </a:lnTo>
                <a:lnTo>
                  <a:pt x="63" y="19"/>
                </a:lnTo>
                <a:lnTo>
                  <a:pt x="63" y="19"/>
                </a:lnTo>
                <a:lnTo>
                  <a:pt x="63" y="19"/>
                </a:lnTo>
                <a:lnTo>
                  <a:pt x="63" y="21"/>
                </a:lnTo>
                <a:lnTo>
                  <a:pt x="63" y="21"/>
                </a:lnTo>
                <a:lnTo>
                  <a:pt x="65" y="25"/>
                </a:lnTo>
                <a:lnTo>
                  <a:pt x="67" y="25"/>
                </a:lnTo>
                <a:lnTo>
                  <a:pt x="67" y="27"/>
                </a:lnTo>
                <a:lnTo>
                  <a:pt x="69" y="29"/>
                </a:lnTo>
                <a:lnTo>
                  <a:pt x="71" y="29"/>
                </a:lnTo>
                <a:lnTo>
                  <a:pt x="73" y="34"/>
                </a:lnTo>
                <a:lnTo>
                  <a:pt x="76" y="36"/>
                </a:lnTo>
                <a:lnTo>
                  <a:pt x="76" y="36"/>
                </a:lnTo>
                <a:lnTo>
                  <a:pt x="80" y="38"/>
                </a:lnTo>
                <a:lnTo>
                  <a:pt x="82" y="40"/>
                </a:lnTo>
                <a:lnTo>
                  <a:pt x="82" y="40"/>
                </a:lnTo>
                <a:lnTo>
                  <a:pt x="86" y="42"/>
                </a:lnTo>
                <a:lnTo>
                  <a:pt x="88" y="42"/>
                </a:lnTo>
                <a:lnTo>
                  <a:pt x="88" y="44"/>
                </a:lnTo>
                <a:lnTo>
                  <a:pt x="90" y="44"/>
                </a:lnTo>
                <a:lnTo>
                  <a:pt x="92" y="46"/>
                </a:lnTo>
                <a:lnTo>
                  <a:pt x="92" y="46"/>
                </a:lnTo>
                <a:lnTo>
                  <a:pt x="95" y="46"/>
                </a:lnTo>
                <a:lnTo>
                  <a:pt x="95" y="48"/>
                </a:lnTo>
                <a:lnTo>
                  <a:pt x="97" y="48"/>
                </a:lnTo>
                <a:lnTo>
                  <a:pt x="99" y="48"/>
                </a:lnTo>
                <a:lnTo>
                  <a:pt x="99" y="51"/>
                </a:lnTo>
                <a:lnTo>
                  <a:pt x="99" y="51"/>
                </a:lnTo>
                <a:lnTo>
                  <a:pt x="99" y="51"/>
                </a:lnTo>
                <a:lnTo>
                  <a:pt x="101" y="51"/>
                </a:lnTo>
                <a:lnTo>
                  <a:pt x="103" y="53"/>
                </a:lnTo>
                <a:lnTo>
                  <a:pt x="105" y="53"/>
                </a:lnTo>
                <a:lnTo>
                  <a:pt x="105" y="53"/>
                </a:lnTo>
                <a:lnTo>
                  <a:pt x="107" y="51"/>
                </a:lnTo>
                <a:lnTo>
                  <a:pt x="107" y="51"/>
                </a:lnTo>
                <a:lnTo>
                  <a:pt x="105" y="48"/>
                </a:lnTo>
                <a:lnTo>
                  <a:pt x="103" y="46"/>
                </a:lnTo>
                <a:close/>
                <a:moveTo>
                  <a:pt x="101" y="25"/>
                </a:moveTo>
                <a:lnTo>
                  <a:pt x="101" y="23"/>
                </a:lnTo>
                <a:lnTo>
                  <a:pt x="101" y="23"/>
                </a:lnTo>
                <a:lnTo>
                  <a:pt x="101" y="23"/>
                </a:lnTo>
                <a:lnTo>
                  <a:pt x="101" y="21"/>
                </a:lnTo>
                <a:lnTo>
                  <a:pt x="101" y="21"/>
                </a:lnTo>
                <a:lnTo>
                  <a:pt x="101" y="21"/>
                </a:lnTo>
                <a:lnTo>
                  <a:pt x="101" y="21"/>
                </a:lnTo>
                <a:lnTo>
                  <a:pt x="101" y="21"/>
                </a:lnTo>
                <a:lnTo>
                  <a:pt x="101" y="23"/>
                </a:lnTo>
                <a:lnTo>
                  <a:pt x="101" y="25"/>
                </a:lnTo>
                <a:lnTo>
                  <a:pt x="99" y="25"/>
                </a:lnTo>
                <a:lnTo>
                  <a:pt x="101" y="25"/>
                </a:lnTo>
                <a:lnTo>
                  <a:pt x="101" y="25"/>
                </a:lnTo>
                <a:close/>
                <a:moveTo>
                  <a:pt x="114" y="55"/>
                </a:moveTo>
                <a:lnTo>
                  <a:pt x="114" y="57"/>
                </a:lnTo>
                <a:lnTo>
                  <a:pt x="114" y="57"/>
                </a:lnTo>
                <a:lnTo>
                  <a:pt x="114" y="57"/>
                </a:lnTo>
                <a:lnTo>
                  <a:pt x="116" y="57"/>
                </a:lnTo>
                <a:lnTo>
                  <a:pt x="116" y="57"/>
                </a:lnTo>
                <a:lnTo>
                  <a:pt x="116" y="55"/>
                </a:lnTo>
                <a:lnTo>
                  <a:pt x="114" y="55"/>
                </a:lnTo>
                <a:close/>
                <a:moveTo>
                  <a:pt x="114" y="32"/>
                </a:moveTo>
                <a:lnTo>
                  <a:pt x="111" y="29"/>
                </a:lnTo>
                <a:lnTo>
                  <a:pt x="111" y="29"/>
                </a:lnTo>
                <a:lnTo>
                  <a:pt x="111" y="25"/>
                </a:lnTo>
                <a:lnTo>
                  <a:pt x="111" y="25"/>
                </a:lnTo>
                <a:lnTo>
                  <a:pt x="109" y="25"/>
                </a:lnTo>
                <a:lnTo>
                  <a:pt x="107" y="25"/>
                </a:lnTo>
                <a:lnTo>
                  <a:pt x="107" y="27"/>
                </a:lnTo>
                <a:lnTo>
                  <a:pt x="109" y="27"/>
                </a:lnTo>
                <a:lnTo>
                  <a:pt x="109" y="27"/>
                </a:lnTo>
                <a:lnTo>
                  <a:pt x="109" y="29"/>
                </a:lnTo>
                <a:lnTo>
                  <a:pt x="107" y="29"/>
                </a:lnTo>
                <a:lnTo>
                  <a:pt x="107" y="29"/>
                </a:lnTo>
                <a:lnTo>
                  <a:pt x="109" y="32"/>
                </a:lnTo>
                <a:lnTo>
                  <a:pt x="111" y="32"/>
                </a:lnTo>
                <a:lnTo>
                  <a:pt x="111" y="34"/>
                </a:lnTo>
                <a:lnTo>
                  <a:pt x="114" y="34"/>
                </a:lnTo>
                <a:lnTo>
                  <a:pt x="114" y="32"/>
                </a:lnTo>
                <a:lnTo>
                  <a:pt x="114" y="32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96" name="Freeform 496"/>
          <p:cNvSpPr>
            <a:spLocks/>
          </p:cNvSpPr>
          <p:nvPr/>
        </p:nvSpPr>
        <p:spPr bwMode="auto">
          <a:xfrm>
            <a:off x="5116512" y="4606925"/>
            <a:ext cx="258763" cy="409575"/>
          </a:xfrm>
          <a:custGeom>
            <a:avLst/>
            <a:gdLst>
              <a:gd name="T0" fmla="*/ 159 w 163"/>
              <a:gd name="T1" fmla="*/ 61 h 258"/>
              <a:gd name="T2" fmla="*/ 159 w 163"/>
              <a:gd name="T3" fmla="*/ 48 h 258"/>
              <a:gd name="T4" fmla="*/ 159 w 163"/>
              <a:gd name="T5" fmla="*/ 38 h 258"/>
              <a:gd name="T6" fmla="*/ 157 w 163"/>
              <a:gd name="T7" fmla="*/ 31 h 258"/>
              <a:gd name="T8" fmla="*/ 157 w 163"/>
              <a:gd name="T9" fmla="*/ 15 h 258"/>
              <a:gd name="T10" fmla="*/ 159 w 163"/>
              <a:gd name="T11" fmla="*/ 4 h 258"/>
              <a:gd name="T12" fmla="*/ 148 w 163"/>
              <a:gd name="T13" fmla="*/ 4 h 258"/>
              <a:gd name="T14" fmla="*/ 131 w 163"/>
              <a:gd name="T15" fmla="*/ 10 h 258"/>
              <a:gd name="T16" fmla="*/ 117 w 163"/>
              <a:gd name="T17" fmla="*/ 12 h 258"/>
              <a:gd name="T18" fmla="*/ 104 w 163"/>
              <a:gd name="T19" fmla="*/ 17 h 258"/>
              <a:gd name="T20" fmla="*/ 89 w 163"/>
              <a:gd name="T21" fmla="*/ 17 h 258"/>
              <a:gd name="T22" fmla="*/ 79 w 163"/>
              <a:gd name="T23" fmla="*/ 17 h 258"/>
              <a:gd name="T24" fmla="*/ 70 w 163"/>
              <a:gd name="T25" fmla="*/ 23 h 258"/>
              <a:gd name="T26" fmla="*/ 68 w 163"/>
              <a:gd name="T27" fmla="*/ 29 h 258"/>
              <a:gd name="T28" fmla="*/ 70 w 163"/>
              <a:gd name="T29" fmla="*/ 44 h 258"/>
              <a:gd name="T30" fmla="*/ 81 w 163"/>
              <a:gd name="T31" fmla="*/ 57 h 258"/>
              <a:gd name="T32" fmla="*/ 85 w 163"/>
              <a:gd name="T33" fmla="*/ 80 h 258"/>
              <a:gd name="T34" fmla="*/ 76 w 163"/>
              <a:gd name="T35" fmla="*/ 91 h 258"/>
              <a:gd name="T36" fmla="*/ 76 w 163"/>
              <a:gd name="T37" fmla="*/ 103 h 258"/>
              <a:gd name="T38" fmla="*/ 72 w 163"/>
              <a:gd name="T39" fmla="*/ 97 h 258"/>
              <a:gd name="T40" fmla="*/ 64 w 163"/>
              <a:gd name="T41" fmla="*/ 86 h 258"/>
              <a:gd name="T42" fmla="*/ 64 w 163"/>
              <a:gd name="T43" fmla="*/ 78 h 258"/>
              <a:gd name="T44" fmla="*/ 64 w 163"/>
              <a:gd name="T45" fmla="*/ 61 h 258"/>
              <a:gd name="T46" fmla="*/ 53 w 163"/>
              <a:gd name="T47" fmla="*/ 63 h 258"/>
              <a:gd name="T48" fmla="*/ 36 w 163"/>
              <a:gd name="T49" fmla="*/ 57 h 258"/>
              <a:gd name="T50" fmla="*/ 17 w 163"/>
              <a:gd name="T51" fmla="*/ 63 h 258"/>
              <a:gd name="T52" fmla="*/ 0 w 163"/>
              <a:gd name="T53" fmla="*/ 69 h 258"/>
              <a:gd name="T54" fmla="*/ 3 w 163"/>
              <a:gd name="T55" fmla="*/ 84 h 258"/>
              <a:gd name="T56" fmla="*/ 30 w 163"/>
              <a:gd name="T57" fmla="*/ 93 h 258"/>
              <a:gd name="T58" fmla="*/ 41 w 163"/>
              <a:gd name="T59" fmla="*/ 99 h 258"/>
              <a:gd name="T60" fmla="*/ 43 w 163"/>
              <a:gd name="T61" fmla="*/ 120 h 258"/>
              <a:gd name="T62" fmla="*/ 38 w 163"/>
              <a:gd name="T63" fmla="*/ 129 h 258"/>
              <a:gd name="T64" fmla="*/ 38 w 163"/>
              <a:gd name="T65" fmla="*/ 137 h 258"/>
              <a:gd name="T66" fmla="*/ 38 w 163"/>
              <a:gd name="T67" fmla="*/ 154 h 258"/>
              <a:gd name="T68" fmla="*/ 34 w 163"/>
              <a:gd name="T69" fmla="*/ 169 h 258"/>
              <a:gd name="T70" fmla="*/ 19 w 163"/>
              <a:gd name="T71" fmla="*/ 184 h 258"/>
              <a:gd name="T72" fmla="*/ 19 w 163"/>
              <a:gd name="T73" fmla="*/ 203 h 258"/>
              <a:gd name="T74" fmla="*/ 26 w 163"/>
              <a:gd name="T75" fmla="*/ 215 h 258"/>
              <a:gd name="T76" fmla="*/ 28 w 163"/>
              <a:gd name="T77" fmla="*/ 232 h 258"/>
              <a:gd name="T78" fmla="*/ 28 w 163"/>
              <a:gd name="T79" fmla="*/ 247 h 258"/>
              <a:gd name="T80" fmla="*/ 34 w 163"/>
              <a:gd name="T81" fmla="*/ 258 h 258"/>
              <a:gd name="T82" fmla="*/ 41 w 163"/>
              <a:gd name="T83" fmla="*/ 245 h 258"/>
              <a:gd name="T84" fmla="*/ 38 w 163"/>
              <a:gd name="T85" fmla="*/ 241 h 258"/>
              <a:gd name="T86" fmla="*/ 74 w 163"/>
              <a:gd name="T87" fmla="*/ 220 h 258"/>
              <a:gd name="T88" fmla="*/ 79 w 163"/>
              <a:gd name="T89" fmla="*/ 209 h 258"/>
              <a:gd name="T90" fmla="*/ 81 w 163"/>
              <a:gd name="T91" fmla="*/ 184 h 258"/>
              <a:gd name="T92" fmla="*/ 79 w 163"/>
              <a:gd name="T93" fmla="*/ 186 h 258"/>
              <a:gd name="T94" fmla="*/ 72 w 163"/>
              <a:gd name="T95" fmla="*/ 160 h 258"/>
              <a:gd name="T96" fmla="*/ 68 w 163"/>
              <a:gd name="T97" fmla="*/ 143 h 258"/>
              <a:gd name="T98" fmla="*/ 87 w 163"/>
              <a:gd name="T99" fmla="*/ 131 h 258"/>
              <a:gd name="T100" fmla="*/ 95 w 163"/>
              <a:gd name="T101" fmla="*/ 127 h 258"/>
              <a:gd name="T102" fmla="*/ 104 w 163"/>
              <a:gd name="T103" fmla="*/ 114 h 258"/>
              <a:gd name="T104" fmla="*/ 129 w 163"/>
              <a:gd name="T105" fmla="*/ 101 h 258"/>
              <a:gd name="T106" fmla="*/ 138 w 163"/>
              <a:gd name="T107" fmla="*/ 97 h 258"/>
              <a:gd name="T108" fmla="*/ 150 w 163"/>
              <a:gd name="T109" fmla="*/ 84 h 258"/>
              <a:gd name="T110" fmla="*/ 159 w 163"/>
              <a:gd name="T111" fmla="*/ 69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63" h="258">
                <a:moveTo>
                  <a:pt x="161" y="63"/>
                </a:moveTo>
                <a:lnTo>
                  <a:pt x="161" y="63"/>
                </a:lnTo>
                <a:lnTo>
                  <a:pt x="161" y="61"/>
                </a:lnTo>
                <a:lnTo>
                  <a:pt x="161" y="61"/>
                </a:lnTo>
                <a:lnTo>
                  <a:pt x="161" y="61"/>
                </a:lnTo>
                <a:lnTo>
                  <a:pt x="161" y="61"/>
                </a:lnTo>
                <a:lnTo>
                  <a:pt x="159" y="63"/>
                </a:lnTo>
                <a:lnTo>
                  <a:pt x="159" y="61"/>
                </a:lnTo>
                <a:lnTo>
                  <a:pt x="159" y="59"/>
                </a:lnTo>
                <a:lnTo>
                  <a:pt x="161" y="59"/>
                </a:lnTo>
                <a:lnTo>
                  <a:pt x="161" y="57"/>
                </a:lnTo>
                <a:lnTo>
                  <a:pt x="159" y="57"/>
                </a:lnTo>
                <a:lnTo>
                  <a:pt x="159" y="57"/>
                </a:lnTo>
                <a:lnTo>
                  <a:pt x="159" y="55"/>
                </a:lnTo>
                <a:lnTo>
                  <a:pt x="159" y="50"/>
                </a:lnTo>
                <a:lnTo>
                  <a:pt x="159" y="48"/>
                </a:lnTo>
                <a:lnTo>
                  <a:pt x="159" y="46"/>
                </a:lnTo>
                <a:lnTo>
                  <a:pt x="157" y="46"/>
                </a:lnTo>
                <a:lnTo>
                  <a:pt x="159" y="44"/>
                </a:lnTo>
                <a:lnTo>
                  <a:pt x="157" y="42"/>
                </a:lnTo>
                <a:lnTo>
                  <a:pt x="159" y="42"/>
                </a:lnTo>
                <a:lnTo>
                  <a:pt x="159" y="40"/>
                </a:lnTo>
                <a:lnTo>
                  <a:pt x="159" y="40"/>
                </a:lnTo>
                <a:lnTo>
                  <a:pt x="159" y="38"/>
                </a:lnTo>
                <a:lnTo>
                  <a:pt x="157" y="38"/>
                </a:lnTo>
                <a:lnTo>
                  <a:pt x="157" y="38"/>
                </a:lnTo>
                <a:lnTo>
                  <a:pt x="157" y="38"/>
                </a:lnTo>
                <a:lnTo>
                  <a:pt x="157" y="36"/>
                </a:lnTo>
                <a:lnTo>
                  <a:pt x="159" y="34"/>
                </a:lnTo>
                <a:lnTo>
                  <a:pt x="159" y="34"/>
                </a:lnTo>
                <a:lnTo>
                  <a:pt x="157" y="31"/>
                </a:lnTo>
                <a:lnTo>
                  <a:pt x="157" y="31"/>
                </a:lnTo>
                <a:lnTo>
                  <a:pt x="157" y="29"/>
                </a:lnTo>
                <a:lnTo>
                  <a:pt x="157" y="27"/>
                </a:lnTo>
                <a:lnTo>
                  <a:pt x="157" y="25"/>
                </a:lnTo>
                <a:lnTo>
                  <a:pt x="157" y="23"/>
                </a:lnTo>
                <a:lnTo>
                  <a:pt x="157" y="23"/>
                </a:lnTo>
                <a:lnTo>
                  <a:pt x="157" y="21"/>
                </a:lnTo>
                <a:lnTo>
                  <a:pt x="157" y="17"/>
                </a:lnTo>
                <a:lnTo>
                  <a:pt x="157" y="15"/>
                </a:lnTo>
                <a:lnTo>
                  <a:pt x="155" y="12"/>
                </a:lnTo>
                <a:lnTo>
                  <a:pt x="157" y="12"/>
                </a:lnTo>
                <a:lnTo>
                  <a:pt x="157" y="10"/>
                </a:lnTo>
                <a:lnTo>
                  <a:pt x="157" y="8"/>
                </a:lnTo>
                <a:lnTo>
                  <a:pt x="157" y="8"/>
                </a:lnTo>
                <a:lnTo>
                  <a:pt x="157" y="8"/>
                </a:lnTo>
                <a:lnTo>
                  <a:pt x="157" y="6"/>
                </a:lnTo>
                <a:lnTo>
                  <a:pt x="159" y="4"/>
                </a:lnTo>
                <a:lnTo>
                  <a:pt x="157" y="4"/>
                </a:lnTo>
                <a:lnTo>
                  <a:pt x="157" y="4"/>
                </a:lnTo>
                <a:lnTo>
                  <a:pt x="159" y="2"/>
                </a:lnTo>
                <a:lnTo>
                  <a:pt x="157" y="2"/>
                </a:lnTo>
                <a:lnTo>
                  <a:pt x="157" y="0"/>
                </a:lnTo>
                <a:lnTo>
                  <a:pt x="155" y="0"/>
                </a:lnTo>
                <a:lnTo>
                  <a:pt x="152" y="2"/>
                </a:lnTo>
                <a:lnTo>
                  <a:pt x="148" y="4"/>
                </a:lnTo>
                <a:lnTo>
                  <a:pt x="146" y="6"/>
                </a:lnTo>
                <a:lnTo>
                  <a:pt x="144" y="6"/>
                </a:lnTo>
                <a:lnTo>
                  <a:pt x="142" y="8"/>
                </a:lnTo>
                <a:lnTo>
                  <a:pt x="140" y="8"/>
                </a:lnTo>
                <a:lnTo>
                  <a:pt x="140" y="10"/>
                </a:lnTo>
                <a:lnTo>
                  <a:pt x="136" y="10"/>
                </a:lnTo>
                <a:lnTo>
                  <a:pt x="133" y="10"/>
                </a:lnTo>
                <a:lnTo>
                  <a:pt x="131" y="10"/>
                </a:lnTo>
                <a:lnTo>
                  <a:pt x="127" y="12"/>
                </a:lnTo>
                <a:lnTo>
                  <a:pt x="127" y="15"/>
                </a:lnTo>
                <a:lnTo>
                  <a:pt x="123" y="12"/>
                </a:lnTo>
                <a:lnTo>
                  <a:pt x="121" y="12"/>
                </a:lnTo>
                <a:lnTo>
                  <a:pt x="119" y="12"/>
                </a:lnTo>
                <a:lnTo>
                  <a:pt x="117" y="12"/>
                </a:lnTo>
                <a:lnTo>
                  <a:pt x="117" y="12"/>
                </a:lnTo>
                <a:lnTo>
                  <a:pt x="117" y="12"/>
                </a:lnTo>
                <a:lnTo>
                  <a:pt x="117" y="15"/>
                </a:lnTo>
                <a:lnTo>
                  <a:pt x="114" y="17"/>
                </a:lnTo>
                <a:lnTo>
                  <a:pt x="112" y="19"/>
                </a:lnTo>
                <a:lnTo>
                  <a:pt x="110" y="19"/>
                </a:lnTo>
                <a:lnTo>
                  <a:pt x="106" y="19"/>
                </a:lnTo>
                <a:lnTo>
                  <a:pt x="106" y="17"/>
                </a:lnTo>
                <a:lnTo>
                  <a:pt x="104" y="17"/>
                </a:lnTo>
                <a:lnTo>
                  <a:pt x="104" y="17"/>
                </a:lnTo>
                <a:lnTo>
                  <a:pt x="102" y="17"/>
                </a:lnTo>
                <a:lnTo>
                  <a:pt x="100" y="17"/>
                </a:lnTo>
                <a:lnTo>
                  <a:pt x="98" y="19"/>
                </a:lnTo>
                <a:lnTo>
                  <a:pt x="95" y="19"/>
                </a:lnTo>
                <a:lnTo>
                  <a:pt x="93" y="19"/>
                </a:lnTo>
                <a:lnTo>
                  <a:pt x="91" y="19"/>
                </a:lnTo>
                <a:lnTo>
                  <a:pt x="91" y="17"/>
                </a:lnTo>
                <a:lnTo>
                  <a:pt x="89" y="17"/>
                </a:lnTo>
                <a:lnTo>
                  <a:pt x="87" y="15"/>
                </a:lnTo>
                <a:lnTo>
                  <a:pt x="85" y="15"/>
                </a:lnTo>
                <a:lnTo>
                  <a:pt x="83" y="17"/>
                </a:lnTo>
                <a:lnTo>
                  <a:pt x="83" y="17"/>
                </a:lnTo>
                <a:lnTo>
                  <a:pt x="81" y="17"/>
                </a:lnTo>
                <a:lnTo>
                  <a:pt x="81" y="17"/>
                </a:lnTo>
                <a:lnTo>
                  <a:pt x="81" y="17"/>
                </a:lnTo>
                <a:lnTo>
                  <a:pt x="79" y="17"/>
                </a:lnTo>
                <a:lnTo>
                  <a:pt x="76" y="17"/>
                </a:lnTo>
                <a:lnTo>
                  <a:pt x="72" y="17"/>
                </a:lnTo>
                <a:lnTo>
                  <a:pt x="72" y="17"/>
                </a:lnTo>
                <a:lnTo>
                  <a:pt x="72" y="19"/>
                </a:lnTo>
                <a:lnTo>
                  <a:pt x="72" y="21"/>
                </a:lnTo>
                <a:lnTo>
                  <a:pt x="72" y="23"/>
                </a:lnTo>
                <a:lnTo>
                  <a:pt x="70" y="23"/>
                </a:lnTo>
                <a:lnTo>
                  <a:pt x="70" y="23"/>
                </a:lnTo>
                <a:lnTo>
                  <a:pt x="70" y="25"/>
                </a:lnTo>
                <a:lnTo>
                  <a:pt x="68" y="25"/>
                </a:lnTo>
                <a:lnTo>
                  <a:pt x="68" y="25"/>
                </a:lnTo>
                <a:lnTo>
                  <a:pt x="68" y="27"/>
                </a:lnTo>
                <a:lnTo>
                  <a:pt x="68" y="27"/>
                </a:lnTo>
                <a:lnTo>
                  <a:pt x="68" y="29"/>
                </a:lnTo>
                <a:lnTo>
                  <a:pt x="68" y="29"/>
                </a:lnTo>
                <a:lnTo>
                  <a:pt x="68" y="29"/>
                </a:lnTo>
                <a:lnTo>
                  <a:pt x="70" y="34"/>
                </a:lnTo>
                <a:lnTo>
                  <a:pt x="70" y="36"/>
                </a:lnTo>
                <a:lnTo>
                  <a:pt x="70" y="36"/>
                </a:lnTo>
                <a:lnTo>
                  <a:pt x="70" y="38"/>
                </a:lnTo>
                <a:lnTo>
                  <a:pt x="70" y="40"/>
                </a:lnTo>
                <a:lnTo>
                  <a:pt x="70" y="40"/>
                </a:lnTo>
                <a:lnTo>
                  <a:pt x="70" y="42"/>
                </a:lnTo>
                <a:lnTo>
                  <a:pt x="70" y="44"/>
                </a:lnTo>
                <a:lnTo>
                  <a:pt x="70" y="44"/>
                </a:lnTo>
                <a:lnTo>
                  <a:pt x="70" y="46"/>
                </a:lnTo>
                <a:lnTo>
                  <a:pt x="70" y="46"/>
                </a:lnTo>
                <a:lnTo>
                  <a:pt x="72" y="46"/>
                </a:lnTo>
                <a:lnTo>
                  <a:pt x="72" y="48"/>
                </a:lnTo>
                <a:lnTo>
                  <a:pt x="76" y="53"/>
                </a:lnTo>
                <a:lnTo>
                  <a:pt x="79" y="55"/>
                </a:lnTo>
                <a:lnTo>
                  <a:pt x="81" y="57"/>
                </a:lnTo>
                <a:lnTo>
                  <a:pt x="83" y="61"/>
                </a:lnTo>
                <a:lnTo>
                  <a:pt x="85" y="63"/>
                </a:lnTo>
                <a:lnTo>
                  <a:pt x="87" y="67"/>
                </a:lnTo>
                <a:lnTo>
                  <a:pt x="87" y="67"/>
                </a:lnTo>
                <a:lnTo>
                  <a:pt x="85" y="69"/>
                </a:lnTo>
                <a:lnTo>
                  <a:pt x="85" y="74"/>
                </a:lnTo>
                <a:lnTo>
                  <a:pt x="85" y="76"/>
                </a:lnTo>
                <a:lnTo>
                  <a:pt x="85" y="80"/>
                </a:lnTo>
                <a:lnTo>
                  <a:pt x="85" y="84"/>
                </a:lnTo>
                <a:lnTo>
                  <a:pt x="85" y="86"/>
                </a:lnTo>
                <a:lnTo>
                  <a:pt x="83" y="86"/>
                </a:lnTo>
                <a:lnTo>
                  <a:pt x="83" y="86"/>
                </a:lnTo>
                <a:lnTo>
                  <a:pt x="79" y="86"/>
                </a:lnTo>
                <a:lnTo>
                  <a:pt x="79" y="88"/>
                </a:lnTo>
                <a:lnTo>
                  <a:pt x="76" y="88"/>
                </a:lnTo>
                <a:lnTo>
                  <a:pt x="76" y="91"/>
                </a:lnTo>
                <a:lnTo>
                  <a:pt x="76" y="93"/>
                </a:lnTo>
                <a:lnTo>
                  <a:pt x="76" y="93"/>
                </a:lnTo>
                <a:lnTo>
                  <a:pt x="76" y="93"/>
                </a:lnTo>
                <a:lnTo>
                  <a:pt x="76" y="95"/>
                </a:lnTo>
                <a:lnTo>
                  <a:pt x="76" y="97"/>
                </a:lnTo>
                <a:lnTo>
                  <a:pt x="76" y="101"/>
                </a:lnTo>
                <a:lnTo>
                  <a:pt x="76" y="101"/>
                </a:lnTo>
                <a:lnTo>
                  <a:pt x="76" y="103"/>
                </a:lnTo>
                <a:lnTo>
                  <a:pt x="74" y="103"/>
                </a:lnTo>
                <a:lnTo>
                  <a:pt x="74" y="101"/>
                </a:lnTo>
                <a:lnTo>
                  <a:pt x="74" y="101"/>
                </a:lnTo>
                <a:lnTo>
                  <a:pt x="74" y="101"/>
                </a:lnTo>
                <a:lnTo>
                  <a:pt x="74" y="99"/>
                </a:lnTo>
                <a:lnTo>
                  <a:pt x="74" y="99"/>
                </a:lnTo>
                <a:lnTo>
                  <a:pt x="74" y="97"/>
                </a:lnTo>
                <a:lnTo>
                  <a:pt x="72" y="97"/>
                </a:lnTo>
                <a:lnTo>
                  <a:pt x="72" y="97"/>
                </a:lnTo>
                <a:lnTo>
                  <a:pt x="70" y="93"/>
                </a:lnTo>
                <a:lnTo>
                  <a:pt x="68" y="91"/>
                </a:lnTo>
                <a:lnTo>
                  <a:pt x="66" y="91"/>
                </a:lnTo>
                <a:lnTo>
                  <a:pt x="64" y="88"/>
                </a:lnTo>
                <a:lnTo>
                  <a:pt x="64" y="88"/>
                </a:lnTo>
                <a:lnTo>
                  <a:pt x="64" y="88"/>
                </a:lnTo>
                <a:lnTo>
                  <a:pt x="64" y="86"/>
                </a:lnTo>
                <a:lnTo>
                  <a:pt x="64" y="86"/>
                </a:lnTo>
                <a:lnTo>
                  <a:pt x="64" y="84"/>
                </a:lnTo>
                <a:lnTo>
                  <a:pt x="62" y="84"/>
                </a:lnTo>
                <a:lnTo>
                  <a:pt x="62" y="82"/>
                </a:lnTo>
                <a:lnTo>
                  <a:pt x="62" y="82"/>
                </a:lnTo>
                <a:lnTo>
                  <a:pt x="62" y="82"/>
                </a:lnTo>
                <a:lnTo>
                  <a:pt x="64" y="80"/>
                </a:lnTo>
                <a:lnTo>
                  <a:pt x="64" y="78"/>
                </a:lnTo>
                <a:lnTo>
                  <a:pt x="64" y="76"/>
                </a:lnTo>
                <a:lnTo>
                  <a:pt x="66" y="74"/>
                </a:lnTo>
                <a:lnTo>
                  <a:pt x="66" y="72"/>
                </a:lnTo>
                <a:lnTo>
                  <a:pt x="66" y="69"/>
                </a:lnTo>
                <a:lnTo>
                  <a:pt x="66" y="67"/>
                </a:lnTo>
                <a:lnTo>
                  <a:pt x="66" y="65"/>
                </a:lnTo>
                <a:lnTo>
                  <a:pt x="66" y="63"/>
                </a:lnTo>
                <a:lnTo>
                  <a:pt x="64" y="61"/>
                </a:lnTo>
                <a:lnTo>
                  <a:pt x="64" y="61"/>
                </a:lnTo>
                <a:lnTo>
                  <a:pt x="62" y="61"/>
                </a:lnTo>
                <a:lnTo>
                  <a:pt x="60" y="61"/>
                </a:lnTo>
                <a:lnTo>
                  <a:pt x="60" y="61"/>
                </a:lnTo>
                <a:lnTo>
                  <a:pt x="57" y="61"/>
                </a:lnTo>
                <a:lnTo>
                  <a:pt x="53" y="61"/>
                </a:lnTo>
                <a:lnTo>
                  <a:pt x="53" y="61"/>
                </a:lnTo>
                <a:lnTo>
                  <a:pt x="53" y="63"/>
                </a:lnTo>
                <a:lnTo>
                  <a:pt x="53" y="63"/>
                </a:lnTo>
                <a:lnTo>
                  <a:pt x="51" y="61"/>
                </a:lnTo>
                <a:lnTo>
                  <a:pt x="49" y="59"/>
                </a:lnTo>
                <a:lnTo>
                  <a:pt x="47" y="55"/>
                </a:lnTo>
                <a:lnTo>
                  <a:pt x="45" y="55"/>
                </a:lnTo>
                <a:lnTo>
                  <a:pt x="43" y="55"/>
                </a:lnTo>
                <a:lnTo>
                  <a:pt x="41" y="55"/>
                </a:lnTo>
                <a:lnTo>
                  <a:pt x="36" y="57"/>
                </a:lnTo>
                <a:lnTo>
                  <a:pt x="32" y="59"/>
                </a:lnTo>
                <a:lnTo>
                  <a:pt x="30" y="59"/>
                </a:lnTo>
                <a:lnTo>
                  <a:pt x="28" y="59"/>
                </a:lnTo>
                <a:lnTo>
                  <a:pt x="28" y="61"/>
                </a:lnTo>
                <a:lnTo>
                  <a:pt x="24" y="61"/>
                </a:lnTo>
                <a:lnTo>
                  <a:pt x="22" y="61"/>
                </a:lnTo>
                <a:lnTo>
                  <a:pt x="19" y="63"/>
                </a:lnTo>
                <a:lnTo>
                  <a:pt x="17" y="63"/>
                </a:lnTo>
                <a:lnTo>
                  <a:pt x="13" y="65"/>
                </a:lnTo>
                <a:lnTo>
                  <a:pt x="11" y="65"/>
                </a:lnTo>
                <a:lnTo>
                  <a:pt x="7" y="67"/>
                </a:lnTo>
                <a:lnTo>
                  <a:pt x="5" y="67"/>
                </a:lnTo>
                <a:lnTo>
                  <a:pt x="3" y="67"/>
                </a:lnTo>
                <a:lnTo>
                  <a:pt x="0" y="69"/>
                </a:lnTo>
                <a:lnTo>
                  <a:pt x="0" y="69"/>
                </a:lnTo>
                <a:lnTo>
                  <a:pt x="0" y="69"/>
                </a:lnTo>
                <a:lnTo>
                  <a:pt x="0" y="72"/>
                </a:lnTo>
                <a:lnTo>
                  <a:pt x="0" y="74"/>
                </a:lnTo>
                <a:lnTo>
                  <a:pt x="3" y="74"/>
                </a:lnTo>
                <a:lnTo>
                  <a:pt x="3" y="78"/>
                </a:lnTo>
                <a:lnTo>
                  <a:pt x="3" y="80"/>
                </a:lnTo>
                <a:lnTo>
                  <a:pt x="3" y="82"/>
                </a:lnTo>
                <a:lnTo>
                  <a:pt x="3" y="84"/>
                </a:lnTo>
                <a:lnTo>
                  <a:pt x="3" y="84"/>
                </a:lnTo>
                <a:lnTo>
                  <a:pt x="7" y="84"/>
                </a:lnTo>
                <a:lnTo>
                  <a:pt x="11" y="84"/>
                </a:lnTo>
                <a:lnTo>
                  <a:pt x="15" y="84"/>
                </a:lnTo>
                <a:lnTo>
                  <a:pt x="19" y="86"/>
                </a:lnTo>
                <a:lnTo>
                  <a:pt x="19" y="88"/>
                </a:lnTo>
                <a:lnTo>
                  <a:pt x="22" y="88"/>
                </a:lnTo>
                <a:lnTo>
                  <a:pt x="26" y="91"/>
                </a:lnTo>
                <a:lnTo>
                  <a:pt x="30" y="93"/>
                </a:lnTo>
                <a:lnTo>
                  <a:pt x="34" y="93"/>
                </a:lnTo>
                <a:lnTo>
                  <a:pt x="36" y="95"/>
                </a:lnTo>
                <a:lnTo>
                  <a:pt x="38" y="95"/>
                </a:lnTo>
                <a:lnTo>
                  <a:pt x="41" y="95"/>
                </a:lnTo>
                <a:lnTo>
                  <a:pt x="41" y="95"/>
                </a:lnTo>
                <a:lnTo>
                  <a:pt x="43" y="95"/>
                </a:lnTo>
                <a:lnTo>
                  <a:pt x="41" y="97"/>
                </a:lnTo>
                <a:lnTo>
                  <a:pt x="41" y="99"/>
                </a:lnTo>
                <a:lnTo>
                  <a:pt x="41" y="101"/>
                </a:lnTo>
                <a:lnTo>
                  <a:pt x="43" y="103"/>
                </a:lnTo>
                <a:lnTo>
                  <a:pt x="43" y="108"/>
                </a:lnTo>
                <a:lnTo>
                  <a:pt x="43" y="112"/>
                </a:lnTo>
                <a:lnTo>
                  <a:pt x="43" y="118"/>
                </a:lnTo>
                <a:lnTo>
                  <a:pt x="43" y="118"/>
                </a:lnTo>
                <a:lnTo>
                  <a:pt x="43" y="120"/>
                </a:lnTo>
                <a:lnTo>
                  <a:pt x="43" y="120"/>
                </a:lnTo>
                <a:lnTo>
                  <a:pt x="43" y="122"/>
                </a:lnTo>
                <a:lnTo>
                  <a:pt x="43" y="124"/>
                </a:lnTo>
                <a:lnTo>
                  <a:pt x="41" y="127"/>
                </a:lnTo>
                <a:lnTo>
                  <a:pt x="41" y="127"/>
                </a:lnTo>
                <a:lnTo>
                  <a:pt x="41" y="127"/>
                </a:lnTo>
                <a:lnTo>
                  <a:pt x="41" y="129"/>
                </a:lnTo>
                <a:lnTo>
                  <a:pt x="38" y="129"/>
                </a:lnTo>
                <a:lnTo>
                  <a:pt x="38" y="129"/>
                </a:lnTo>
                <a:lnTo>
                  <a:pt x="38" y="131"/>
                </a:lnTo>
                <a:lnTo>
                  <a:pt x="38" y="131"/>
                </a:lnTo>
                <a:lnTo>
                  <a:pt x="38" y="133"/>
                </a:lnTo>
                <a:lnTo>
                  <a:pt x="41" y="133"/>
                </a:lnTo>
                <a:lnTo>
                  <a:pt x="41" y="133"/>
                </a:lnTo>
                <a:lnTo>
                  <a:pt x="41" y="135"/>
                </a:lnTo>
                <a:lnTo>
                  <a:pt x="41" y="135"/>
                </a:lnTo>
                <a:lnTo>
                  <a:pt x="38" y="137"/>
                </a:lnTo>
                <a:lnTo>
                  <a:pt x="41" y="141"/>
                </a:lnTo>
                <a:lnTo>
                  <a:pt x="41" y="141"/>
                </a:lnTo>
                <a:lnTo>
                  <a:pt x="43" y="143"/>
                </a:lnTo>
                <a:lnTo>
                  <a:pt x="43" y="146"/>
                </a:lnTo>
                <a:lnTo>
                  <a:pt x="43" y="146"/>
                </a:lnTo>
                <a:lnTo>
                  <a:pt x="43" y="148"/>
                </a:lnTo>
                <a:lnTo>
                  <a:pt x="41" y="152"/>
                </a:lnTo>
                <a:lnTo>
                  <a:pt x="38" y="154"/>
                </a:lnTo>
                <a:lnTo>
                  <a:pt x="38" y="156"/>
                </a:lnTo>
                <a:lnTo>
                  <a:pt x="36" y="156"/>
                </a:lnTo>
                <a:lnTo>
                  <a:pt x="34" y="158"/>
                </a:lnTo>
                <a:lnTo>
                  <a:pt x="34" y="158"/>
                </a:lnTo>
                <a:lnTo>
                  <a:pt x="34" y="160"/>
                </a:lnTo>
                <a:lnTo>
                  <a:pt x="34" y="162"/>
                </a:lnTo>
                <a:lnTo>
                  <a:pt x="32" y="165"/>
                </a:lnTo>
                <a:lnTo>
                  <a:pt x="34" y="169"/>
                </a:lnTo>
                <a:lnTo>
                  <a:pt x="34" y="169"/>
                </a:lnTo>
                <a:lnTo>
                  <a:pt x="32" y="169"/>
                </a:lnTo>
                <a:lnTo>
                  <a:pt x="30" y="171"/>
                </a:lnTo>
                <a:lnTo>
                  <a:pt x="28" y="175"/>
                </a:lnTo>
                <a:lnTo>
                  <a:pt x="26" y="177"/>
                </a:lnTo>
                <a:lnTo>
                  <a:pt x="24" y="179"/>
                </a:lnTo>
                <a:lnTo>
                  <a:pt x="22" y="181"/>
                </a:lnTo>
                <a:lnTo>
                  <a:pt x="19" y="184"/>
                </a:lnTo>
                <a:lnTo>
                  <a:pt x="17" y="186"/>
                </a:lnTo>
                <a:lnTo>
                  <a:pt x="17" y="186"/>
                </a:lnTo>
                <a:lnTo>
                  <a:pt x="17" y="188"/>
                </a:lnTo>
                <a:lnTo>
                  <a:pt x="17" y="190"/>
                </a:lnTo>
                <a:lnTo>
                  <a:pt x="19" y="192"/>
                </a:lnTo>
                <a:lnTo>
                  <a:pt x="19" y="196"/>
                </a:lnTo>
                <a:lnTo>
                  <a:pt x="19" y="200"/>
                </a:lnTo>
                <a:lnTo>
                  <a:pt x="19" y="203"/>
                </a:lnTo>
                <a:lnTo>
                  <a:pt x="19" y="203"/>
                </a:lnTo>
                <a:lnTo>
                  <a:pt x="22" y="205"/>
                </a:lnTo>
                <a:lnTo>
                  <a:pt x="22" y="207"/>
                </a:lnTo>
                <a:lnTo>
                  <a:pt x="24" y="207"/>
                </a:lnTo>
                <a:lnTo>
                  <a:pt x="24" y="207"/>
                </a:lnTo>
                <a:lnTo>
                  <a:pt x="24" y="209"/>
                </a:lnTo>
                <a:lnTo>
                  <a:pt x="26" y="211"/>
                </a:lnTo>
                <a:lnTo>
                  <a:pt x="26" y="215"/>
                </a:lnTo>
                <a:lnTo>
                  <a:pt x="26" y="217"/>
                </a:lnTo>
                <a:lnTo>
                  <a:pt x="26" y="217"/>
                </a:lnTo>
                <a:lnTo>
                  <a:pt x="28" y="220"/>
                </a:lnTo>
                <a:lnTo>
                  <a:pt x="28" y="222"/>
                </a:lnTo>
                <a:lnTo>
                  <a:pt x="28" y="224"/>
                </a:lnTo>
                <a:lnTo>
                  <a:pt x="28" y="228"/>
                </a:lnTo>
                <a:lnTo>
                  <a:pt x="28" y="232"/>
                </a:lnTo>
                <a:lnTo>
                  <a:pt x="28" y="232"/>
                </a:lnTo>
                <a:lnTo>
                  <a:pt x="28" y="239"/>
                </a:lnTo>
                <a:lnTo>
                  <a:pt x="26" y="241"/>
                </a:lnTo>
                <a:lnTo>
                  <a:pt x="26" y="241"/>
                </a:lnTo>
                <a:lnTo>
                  <a:pt x="26" y="243"/>
                </a:lnTo>
                <a:lnTo>
                  <a:pt x="26" y="243"/>
                </a:lnTo>
                <a:lnTo>
                  <a:pt x="28" y="243"/>
                </a:lnTo>
                <a:lnTo>
                  <a:pt x="28" y="245"/>
                </a:lnTo>
                <a:lnTo>
                  <a:pt x="28" y="247"/>
                </a:lnTo>
                <a:lnTo>
                  <a:pt x="28" y="249"/>
                </a:lnTo>
                <a:lnTo>
                  <a:pt x="28" y="249"/>
                </a:lnTo>
                <a:lnTo>
                  <a:pt x="28" y="251"/>
                </a:lnTo>
                <a:lnTo>
                  <a:pt x="28" y="251"/>
                </a:lnTo>
                <a:lnTo>
                  <a:pt x="30" y="258"/>
                </a:lnTo>
                <a:lnTo>
                  <a:pt x="30" y="258"/>
                </a:lnTo>
                <a:lnTo>
                  <a:pt x="32" y="258"/>
                </a:lnTo>
                <a:lnTo>
                  <a:pt x="34" y="258"/>
                </a:lnTo>
                <a:lnTo>
                  <a:pt x="36" y="258"/>
                </a:lnTo>
                <a:lnTo>
                  <a:pt x="38" y="258"/>
                </a:lnTo>
                <a:lnTo>
                  <a:pt x="41" y="258"/>
                </a:lnTo>
                <a:lnTo>
                  <a:pt x="41" y="258"/>
                </a:lnTo>
                <a:lnTo>
                  <a:pt x="41" y="247"/>
                </a:lnTo>
                <a:lnTo>
                  <a:pt x="43" y="245"/>
                </a:lnTo>
                <a:lnTo>
                  <a:pt x="41" y="245"/>
                </a:lnTo>
                <a:lnTo>
                  <a:pt x="41" y="245"/>
                </a:lnTo>
                <a:lnTo>
                  <a:pt x="41" y="247"/>
                </a:lnTo>
                <a:lnTo>
                  <a:pt x="41" y="247"/>
                </a:lnTo>
                <a:lnTo>
                  <a:pt x="38" y="247"/>
                </a:lnTo>
                <a:lnTo>
                  <a:pt x="38" y="247"/>
                </a:lnTo>
                <a:lnTo>
                  <a:pt x="36" y="245"/>
                </a:lnTo>
                <a:lnTo>
                  <a:pt x="36" y="243"/>
                </a:lnTo>
                <a:lnTo>
                  <a:pt x="36" y="243"/>
                </a:lnTo>
                <a:lnTo>
                  <a:pt x="38" y="241"/>
                </a:lnTo>
                <a:lnTo>
                  <a:pt x="38" y="239"/>
                </a:lnTo>
                <a:lnTo>
                  <a:pt x="43" y="234"/>
                </a:lnTo>
                <a:lnTo>
                  <a:pt x="47" y="232"/>
                </a:lnTo>
                <a:lnTo>
                  <a:pt x="51" y="230"/>
                </a:lnTo>
                <a:lnTo>
                  <a:pt x="55" y="228"/>
                </a:lnTo>
                <a:lnTo>
                  <a:pt x="68" y="224"/>
                </a:lnTo>
                <a:lnTo>
                  <a:pt x="72" y="222"/>
                </a:lnTo>
                <a:lnTo>
                  <a:pt x="74" y="220"/>
                </a:lnTo>
                <a:lnTo>
                  <a:pt x="76" y="217"/>
                </a:lnTo>
                <a:lnTo>
                  <a:pt x="81" y="213"/>
                </a:lnTo>
                <a:lnTo>
                  <a:pt x="81" y="213"/>
                </a:lnTo>
                <a:lnTo>
                  <a:pt x="81" y="209"/>
                </a:lnTo>
                <a:lnTo>
                  <a:pt x="81" y="207"/>
                </a:lnTo>
                <a:lnTo>
                  <a:pt x="81" y="207"/>
                </a:lnTo>
                <a:lnTo>
                  <a:pt x="81" y="209"/>
                </a:lnTo>
                <a:lnTo>
                  <a:pt x="79" y="209"/>
                </a:lnTo>
                <a:lnTo>
                  <a:pt x="79" y="209"/>
                </a:lnTo>
                <a:lnTo>
                  <a:pt x="79" y="207"/>
                </a:lnTo>
                <a:lnTo>
                  <a:pt x="81" y="198"/>
                </a:lnTo>
                <a:lnTo>
                  <a:pt x="83" y="194"/>
                </a:lnTo>
                <a:lnTo>
                  <a:pt x="81" y="192"/>
                </a:lnTo>
                <a:lnTo>
                  <a:pt x="81" y="190"/>
                </a:lnTo>
                <a:lnTo>
                  <a:pt x="81" y="186"/>
                </a:lnTo>
                <a:lnTo>
                  <a:pt x="81" y="184"/>
                </a:lnTo>
                <a:lnTo>
                  <a:pt x="81" y="184"/>
                </a:lnTo>
                <a:lnTo>
                  <a:pt x="81" y="181"/>
                </a:lnTo>
                <a:lnTo>
                  <a:pt x="81" y="181"/>
                </a:lnTo>
                <a:lnTo>
                  <a:pt x="81" y="181"/>
                </a:lnTo>
                <a:lnTo>
                  <a:pt x="79" y="181"/>
                </a:lnTo>
                <a:lnTo>
                  <a:pt x="79" y="184"/>
                </a:lnTo>
                <a:lnTo>
                  <a:pt x="79" y="186"/>
                </a:lnTo>
                <a:lnTo>
                  <a:pt x="79" y="186"/>
                </a:lnTo>
                <a:lnTo>
                  <a:pt x="79" y="186"/>
                </a:lnTo>
                <a:lnTo>
                  <a:pt x="79" y="184"/>
                </a:lnTo>
                <a:lnTo>
                  <a:pt x="79" y="179"/>
                </a:lnTo>
                <a:lnTo>
                  <a:pt x="76" y="175"/>
                </a:lnTo>
                <a:lnTo>
                  <a:pt x="76" y="173"/>
                </a:lnTo>
                <a:lnTo>
                  <a:pt x="74" y="169"/>
                </a:lnTo>
                <a:lnTo>
                  <a:pt x="74" y="167"/>
                </a:lnTo>
                <a:lnTo>
                  <a:pt x="72" y="160"/>
                </a:lnTo>
                <a:lnTo>
                  <a:pt x="70" y="158"/>
                </a:lnTo>
                <a:lnTo>
                  <a:pt x="70" y="156"/>
                </a:lnTo>
                <a:lnTo>
                  <a:pt x="68" y="154"/>
                </a:lnTo>
                <a:lnTo>
                  <a:pt x="68" y="154"/>
                </a:lnTo>
                <a:lnTo>
                  <a:pt x="70" y="150"/>
                </a:lnTo>
                <a:lnTo>
                  <a:pt x="70" y="146"/>
                </a:lnTo>
                <a:lnTo>
                  <a:pt x="70" y="146"/>
                </a:lnTo>
                <a:lnTo>
                  <a:pt x="68" y="143"/>
                </a:lnTo>
                <a:lnTo>
                  <a:pt x="68" y="143"/>
                </a:lnTo>
                <a:lnTo>
                  <a:pt x="68" y="143"/>
                </a:lnTo>
                <a:lnTo>
                  <a:pt x="70" y="146"/>
                </a:lnTo>
                <a:lnTo>
                  <a:pt x="72" y="146"/>
                </a:lnTo>
                <a:lnTo>
                  <a:pt x="72" y="143"/>
                </a:lnTo>
                <a:lnTo>
                  <a:pt x="79" y="139"/>
                </a:lnTo>
                <a:lnTo>
                  <a:pt x="83" y="135"/>
                </a:lnTo>
                <a:lnTo>
                  <a:pt x="87" y="131"/>
                </a:lnTo>
                <a:lnTo>
                  <a:pt x="87" y="131"/>
                </a:lnTo>
                <a:lnTo>
                  <a:pt x="89" y="129"/>
                </a:lnTo>
                <a:lnTo>
                  <a:pt x="91" y="129"/>
                </a:lnTo>
                <a:lnTo>
                  <a:pt x="91" y="129"/>
                </a:lnTo>
                <a:lnTo>
                  <a:pt x="91" y="127"/>
                </a:lnTo>
                <a:lnTo>
                  <a:pt x="93" y="129"/>
                </a:lnTo>
                <a:lnTo>
                  <a:pt x="95" y="129"/>
                </a:lnTo>
                <a:lnTo>
                  <a:pt x="95" y="127"/>
                </a:lnTo>
                <a:lnTo>
                  <a:pt x="95" y="124"/>
                </a:lnTo>
                <a:lnTo>
                  <a:pt x="95" y="124"/>
                </a:lnTo>
                <a:lnTo>
                  <a:pt x="100" y="120"/>
                </a:lnTo>
                <a:lnTo>
                  <a:pt x="102" y="118"/>
                </a:lnTo>
                <a:lnTo>
                  <a:pt x="102" y="118"/>
                </a:lnTo>
                <a:lnTo>
                  <a:pt x="102" y="116"/>
                </a:lnTo>
                <a:lnTo>
                  <a:pt x="104" y="116"/>
                </a:lnTo>
                <a:lnTo>
                  <a:pt x="104" y="114"/>
                </a:lnTo>
                <a:lnTo>
                  <a:pt x="108" y="112"/>
                </a:lnTo>
                <a:lnTo>
                  <a:pt x="112" y="110"/>
                </a:lnTo>
                <a:lnTo>
                  <a:pt x="117" y="108"/>
                </a:lnTo>
                <a:lnTo>
                  <a:pt x="119" y="105"/>
                </a:lnTo>
                <a:lnTo>
                  <a:pt x="121" y="105"/>
                </a:lnTo>
                <a:lnTo>
                  <a:pt x="121" y="103"/>
                </a:lnTo>
                <a:lnTo>
                  <a:pt x="125" y="103"/>
                </a:lnTo>
                <a:lnTo>
                  <a:pt x="129" y="101"/>
                </a:lnTo>
                <a:lnTo>
                  <a:pt x="129" y="101"/>
                </a:lnTo>
                <a:lnTo>
                  <a:pt x="129" y="101"/>
                </a:lnTo>
                <a:lnTo>
                  <a:pt x="131" y="101"/>
                </a:lnTo>
                <a:lnTo>
                  <a:pt x="131" y="101"/>
                </a:lnTo>
                <a:lnTo>
                  <a:pt x="133" y="101"/>
                </a:lnTo>
                <a:lnTo>
                  <a:pt x="136" y="99"/>
                </a:lnTo>
                <a:lnTo>
                  <a:pt x="138" y="97"/>
                </a:lnTo>
                <a:lnTo>
                  <a:pt x="138" y="97"/>
                </a:lnTo>
                <a:lnTo>
                  <a:pt x="144" y="95"/>
                </a:lnTo>
                <a:lnTo>
                  <a:pt x="146" y="93"/>
                </a:lnTo>
                <a:lnTo>
                  <a:pt x="146" y="91"/>
                </a:lnTo>
                <a:lnTo>
                  <a:pt x="146" y="88"/>
                </a:lnTo>
                <a:lnTo>
                  <a:pt x="146" y="88"/>
                </a:lnTo>
                <a:lnTo>
                  <a:pt x="148" y="88"/>
                </a:lnTo>
                <a:lnTo>
                  <a:pt x="150" y="86"/>
                </a:lnTo>
                <a:lnTo>
                  <a:pt x="150" y="84"/>
                </a:lnTo>
                <a:lnTo>
                  <a:pt x="150" y="84"/>
                </a:lnTo>
                <a:lnTo>
                  <a:pt x="152" y="82"/>
                </a:lnTo>
                <a:lnTo>
                  <a:pt x="155" y="80"/>
                </a:lnTo>
                <a:lnTo>
                  <a:pt x="159" y="76"/>
                </a:lnTo>
                <a:lnTo>
                  <a:pt x="159" y="74"/>
                </a:lnTo>
                <a:lnTo>
                  <a:pt x="159" y="72"/>
                </a:lnTo>
                <a:lnTo>
                  <a:pt x="159" y="72"/>
                </a:lnTo>
                <a:lnTo>
                  <a:pt x="159" y="69"/>
                </a:lnTo>
                <a:lnTo>
                  <a:pt x="159" y="69"/>
                </a:lnTo>
                <a:lnTo>
                  <a:pt x="159" y="69"/>
                </a:lnTo>
                <a:lnTo>
                  <a:pt x="161" y="67"/>
                </a:lnTo>
                <a:lnTo>
                  <a:pt x="161" y="67"/>
                </a:lnTo>
                <a:lnTo>
                  <a:pt x="163" y="65"/>
                </a:lnTo>
                <a:lnTo>
                  <a:pt x="163" y="65"/>
                </a:lnTo>
                <a:lnTo>
                  <a:pt x="161" y="63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97" name="Freeform 497"/>
          <p:cNvSpPr>
            <a:spLocks noEditPoints="1"/>
          </p:cNvSpPr>
          <p:nvPr/>
        </p:nvSpPr>
        <p:spPr bwMode="auto">
          <a:xfrm>
            <a:off x="6615112" y="3646488"/>
            <a:ext cx="217488" cy="466725"/>
          </a:xfrm>
          <a:custGeom>
            <a:avLst/>
            <a:gdLst>
              <a:gd name="T0" fmla="*/ 91 w 137"/>
              <a:gd name="T1" fmla="*/ 260 h 294"/>
              <a:gd name="T2" fmla="*/ 91 w 137"/>
              <a:gd name="T3" fmla="*/ 256 h 294"/>
              <a:gd name="T4" fmla="*/ 13 w 137"/>
              <a:gd name="T5" fmla="*/ 136 h 294"/>
              <a:gd name="T6" fmla="*/ 91 w 137"/>
              <a:gd name="T7" fmla="*/ 294 h 294"/>
              <a:gd name="T8" fmla="*/ 36 w 137"/>
              <a:gd name="T9" fmla="*/ 201 h 294"/>
              <a:gd name="T10" fmla="*/ 19 w 137"/>
              <a:gd name="T11" fmla="*/ 140 h 294"/>
              <a:gd name="T12" fmla="*/ 125 w 137"/>
              <a:gd name="T13" fmla="*/ 114 h 294"/>
              <a:gd name="T14" fmla="*/ 118 w 137"/>
              <a:gd name="T15" fmla="*/ 106 h 294"/>
              <a:gd name="T16" fmla="*/ 112 w 137"/>
              <a:gd name="T17" fmla="*/ 91 h 294"/>
              <a:gd name="T18" fmla="*/ 101 w 137"/>
              <a:gd name="T19" fmla="*/ 81 h 294"/>
              <a:gd name="T20" fmla="*/ 93 w 137"/>
              <a:gd name="T21" fmla="*/ 72 h 294"/>
              <a:gd name="T22" fmla="*/ 82 w 137"/>
              <a:gd name="T23" fmla="*/ 66 h 294"/>
              <a:gd name="T24" fmla="*/ 91 w 137"/>
              <a:gd name="T25" fmla="*/ 51 h 294"/>
              <a:gd name="T26" fmla="*/ 99 w 137"/>
              <a:gd name="T27" fmla="*/ 38 h 294"/>
              <a:gd name="T28" fmla="*/ 97 w 137"/>
              <a:gd name="T29" fmla="*/ 15 h 294"/>
              <a:gd name="T30" fmla="*/ 89 w 137"/>
              <a:gd name="T31" fmla="*/ 2 h 294"/>
              <a:gd name="T32" fmla="*/ 78 w 137"/>
              <a:gd name="T33" fmla="*/ 7 h 294"/>
              <a:gd name="T34" fmla="*/ 76 w 137"/>
              <a:gd name="T35" fmla="*/ 24 h 294"/>
              <a:gd name="T36" fmla="*/ 55 w 137"/>
              <a:gd name="T37" fmla="*/ 26 h 294"/>
              <a:gd name="T38" fmla="*/ 44 w 137"/>
              <a:gd name="T39" fmla="*/ 43 h 294"/>
              <a:gd name="T40" fmla="*/ 40 w 137"/>
              <a:gd name="T41" fmla="*/ 57 h 294"/>
              <a:gd name="T42" fmla="*/ 23 w 137"/>
              <a:gd name="T43" fmla="*/ 74 h 294"/>
              <a:gd name="T44" fmla="*/ 19 w 137"/>
              <a:gd name="T45" fmla="*/ 89 h 294"/>
              <a:gd name="T46" fmla="*/ 15 w 137"/>
              <a:gd name="T47" fmla="*/ 102 h 294"/>
              <a:gd name="T48" fmla="*/ 6 w 137"/>
              <a:gd name="T49" fmla="*/ 112 h 294"/>
              <a:gd name="T50" fmla="*/ 2 w 137"/>
              <a:gd name="T51" fmla="*/ 121 h 294"/>
              <a:gd name="T52" fmla="*/ 13 w 137"/>
              <a:gd name="T53" fmla="*/ 131 h 294"/>
              <a:gd name="T54" fmla="*/ 13 w 137"/>
              <a:gd name="T55" fmla="*/ 136 h 294"/>
              <a:gd name="T56" fmla="*/ 25 w 137"/>
              <a:gd name="T57" fmla="*/ 142 h 294"/>
              <a:gd name="T58" fmla="*/ 23 w 137"/>
              <a:gd name="T59" fmla="*/ 150 h 294"/>
              <a:gd name="T60" fmla="*/ 32 w 137"/>
              <a:gd name="T61" fmla="*/ 157 h 294"/>
              <a:gd name="T62" fmla="*/ 32 w 137"/>
              <a:gd name="T63" fmla="*/ 193 h 294"/>
              <a:gd name="T64" fmla="*/ 38 w 137"/>
              <a:gd name="T65" fmla="*/ 199 h 294"/>
              <a:gd name="T66" fmla="*/ 47 w 137"/>
              <a:gd name="T67" fmla="*/ 203 h 294"/>
              <a:gd name="T68" fmla="*/ 59 w 137"/>
              <a:gd name="T69" fmla="*/ 197 h 294"/>
              <a:gd name="T70" fmla="*/ 66 w 137"/>
              <a:gd name="T71" fmla="*/ 193 h 294"/>
              <a:gd name="T72" fmla="*/ 78 w 137"/>
              <a:gd name="T73" fmla="*/ 184 h 294"/>
              <a:gd name="T74" fmla="*/ 82 w 137"/>
              <a:gd name="T75" fmla="*/ 201 h 294"/>
              <a:gd name="T76" fmla="*/ 91 w 137"/>
              <a:gd name="T77" fmla="*/ 231 h 294"/>
              <a:gd name="T78" fmla="*/ 99 w 137"/>
              <a:gd name="T79" fmla="*/ 252 h 294"/>
              <a:gd name="T80" fmla="*/ 99 w 137"/>
              <a:gd name="T81" fmla="*/ 267 h 294"/>
              <a:gd name="T82" fmla="*/ 97 w 137"/>
              <a:gd name="T83" fmla="*/ 281 h 294"/>
              <a:gd name="T84" fmla="*/ 101 w 137"/>
              <a:gd name="T85" fmla="*/ 284 h 294"/>
              <a:gd name="T86" fmla="*/ 112 w 137"/>
              <a:gd name="T87" fmla="*/ 258 h 294"/>
              <a:gd name="T88" fmla="*/ 108 w 137"/>
              <a:gd name="T89" fmla="*/ 237 h 294"/>
              <a:gd name="T90" fmla="*/ 93 w 137"/>
              <a:gd name="T91" fmla="*/ 212 h 294"/>
              <a:gd name="T92" fmla="*/ 104 w 137"/>
              <a:gd name="T93" fmla="*/ 195 h 294"/>
              <a:gd name="T94" fmla="*/ 89 w 137"/>
              <a:gd name="T95" fmla="*/ 176 h 294"/>
              <a:gd name="T96" fmla="*/ 80 w 137"/>
              <a:gd name="T97" fmla="*/ 161 h 294"/>
              <a:gd name="T98" fmla="*/ 89 w 137"/>
              <a:gd name="T99" fmla="*/ 144 h 294"/>
              <a:gd name="T100" fmla="*/ 104 w 137"/>
              <a:gd name="T101" fmla="*/ 140 h 294"/>
              <a:gd name="T102" fmla="*/ 112 w 137"/>
              <a:gd name="T103" fmla="*/ 131 h 294"/>
              <a:gd name="T104" fmla="*/ 125 w 137"/>
              <a:gd name="T105" fmla="*/ 125 h 294"/>
              <a:gd name="T106" fmla="*/ 133 w 137"/>
              <a:gd name="T107" fmla="*/ 117 h 294"/>
              <a:gd name="T108" fmla="*/ 95 w 137"/>
              <a:gd name="T109" fmla="*/ 281 h 294"/>
              <a:gd name="T110" fmla="*/ 28 w 137"/>
              <a:gd name="T111" fmla="*/ 148 h 294"/>
              <a:gd name="T112" fmla="*/ 97 w 137"/>
              <a:gd name="T113" fmla="*/ 279 h 294"/>
              <a:gd name="T114" fmla="*/ 95 w 137"/>
              <a:gd name="T115" fmla="*/ 267 h 294"/>
              <a:gd name="T116" fmla="*/ 99 w 137"/>
              <a:gd name="T117" fmla="*/ 262 h 294"/>
              <a:gd name="T118" fmla="*/ 95 w 137"/>
              <a:gd name="T119" fmla="*/ 256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7" h="294">
                <a:moveTo>
                  <a:pt x="91" y="267"/>
                </a:moveTo>
                <a:lnTo>
                  <a:pt x="91" y="267"/>
                </a:lnTo>
                <a:lnTo>
                  <a:pt x="91" y="267"/>
                </a:lnTo>
                <a:lnTo>
                  <a:pt x="89" y="265"/>
                </a:lnTo>
                <a:lnTo>
                  <a:pt x="91" y="267"/>
                </a:lnTo>
                <a:lnTo>
                  <a:pt x="91" y="269"/>
                </a:lnTo>
                <a:lnTo>
                  <a:pt x="91" y="267"/>
                </a:lnTo>
                <a:close/>
                <a:moveTo>
                  <a:pt x="91" y="258"/>
                </a:moveTo>
                <a:lnTo>
                  <a:pt x="91" y="258"/>
                </a:lnTo>
                <a:lnTo>
                  <a:pt x="91" y="258"/>
                </a:lnTo>
                <a:lnTo>
                  <a:pt x="91" y="258"/>
                </a:lnTo>
                <a:lnTo>
                  <a:pt x="91" y="258"/>
                </a:lnTo>
                <a:lnTo>
                  <a:pt x="91" y="260"/>
                </a:lnTo>
                <a:lnTo>
                  <a:pt x="91" y="260"/>
                </a:lnTo>
                <a:lnTo>
                  <a:pt x="91" y="260"/>
                </a:lnTo>
                <a:lnTo>
                  <a:pt x="91" y="260"/>
                </a:lnTo>
                <a:lnTo>
                  <a:pt x="91" y="260"/>
                </a:lnTo>
                <a:lnTo>
                  <a:pt x="91" y="258"/>
                </a:lnTo>
                <a:lnTo>
                  <a:pt x="91" y="258"/>
                </a:lnTo>
                <a:lnTo>
                  <a:pt x="91" y="258"/>
                </a:lnTo>
                <a:close/>
                <a:moveTo>
                  <a:pt x="91" y="256"/>
                </a:moveTo>
                <a:lnTo>
                  <a:pt x="91" y="256"/>
                </a:lnTo>
                <a:lnTo>
                  <a:pt x="91" y="256"/>
                </a:lnTo>
                <a:lnTo>
                  <a:pt x="89" y="256"/>
                </a:lnTo>
                <a:lnTo>
                  <a:pt x="89" y="256"/>
                </a:lnTo>
                <a:lnTo>
                  <a:pt x="89" y="258"/>
                </a:lnTo>
                <a:lnTo>
                  <a:pt x="89" y="258"/>
                </a:lnTo>
                <a:lnTo>
                  <a:pt x="91" y="256"/>
                </a:lnTo>
                <a:lnTo>
                  <a:pt x="91" y="256"/>
                </a:lnTo>
                <a:close/>
                <a:moveTo>
                  <a:pt x="85" y="193"/>
                </a:moveTo>
                <a:lnTo>
                  <a:pt x="82" y="193"/>
                </a:lnTo>
                <a:lnTo>
                  <a:pt x="82" y="193"/>
                </a:lnTo>
                <a:lnTo>
                  <a:pt x="82" y="193"/>
                </a:lnTo>
                <a:lnTo>
                  <a:pt x="82" y="193"/>
                </a:lnTo>
                <a:lnTo>
                  <a:pt x="82" y="193"/>
                </a:lnTo>
                <a:lnTo>
                  <a:pt x="82" y="195"/>
                </a:lnTo>
                <a:lnTo>
                  <a:pt x="82" y="197"/>
                </a:lnTo>
                <a:lnTo>
                  <a:pt x="82" y="197"/>
                </a:lnTo>
                <a:lnTo>
                  <a:pt x="82" y="195"/>
                </a:lnTo>
                <a:lnTo>
                  <a:pt x="85" y="193"/>
                </a:lnTo>
                <a:close/>
                <a:moveTo>
                  <a:pt x="13" y="138"/>
                </a:moveTo>
                <a:lnTo>
                  <a:pt x="13" y="136"/>
                </a:lnTo>
                <a:lnTo>
                  <a:pt x="13" y="138"/>
                </a:lnTo>
                <a:lnTo>
                  <a:pt x="13" y="140"/>
                </a:lnTo>
                <a:lnTo>
                  <a:pt x="13" y="140"/>
                </a:lnTo>
                <a:lnTo>
                  <a:pt x="13" y="140"/>
                </a:lnTo>
                <a:lnTo>
                  <a:pt x="13" y="138"/>
                </a:lnTo>
                <a:close/>
                <a:moveTo>
                  <a:pt x="91" y="294"/>
                </a:moveTo>
                <a:lnTo>
                  <a:pt x="91" y="294"/>
                </a:lnTo>
                <a:lnTo>
                  <a:pt x="91" y="294"/>
                </a:lnTo>
                <a:lnTo>
                  <a:pt x="93" y="294"/>
                </a:lnTo>
                <a:lnTo>
                  <a:pt x="93" y="294"/>
                </a:lnTo>
                <a:lnTo>
                  <a:pt x="93" y="292"/>
                </a:lnTo>
                <a:lnTo>
                  <a:pt x="95" y="292"/>
                </a:lnTo>
                <a:lnTo>
                  <a:pt x="93" y="292"/>
                </a:lnTo>
                <a:lnTo>
                  <a:pt x="91" y="294"/>
                </a:lnTo>
                <a:close/>
                <a:moveTo>
                  <a:pt x="23" y="155"/>
                </a:moveTo>
                <a:lnTo>
                  <a:pt x="21" y="155"/>
                </a:lnTo>
                <a:lnTo>
                  <a:pt x="21" y="157"/>
                </a:lnTo>
                <a:lnTo>
                  <a:pt x="23" y="159"/>
                </a:lnTo>
                <a:lnTo>
                  <a:pt x="23" y="159"/>
                </a:lnTo>
                <a:lnTo>
                  <a:pt x="23" y="159"/>
                </a:lnTo>
                <a:lnTo>
                  <a:pt x="25" y="157"/>
                </a:lnTo>
                <a:lnTo>
                  <a:pt x="25" y="155"/>
                </a:lnTo>
                <a:lnTo>
                  <a:pt x="23" y="155"/>
                </a:lnTo>
                <a:close/>
                <a:moveTo>
                  <a:pt x="36" y="199"/>
                </a:moveTo>
                <a:lnTo>
                  <a:pt x="36" y="199"/>
                </a:lnTo>
                <a:lnTo>
                  <a:pt x="34" y="201"/>
                </a:lnTo>
                <a:lnTo>
                  <a:pt x="34" y="203"/>
                </a:lnTo>
                <a:lnTo>
                  <a:pt x="36" y="201"/>
                </a:lnTo>
                <a:lnTo>
                  <a:pt x="38" y="201"/>
                </a:lnTo>
                <a:lnTo>
                  <a:pt x="38" y="199"/>
                </a:lnTo>
                <a:lnTo>
                  <a:pt x="38" y="197"/>
                </a:lnTo>
                <a:lnTo>
                  <a:pt x="36" y="199"/>
                </a:lnTo>
                <a:close/>
                <a:moveTo>
                  <a:pt x="40" y="203"/>
                </a:moveTo>
                <a:lnTo>
                  <a:pt x="40" y="203"/>
                </a:lnTo>
                <a:lnTo>
                  <a:pt x="40" y="203"/>
                </a:lnTo>
                <a:lnTo>
                  <a:pt x="40" y="203"/>
                </a:lnTo>
                <a:lnTo>
                  <a:pt x="42" y="201"/>
                </a:lnTo>
                <a:lnTo>
                  <a:pt x="42" y="201"/>
                </a:lnTo>
                <a:lnTo>
                  <a:pt x="40" y="203"/>
                </a:lnTo>
                <a:close/>
                <a:moveTo>
                  <a:pt x="21" y="140"/>
                </a:moveTo>
                <a:lnTo>
                  <a:pt x="19" y="138"/>
                </a:lnTo>
                <a:lnTo>
                  <a:pt x="19" y="140"/>
                </a:lnTo>
                <a:lnTo>
                  <a:pt x="21" y="140"/>
                </a:lnTo>
                <a:lnTo>
                  <a:pt x="21" y="142"/>
                </a:lnTo>
                <a:lnTo>
                  <a:pt x="21" y="140"/>
                </a:lnTo>
                <a:close/>
                <a:moveTo>
                  <a:pt x="137" y="110"/>
                </a:moveTo>
                <a:lnTo>
                  <a:pt x="137" y="110"/>
                </a:lnTo>
                <a:lnTo>
                  <a:pt x="137" y="110"/>
                </a:lnTo>
                <a:lnTo>
                  <a:pt x="137" y="110"/>
                </a:lnTo>
                <a:lnTo>
                  <a:pt x="135" y="110"/>
                </a:lnTo>
                <a:lnTo>
                  <a:pt x="133" y="112"/>
                </a:lnTo>
                <a:lnTo>
                  <a:pt x="131" y="114"/>
                </a:lnTo>
                <a:lnTo>
                  <a:pt x="129" y="114"/>
                </a:lnTo>
                <a:lnTo>
                  <a:pt x="129" y="114"/>
                </a:lnTo>
                <a:lnTo>
                  <a:pt x="127" y="114"/>
                </a:lnTo>
                <a:lnTo>
                  <a:pt x="125" y="114"/>
                </a:lnTo>
                <a:lnTo>
                  <a:pt x="123" y="114"/>
                </a:lnTo>
                <a:lnTo>
                  <a:pt x="123" y="114"/>
                </a:lnTo>
                <a:lnTo>
                  <a:pt x="123" y="114"/>
                </a:lnTo>
                <a:lnTo>
                  <a:pt x="123" y="112"/>
                </a:lnTo>
                <a:lnTo>
                  <a:pt x="123" y="112"/>
                </a:lnTo>
                <a:lnTo>
                  <a:pt x="123" y="112"/>
                </a:lnTo>
                <a:lnTo>
                  <a:pt x="120" y="110"/>
                </a:lnTo>
                <a:lnTo>
                  <a:pt x="120" y="110"/>
                </a:lnTo>
                <a:lnTo>
                  <a:pt x="118" y="110"/>
                </a:lnTo>
                <a:lnTo>
                  <a:pt x="118" y="108"/>
                </a:lnTo>
                <a:lnTo>
                  <a:pt x="118" y="108"/>
                </a:lnTo>
                <a:lnTo>
                  <a:pt x="118" y="106"/>
                </a:lnTo>
                <a:lnTo>
                  <a:pt x="118" y="106"/>
                </a:lnTo>
                <a:lnTo>
                  <a:pt x="118" y="106"/>
                </a:lnTo>
                <a:lnTo>
                  <a:pt x="114" y="104"/>
                </a:lnTo>
                <a:lnTo>
                  <a:pt x="110" y="104"/>
                </a:lnTo>
                <a:lnTo>
                  <a:pt x="110" y="104"/>
                </a:lnTo>
                <a:lnTo>
                  <a:pt x="108" y="104"/>
                </a:lnTo>
                <a:lnTo>
                  <a:pt x="108" y="104"/>
                </a:lnTo>
                <a:lnTo>
                  <a:pt x="108" y="104"/>
                </a:lnTo>
                <a:lnTo>
                  <a:pt x="108" y="104"/>
                </a:lnTo>
                <a:lnTo>
                  <a:pt x="108" y="102"/>
                </a:lnTo>
                <a:lnTo>
                  <a:pt x="108" y="100"/>
                </a:lnTo>
                <a:lnTo>
                  <a:pt x="110" y="98"/>
                </a:lnTo>
                <a:lnTo>
                  <a:pt x="110" y="98"/>
                </a:lnTo>
                <a:lnTo>
                  <a:pt x="110" y="95"/>
                </a:lnTo>
                <a:lnTo>
                  <a:pt x="110" y="93"/>
                </a:lnTo>
                <a:lnTo>
                  <a:pt x="112" y="91"/>
                </a:lnTo>
                <a:lnTo>
                  <a:pt x="112" y="91"/>
                </a:lnTo>
                <a:lnTo>
                  <a:pt x="112" y="89"/>
                </a:lnTo>
                <a:lnTo>
                  <a:pt x="112" y="89"/>
                </a:lnTo>
                <a:lnTo>
                  <a:pt x="112" y="89"/>
                </a:lnTo>
                <a:lnTo>
                  <a:pt x="110" y="89"/>
                </a:lnTo>
                <a:lnTo>
                  <a:pt x="108" y="89"/>
                </a:lnTo>
                <a:lnTo>
                  <a:pt x="106" y="87"/>
                </a:lnTo>
                <a:lnTo>
                  <a:pt x="104" y="87"/>
                </a:lnTo>
                <a:lnTo>
                  <a:pt x="104" y="85"/>
                </a:lnTo>
                <a:lnTo>
                  <a:pt x="104" y="85"/>
                </a:lnTo>
                <a:lnTo>
                  <a:pt x="104" y="83"/>
                </a:lnTo>
                <a:lnTo>
                  <a:pt x="101" y="83"/>
                </a:lnTo>
                <a:lnTo>
                  <a:pt x="101" y="81"/>
                </a:lnTo>
                <a:lnTo>
                  <a:pt x="101" y="81"/>
                </a:lnTo>
                <a:lnTo>
                  <a:pt x="101" y="79"/>
                </a:lnTo>
                <a:lnTo>
                  <a:pt x="101" y="76"/>
                </a:lnTo>
                <a:lnTo>
                  <a:pt x="99" y="76"/>
                </a:lnTo>
                <a:lnTo>
                  <a:pt x="99" y="76"/>
                </a:lnTo>
                <a:lnTo>
                  <a:pt x="99" y="74"/>
                </a:lnTo>
                <a:lnTo>
                  <a:pt x="101" y="72"/>
                </a:lnTo>
                <a:lnTo>
                  <a:pt x="101" y="72"/>
                </a:lnTo>
                <a:lnTo>
                  <a:pt x="101" y="72"/>
                </a:lnTo>
                <a:lnTo>
                  <a:pt x="101" y="72"/>
                </a:lnTo>
                <a:lnTo>
                  <a:pt x="99" y="72"/>
                </a:lnTo>
                <a:lnTo>
                  <a:pt x="97" y="72"/>
                </a:lnTo>
                <a:lnTo>
                  <a:pt x="97" y="72"/>
                </a:lnTo>
                <a:lnTo>
                  <a:pt x="95" y="72"/>
                </a:lnTo>
                <a:lnTo>
                  <a:pt x="93" y="72"/>
                </a:lnTo>
                <a:lnTo>
                  <a:pt x="91" y="72"/>
                </a:lnTo>
                <a:lnTo>
                  <a:pt x="87" y="74"/>
                </a:lnTo>
                <a:lnTo>
                  <a:pt x="87" y="74"/>
                </a:lnTo>
                <a:lnTo>
                  <a:pt x="85" y="76"/>
                </a:lnTo>
                <a:lnTo>
                  <a:pt x="85" y="76"/>
                </a:lnTo>
                <a:lnTo>
                  <a:pt x="82" y="76"/>
                </a:lnTo>
                <a:lnTo>
                  <a:pt x="82" y="74"/>
                </a:lnTo>
                <a:lnTo>
                  <a:pt x="85" y="72"/>
                </a:lnTo>
                <a:lnTo>
                  <a:pt x="85" y="70"/>
                </a:lnTo>
                <a:lnTo>
                  <a:pt x="85" y="68"/>
                </a:lnTo>
                <a:lnTo>
                  <a:pt x="85" y="68"/>
                </a:lnTo>
                <a:lnTo>
                  <a:pt x="85" y="68"/>
                </a:lnTo>
                <a:lnTo>
                  <a:pt x="82" y="66"/>
                </a:lnTo>
                <a:lnTo>
                  <a:pt x="82" y="66"/>
                </a:lnTo>
                <a:lnTo>
                  <a:pt x="82" y="64"/>
                </a:lnTo>
                <a:lnTo>
                  <a:pt x="82" y="62"/>
                </a:lnTo>
                <a:lnTo>
                  <a:pt x="85" y="62"/>
                </a:lnTo>
                <a:lnTo>
                  <a:pt x="85" y="60"/>
                </a:lnTo>
                <a:lnTo>
                  <a:pt x="87" y="60"/>
                </a:lnTo>
                <a:lnTo>
                  <a:pt x="85" y="57"/>
                </a:lnTo>
                <a:lnTo>
                  <a:pt x="85" y="57"/>
                </a:lnTo>
                <a:lnTo>
                  <a:pt x="87" y="55"/>
                </a:lnTo>
                <a:lnTo>
                  <a:pt x="87" y="53"/>
                </a:lnTo>
                <a:lnTo>
                  <a:pt x="89" y="53"/>
                </a:lnTo>
                <a:lnTo>
                  <a:pt x="89" y="53"/>
                </a:lnTo>
                <a:lnTo>
                  <a:pt x="89" y="53"/>
                </a:lnTo>
                <a:lnTo>
                  <a:pt x="91" y="53"/>
                </a:lnTo>
                <a:lnTo>
                  <a:pt x="91" y="51"/>
                </a:lnTo>
                <a:lnTo>
                  <a:pt x="91" y="49"/>
                </a:lnTo>
                <a:lnTo>
                  <a:pt x="93" y="49"/>
                </a:lnTo>
                <a:lnTo>
                  <a:pt x="95" y="49"/>
                </a:lnTo>
                <a:lnTo>
                  <a:pt x="95" y="49"/>
                </a:lnTo>
                <a:lnTo>
                  <a:pt x="95" y="47"/>
                </a:lnTo>
                <a:lnTo>
                  <a:pt x="97" y="45"/>
                </a:lnTo>
                <a:lnTo>
                  <a:pt x="97" y="45"/>
                </a:lnTo>
                <a:lnTo>
                  <a:pt x="99" y="45"/>
                </a:lnTo>
                <a:lnTo>
                  <a:pt x="99" y="45"/>
                </a:lnTo>
                <a:lnTo>
                  <a:pt x="99" y="43"/>
                </a:lnTo>
                <a:lnTo>
                  <a:pt x="99" y="43"/>
                </a:lnTo>
                <a:lnTo>
                  <a:pt x="97" y="41"/>
                </a:lnTo>
                <a:lnTo>
                  <a:pt x="99" y="41"/>
                </a:lnTo>
                <a:lnTo>
                  <a:pt x="99" y="38"/>
                </a:lnTo>
                <a:lnTo>
                  <a:pt x="99" y="38"/>
                </a:lnTo>
                <a:lnTo>
                  <a:pt x="99" y="36"/>
                </a:lnTo>
                <a:lnTo>
                  <a:pt x="101" y="34"/>
                </a:lnTo>
                <a:lnTo>
                  <a:pt x="101" y="32"/>
                </a:lnTo>
                <a:lnTo>
                  <a:pt x="101" y="30"/>
                </a:lnTo>
                <a:lnTo>
                  <a:pt x="101" y="28"/>
                </a:lnTo>
                <a:lnTo>
                  <a:pt x="101" y="28"/>
                </a:lnTo>
                <a:lnTo>
                  <a:pt x="101" y="24"/>
                </a:lnTo>
                <a:lnTo>
                  <a:pt x="99" y="21"/>
                </a:lnTo>
                <a:lnTo>
                  <a:pt x="99" y="21"/>
                </a:lnTo>
                <a:lnTo>
                  <a:pt x="99" y="19"/>
                </a:lnTo>
                <a:lnTo>
                  <a:pt x="99" y="15"/>
                </a:lnTo>
                <a:lnTo>
                  <a:pt x="99" y="15"/>
                </a:lnTo>
                <a:lnTo>
                  <a:pt x="97" y="15"/>
                </a:lnTo>
                <a:lnTo>
                  <a:pt x="97" y="15"/>
                </a:lnTo>
                <a:lnTo>
                  <a:pt x="95" y="15"/>
                </a:lnTo>
                <a:lnTo>
                  <a:pt x="95" y="15"/>
                </a:lnTo>
                <a:lnTo>
                  <a:pt x="95" y="17"/>
                </a:lnTo>
                <a:lnTo>
                  <a:pt x="95" y="17"/>
                </a:lnTo>
                <a:lnTo>
                  <a:pt x="93" y="15"/>
                </a:lnTo>
                <a:lnTo>
                  <a:pt x="93" y="15"/>
                </a:lnTo>
                <a:lnTo>
                  <a:pt x="91" y="9"/>
                </a:lnTo>
                <a:lnTo>
                  <a:pt x="91" y="9"/>
                </a:lnTo>
                <a:lnTo>
                  <a:pt x="91" y="7"/>
                </a:lnTo>
                <a:lnTo>
                  <a:pt x="91" y="7"/>
                </a:lnTo>
                <a:lnTo>
                  <a:pt x="91" y="5"/>
                </a:lnTo>
                <a:lnTo>
                  <a:pt x="89" y="5"/>
                </a:lnTo>
                <a:lnTo>
                  <a:pt x="89" y="2"/>
                </a:lnTo>
                <a:lnTo>
                  <a:pt x="87" y="2"/>
                </a:lnTo>
                <a:lnTo>
                  <a:pt x="87" y="2"/>
                </a:lnTo>
                <a:lnTo>
                  <a:pt x="87" y="2"/>
                </a:lnTo>
                <a:lnTo>
                  <a:pt x="85" y="2"/>
                </a:lnTo>
                <a:lnTo>
                  <a:pt x="85" y="0"/>
                </a:lnTo>
                <a:lnTo>
                  <a:pt x="85" y="0"/>
                </a:lnTo>
                <a:lnTo>
                  <a:pt x="85" y="0"/>
                </a:lnTo>
                <a:lnTo>
                  <a:pt x="82" y="0"/>
                </a:lnTo>
                <a:lnTo>
                  <a:pt x="82" y="2"/>
                </a:lnTo>
                <a:lnTo>
                  <a:pt x="82" y="2"/>
                </a:lnTo>
                <a:lnTo>
                  <a:pt x="80" y="2"/>
                </a:lnTo>
                <a:lnTo>
                  <a:pt x="80" y="5"/>
                </a:lnTo>
                <a:lnTo>
                  <a:pt x="80" y="5"/>
                </a:lnTo>
                <a:lnTo>
                  <a:pt x="78" y="7"/>
                </a:lnTo>
                <a:lnTo>
                  <a:pt x="78" y="7"/>
                </a:lnTo>
                <a:lnTo>
                  <a:pt x="80" y="9"/>
                </a:lnTo>
                <a:lnTo>
                  <a:pt x="80" y="9"/>
                </a:lnTo>
                <a:lnTo>
                  <a:pt x="80" y="11"/>
                </a:lnTo>
                <a:lnTo>
                  <a:pt x="78" y="11"/>
                </a:lnTo>
                <a:lnTo>
                  <a:pt x="78" y="11"/>
                </a:lnTo>
                <a:lnTo>
                  <a:pt x="76" y="11"/>
                </a:lnTo>
                <a:lnTo>
                  <a:pt x="76" y="13"/>
                </a:lnTo>
                <a:lnTo>
                  <a:pt x="74" y="13"/>
                </a:lnTo>
                <a:lnTo>
                  <a:pt x="72" y="15"/>
                </a:lnTo>
                <a:lnTo>
                  <a:pt x="72" y="15"/>
                </a:lnTo>
                <a:lnTo>
                  <a:pt x="72" y="17"/>
                </a:lnTo>
                <a:lnTo>
                  <a:pt x="72" y="17"/>
                </a:lnTo>
                <a:lnTo>
                  <a:pt x="76" y="24"/>
                </a:lnTo>
                <a:lnTo>
                  <a:pt x="76" y="24"/>
                </a:lnTo>
                <a:lnTo>
                  <a:pt x="74" y="24"/>
                </a:lnTo>
                <a:lnTo>
                  <a:pt x="74" y="24"/>
                </a:lnTo>
                <a:lnTo>
                  <a:pt x="72" y="21"/>
                </a:lnTo>
                <a:lnTo>
                  <a:pt x="72" y="21"/>
                </a:lnTo>
                <a:lnTo>
                  <a:pt x="70" y="19"/>
                </a:lnTo>
                <a:lnTo>
                  <a:pt x="70" y="19"/>
                </a:lnTo>
                <a:lnTo>
                  <a:pt x="63" y="21"/>
                </a:lnTo>
                <a:lnTo>
                  <a:pt x="61" y="21"/>
                </a:lnTo>
                <a:lnTo>
                  <a:pt x="59" y="21"/>
                </a:lnTo>
                <a:lnTo>
                  <a:pt x="59" y="24"/>
                </a:lnTo>
                <a:lnTo>
                  <a:pt x="57" y="24"/>
                </a:lnTo>
                <a:lnTo>
                  <a:pt x="57" y="26"/>
                </a:lnTo>
                <a:lnTo>
                  <a:pt x="55" y="26"/>
                </a:lnTo>
                <a:lnTo>
                  <a:pt x="51" y="30"/>
                </a:lnTo>
                <a:lnTo>
                  <a:pt x="49" y="30"/>
                </a:lnTo>
                <a:lnTo>
                  <a:pt x="47" y="32"/>
                </a:lnTo>
                <a:lnTo>
                  <a:pt x="47" y="32"/>
                </a:lnTo>
                <a:lnTo>
                  <a:pt x="44" y="34"/>
                </a:lnTo>
                <a:lnTo>
                  <a:pt x="44" y="34"/>
                </a:lnTo>
                <a:lnTo>
                  <a:pt x="44" y="36"/>
                </a:lnTo>
                <a:lnTo>
                  <a:pt x="44" y="38"/>
                </a:lnTo>
                <a:lnTo>
                  <a:pt x="47" y="41"/>
                </a:lnTo>
                <a:lnTo>
                  <a:pt x="47" y="41"/>
                </a:lnTo>
                <a:lnTo>
                  <a:pt x="47" y="41"/>
                </a:lnTo>
                <a:lnTo>
                  <a:pt x="44" y="43"/>
                </a:lnTo>
                <a:lnTo>
                  <a:pt x="44" y="43"/>
                </a:lnTo>
                <a:lnTo>
                  <a:pt x="44" y="43"/>
                </a:lnTo>
                <a:lnTo>
                  <a:pt x="44" y="45"/>
                </a:lnTo>
                <a:lnTo>
                  <a:pt x="42" y="47"/>
                </a:lnTo>
                <a:lnTo>
                  <a:pt x="42" y="49"/>
                </a:lnTo>
                <a:lnTo>
                  <a:pt x="40" y="49"/>
                </a:lnTo>
                <a:lnTo>
                  <a:pt x="38" y="51"/>
                </a:lnTo>
                <a:lnTo>
                  <a:pt x="38" y="51"/>
                </a:lnTo>
                <a:lnTo>
                  <a:pt x="38" y="53"/>
                </a:lnTo>
                <a:lnTo>
                  <a:pt x="38" y="53"/>
                </a:lnTo>
                <a:lnTo>
                  <a:pt x="38" y="55"/>
                </a:lnTo>
                <a:lnTo>
                  <a:pt x="38" y="55"/>
                </a:lnTo>
                <a:lnTo>
                  <a:pt x="38" y="55"/>
                </a:lnTo>
                <a:lnTo>
                  <a:pt x="38" y="55"/>
                </a:lnTo>
                <a:lnTo>
                  <a:pt x="40" y="55"/>
                </a:lnTo>
                <a:lnTo>
                  <a:pt x="40" y="57"/>
                </a:lnTo>
                <a:lnTo>
                  <a:pt x="38" y="60"/>
                </a:lnTo>
                <a:lnTo>
                  <a:pt x="38" y="62"/>
                </a:lnTo>
                <a:lnTo>
                  <a:pt x="36" y="64"/>
                </a:lnTo>
                <a:lnTo>
                  <a:pt x="34" y="66"/>
                </a:lnTo>
                <a:lnTo>
                  <a:pt x="34" y="66"/>
                </a:lnTo>
                <a:lnTo>
                  <a:pt x="34" y="68"/>
                </a:lnTo>
                <a:lnTo>
                  <a:pt x="32" y="72"/>
                </a:lnTo>
                <a:lnTo>
                  <a:pt x="32" y="74"/>
                </a:lnTo>
                <a:lnTo>
                  <a:pt x="30" y="76"/>
                </a:lnTo>
                <a:lnTo>
                  <a:pt x="30" y="76"/>
                </a:lnTo>
                <a:lnTo>
                  <a:pt x="30" y="76"/>
                </a:lnTo>
                <a:lnTo>
                  <a:pt x="25" y="74"/>
                </a:lnTo>
                <a:lnTo>
                  <a:pt x="25" y="74"/>
                </a:lnTo>
                <a:lnTo>
                  <a:pt x="23" y="74"/>
                </a:lnTo>
                <a:lnTo>
                  <a:pt x="23" y="74"/>
                </a:lnTo>
                <a:lnTo>
                  <a:pt x="21" y="74"/>
                </a:lnTo>
                <a:lnTo>
                  <a:pt x="21" y="74"/>
                </a:lnTo>
                <a:lnTo>
                  <a:pt x="21" y="74"/>
                </a:lnTo>
                <a:lnTo>
                  <a:pt x="19" y="72"/>
                </a:lnTo>
                <a:lnTo>
                  <a:pt x="19" y="72"/>
                </a:lnTo>
                <a:lnTo>
                  <a:pt x="19" y="74"/>
                </a:lnTo>
                <a:lnTo>
                  <a:pt x="19" y="79"/>
                </a:lnTo>
                <a:lnTo>
                  <a:pt x="19" y="79"/>
                </a:lnTo>
                <a:lnTo>
                  <a:pt x="19" y="81"/>
                </a:lnTo>
                <a:lnTo>
                  <a:pt x="19" y="85"/>
                </a:lnTo>
                <a:lnTo>
                  <a:pt x="19" y="87"/>
                </a:lnTo>
                <a:lnTo>
                  <a:pt x="19" y="89"/>
                </a:lnTo>
                <a:lnTo>
                  <a:pt x="19" y="89"/>
                </a:lnTo>
                <a:lnTo>
                  <a:pt x="17" y="89"/>
                </a:lnTo>
                <a:lnTo>
                  <a:pt x="17" y="89"/>
                </a:lnTo>
                <a:lnTo>
                  <a:pt x="15" y="89"/>
                </a:lnTo>
                <a:lnTo>
                  <a:pt x="15" y="89"/>
                </a:lnTo>
                <a:lnTo>
                  <a:pt x="15" y="91"/>
                </a:lnTo>
                <a:lnTo>
                  <a:pt x="15" y="93"/>
                </a:lnTo>
                <a:lnTo>
                  <a:pt x="15" y="95"/>
                </a:lnTo>
                <a:lnTo>
                  <a:pt x="15" y="95"/>
                </a:lnTo>
                <a:lnTo>
                  <a:pt x="15" y="98"/>
                </a:lnTo>
                <a:lnTo>
                  <a:pt x="15" y="100"/>
                </a:lnTo>
                <a:lnTo>
                  <a:pt x="15" y="102"/>
                </a:lnTo>
                <a:lnTo>
                  <a:pt x="15" y="102"/>
                </a:lnTo>
                <a:lnTo>
                  <a:pt x="15" y="102"/>
                </a:lnTo>
                <a:lnTo>
                  <a:pt x="15" y="102"/>
                </a:lnTo>
                <a:lnTo>
                  <a:pt x="15" y="104"/>
                </a:lnTo>
                <a:lnTo>
                  <a:pt x="13" y="104"/>
                </a:lnTo>
                <a:lnTo>
                  <a:pt x="13" y="106"/>
                </a:lnTo>
                <a:lnTo>
                  <a:pt x="13" y="106"/>
                </a:lnTo>
                <a:lnTo>
                  <a:pt x="11" y="106"/>
                </a:lnTo>
                <a:lnTo>
                  <a:pt x="11" y="104"/>
                </a:lnTo>
                <a:lnTo>
                  <a:pt x="9" y="104"/>
                </a:lnTo>
                <a:lnTo>
                  <a:pt x="9" y="104"/>
                </a:lnTo>
                <a:lnTo>
                  <a:pt x="9" y="104"/>
                </a:lnTo>
                <a:lnTo>
                  <a:pt x="9" y="106"/>
                </a:lnTo>
                <a:lnTo>
                  <a:pt x="9" y="106"/>
                </a:lnTo>
                <a:lnTo>
                  <a:pt x="6" y="106"/>
                </a:lnTo>
                <a:lnTo>
                  <a:pt x="6" y="106"/>
                </a:lnTo>
                <a:lnTo>
                  <a:pt x="6" y="112"/>
                </a:lnTo>
                <a:lnTo>
                  <a:pt x="6" y="114"/>
                </a:lnTo>
                <a:lnTo>
                  <a:pt x="9" y="117"/>
                </a:lnTo>
                <a:lnTo>
                  <a:pt x="9" y="117"/>
                </a:lnTo>
                <a:lnTo>
                  <a:pt x="6" y="117"/>
                </a:lnTo>
                <a:lnTo>
                  <a:pt x="6" y="119"/>
                </a:lnTo>
                <a:lnTo>
                  <a:pt x="6" y="117"/>
                </a:lnTo>
                <a:lnTo>
                  <a:pt x="4" y="117"/>
                </a:lnTo>
                <a:lnTo>
                  <a:pt x="4" y="114"/>
                </a:lnTo>
                <a:lnTo>
                  <a:pt x="2" y="114"/>
                </a:lnTo>
                <a:lnTo>
                  <a:pt x="2" y="114"/>
                </a:lnTo>
                <a:lnTo>
                  <a:pt x="2" y="117"/>
                </a:lnTo>
                <a:lnTo>
                  <a:pt x="0" y="117"/>
                </a:lnTo>
                <a:lnTo>
                  <a:pt x="0" y="119"/>
                </a:lnTo>
                <a:lnTo>
                  <a:pt x="2" y="121"/>
                </a:lnTo>
                <a:lnTo>
                  <a:pt x="2" y="121"/>
                </a:lnTo>
                <a:lnTo>
                  <a:pt x="2" y="121"/>
                </a:lnTo>
                <a:lnTo>
                  <a:pt x="2" y="123"/>
                </a:lnTo>
                <a:lnTo>
                  <a:pt x="2" y="125"/>
                </a:lnTo>
                <a:lnTo>
                  <a:pt x="2" y="125"/>
                </a:lnTo>
                <a:lnTo>
                  <a:pt x="4" y="127"/>
                </a:lnTo>
                <a:lnTo>
                  <a:pt x="6" y="129"/>
                </a:lnTo>
                <a:lnTo>
                  <a:pt x="9" y="133"/>
                </a:lnTo>
                <a:lnTo>
                  <a:pt x="9" y="131"/>
                </a:lnTo>
                <a:lnTo>
                  <a:pt x="9" y="129"/>
                </a:lnTo>
                <a:lnTo>
                  <a:pt x="9" y="129"/>
                </a:lnTo>
                <a:lnTo>
                  <a:pt x="11" y="129"/>
                </a:lnTo>
                <a:lnTo>
                  <a:pt x="11" y="131"/>
                </a:lnTo>
                <a:lnTo>
                  <a:pt x="13" y="131"/>
                </a:lnTo>
                <a:lnTo>
                  <a:pt x="11" y="133"/>
                </a:lnTo>
                <a:lnTo>
                  <a:pt x="11" y="133"/>
                </a:lnTo>
                <a:lnTo>
                  <a:pt x="11" y="133"/>
                </a:lnTo>
                <a:lnTo>
                  <a:pt x="11" y="136"/>
                </a:lnTo>
                <a:lnTo>
                  <a:pt x="11" y="136"/>
                </a:lnTo>
                <a:lnTo>
                  <a:pt x="13" y="133"/>
                </a:lnTo>
                <a:lnTo>
                  <a:pt x="13" y="131"/>
                </a:lnTo>
                <a:lnTo>
                  <a:pt x="15" y="131"/>
                </a:lnTo>
                <a:lnTo>
                  <a:pt x="15" y="131"/>
                </a:lnTo>
                <a:lnTo>
                  <a:pt x="13" y="136"/>
                </a:lnTo>
                <a:lnTo>
                  <a:pt x="15" y="136"/>
                </a:lnTo>
                <a:lnTo>
                  <a:pt x="15" y="136"/>
                </a:lnTo>
                <a:lnTo>
                  <a:pt x="15" y="136"/>
                </a:lnTo>
                <a:lnTo>
                  <a:pt x="13" y="136"/>
                </a:lnTo>
                <a:lnTo>
                  <a:pt x="15" y="140"/>
                </a:lnTo>
                <a:lnTo>
                  <a:pt x="17" y="140"/>
                </a:lnTo>
                <a:lnTo>
                  <a:pt x="17" y="140"/>
                </a:lnTo>
                <a:lnTo>
                  <a:pt x="15" y="138"/>
                </a:lnTo>
                <a:lnTo>
                  <a:pt x="17" y="136"/>
                </a:lnTo>
                <a:lnTo>
                  <a:pt x="19" y="138"/>
                </a:lnTo>
                <a:lnTo>
                  <a:pt x="19" y="138"/>
                </a:lnTo>
                <a:lnTo>
                  <a:pt x="19" y="138"/>
                </a:lnTo>
                <a:lnTo>
                  <a:pt x="23" y="140"/>
                </a:lnTo>
                <a:lnTo>
                  <a:pt x="23" y="140"/>
                </a:lnTo>
                <a:lnTo>
                  <a:pt x="23" y="140"/>
                </a:lnTo>
                <a:lnTo>
                  <a:pt x="23" y="142"/>
                </a:lnTo>
                <a:lnTo>
                  <a:pt x="23" y="142"/>
                </a:lnTo>
                <a:lnTo>
                  <a:pt x="25" y="142"/>
                </a:lnTo>
                <a:lnTo>
                  <a:pt x="25" y="144"/>
                </a:lnTo>
                <a:lnTo>
                  <a:pt x="25" y="144"/>
                </a:lnTo>
                <a:lnTo>
                  <a:pt x="25" y="144"/>
                </a:lnTo>
                <a:lnTo>
                  <a:pt x="28" y="146"/>
                </a:lnTo>
                <a:lnTo>
                  <a:pt x="28" y="146"/>
                </a:lnTo>
                <a:lnTo>
                  <a:pt x="30" y="146"/>
                </a:lnTo>
                <a:lnTo>
                  <a:pt x="28" y="148"/>
                </a:lnTo>
                <a:lnTo>
                  <a:pt x="28" y="148"/>
                </a:lnTo>
                <a:lnTo>
                  <a:pt x="25" y="150"/>
                </a:lnTo>
                <a:lnTo>
                  <a:pt x="25" y="148"/>
                </a:lnTo>
                <a:lnTo>
                  <a:pt x="21" y="146"/>
                </a:lnTo>
                <a:lnTo>
                  <a:pt x="21" y="146"/>
                </a:lnTo>
                <a:lnTo>
                  <a:pt x="21" y="148"/>
                </a:lnTo>
                <a:lnTo>
                  <a:pt x="23" y="150"/>
                </a:lnTo>
                <a:lnTo>
                  <a:pt x="23" y="153"/>
                </a:lnTo>
                <a:lnTo>
                  <a:pt x="25" y="155"/>
                </a:lnTo>
                <a:lnTo>
                  <a:pt x="28" y="155"/>
                </a:lnTo>
                <a:lnTo>
                  <a:pt x="28" y="155"/>
                </a:lnTo>
                <a:lnTo>
                  <a:pt x="28" y="153"/>
                </a:lnTo>
                <a:lnTo>
                  <a:pt x="28" y="150"/>
                </a:lnTo>
                <a:lnTo>
                  <a:pt x="30" y="150"/>
                </a:lnTo>
                <a:lnTo>
                  <a:pt x="30" y="148"/>
                </a:lnTo>
                <a:lnTo>
                  <a:pt x="30" y="148"/>
                </a:lnTo>
                <a:lnTo>
                  <a:pt x="30" y="150"/>
                </a:lnTo>
                <a:lnTo>
                  <a:pt x="30" y="155"/>
                </a:lnTo>
                <a:lnTo>
                  <a:pt x="30" y="157"/>
                </a:lnTo>
                <a:lnTo>
                  <a:pt x="32" y="157"/>
                </a:lnTo>
                <a:lnTo>
                  <a:pt x="32" y="157"/>
                </a:lnTo>
                <a:lnTo>
                  <a:pt x="32" y="159"/>
                </a:lnTo>
                <a:lnTo>
                  <a:pt x="32" y="161"/>
                </a:lnTo>
                <a:lnTo>
                  <a:pt x="36" y="165"/>
                </a:lnTo>
                <a:lnTo>
                  <a:pt x="36" y="172"/>
                </a:lnTo>
                <a:lnTo>
                  <a:pt x="38" y="174"/>
                </a:lnTo>
                <a:lnTo>
                  <a:pt x="38" y="176"/>
                </a:lnTo>
                <a:lnTo>
                  <a:pt x="38" y="180"/>
                </a:lnTo>
                <a:lnTo>
                  <a:pt x="36" y="182"/>
                </a:lnTo>
                <a:lnTo>
                  <a:pt x="36" y="182"/>
                </a:lnTo>
                <a:lnTo>
                  <a:pt x="36" y="186"/>
                </a:lnTo>
                <a:lnTo>
                  <a:pt x="34" y="186"/>
                </a:lnTo>
                <a:lnTo>
                  <a:pt x="34" y="191"/>
                </a:lnTo>
                <a:lnTo>
                  <a:pt x="34" y="191"/>
                </a:lnTo>
                <a:lnTo>
                  <a:pt x="32" y="193"/>
                </a:lnTo>
                <a:lnTo>
                  <a:pt x="32" y="199"/>
                </a:lnTo>
                <a:lnTo>
                  <a:pt x="32" y="201"/>
                </a:lnTo>
                <a:lnTo>
                  <a:pt x="34" y="201"/>
                </a:lnTo>
                <a:lnTo>
                  <a:pt x="36" y="199"/>
                </a:lnTo>
                <a:lnTo>
                  <a:pt x="36" y="197"/>
                </a:lnTo>
                <a:lnTo>
                  <a:pt x="38" y="197"/>
                </a:lnTo>
                <a:lnTo>
                  <a:pt x="38" y="195"/>
                </a:lnTo>
                <a:lnTo>
                  <a:pt x="38" y="195"/>
                </a:lnTo>
                <a:lnTo>
                  <a:pt x="38" y="195"/>
                </a:lnTo>
                <a:lnTo>
                  <a:pt x="40" y="193"/>
                </a:lnTo>
                <a:lnTo>
                  <a:pt x="40" y="193"/>
                </a:lnTo>
                <a:lnTo>
                  <a:pt x="40" y="195"/>
                </a:lnTo>
                <a:lnTo>
                  <a:pt x="38" y="197"/>
                </a:lnTo>
                <a:lnTo>
                  <a:pt x="38" y="199"/>
                </a:lnTo>
                <a:lnTo>
                  <a:pt x="38" y="199"/>
                </a:lnTo>
                <a:lnTo>
                  <a:pt x="38" y="201"/>
                </a:lnTo>
                <a:lnTo>
                  <a:pt x="38" y="201"/>
                </a:lnTo>
                <a:lnTo>
                  <a:pt x="40" y="201"/>
                </a:lnTo>
                <a:lnTo>
                  <a:pt x="42" y="199"/>
                </a:lnTo>
                <a:lnTo>
                  <a:pt x="42" y="199"/>
                </a:lnTo>
                <a:lnTo>
                  <a:pt x="42" y="197"/>
                </a:lnTo>
                <a:lnTo>
                  <a:pt x="42" y="199"/>
                </a:lnTo>
                <a:lnTo>
                  <a:pt x="42" y="199"/>
                </a:lnTo>
                <a:lnTo>
                  <a:pt x="42" y="199"/>
                </a:lnTo>
                <a:lnTo>
                  <a:pt x="42" y="201"/>
                </a:lnTo>
                <a:lnTo>
                  <a:pt x="42" y="203"/>
                </a:lnTo>
                <a:lnTo>
                  <a:pt x="44" y="203"/>
                </a:lnTo>
                <a:lnTo>
                  <a:pt x="47" y="203"/>
                </a:lnTo>
                <a:lnTo>
                  <a:pt x="47" y="203"/>
                </a:lnTo>
                <a:lnTo>
                  <a:pt x="49" y="199"/>
                </a:lnTo>
                <a:lnTo>
                  <a:pt x="49" y="199"/>
                </a:lnTo>
                <a:lnTo>
                  <a:pt x="49" y="201"/>
                </a:lnTo>
                <a:lnTo>
                  <a:pt x="49" y="203"/>
                </a:lnTo>
                <a:lnTo>
                  <a:pt x="49" y="203"/>
                </a:lnTo>
                <a:lnTo>
                  <a:pt x="49" y="205"/>
                </a:lnTo>
                <a:lnTo>
                  <a:pt x="51" y="205"/>
                </a:lnTo>
                <a:lnTo>
                  <a:pt x="53" y="203"/>
                </a:lnTo>
                <a:lnTo>
                  <a:pt x="55" y="201"/>
                </a:lnTo>
                <a:lnTo>
                  <a:pt x="55" y="199"/>
                </a:lnTo>
                <a:lnTo>
                  <a:pt x="55" y="197"/>
                </a:lnTo>
                <a:lnTo>
                  <a:pt x="59" y="197"/>
                </a:lnTo>
                <a:lnTo>
                  <a:pt x="59" y="197"/>
                </a:lnTo>
                <a:lnTo>
                  <a:pt x="59" y="195"/>
                </a:lnTo>
                <a:lnTo>
                  <a:pt x="61" y="195"/>
                </a:lnTo>
                <a:lnTo>
                  <a:pt x="61" y="195"/>
                </a:lnTo>
                <a:lnTo>
                  <a:pt x="63" y="195"/>
                </a:lnTo>
                <a:lnTo>
                  <a:pt x="63" y="193"/>
                </a:lnTo>
                <a:lnTo>
                  <a:pt x="63" y="191"/>
                </a:lnTo>
                <a:lnTo>
                  <a:pt x="63" y="191"/>
                </a:lnTo>
                <a:lnTo>
                  <a:pt x="61" y="188"/>
                </a:lnTo>
                <a:lnTo>
                  <a:pt x="63" y="188"/>
                </a:lnTo>
                <a:lnTo>
                  <a:pt x="63" y="188"/>
                </a:lnTo>
                <a:lnTo>
                  <a:pt x="63" y="191"/>
                </a:lnTo>
                <a:lnTo>
                  <a:pt x="63" y="191"/>
                </a:lnTo>
                <a:lnTo>
                  <a:pt x="66" y="193"/>
                </a:lnTo>
                <a:lnTo>
                  <a:pt x="66" y="193"/>
                </a:lnTo>
                <a:lnTo>
                  <a:pt x="68" y="193"/>
                </a:lnTo>
                <a:lnTo>
                  <a:pt x="68" y="193"/>
                </a:lnTo>
                <a:lnTo>
                  <a:pt x="70" y="188"/>
                </a:lnTo>
                <a:lnTo>
                  <a:pt x="72" y="188"/>
                </a:lnTo>
                <a:lnTo>
                  <a:pt x="72" y="186"/>
                </a:lnTo>
                <a:lnTo>
                  <a:pt x="74" y="184"/>
                </a:lnTo>
                <a:lnTo>
                  <a:pt x="72" y="182"/>
                </a:lnTo>
                <a:lnTo>
                  <a:pt x="74" y="180"/>
                </a:lnTo>
                <a:lnTo>
                  <a:pt x="72" y="180"/>
                </a:lnTo>
                <a:lnTo>
                  <a:pt x="72" y="178"/>
                </a:lnTo>
                <a:lnTo>
                  <a:pt x="74" y="180"/>
                </a:lnTo>
                <a:lnTo>
                  <a:pt x="76" y="182"/>
                </a:lnTo>
                <a:lnTo>
                  <a:pt x="76" y="182"/>
                </a:lnTo>
                <a:lnTo>
                  <a:pt x="78" y="184"/>
                </a:lnTo>
                <a:lnTo>
                  <a:pt x="76" y="184"/>
                </a:lnTo>
                <a:lnTo>
                  <a:pt x="78" y="186"/>
                </a:lnTo>
                <a:lnTo>
                  <a:pt x="78" y="188"/>
                </a:lnTo>
                <a:lnTo>
                  <a:pt x="80" y="191"/>
                </a:lnTo>
                <a:lnTo>
                  <a:pt x="80" y="193"/>
                </a:lnTo>
                <a:lnTo>
                  <a:pt x="82" y="193"/>
                </a:lnTo>
                <a:lnTo>
                  <a:pt x="85" y="193"/>
                </a:lnTo>
                <a:lnTo>
                  <a:pt x="85" y="193"/>
                </a:lnTo>
                <a:lnTo>
                  <a:pt x="85" y="191"/>
                </a:lnTo>
                <a:lnTo>
                  <a:pt x="85" y="193"/>
                </a:lnTo>
                <a:lnTo>
                  <a:pt x="85" y="193"/>
                </a:lnTo>
                <a:lnTo>
                  <a:pt x="85" y="197"/>
                </a:lnTo>
                <a:lnTo>
                  <a:pt x="85" y="199"/>
                </a:lnTo>
                <a:lnTo>
                  <a:pt x="82" y="201"/>
                </a:lnTo>
                <a:lnTo>
                  <a:pt x="85" y="203"/>
                </a:lnTo>
                <a:lnTo>
                  <a:pt x="87" y="210"/>
                </a:lnTo>
                <a:lnTo>
                  <a:pt x="87" y="212"/>
                </a:lnTo>
                <a:lnTo>
                  <a:pt x="87" y="214"/>
                </a:lnTo>
                <a:lnTo>
                  <a:pt x="87" y="218"/>
                </a:lnTo>
                <a:lnTo>
                  <a:pt x="87" y="220"/>
                </a:lnTo>
                <a:lnTo>
                  <a:pt x="89" y="220"/>
                </a:lnTo>
                <a:lnTo>
                  <a:pt x="91" y="222"/>
                </a:lnTo>
                <a:lnTo>
                  <a:pt x="89" y="220"/>
                </a:lnTo>
                <a:lnTo>
                  <a:pt x="89" y="222"/>
                </a:lnTo>
                <a:lnTo>
                  <a:pt x="89" y="224"/>
                </a:lnTo>
                <a:lnTo>
                  <a:pt x="89" y="226"/>
                </a:lnTo>
                <a:lnTo>
                  <a:pt x="91" y="229"/>
                </a:lnTo>
                <a:lnTo>
                  <a:pt x="91" y="231"/>
                </a:lnTo>
                <a:lnTo>
                  <a:pt x="91" y="233"/>
                </a:lnTo>
                <a:lnTo>
                  <a:pt x="91" y="235"/>
                </a:lnTo>
                <a:lnTo>
                  <a:pt x="91" y="237"/>
                </a:lnTo>
                <a:lnTo>
                  <a:pt x="93" y="231"/>
                </a:lnTo>
                <a:lnTo>
                  <a:pt x="93" y="233"/>
                </a:lnTo>
                <a:lnTo>
                  <a:pt x="93" y="235"/>
                </a:lnTo>
                <a:lnTo>
                  <a:pt x="93" y="235"/>
                </a:lnTo>
                <a:lnTo>
                  <a:pt x="95" y="239"/>
                </a:lnTo>
                <a:lnTo>
                  <a:pt x="97" y="243"/>
                </a:lnTo>
                <a:lnTo>
                  <a:pt x="99" y="243"/>
                </a:lnTo>
                <a:lnTo>
                  <a:pt x="99" y="248"/>
                </a:lnTo>
                <a:lnTo>
                  <a:pt x="99" y="250"/>
                </a:lnTo>
                <a:lnTo>
                  <a:pt x="99" y="250"/>
                </a:lnTo>
                <a:lnTo>
                  <a:pt x="99" y="252"/>
                </a:lnTo>
                <a:lnTo>
                  <a:pt x="99" y="254"/>
                </a:lnTo>
                <a:lnTo>
                  <a:pt x="99" y="256"/>
                </a:lnTo>
                <a:lnTo>
                  <a:pt x="99" y="256"/>
                </a:lnTo>
                <a:lnTo>
                  <a:pt x="99" y="258"/>
                </a:lnTo>
                <a:lnTo>
                  <a:pt x="99" y="258"/>
                </a:lnTo>
                <a:lnTo>
                  <a:pt x="99" y="258"/>
                </a:lnTo>
                <a:lnTo>
                  <a:pt x="99" y="258"/>
                </a:lnTo>
                <a:lnTo>
                  <a:pt x="99" y="260"/>
                </a:lnTo>
                <a:lnTo>
                  <a:pt x="99" y="262"/>
                </a:lnTo>
                <a:lnTo>
                  <a:pt x="99" y="262"/>
                </a:lnTo>
                <a:lnTo>
                  <a:pt x="99" y="265"/>
                </a:lnTo>
                <a:lnTo>
                  <a:pt x="99" y="265"/>
                </a:lnTo>
                <a:lnTo>
                  <a:pt x="99" y="265"/>
                </a:lnTo>
                <a:lnTo>
                  <a:pt x="99" y="267"/>
                </a:lnTo>
                <a:lnTo>
                  <a:pt x="99" y="267"/>
                </a:lnTo>
                <a:lnTo>
                  <a:pt x="101" y="267"/>
                </a:lnTo>
                <a:lnTo>
                  <a:pt x="101" y="267"/>
                </a:lnTo>
                <a:lnTo>
                  <a:pt x="104" y="267"/>
                </a:lnTo>
                <a:lnTo>
                  <a:pt x="101" y="267"/>
                </a:lnTo>
                <a:lnTo>
                  <a:pt x="101" y="269"/>
                </a:lnTo>
                <a:lnTo>
                  <a:pt x="101" y="269"/>
                </a:lnTo>
                <a:lnTo>
                  <a:pt x="101" y="271"/>
                </a:lnTo>
                <a:lnTo>
                  <a:pt x="101" y="273"/>
                </a:lnTo>
                <a:lnTo>
                  <a:pt x="101" y="273"/>
                </a:lnTo>
                <a:lnTo>
                  <a:pt x="99" y="275"/>
                </a:lnTo>
                <a:lnTo>
                  <a:pt x="99" y="277"/>
                </a:lnTo>
                <a:lnTo>
                  <a:pt x="99" y="279"/>
                </a:lnTo>
                <a:lnTo>
                  <a:pt x="97" y="281"/>
                </a:lnTo>
                <a:lnTo>
                  <a:pt x="97" y="281"/>
                </a:lnTo>
                <a:lnTo>
                  <a:pt x="97" y="284"/>
                </a:lnTo>
                <a:lnTo>
                  <a:pt x="97" y="288"/>
                </a:lnTo>
                <a:lnTo>
                  <a:pt x="97" y="290"/>
                </a:lnTo>
                <a:lnTo>
                  <a:pt x="97" y="292"/>
                </a:lnTo>
                <a:lnTo>
                  <a:pt x="97" y="292"/>
                </a:lnTo>
                <a:lnTo>
                  <a:pt x="99" y="290"/>
                </a:lnTo>
                <a:lnTo>
                  <a:pt x="99" y="290"/>
                </a:lnTo>
                <a:lnTo>
                  <a:pt x="101" y="290"/>
                </a:lnTo>
                <a:lnTo>
                  <a:pt x="101" y="288"/>
                </a:lnTo>
                <a:lnTo>
                  <a:pt x="101" y="286"/>
                </a:lnTo>
                <a:lnTo>
                  <a:pt x="101" y="284"/>
                </a:lnTo>
                <a:lnTo>
                  <a:pt x="101" y="284"/>
                </a:lnTo>
                <a:lnTo>
                  <a:pt x="101" y="284"/>
                </a:lnTo>
                <a:lnTo>
                  <a:pt x="101" y="281"/>
                </a:lnTo>
                <a:lnTo>
                  <a:pt x="104" y="281"/>
                </a:lnTo>
                <a:lnTo>
                  <a:pt x="106" y="279"/>
                </a:lnTo>
                <a:lnTo>
                  <a:pt x="108" y="275"/>
                </a:lnTo>
                <a:lnTo>
                  <a:pt x="110" y="271"/>
                </a:lnTo>
                <a:lnTo>
                  <a:pt x="112" y="269"/>
                </a:lnTo>
                <a:lnTo>
                  <a:pt x="112" y="269"/>
                </a:lnTo>
                <a:lnTo>
                  <a:pt x="112" y="269"/>
                </a:lnTo>
                <a:lnTo>
                  <a:pt x="114" y="267"/>
                </a:lnTo>
                <a:lnTo>
                  <a:pt x="114" y="267"/>
                </a:lnTo>
                <a:lnTo>
                  <a:pt x="114" y="267"/>
                </a:lnTo>
                <a:lnTo>
                  <a:pt x="112" y="260"/>
                </a:lnTo>
                <a:lnTo>
                  <a:pt x="112" y="260"/>
                </a:lnTo>
                <a:lnTo>
                  <a:pt x="112" y="258"/>
                </a:lnTo>
                <a:lnTo>
                  <a:pt x="112" y="256"/>
                </a:lnTo>
                <a:lnTo>
                  <a:pt x="110" y="254"/>
                </a:lnTo>
                <a:lnTo>
                  <a:pt x="112" y="254"/>
                </a:lnTo>
                <a:lnTo>
                  <a:pt x="110" y="254"/>
                </a:lnTo>
                <a:lnTo>
                  <a:pt x="110" y="252"/>
                </a:lnTo>
                <a:lnTo>
                  <a:pt x="108" y="252"/>
                </a:lnTo>
                <a:lnTo>
                  <a:pt x="108" y="250"/>
                </a:lnTo>
                <a:lnTo>
                  <a:pt x="108" y="248"/>
                </a:lnTo>
                <a:lnTo>
                  <a:pt x="108" y="245"/>
                </a:lnTo>
                <a:lnTo>
                  <a:pt x="106" y="245"/>
                </a:lnTo>
                <a:lnTo>
                  <a:pt x="108" y="243"/>
                </a:lnTo>
                <a:lnTo>
                  <a:pt x="108" y="243"/>
                </a:lnTo>
                <a:lnTo>
                  <a:pt x="108" y="239"/>
                </a:lnTo>
                <a:lnTo>
                  <a:pt x="108" y="237"/>
                </a:lnTo>
                <a:lnTo>
                  <a:pt x="108" y="235"/>
                </a:lnTo>
                <a:lnTo>
                  <a:pt x="106" y="235"/>
                </a:lnTo>
                <a:lnTo>
                  <a:pt x="106" y="233"/>
                </a:lnTo>
                <a:lnTo>
                  <a:pt x="104" y="231"/>
                </a:lnTo>
                <a:lnTo>
                  <a:pt x="101" y="229"/>
                </a:lnTo>
                <a:lnTo>
                  <a:pt x="99" y="226"/>
                </a:lnTo>
                <a:lnTo>
                  <a:pt x="97" y="224"/>
                </a:lnTo>
                <a:lnTo>
                  <a:pt x="95" y="222"/>
                </a:lnTo>
                <a:lnTo>
                  <a:pt x="95" y="220"/>
                </a:lnTo>
                <a:lnTo>
                  <a:pt x="93" y="218"/>
                </a:lnTo>
                <a:lnTo>
                  <a:pt x="93" y="216"/>
                </a:lnTo>
                <a:lnTo>
                  <a:pt x="93" y="214"/>
                </a:lnTo>
                <a:lnTo>
                  <a:pt x="93" y="214"/>
                </a:lnTo>
                <a:lnTo>
                  <a:pt x="93" y="212"/>
                </a:lnTo>
                <a:lnTo>
                  <a:pt x="93" y="212"/>
                </a:lnTo>
                <a:lnTo>
                  <a:pt x="95" y="212"/>
                </a:lnTo>
                <a:lnTo>
                  <a:pt x="97" y="210"/>
                </a:lnTo>
                <a:lnTo>
                  <a:pt x="97" y="210"/>
                </a:lnTo>
                <a:lnTo>
                  <a:pt x="97" y="210"/>
                </a:lnTo>
                <a:lnTo>
                  <a:pt x="97" y="210"/>
                </a:lnTo>
                <a:lnTo>
                  <a:pt x="97" y="207"/>
                </a:lnTo>
                <a:lnTo>
                  <a:pt x="97" y="203"/>
                </a:lnTo>
                <a:lnTo>
                  <a:pt x="99" y="201"/>
                </a:lnTo>
                <a:lnTo>
                  <a:pt x="99" y="199"/>
                </a:lnTo>
                <a:lnTo>
                  <a:pt x="101" y="197"/>
                </a:lnTo>
                <a:lnTo>
                  <a:pt x="104" y="197"/>
                </a:lnTo>
                <a:lnTo>
                  <a:pt x="104" y="195"/>
                </a:lnTo>
                <a:lnTo>
                  <a:pt x="104" y="195"/>
                </a:lnTo>
                <a:lnTo>
                  <a:pt x="104" y="195"/>
                </a:lnTo>
                <a:lnTo>
                  <a:pt x="101" y="195"/>
                </a:lnTo>
                <a:lnTo>
                  <a:pt x="99" y="195"/>
                </a:lnTo>
                <a:lnTo>
                  <a:pt x="99" y="195"/>
                </a:lnTo>
                <a:lnTo>
                  <a:pt x="99" y="193"/>
                </a:lnTo>
                <a:lnTo>
                  <a:pt x="97" y="191"/>
                </a:lnTo>
                <a:lnTo>
                  <a:pt x="97" y="191"/>
                </a:lnTo>
                <a:lnTo>
                  <a:pt x="97" y="188"/>
                </a:lnTo>
                <a:lnTo>
                  <a:pt x="97" y="186"/>
                </a:lnTo>
                <a:lnTo>
                  <a:pt x="97" y="184"/>
                </a:lnTo>
                <a:lnTo>
                  <a:pt x="93" y="182"/>
                </a:lnTo>
                <a:lnTo>
                  <a:pt x="93" y="182"/>
                </a:lnTo>
                <a:lnTo>
                  <a:pt x="91" y="180"/>
                </a:lnTo>
                <a:lnTo>
                  <a:pt x="89" y="176"/>
                </a:lnTo>
                <a:lnTo>
                  <a:pt x="87" y="174"/>
                </a:lnTo>
                <a:lnTo>
                  <a:pt x="85" y="174"/>
                </a:lnTo>
                <a:lnTo>
                  <a:pt x="85" y="172"/>
                </a:lnTo>
                <a:lnTo>
                  <a:pt x="85" y="172"/>
                </a:lnTo>
                <a:lnTo>
                  <a:pt x="87" y="169"/>
                </a:lnTo>
                <a:lnTo>
                  <a:pt x="85" y="169"/>
                </a:lnTo>
                <a:lnTo>
                  <a:pt x="85" y="167"/>
                </a:lnTo>
                <a:lnTo>
                  <a:pt x="85" y="165"/>
                </a:lnTo>
                <a:lnTo>
                  <a:pt x="85" y="165"/>
                </a:lnTo>
                <a:lnTo>
                  <a:pt x="85" y="165"/>
                </a:lnTo>
                <a:lnTo>
                  <a:pt x="82" y="165"/>
                </a:lnTo>
                <a:lnTo>
                  <a:pt x="80" y="163"/>
                </a:lnTo>
                <a:lnTo>
                  <a:pt x="80" y="161"/>
                </a:lnTo>
                <a:lnTo>
                  <a:pt x="80" y="161"/>
                </a:lnTo>
                <a:lnTo>
                  <a:pt x="80" y="161"/>
                </a:lnTo>
                <a:lnTo>
                  <a:pt x="82" y="161"/>
                </a:lnTo>
                <a:lnTo>
                  <a:pt x="82" y="161"/>
                </a:lnTo>
                <a:lnTo>
                  <a:pt x="82" y="161"/>
                </a:lnTo>
                <a:lnTo>
                  <a:pt x="85" y="161"/>
                </a:lnTo>
                <a:lnTo>
                  <a:pt x="85" y="161"/>
                </a:lnTo>
                <a:lnTo>
                  <a:pt x="87" y="161"/>
                </a:lnTo>
                <a:lnTo>
                  <a:pt x="87" y="159"/>
                </a:lnTo>
                <a:lnTo>
                  <a:pt x="85" y="155"/>
                </a:lnTo>
                <a:lnTo>
                  <a:pt x="85" y="153"/>
                </a:lnTo>
                <a:lnTo>
                  <a:pt x="87" y="150"/>
                </a:lnTo>
                <a:lnTo>
                  <a:pt x="87" y="148"/>
                </a:lnTo>
                <a:lnTo>
                  <a:pt x="87" y="146"/>
                </a:lnTo>
                <a:lnTo>
                  <a:pt x="89" y="144"/>
                </a:lnTo>
                <a:lnTo>
                  <a:pt x="89" y="144"/>
                </a:lnTo>
                <a:lnTo>
                  <a:pt x="91" y="142"/>
                </a:lnTo>
                <a:lnTo>
                  <a:pt x="91" y="142"/>
                </a:lnTo>
                <a:lnTo>
                  <a:pt x="91" y="142"/>
                </a:lnTo>
                <a:lnTo>
                  <a:pt x="93" y="142"/>
                </a:lnTo>
                <a:lnTo>
                  <a:pt x="95" y="142"/>
                </a:lnTo>
                <a:lnTo>
                  <a:pt x="95" y="142"/>
                </a:lnTo>
                <a:lnTo>
                  <a:pt x="97" y="142"/>
                </a:lnTo>
                <a:lnTo>
                  <a:pt x="97" y="142"/>
                </a:lnTo>
                <a:lnTo>
                  <a:pt x="101" y="142"/>
                </a:lnTo>
                <a:lnTo>
                  <a:pt x="101" y="142"/>
                </a:lnTo>
                <a:lnTo>
                  <a:pt x="104" y="142"/>
                </a:lnTo>
                <a:lnTo>
                  <a:pt x="104" y="142"/>
                </a:lnTo>
                <a:lnTo>
                  <a:pt x="104" y="140"/>
                </a:lnTo>
                <a:lnTo>
                  <a:pt x="106" y="140"/>
                </a:lnTo>
                <a:lnTo>
                  <a:pt x="106" y="138"/>
                </a:lnTo>
                <a:lnTo>
                  <a:pt x="106" y="136"/>
                </a:lnTo>
                <a:lnTo>
                  <a:pt x="106" y="136"/>
                </a:lnTo>
                <a:lnTo>
                  <a:pt x="108" y="136"/>
                </a:lnTo>
                <a:lnTo>
                  <a:pt x="108" y="136"/>
                </a:lnTo>
                <a:lnTo>
                  <a:pt x="110" y="136"/>
                </a:lnTo>
                <a:lnTo>
                  <a:pt x="110" y="136"/>
                </a:lnTo>
                <a:lnTo>
                  <a:pt x="112" y="136"/>
                </a:lnTo>
                <a:lnTo>
                  <a:pt x="112" y="136"/>
                </a:lnTo>
                <a:lnTo>
                  <a:pt x="112" y="136"/>
                </a:lnTo>
                <a:lnTo>
                  <a:pt x="112" y="136"/>
                </a:lnTo>
                <a:lnTo>
                  <a:pt x="112" y="133"/>
                </a:lnTo>
                <a:lnTo>
                  <a:pt x="112" y="131"/>
                </a:lnTo>
                <a:lnTo>
                  <a:pt x="112" y="131"/>
                </a:lnTo>
                <a:lnTo>
                  <a:pt x="112" y="131"/>
                </a:lnTo>
                <a:lnTo>
                  <a:pt x="114" y="133"/>
                </a:lnTo>
                <a:lnTo>
                  <a:pt x="116" y="133"/>
                </a:lnTo>
                <a:lnTo>
                  <a:pt x="116" y="131"/>
                </a:lnTo>
                <a:lnTo>
                  <a:pt x="118" y="131"/>
                </a:lnTo>
                <a:lnTo>
                  <a:pt x="118" y="131"/>
                </a:lnTo>
                <a:lnTo>
                  <a:pt x="120" y="131"/>
                </a:lnTo>
                <a:lnTo>
                  <a:pt x="120" y="131"/>
                </a:lnTo>
                <a:lnTo>
                  <a:pt x="123" y="133"/>
                </a:lnTo>
                <a:lnTo>
                  <a:pt x="123" y="131"/>
                </a:lnTo>
                <a:lnTo>
                  <a:pt x="123" y="129"/>
                </a:lnTo>
                <a:lnTo>
                  <a:pt x="125" y="127"/>
                </a:lnTo>
                <a:lnTo>
                  <a:pt x="125" y="125"/>
                </a:lnTo>
                <a:lnTo>
                  <a:pt x="127" y="125"/>
                </a:lnTo>
                <a:lnTo>
                  <a:pt x="127" y="125"/>
                </a:lnTo>
                <a:lnTo>
                  <a:pt x="129" y="125"/>
                </a:lnTo>
                <a:lnTo>
                  <a:pt x="129" y="125"/>
                </a:lnTo>
                <a:lnTo>
                  <a:pt x="129" y="123"/>
                </a:lnTo>
                <a:lnTo>
                  <a:pt x="129" y="123"/>
                </a:lnTo>
                <a:lnTo>
                  <a:pt x="129" y="123"/>
                </a:lnTo>
                <a:lnTo>
                  <a:pt x="129" y="123"/>
                </a:lnTo>
                <a:lnTo>
                  <a:pt x="129" y="121"/>
                </a:lnTo>
                <a:lnTo>
                  <a:pt x="129" y="121"/>
                </a:lnTo>
                <a:lnTo>
                  <a:pt x="131" y="121"/>
                </a:lnTo>
                <a:lnTo>
                  <a:pt x="131" y="119"/>
                </a:lnTo>
                <a:lnTo>
                  <a:pt x="131" y="117"/>
                </a:lnTo>
                <a:lnTo>
                  <a:pt x="133" y="117"/>
                </a:lnTo>
                <a:lnTo>
                  <a:pt x="135" y="117"/>
                </a:lnTo>
                <a:lnTo>
                  <a:pt x="137" y="114"/>
                </a:lnTo>
                <a:lnTo>
                  <a:pt x="137" y="112"/>
                </a:lnTo>
                <a:lnTo>
                  <a:pt x="137" y="112"/>
                </a:lnTo>
                <a:lnTo>
                  <a:pt x="137" y="110"/>
                </a:lnTo>
                <a:close/>
                <a:moveTo>
                  <a:pt x="93" y="277"/>
                </a:moveTo>
                <a:lnTo>
                  <a:pt x="91" y="277"/>
                </a:lnTo>
                <a:lnTo>
                  <a:pt x="91" y="279"/>
                </a:lnTo>
                <a:lnTo>
                  <a:pt x="93" y="279"/>
                </a:lnTo>
                <a:lnTo>
                  <a:pt x="93" y="279"/>
                </a:lnTo>
                <a:lnTo>
                  <a:pt x="93" y="281"/>
                </a:lnTo>
                <a:lnTo>
                  <a:pt x="93" y="281"/>
                </a:lnTo>
                <a:lnTo>
                  <a:pt x="93" y="281"/>
                </a:lnTo>
                <a:lnTo>
                  <a:pt x="95" y="281"/>
                </a:lnTo>
                <a:lnTo>
                  <a:pt x="93" y="279"/>
                </a:lnTo>
                <a:lnTo>
                  <a:pt x="93" y="277"/>
                </a:lnTo>
                <a:close/>
                <a:moveTo>
                  <a:pt x="97" y="267"/>
                </a:moveTo>
                <a:lnTo>
                  <a:pt x="97" y="265"/>
                </a:lnTo>
                <a:lnTo>
                  <a:pt x="95" y="265"/>
                </a:lnTo>
                <a:lnTo>
                  <a:pt x="95" y="267"/>
                </a:lnTo>
                <a:lnTo>
                  <a:pt x="95" y="267"/>
                </a:lnTo>
                <a:lnTo>
                  <a:pt x="97" y="269"/>
                </a:lnTo>
                <a:lnTo>
                  <a:pt x="97" y="269"/>
                </a:lnTo>
                <a:lnTo>
                  <a:pt x="97" y="269"/>
                </a:lnTo>
                <a:lnTo>
                  <a:pt x="97" y="267"/>
                </a:lnTo>
                <a:close/>
                <a:moveTo>
                  <a:pt x="25" y="148"/>
                </a:moveTo>
                <a:lnTo>
                  <a:pt x="25" y="148"/>
                </a:lnTo>
                <a:lnTo>
                  <a:pt x="28" y="148"/>
                </a:lnTo>
                <a:lnTo>
                  <a:pt x="28" y="148"/>
                </a:lnTo>
                <a:lnTo>
                  <a:pt x="28" y="146"/>
                </a:lnTo>
                <a:lnTo>
                  <a:pt x="28" y="146"/>
                </a:lnTo>
                <a:lnTo>
                  <a:pt x="28" y="146"/>
                </a:lnTo>
                <a:lnTo>
                  <a:pt x="25" y="146"/>
                </a:lnTo>
                <a:lnTo>
                  <a:pt x="23" y="144"/>
                </a:lnTo>
                <a:lnTo>
                  <a:pt x="23" y="144"/>
                </a:lnTo>
                <a:lnTo>
                  <a:pt x="23" y="146"/>
                </a:lnTo>
                <a:lnTo>
                  <a:pt x="23" y="146"/>
                </a:lnTo>
                <a:lnTo>
                  <a:pt x="25" y="146"/>
                </a:lnTo>
                <a:lnTo>
                  <a:pt x="25" y="148"/>
                </a:lnTo>
                <a:close/>
                <a:moveTo>
                  <a:pt x="97" y="277"/>
                </a:moveTo>
                <a:lnTo>
                  <a:pt x="97" y="277"/>
                </a:lnTo>
                <a:lnTo>
                  <a:pt x="97" y="279"/>
                </a:lnTo>
                <a:lnTo>
                  <a:pt x="97" y="277"/>
                </a:lnTo>
                <a:lnTo>
                  <a:pt x="97" y="277"/>
                </a:lnTo>
                <a:lnTo>
                  <a:pt x="97" y="277"/>
                </a:lnTo>
                <a:close/>
                <a:moveTo>
                  <a:pt x="93" y="267"/>
                </a:moveTo>
                <a:lnTo>
                  <a:pt x="93" y="269"/>
                </a:lnTo>
                <a:lnTo>
                  <a:pt x="93" y="269"/>
                </a:lnTo>
                <a:lnTo>
                  <a:pt x="93" y="271"/>
                </a:lnTo>
                <a:lnTo>
                  <a:pt x="93" y="271"/>
                </a:lnTo>
                <a:lnTo>
                  <a:pt x="93" y="271"/>
                </a:lnTo>
                <a:lnTo>
                  <a:pt x="93" y="271"/>
                </a:lnTo>
                <a:lnTo>
                  <a:pt x="93" y="269"/>
                </a:lnTo>
                <a:lnTo>
                  <a:pt x="93" y="269"/>
                </a:lnTo>
                <a:lnTo>
                  <a:pt x="95" y="267"/>
                </a:lnTo>
                <a:lnTo>
                  <a:pt x="95" y="267"/>
                </a:lnTo>
                <a:lnTo>
                  <a:pt x="93" y="267"/>
                </a:lnTo>
                <a:close/>
                <a:moveTo>
                  <a:pt x="95" y="245"/>
                </a:moveTo>
                <a:lnTo>
                  <a:pt x="95" y="245"/>
                </a:lnTo>
                <a:lnTo>
                  <a:pt x="93" y="243"/>
                </a:lnTo>
                <a:lnTo>
                  <a:pt x="93" y="243"/>
                </a:lnTo>
                <a:lnTo>
                  <a:pt x="93" y="243"/>
                </a:lnTo>
                <a:lnTo>
                  <a:pt x="93" y="245"/>
                </a:lnTo>
                <a:lnTo>
                  <a:pt x="93" y="248"/>
                </a:lnTo>
                <a:lnTo>
                  <a:pt x="95" y="248"/>
                </a:lnTo>
                <a:lnTo>
                  <a:pt x="95" y="245"/>
                </a:lnTo>
                <a:close/>
                <a:moveTo>
                  <a:pt x="97" y="265"/>
                </a:moveTo>
                <a:lnTo>
                  <a:pt x="97" y="265"/>
                </a:lnTo>
                <a:lnTo>
                  <a:pt x="99" y="262"/>
                </a:lnTo>
                <a:lnTo>
                  <a:pt x="99" y="262"/>
                </a:lnTo>
                <a:lnTo>
                  <a:pt x="97" y="262"/>
                </a:lnTo>
                <a:lnTo>
                  <a:pt x="97" y="260"/>
                </a:lnTo>
                <a:lnTo>
                  <a:pt x="97" y="260"/>
                </a:lnTo>
                <a:lnTo>
                  <a:pt x="97" y="265"/>
                </a:lnTo>
                <a:close/>
                <a:moveTo>
                  <a:pt x="97" y="254"/>
                </a:moveTo>
                <a:lnTo>
                  <a:pt x="97" y="254"/>
                </a:lnTo>
                <a:lnTo>
                  <a:pt x="97" y="254"/>
                </a:lnTo>
                <a:lnTo>
                  <a:pt x="95" y="254"/>
                </a:lnTo>
                <a:lnTo>
                  <a:pt x="95" y="252"/>
                </a:lnTo>
                <a:lnTo>
                  <a:pt x="95" y="252"/>
                </a:lnTo>
                <a:lnTo>
                  <a:pt x="95" y="252"/>
                </a:lnTo>
                <a:lnTo>
                  <a:pt x="95" y="254"/>
                </a:lnTo>
                <a:lnTo>
                  <a:pt x="95" y="256"/>
                </a:lnTo>
                <a:lnTo>
                  <a:pt x="95" y="256"/>
                </a:lnTo>
                <a:lnTo>
                  <a:pt x="95" y="256"/>
                </a:lnTo>
                <a:lnTo>
                  <a:pt x="97" y="254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98" name="Freeform 498"/>
          <p:cNvSpPr>
            <a:spLocks noEditPoints="1"/>
          </p:cNvSpPr>
          <p:nvPr/>
        </p:nvSpPr>
        <p:spPr bwMode="auto">
          <a:xfrm>
            <a:off x="6796087" y="4176713"/>
            <a:ext cx="476250" cy="153988"/>
          </a:xfrm>
          <a:custGeom>
            <a:avLst/>
            <a:gdLst>
              <a:gd name="T0" fmla="*/ 177 w 300"/>
              <a:gd name="T1" fmla="*/ 70 h 97"/>
              <a:gd name="T2" fmla="*/ 70 w 300"/>
              <a:gd name="T3" fmla="*/ 70 h 97"/>
              <a:gd name="T4" fmla="*/ 268 w 300"/>
              <a:gd name="T5" fmla="*/ 0 h 97"/>
              <a:gd name="T6" fmla="*/ 0 w 300"/>
              <a:gd name="T7" fmla="*/ 13 h 97"/>
              <a:gd name="T8" fmla="*/ 4 w 300"/>
              <a:gd name="T9" fmla="*/ 15 h 97"/>
              <a:gd name="T10" fmla="*/ 296 w 300"/>
              <a:gd name="T11" fmla="*/ 28 h 97"/>
              <a:gd name="T12" fmla="*/ 285 w 300"/>
              <a:gd name="T13" fmla="*/ 23 h 97"/>
              <a:gd name="T14" fmla="*/ 281 w 300"/>
              <a:gd name="T15" fmla="*/ 19 h 97"/>
              <a:gd name="T16" fmla="*/ 275 w 300"/>
              <a:gd name="T17" fmla="*/ 17 h 97"/>
              <a:gd name="T18" fmla="*/ 270 w 300"/>
              <a:gd name="T19" fmla="*/ 9 h 97"/>
              <a:gd name="T20" fmla="*/ 264 w 300"/>
              <a:gd name="T21" fmla="*/ 11 h 97"/>
              <a:gd name="T22" fmla="*/ 262 w 300"/>
              <a:gd name="T23" fmla="*/ 4 h 97"/>
              <a:gd name="T24" fmla="*/ 247 w 300"/>
              <a:gd name="T25" fmla="*/ 28 h 97"/>
              <a:gd name="T26" fmla="*/ 243 w 300"/>
              <a:gd name="T27" fmla="*/ 32 h 97"/>
              <a:gd name="T28" fmla="*/ 239 w 300"/>
              <a:gd name="T29" fmla="*/ 38 h 97"/>
              <a:gd name="T30" fmla="*/ 237 w 300"/>
              <a:gd name="T31" fmla="*/ 45 h 97"/>
              <a:gd name="T32" fmla="*/ 230 w 300"/>
              <a:gd name="T33" fmla="*/ 40 h 97"/>
              <a:gd name="T34" fmla="*/ 232 w 300"/>
              <a:gd name="T35" fmla="*/ 47 h 97"/>
              <a:gd name="T36" fmla="*/ 226 w 300"/>
              <a:gd name="T37" fmla="*/ 47 h 97"/>
              <a:gd name="T38" fmla="*/ 220 w 300"/>
              <a:gd name="T39" fmla="*/ 40 h 97"/>
              <a:gd name="T40" fmla="*/ 215 w 300"/>
              <a:gd name="T41" fmla="*/ 51 h 97"/>
              <a:gd name="T42" fmla="*/ 190 w 300"/>
              <a:gd name="T43" fmla="*/ 68 h 97"/>
              <a:gd name="T44" fmla="*/ 180 w 300"/>
              <a:gd name="T45" fmla="*/ 74 h 97"/>
              <a:gd name="T46" fmla="*/ 177 w 300"/>
              <a:gd name="T47" fmla="*/ 81 h 97"/>
              <a:gd name="T48" fmla="*/ 175 w 300"/>
              <a:gd name="T49" fmla="*/ 89 h 97"/>
              <a:gd name="T50" fmla="*/ 165 w 300"/>
              <a:gd name="T51" fmla="*/ 85 h 97"/>
              <a:gd name="T52" fmla="*/ 154 w 300"/>
              <a:gd name="T53" fmla="*/ 83 h 97"/>
              <a:gd name="T54" fmla="*/ 156 w 300"/>
              <a:gd name="T55" fmla="*/ 89 h 97"/>
              <a:gd name="T56" fmla="*/ 165 w 300"/>
              <a:gd name="T57" fmla="*/ 97 h 97"/>
              <a:gd name="T58" fmla="*/ 182 w 300"/>
              <a:gd name="T59" fmla="*/ 95 h 97"/>
              <a:gd name="T60" fmla="*/ 192 w 300"/>
              <a:gd name="T61" fmla="*/ 91 h 97"/>
              <a:gd name="T62" fmla="*/ 205 w 300"/>
              <a:gd name="T63" fmla="*/ 89 h 97"/>
              <a:gd name="T64" fmla="*/ 215 w 300"/>
              <a:gd name="T65" fmla="*/ 91 h 97"/>
              <a:gd name="T66" fmla="*/ 228 w 300"/>
              <a:gd name="T67" fmla="*/ 89 h 97"/>
              <a:gd name="T68" fmla="*/ 232 w 300"/>
              <a:gd name="T69" fmla="*/ 83 h 97"/>
              <a:gd name="T70" fmla="*/ 232 w 300"/>
              <a:gd name="T71" fmla="*/ 76 h 97"/>
              <a:gd name="T72" fmla="*/ 237 w 300"/>
              <a:gd name="T73" fmla="*/ 70 h 97"/>
              <a:gd name="T74" fmla="*/ 239 w 300"/>
              <a:gd name="T75" fmla="*/ 66 h 97"/>
              <a:gd name="T76" fmla="*/ 243 w 300"/>
              <a:gd name="T77" fmla="*/ 59 h 97"/>
              <a:gd name="T78" fmla="*/ 247 w 300"/>
              <a:gd name="T79" fmla="*/ 47 h 97"/>
              <a:gd name="T80" fmla="*/ 256 w 300"/>
              <a:gd name="T81" fmla="*/ 45 h 97"/>
              <a:gd name="T82" fmla="*/ 266 w 300"/>
              <a:gd name="T83" fmla="*/ 45 h 97"/>
              <a:gd name="T84" fmla="*/ 277 w 300"/>
              <a:gd name="T85" fmla="*/ 45 h 97"/>
              <a:gd name="T86" fmla="*/ 289 w 300"/>
              <a:gd name="T87" fmla="*/ 45 h 97"/>
              <a:gd name="T88" fmla="*/ 289 w 300"/>
              <a:gd name="T89" fmla="*/ 36 h 97"/>
              <a:gd name="T90" fmla="*/ 300 w 300"/>
              <a:gd name="T91" fmla="*/ 30 h 97"/>
              <a:gd name="T92" fmla="*/ 59 w 300"/>
              <a:gd name="T93" fmla="*/ 59 h 97"/>
              <a:gd name="T94" fmla="*/ 55 w 300"/>
              <a:gd name="T95" fmla="*/ 32 h 97"/>
              <a:gd name="T96" fmla="*/ 38 w 300"/>
              <a:gd name="T97" fmla="*/ 17 h 97"/>
              <a:gd name="T98" fmla="*/ 32 w 300"/>
              <a:gd name="T99" fmla="*/ 23 h 97"/>
              <a:gd name="T100" fmla="*/ 23 w 300"/>
              <a:gd name="T101" fmla="*/ 26 h 97"/>
              <a:gd name="T102" fmla="*/ 23 w 300"/>
              <a:gd name="T103" fmla="*/ 19 h 97"/>
              <a:gd name="T104" fmla="*/ 17 w 300"/>
              <a:gd name="T105" fmla="*/ 13 h 97"/>
              <a:gd name="T106" fmla="*/ 9 w 300"/>
              <a:gd name="T107" fmla="*/ 11 h 97"/>
              <a:gd name="T108" fmla="*/ 13 w 300"/>
              <a:gd name="T109" fmla="*/ 34 h 97"/>
              <a:gd name="T110" fmla="*/ 19 w 300"/>
              <a:gd name="T111" fmla="*/ 53 h 97"/>
              <a:gd name="T112" fmla="*/ 28 w 300"/>
              <a:gd name="T113" fmla="*/ 68 h 97"/>
              <a:gd name="T114" fmla="*/ 51 w 300"/>
              <a:gd name="T115" fmla="*/ 85 h 97"/>
              <a:gd name="T116" fmla="*/ 66 w 300"/>
              <a:gd name="T117" fmla="*/ 89 h 97"/>
              <a:gd name="T118" fmla="*/ 70 w 300"/>
              <a:gd name="T119" fmla="*/ 89 h 97"/>
              <a:gd name="T120" fmla="*/ 9 w 300"/>
              <a:gd name="T121" fmla="*/ 28 h 97"/>
              <a:gd name="T122" fmla="*/ 275 w 300"/>
              <a:gd name="T123" fmla="*/ 47 h 97"/>
              <a:gd name="T124" fmla="*/ 25 w 300"/>
              <a:gd name="T125" fmla="*/ 64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00" h="97">
                <a:moveTo>
                  <a:pt x="180" y="74"/>
                </a:moveTo>
                <a:lnTo>
                  <a:pt x="180" y="74"/>
                </a:lnTo>
                <a:lnTo>
                  <a:pt x="180" y="74"/>
                </a:lnTo>
                <a:lnTo>
                  <a:pt x="180" y="72"/>
                </a:lnTo>
                <a:lnTo>
                  <a:pt x="180" y="70"/>
                </a:lnTo>
                <a:lnTo>
                  <a:pt x="180" y="70"/>
                </a:lnTo>
                <a:lnTo>
                  <a:pt x="180" y="70"/>
                </a:lnTo>
                <a:lnTo>
                  <a:pt x="177" y="70"/>
                </a:lnTo>
                <a:lnTo>
                  <a:pt x="180" y="74"/>
                </a:lnTo>
                <a:lnTo>
                  <a:pt x="180" y="74"/>
                </a:lnTo>
                <a:close/>
                <a:moveTo>
                  <a:pt x="70" y="70"/>
                </a:moveTo>
                <a:lnTo>
                  <a:pt x="70" y="70"/>
                </a:lnTo>
                <a:lnTo>
                  <a:pt x="70" y="70"/>
                </a:lnTo>
                <a:lnTo>
                  <a:pt x="70" y="68"/>
                </a:lnTo>
                <a:lnTo>
                  <a:pt x="70" y="68"/>
                </a:lnTo>
                <a:lnTo>
                  <a:pt x="70" y="70"/>
                </a:lnTo>
                <a:lnTo>
                  <a:pt x="70" y="70"/>
                </a:lnTo>
                <a:lnTo>
                  <a:pt x="70" y="70"/>
                </a:lnTo>
                <a:close/>
                <a:moveTo>
                  <a:pt x="268" y="2"/>
                </a:moveTo>
                <a:lnTo>
                  <a:pt x="268" y="2"/>
                </a:lnTo>
                <a:lnTo>
                  <a:pt x="270" y="2"/>
                </a:lnTo>
                <a:lnTo>
                  <a:pt x="270" y="0"/>
                </a:lnTo>
                <a:lnTo>
                  <a:pt x="270" y="0"/>
                </a:lnTo>
                <a:lnTo>
                  <a:pt x="268" y="0"/>
                </a:lnTo>
                <a:lnTo>
                  <a:pt x="266" y="0"/>
                </a:lnTo>
                <a:lnTo>
                  <a:pt x="266" y="2"/>
                </a:lnTo>
                <a:lnTo>
                  <a:pt x="266" y="2"/>
                </a:lnTo>
                <a:lnTo>
                  <a:pt x="268" y="2"/>
                </a:lnTo>
                <a:close/>
                <a:moveTo>
                  <a:pt x="4" y="13"/>
                </a:moveTo>
                <a:lnTo>
                  <a:pt x="2" y="13"/>
                </a:lnTo>
                <a:lnTo>
                  <a:pt x="2" y="13"/>
                </a:lnTo>
                <a:lnTo>
                  <a:pt x="0" y="13"/>
                </a:lnTo>
                <a:lnTo>
                  <a:pt x="0" y="15"/>
                </a:lnTo>
                <a:lnTo>
                  <a:pt x="2" y="15"/>
                </a:lnTo>
                <a:lnTo>
                  <a:pt x="2" y="15"/>
                </a:lnTo>
                <a:lnTo>
                  <a:pt x="2" y="15"/>
                </a:lnTo>
                <a:lnTo>
                  <a:pt x="4" y="15"/>
                </a:lnTo>
                <a:lnTo>
                  <a:pt x="4" y="15"/>
                </a:lnTo>
                <a:lnTo>
                  <a:pt x="4" y="15"/>
                </a:lnTo>
                <a:lnTo>
                  <a:pt x="4" y="15"/>
                </a:lnTo>
                <a:lnTo>
                  <a:pt x="4" y="13"/>
                </a:lnTo>
                <a:lnTo>
                  <a:pt x="4" y="13"/>
                </a:lnTo>
                <a:close/>
                <a:moveTo>
                  <a:pt x="300" y="30"/>
                </a:moveTo>
                <a:lnTo>
                  <a:pt x="300" y="30"/>
                </a:lnTo>
                <a:lnTo>
                  <a:pt x="298" y="28"/>
                </a:lnTo>
                <a:lnTo>
                  <a:pt x="296" y="30"/>
                </a:lnTo>
                <a:lnTo>
                  <a:pt x="296" y="30"/>
                </a:lnTo>
                <a:lnTo>
                  <a:pt x="296" y="28"/>
                </a:lnTo>
                <a:lnTo>
                  <a:pt x="291" y="28"/>
                </a:lnTo>
                <a:lnTo>
                  <a:pt x="289" y="26"/>
                </a:lnTo>
                <a:lnTo>
                  <a:pt x="289" y="26"/>
                </a:lnTo>
                <a:lnTo>
                  <a:pt x="289" y="23"/>
                </a:lnTo>
                <a:lnTo>
                  <a:pt x="287" y="23"/>
                </a:lnTo>
                <a:lnTo>
                  <a:pt x="285" y="23"/>
                </a:lnTo>
                <a:lnTo>
                  <a:pt x="285" y="23"/>
                </a:lnTo>
                <a:lnTo>
                  <a:pt x="285" y="23"/>
                </a:lnTo>
                <a:lnTo>
                  <a:pt x="283" y="23"/>
                </a:lnTo>
                <a:lnTo>
                  <a:pt x="281" y="23"/>
                </a:lnTo>
                <a:lnTo>
                  <a:pt x="281" y="23"/>
                </a:lnTo>
                <a:lnTo>
                  <a:pt x="279" y="23"/>
                </a:lnTo>
                <a:lnTo>
                  <a:pt x="279" y="23"/>
                </a:lnTo>
                <a:lnTo>
                  <a:pt x="281" y="23"/>
                </a:lnTo>
                <a:lnTo>
                  <a:pt x="283" y="21"/>
                </a:lnTo>
                <a:lnTo>
                  <a:pt x="281" y="19"/>
                </a:lnTo>
                <a:lnTo>
                  <a:pt x="281" y="19"/>
                </a:lnTo>
                <a:lnTo>
                  <a:pt x="279" y="21"/>
                </a:lnTo>
                <a:lnTo>
                  <a:pt x="279" y="21"/>
                </a:lnTo>
                <a:lnTo>
                  <a:pt x="272" y="21"/>
                </a:lnTo>
                <a:lnTo>
                  <a:pt x="275" y="21"/>
                </a:lnTo>
                <a:lnTo>
                  <a:pt x="275" y="19"/>
                </a:lnTo>
                <a:lnTo>
                  <a:pt x="275" y="19"/>
                </a:lnTo>
                <a:lnTo>
                  <a:pt x="275" y="17"/>
                </a:lnTo>
                <a:lnTo>
                  <a:pt x="277" y="15"/>
                </a:lnTo>
                <a:lnTo>
                  <a:pt x="277" y="15"/>
                </a:lnTo>
                <a:lnTo>
                  <a:pt x="275" y="13"/>
                </a:lnTo>
                <a:lnTo>
                  <a:pt x="275" y="13"/>
                </a:lnTo>
                <a:lnTo>
                  <a:pt x="275" y="13"/>
                </a:lnTo>
                <a:lnTo>
                  <a:pt x="272" y="11"/>
                </a:lnTo>
                <a:lnTo>
                  <a:pt x="270" y="11"/>
                </a:lnTo>
                <a:lnTo>
                  <a:pt x="270" y="9"/>
                </a:lnTo>
                <a:lnTo>
                  <a:pt x="268" y="9"/>
                </a:lnTo>
                <a:lnTo>
                  <a:pt x="268" y="7"/>
                </a:lnTo>
                <a:lnTo>
                  <a:pt x="268" y="7"/>
                </a:lnTo>
                <a:lnTo>
                  <a:pt x="268" y="7"/>
                </a:lnTo>
                <a:lnTo>
                  <a:pt x="268" y="4"/>
                </a:lnTo>
                <a:lnTo>
                  <a:pt x="266" y="7"/>
                </a:lnTo>
                <a:lnTo>
                  <a:pt x="266" y="9"/>
                </a:lnTo>
                <a:lnTo>
                  <a:pt x="264" y="11"/>
                </a:lnTo>
                <a:lnTo>
                  <a:pt x="262" y="11"/>
                </a:lnTo>
                <a:lnTo>
                  <a:pt x="262" y="11"/>
                </a:lnTo>
                <a:lnTo>
                  <a:pt x="262" y="9"/>
                </a:lnTo>
                <a:lnTo>
                  <a:pt x="264" y="9"/>
                </a:lnTo>
                <a:lnTo>
                  <a:pt x="264" y="7"/>
                </a:lnTo>
                <a:lnTo>
                  <a:pt x="262" y="4"/>
                </a:lnTo>
                <a:lnTo>
                  <a:pt x="262" y="4"/>
                </a:lnTo>
                <a:lnTo>
                  <a:pt x="262" y="4"/>
                </a:lnTo>
                <a:lnTo>
                  <a:pt x="258" y="11"/>
                </a:lnTo>
                <a:lnTo>
                  <a:pt x="258" y="13"/>
                </a:lnTo>
                <a:lnTo>
                  <a:pt x="251" y="17"/>
                </a:lnTo>
                <a:lnTo>
                  <a:pt x="251" y="19"/>
                </a:lnTo>
                <a:lnTo>
                  <a:pt x="251" y="21"/>
                </a:lnTo>
                <a:lnTo>
                  <a:pt x="249" y="23"/>
                </a:lnTo>
                <a:lnTo>
                  <a:pt x="249" y="26"/>
                </a:lnTo>
                <a:lnTo>
                  <a:pt x="247" y="28"/>
                </a:lnTo>
                <a:lnTo>
                  <a:pt x="247" y="28"/>
                </a:lnTo>
                <a:lnTo>
                  <a:pt x="245" y="28"/>
                </a:lnTo>
                <a:lnTo>
                  <a:pt x="245" y="28"/>
                </a:lnTo>
                <a:lnTo>
                  <a:pt x="245" y="26"/>
                </a:lnTo>
                <a:lnTo>
                  <a:pt x="243" y="26"/>
                </a:lnTo>
                <a:lnTo>
                  <a:pt x="241" y="30"/>
                </a:lnTo>
                <a:lnTo>
                  <a:pt x="241" y="30"/>
                </a:lnTo>
                <a:lnTo>
                  <a:pt x="243" y="32"/>
                </a:lnTo>
                <a:lnTo>
                  <a:pt x="243" y="32"/>
                </a:lnTo>
                <a:lnTo>
                  <a:pt x="243" y="34"/>
                </a:lnTo>
                <a:lnTo>
                  <a:pt x="243" y="34"/>
                </a:lnTo>
                <a:lnTo>
                  <a:pt x="241" y="36"/>
                </a:lnTo>
                <a:lnTo>
                  <a:pt x="241" y="36"/>
                </a:lnTo>
                <a:lnTo>
                  <a:pt x="237" y="36"/>
                </a:lnTo>
                <a:lnTo>
                  <a:pt x="237" y="38"/>
                </a:lnTo>
                <a:lnTo>
                  <a:pt x="239" y="38"/>
                </a:lnTo>
                <a:lnTo>
                  <a:pt x="239" y="40"/>
                </a:lnTo>
                <a:lnTo>
                  <a:pt x="239" y="43"/>
                </a:lnTo>
                <a:lnTo>
                  <a:pt x="241" y="45"/>
                </a:lnTo>
                <a:lnTo>
                  <a:pt x="241" y="45"/>
                </a:lnTo>
                <a:lnTo>
                  <a:pt x="239" y="45"/>
                </a:lnTo>
                <a:lnTo>
                  <a:pt x="239" y="45"/>
                </a:lnTo>
                <a:lnTo>
                  <a:pt x="237" y="45"/>
                </a:lnTo>
                <a:lnTo>
                  <a:pt x="237" y="45"/>
                </a:lnTo>
                <a:lnTo>
                  <a:pt x="237" y="43"/>
                </a:lnTo>
                <a:lnTo>
                  <a:pt x="234" y="40"/>
                </a:lnTo>
                <a:lnTo>
                  <a:pt x="234" y="38"/>
                </a:lnTo>
                <a:lnTo>
                  <a:pt x="234" y="36"/>
                </a:lnTo>
                <a:lnTo>
                  <a:pt x="234" y="38"/>
                </a:lnTo>
                <a:lnTo>
                  <a:pt x="232" y="38"/>
                </a:lnTo>
                <a:lnTo>
                  <a:pt x="232" y="38"/>
                </a:lnTo>
                <a:lnTo>
                  <a:pt x="230" y="40"/>
                </a:lnTo>
                <a:lnTo>
                  <a:pt x="230" y="40"/>
                </a:lnTo>
                <a:lnTo>
                  <a:pt x="232" y="43"/>
                </a:lnTo>
                <a:lnTo>
                  <a:pt x="232" y="43"/>
                </a:lnTo>
                <a:lnTo>
                  <a:pt x="232" y="45"/>
                </a:lnTo>
                <a:lnTo>
                  <a:pt x="232" y="45"/>
                </a:lnTo>
                <a:lnTo>
                  <a:pt x="232" y="45"/>
                </a:lnTo>
                <a:lnTo>
                  <a:pt x="232" y="47"/>
                </a:lnTo>
                <a:lnTo>
                  <a:pt x="232" y="47"/>
                </a:lnTo>
                <a:lnTo>
                  <a:pt x="232" y="49"/>
                </a:lnTo>
                <a:lnTo>
                  <a:pt x="230" y="49"/>
                </a:lnTo>
                <a:lnTo>
                  <a:pt x="230" y="49"/>
                </a:lnTo>
                <a:lnTo>
                  <a:pt x="228" y="51"/>
                </a:lnTo>
                <a:lnTo>
                  <a:pt x="228" y="49"/>
                </a:lnTo>
                <a:lnTo>
                  <a:pt x="228" y="49"/>
                </a:lnTo>
                <a:lnTo>
                  <a:pt x="226" y="47"/>
                </a:lnTo>
                <a:lnTo>
                  <a:pt x="226" y="47"/>
                </a:lnTo>
                <a:lnTo>
                  <a:pt x="224" y="47"/>
                </a:lnTo>
                <a:lnTo>
                  <a:pt x="224" y="47"/>
                </a:lnTo>
                <a:lnTo>
                  <a:pt x="224" y="45"/>
                </a:lnTo>
                <a:lnTo>
                  <a:pt x="224" y="45"/>
                </a:lnTo>
                <a:lnTo>
                  <a:pt x="224" y="43"/>
                </a:lnTo>
                <a:lnTo>
                  <a:pt x="222" y="43"/>
                </a:lnTo>
                <a:lnTo>
                  <a:pt x="222" y="43"/>
                </a:lnTo>
                <a:lnTo>
                  <a:pt x="220" y="40"/>
                </a:lnTo>
                <a:lnTo>
                  <a:pt x="220" y="40"/>
                </a:lnTo>
                <a:lnTo>
                  <a:pt x="220" y="43"/>
                </a:lnTo>
                <a:lnTo>
                  <a:pt x="220" y="43"/>
                </a:lnTo>
                <a:lnTo>
                  <a:pt x="220" y="43"/>
                </a:lnTo>
                <a:lnTo>
                  <a:pt x="220" y="45"/>
                </a:lnTo>
                <a:lnTo>
                  <a:pt x="220" y="47"/>
                </a:lnTo>
                <a:lnTo>
                  <a:pt x="218" y="47"/>
                </a:lnTo>
                <a:lnTo>
                  <a:pt x="215" y="51"/>
                </a:lnTo>
                <a:lnTo>
                  <a:pt x="211" y="55"/>
                </a:lnTo>
                <a:lnTo>
                  <a:pt x="209" y="57"/>
                </a:lnTo>
                <a:lnTo>
                  <a:pt x="207" y="59"/>
                </a:lnTo>
                <a:lnTo>
                  <a:pt x="205" y="62"/>
                </a:lnTo>
                <a:lnTo>
                  <a:pt x="205" y="64"/>
                </a:lnTo>
                <a:lnTo>
                  <a:pt x="203" y="64"/>
                </a:lnTo>
                <a:lnTo>
                  <a:pt x="201" y="64"/>
                </a:lnTo>
                <a:lnTo>
                  <a:pt x="190" y="68"/>
                </a:lnTo>
                <a:lnTo>
                  <a:pt x="186" y="68"/>
                </a:lnTo>
                <a:lnTo>
                  <a:pt x="184" y="68"/>
                </a:lnTo>
                <a:lnTo>
                  <a:pt x="182" y="70"/>
                </a:lnTo>
                <a:lnTo>
                  <a:pt x="182" y="72"/>
                </a:lnTo>
                <a:lnTo>
                  <a:pt x="180" y="74"/>
                </a:lnTo>
                <a:lnTo>
                  <a:pt x="182" y="74"/>
                </a:lnTo>
                <a:lnTo>
                  <a:pt x="182" y="74"/>
                </a:lnTo>
                <a:lnTo>
                  <a:pt x="180" y="74"/>
                </a:lnTo>
                <a:lnTo>
                  <a:pt x="180" y="74"/>
                </a:lnTo>
                <a:lnTo>
                  <a:pt x="177" y="74"/>
                </a:lnTo>
                <a:lnTo>
                  <a:pt x="177" y="74"/>
                </a:lnTo>
                <a:lnTo>
                  <a:pt x="177" y="74"/>
                </a:lnTo>
                <a:lnTo>
                  <a:pt x="177" y="76"/>
                </a:lnTo>
                <a:lnTo>
                  <a:pt x="177" y="78"/>
                </a:lnTo>
                <a:lnTo>
                  <a:pt x="177" y="78"/>
                </a:lnTo>
                <a:lnTo>
                  <a:pt x="177" y="81"/>
                </a:lnTo>
                <a:lnTo>
                  <a:pt x="177" y="81"/>
                </a:lnTo>
                <a:lnTo>
                  <a:pt x="177" y="83"/>
                </a:lnTo>
                <a:lnTo>
                  <a:pt x="175" y="85"/>
                </a:lnTo>
                <a:lnTo>
                  <a:pt x="175" y="85"/>
                </a:lnTo>
                <a:lnTo>
                  <a:pt x="175" y="87"/>
                </a:lnTo>
                <a:lnTo>
                  <a:pt x="175" y="87"/>
                </a:lnTo>
                <a:lnTo>
                  <a:pt x="175" y="89"/>
                </a:lnTo>
                <a:lnTo>
                  <a:pt x="175" y="89"/>
                </a:lnTo>
                <a:lnTo>
                  <a:pt x="177" y="89"/>
                </a:lnTo>
                <a:lnTo>
                  <a:pt x="175" y="89"/>
                </a:lnTo>
                <a:lnTo>
                  <a:pt x="175" y="89"/>
                </a:lnTo>
                <a:lnTo>
                  <a:pt x="173" y="89"/>
                </a:lnTo>
                <a:lnTo>
                  <a:pt x="173" y="87"/>
                </a:lnTo>
                <a:lnTo>
                  <a:pt x="171" y="89"/>
                </a:lnTo>
                <a:lnTo>
                  <a:pt x="169" y="87"/>
                </a:lnTo>
                <a:lnTo>
                  <a:pt x="165" y="85"/>
                </a:lnTo>
                <a:lnTo>
                  <a:pt x="165" y="85"/>
                </a:lnTo>
                <a:lnTo>
                  <a:pt x="163" y="85"/>
                </a:lnTo>
                <a:lnTo>
                  <a:pt x="163" y="85"/>
                </a:lnTo>
                <a:lnTo>
                  <a:pt x="161" y="85"/>
                </a:lnTo>
                <a:lnTo>
                  <a:pt x="158" y="85"/>
                </a:lnTo>
                <a:lnTo>
                  <a:pt x="156" y="85"/>
                </a:lnTo>
                <a:lnTo>
                  <a:pt x="154" y="83"/>
                </a:lnTo>
                <a:lnTo>
                  <a:pt x="154" y="83"/>
                </a:lnTo>
                <a:lnTo>
                  <a:pt x="152" y="81"/>
                </a:lnTo>
                <a:lnTo>
                  <a:pt x="152" y="83"/>
                </a:lnTo>
                <a:lnTo>
                  <a:pt x="152" y="83"/>
                </a:lnTo>
                <a:lnTo>
                  <a:pt x="152" y="83"/>
                </a:lnTo>
                <a:lnTo>
                  <a:pt x="152" y="85"/>
                </a:lnTo>
                <a:lnTo>
                  <a:pt x="154" y="87"/>
                </a:lnTo>
                <a:lnTo>
                  <a:pt x="154" y="89"/>
                </a:lnTo>
                <a:lnTo>
                  <a:pt x="156" y="89"/>
                </a:lnTo>
                <a:lnTo>
                  <a:pt x="156" y="89"/>
                </a:lnTo>
                <a:lnTo>
                  <a:pt x="158" y="91"/>
                </a:lnTo>
                <a:lnTo>
                  <a:pt x="158" y="91"/>
                </a:lnTo>
                <a:lnTo>
                  <a:pt x="158" y="93"/>
                </a:lnTo>
                <a:lnTo>
                  <a:pt x="161" y="93"/>
                </a:lnTo>
                <a:lnTo>
                  <a:pt x="163" y="95"/>
                </a:lnTo>
                <a:lnTo>
                  <a:pt x="165" y="97"/>
                </a:lnTo>
                <a:lnTo>
                  <a:pt x="165" y="97"/>
                </a:lnTo>
                <a:lnTo>
                  <a:pt x="167" y="97"/>
                </a:lnTo>
                <a:lnTo>
                  <a:pt x="169" y="97"/>
                </a:lnTo>
                <a:lnTo>
                  <a:pt x="173" y="95"/>
                </a:lnTo>
                <a:lnTo>
                  <a:pt x="173" y="95"/>
                </a:lnTo>
                <a:lnTo>
                  <a:pt x="175" y="95"/>
                </a:lnTo>
                <a:lnTo>
                  <a:pt x="177" y="95"/>
                </a:lnTo>
                <a:lnTo>
                  <a:pt x="182" y="95"/>
                </a:lnTo>
                <a:lnTo>
                  <a:pt x="182" y="95"/>
                </a:lnTo>
                <a:lnTo>
                  <a:pt x="184" y="95"/>
                </a:lnTo>
                <a:lnTo>
                  <a:pt x="184" y="95"/>
                </a:lnTo>
                <a:lnTo>
                  <a:pt x="186" y="95"/>
                </a:lnTo>
                <a:lnTo>
                  <a:pt x="186" y="95"/>
                </a:lnTo>
                <a:lnTo>
                  <a:pt x="188" y="93"/>
                </a:lnTo>
                <a:lnTo>
                  <a:pt x="190" y="93"/>
                </a:lnTo>
                <a:lnTo>
                  <a:pt x="190" y="93"/>
                </a:lnTo>
                <a:lnTo>
                  <a:pt x="192" y="91"/>
                </a:lnTo>
                <a:lnTo>
                  <a:pt x="192" y="89"/>
                </a:lnTo>
                <a:lnTo>
                  <a:pt x="192" y="89"/>
                </a:lnTo>
                <a:lnTo>
                  <a:pt x="194" y="89"/>
                </a:lnTo>
                <a:lnTo>
                  <a:pt x="196" y="87"/>
                </a:lnTo>
                <a:lnTo>
                  <a:pt x="203" y="87"/>
                </a:lnTo>
                <a:lnTo>
                  <a:pt x="205" y="87"/>
                </a:lnTo>
                <a:lnTo>
                  <a:pt x="205" y="89"/>
                </a:lnTo>
                <a:lnTo>
                  <a:pt x="205" y="89"/>
                </a:lnTo>
                <a:lnTo>
                  <a:pt x="205" y="89"/>
                </a:lnTo>
                <a:lnTo>
                  <a:pt x="205" y="89"/>
                </a:lnTo>
                <a:lnTo>
                  <a:pt x="207" y="89"/>
                </a:lnTo>
                <a:lnTo>
                  <a:pt x="209" y="91"/>
                </a:lnTo>
                <a:lnTo>
                  <a:pt x="211" y="91"/>
                </a:lnTo>
                <a:lnTo>
                  <a:pt x="211" y="91"/>
                </a:lnTo>
                <a:lnTo>
                  <a:pt x="213" y="93"/>
                </a:lnTo>
                <a:lnTo>
                  <a:pt x="215" y="91"/>
                </a:lnTo>
                <a:lnTo>
                  <a:pt x="215" y="91"/>
                </a:lnTo>
                <a:lnTo>
                  <a:pt x="218" y="91"/>
                </a:lnTo>
                <a:lnTo>
                  <a:pt x="218" y="89"/>
                </a:lnTo>
                <a:lnTo>
                  <a:pt x="220" y="89"/>
                </a:lnTo>
                <a:lnTo>
                  <a:pt x="222" y="89"/>
                </a:lnTo>
                <a:lnTo>
                  <a:pt x="224" y="89"/>
                </a:lnTo>
                <a:lnTo>
                  <a:pt x="226" y="89"/>
                </a:lnTo>
                <a:lnTo>
                  <a:pt x="228" y="89"/>
                </a:lnTo>
                <a:lnTo>
                  <a:pt x="228" y="89"/>
                </a:lnTo>
                <a:lnTo>
                  <a:pt x="228" y="89"/>
                </a:lnTo>
                <a:lnTo>
                  <a:pt x="230" y="87"/>
                </a:lnTo>
                <a:lnTo>
                  <a:pt x="230" y="85"/>
                </a:lnTo>
                <a:lnTo>
                  <a:pt x="230" y="83"/>
                </a:lnTo>
                <a:lnTo>
                  <a:pt x="230" y="83"/>
                </a:lnTo>
                <a:lnTo>
                  <a:pt x="230" y="83"/>
                </a:lnTo>
                <a:lnTo>
                  <a:pt x="232" y="83"/>
                </a:lnTo>
                <a:lnTo>
                  <a:pt x="232" y="83"/>
                </a:lnTo>
                <a:lnTo>
                  <a:pt x="232" y="81"/>
                </a:lnTo>
                <a:lnTo>
                  <a:pt x="232" y="81"/>
                </a:lnTo>
                <a:lnTo>
                  <a:pt x="232" y="81"/>
                </a:lnTo>
                <a:lnTo>
                  <a:pt x="230" y="78"/>
                </a:lnTo>
                <a:lnTo>
                  <a:pt x="232" y="78"/>
                </a:lnTo>
                <a:lnTo>
                  <a:pt x="232" y="76"/>
                </a:lnTo>
                <a:lnTo>
                  <a:pt x="232" y="76"/>
                </a:lnTo>
                <a:lnTo>
                  <a:pt x="234" y="76"/>
                </a:lnTo>
                <a:lnTo>
                  <a:pt x="237" y="74"/>
                </a:lnTo>
                <a:lnTo>
                  <a:pt x="237" y="74"/>
                </a:lnTo>
                <a:lnTo>
                  <a:pt x="237" y="72"/>
                </a:lnTo>
                <a:lnTo>
                  <a:pt x="239" y="72"/>
                </a:lnTo>
                <a:lnTo>
                  <a:pt x="237" y="72"/>
                </a:lnTo>
                <a:lnTo>
                  <a:pt x="237" y="72"/>
                </a:lnTo>
                <a:lnTo>
                  <a:pt x="237" y="70"/>
                </a:lnTo>
                <a:lnTo>
                  <a:pt x="237" y="70"/>
                </a:lnTo>
                <a:lnTo>
                  <a:pt x="237" y="70"/>
                </a:lnTo>
                <a:lnTo>
                  <a:pt x="237" y="68"/>
                </a:lnTo>
                <a:lnTo>
                  <a:pt x="237" y="68"/>
                </a:lnTo>
                <a:lnTo>
                  <a:pt x="237" y="68"/>
                </a:lnTo>
                <a:lnTo>
                  <a:pt x="239" y="66"/>
                </a:lnTo>
                <a:lnTo>
                  <a:pt x="239" y="66"/>
                </a:lnTo>
                <a:lnTo>
                  <a:pt x="239" y="66"/>
                </a:lnTo>
                <a:lnTo>
                  <a:pt x="241" y="66"/>
                </a:lnTo>
                <a:lnTo>
                  <a:pt x="241" y="66"/>
                </a:lnTo>
                <a:lnTo>
                  <a:pt x="243" y="64"/>
                </a:lnTo>
                <a:lnTo>
                  <a:pt x="243" y="64"/>
                </a:lnTo>
                <a:lnTo>
                  <a:pt x="243" y="62"/>
                </a:lnTo>
                <a:lnTo>
                  <a:pt x="243" y="59"/>
                </a:lnTo>
                <a:lnTo>
                  <a:pt x="243" y="59"/>
                </a:lnTo>
                <a:lnTo>
                  <a:pt x="243" y="59"/>
                </a:lnTo>
                <a:lnTo>
                  <a:pt x="243" y="57"/>
                </a:lnTo>
                <a:lnTo>
                  <a:pt x="243" y="55"/>
                </a:lnTo>
                <a:lnTo>
                  <a:pt x="243" y="55"/>
                </a:lnTo>
                <a:lnTo>
                  <a:pt x="243" y="51"/>
                </a:lnTo>
                <a:lnTo>
                  <a:pt x="245" y="51"/>
                </a:lnTo>
                <a:lnTo>
                  <a:pt x="245" y="49"/>
                </a:lnTo>
                <a:lnTo>
                  <a:pt x="245" y="47"/>
                </a:lnTo>
                <a:lnTo>
                  <a:pt x="247" y="47"/>
                </a:lnTo>
                <a:lnTo>
                  <a:pt x="247" y="45"/>
                </a:lnTo>
                <a:lnTo>
                  <a:pt x="247" y="45"/>
                </a:lnTo>
                <a:lnTo>
                  <a:pt x="249" y="45"/>
                </a:lnTo>
                <a:lnTo>
                  <a:pt x="251" y="47"/>
                </a:lnTo>
                <a:lnTo>
                  <a:pt x="251" y="45"/>
                </a:lnTo>
                <a:lnTo>
                  <a:pt x="253" y="45"/>
                </a:lnTo>
                <a:lnTo>
                  <a:pt x="256" y="45"/>
                </a:lnTo>
                <a:lnTo>
                  <a:pt x="256" y="45"/>
                </a:lnTo>
                <a:lnTo>
                  <a:pt x="256" y="47"/>
                </a:lnTo>
                <a:lnTo>
                  <a:pt x="258" y="45"/>
                </a:lnTo>
                <a:lnTo>
                  <a:pt x="258" y="45"/>
                </a:lnTo>
                <a:lnTo>
                  <a:pt x="260" y="45"/>
                </a:lnTo>
                <a:lnTo>
                  <a:pt x="260" y="45"/>
                </a:lnTo>
                <a:lnTo>
                  <a:pt x="260" y="45"/>
                </a:lnTo>
                <a:lnTo>
                  <a:pt x="264" y="45"/>
                </a:lnTo>
                <a:lnTo>
                  <a:pt x="266" y="45"/>
                </a:lnTo>
                <a:lnTo>
                  <a:pt x="270" y="47"/>
                </a:lnTo>
                <a:lnTo>
                  <a:pt x="272" y="47"/>
                </a:lnTo>
                <a:lnTo>
                  <a:pt x="275" y="49"/>
                </a:lnTo>
                <a:lnTo>
                  <a:pt x="275" y="49"/>
                </a:lnTo>
                <a:lnTo>
                  <a:pt x="275" y="47"/>
                </a:lnTo>
                <a:lnTo>
                  <a:pt x="275" y="47"/>
                </a:lnTo>
                <a:lnTo>
                  <a:pt x="277" y="45"/>
                </a:lnTo>
                <a:lnTo>
                  <a:pt x="277" y="45"/>
                </a:lnTo>
                <a:lnTo>
                  <a:pt x="279" y="47"/>
                </a:lnTo>
                <a:lnTo>
                  <a:pt x="281" y="47"/>
                </a:lnTo>
                <a:lnTo>
                  <a:pt x="283" y="47"/>
                </a:lnTo>
                <a:lnTo>
                  <a:pt x="285" y="45"/>
                </a:lnTo>
                <a:lnTo>
                  <a:pt x="287" y="45"/>
                </a:lnTo>
                <a:lnTo>
                  <a:pt x="287" y="45"/>
                </a:lnTo>
                <a:lnTo>
                  <a:pt x="289" y="45"/>
                </a:lnTo>
                <a:lnTo>
                  <a:pt x="289" y="45"/>
                </a:lnTo>
                <a:lnTo>
                  <a:pt x="289" y="43"/>
                </a:lnTo>
                <a:lnTo>
                  <a:pt x="289" y="43"/>
                </a:lnTo>
                <a:lnTo>
                  <a:pt x="285" y="40"/>
                </a:lnTo>
                <a:lnTo>
                  <a:pt x="283" y="38"/>
                </a:lnTo>
                <a:lnTo>
                  <a:pt x="285" y="36"/>
                </a:lnTo>
                <a:lnTo>
                  <a:pt x="285" y="34"/>
                </a:lnTo>
                <a:lnTo>
                  <a:pt x="287" y="34"/>
                </a:lnTo>
                <a:lnTo>
                  <a:pt x="289" y="36"/>
                </a:lnTo>
                <a:lnTo>
                  <a:pt x="291" y="36"/>
                </a:lnTo>
                <a:lnTo>
                  <a:pt x="294" y="34"/>
                </a:lnTo>
                <a:lnTo>
                  <a:pt x="298" y="34"/>
                </a:lnTo>
                <a:lnTo>
                  <a:pt x="300" y="32"/>
                </a:lnTo>
                <a:lnTo>
                  <a:pt x="300" y="32"/>
                </a:lnTo>
                <a:lnTo>
                  <a:pt x="300" y="32"/>
                </a:lnTo>
                <a:lnTo>
                  <a:pt x="300" y="30"/>
                </a:lnTo>
                <a:lnTo>
                  <a:pt x="300" y="30"/>
                </a:lnTo>
                <a:close/>
                <a:moveTo>
                  <a:pt x="68" y="76"/>
                </a:moveTo>
                <a:lnTo>
                  <a:pt x="66" y="72"/>
                </a:lnTo>
                <a:lnTo>
                  <a:pt x="63" y="72"/>
                </a:lnTo>
                <a:lnTo>
                  <a:pt x="59" y="70"/>
                </a:lnTo>
                <a:lnTo>
                  <a:pt x="59" y="68"/>
                </a:lnTo>
                <a:lnTo>
                  <a:pt x="59" y="66"/>
                </a:lnTo>
                <a:lnTo>
                  <a:pt x="59" y="62"/>
                </a:lnTo>
                <a:lnTo>
                  <a:pt x="59" y="59"/>
                </a:lnTo>
                <a:lnTo>
                  <a:pt x="59" y="57"/>
                </a:lnTo>
                <a:lnTo>
                  <a:pt x="57" y="55"/>
                </a:lnTo>
                <a:lnTo>
                  <a:pt x="57" y="53"/>
                </a:lnTo>
                <a:lnTo>
                  <a:pt x="59" y="51"/>
                </a:lnTo>
                <a:lnTo>
                  <a:pt x="59" y="45"/>
                </a:lnTo>
                <a:lnTo>
                  <a:pt x="59" y="40"/>
                </a:lnTo>
                <a:lnTo>
                  <a:pt x="59" y="38"/>
                </a:lnTo>
                <a:lnTo>
                  <a:pt x="55" y="32"/>
                </a:lnTo>
                <a:lnTo>
                  <a:pt x="53" y="30"/>
                </a:lnTo>
                <a:lnTo>
                  <a:pt x="51" y="28"/>
                </a:lnTo>
                <a:lnTo>
                  <a:pt x="51" y="26"/>
                </a:lnTo>
                <a:lnTo>
                  <a:pt x="49" y="26"/>
                </a:lnTo>
                <a:lnTo>
                  <a:pt x="44" y="21"/>
                </a:lnTo>
                <a:lnTo>
                  <a:pt x="42" y="17"/>
                </a:lnTo>
                <a:lnTo>
                  <a:pt x="40" y="17"/>
                </a:lnTo>
                <a:lnTo>
                  <a:pt x="38" y="17"/>
                </a:lnTo>
                <a:lnTo>
                  <a:pt x="38" y="17"/>
                </a:lnTo>
                <a:lnTo>
                  <a:pt x="38" y="19"/>
                </a:lnTo>
                <a:lnTo>
                  <a:pt x="36" y="19"/>
                </a:lnTo>
                <a:lnTo>
                  <a:pt x="36" y="21"/>
                </a:lnTo>
                <a:lnTo>
                  <a:pt x="34" y="23"/>
                </a:lnTo>
                <a:lnTo>
                  <a:pt x="34" y="23"/>
                </a:lnTo>
                <a:lnTo>
                  <a:pt x="32" y="23"/>
                </a:lnTo>
                <a:lnTo>
                  <a:pt x="32" y="23"/>
                </a:lnTo>
                <a:lnTo>
                  <a:pt x="32" y="23"/>
                </a:lnTo>
                <a:lnTo>
                  <a:pt x="30" y="21"/>
                </a:lnTo>
                <a:lnTo>
                  <a:pt x="30" y="21"/>
                </a:lnTo>
                <a:lnTo>
                  <a:pt x="30" y="21"/>
                </a:lnTo>
                <a:lnTo>
                  <a:pt x="28" y="21"/>
                </a:lnTo>
                <a:lnTo>
                  <a:pt x="25" y="23"/>
                </a:lnTo>
                <a:lnTo>
                  <a:pt x="25" y="23"/>
                </a:lnTo>
                <a:lnTo>
                  <a:pt x="23" y="26"/>
                </a:lnTo>
                <a:lnTo>
                  <a:pt x="23" y="26"/>
                </a:lnTo>
                <a:lnTo>
                  <a:pt x="23" y="26"/>
                </a:lnTo>
                <a:lnTo>
                  <a:pt x="23" y="26"/>
                </a:lnTo>
                <a:lnTo>
                  <a:pt x="21" y="23"/>
                </a:lnTo>
                <a:lnTo>
                  <a:pt x="21" y="23"/>
                </a:lnTo>
                <a:lnTo>
                  <a:pt x="21" y="21"/>
                </a:lnTo>
                <a:lnTo>
                  <a:pt x="23" y="21"/>
                </a:lnTo>
                <a:lnTo>
                  <a:pt x="23" y="19"/>
                </a:lnTo>
                <a:lnTo>
                  <a:pt x="23" y="17"/>
                </a:lnTo>
                <a:lnTo>
                  <a:pt x="21" y="17"/>
                </a:lnTo>
                <a:lnTo>
                  <a:pt x="21" y="17"/>
                </a:lnTo>
                <a:lnTo>
                  <a:pt x="21" y="15"/>
                </a:lnTo>
                <a:lnTo>
                  <a:pt x="19" y="17"/>
                </a:lnTo>
                <a:lnTo>
                  <a:pt x="19" y="15"/>
                </a:lnTo>
                <a:lnTo>
                  <a:pt x="19" y="13"/>
                </a:lnTo>
                <a:lnTo>
                  <a:pt x="17" y="13"/>
                </a:lnTo>
                <a:lnTo>
                  <a:pt x="17" y="13"/>
                </a:lnTo>
                <a:lnTo>
                  <a:pt x="15" y="13"/>
                </a:lnTo>
                <a:lnTo>
                  <a:pt x="15" y="13"/>
                </a:lnTo>
                <a:lnTo>
                  <a:pt x="11" y="11"/>
                </a:lnTo>
                <a:lnTo>
                  <a:pt x="11" y="9"/>
                </a:lnTo>
                <a:lnTo>
                  <a:pt x="9" y="9"/>
                </a:lnTo>
                <a:lnTo>
                  <a:pt x="9" y="11"/>
                </a:lnTo>
                <a:lnTo>
                  <a:pt x="9" y="11"/>
                </a:lnTo>
                <a:lnTo>
                  <a:pt x="9" y="13"/>
                </a:lnTo>
                <a:lnTo>
                  <a:pt x="9" y="13"/>
                </a:lnTo>
                <a:lnTo>
                  <a:pt x="9" y="15"/>
                </a:lnTo>
                <a:lnTo>
                  <a:pt x="11" y="17"/>
                </a:lnTo>
                <a:lnTo>
                  <a:pt x="11" y="19"/>
                </a:lnTo>
                <a:lnTo>
                  <a:pt x="13" y="23"/>
                </a:lnTo>
                <a:lnTo>
                  <a:pt x="11" y="26"/>
                </a:lnTo>
                <a:lnTo>
                  <a:pt x="13" y="34"/>
                </a:lnTo>
                <a:lnTo>
                  <a:pt x="15" y="40"/>
                </a:lnTo>
                <a:lnTo>
                  <a:pt x="15" y="45"/>
                </a:lnTo>
                <a:lnTo>
                  <a:pt x="17" y="47"/>
                </a:lnTo>
                <a:lnTo>
                  <a:pt x="17" y="49"/>
                </a:lnTo>
                <a:lnTo>
                  <a:pt x="19" y="51"/>
                </a:lnTo>
                <a:lnTo>
                  <a:pt x="17" y="51"/>
                </a:lnTo>
                <a:lnTo>
                  <a:pt x="17" y="51"/>
                </a:lnTo>
                <a:lnTo>
                  <a:pt x="19" y="53"/>
                </a:lnTo>
                <a:lnTo>
                  <a:pt x="19" y="53"/>
                </a:lnTo>
                <a:lnTo>
                  <a:pt x="21" y="55"/>
                </a:lnTo>
                <a:lnTo>
                  <a:pt x="23" y="59"/>
                </a:lnTo>
                <a:lnTo>
                  <a:pt x="25" y="62"/>
                </a:lnTo>
                <a:lnTo>
                  <a:pt x="25" y="64"/>
                </a:lnTo>
                <a:lnTo>
                  <a:pt x="28" y="66"/>
                </a:lnTo>
                <a:lnTo>
                  <a:pt x="25" y="68"/>
                </a:lnTo>
                <a:lnTo>
                  <a:pt x="28" y="68"/>
                </a:lnTo>
                <a:lnTo>
                  <a:pt x="28" y="68"/>
                </a:lnTo>
                <a:lnTo>
                  <a:pt x="30" y="70"/>
                </a:lnTo>
                <a:lnTo>
                  <a:pt x="34" y="72"/>
                </a:lnTo>
                <a:lnTo>
                  <a:pt x="36" y="74"/>
                </a:lnTo>
                <a:lnTo>
                  <a:pt x="38" y="76"/>
                </a:lnTo>
                <a:lnTo>
                  <a:pt x="44" y="81"/>
                </a:lnTo>
                <a:lnTo>
                  <a:pt x="49" y="83"/>
                </a:lnTo>
                <a:lnTo>
                  <a:pt x="51" y="85"/>
                </a:lnTo>
                <a:lnTo>
                  <a:pt x="57" y="87"/>
                </a:lnTo>
                <a:lnTo>
                  <a:pt x="57" y="89"/>
                </a:lnTo>
                <a:lnTo>
                  <a:pt x="59" y="89"/>
                </a:lnTo>
                <a:lnTo>
                  <a:pt x="59" y="91"/>
                </a:lnTo>
                <a:lnTo>
                  <a:pt x="59" y="91"/>
                </a:lnTo>
                <a:lnTo>
                  <a:pt x="63" y="89"/>
                </a:lnTo>
                <a:lnTo>
                  <a:pt x="63" y="89"/>
                </a:lnTo>
                <a:lnTo>
                  <a:pt x="66" y="89"/>
                </a:lnTo>
                <a:lnTo>
                  <a:pt x="68" y="89"/>
                </a:lnTo>
                <a:lnTo>
                  <a:pt x="68" y="87"/>
                </a:lnTo>
                <a:lnTo>
                  <a:pt x="68" y="87"/>
                </a:lnTo>
                <a:lnTo>
                  <a:pt x="68" y="87"/>
                </a:lnTo>
                <a:lnTo>
                  <a:pt x="68" y="87"/>
                </a:lnTo>
                <a:lnTo>
                  <a:pt x="68" y="89"/>
                </a:lnTo>
                <a:lnTo>
                  <a:pt x="68" y="89"/>
                </a:lnTo>
                <a:lnTo>
                  <a:pt x="70" y="89"/>
                </a:lnTo>
                <a:lnTo>
                  <a:pt x="70" y="91"/>
                </a:lnTo>
                <a:lnTo>
                  <a:pt x="72" y="89"/>
                </a:lnTo>
                <a:lnTo>
                  <a:pt x="72" y="89"/>
                </a:lnTo>
                <a:lnTo>
                  <a:pt x="72" y="89"/>
                </a:lnTo>
                <a:lnTo>
                  <a:pt x="70" y="85"/>
                </a:lnTo>
                <a:lnTo>
                  <a:pt x="68" y="76"/>
                </a:lnTo>
                <a:close/>
                <a:moveTo>
                  <a:pt x="11" y="28"/>
                </a:moveTo>
                <a:lnTo>
                  <a:pt x="9" y="28"/>
                </a:lnTo>
                <a:lnTo>
                  <a:pt x="9" y="32"/>
                </a:lnTo>
                <a:lnTo>
                  <a:pt x="11" y="32"/>
                </a:lnTo>
                <a:lnTo>
                  <a:pt x="11" y="30"/>
                </a:lnTo>
                <a:lnTo>
                  <a:pt x="11" y="30"/>
                </a:lnTo>
                <a:lnTo>
                  <a:pt x="11" y="28"/>
                </a:lnTo>
                <a:lnTo>
                  <a:pt x="11" y="28"/>
                </a:lnTo>
                <a:close/>
                <a:moveTo>
                  <a:pt x="277" y="47"/>
                </a:moveTo>
                <a:lnTo>
                  <a:pt x="275" y="47"/>
                </a:lnTo>
                <a:lnTo>
                  <a:pt x="275" y="47"/>
                </a:lnTo>
                <a:lnTo>
                  <a:pt x="275" y="49"/>
                </a:lnTo>
                <a:lnTo>
                  <a:pt x="277" y="49"/>
                </a:lnTo>
                <a:lnTo>
                  <a:pt x="279" y="47"/>
                </a:lnTo>
                <a:lnTo>
                  <a:pt x="277" y="47"/>
                </a:lnTo>
                <a:lnTo>
                  <a:pt x="277" y="47"/>
                </a:lnTo>
                <a:close/>
                <a:moveTo>
                  <a:pt x="25" y="66"/>
                </a:moveTo>
                <a:lnTo>
                  <a:pt x="25" y="64"/>
                </a:lnTo>
                <a:lnTo>
                  <a:pt x="25" y="66"/>
                </a:lnTo>
                <a:lnTo>
                  <a:pt x="25" y="66"/>
                </a:lnTo>
                <a:lnTo>
                  <a:pt x="25" y="66"/>
                </a:lnTo>
                <a:lnTo>
                  <a:pt x="25" y="66"/>
                </a:lnTo>
                <a:lnTo>
                  <a:pt x="25" y="66"/>
                </a:lnTo>
                <a:close/>
              </a:path>
            </a:pathLst>
          </a:custGeom>
          <a:solidFill>
            <a:schemeClr val="accent6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99" name="Freeform 499"/>
          <p:cNvSpPr>
            <a:spLocks noEditPoints="1"/>
          </p:cNvSpPr>
          <p:nvPr/>
        </p:nvSpPr>
        <p:spPr bwMode="auto">
          <a:xfrm>
            <a:off x="1517649" y="3536950"/>
            <a:ext cx="768350" cy="461963"/>
          </a:xfrm>
          <a:custGeom>
            <a:avLst/>
            <a:gdLst>
              <a:gd name="T0" fmla="*/ 97 w 484"/>
              <a:gd name="T1" fmla="*/ 133 h 291"/>
              <a:gd name="T2" fmla="*/ 114 w 484"/>
              <a:gd name="T3" fmla="*/ 224 h 291"/>
              <a:gd name="T4" fmla="*/ 408 w 484"/>
              <a:gd name="T5" fmla="*/ 228 h 291"/>
              <a:gd name="T6" fmla="*/ 2 w 484"/>
              <a:gd name="T7" fmla="*/ 61 h 291"/>
              <a:gd name="T8" fmla="*/ 475 w 484"/>
              <a:gd name="T9" fmla="*/ 183 h 291"/>
              <a:gd name="T10" fmla="*/ 458 w 484"/>
              <a:gd name="T11" fmla="*/ 181 h 291"/>
              <a:gd name="T12" fmla="*/ 424 w 484"/>
              <a:gd name="T13" fmla="*/ 211 h 291"/>
              <a:gd name="T14" fmla="*/ 414 w 484"/>
              <a:gd name="T15" fmla="*/ 228 h 291"/>
              <a:gd name="T16" fmla="*/ 391 w 484"/>
              <a:gd name="T17" fmla="*/ 230 h 291"/>
              <a:gd name="T18" fmla="*/ 346 w 484"/>
              <a:gd name="T19" fmla="*/ 226 h 291"/>
              <a:gd name="T20" fmla="*/ 336 w 484"/>
              <a:gd name="T21" fmla="*/ 213 h 291"/>
              <a:gd name="T22" fmla="*/ 321 w 484"/>
              <a:gd name="T23" fmla="*/ 181 h 291"/>
              <a:gd name="T24" fmla="*/ 315 w 484"/>
              <a:gd name="T25" fmla="*/ 162 h 291"/>
              <a:gd name="T26" fmla="*/ 321 w 484"/>
              <a:gd name="T27" fmla="*/ 112 h 291"/>
              <a:gd name="T28" fmla="*/ 294 w 484"/>
              <a:gd name="T29" fmla="*/ 101 h 291"/>
              <a:gd name="T30" fmla="*/ 285 w 484"/>
              <a:gd name="T31" fmla="*/ 82 h 291"/>
              <a:gd name="T32" fmla="*/ 266 w 484"/>
              <a:gd name="T33" fmla="*/ 55 h 291"/>
              <a:gd name="T34" fmla="*/ 243 w 484"/>
              <a:gd name="T35" fmla="*/ 48 h 291"/>
              <a:gd name="T36" fmla="*/ 220 w 484"/>
              <a:gd name="T37" fmla="*/ 55 h 291"/>
              <a:gd name="T38" fmla="*/ 188 w 484"/>
              <a:gd name="T39" fmla="*/ 21 h 291"/>
              <a:gd name="T40" fmla="*/ 156 w 484"/>
              <a:gd name="T41" fmla="*/ 21 h 291"/>
              <a:gd name="T42" fmla="*/ 63 w 484"/>
              <a:gd name="T43" fmla="*/ 6 h 291"/>
              <a:gd name="T44" fmla="*/ 25 w 484"/>
              <a:gd name="T45" fmla="*/ 12 h 291"/>
              <a:gd name="T46" fmla="*/ 36 w 484"/>
              <a:gd name="T47" fmla="*/ 36 h 291"/>
              <a:gd name="T48" fmla="*/ 66 w 484"/>
              <a:gd name="T49" fmla="*/ 67 h 291"/>
              <a:gd name="T50" fmla="*/ 61 w 484"/>
              <a:gd name="T51" fmla="*/ 80 h 291"/>
              <a:gd name="T52" fmla="*/ 68 w 484"/>
              <a:gd name="T53" fmla="*/ 95 h 291"/>
              <a:gd name="T54" fmla="*/ 95 w 484"/>
              <a:gd name="T55" fmla="*/ 112 h 291"/>
              <a:gd name="T56" fmla="*/ 106 w 484"/>
              <a:gd name="T57" fmla="*/ 135 h 291"/>
              <a:gd name="T58" fmla="*/ 137 w 484"/>
              <a:gd name="T59" fmla="*/ 156 h 291"/>
              <a:gd name="T60" fmla="*/ 125 w 484"/>
              <a:gd name="T61" fmla="*/ 139 h 291"/>
              <a:gd name="T62" fmla="*/ 112 w 484"/>
              <a:gd name="T63" fmla="*/ 118 h 291"/>
              <a:gd name="T64" fmla="*/ 101 w 484"/>
              <a:gd name="T65" fmla="*/ 101 h 291"/>
              <a:gd name="T66" fmla="*/ 85 w 484"/>
              <a:gd name="T67" fmla="*/ 74 h 291"/>
              <a:gd name="T68" fmla="*/ 70 w 484"/>
              <a:gd name="T69" fmla="*/ 55 h 291"/>
              <a:gd name="T70" fmla="*/ 55 w 484"/>
              <a:gd name="T71" fmla="*/ 14 h 291"/>
              <a:gd name="T72" fmla="*/ 74 w 484"/>
              <a:gd name="T73" fmla="*/ 23 h 291"/>
              <a:gd name="T74" fmla="*/ 87 w 484"/>
              <a:gd name="T75" fmla="*/ 42 h 291"/>
              <a:gd name="T76" fmla="*/ 99 w 484"/>
              <a:gd name="T77" fmla="*/ 65 h 291"/>
              <a:gd name="T78" fmla="*/ 120 w 484"/>
              <a:gd name="T79" fmla="*/ 88 h 291"/>
              <a:gd name="T80" fmla="*/ 142 w 484"/>
              <a:gd name="T81" fmla="*/ 105 h 291"/>
              <a:gd name="T82" fmla="*/ 144 w 484"/>
              <a:gd name="T83" fmla="*/ 118 h 291"/>
              <a:gd name="T84" fmla="*/ 156 w 484"/>
              <a:gd name="T85" fmla="*/ 126 h 291"/>
              <a:gd name="T86" fmla="*/ 163 w 484"/>
              <a:gd name="T87" fmla="*/ 135 h 291"/>
              <a:gd name="T88" fmla="*/ 203 w 484"/>
              <a:gd name="T89" fmla="*/ 183 h 291"/>
              <a:gd name="T90" fmla="*/ 196 w 484"/>
              <a:gd name="T91" fmla="*/ 200 h 291"/>
              <a:gd name="T92" fmla="*/ 226 w 484"/>
              <a:gd name="T93" fmla="*/ 230 h 291"/>
              <a:gd name="T94" fmla="*/ 275 w 484"/>
              <a:gd name="T95" fmla="*/ 253 h 291"/>
              <a:gd name="T96" fmla="*/ 346 w 484"/>
              <a:gd name="T97" fmla="*/ 270 h 291"/>
              <a:gd name="T98" fmla="*/ 363 w 484"/>
              <a:gd name="T99" fmla="*/ 264 h 291"/>
              <a:gd name="T100" fmla="*/ 370 w 484"/>
              <a:gd name="T101" fmla="*/ 266 h 291"/>
              <a:gd name="T102" fmla="*/ 401 w 484"/>
              <a:gd name="T103" fmla="*/ 287 h 291"/>
              <a:gd name="T104" fmla="*/ 422 w 484"/>
              <a:gd name="T105" fmla="*/ 268 h 291"/>
              <a:gd name="T106" fmla="*/ 416 w 484"/>
              <a:gd name="T107" fmla="*/ 251 h 291"/>
              <a:gd name="T108" fmla="*/ 448 w 484"/>
              <a:gd name="T109" fmla="*/ 238 h 291"/>
              <a:gd name="T110" fmla="*/ 465 w 484"/>
              <a:gd name="T111" fmla="*/ 226 h 291"/>
              <a:gd name="T112" fmla="*/ 469 w 484"/>
              <a:gd name="T113" fmla="*/ 219 h 291"/>
              <a:gd name="T114" fmla="*/ 473 w 484"/>
              <a:gd name="T115" fmla="*/ 209 h 291"/>
              <a:gd name="T116" fmla="*/ 74 w 484"/>
              <a:gd name="T117" fmla="*/ 55 h 291"/>
              <a:gd name="T118" fmla="*/ 484 w 484"/>
              <a:gd name="T119" fmla="*/ 198 h 291"/>
              <a:gd name="T120" fmla="*/ 57 w 484"/>
              <a:gd name="T121" fmla="*/ 17 h 291"/>
              <a:gd name="T122" fmla="*/ 91 w 484"/>
              <a:gd name="T123" fmla="*/ 63 h 291"/>
              <a:gd name="T124" fmla="*/ 110 w 484"/>
              <a:gd name="T125" fmla="*/ 114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84" h="291">
                <a:moveTo>
                  <a:pt x="97" y="133"/>
                </a:moveTo>
                <a:lnTo>
                  <a:pt x="97" y="131"/>
                </a:lnTo>
                <a:lnTo>
                  <a:pt x="95" y="131"/>
                </a:lnTo>
                <a:lnTo>
                  <a:pt x="95" y="129"/>
                </a:lnTo>
                <a:lnTo>
                  <a:pt x="95" y="129"/>
                </a:lnTo>
                <a:lnTo>
                  <a:pt x="97" y="124"/>
                </a:lnTo>
                <a:lnTo>
                  <a:pt x="95" y="122"/>
                </a:lnTo>
                <a:lnTo>
                  <a:pt x="95" y="129"/>
                </a:lnTo>
                <a:lnTo>
                  <a:pt x="93" y="131"/>
                </a:lnTo>
                <a:lnTo>
                  <a:pt x="95" y="131"/>
                </a:lnTo>
                <a:lnTo>
                  <a:pt x="95" y="131"/>
                </a:lnTo>
                <a:lnTo>
                  <a:pt x="95" y="133"/>
                </a:lnTo>
                <a:lnTo>
                  <a:pt x="97" y="135"/>
                </a:lnTo>
                <a:lnTo>
                  <a:pt x="97" y="135"/>
                </a:lnTo>
                <a:lnTo>
                  <a:pt x="97" y="133"/>
                </a:lnTo>
                <a:lnTo>
                  <a:pt x="97" y="133"/>
                </a:lnTo>
                <a:close/>
                <a:moveTo>
                  <a:pt x="99" y="135"/>
                </a:moveTo>
                <a:lnTo>
                  <a:pt x="97" y="135"/>
                </a:lnTo>
                <a:lnTo>
                  <a:pt x="104" y="137"/>
                </a:lnTo>
                <a:lnTo>
                  <a:pt x="104" y="137"/>
                </a:lnTo>
                <a:lnTo>
                  <a:pt x="101" y="135"/>
                </a:lnTo>
                <a:lnTo>
                  <a:pt x="99" y="135"/>
                </a:lnTo>
                <a:close/>
                <a:moveTo>
                  <a:pt x="182" y="179"/>
                </a:moveTo>
                <a:lnTo>
                  <a:pt x="182" y="179"/>
                </a:lnTo>
                <a:lnTo>
                  <a:pt x="180" y="179"/>
                </a:lnTo>
                <a:lnTo>
                  <a:pt x="180" y="181"/>
                </a:lnTo>
                <a:lnTo>
                  <a:pt x="182" y="181"/>
                </a:lnTo>
                <a:lnTo>
                  <a:pt x="182" y="183"/>
                </a:lnTo>
                <a:lnTo>
                  <a:pt x="182" y="181"/>
                </a:lnTo>
                <a:lnTo>
                  <a:pt x="182" y="181"/>
                </a:lnTo>
                <a:lnTo>
                  <a:pt x="182" y="179"/>
                </a:lnTo>
                <a:close/>
                <a:moveTo>
                  <a:pt x="114" y="224"/>
                </a:moveTo>
                <a:lnTo>
                  <a:pt x="114" y="226"/>
                </a:lnTo>
                <a:lnTo>
                  <a:pt x="112" y="226"/>
                </a:lnTo>
                <a:lnTo>
                  <a:pt x="114" y="228"/>
                </a:lnTo>
                <a:lnTo>
                  <a:pt x="114" y="226"/>
                </a:lnTo>
                <a:lnTo>
                  <a:pt x="114" y="226"/>
                </a:lnTo>
                <a:lnTo>
                  <a:pt x="114" y="224"/>
                </a:lnTo>
                <a:close/>
                <a:moveTo>
                  <a:pt x="49" y="71"/>
                </a:moveTo>
                <a:lnTo>
                  <a:pt x="49" y="71"/>
                </a:lnTo>
                <a:lnTo>
                  <a:pt x="49" y="74"/>
                </a:lnTo>
                <a:lnTo>
                  <a:pt x="47" y="76"/>
                </a:lnTo>
                <a:lnTo>
                  <a:pt x="51" y="78"/>
                </a:lnTo>
                <a:lnTo>
                  <a:pt x="51" y="78"/>
                </a:lnTo>
                <a:lnTo>
                  <a:pt x="51" y="76"/>
                </a:lnTo>
                <a:lnTo>
                  <a:pt x="49" y="74"/>
                </a:lnTo>
                <a:lnTo>
                  <a:pt x="49" y="71"/>
                </a:lnTo>
                <a:close/>
                <a:moveTo>
                  <a:pt x="408" y="228"/>
                </a:moveTo>
                <a:lnTo>
                  <a:pt x="410" y="228"/>
                </a:lnTo>
                <a:lnTo>
                  <a:pt x="410" y="226"/>
                </a:lnTo>
                <a:lnTo>
                  <a:pt x="410" y="226"/>
                </a:lnTo>
                <a:lnTo>
                  <a:pt x="410" y="226"/>
                </a:lnTo>
                <a:lnTo>
                  <a:pt x="405" y="228"/>
                </a:lnTo>
                <a:lnTo>
                  <a:pt x="408" y="228"/>
                </a:lnTo>
                <a:lnTo>
                  <a:pt x="408" y="228"/>
                </a:lnTo>
                <a:close/>
                <a:moveTo>
                  <a:pt x="2" y="61"/>
                </a:moveTo>
                <a:lnTo>
                  <a:pt x="2" y="59"/>
                </a:lnTo>
                <a:lnTo>
                  <a:pt x="2" y="59"/>
                </a:lnTo>
                <a:lnTo>
                  <a:pt x="2" y="59"/>
                </a:lnTo>
                <a:lnTo>
                  <a:pt x="0" y="59"/>
                </a:lnTo>
                <a:lnTo>
                  <a:pt x="0" y="59"/>
                </a:lnTo>
                <a:lnTo>
                  <a:pt x="2" y="63"/>
                </a:lnTo>
                <a:lnTo>
                  <a:pt x="2" y="63"/>
                </a:lnTo>
                <a:lnTo>
                  <a:pt x="2" y="61"/>
                </a:lnTo>
                <a:lnTo>
                  <a:pt x="2" y="61"/>
                </a:lnTo>
                <a:close/>
                <a:moveTo>
                  <a:pt x="481" y="192"/>
                </a:moveTo>
                <a:lnTo>
                  <a:pt x="481" y="190"/>
                </a:lnTo>
                <a:lnTo>
                  <a:pt x="484" y="188"/>
                </a:lnTo>
                <a:lnTo>
                  <a:pt x="484" y="188"/>
                </a:lnTo>
                <a:lnTo>
                  <a:pt x="481" y="188"/>
                </a:lnTo>
                <a:lnTo>
                  <a:pt x="481" y="183"/>
                </a:lnTo>
                <a:lnTo>
                  <a:pt x="481" y="183"/>
                </a:lnTo>
                <a:lnTo>
                  <a:pt x="479" y="181"/>
                </a:lnTo>
                <a:lnTo>
                  <a:pt x="477" y="181"/>
                </a:lnTo>
                <a:lnTo>
                  <a:pt x="477" y="181"/>
                </a:lnTo>
                <a:lnTo>
                  <a:pt x="475" y="181"/>
                </a:lnTo>
                <a:lnTo>
                  <a:pt x="475" y="181"/>
                </a:lnTo>
                <a:lnTo>
                  <a:pt x="473" y="181"/>
                </a:lnTo>
                <a:lnTo>
                  <a:pt x="475" y="183"/>
                </a:lnTo>
                <a:lnTo>
                  <a:pt x="475" y="183"/>
                </a:lnTo>
                <a:lnTo>
                  <a:pt x="477" y="181"/>
                </a:lnTo>
                <a:lnTo>
                  <a:pt x="477" y="181"/>
                </a:lnTo>
                <a:lnTo>
                  <a:pt x="477" y="183"/>
                </a:lnTo>
                <a:lnTo>
                  <a:pt x="477" y="183"/>
                </a:lnTo>
                <a:lnTo>
                  <a:pt x="477" y="183"/>
                </a:lnTo>
                <a:lnTo>
                  <a:pt x="475" y="183"/>
                </a:lnTo>
                <a:lnTo>
                  <a:pt x="473" y="183"/>
                </a:lnTo>
                <a:lnTo>
                  <a:pt x="469" y="181"/>
                </a:lnTo>
                <a:lnTo>
                  <a:pt x="469" y="181"/>
                </a:lnTo>
                <a:lnTo>
                  <a:pt x="465" y="181"/>
                </a:lnTo>
                <a:lnTo>
                  <a:pt x="462" y="181"/>
                </a:lnTo>
                <a:lnTo>
                  <a:pt x="462" y="181"/>
                </a:lnTo>
                <a:lnTo>
                  <a:pt x="462" y="181"/>
                </a:lnTo>
                <a:lnTo>
                  <a:pt x="462" y="181"/>
                </a:lnTo>
                <a:lnTo>
                  <a:pt x="460" y="181"/>
                </a:lnTo>
                <a:lnTo>
                  <a:pt x="458" y="181"/>
                </a:lnTo>
                <a:lnTo>
                  <a:pt x="456" y="181"/>
                </a:lnTo>
                <a:lnTo>
                  <a:pt x="454" y="183"/>
                </a:lnTo>
                <a:lnTo>
                  <a:pt x="452" y="183"/>
                </a:lnTo>
                <a:lnTo>
                  <a:pt x="437" y="186"/>
                </a:lnTo>
                <a:lnTo>
                  <a:pt x="435" y="188"/>
                </a:lnTo>
                <a:lnTo>
                  <a:pt x="431" y="190"/>
                </a:lnTo>
                <a:lnTo>
                  <a:pt x="429" y="190"/>
                </a:lnTo>
                <a:lnTo>
                  <a:pt x="427" y="194"/>
                </a:lnTo>
                <a:lnTo>
                  <a:pt x="427" y="196"/>
                </a:lnTo>
                <a:lnTo>
                  <a:pt x="427" y="198"/>
                </a:lnTo>
                <a:lnTo>
                  <a:pt x="427" y="200"/>
                </a:lnTo>
                <a:lnTo>
                  <a:pt x="427" y="202"/>
                </a:lnTo>
                <a:lnTo>
                  <a:pt x="427" y="207"/>
                </a:lnTo>
                <a:lnTo>
                  <a:pt x="427" y="207"/>
                </a:lnTo>
                <a:lnTo>
                  <a:pt x="427" y="209"/>
                </a:lnTo>
                <a:lnTo>
                  <a:pt x="424" y="211"/>
                </a:lnTo>
                <a:lnTo>
                  <a:pt x="422" y="211"/>
                </a:lnTo>
                <a:lnTo>
                  <a:pt x="422" y="217"/>
                </a:lnTo>
                <a:lnTo>
                  <a:pt x="420" y="219"/>
                </a:lnTo>
                <a:lnTo>
                  <a:pt x="418" y="222"/>
                </a:lnTo>
                <a:lnTo>
                  <a:pt x="416" y="222"/>
                </a:lnTo>
                <a:lnTo>
                  <a:pt x="412" y="224"/>
                </a:lnTo>
                <a:lnTo>
                  <a:pt x="412" y="224"/>
                </a:lnTo>
                <a:lnTo>
                  <a:pt x="412" y="226"/>
                </a:lnTo>
                <a:lnTo>
                  <a:pt x="412" y="226"/>
                </a:lnTo>
                <a:lnTo>
                  <a:pt x="414" y="224"/>
                </a:lnTo>
                <a:lnTo>
                  <a:pt x="414" y="224"/>
                </a:lnTo>
                <a:lnTo>
                  <a:pt x="414" y="226"/>
                </a:lnTo>
                <a:lnTo>
                  <a:pt x="414" y="226"/>
                </a:lnTo>
                <a:lnTo>
                  <a:pt x="414" y="226"/>
                </a:lnTo>
                <a:lnTo>
                  <a:pt x="414" y="228"/>
                </a:lnTo>
                <a:lnTo>
                  <a:pt x="414" y="228"/>
                </a:lnTo>
                <a:lnTo>
                  <a:pt x="412" y="230"/>
                </a:lnTo>
                <a:lnTo>
                  <a:pt x="410" y="230"/>
                </a:lnTo>
                <a:lnTo>
                  <a:pt x="410" y="232"/>
                </a:lnTo>
                <a:lnTo>
                  <a:pt x="405" y="230"/>
                </a:lnTo>
                <a:lnTo>
                  <a:pt x="405" y="230"/>
                </a:lnTo>
                <a:lnTo>
                  <a:pt x="403" y="230"/>
                </a:lnTo>
                <a:lnTo>
                  <a:pt x="405" y="228"/>
                </a:lnTo>
                <a:lnTo>
                  <a:pt x="405" y="228"/>
                </a:lnTo>
                <a:lnTo>
                  <a:pt x="403" y="228"/>
                </a:lnTo>
                <a:lnTo>
                  <a:pt x="401" y="228"/>
                </a:lnTo>
                <a:lnTo>
                  <a:pt x="401" y="228"/>
                </a:lnTo>
                <a:lnTo>
                  <a:pt x="397" y="228"/>
                </a:lnTo>
                <a:lnTo>
                  <a:pt x="397" y="228"/>
                </a:lnTo>
                <a:lnTo>
                  <a:pt x="393" y="228"/>
                </a:lnTo>
                <a:lnTo>
                  <a:pt x="393" y="230"/>
                </a:lnTo>
                <a:lnTo>
                  <a:pt x="391" y="230"/>
                </a:lnTo>
                <a:lnTo>
                  <a:pt x="391" y="230"/>
                </a:lnTo>
                <a:lnTo>
                  <a:pt x="386" y="232"/>
                </a:lnTo>
                <a:lnTo>
                  <a:pt x="384" y="232"/>
                </a:lnTo>
                <a:lnTo>
                  <a:pt x="380" y="232"/>
                </a:lnTo>
                <a:lnTo>
                  <a:pt x="376" y="232"/>
                </a:lnTo>
                <a:lnTo>
                  <a:pt x="376" y="234"/>
                </a:lnTo>
                <a:lnTo>
                  <a:pt x="370" y="234"/>
                </a:lnTo>
                <a:lnTo>
                  <a:pt x="367" y="236"/>
                </a:lnTo>
                <a:lnTo>
                  <a:pt x="365" y="236"/>
                </a:lnTo>
                <a:lnTo>
                  <a:pt x="365" y="236"/>
                </a:lnTo>
                <a:lnTo>
                  <a:pt x="363" y="232"/>
                </a:lnTo>
                <a:lnTo>
                  <a:pt x="361" y="230"/>
                </a:lnTo>
                <a:lnTo>
                  <a:pt x="357" y="230"/>
                </a:lnTo>
                <a:lnTo>
                  <a:pt x="355" y="228"/>
                </a:lnTo>
                <a:lnTo>
                  <a:pt x="348" y="228"/>
                </a:lnTo>
                <a:lnTo>
                  <a:pt x="346" y="226"/>
                </a:lnTo>
                <a:lnTo>
                  <a:pt x="346" y="226"/>
                </a:lnTo>
                <a:lnTo>
                  <a:pt x="348" y="228"/>
                </a:lnTo>
                <a:lnTo>
                  <a:pt x="348" y="228"/>
                </a:lnTo>
                <a:lnTo>
                  <a:pt x="348" y="228"/>
                </a:lnTo>
                <a:lnTo>
                  <a:pt x="344" y="226"/>
                </a:lnTo>
                <a:lnTo>
                  <a:pt x="344" y="226"/>
                </a:lnTo>
                <a:lnTo>
                  <a:pt x="344" y="226"/>
                </a:lnTo>
                <a:lnTo>
                  <a:pt x="346" y="226"/>
                </a:lnTo>
                <a:lnTo>
                  <a:pt x="346" y="226"/>
                </a:lnTo>
                <a:lnTo>
                  <a:pt x="344" y="224"/>
                </a:lnTo>
                <a:lnTo>
                  <a:pt x="342" y="222"/>
                </a:lnTo>
                <a:lnTo>
                  <a:pt x="342" y="222"/>
                </a:lnTo>
                <a:lnTo>
                  <a:pt x="340" y="219"/>
                </a:lnTo>
                <a:lnTo>
                  <a:pt x="338" y="217"/>
                </a:lnTo>
                <a:lnTo>
                  <a:pt x="338" y="215"/>
                </a:lnTo>
                <a:lnTo>
                  <a:pt x="336" y="213"/>
                </a:lnTo>
                <a:lnTo>
                  <a:pt x="336" y="209"/>
                </a:lnTo>
                <a:lnTo>
                  <a:pt x="332" y="205"/>
                </a:lnTo>
                <a:lnTo>
                  <a:pt x="325" y="196"/>
                </a:lnTo>
                <a:lnTo>
                  <a:pt x="325" y="196"/>
                </a:lnTo>
                <a:lnTo>
                  <a:pt x="325" y="194"/>
                </a:lnTo>
                <a:lnTo>
                  <a:pt x="321" y="190"/>
                </a:lnTo>
                <a:lnTo>
                  <a:pt x="319" y="186"/>
                </a:lnTo>
                <a:lnTo>
                  <a:pt x="319" y="183"/>
                </a:lnTo>
                <a:lnTo>
                  <a:pt x="319" y="183"/>
                </a:lnTo>
                <a:lnTo>
                  <a:pt x="319" y="183"/>
                </a:lnTo>
                <a:lnTo>
                  <a:pt x="319" y="181"/>
                </a:lnTo>
                <a:lnTo>
                  <a:pt x="317" y="181"/>
                </a:lnTo>
                <a:lnTo>
                  <a:pt x="315" y="175"/>
                </a:lnTo>
                <a:lnTo>
                  <a:pt x="319" y="179"/>
                </a:lnTo>
                <a:lnTo>
                  <a:pt x="321" y="181"/>
                </a:lnTo>
                <a:lnTo>
                  <a:pt x="321" y="181"/>
                </a:lnTo>
                <a:lnTo>
                  <a:pt x="321" y="183"/>
                </a:lnTo>
                <a:lnTo>
                  <a:pt x="321" y="183"/>
                </a:lnTo>
                <a:lnTo>
                  <a:pt x="321" y="186"/>
                </a:lnTo>
                <a:lnTo>
                  <a:pt x="321" y="186"/>
                </a:lnTo>
                <a:lnTo>
                  <a:pt x="321" y="186"/>
                </a:lnTo>
                <a:lnTo>
                  <a:pt x="323" y="183"/>
                </a:lnTo>
                <a:lnTo>
                  <a:pt x="323" y="181"/>
                </a:lnTo>
                <a:lnTo>
                  <a:pt x="321" y="181"/>
                </a:lnTo>
                <a:lnTo>
                  <a:pt x="319" y="179"/>
                </a:lnTo>
                <a:lnTo>
                  <a:pt x="319" y="177"/>
                </a:lnTo>
                <a:lnTo>
                  <a:pt x="315" y="173"/>
                </a:lnTo>
                <a:lnTo>
                  <a:pt x="315" y="171"/>
                </a:lnTo>
                <a:lnTo>
                  <a:pt x="315" y="167"/>
                </a:lnTo>
                <a:lnTo>
                  <a:pt x="315" y="167"/>
                </a:lnTo>
                <a:lnTo>
                  <a:pt x="315" y="164"/>
                </a:lnTo>
                <a:lnTo>
                  <a:pt x="315" y="162"/>
                </a:lnTo>
                <a:lnTo>
                  <a:pt x="315" y="160"/>
                </a:lnTo>
                <a:lnTo>
                  <a:pt x="317" y="160"/>
                </a:lnTo>
                <a:lnTo>
                  <a:pt x="315" y="154"/>
                </a:lnTo>
                <a:lnTo>
                  <a:pt x="317" y="148"/>
                </a:lnTo>
                <a:lnTo>
                  <a:pt x="317" y="148"/>
                </a:lnTo>
                <a:lnTo>
                  <a:pt x="317" y="145"/>
                </a:lnTo>
                <a:lnTo>
                  <a:pt x="317" y="143"/>
                </a:lnTo>
                <a:lnTo>
                  <a:pt x="317" y="137"/>
                </a:lnTo>
                <a:lnTo>
                  <a:pt x="319" y="126"/>
                </a:lnTo>
                <a:lnTo>
                  <a:pt x="321" y="122"/>
                </a:lnTo>
                <a:lnTo>
                  <a:pt x="323" y="118"/>
                </a:lnTo>
                <a:lnTo>
                  <a:pt x="325" y="114"/>
                </a:lnTo>
                <a:lnTo>
                  <a:pt x="325" y="112"/>
                </a:lnTo>
                <a:lnTo>
                  <a:pt x="323" y="112"/>
                </a:lnTo>
                <a:lnTo>
                  <a:pt x="321" y="112"/>
                </a:lnTo>
                <a:lnTo>
                  <a:pt x="321" y="112"/>
                </a:lnTo>
                <a:lnTo>
                  <a:pt x="321" y="114"/>
                </a:lnTo>
                <a:lnTo>
                  <a:pt x="321" y="114"/>
                </a:lnTo>
                <a:lnTo>
                  <a:pt x="321" y="112"/>
                </a:lnTo>
                <a:lnTo>
                  <a:pt x="319" y="112"/>
                </a:lnTo>
                <a:lnTo>
                  <a:pt x="315" y="110"/>
                </a:lnTo>
                <a:lnTo>
                  <a:pt x="310" y="110"/>
                </a:lnTo>
                <a:lnTo>
                  <a:pt x="308" y="110"/>
                </a:lnTo>
                <a:lnTo>
                  <a:pt x="306" y="107"/>
                </a:lnTo>
                <a:lnTo>
                  <a:pt x="304" y="107"/>
                </a:lnTo>
                <a:lnTo>
                  <a:pt x="302" y="107"/>
                </a:lnTo>
                <a:lnTo>
                  <a:pt x="302" y="105"/>
                </a:lnTo>
                <a:lnTo>
                  <a:pt x="300" y="105"/>
                </a:lnTo>
                <a:lnTo>
                  <a:pt x="298" y="105"/>
                </a:lnTo>
                <a:lnTo>
                  <a:pt x="296" y="103"/>
                </a:lnTo>
                <a:lnTo>
                  <a:pt x="296" y="103"/>
                </a:lnTo>
                <a:lnTo>
                  <a:pt x="294" y="101"/>
                </a:lnTo>
                <a:lnTo>
                  <a:pt x="294" y="101"/>
                </a:lnTo>
                <a:lnTo>
                  <a:pt x="294" y="99"/>
                </a:lnTo>
                <a:lnTo>
                  <a:pt x="291" y="97"/>
                </a:lnTo>
                <a:lnTo>
                  <a:pt x="289" y="95"/>
                </a:lnTo>
                <a:lnTo>
                  <a:pt x="289" y="93"/>
                </a:lnTo>
                <a:lnTo>
                  <a:pt x="289" y="93"/>
                </a:lnTo>
                <a:lnTo>
                  <a:pt x="289" y="93"/>
                </a:lnTo>
                <a:lnTo>
                  <a:pt x="289" y="93"/>
                </a:lnTo>
                <a:lnTo>
                  <a:pt x="289" y="90"/>
                </a:lnTo>
                <a:lnTo>
                  <a:pt x="289" y="90"/>
                </a:lnTo>
                <a:lnTo>
                  <a:pt x="289" y="88"/>
                </a:lnTo>
                <a:lnTo>
                  <a:pt x="289" y="88"/>
                </a:lnTo>
                <a:lnTo>
                  <a:pt x="289" y="86"/>
                </a:lnTo>
                <a:lnTo>
                  <a:pt x="289" y="86"/>
                </a:lnTo>
                <a:lnTo>
                  <a:pt x="287" y="84"/>
                </a:lnTo>
                <a:lnTo>
                  <a:pt x="285" y="82"/>
                </a:lnTo>
                <a:lnTo>
                  <a:pt x="283" y="80"/>
                </a:lnTo>
                <a:lnTo>
                  <a:pt x="281" y="78"/>
                </a:lnTo>
                <a:lnTo>
                  <a:pt x="279" y="76"/>
                </a:lnTo>
                <a:lnTo>
                  <a:pt x="279" y="74"/>
                </a:lnTo>
                <a:lnTo>
                  <a:pt x="277" y="74"/>
                </a:lnTo>
                <a:lnTo>
                  <a:pt x="277" y="71"/>
                </a:lnTo>
                <a:lnTo>
                  <a:pt x="277" y="69"/>
                </a:lnTo>
                <a:lnTo>
                  <a:pt x="277" y="69"/>
                </a:lnTo>
                <a:lnTo>
                  <a:pt x="275" y="67"/>
                </a:lnTo>
                <a:lnTo>
                  <a:pt x="272" y="65"/>
                </a:lnTo>
                <a:lnTo>
                  <a:pt x="272" y="63"/>
                </a:lnTo>
                <a:lnTo>
                  <a:pt x="272" y="61"/>
                </a:lnTo>
                <a:lnTo>
                  <a:pt x="270" y="59"/>
                </a:lnTo>
                <a:lnTo>
                  <a:pt x="268" y="57"/>
                </a:lnTo>
                <a:lnTo>
                  <a:pt x="266" y="55"/>
                </a:lnTo>
                <a:lnTo>
                  <a:pt x="266" y="55"/>
                </a:lnTo>
                <a:lnTo>
                  <a:pt x="266" y="55"/>
                </a:lnTo>
                <a:lnTo>
                  <a:pt x="262" y="50"/>
                </a:lnTo>
                <a:lnTo>
                  <a:pt x="260" y="48"/>
                </a:lnTo>
                <a:lnTo>
                  <a:pt x="260" y="48"/>
                </a:lnTo>
                <a:lnTo>
                  <a:pt x="258" y="48"/>
                </a:lnTo>
                <a:lnTo>
                  <a:pt x="258" y="48"/>
                </a:lnTo>
                <a:lnTo>
                  <a:pt x="258" y="48"/>
                </a:lnTo>
                <a:lnTo>
                  <a:pt x="258" y="48"/>
                </a:lnTo>
                <a:lnTo>
                  <a:pt x="258" y="48"/>
                </a:lnTo>
                <a:lnTo>
                  <a:pt x="256" y="48"/>
                </a:lnTo>
                <a:lnTo>
                  <a:pt x="251" y="48"/>
                </a:lnTo>
                <a:lnTo>
                  <a:pt x="249" y="48"/>
                </a:lnTo>
                <a:lnTo>
                  <a:pt x="247" y="46"/>
                </a:lnTo>
                <a:lnTo>
                  <a:pt x="245" y="48"/>
                </a:lnTo>
                <a:lnTo>
                  <a:pt x="245" y="48"/>
                </a:lnTo>
                <a:lnTo>
                  <a:pt x="243" y="48"/>
                </a:lnTo>
                <a:lnTo>
                  <a:pt x="241" y="48"/>
                </a:lnTo>
                <a:lnTo>
                  <a:pt x="241" y="50"/>
                </a:lnTo>
                <a:lnTo>
                  <a:pt x="239" y="55"/>
                </a:lnTo>
                <a:lnTo>
                  <a:pt x="237" y="57"/>
                </a:lnTo>
                <a:lnTo>
                  <a:pt x="239" y="57"/>
                </a:lnTo>
                <a:lnTo>
                  <a:pt x="237" y="59"/>
                </a:lnTo>
                <a:lnTo>
                  <a:pt x="237" y="59"/>
                </a:lnTo>
                <a:lnTo>
                  <a:pt x="234" y="59"/>
                </a:lnTo>
                <a:lnTo>
                  <a:pt x="234" y="61"/>
                </a:lnTo>
                <a:lnTo>
                  <a:pt x="232" y="61"/>
                </a:lnTo>
                <a:lnTo>
                  <a:pt x="232" y="61"/>
                </a:lnTo>
                <a:lnTo>
                  <a:pt x="230" y="61"/>
                </a:lnTo>
                <a:lnTo>
                  <a:pt x="226" y="59"/>
                </a:lnTo>
                <a:lnTo>
                  <a:pt x="222" y="57"/>
                </a:lnTo>
                <a:lnTo>
                  <a:pt x="220" y="57"/>
                </a:lnTo>
                <a:lnTo>
                  <a:pt x="220" y="55"/>
                </a:lnTo>
                <a:lnTo>
                  <a:pt x="218" y="55"/>
                </a:lnTo>
                <a:lnTo>
                  <a:pt x="215" y="52"/>
                </a:lnTo>
                <a:lnTo>
                  <a:pt x="213" y="52"/>
                </a:lnTo>
                <a:lnTo>
                  <a:pt x="213" y="50"/>
                </a:lnTo>
                <a:lnTo>
                  <a:pt x="211" y="48"/>
                </a:lnTo>
                <a:lnTo>
                  <a:pt x="209" y="46"/>
                </a:lnTo>
                <a:lnTo>
                  <a:pt x="209" y="42"/>
                </a:lnTo>
                <a:lnTo>
                  <a:pt x="207" y="38"/>
                </a:lnTo>
                <a:lnTo>
                  <a:pt x="207" y="36"/>
                </a:lnTo>
                <a:lnTo>
                  <a:pt x="205" y="33"/>
                </a:lnTo>
                <a:lnTo>
                  <a:pt x="203" y="33"/>
                </a:lnTo>
                <a:lnTo>
                  <a:pt x="201" y="31"/>
                </a:lnTo>
                <a:lnTo>
                  <a:pt x="196" y="29"/>
                </a:lnTo>
                <a:lnTo>
                  <a:pt x="192" y="25"/>
                </a:lnTo>
                <a:lnTo>
                  <a:pt x="190" y="21"/>
                </a:lnTo>
                <a:lnTo>
                  <a:pt x="188" y="21"/>
                </a:lnTo>
                <a:lnTo>
                  <a:pt x="186" y="19"/>
                </a:lnTo>
                <a:lnTo>
                  <a:pt x="184" y="17"/>
                </a:lnTo>
                <a:lnTo>
                  <a:pt x="184" y="14"/>
                </a:lnTo>
                <a:lnTo>
                  <a:pt x="184" y="14"/>
                </a:lnTo>
                <a:lnTo>
                  <a:pt x="184" y="14"/>
                </a:lnTo>
                <a:lnTo>
                  <a:pt x="180" y="14"/>
                </a:lnTo>
                <a:lnTo>
                  <a:pt x="175" y="14"/>
                </a:lnTo>
                <a:lnTo>
                  <a:pt x="173" y="14"/>
                </a:lnTo>
                <a:lnTo>
                  <a:pt x="169" y="14"/>
                </a:lnTo>
                <a:lnTo>
                  <a:pt x="167" y="14"/>
                </a:lnTo>
                <a:lnTo>
                  <a:pt x="163" y="14"/>
                </a:lnTo>
                <a:lnTo>
                  <a:pt x="161" y="14"/>
                </a:lnTo>
                <a:lnTo>
                  <a:pt x="156" y="14"/>
                </a:lnTo>
                <a:lnTo>
                  <a:pt x="156" y="17"/>
                </a:lnTo>
                <a:lnTo>
                  <a:pt x="156" y="19"/>
                </a:lnTo>
                <a:lnTo>
                  <a:pt x="156" y="21"/>
                </a:lnTo>
                <a:lnTo>
                  <a:pt x="156" y="23"/>
                </a:lnTo>
                <a:lnTo>
                  <a:pt x="150" y="23"/>
                </a:lnTo>
                <a:lnTo>
                  <a:pt x="146" y="23"/>
                </a:lnTo>
                <a:lnTo>
                  <a:pt x="139" y="23"/>
                </a:lnTo>
                <a:lnTo>
                  <a:pt x="135" y="23"/>
                </a:lnTo>
                <a:lnTo>
                  <a:pt x="129" y="23"/>
                </a:lnTo>
                <a:lnTo>
                  <a:pt x="125" y="23"/>
                </a:lnTo>
                <a:lnTo>
                  <a:pt x="118" y="23"/>
                </a:lnTo>
                <a:lnTo>
                  <a:pt x="114" y="23"/>
                </a:lnTo>
                <a:lnTo>
                  <a:pt x="106" y="21"/>
                </a:lnTo>
                <a:lnTo>
                  <a:pt x="99" y="19"/>
                </a:lnTo>
                <a:lnTo>
                  <a:pt x="91" y="14"/>
                </a:lnTo>
                <a:lnTo>
                  <a:pt x="85" y="12"/>
                </a:lnTo>
                <a:lnTo>
                  <a:pt x="76" y="10"/>
                </a:lnTo>
                <a:lnTo>
                  <a:pt x="70" y="8"/>
                </a:lnTo>
                <a:lnTo>
                  <a:pt x="63" y="6"/>
                </a:lnTo>
                <a:lnTo>
                  <a:pt x="55" y="4"/>
                </a:lnTo>
                <a:lnTo>
                  <a:pt x="55" y="2"/>
                </a:lnTo>
                <a:lnTo>
                  <a:pt x="57" y="0"/>
                </a:lnTo>
                <a:lnTo>
                  <a:pt x="55" y="0"/>
                </a:lnTo>
                <a:lnTo>
                  <a:pt x="51" y="0"/>
                </a:lnTo>
                <a:lnTo>
                  <a:pt x="47" y="0"/>
                </a:lnTo>
                <a:lnTo>
                  <a:pt x="42" y="0"/>
                </a:lnTo>
                <a:lnTo>
                  <a:pt x="38" y="2"/>
                </a:lnTo>
                <a:lnTo>
                  <a:pt x="34" y="2"/>
                </a:lnTo>
                <a:lnTo>
                  <a:pt x="30" y="2"/>
                </a:lnTo>
                <a:lnTo>
                  <a:pt x="25" y="2"/>
                </a:lnTo>
                <a:lnTo>
                  <a:pt x="21" y="2"/>
                </a:lnTo>
                <a:lnTo>
                  <a:pt x="21" y="6"/>
                </a:lnTo>
                <a:lnTo>
                  <a:pt x="21" y="6"/>
                </a:lnTo>
                <a:lnTo>
                  <a:pt x="23" y="8"/>
                </a:lnTo>
                <a:lnTo>
                  <a:pt x="25" y="12"/>
                </a:lnTo>
                <a:lnTo>
                  <a:pt x="28" y="14"/>
                </a:lnTo>
                <a:lnTo>
                  <a:pt x="28" y="17"/>
                </a:lnTo>
                <a:lnTo>
                  <a:pt x="28" y="17"/>
                </a:lnTo>
                <a:lnTo>
                  <a:pt x="28" y="17"/>
                </a:lnTo>
                <a:lnTo>
                  <a:pt x="25" y="17"/>
                </a:lnTo>
                <a:lnTo>
                  <a:pt x="28" y="17"/>
                </a:lnTo>
                <a:lnTo>
                  <a:pt x="28" y="19"/>
                </a:lnTo>
                <a:lnTo>
                  <a:pt x="28" y="21"/>
                </a:lnTo>
                <a:lnTo>
                  <a:pt x="30" y="23"/>
                </a:lnTo>
                <a:lnTo>
                  <a:pt x="32" y="25"/>
                </a:lnTo>
                <a:lnTo>
                  <a:pt x="32" y="27"/>
                </a:lnTo>
                <a:lnTo>
                  <a:pt x="32" y="27"/>
                </a:lnTo>
                <a:lnTo>
                  <a:pt x="34" y="29"/>
                </a:lnTo>
                <a:lnTo>
                  <a:pt x="36" y="31"/>
                </a:lnTo>
                <a:lnTo>
                  <a:pt x="36" y="33"/>
                </a:lnTo>
                <a:lnTo>
                  <a:pt x="36" y="36"/>
                </a:lnTo>
                <a:lnTo>
                  <a:pt x="38" y="38"/>
                </a:lnTo>
                <a:lnTo>
                  <a:pt x="40" y="40"/>
                </a:lnTo>
                <a:lnTo>
                  <a:pt x="40" y="40"/>
                </a:lnTo>
                <a:lnTo>
                  <a:pt x="40" y="44"/>
                </a:lnTo>
                <a:lnTo>
                  <a:pt x="40" y="46"/>
                </a:lnTo>
                <a:lnTo>
                  <a:pt x="42" y="46"/>
                </a:lnTo>
                <a:lnTo>
                  <a:pt x="42" y="48"/>
                </a:lnTo>
                <a:lnTo>
                  <a:pt x="44" y="50"/>
                </a:lnTo>
                <a:lnTo>
                  <a:pt x="49" y="52"/>
                </a:lnTo>
                <a:lnTo>
                  <a:pt x="51" y="55"/>
                </a:lnTo>
                <a:lnTo>
                  <a:pt x="53" y="55"/>
                </a:lnTo>
                <a:lnTo>
                  <a:pt x="53" y="57"/>
                </a:lnTo>
                <a:lnTo>
                  <a:pt x="55" y="57"/>
                </a:lnTo>
                <a:lnTo>
                  <a:pt x="57" y="61"/>
                </a:lnTo>
                <a:lnTo>
                  <a:pt x="63" y="65"/>
                </a:lnTo>
                <a:lnTo>
                  <a:pt x="66" y="67"/>
                </a:lnTo>
                <a:lnTo>
                  <a:pt x="68" y="71"/>
                </a:lnTo>
                <a:lnTo>
                  <a:pt x="66" y="74"/>
                </a:lnTo>
                <a:lnTo>
                  <a:pt x="66" y="78"/>
                </a:lnTo>
                <a:lnTo>
                  <a:pt x="63" y="80"/>
                </a:lnTo>
                <a:lnTo>
                  <a:pt x="63" y="80"/>
                </a:lnTo>
                <a:lnTo>
                  <a:pt x="66" y="80"/>
                </a:lnTo>
                <a:lnTo>
                  <a:pt x="66" y="80"/>
                </a:lnTo>
                <a:lnTo>
                  <a:pt x="66" y="80"/>
                </a:lnTo>
                <a:lnTo>
                  <a:pt x="66" y="82"/>
                </a:lnTo>
                <a:lnTo>
                  <a:pt x="68" y="84"/>
                </a:lnTo>
                <a:lnTo>
                  <a:pt x="66" y="84"/>
                </a:lnTo>
                <a:lnTo>
                  <a:pt x="63" y="82"/>
                </a:lnTo>
                <a:lnTo>
                  <a:pt x="63" y="82"/>
                </a:lnTo>
                <a:lnTo>
                  <a:pt x="63" y="80"/>
                </a:lnTo>
                <a:lnTo>
                  <a:pt x="63" y="80"/>
                </a:lnTo>
                <a:lnTo>
                  <a:pt x="61" y="80"/>
                </a:lnTo>
                <a:lnTo>
                  <a:pt x="61" y="82"/>
                </a:lnTo>
                <a:lnTo>
                  <a:pt x="59" y="82"/>
                </a:lnTo>
                <a:lnTo>
                  <a:pt x="55" y="80"/>
                </a:lnTo>
                <a:lnTo>
                  <a:pt x="53" y="80"/>
                </a:lnTo>
                <a:lnTo>
                  <a:pt x="53" y="82"/>
                </a:lnTo>
                <a:lnTo>
                  <a:pt x="53" y="82"/>
                </a:lnTo>
                <a:lnTo>
                  <a:pt x="55" y="84"/>
                </a:lnTo>
                <a:lnTo>
                  <a:pt x="57" y="86"/>
                </a:lnTo>
                <a:lnTo>
                  <a:pt x="59" y="88"/>
                </a:lnTo>
                <a:lnTo>
                  <a:pt x="61" y="88"/>
                </a:lnTo>
                <a:lnTo>
                  <a:pt x="61" y="90"/>
                </a:lnTo>
                <a:lnTo>
                  <a:pt x="61" y="90"/>
                </a:lnTo>
                <a:lnTo>
                  <a:pt x="63" y="93"/>
                </a:lnTo>
                <a:lnTo>
                  <a:pt x="66" y="93"/>
                </a:lnTo>
                <a:lnTo>
                  <a:pt x="66" y="93"/>
                </a:lnTo>
                <a:lnTo>
                  <a:pt x="68" y="95"/>
                </a:lnTo>
                <a:lnTo>
                  <a:pt x="70" y="95"/>
                </a:lnTo>
                <a:lnTo>
                  <a:pt x="70" y="95"/>
                </a:lnTo>
                <a:lnTo>
                  <a:pt x="72" y="97"/>
                </a:lnTo>
                <a:lnTo>
                  <a:pt x="72" y="97"/>
                </a:lnTo>
                <a:lnTo>
                  <a:pt x="74" y="99"/>
                </a:lnTo>
                <a:lnTo>
                  <a:pt x="76" y="97"/>
                </a:lnTo>
                <a:lnTo>
                  <a:pt x="78" y="97"/>
                </a:lnTo>
                <a:lnTo>
                  <a:pt x="80" y="97"/>
                </a:lnTo>
                <a:lnTo>
                  <a:pt x="80" y="95"/>
                </a:lnTo>
                <a:lnTo>
                  <a:pt x="80" y="97"/>
                </a:lnTo>
                <a:lnTo>
                  <a:pt x="82" y="99"/>
                </a:lnTo>
                <a:lnTo>
                  <a:pt x="82" y="101"/>
                </a:lnTo>
                <a:lnTo>
                  <a:pt x="89" y="105"/>
                </a:lnTo>
                <a:lnTo>
                  <a:pt x="91" y="105"/>
                </a:lnTo>
                <a:lnTo>
                  <a:pt x="93" y="107"/>
                </a:lnTo>
                <a:lnTo>
                  <a:pt x="95" y="112"/>
                </a:lnTo>
                <a:lnTo>
                  <a:pt x="97" y="114"/>
                </a:lnTo>
                <a:lnTo>
                  <a:pt x="97" y="116"/>
                </a:lnTo>
                <a:lnTo>
                  <a:pt x="97" y="118"/>
                </a:lnTo>
                <a:lnTo>
                  <a:pt x="97" y="118"/>
                </a:lnTo>
                <a:lnTo>
                  <a:pt x="97" y="118"/>
                </a:lnTo>
                <a:lnTo>
                  <a:pt x="97" y="122"/>
                </a:lnTo>
                <a:lnTo>
                  <a:pt x="97" y="126"/>
                </a:lnTo>
                <a:lnTo>
                  <a:pt x="97" y="129"/>
                </a:lnTo>
                <a:lnTo>
                  <a:pt x="97" y="129"/>
                </a:lnTo>
                <a:lnTo>
                  <a:pt x="101" y="133"/>
                </a:lnTo>
                <a:lnTo>
                  <a:pt x="101" y="133"/>
                </a:lnTo>
                <a:lnTo>
                  <a:pt x="101" y="133"/>
                </a:lnTo>
                <a:lnTo>
                  <a:pt x="101" y="135"/>
                </a:lnTo>
                <a:lnTo>
                  <a:pt x="101" y="135"/>
                </a:lnTo>
                <a:lnTo>
                  <a:pt x="104" y="135"/>
                </a:lnTo>
                <a:lnTo>
                  <a:pt x="106" y="135"/>
                </a:lnTo>
                <a:lnTo>
                  <a:pt x="108" y="137"/>
                </a:lnTo>
                <a:lnTo>
                  <a:pt x="114" y="141"/>
                </a:lnTo>
                <a:lnTo>
                  <a:pt x="116" y="143"/>
                </a:lnTo>
                <a:lnTo>
                  <a:pt x="118" y="145"/>
                </a:lnTo>
                <a:lnTo>
                  <a:pt x="118" y="148"/>
                </a:lnTo>
                <a:lnTo>
                  <a:pt x="123" y="150"/>
                </a:lnTo>
                <a:lnTo>
                  <a:pt x="125" y="152"/>
                </a:lnTo>
                <a:lnTo>
                  <a:pt x="125" y="152"/>
                </a:lnTo>
                <a:lnTo>
                  <a:pt x="127" y="154"/>
                </a:lnTo>
                <a:lnTo>
                  <a:pt x="127" y="158"/>
                </a:lnTo>
                <a:lnTo>
                  <a:pt x="129" y="160"/>
                </a:lnTo>
                <a:lnTo>
                  <a:pt x="131" y="160"/>
                </a:lnTo>
                <a:lnTo>
                  <a:pt x="131" y="160"/>
                </a:lnTo>
                <a:lnTo>
                  <a:pt x="133" y="160"/>
                </a:lnTo>
                <a:lnTo>
                  <a:pt x="135" y="158"/>
                </a:lnTo>
                <a:lnTo>
                  <a:pt x="137" y="156"/>
                </a:lnTo>
                <a:lnTo>
                  <a:pt x="137" y="156"/>
                </a:lnTo>
                <a:lnTo>
                  <a:pt x="137" y="152"/>
                </a:lnTo>
                <a:lnTo>
                  <a:pt x="137" y="152"/>
                </a:lnTo>
                <a:lnTo>
                  <a:pt x="137" y="150"/>
                </a:lnTo>
                <a:lnTo>
                  <a:pt x="133" y="148"/>
                </a:lnTo>
                <a:lnTo>
                  <a:pt x="133" y="145"/>
                </a:lnTo>
                <a:lnTo>
                  <a:pt x="133" y="145"/>
                </a:lnTo>
                <a:lnTo>
                  <a:pt x="131" y="143"/>
                </a:lnTo>
                <a:lnTo>
                  <a:pt x="131" y="143"/>
                </a:lnTo>
                <a:lnTo>
                  <a:pt x="129" y="141"/>
                </a:lnTo>
                <a:lnTo>
                  <a:pt x="129" y="141"/>
                </a:lnTo>
                <a:lnTo>
                  <a:pt x="125" y="137"/>
                </a:lnTo>
                <a:lnTo>
                  <a:pt x="125" y="137"/>
                </a:lnTo>
                <a:lnTo>
                  <a:pt x="125" y="139"/>
                </a:lnTo>
                <a:lnTo>
                  <a:pt x="125" y="139"/>
                </a:lnTo>
                <a:lnTo>
                  <a:pt x="125" y="139"/>
                </a:lnTo>
                <a:lnTo>
                  <a:pt x="125" y="141"/>
                </a:lnTo>
                <a:lnTo>
                  <a:pt x="123" y="141"/>
                </a:lnTo>
                <a:lnTo>
                  <a:pt x="123" y="141"/>
                </a:lnTo>
                <a:lnTo>
                  <a:pt x="123" y="141"/>
                </a:lnTo>
                <a:lnTo>
                  <a:pt x="123" y="139"/>
                </a:lnTo>
                <a:lnTo>
                  <a:pt x="120" y="139"/>
                </a:lnTo>
                <a:lnTo>
                  <a:pt x="118" y="137"/>
                </a:lnTo>
                <a:lnTo>
                  <a:pt x="118" y="133"/>
                </a:lnTo>
                <a:lnTo>
                  <a:pt x="118" y="133"/>
                </a:lnTo>
                <a:lnTo>
                  <a:pt x="118" y="131"/>
                </a:lnTo>
                <a:lnTo>
                  <a:pt x="118" y="129"/>
                </a:lnTo>
                <a:lnTo>
                  <a:pt x="118" y="126"/>
                </a:lnTo>
                <a:lnTo>
                  <a:pt x="116" y="124"/>
                </a:lnTo>
                <a:lnTo>
                  <a:pt x="114" y="120"/>
                </a:lnTo>
                <a:lnTo>
                  <a:pt x="114" y="118"/>
                </a:lnTo>
                <a:lnTo>
                  <a:pt x="112" y="118"/>
                </a:lnTo>
                <a:lnTo>
                  <a:pt x="110" y="114"/>
                </a:lnTo>
                <a:lnTo>
                  <a:pt x="108" y="112"/>
                </a:lnTo>
                <a:lnTo>
                  <a:pt x="108" y="110"/>
                </a:lnTo>
                <a:lnTo>
                  <a:pt x="108" y="107"/>
                </a:lnTo>
                <a:lnTo>
                  <a:pt x="108" y="105"/>
                </a:lnTo>
                <a:lnTo>
                  <a:pt x="106" y="103"/>
                </a:lnTo>
                <a:lnTo>
                  <a:pt x="106" y="103"/>
                </a:lnTo>
                <a:lnTo>
                  <a:pt x="106" y="101"/>
                </a:lnTo>
                <a:lnTo>
                  <a:pt x="106" y="99"/>
                </a:lnTo>
                <a:lnTo>
                  <a:pt x="101" y="97"/>
                </a:lnTo>
                <a:lnTo>
                  <a:pt x="101" y="97"/>
                </a:lnTo>
                <a:lnTo>
                  <a:pt x="101" y="99"/>
                </a:lnTo>
                <a:lnTo>
                  <a:pt x="101" y="99"/>
                </a:lnTo>
                <a:lnTo>
                  <a:pt x="104" y="101"/>
                </a:lnTo>
                <a:lnTo>
                  <a:pt x="104" y="101"/>
                </a:lnTo>
                <a:lnTo>
                  <a:pt x="101" y="101"/>
                </a:lnTo>
                <a:lnTo>
                  <a:pt x="101" y="99"/>
                </a:lnTo>
                <a:lnTo>
                  <a:pt x="99" y="97"/>
                </a:lnTo>
                <a:lnTo>
                  <a:pt x="99" y="95"/>
                </a:lnTo>
                <a:lnTo>
                  <a:pt x="97" y="95"/>
                </a:lnTo>
                <a:lnTo>
                  <a:pt x="99" y="93"/>
                </a:lnTo>
                <a:lnTo>
                  <a:pt x="97" y="93"/>
                </a:lnTo>
                <a:lnTo>
                  <a:pt x="95" y="90"/>
                </a:lnTo>
                <a:lnTo>
                  <a:pt x="95" y="88"/>
                </a:lnTo>
                <a:lnTo>
                  <a:pt x="93" y="86"/>
                </a:lnTo>
                <a:lnTo>
                  <a:pt x="91" y="84"/>
                </a:lnTo>
                <a:lnTo>
                  <a:pt x="87" y="80"/>
                </a:lnTo>
                <a:lnTo>
                  <a:pt x="87" y="80"/>
                </a:lnTo>
                <a:lnTo>
                  <a:pt x="87" y="78"/>
                </a:lnTo>
                <a:lnTo>
                  <a:pt x="87" y="76"/>
                </a:lnTo>
                <a:lnTo>
                  <a:pt x="87" y="74"/>
                </a:lnTo>
                <a:lnTo>
                  <a:pt x="85" y="74"/>
                </a:lnTo>
                <a:lnTo>
                  <a:pt x="85" y="71"/>
                </a:lnTo>
                <a:lnTo>
                  <a:pt x="85" y="71"/>
                </a:lnTo>
                <a:lnTo>
                  <a:pt x="85" y="71"/>
                </a:lnTo>
                <a:lnTo>
                  <a:pt x="82" y="69"/>
                </a:lnTo>
                <a:lnTo>
                  <a:pt x="82" y="69"/>
                </a:lnTo>
                <a:lnTo>
                  <a:pt x="80" y="65"/>
                </a:lnTo>
                <a:lnTo>
                  <a:pt x="78" y="65"/>
                </a:lnTo>
                <a:lnTo>
                  <a:pt x="78" y="65"/>
                </a:lnTo>
                <a:lnTo>
                  <a:pt x="78" y="65"/>
                </a:lnTo>
                <a:lnTo>
                  <a:pt x="78" y="63"/>
                </a:lnTo>
                <a:lnTo>
                  <a:pt x="78" y="63"/>
                </a:lnTo>
                <a:lnTo>
                  <a:pt x="76" y="63"/>
                </a:lnTo>
                <a:lnTo>
                  <a:pt x="74" y="61"/>
                </a:lnTo>
                <a:lnTo>
                  <a:pt x="74" y="59"/>
                </a:lnTo>
                <a:lnTo>
                  <a:pt x="72" y="55"/>
                </a:lnTo>
                <a:lnTo>
                  <a:pt x="70" y="55"/>
                </a:lnTo>
                <a:lnTo>
                  <a:pt x="68" y="52"/>
                </a:lnTo>
                <a:lnTo>
                  <a:pt x="66" y="50"/>
                </a:lnTo>
                <a:lnTo>
                  <a:pt x="61" y="48"/>
                </a:lnTo>
                <a:lnTo>
                  <a:pt x="61" y="46"/>
                </a:lnTo>
                <a:lnTo>
                  <a:pt x="59" y="44"/>
                </a:lnTo>
                <a:lnTo>
                  <a:pt x="59" y="42"/>
                </a:lnTo>
                <a:lnTo>
                  <a:pt x="57" y="42"/>
                </a:lnTo>
                <a:lnTo>
                  <a:pt x="59" y="36"/>
                </a:lnTo>
                <a:lnTo>
                  <a:pt x="57" y="36"/>
                </a:lnTo>
                <a:lnTo>
                  <a:pt x="57" y="31"/>
                </a:lnTo>
                <a:lnTo>
                  <a:pt x="57" y="29"/>
                </a:lnTo>
                <a:lnTo>
                  <a:pt x="55" y="27"/>
                </a:lnTo>
                <a:lnTo>
                  <a:pt x="55" y="25"/>
                </a:lnTo>
                <a:lnTo>
                  <a:pt x="55" y="19"/>
                </a:lnTo>
                <a:lnTo>
                  <a:pt x="55" y="17"/>
                </a:lnTo>
                <a:lnTo>
                  <a:pt x="55" y="14"/>
                </a:lnTo>
                <a:lnTo>
                  <a:pt x="55" y="14"/>
                </a:lnTo>
                <a:lnTo>
                  <a:pt x="53" y="12"/>
                </a:lnTo>
                <a:lnTo>
                  <a:pt x="57" y="14"/>
                </a:lnTo>
                <a:lnTo>
                  <a:pt x="57" y="14"/>
                </a:lnTo>
                <a:lnTo>
                  <a:pt x="59" y="14"/>
                </a:lnTo>
                <a:lnTo>
                  <a:pt x="59" y="17"/>
                </a:lnTo>
                <a:lnTo>
                  <a:pt x="63" y="19"/>
                </a:lnTo>
                <a:lnTo>
                  <a:pt x="66" y="21"/>
                </a:lnTo>
                <a:lnTo>
                  <a:pt x="68" y="19"/>
                </a:lnTo>
                <a:lnTo>
                  <a:pt x="68" y="19"/>
                </a:lnTo>
                <a:lnTo>
                  <a:pt x="68" y="19"/>
                </a:lnTo>
                <a:lnTo>
                  <a:pt x="70" y="19"/>
                </a:lnTo>
                <a:lnTo>
                  <a:pt x="72" y="19"/>
                </a:lnTo>
                <a:lnTo>
                  <a:pt x="72" y="19"/>
                </a:lnTo>
                <a:lnTo>
                  <a:pt x="74" y="21"/>
                </a:lnTo>
                <a:lnTo>
                  <a:pt x="74" y="23"/>
                </a:lnTo>
                <a:lnTo>
                  <a:pt x="76" y="23"/>
                </a:lnTo>
                <a:lnTo>
                  <a:pt x="80" y="25"/>
                </a:lnTo>
                <a:lnTo>
                  <a:pt x="80" y="25"/>
                </a:lnTo>
                <a:lnTo>
                  <a:pt x="82" y="25"/>
                </a:lnTo>
                <a:lnTo>
                  <a:pt x="82" y="25"/>
                </a:lnTo>
                <a:lnTo>
                  <a:pt x="82" y="27"/>
                </a:lnTo>
                <a:lnTo>
                  <a:pt x="82" y="27"/>
                </a:lnTo>
                <a:lnTo>
                  <a:pt x="82" y="27"/>
                </a:lnTo>
                <a:lnTo>
                  <a:pt x="82" y="27"/>
                </a:lnTo>
                <a:lnTo>
                  <a:pt x="82" y="27"/>
                </a:lnTo>
                <a:lnTo>
                  <a:pt x="82" y="29"/>
                </a:lnTo>
                <a:lnTo>
                  <a:pt x="82" y="31"/>
                </a:lnTo>
                <a:lnTo>
                  <a:pt x="82" y="33"/>
                </a:lnTo>
                <a:lnTo>
                  <a:pt x="85" y="36"/>
                </a:lnTo>
                <a:lnTo>
                  <a:pt x="87" y="40"/>
                </a:lnTo>
                <a:lnTo>
                  <a:pt x="87" y="42"/>
                </a:lnTo>
                <a:lnTo>
                  <a:pt x="87" y="46"/>
                </a:lnTo>
                <a:lnTo>
                  <a:pt x="89" y="46"/>
                </a:lnTo>
                <a:lnTo>
                  <a:pt x="89" y="46"/>
                </a:lnTo>
                <a:lnTo>
                  <a:pt x="89" y="50"/>
                </a:lnTo>
                <a:lnTo>
                  <a:pt x="93" y="52"/>
                </a:lnTo>
                <a:lnTo>
                  <a:pt x="93" y="55"/>
                </a:lnTo>
                <a:lnTo>
                  <a:pt x="93" y="55"/>
                </a:lnTo>
                <a:lnTo>
                  <a:pt x="93" y="57"/>
                </a:lnTo>
                <a:lnTo>
                  <a:pt x="93" y="57"/>
                </a:lnTo>
                <a:lnTo>
                  <a:pt x="95" y="57"/>
                </a:lnTo>
                <a:lnTo>
                  <a:pt x="95" y="59"/>
                </a:lnTo>
                <a:lnTo>
                  <a:pt x="95" y="61"/>
                </a:lnTo>
                <a:lnTo>
                  <a:pt x="97" y="63"/>
                </a:lnTo>
                <a:lnTo>
                  <a:pt x="99" y="65"/>
                </a:lnTo>
                <a:lnTo>
                  <a:pt x="99" y="65"/>
                </a:lnTo>
                <a:lnTo>
                  <a:pt x="99" y="65"/>
                </a:lnTo>
                <a:lnTo>
                  <a:pt x="101" y="67"/>
                </a:lnTo>
                <a:lnTo>
                  <a:pt x="101" y="69"/>
                </a:lnTo>
                <a:lnTo>
                  <a:pt x="104" y="69"/>
                </a:lnTo>
                <a:lnTo>
                  <a:pt x="106" y="71"/>
                </a:lnTo>
                <a:lnTo>
                  <a:pt x="110" y="76"/>
                </a:lnTo>
                <a:lnTo>
                  <a:pt x="112" y="78"/>
                </a:lnTo>
                <a:lnTo>
                  <a:pt x="114" y="80"/>
                </a:lnTo>
                <a:lnTo>
                  <a:pt x="114" y="80"/>
                </a:lnTo>
                <a:lnTo>
                  <a:pt x="116" y="80"/>
                </a:lnTo>
                <a:lnTo>
                  <a:pt x="118" y="80"/>
                </a:lnTo>
                <a:lnTo>
                  <a:pt x="120" y="80"/>
                </a:lnTo>
                <a:lnTo>
                  <a:pt x="120" y="82"/>
                </a:lnTo>
                <a:lnTo>
                  <a:pt x="120" y="84"/>
                </a:lnTo>
                <a:lnTo>
                  <a:pt x="120" y="86"/>
                </a:lnTo>
                <a:lnTo>
                  <a:pt x="120" y="86"/>
                </a:lnTo>
                <a:lnTo>
                  <a:pt x="120" y="88"/>
                </a:lnTo>
                <a:lnTo>
                  <a:pt x="123" y="88"/>
                </a:lnTo>
                <a:lnTo>
                  <a:pt x="123" y="90"/>
                </a:lnTo>
                <a:lnTo>
                  <a:pt x="125" y="93"/>
                </a:lnTo>
                <a:lnTo>
                  <a:pt x="129" y="93"/>
                </a:lnTo>
                <a:lnTo>
                  <a:pt x="131" y="95"/>
                </a:lnTo>
                <a:lnTo>
                  <a:pt x="131" y="95"/>
                </a:lnTo>
                <a:lnTo>
                  <a:pt x="131" y="97"/>
                </a:lnTo>
                <a:lnTo>
                  <a:pt x="131" y="99"/>
                </a:lnTo>
                <a:lnTo>
                  <a:pt x="133" y="99"/>
                </a:lnTo>
                <a:lnTo>
                  <a:pt x="133" y="99"/>
                </a:lnTo>
                <a:lnTo>
                  <a:pt x="137" y="99"/>
                </a:lnTo>
                <a:lnTo>
                  <a:pt x="139" y="101"/>
                </a:lnTo>
                <a:lnTo>
                  <a:pt x="142" y="103"/>
                </a:lnTo>
                <a:lnTo>
                  <a:pt x="142" y="103"/>
                </a:lnTo>
                <a:lnTo>
                  <a:pt x="142" y="105"/>
                </a:lnTo>
                <a:lnTo>
                  <a:pt x="142" y="105"/>
                </a:lnTo>
                <a:lnTo>
                  <a:pt x="142" y="107"/>
                </a:lnTo>
                <a:lnTo>
                  <a:pt x="142" y="107"/>
                </a:lnTo>
                <a:lnTo>
                  <a:pt x="142" y="105"/>
                </a:lnTo>
                <a:lnTo>
                  <a:pt x="139" y="107"/>
                </a:lnTo>
                <a:lnTo>
                  <a:pt x="139" y="107"/>
                </a:lnTo>
                <a:lnTo>
                  <a:pt x="137" y="110"/>
                </a:lnTo>
                <a:lnTo>
                  <a:pt x="137" y="116"/>
                </a:lnTo>
                <a:lnTo>
                  <a:pt x="139" y="116"/>
                </a:lnTo>
                <a:lnTo>
                  <a:pt x="139" y="118"/>
                </a:lnTo>
                <a:lnTo>
                  <a:pt x="142" y="118"/>
                </a:lnTo>
                <a:lnTo>
                  <a:pt x="144" y="118"/>
                </a:lnTo>
                <a:lnTo>
                  <a:pt x="144" y="116"/>
                </a:lnTo>
                <a:lnTo>
                  <a:pt x="146" y="116"/>
                </a:lnTo>
                <a:lnTo>
                  <a:pt x="146" y="116"/>
                </a:lnTo>
                <a:lnTo>
                  <a:pt x="146" y="116"/>
                </a:lnTo>
                <a:lnTo>
                  <a:pt x="144" y="118"/>
                </a:lnTo>
                <a:lnTo>
                  <a:pt x="144" y="118"/>
                </a:lnTo>
                <a:lnTo>
                  <a:pt x="144" y="118"/>
                </a:lnTo>
                <a:lnTo>
                  <a:pt x="144" y="120"/>
                </a:lnTo>
                <a:lnTo>
                  <a:pt x="146" y="118"/>
                </a:lnTo>
                <a:lnTo>
                  <a:pt x="146" y="118"/>
                </a:lnTo>
                <a:lnTo>
                  <a:pt x="148" y="118"/>
                </a:lnTo>
                <a:lnTo>
                  <a:pt x="148" y="120"/>
                </a:lnTo>
                <a:lnTo>
                  <a:pt x="148" y="120"/>
                </a:lnTo>
                <a:lnTo>
                  <a:pt x="152" y="122"/>
                </a:lnTo>
                <a:lnTo>
                  <a:pt x="154" y="124"/>
                </a:lnTo>
                <a:lnTo>
                  <a:pt x="158" y="126"/>
                </a:lnTo>
                <a:lnTo>
                  <a:pt x="158" y="126"/>
                </a:lnTo>
                <a:lnTo>
                  <a:pt x="158" y="126"/>
                </a:lnTo>
                <a:lnTo>
                  <a:pt x="158" y="126"/>
                </a:lnTo>
                <a:lnTo>
                  <a:pt x="156" y="126"/>
                </a:lnTo>
                <a:lnTo>
                  <a:pt x="156" y="126"/>
                </a:lnTo>
                <a:lnTo>
                  <a:pt x="156" y="126"/>
                </a:lnTo>
                <a:lnTo>
                  <a:pt x="154" y="126"/>
                </a:lnTo>
                <a:lnTo>
                  <a:pt x="156" y="126"/>
                </a:lnTo>
                <a:lnTo>
                  <a:pt x="158" y="131"/>
                </a:lnTo>
                <a:lnTo>
                  <a:pt x="158" y="133"/>
                </a:lnTo>
                <a:lnTo>
                  <a:pt x="161" y="133"/>
                </a:lnTo>
                <a:lnTo>
                  <a:pt x="163" y="135"/>
                </a:lnTo>
                <a:lnTo>
                  <a:pt x="165" y="135"/>
                </a:lnTo>
                <a:lnTo>
                  <a:pt x="165" y="135"/>
                </a:lnTo>
                <a:lnTo>
                  <a:pt x="165" y="135"/>
                </a:lnTo>
                <a:lnTo>
                  <a:pt x="167" y="135"/>
                </a:lnTo>
                <a:lnTo>
                  <a:pt x="167" y="135"/>
                </a:lnTo>
                <a:lnTo>
                  <a:pt x="167" y="137"/>
                </a:lnTo>
                <a:lnTo>
                  <a:pt x="167" y="137"/>
                </a:lnTo>
                <a:lnTo>
                  <a:pt x="167" y="137"/>
                </a:lnTo>
                <a:lnTo>
                  <a:pt x="163" y="135"/>
                </a:lnTo>
                <a:lnTo>
                  <a:pt x="163" y="135"/>
                </a:lnTo>
                <a:lnTo>
                  <a:pt x="173" y="143"/>
                </a:lnTo>
                <a:lnTo>
                  <a:pt x="175" y="145"/>
                </a:lnTo>
                <a:lnTo>
                  <a:pt x="180" y="150"/>
                </a:lnTo>
                <a:lnTo>
                  <a:pt x="182" y="152"/>
                </a:lnTo>
                <a:lnTo>
                  <a:pt x="184" y="156"/>
                </a:lnTo>
                <a:lnTo>
                  <a:pt x="186" y="158"/>
                </a:lnTo>
                <a:lnTo>
                  <a:pt x="190" y="162"/>
                </a:lnTo>
                <a:lnTo>
                  <a:pt x="190" y="162"/>
                </a:lnTo>
                <a:lnTo>
                  <a:pt x="192" y="164"/>
                </a:lnTo>
                <a:lnTo>
                  <a:pt x="194" y="171"/>
                </a:lnTo>
                <a:lnTo>
                  <a:pt x="194" y="175"/>
                </a:lnTo>
                <a:lnTo>
                  <a:pt x="196" y="177"/>
                </a:lnTo>
                <a:lnTo>
                  <a:pt x="199" y="179"/>
                </a:lnTo>
                <a:lnTo>
                  <a:pt x="199" y="181"/>
                </a:lnTo>
                <a:lnTo>
                  <a:pt x="203" y="183"/>
                </a:lnTo>
                <a:lnTo>
                  <a:pt x="201" y="186"/>
                </a:lnTo>
                <a:lnTo>
                  <a:pt x="203" y="188"/>
                </a:lnTo>
                <a:lnTo>
                  <a:pt x="201" y="190"/>
                </a:lnTo>
                <a:lnTo>
                  <a:pt x="201" y="190"/>
                </a:lnTo>
                <a:lnTo>
                  <a:pt x="199" y="192"/>
                </a:lnTo>
                <a:lnTo>
                  <a:pt x="199" y="194"/>
                </a:lnTo>
                <a:lnTo>
                  <a:pt x="196" y="194"/>
                </a:lnTo>
                <a:lnTo>
                  <a:pt x="199" y="194"/>
                </a:lnTo>
                <a:lnTo>
                  <a:pt x="199" y="194"/>
                </a:lnTo>
                <a:lnTo>
                  <a:pt x="201" y="194"/>
                </a:lnTo>
                <a:lnTo>
                  <a:pt x="201" y="196"/>
                </a:lnTo>
                <a:lnTo>
                  <a:pt x="201" y="196"/>
                </a:lnTo>
                <a:lnTo>
                  <a:pt x="201" y="198"/>
                </a:lnTo>
                <a:lnTo>
                  <a:pt x="199" y="198"/>
                </a:lnTo>
                <a:lnTo>
                  <a:pt x="196" y="198"/>
                </a:lnTo>
                <a:lnTo>
                  <a:pt x="196" y="200"/>
                </a:lnTo>
                <a:lnTo>
                  <a:pt x="194" y="200"/>
                </a:lnTo>
                <a:lnTo>
                  <a:pt x="196" y="202"/>
                </a:lnTo>
                <a:lnTo>
                  <a:pt x="196" y="202"/>
                </a:lnTo>
                <a:lnTo>
                  <a:pt x="196" y="205"/>
                </a:lnTo>
                <a:lnTo>
                  <a:pt x="199" y="207"/>
                </a:lnTo>
                <a:lnTo>
                  <a:pt x="201" y="211"/>
                </a:lnTo>
                <a:lnTo>
                  <a:pt x="203" y="213"/>
                </a:lnTo>
                <a:lnTo>
                  <a:pt x="205" y="215"/>
                </a:lnTo>
                <a:lnTo>
                  <a:pt x="207" y="217"/>
                </a:lnTo>
                <a:lnTo>
                  <a:pt x="211" y="219"/>
                </a:lnTo>
                <a:lnTo>
                  <a:pt x="213" y="222"/>
                </a:lnTo>
                <a:lnTo>
                  <a:pt x="215" y="222"/>
                </a:lnTo>
                <a:lnTo>
                  <a:pt x="220" y="224"/>
                </a:lnTo>
                <a:lnTo>
                  <a:pt x="222" y="226"/>
                </a:lnTo>
                <a:lnTo>
                  <a:pt x="226" y="228"/>
                </a:lnTo>
                <a:lnTo>
                  <a:pt x="226" y="230"/>
                </a:lnTo>
                <a:lnTo>
                  <a:pt x="228" y="232"/>
                </a:lnTo>
                <a:lnTo>
                  <a:pt x="234" y="234"/>
                </a:lnTo>
                <a:lnTo>
                  <a:pt x="241" y="236"/>
                </a:lnTo>
                <a:lnTo>
                  <a:pt x="243" y="238"/>
                </a:lnTo>
                <a:lnTo>
                  <a:pt x="247" y="238"/>
                </a:lnTo>
                <a:lnTo>
                  <a:pt x="251" y="238"/>
                </a:lnTo>
                <a:lnTo>
                  <a:pt x="251" y="238"/>
                </a:lnTo>
                <a:lnTo>
                  <a:pt x="253" y="238"/>
                </a:lnTo>
                <a:lnTo>
                  <a:pt x="256" y="241"/>
                </a:lnTo>
                <a:lnTo>
                  <a:pt x="258" y="243"/>
                </a:lnTo>
                <a:lnTo>
                  <a:pt x="260" y="245"/>
                </a:lnTo>
                <a:lnTo>
                  <a:pt x="260" y="245"/>
                </a:lnTo>
                <a:lnTo>
                  <a:pt x="264" y="247"/>
                </a:lnTo>
                <a:lnTo>
                  <a:pt x="266" y="249"/>
                </a:lnTo>
                <a:lnTo>
                  <a:pt x="268" y="251"/>
                </a:lnTo>
                <a:lnTo>
                  <a:pt x="275" y="253"/>
                </a:lnTo>
                <a:lnTo>
                  <a:pt x="279" y="253"/>
                </a:lnTo>
                <a:lnTo>
                  <a:pt x="281" y="255"/>
                </a:lnTo>
                <a:lnTo>
                  <a:pt x="285" y="257"/>
                </a:lnTo>
                <a:lnTo>
                  <a:pt x="291" y="260"/>
                </a:lnTo>
                <a:lnTo>
                  <a:pt x="296" y="260"/>
                </a:lnTo>
                <a:lnTo>
                  <a:pt x="298" y="262"/>
                </a:lnTo>
                <a:lnTo>
                  <a:pt x="300" y="262"/>
                </a:lnTo>
                <a:lnTo>
                  <a:pt x="304" y="264"/>
                </a:lnTo>
                <a:lnTo>
                  <a:pt x="310" y="266"/>
                </a:lnTo>
                <a:lnTo>
                  <a:pt x="315" y="270"/>
                </a:lnTo>
                <a:lnTo>
                  <a:pt x="325" y="270"/>
                </a:lnTo>
                <a:lnTo>
                  <a:pt x="329" y="274"/>
                </a:lnTo>
                <a:lnTo>
                  <a:pt x="334" y="274"/>
                </a:lnTo>
                <a:lnTo>
                  <a:pt x="336" y="274"/>
                </a:lnTo>
                <a:lnTo>
                  <a:pt x="340" y="274"/>
                </a:lnTo>
                <a:lnTo>
                  <a:pt x="346" y="270"/>
                </a:lnTo>
                <a:lnTo>
                  <a:pt x="351" y="270"/>
                </a:lnTo>
                <a:lnTo>
                  <a:pt x="355" y="266"/>
                </a:lnTo>
                <a:lnTo>
                  <a:pt x="359" y="266"/>
                </a:lnTo>
                <a:lnTo>
                  <a:pt x="361" y="266"/>
                </a:lnTo>
                <a:lnTo>
                  <a:pt x="361" y="266"/>
                </a:lnTo>
                <a:lnTo>
                  <a:pt x="359" y="266"/>
                </a:lnTo>
                <a:lnTo>
                  <a:pt x="357" y="266"/>
                </a:lnTo>
                <a:lnTo>
                  <a:pt x="357" y="264"/>
                </a:lnTo>
                <a:lnTo>
                  <a:pt x="359" y="264"/>
                </a:lnTo>
                <a:lnTo>
                  <a:pt x="359" y="264"/>
                </a:lnTo>
                <a:lnTo>
                  <a:pt x="359" y="264"/>
                </a:lnTo>
                <a:lnTo>
                  <a:pt x="361" y="264"/>
                </a:lnTo>
                <a:lnTo>
                  <a:pt x="361" y="264"/>
                </a:lnTo>
                <a:lnTo>
                  <a:pt x="361" y="266"/>
                </a:lnTo>
                <a:lnTo>
                  <a:pt x="361" y="266"/>
                </a:lnTo>
                <a:lnTo>
                  <a:pt x="363" y="264"/>
                </a:lnTo>
                <a:lnTo>
                  <a:pt x="363" y="264"/>
                </a:lnTo>
                <a:lnTo>
                  <a:pt x="363" y="264"/>
                </a:lnTo>
                <a:lnTo>
                  <a:pt x="363" y="266"/>
                </a:lnTo>
                <a:lnTo>
                  <a:pt x="363" y="266"/>
                </a:lnTo>
                <a:lnTo>
                  <a:pt x="365" y="266"/>
                </a:lnTo>
                <a:lnTo>
                  <a:pt x="374" y="270"/>
                </a:lnTo>
                <a:lnTo>
                  <a:pt x="372" y="268"/>
                </a:lnTo>
                <a:lnTo>
                  <a:pt x="370" y="268"/>
                </a:lnTo>
                <a:lnTo>
                  <a:pt x="370" y="266"/>
                </a:lnTo>
                <a:lnTo>
                  <a:pt x="367" y="266"/>
                </a:lnTo>
                <a:lnTo>
                  <a:pt x="367" y="266"/>
                </a:lnTo>
                <a:lnTo>
                  <a:pt x="367" y="266"/>
                </a:lnTo>
                <a:lnTo>
                  <a:pt x="367" y="266"/>
                </a:lnTo>
                <a:lnTo>
                  <a:pt x="367" y="266"/>
                </a:lnTo>
                <a:lnTo>
                  <a:pt x="367" y="266"/>
                </a:lnTo>
                <a:lnTo>
                  <a:pt x="370" y="266"/>
                </a:lnTo>
                <a:lnTo>
                  <a:pt x="372" y="268"/>
                </a:lnTo>
                <a:lnTo>
                  <a:pt x="374" y="268"/>
                </a:lnTo>
                <a:lnTo>
                  <a:pt x="378" y="270"/>
                </a:lnTo>
                <a:lnTo>
                  <a:pt x="380" y="272"/>
                </a:lnTo>
                <a:lnTo>
                  <a:pt x="386" y="279"/>
                </a:lnTo>
                <a:lnTo>
                  <a:pt x="389" y="281"/>
                </a:lnTo>
                <a:lnTo>
                  <a:pt x="389" y="281"/>
                </a:lnTo>
                <a:lnTo>
                  <a:pt x="391" y="283"/>
                </a:lnTo>
                <a:lnTo>
                  <a:pt x="395" y="287"/>
                </a:lnTo>
                <a:lnTo>
                  <a:pt x="399" y="291"/>
                </a:lnTo>
                <a:lnTo>
                  <a:pt x="399" y="291"/>
                </a:lnTo>
                <a:lnTo>
                  <a:pt x="401" y="291"/>
                </a:lnTo>
                <a:lnTo>
                  <a:pt x="401" y="291"/>
                </a:lnTo>
                <a:lnTo>
                  <a:pt x="401" y="289"/>
                </a:lnTo>
                <a:lnTo>
                  <a:pt x="401" y="289"/>
                </a:lnTo>
                <a:lnTo>
                  <a:pt x="401" y="287"/>
                </a:lnTo>
                <a:lnTo>
                  <a:pt x="401" y="287"/>
                </a:lnTo>
                <a:lnTo>
                  <a:pt x="401" y="285"/>
                </a:lnTo>
                <a:lnTo>
                  <a:pt x="401" y="285"/>
                </a:lnTo>
                <a:lnTo>
                  <a:pt x="401" y="285"/>
                </a:lnTo>
                <a:lnTo>
                  <a:pt x="403" y="283"/>
                </a:lnTo>
                <a:lnTo>
                  <a:pt x="401" y="281"/>
                </a:lnTo>
                <a:lnTo>
                  <a:pt x="401" y="281"/>
                </a:lnTo>
                <a:lnTo>
                  <a:pt x="401" y="281"/>
                </a:lnTo>
                <a:lnTo>
                  <a:pt x="401" y="276"/>
                </a:lnTo>
                <a:lnTo>
                  <a:pt x="403" y="274"/>
                </a:lnTo>
                <a:lnTo>
                  <a:pt x="405" y="270"/>
                </a:lnTo>
                <a:lnTo>
                  <a:pt x="408" y="268"/>
                </a:lnTo>
                <a:lnTo>
                  <a:pt x="412" y="268"/>
                </a:lnTo>
                <a:lnTo>
                  <a:pt x="416" y="268"/>
                </a:lnTo>
                <a:lnTo>
                  <a:pt x="418" y="268"/>
                </a:lnTo>
                <a:lnTo>
                  <a:pt x="422" y="268"/>
                </a:lnTo>
                <a:lnTo>
                  <a:pt x="427" y="268"/>
                </a:lnTo>
                <a:lnTo>
                  <a:pt x="427" y="268"/>
                </a:lnTo>
                <a:lnTo>
                  <a:pt x="427" y="266"/>
                </a:lnTo>
                <a:lnTo>
                  <a:pt x="427" y="266"/>
                </a:lnTo>
                <a:lnTo>
                  <a:pt x="427" y="264"/>
                </a:lnTo>
                <a:lnTo>
                  <a:pt x="427" y="264"/>
                </a:lnTo>
                <a:lnTo>
                  <a:pt x="427" y="262"/>
                </a:lnTo>
                <a:lnTo>
                  <a:pt x="424" y="262"/>
                </a:lnTo>
                <a:lnTo>
                  <a:pt x="424" y="262"/>
                </a:lnTo>
                <a:lnTo>
                  <a:pt x="424" y="260"/>
                </a:lnTo>
                <a:lnTo>
                  <a:pt x="424" y="260"/>
                </a:lnTo>
                <a:lnTo>
                  <a:pt x="422" y="257"/>
                </a:lnTo>
                <a:lnTo>
                  <a:pt x="422" y="257"/>
                </a:lnTo>
                <a:lnTo>
                  <a:pt x="418" y="255"/>
                </a:lnTo>
                <a:lnTo>
                  <a:pt x="416" y="253"/>
                </a:lnTo>
                <a:lnTo>
                  <a:pt x="416" y="251"/>
                </a:lnTo>
                <a:lnTo>
                  <a:pt x="414" y="251"/>
                </a:lnTo>
                <a:lnTo>
                  <a:pt x="412" y="251"/>
                </a:lnTo>
                <a:lnTo>
                  <a:pt x="412" y="249"/>
                </a:lnTo>
                <a:lnTo>
                  <a:pt x="416" y="249"/>
                </a:lnTo>
                <a:lnTo>
                  <a:pt x="418" y="249"/>
                </a:lnTo>
                <a:lnTo>
                  <a:pt x="418" y="247"/>
                </a:lnTo>
                <a:lnTo>
                  <a:pt x="418" y="245"/>
                </a:lnTo>
                <a:lnTo>
                  <a:pt x="418" y="241"/>
                </a:lnTo>
                <a:lnTo>
                  <a:pt x="424" y="241"/>
                </a:lnTo>
                <a:lnTo>
                  <a:pt x="431" y="241"/>
                </a:lnTo>
                <a:lnTo>
                  <a:pt x="437" y="241"/>
                </a:lnTo>
                <a:lnTo>
                  <a:pt x="443" y="241"/>
                </a:lnTo>
                <a:lnTo>
                  <a:pt x="448" y="241"/>
                </a:lnTo>
                <a:lnTo>
                  <a:pt x="448" y="241"/>
                </a:lnTo>
                <a:lnTo>
                  <a:pt x="448" y="238"/>
                </a:lnTo>
                <a:lnTo>
                  <a:pt x="448" y="238"/>
                </a:lnTo>
                <a:lnTo>
                  <a:pt x="450" y="238"/>
                </a:lnTo>
                <a:lnTo>
                  <a:pt x="450" y="241"/>
                </a:lnTo>
                <a:lnTo>
                  <a:pt x="452" y="238"/>
                </a:lnTo>
                <a:lnTo>
                  <a:pt x="452" y="238"/>
                </a:lnTo>
                <a:lnTo>
                  <a:pt x="454" y="236"/>
                </a:lnTo>
                <a:lnTo>
                  <a:pt x="456" y="234"/>
                </a:lnTo>
                <a:lnTo>
                  <a:pt x="456" y="232"/>
                </a:lnTo>
                <a:lnTo>
                  <a:pt x="458" y="230"/>
                </a:lnTo>
                <a:lnTo>
                  <a:pt x="458" y="230"/>
                </a:lnTo>
                <a:lnTo>
                  <a:pt x="460" y="230"/>
                </a:lnTo>
                <a:lnTo>
                  <a:pt x="460" y="230"/>
                </a:lnTo>
                <a:lnTo>
                  <a:pt x="462" y="228"/>
                </a:lnTo>
                <a:lnTo>
                  <a:pt x="462" y="228"/>
                </a:lnTo>
                <a:lnTo>
                  <a:pt x="462" y="226"/>
                </a:lnTo>
                <a:lnTo>
                  <a:pt x="462" y="226"/>
                </a:lnTo>
                <a:lnTo>
                  <a:pt x="465" y="226"/>
                </a:lnTo>
                <a:lnTo>
                  <a:pt x="465" y="226"/>
                </a:lnTo>
                <a:lnTo>
                  <a:pt x="465" y="230"/>
                </a:lnTo>
                <a:lnTo>
                  <a:pt x="465" y="230"/>
                </a:lnTo>
                <a:lnTo>
                  <a:pt x="465" y="232"/>
                </a:lnTo>
                <a:lnTo>
                  <a:pt x="467" y="234"/>
                </a:lnTo>
                <a:lnTo>
                  <a:pt x="467" y="234"/>
                </a:lnTo>
                <a:lnTo>
                  <a:pt x="467" y="232"/>
                </a:lnTo>
                <a:lnTo>
                  <a:pt x="469" y="232"/>
                </a:lnTo>
                <a:lnTo>
                  <a:pt x="469" y="228"/>
                </a:lnTo>
                <a:lnTo>
                  <a:pt x="469" y="226"/>
                </a:lnTo>
                <a:lnTo>
                  <a:pt x="471" y="222"/>
                </a:lnTo>
                <a:lnTo>
                  <a:pt x="473" y="217"/>
                </a:lnTo>
                <a:lnTo>
                  <a:pt x="471" y="217"/>
                </a:lnTo>
                <a:lnTo>
                  <a:pt x="471" y="217"/>
                </a:lnTo>
                <a:lnTo>
                  <a:pt x="471" y="219"/>
                </a:lnTo>
                <a:lnTo>
                  <a:pt x="469" y="219"/>
                </a:lnTo>
                <a:lnTo>
                  <a:pt x="469" y="217"/>
                </a:lnTo>
                <a:lnTo>
                  <a:pt x="471" y="217"/>
                </a:lnTo>
                <a:lnTo>
                  <a:pt x="471" y="215"/>
                </a:lnTo>
                <a:lnTo>
                  <a:pt x="471" y="215"/>
                </a:lnTo>
                <a:lnTo>
                  <a:pt x="473" y="215"/>
                </a:lnTo>
                <a:lnTo>
                  <a:pt x="473" y="215"/>
                </a:lnTo>
                <a:lnTo>
                  <a:pt x="473" y="213"/>
                </a:lnTo>
                <a:lnTo>
                  <a:pt x="473" y="213"/>
                </a:lnTo>
                <a:lnTo>
                  <a:pt x="471" y="213"/>
                </a:lnTo>
                <a:lnTo>
                  <a:pt x="471" y="213"/>
                </a:lnTo>
                <a:lnTo>
                  <a:pt x="471" y="213"/>
                </a:lnTo>
                <a:lnTo>
                  <a:pt x="469" y="213"/>
                </a:lnTo>
                <a:lnTo>
                  <a:pt x="469" y="213"/>
                </a:lnTo>
                <a:lnTo>
                  <a:pt x="471" y="211"/>
                </a:lnTo>
                <a:lnTo>
                  <a:pt x="473" y="209"/>
                </a:lnTo>
                <a:lnTo>
                  <a:pt x="473" y="209"/>
                </a:lnTo>
                <a:lnTo>
                  <a:pt x="473" y="209"/>
                </a:lnTo>
                <a:lnTo>
                  <a:pt x="473" y="209"/>
                </a:lnTo>
                <a:lnTo>
                  <a:pt x="473" y="207"/>
                </a:lnTo>
                <a:lnTo>
                  <a:pt x="473" y="205"/>
                </a:lnTo>
                <a:lnTo>
                  <a:pt x="473" y="202"/>
                </a:lnTo>
                <a:lnTo>
                  <a:pt x="477" y="198"/>
                </a:lnTo>
                <a:lnTo>
                  <a:pt x="479" y="196"/>
                </a:lnTo>
                <a:lnTo>
                  <a:pt x="481" y="194"/>
                </a:lnTo>
                <a:lnTo>
                  <a:pt x="481" y="192"/>
                </a:lnTo>
                <a:close/>
                <a:moveTo>
                  <a:pt x="78" y="57"/>
                </a:moveTo>
                <a:lnTo>
                  <a:pt x="78" y="55"/>
                </a:lnTo>
                <a:lnTo>
                  <a:pt x="76" y="52"/>
                </a:lnTo>
                <a:lnTo>
                  <a:pt x="76" y="52"/>
                </a:lnTo>
                <a:lnTo>
                  <a:pt x="74" y="52"/>
                </a:lnTo>
                <a:lnTo>
                  <a:pt x="74" y="55"/>
                </a:lnTo>
                <a:lnTo>
                  <a:pt x="74" y="55"/>
                </a:lnTo>
                <a:lnTo>
                  <a:pt x="76" y="57"/>
                </a:lnTo>
                <a:lnTo>
                  <a:pt x="78" y="61"/>
                </a:lnTo>
                <a:lnTo>
                  <a:pt x="80" y="61"/>
                </a:lnTo>
                <a:lnTo>
                  <a:pt x="80" y="61"/>
                </a:lnTo>
                <a:lnTo>
                  <a:pt x="80" y="59"/>
                </a:lnTo>
                <a:lnTo>
                  <a:pt x="80" y="57"/>
                </a:lnTo>
                <a:lnTo>
                  <a:pt x="78" y="57"/>
                </a:lnTo>
                <a:close/>
                <a:moveTo>
                  <a:pt x="481" y="198"/>
                </a:moveTo>
                <a:lnTo>
                  <a:pt x="481" y="198"/>
                </a:lnTo>
                <a:lnTo>
                  <a:pt x="479" y="198"/>
                </a:lnTo>
                <a:lnTo>
                  <a:pt x="479" y="200"/>
                </a:lnTo>
                <a:lnTo>
                  <a:pt x="479" y="202"/>
                </a:lnTo>
                <a:lnTo>
                  <a:pt x="481" y="202"/>
                </a:lnTo>
                <a:lnTo>
                  <a:pt x="484" y="198"/>
                </a:lnTo>
                <a:lnTo>
                  <a:pt x="484" y="198"/>
                </a:lnTo>
                <a:lnTo>
                  <a:pt x="484" y="198"/>
                </a:lnTo>
                <a:lnTo>
                  <a:pt x="481" y="198"/>
                </a:lnTo>
                <a:close/>
                <a:moveTo>
                  <a:pt x="484" y="188"/>
                </a:moveTo>
                <a:lnTo>
                  <a:pt x="484" y="188"/>
                </a:lnTo>
                <a:lnTo>
                  <a:pt x="484" y="186"/>
                </a:lnTo>
                <a:lnTo>
                  <a:pt x="484" y="186"/>
                </a:lnTo>
                <a:lnTo>
                  <a:pt x="484" y="188"/>
                </a:lnTo>
                <a:lnTo>
                  <a:pt x="484" y="188"/>
                </a:lnTo>
                <a:lnTo>
                  <a:pt x="484" y="188"/>
                </a:lnTo>
                <a:lnTo>
                  <a:pt x="484" y="188"/>
                </a:lnTo>
                <a:close/>
                <a:moveTo>
                  <a:pt x="57" y="14"/>
                </a:moveTo>
                <a:lnTo>
                  <a:pt x="55" y="14"/>
                </a:lnTo>
                <a:lnTo>
                  <a:pt x="55" y="17"/>
                </a:lnTo>
                <a:lnTo>
                  <a:pt x="57" y="17"/>
                </a:lnTo>
                <a:lnTo>
                  <a:pt x="57" y="17"/>
                </a:lnTo>
                <a:lnTo>
                  <a:pt x="57" y="17"/>
                </a:lnTo>
                <a:lnTo>
                  <a:pt x="57" y="17"/>
                </a:lnTo>
                <a:lnTo>
                  <a:pt x="57" y="14"/>
                </a:lnTo>
                <a:close/>
                <a:moveTo>
                  <a:pt x="120" y="126"/>
                </a:moveTo>
                <a:lnTo>
                  <a:pt x="118" y="126"/>
                </a:lnTo>
                <a:lnTo>
                  <a:pt x="118" y="126"/>
                </a:lnTo>
                <a:lnTo>
                  <a:pt x="118" y="126"/>
                </a:lnTo>
                <a:lnTo>
                  <a:pt x="118" y="126"/>
                </a:lnTo>
                <a:lnTo>
                  <a:pt x="120" y="129"/>
                </a:lnTo>
                <a:lnTo>
                  <a:pt x="120" y="129"/>
                </a:lnTo>
                <a:lnTo>
                  <a:pt x="120" y="126"/>
                </a:lnTo>
                <a:lnTo>
                  <a:pt x="120" y="126"/>
                </a:lnTo>
                <a:close/>
                <a:moveTo>
                  <a:pt x="95" y="59"/>
                </a:moveTo>
                <a:lnTo>
                  <a:pt x="95" y="57"/>
                </a:lnTo>
                <a:lnTo>
                  <a:pt x="93" y="59"/>
                </a:lnTo>
                <a:lnTo>
                  <a:pt x="91" y="59"/>
                </a:lnTo>
                <a:lnTo>
                  <a:pt x="91" y="63"/>
                </a:lnTo>
                <a:lnTo>
                  <a:pt x="91" y="63"/>
                </a:lnTo>
                <a:lnTo>
                  <a:pt x="93" y="65"/>
                </a:lnTo>
                <a:lnTo>
                  <a:pt x="95" y="65"/>
                </a:lnTo>
                <a:lnTo>
                  <a:pt x="95" y="61"/>
                </a:lnTo>
                <a:lnTo>
                  <a:pt x="95" y="59"/>
                </a:lnTo>
                <a:lnTo>
                  <a:pt x="95" y="59"/>
                </a:lnTo>
                <a:close/>
                <a:moveTo>
                  <a:pt x="131" y="137"/>
                </a:moveTo>
                <a:lnTo>
                  <a:pt x="131" y="139"/>
                </a:lnTo>
                <a:lnTo>
                  <a:pt x="131" y="141"/>
                </a:lnTo>
                <a:lnTo>
                  <a:pt x="131" y="141"/>
                </a:lnTo>
                <a:lnTo>
                  <a:pt x="133" y="141"/>
                </a:lnTo>
                <a:lnTo>
                  <a:pt x="133" y="139"/>
                </a:lnTo>
                <a:lnTo>
                  <a:pt x="131" y="137"/>
                </a:lnTo>
                <a:lnTo>
                  <a:pt x="131" y="137"/>
                </a:lnTo>
                <a:close/>
                <a:moveTo>
                  <a:pt x="112" y="110"/>
                </a:moveTo>
                <a:lnTo>
                  <a:pt x="110" y="110"/>
                </a:lnTo>
                <a:lnTo>
                  <a:pt x="110" y="114"/>
                </a:lnTo>
                <a:lnTo>
                  <a:pt x="110" y="114"/>
                </a:lnTo>
                <a:lnTo>
                  <a:pt x="112" y="112"/>
                </a:lnTo>
                <a:lnTo>
                  <a:pt x="112" y="112"/>
                </a:lnTo>
                <a:lnTo>
                  <a:pt x="112" y="112"/>
                </a:lnTo>
                <a:lnTo>
                  <a:pt x="112" y="110"/>
                </a:lnTo>
                <a:lnTo>
                  <a:pt x="112" y="110"/>
                </a:lnTo>
                <a:lnTo>
                  <a:pt x="112" y="110"/>
                </a:lnTo>
                <a:close/>
              </a:path>
            </a:pathLst>
          </a:custGeom>
          <a:solidFill>
            <a:schemeClr val="accent6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00" name="Freeform 500"/>
          <p:cNvSpPr>
            <a:spLocks noEditPoints="1"/>
          </p:cNvSpPr>
          <p:nvPr/>
        </p:nvSpPr>
        <p:spPr bwMode="auto">
          <a:xfrm>
            <a:off x="5176837" y="4579938"/>
            <a:ext cx="77788" cy="190500"/>
          </a:xfrm>
          <a:custGeom>
            <a:avLst/>
            <a:gdLst>
              <a:gd name="T0" fmla="*/ 34 w 49"/>
              <a:gd name="T1" fmla="*/ 34 h 120"/>
              <a:gd name="T2" fmla="*/ 30 w 49"/>
              <a:gd name="T3" fmla="*/ 40 h 120"/>
              <a:gd name="T4" fmla="*/ 30 w 49"/>
              <a:gd name="T5" fmla="*/ 42 h 120"/>
              <a:gd name="T6" fmla="*/ 45 w 49"/>
              <a:gd name="T7" fmla="*/ 78 h 120"/>
              <a:gd name="T8" fmla="*/ 34 w 49"/>
              <a:gd name="T9" fmla="*/ 63 h 120"/>
              <a:gd name="T10" fmla="*/ 36 w 49"/>
              <a:gd name="T11" fmla="*/ 67 h 120"/>
              <a:gd name="T12" fmla="*/ 38 w 49"/>
              <a:gd name="T13" fmla="*/ 76 h 120"/>
              <a:gd name="T14" fmla="*/ 38 w 49"/>
              <a:gd name="T15" fmla="*/ 76 h 120"/>
              <a:gd name="T16" fmla="*/ 34 w 49"/>
              <a:gd name="T17" fmla="*/ 74 h 120"/>
              <a:gd name="T18" fmla="*/ 32 w 49"/>
              <a:gd name="T19" fmla="*/ 72 h 120"/>
              <a:gd name="T20" fmla="*/ 32 w 49"/>
              <a:gd name="T21" fmla="*/ 74 h 120"/>
              <a:gd name="T22" fmla="*/ 30 w 49"/>
              <a:gd name="T23" fmla="*/ 74 h 120"/>
              <a:gd name="T24" fmla="*/ 28 w 49"/>
              <a:gd name="T25" fmla="*/ 72 h 120"/>
              <a:gd name="T26" fmla="*/ 28 w 49"/>
              <a:gd name="T27" fmla="*/ 67 h 120"/>
              <a:gd name="T28" fmla="*/ 26 w 49"/>
              <a:gd name="T29" fmla="*/ 63 h 120"/>
              <a:gd name="T30" fmla="*/ 26 w 49"/>
              <a:gd name="T31" fmla="*/ 59 h 120"/>
              <a:gd name="T32" fmla="*/ 24 w 49"/>
              <a:gd name="T33" fmla="*/ 53 h 120"/>
              <a:gd name="T34" fmla="*/ 24 w 49"/>
              <a:gd name="T35" fmla="*/ 51 h 120"/>
              <a:gd name="T36" fmla="*/ 22 w 49"/>
              <a:gd name="T37" fmla="*/ 46 h 120"/>
              <a:gd name="T38" fmla="*/ 22 w 49"/>
              <a:gd name="T39" fmla="*/ 40 h 120"/>
              <a:gd name="T40" fmla="*/ 24 w 49"/>
              <a:gd name="T41" fmla="*/ 36 h 120"/>
              <a:gd name="T42" fmla="*/ 24 w 49"/>
              <a:gd name="T43" fmla="*/ 27 h 120"/>
              <a:gd name="T44" fmla="*/ 24 w 49"/>
              <a:gd name="T45" fmla="*/ 19 h 120"/>
              <a:gd name="T46" fmla="*/ 24 w 49"/>
              <a:gd name="T47" fmla="*/ 17 h 120"/>
              <a:gd name="T48" fmla="*/ 22 w 49"/>
              <a:gd name="T49" fmla="*/ 13 h 120"/>
              <a:gd name="T50" fmla="*/ 17 w 49"/>
              <a:gd name="T51" fmla="*/ 6 h 120"/>
              <a:gd name="T52" fmla="*/ 17 w 49"/>
              <a:gd name="T53" fmla="*/ 4 h 120"/>
              <a:gd name="T54" fmla="*/ 11 w 49"/>
              <a:gd name="T55" fmla="*/ 4 h 120"/>
              <a:gd name="T56" fmla="*/ 5 w 49"/>
              <a:gd name="T57" fmla="*/ 0 h 120"/>
              <a:gd name="T58" fmla="*/ 5 w 49"/>
              <a:gd name="T59" fmla="*/ 2 h 120"/>
              <a:gd name="T60" fmla="*/ 7 w 49"/>
              <a:gd name="T61" fmla="*/ 4 h 120"/>
              <a:gd name="T62" fmla="*/ 9 w 49"/>
              <a:gd name="T63" fmla="*/ 6 h 120"/>
              <a:gd name="T64" fmla="*/ 13 w 49"/>
              <a:gd name="T65" fmla="*/ 13 h 120"/>
              <a:gd name="T66" fmla="*/ 15 w 49"/>
              <a:gd name="T67" fmla="*/ 17 h 120"/>
              <a:gd name="T68" fmla="*/ 9 w 49"/>
              <a:gd name="T69" fmla="*/ 23 h 120"/>
              <a:gd name="T70" fmla="*/ 11 w 49"/>
              <a:gd name="T71" fmla="*/ 27 h 120"/>
              <a:gd name="T72" fmla="*/ 9 w 49"/>
              <a:gd name="T73" fmla="*/ 34 h 120"/>
              <a:gd name="T74" fmla="*/ 9 w 49"/>
              <a:gd name="T75" fmla="*/ 42 h 120"/>
              <a:gd name="T76" fmla="*/ 11 w 49"/>
              <a:gd name="T77" fmla="*/ 46 h 120"/>
              <a:gd name="T78" fmla="*/ 5 w 49"/>
              <a:gd name="T79" fmla="*/ 51 h 120"/>
              <a:gd name="T80" fmla="*/ 5 w 49"/>
              <a:gd name="T81" fmla="*/ 57 h 120"/>
              <a:gd name="T82" fmla="*/ 3 w 49"/>
              <a:gd name="T83" fmla="*/ 63 h 120"/>
              <a:gd name="T84" fmla="*/ 0 w 49"/>
              <a:gd name="T85" fmla="*/ 65 h 120"/>
              <a:gd name="T86" fmla="*/ 3 w 49"/>
              <a:gd name="T87" fmla="*/ 67 h 120"/>
              <a:gd name="T88" fmla="*/ 5 w 49"/>
              <a:gd name="T89" fmla="*/ 72 h 120"/>
              <a:gd name="T90" fmla="*/ 7 w 49"/>
              <a:gd name="T91" fmla="*/ 72 h 120"/>
              <a:gd name="T92" fmla="*/ 15 w 49"/>
              <a:gd name="T93" fmla="*/ 80 h 120"/>
              <a:gd name="T94" fmla="*/ 22 w 49"/>
              <a:gd name="T95" fmla="*/ 78 h 120"/>
              <a:gd name="T96" fmla="*/ 28 w 49"/>
              <a:gd name="T97" fmla="*/ 82 h 120"/>
              <a:gd name="T98" fmla="*/ 26 w 49"/>
              <a:gd name="T99" fmla="*/ 93 h 120"/>
              <a:gd name="T100" fmla="*/ 24 w 49"/>
              <a:gd name="T101" fmla="*/ 99 h 120"/>
              <a:gd name="T102" fmla="*/ 26 w 49"/>
              <a:gd name="T103" fmla="*/ 105 h 120"/>
              <a:gd name="T104" fmla="*/ 32 w 49"/>
              <a:gd name="T105" fmla="*/ 110 h 120"/>
              <a:gd name="T106" fmla="*/ 36 w 49"/>
              <a:gd name="T107" fmla="*/ 116 h 120"/>
              <a:gd name="T108" fmla="*/ 38 w 49"/>
              <a:gd name="T109" fmla="*/ 120 h 120"/>
              <a:gd name="T110" fmla="*/ 38 w 49"/>
              <a:gd name="T111" fmla="*/ 110 h 120"/>
              <a:gd name="T112" fmla="*/ 41 w 49"/>
              <a:gd name="T113" fmla="*/ 105 h 120"/>
              <a:gd name="T114" fmla="*/ 47 w 49"/>
              <a:gd name="T115" fmla="*/ 101 h 120"/>
              <a:gd name="T116" fmla="*/ 49 w 49"/>
              <a:gd name="T117" fmla="*/ 84 h 120"/>
              <a:gd name="T118" fmla="*/ 28 w 49"/>
              <a:gd name="T119" fmla="*/ 4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9" h="120">
                <a:moveTo>
                  <a:pt x="34" y="34"/>
                </a:moveTo>
                <a:lnTo>
                  <a:pt x="34" y="34"/>
                </a:lnTo>
                <a:lnTo>
                  <a:pt x="34" y="34"/>
                </a:lnTo>
                <a:lnTo>
                  <a:pt x="34" y="34"/>
                </a:lnTo>
                <a:lnTo>
                  <a:pt x="34" y="34"/>
                </a:lnTo>
                <a:close/>
                <a:moveTo>
                  <a:pt x="30" y="42"/>
                </a:moveTo>
                <a:lnTo>
                  <a:pt x="32" y="42"/>
                </a:lnTo>
                <a:lnTo>
                  <a:pt x="32" y="40"/>
                </a:lnTo>
                <a:lnTo>
                  <a:pt x="32" y="40"/>
                </a:lnTo>
                <a:lnTo>
                  <a:pt x="30" y="40"/>
                </a:lnTo>
                <a:lnTo>
                  <a:pt x="30" y="40"/>
                </a:lnTo>
                <a:lnTo>
                  <a:pt x="30" y="40"/>
                </a:lnTo>
                <a:lnTo>
                  <a:pt x="30" y="40"/>
                </a:lnTo>
                <a:lnTo>
                  <a:pt x="30" y="42"/>
                </a:lnTo>
                <a:lnTo>
                  <a:pt x="30" y="42"/>
                </a:lnTo>
                <a:lnTo>
                  <a:pt x="30" y="42"/>
                </a:lnTo>
                <a:close/>
                <a:moveTo>
                  <a:pt x="49" y="84"/>
                </a:moveTo>
                <a:lnTo>
                  <a:pt x="49" y="84"/>
                </a:lnTo>
                <a:lnTo>
                  <a:pt x="47" y="80"/>
                </a:lnTo>
                <a:lnTo>
                  <a:pt x="45" y="78"/>
                </a:lnTo>
                <a:lnTo>
                  <a:pt x="43" y="74"/>
                </a:lnTo>
                <a:lnTo>
                  <a:pt x="41" y="72"/>
                </a:lnTo>
                <a:lnTo>
                  <a:pt x="38" y="70"/>
                </a:lnTo>
                <a:lnTo>
                  <a:pt x="34" y="65"/>
                </a:lnTo>
                <a:lnTo>
                  <a:pt x="34" y="63"/>
                </a:lnTo>
                <a:lnTo>
                  <a:pt x="32" y="63"/>
                </a:lnTo>
                <a:lnTo>
                  <a:pt x="32" y="65"/>
                </a:lnTo>
                <a:lnTo>
                  <a:pt x="32" y="65"/>
                </a:lnTo>
                <a:lnTo>
                  <a:pt x="34" y="65"/>
                </a:lnTo>
                <a:lnTo>
                  <a:pt x="36" y="67"/>
                </a:lnTo>
                <a:lnTo>
                  <a:pt x="36" y="67"/>
                </a:lnTo>
                <a:lnTo>
                  <a:pt x="36" y="67"/>
                </a:lnTo>
                <a:lnTo>
                  <a:pt x="38" y="72"/>
                </a:lnTo>
                <a:lnTo>
                  <a:pt x="38" y="72"/>
                </a:lnTo>
                <a:lnTo>
                  <a:pt x="38" y="76"/>
                </a:lnTo>
                <a:lnTo>
                  <a:pt x="38" y="76"/>
                </a:lnTo>
                <a:lnTo>
                  <a:pt x="38" y="76"/>
                </a:lnTo>
                <a:lnTo>
                  <a:pt x="38" y="78"/>
                </a:lnTo>
                <a:lnTo>
                  <a:pt x="38" y="76"/>
                </a:lnTo>
                <a:lnTo>
                  <a:pt x="38" y="76"/>
                </a:lnTo>
                <a:lnTo>
                  <a:pt x="36" y="76"/>
                </a:lnTo>
                <a:lnTo>
                  <a:pt x="36" y="74"/>
                </a:lnTo>
                <a:lnTo>
                  <a:pt x="34" y="74"/>
                </a:lnTo>
                <a:lnTo>
                  <a:pt x="34" y="74"/>
                </a:lnTo>
                <a:lnTo>
                  <a:pt x="34" y="74"/>
                </a:lnTo>
                <a:lnTo>
                  <a:pt x="34" y="72"/>
                </a:lnTo>
                <a:lnTo>
                  <a:pt x="34" y="72"/>
                </a:lnTo>
                <a:lnTo>
                  <a:pt x="34" y="72"/>
                </a:lnTo>
                <a:lnTo>
                  <a:pt x="34" y="72"/>
                </a:lnTo>
                <a:lnTo>
                  <a:pt x="32" y="72"/>
                </a:lnTo>
                <a:lnTo>
                  <a:pt x="32" y="72"/>
                </a:lnTo>
                <a:lnTo>
                  <a:pt x="32" y="72"/>
                </a:lnTo>
                <a:lnTo>
                  <a:pt x="32" y="72"/>
                </a:lnTo>
                <a:lnTo>
                  <a:pt x="32" y="74"/>
                </a:lnTo>
                <a:lnTo>
                  <a:pt x="32" y="74"/>
                </a:lnTo>
                <a:lnTo>
                  <a:pt x="32" y="74"/>
                </a:lnTo>
                <a:lnTo>
                  <a:pt x="32" y="74"/>
                </a:lnTo>
                <a:lnTo>
                  <a:pt x="32" y="74"/>
                </a:lnTo>
                <a:lnTo>
                  <a:pt x="30" y="76"/>
                </a:lnTo>
                <a:lnTo>
                  <a:pt x="30" y="74"/>
                </a:lnTo>
                <a:lnTo>
                  <a:pt x="30" y="74"/>
                </a:lnTo>
                <a:lnTo>
                  <a:pt x="30" y="74"/>
                </a:lnTo>
                <a:lnTo>
                  <a:pt x="30" y="74"/>
                </a:lnTo>
                <a:lnTo>
                  <a:pt x="28" y="74"/>
                </a:lnTo>
                <a:lnTo>
                  <a:pt x="28" y="72"/>
                </a:lnTo>
                <a:lnTo>
                  <a:pt x="28" y="72"/>
                </a:lnTo>
                <a:lnTo>
                  <a:pt x="28" y="70"/>
                </a:lnTo>
                <a:lnTo>
                  <a:pt x="28" y="70"/>
                </a:lnTo>
                <a:lnTo>
                  <a:pt x="28" y="70"/>
                </a:lnTo>
                <a:lnTo>
                  <a:pt x="28" y="67"/>
                </a:lnTo>
                <a:lnTo>
                  <a:pt x="30" y="67"/>
                </a:lnTo>
                <a:lnTo>
                  <a:pt x="30" y="65"/>
                </a:lnTo>
                <a:lnTo>
                  <a:pt x="28" y="65"/>
                </a:lnTo>
                <a:lnTo>
                  <a:pt x="28" y="63"/>
                </a:lnTo>
                <a:lnTo>
                  <a:pt x="26" y="63"/>
                </a:lnTo>
                <a:lnTo>
                  <a:pt x="26" y="63"/>
                </a:lnTo>
                <a:lnTo>
                  <a:pt x="24" y="61"/>
                </a:lnTo>
                <a:lnTo>
                  <a:pt x="24" y="61"/>
                </a:lnTo>
                <a:lnTo>
                  <a:pt x="24" y="61"/>
                </a:lnTo>
                <a:lnTo>
                  <a:pt x="26" y="59"/>
                </a:lnTo>
                <a:lnTo>
                  <a:pt x="26" y="57"/>
                </a:lnTo>
                <a:lnTo>
                  <a:pt x="26" y="55"/>
                </a:lnTo>
                <a:lnTo>
                  <a:pt x="24" y="55"/>
                </a:lnTo>
                <a:lnTo>
                  <a:pt x="24" y="53"/>
                </a:lnTo>
                <a:lnTo>
                  <a:pt x="24" y="53"/>
                </a:lnTo>
                <a:lnTo>
                  <a:pt x="24" y="53"/>
                </a:lnTo>
                <a:lnTo>
                  <a:pt x="24" y="51"/>
                </a:lnTo>
                <a:lnTo>
                  <a:pt x="24" y="51"/>
                </a:lnTo>
                <a:lnTo>
                  <a:pt x="24" y="51"/>
                </a:lnTo>
                <a:lnTo>
                  <a:pt x="24" y="51"/>
                </a:lnTo>
                <a:lnTo>
                  <a:pt x="24" y="51"/>
                </a:lnTo>
                <a:lnTo>
                  <a:pt x="24" y="46"/>
                </a:lnTo>
                <a:lnTo>
                  <a:pt x="22" y="46"/>
                </a:lnTo>
                <a:lnTo>
                  <a:pt x="22" y="46"/>
                </a:lnTo>
                <a:lnTo>
                  <a:pt x="22" y="46"/>
                </a:lnTo>
                <a:lnTo>
                  <a:pt x="22" y="46"/>
                </a:lnTo>
                <a:lnTo>
                  <a:pt x="19" y="44"/>
                </a:lnTo>
                <a:lnTo>
                  <a:pt x="19" y="42"/>
                </a:lnTo>
                <a:lnTo>
                  <a:pt x="22" y="40"/>
                </a:lnTo>
                <a:lnTo>
                  <a:pt x="22" y="40"/>
                </a:lnTo>
                <a:lnTo>
                  <a:pt x="22" y="38"/>
                </a:lnTo>
                <a:lnTo>
                  <a:pt x="24" y="38"/>
                </a:lnTo>
                <a:lnTo>
                  <a:pt x="24" y="38"/>
                </a:lnTo>
                <a:lnTo>
                  <a:pt x="24" y="36"/>
                </a:lnTo>
                <a:lnTo>
                  <a:pt x="24" y="36"/>
                </a:lnTo>
                <a:lnTo>
                  <a:pt x="24" y="34"/>
                </a:lnTo>
                <a:lnTo>
                  <a:pt x="24" y="32"/>
                </a:lnTo>
                <a:lnTo>
                  <a:pt x="24" y="29"/>
                </a:lnTo>
                <a:lnTo>
                  <a:pt x="24" y="27"/>
                </a:lnTo>
                <a:lnTo>
                  <a:pt x="24" y="27"/>
                </a:lnTo>
                <a:lnTo>
                  <a:pt x="24" y="27"/>
                </a:lnTo>
                <a:lnTo>
                  <a:pt x="24" y="25"/>
                </a:lnTo>
                <a:lnTo>
                  <a:pt x="24" y="25"/>
                </a:lnTo>
                <a:lnTo>
                  <a:pt x="24" y="19"/>
                </a:lnTo>
                <a:lnTo>
                  <a:pt x="24" y="19"/>
                </a:lnTo>
                <a:lnTo>
                  <a:pt x="24" y="19"/>
                </a:lnTo>
                <a:lnTo>
                  <a:pt x="24" y="17"/>
                </a:lnTo>
                <a:lnTo>
                  <a:pt x="24" y="17"/>
                </a:lnTo>
                <a:lnTo>
                  <a:pt x="24" y="17"/>
                </a:lnTo>
                <a:lnTo>
                  <a:pt x="24" y="17"/>
                </a:lnTo>
                <a:lnTo>
                  <a:pt x="24" y="17"/>
                </a:lnTo>
                <a:lnTo>
                  <a:pt x="24" y="15"/>
                </a:lnTo>
                <a:lnTo>
                  <a:pt x="24" y="15"/>
                </a:lnTo>
                <a:lnTo>
                  <a:pt x="22" y="13"/>
                </a:lnTo>
                <a:lnTo>
                  <a:pt x="22" y="13"/>
                </a:lnTo>
                <a:lnTo>
                  <a:pt x="19" y="10"/>
                </a:lnTo>
                <a:lnTo>
                  <a:pt x="19" y="10"/>
                </a:lnTo>
                <a:lnTo>
                  <a:pt x="19" y="8"/>
                </a:lnTo>
                <a:lnTo>
                  <a:pt x="19" y="6"/>
                </a:lnTo>
                <a:lnTo>
                  <a:pt x="17" y="6"/>
                </a:lnTo>
                <a:lnTo>
                  <a:pt x="17" y="6"/>
                </a:lnTo>
                <a:lnTo>
                  <a:pt x="19" y="4"/>
                </a:lnTo>
                <a:lnTo>
                  <a:pt x="19" y="4"/>
                </a:lnTo>
                <a:lnTo>
                  <a:pt x="19" y="4"/>
                </a:lnTo>
                <a:lnTo>
                  <a:pt x="17" y="4"/>
                </a:lnTo>
                <a:lnTo>
                  <a:pt x="17" y="4"/>
                </a:lnTo>
                <a:lnTo>
                  <a:pt x="15" y="4"/>
                </a:lnTo>
                <a:lnTo>
                  <a:pt x="15" y="4"/>
                </a:lnTo>
                <a:lnTo>
                  <a:pt x="13" y="4"/>
                </a:lnTo>
                <a:lnTo>
                  <a:pt x="11" y="4"/>
                </a:lnTo>
                <a:lnTo>
                  <a:pt x="11" y="4"/>
                </a:lnTo>
                <a:lnTo>
                  <a:pt x="9" y="2"/>
                </a:lnTo>
                <a:lnTo>
                  <a:pt x="9" y="2"/>
                </a:lnTo>
                <a:lnTo>
                  <a:pt x="7" y="2"/>
                </a:lnTo>
                <a:lnTo>
                  <a:pt x="5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4"/>
                </a:lnTo>
                <a:lnTo>
                  <a:pt x="5" y="4"/>
                </a:lnTo>
                <a:lnTo>
                  <a:pt x="5" y="4"/>
                </a:lnTo>
                <a:lnTo>
                  <a:pt x="7" y="4"/>
                </a:lnTo>
                <a:lnTo>
                  <a:pt x="7" y="4"/>
                </a:lnTo>
                <a:lnTo>
                  <a:pt x="7" y="4"/>
                </a:lnTo>
                <a:lnTo>
                  <a:pt x="7" y="4"/>
                </a:lnTo>
                <a:lnTo>
                  <a:pt x="9" y="6"/>
                </a:lnTo>
                <a:lnTo>
                  <a:pt x="9" y="6"/>
                </a:lnTo>
                <a:lnTo>
                  <a:pt x="9" y="6"/>
                </a:lnTo>
                <a:lnTo>
                  <a:pt x="9" y="8"/>
                </a:lnTo>
                <a:lnTo>
                  <a:pt x="9" y="10"/>
                </a:lnTo>
                <a:lnTo>
                  <a:pt x="11" y="10"/>
                </a:lnTo>
                <a:lnTo>
                  <a:pt x="13" y="13"/>
                </a:lnTo>
                <a:lnTo>
                  <a:pt x="13" y="13"/>
                </a:lnTo>
                <a:lnTo>
                  <a:pt x="13" y="15"/>
                </a:lnTo>
                <a:lnTo>
                  <a:pt x="13" y="15"/>
                </a:lnTo>
                <a:lnTo>
                  <a:pt x="13" y="17"/>
                </a:lnTo>
                <a:lnTo>
                  <a:pt x="15" y="17"/>
                </a:lnTo>
                <a:lnTo>
                  <a:pt x="15" y="19"/>
                </a:lnTo>
                <a:lnTo>
                  <a:pt x="11" y="21"/>
                </a:lnTo>
                <a:lnTo>
                  <a:pt x="11" y="21"/>
                </a:lnTo>
                <a:lnTo>
                  <a:pt x="9" y="21"/>
                </a:lnTo>
                <a:lnTo>
                  <a:pt x="9" y="23"/>
                </a:lnTo>
                <a:lnTo>
                  <a:pt x="9" y="23"/>
                </a:lnTo>
                <a:lnTo>
                  <a:pt x="9" y="23"/>
                </a:lnTo>
                <a:lnTo>
                  <a:pt x="9" y="25"/>
                </a:lnTo>
                <a:lnTo>
                  <a:pt x="9" y="25"/>
                </a:lnTo>
                <a:lnTo>
                  <a:pt x="11" y="27"/>
                </a:lnTo>
                <a:lnTo>
                  <a:pt x="9" y="27"/>
                </a:lnTo>
                <a:lnTo>
                  <a:pt x="9" y="32"/>
                </a:lnTo>
                <a:lnTo>
                  <a:pt x="9" y="32"/>
                </a:lnTo>
                <a:lnTo>
                  <a:pt x="9" y="34"/>
                </a:lnTo>
                <a:lnTo>
                  <a:pt x="9" y="34"/>
                </a:lnTo>
                <a:lnTo>
                  <a:pt x="9" y="34"/>
                </a:lnTo>
                <a:lnTo>
                  <a:pt x="9" y="36"/>
                </a:lnTo>
                <a:lnTo>
                  <a:pt x="9" y="38"/>
                </a:lnTo>
                <a:lnTo>
                  <a:pt x="9" y="38"/>
                </a:lnTo>
                <a:lnTo>
                  <a:pt x="9" y="42"/>
                </a:lnTo>
                <a:lnTo>
                  <a:pt x="9" y="44"/>
                </a:lnTo>
                <a:lnTo>
                  <a:pt x="11" y="44"/>
                </a:lnTo>
                <a:lnTo>
                  <a:pt x="11" y="44"/>
                </a:lnTo>
                <a:lnTo>
                  <a:pt x="13" y="44"/>
                </a:lnTo>
                <a:lnTo>
                  <a:pt x="11" y="46"/>
                </a:lnTo>
                <a:lnTo>
                  <a:pt x="11" y="46"/>
                </a:lnTo>
                <a:lnTo>
                  <a:pt x="11" y="48"/>
                </a:lnTo>
                <a:lnTo>
                  <a:pt x="9" y="48"/>
                </a:lnTo>
                <a:lnTo>
                  <a:pt x="5" y="51"/>
                </a:lnTo>
                <a:lnTo>
                  <a:pt x="5" y="51"/>
                </a:lnTo>
                <a:lnTo>
                  <a:pt x="5" y="53"/>
                </a:lnTo>
                <a:lnTo>
                  <a:pt x="5" y="53"/>
                </a:lnTo>
                <a:lnTo>
                  <a:pt x="5" y="55"/>
                </a:lnTo>
                <a:lnTo>
                  <a:pt x="5" y="55"/>
                </a:lnTo>
                <a:lnTo>
                  <a:pt x="5" y="57"/>
                </a:lnTo>
                <a:lnTo>
                  <a:pt x="5" y="57"/>
                </a:lnTo>
                <a:lnTo>
                  <a:pt x="5" y="59"/>
                </a:lnTo>
                <a:lnTo>
                  <a:pt x="3" y="59"/>
                </a:lnTo>
                <a:lnTo>
                  <a:pt x="3" y="61"/>
                </a:lnTo>
                <a:lnTo>
                  <a:pt x="3" y="63"/>
                </a:lnTo>
                <a:lnTo>
                  <a:pt x="3" y="63"/>
                </a:lnTo>
                <a:lnTo>
                  <a:pt x="0" y="63"/>
                </a:lnTo>
                <a:lnTo>
                  <a:pt x="0" y="65"/>
                </a:lnTo>
                <a:lnTo>
                  <a:pt x="0" y="65"/>
                </a:lnTo>
                <a:lnTo>
                  <a:pt x="0" y="65"/>
                </a:lnTo>
                <a:lnTo>
                  <a:pt x="0" y="65"/>
                </a:lnTo>
                <a:lnTo>
                  <a:pt x="3" y="65"/>
                </a:lnTo>
                <a:lnTo>
                  <a:pt x="0" y="67"/>
                </a:lnTo>
                <a:lnTo>
                  <a:pt x="0" y="67"/>
                </a:lnTo>
                <a:lnTo>
                  <a:pt x="3" y="67"/>
                </a:lnTo>
                <a:lnTo>
                  <a:pt x="3" y="67"/>
                </a:lnTo>
                <a:lnTo>
                  <a:pt x="3" y="70"/>
                </a:lnTo>
                <a:lnTo>
                  <a:pt x="5" y="70"/>
                </a:lnTo>
                <a:lnTo>
                  <a:pt x="5" y="72"/>
                </a:lnTo>
                <a:lnTo>
                  <a:pt x="5" y="72"/>
                </a:lnTo>
                <a:lnTo>
                  <a:pt x="5" y="72"/>
                </a:lnTo>
                <a:lnTo>
                  <a:pt x="5" y="72"/>
                </a:lnTo>
                <a:lnTo>
                  <a:pt x="7" y="70"/>
                </a:lnTo>
                <a:lnTo>
                  <a:pt x="7" y="70"/>
                </a:lnTo>
                <a:lnTo>
                  <a:pt x="7" y="72"/>
                </a:lnTo>
                <a:lnTo>
                  <a:pt x="9" y="72"/>
                </a:lnTo>
                <a:lnTo>
                  <a:pt x="11" y="76"/>
                </a:lnTo>
                <a:lnTo>
                  <a:pt x="13" y="78"/>
                </a:lnTo>
                <a:lnTo>
                  <a:pt x="15" y="80"/>
                </a:lnTo>
                <a:lnTo>
                  <a:pt x="15" y="80"/>
                </a:lnTo>
                <a:lnTo>
                  <a:pt x="15" y="78"/>
                </a:lnTo>
                <a:lnTo>
                  <a:pt x="15" y="78"/>
                </a:lnTo>
                <a:lnTo>
                  <a:pt x="19" y="78"/>
                </a:lnTo>
                <a:lnTo>
                  <a:pt x="22" y="78"/>
                </a:lnTo>
                <a:lnTo>
                  <a:pt x="22" y="78"/>
                </a:lnTo>
                <a:lnTo>
                  <a:pt x="24" y="78"/>
                </a:lnTo>
                <a:lnTo>
                  <a:pt x="26" y="78"/>
                </a:lnTo>
                <a:lnTo>
                  <a:pt x="26" y="78"/>
                </a:lnTo>
                <a:lnTo>
                  <a:pt x="28" y="80"/>
                </a:lnTo>
                <a:lnTo>
                  <a:pt x="28" y="82"/>
                </a:lnTo>
                <a:lnTo>
                  <a:pt x="28" y="84"/>
                </a:lnTo>
                <a:lnTo>
                  <a:pt x="28" y="86"/>
                </a:lnTo>
                <a:lnTo>
                  <a:pt x="28" y="89"/>
                </a:lnTo>
                <a:lnTo>
                  <a:pt x="28" y="91"/>
                </a:lnTo>
                <a:lnTo>
                  <a:pt x="26" y="93"/>
                </a:lnTo>
                <a:lnTo>
                  <a:pt x="26" y="95"/>
                </a:lnTo>
                <a:lnTo>
                  <a:pt x="26" y="97"/>
                </a:lnTo>
                <a:lnTo>
                  <a:pt x="24" y="99"/>
                </a:lnTo>
                <a:lnTo>
                  <a:pt x="24" y="99"/>
                </a:lnTo>
                <a:lnTo>
                  <a:pt x="24" y="99"/>
                </a:lnTo>
                <a:lnTo>
                  <a:pt x="24" y="101"/>
                </a:lnTo>
                <a:lnTo>
                  <a:pt x="26" y="101"/>
                </a:lnTo>
                <a:lnTo>
                  <a:pt x="26" y="103"/>
                </a:lnTo>
                <a:lnTo>
                  <a:pt x="26" y="103"/>
                </a:lnTo>
                <a:lnTo>
                  <a:pt x="26" y="105"/>
                </a:lnTo>
                <a:lnTo>
                  <a:pt x="26" y="105"/>
                </a:lnTo>
                <a:lnTo>
                  <a:pt x="26" y="105"/>
                </a:lnTo>
                <a:lnTo>
                  <a:pt x="28" y="108"/>
                </a:lnTo>
                <a:lnTo>
                  <a:pt x="30" y="108"/>
                </a:lnTo>
                <a:lnTo>
                  <a:pt x="32" y="110"/>
                </a:lnTo>
                <a:lnTo>
                  <a:pt x="34" y="114"/>
                </a:lnTo>
                <a:lnTo>
                  <a:pt x="34" y="114"/>
                </a:lnTo>
                <a:lnTo>
                  <a:pt x="36" y="114"/>
                </a:lnTo>
                <a:lnTo>
                  <a:pt x="36" y="116"/>
                </a:lnTo>
                <a:lnTo>
                  <a:pt x="36" y="116"/>
                </a:lnTo>
                <a:lnTo>
                  <a:pt x="36" y="118"/>
                </a:lnTo>
                <a:lnTo>
                  <a:pt x="36" y="118"/>
                </a:lnTo>
                <a:lnTo>
                  <a:pt x="36" y="118"/>
                </a:lnTo>
                <a:lnTo>
                  <a:pt x="36" y="120"/>
                </a:lnTo>
                <a:lnTo>
                  <a:pt x="38" y="120"/>
                </a:lnTo>
                <a:lnTo>
                  <a:pt x="38" y="118"/>
                </a:lnTo>
                <a:lnTo>
                  <a:pt x="38" y="118"/>
                </a:lnTo>
                <a:lnTo>
                  <a:pt x="38" y="114"/>
                </a:lnTo>
                <a:lnTo>
                  <a:pt x="38" y="112"/>
                </a:lnTo>
                <a:lnTo>
                  <a:pt x="38" y="110"/>
                </a:lnTo>
                <a:lnTo>
                  <a:pt x="38" y="110"/>
                </a:lnTo>
                <a:lnTo>
                  <a:pt x="38" y="110"/>
                </a:lnTo>
                <a:lnTo>
                  <a:pt x="38" y="108"/>
                </a:lnTo>
                <a:lnTo>
                  <a:pt x="38" y="105"/>
                </a:lnTo>
                <a:lnTo>
                  <a:pt x="41" y="105"/>
                </a:lnTo>
                <a:lnTo>
                  <a:pt x="41" y="103"/>
                </a:lnTo>
                <a:lnTo>
                  <a:pt x="45" y="103"/>
                </a:lnTo>
                <a:lnTo>
                  <a:pt x="45" y="103"/>
                </a:lnTo>
                <a:lnTo>
                  <a:pt x="47" y="103"/>
                </a:lnTo>
                <a:lnTo>
                  <a:pt x="47" y="101"/>
                </a:lnTo>
                <a:lnTo>
                  <a:pt x="47" y="97"/>
                </a:lnTo>
                <a:lnTo>
                  <a:pt x="47" y="93"/>
                </a:lnTo>
                <a:lnTo>
                  <a:pt x="47" y="91"/>
                </a:lnTo>
                <a:lnTo>
                  <a:pt x="47" y="86"/>
                </a:lnTo>
                <a:lnTo>
                  <a:pt x="49" y="84"/>
                </a:lnTo>
                <a:close/>
                <a:moveTo>
                  <a:pt x="30" y="40"/>
                </a:moveTo>
                <a:lnTo>
                  <a:pt x="30" y="40"/>
                </a:lnTo>
                <a:lnTo>
                  <a:pt x="30" y="40"/>
                </a:lnTo>
                <a:lnTo>
                  <a:pt x="28" y="40"/>
                </a:lnTo>
                <a:lnTo>
                  <a:pt x="28" y="40"/>
                </a:lnTo>
                <a:lnTo>
                  <a:pt x="28" y="40"/>
                </a:lnTo>
                <a:lnTo>
                  <a:pt x="28" y="40"/>
                </a:lnTo>
                <a:lnTo>
                  <a:pt x="30" y="40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01" name="Freeform 501"/>
          <p:cNvSpPr>
            <a:spLocks/>
          </p:cNvSpPr>
          <p:nvPr/>
        </p:nvSpPr>
        <p:spPr bwMode="auto">
          <a:xfrm>
            <a:off x="5773737" y="4841875"/>
            <a:ext cx="11113" cy="12700"/>
          </a:xfrm>
          <a:custGeom>
            <a:avLst/>
            <a:gdLst>
              <a:gd name="T0" fmla="*/ 7 w 7"/>
              <a:gd name="T1" fmla="*/ 2 h 8"/>
              <a:gd name="T2" fmla="*/ 4 w 7"/>
              <a:gd name="T3" fmla="*/ 0 h 8"/>
              <a:gd name="T4" fmla="*/ 2 w 7"/>
              <a:gd name="T5" fmla="*/ 0 h 8"/>
              <a:gd name="T6" fmla="*/ 2 w 7"/>
              <a:gd name="T7" fmla="*/ 0 h 8"/>
              <a:gd name="T8" fmla="*/ 2 w 7"/>
              <a:gd name="T9" fmla="*/ 2 h 8"/>
              <a:gd name="T10" fmla="*/ 0 w 7"/>
              <a:gd name="T11" fmla="*/ 2 h 8"/>
              <a:gd name="T12" fmla="*/ 0 w 7"/>
              <a:gd name="T13" fmla="*/ 4 h 8"/>
              <a:gd name="T14" fmla="*/ 0 w 7"/>
              <a:gd name="T15" fmla="*/ 4 h 8"/>
              <a:gd name="T16" fmla="*/ 0 w 7"/>
              <a:gd name="T17" fmla="*/ 6 h 8"/>
              <a:gd name="T18" fmla="*/ 0 w 7"/>
              <a:gd name="T19" fmla="*/ 6 h 8"/>
              <a:gd name="T20" fmla="*/ 0 w 7"/>
              <a:gd name="T21" fmla="*/ 6 h 8"/>
              <a:gd name="T22" fmla="*/ 0 w 7"/>
              <a:gd name="T23" fmla="*/ 8 h 8"/>
              <a:gd name="T24" fmla="*/ 2 w 7"/>
              <a:gd name="T25" fmla="*/ 8 h 8"/>
              <a:gd name="T26" fmla="*/ 4 w 7"/>
              <a:gd name="T27" fmla="*/ 8 h 8"/>
              <a:gd name="T28" fmla="*/ 4 w 7"/>
              <a:gd name="T29" fmla="*/ 6 h 8"/>
              <a:gd name="T30" fmla="*/ 7 w 7"/>
              <a:gd name="T31" fmla="*/ 6 h 8"/>
              <a:gd name="T32" fmla="*/ 7 w 7"/>
              <a:gd name="T33" fmla="*/ 4 h 8"/>
              <a:gd name="T34" fmla="*/ 7 w 7"/>
              <a:gd name="T35" fmla="*/ 2 h 8"/>
              <a:gd name="T36" fmla="*/ 7 w 7"/>
              <a:gd name="T37" fmla="*/ 2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" h="8">
                <a:moveTo>
                  <a:pt x="7" y="2"/>
                </a:move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8"/>
                </a:lnTo>
                <a:lnTo>
                  <a:pt x="2" y="8"/>
                </a:lnTo>
                <a:lnTo>
                  <a:pt x="4" y="8"/>
                </a:lnTo>
                <a:lnTo>
                  <a:pt x="4" y="6"/>
                </a:lnTo>
                <a:lnTo>
                  <a:pt x="7" y="6"/>
                </a:lnTo>
                <a:lnTo>
                  <a:pt x="7" y="4"/>
                </a:lnTo>
                <a:lnTo>
                  <a:pt x="7" y="2"/>
                </a:lnTo>
                <a:lnTo>
                  <a:pt x="7" y="2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02" name="Freeform 502"/>
          <p:cNvSpPr>
            <a:spLocks noEditPoints="1"/>
          </p:cNvSpPr>
          <p:nvPr/>
        </p:nvSpPr>
        <p:spPr bwMode="auto">
          <a:xfrm>
            <a:off x="4729162" y="3446463"/>
            <a:ext cx="9525" cy="6350"/>
          </a:xfrm>
          <a:custGeom>
            <a:avLst/>
            <a:gdLst>
              <a:gd name="T0" fmla="*/ 2 w 6"/>
              <a:gd name="T1" fmla="*/ 0 h 4"/>
              <a:gd name="T2" fmla="*/ 0 w 6"/>
              <a:gd name="T3" fmla="*/ 0 h 4"/>
              <a:gd name="T4" fmla="*/ 0 w 6"/>
              <a:gd name="T5" fmla="*/ 0 h 4"/>
              <a:gd name="T6" fmla="*/ 2 w 6"/>
              <a:gd name="T7" fmla="*/ 0 h 4"/>
              <a:gd name="T8" fmla="*/ 2 w 6"/>
              <a:gd name="T9" fmla="*/ 0 h 4"/>
              <a:gd name="T10" fmla="*/ 2 w 6"/>
              <a:gd name="T11" fmla="*/ 0 h 4"/>
              <a:gd name="T12" fmla="*/ 2 w 6"/>
              <a:gd name="T13" fmla="*/ 0 h 4"/>
              <a:gd name="T14" fmla="*/ 2 w 6"/>
              <a:gd name="T15" fmla="*/ 0 h 4"/>
              <a:gd name="T16" fmla="*/ 6 w 6"/>
              <a:gd name="T17" fmla="*/ 2 h 4"/>
              <a:gd name="T18" fmla="*/ 4 w 6"/>
              <a:gd name="T19" fmla="*/ 2 h 4"/>
              <a:gd name="T20" fmla="*/ 2 w 6"/>
              <a:gd name="T21" fmla="*/ 0 h 4"/>
              <a:gd name="T22" fmla="*/ 2 w 6"/>
              <a:gd name="T23" fmla="*/ 2 h 4"/>
              <a:gd name="T24" fmla="*/ 4 w 6"/>
              <a:gd name="T25" fmla="*/ 4 h 4"/>
              <a:gd name="T26" fmla="*/ 6 w 6"/>
              <a:gd name="T27" fmla="*/ 4 h 4"/>
              <a:gd name="T28" fmla="*/ 6 w 6"/>
              <a:gd name="T29" fmla="*/ 2 h 4"/>
              <a:gd name="T30" fmla="*/ 6 w 6"/>
              <a:gd name="T31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" h="4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close/>
                <a:moveTo>
                  <a:pt x="6" y="2"/>
                </a:moveTo>
                <a:lnTo>
                  <a:pt x="4" y="2"/>
                </a:lnTo>
                <a:lnTo>
                  <a:pt x="2" y="0"/>
                </a:lnTo>
                <a:lnTo>
                  <a:pt x="2" y="2"/>
                </a:lnTo>
                <a:lnTo>
                  <a:pt x="4" y="4"/>
                </a:lnTo>
                <a:lnTo>
                  <a:pt x="6" y="4"/>
                </a:lnTo>
                <a:lnTo>
                  <a:pt x="6" y="2"/>
                </a:lnTo>
                <a:lnTo>
                  <a:pt x="6" y="2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03" name="Freeform 503"/>
          <p:cNvSpPr>
            <a:spLocks/>
          </p:cNvSpPr>
          <p:nvPr/>
        </p:nvSpPr>
        <p:spPr bwMode="auto">
          <a:xfrm>
            <a:off x="2878137" y="3944938"/>
            <a:ext cx="3175" cy="4763"/>
          </a:xfrm>
          <a:custGeom>
            <a:avLst/>
            <a:gdLst>
              <a:gd name="T0" fmla="*/ 0 w 2"/>
              <a:gd name="T1" fmla="*/ 0 h 3"/>
              <a:gd name="T2" fmla="*/ 0 w 2"/>
              <a:gd name="T3" fmla="*/ 0 h 3"/>
              <a:gd name="T4" fmla="*/ 0 w 2"/>
              <a:gd name="T5" fmla="*/ 0 h 3"/>
              <a:gd name="T6" fmla="*/ 0 w 2"/>
              <a:gd name="T7" fmla="*/ 3 h 3"/>
              <a:gd name="T8" fmla="*/ 2 w 2"/>
              <a:gd name="T9" fmla="*/ 3 h 3"/>
              <a:gd name="T10" fmla="*/ 2 w 2"/>
              <a:gd name="T11" fmla="*/ 0 h 3"/>
              <a:gd name="T12" fmla="*/ 0 w 2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" h="3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2" y="3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04" name="Freeform 504"/>
          <p:cNvSpPr>
            <a:spLocks noEditPoints="1"/>
          </p:cNvSpPr>
          <p:nvPr/>
        </p:nvSpPr>
        <p:spPr bwMode="auto">
          <a:xfrm>
            <a:off x="3970337" y="3679825"/>
            <a:ext cx="298450" cy="315913"/>
          </a:xfrm>
          <a:custGeom>
            <a:avLst/>
            <a:gdLst>
              <a:gd name="T0" fmla="*/ 180 w 188"/>
              <a:gd name="T1" fmla="*/ 32 h 199"/>
              <a:gd name="T2" fmla="*/ 163 w 188"/>
              <a:gd name="T3" fmla="*/ 22 h 199"/>
              <a:gd name="T4" fmla="*/ 146 w 188"/>
              <a:gd name="T5" fmla="*/ 11 h 199"/>
              <a:gd name="T6" fmla="*/ 129 w 188"/>
              <a:gd name="T7" fmla="*/ 0 h 199"/>
              <a:gd name="T8" fmla="*/ 129 w 188"/>
              <a:gd name="T9" fmla="*/ 20 h 199"/>
              <a:gd name="T10" fmla="*/ 114 w 188"/>
              <a:gd name="T11" fmla="*/ 22 h 199"/>
              <a:gd name="T12" fmla="*/ 98 w 188"/>
              <a:gd name="T13" fmla="*/ 22 h 199"/>
              <a:gd name="T14" fmla="*/ 81 w 188"/>
              <a:gd name="T15" fmla="*/ 22 h 199"/>
              <a:gd name="T16" fmla="*/ 79 w 188"/>
              <a:gd name="T17" fmla="*/ 32 h 199"/>
              <a:gd name="T18" fmla="*/ 79 w 188"/>
              <a:gd name="T19" fmla="*/ 45 h 199"/>
              <a:gd name="T20" fmla="*/ 79 w 188"/>
              <a:gd name="T21" fmla="*/ 58 h 199"/>
              <a:gd name="T22" fmla="*/ 70 w 188"/>
              <a:gd name="T23" fmla="*/ 64 h 199"/>
              <a:gd name="T24" fmla="*/ 62 w 188"/>
              <a:gd name="T25" fmla="*/ 72 h 199"/>
              <a:gd name="T26" fmla="*/ 62 w 188"/>
              <a:gd name="T27" fmla="*/ 81 h 199"/>
              <a:gd name="T28" fmla="*/ 62 w 188"/>
              <a:gd name="T29" fmla="*/ 93 h 199"/>
              <a:gd name="T30" fmla="*/ 47 w 188"/>
              <a:gd name="T31" fmla="*/ 96 h 199"/>
              <a:gd name="T32" fmla="*/ 26 w 188"/>
              <a:gd name="T33" fmla="*/ 96 h 199"/>
              <a:gd name="T34" fmla="*/ 5 w 188"/>
              <a:gd name="T35" fmla="*/ 96 h 199"/>
              <a:gd name="T36" fmla="*/ 3 w 188"/>
              <a:gd name="T37" fmla="*/ 100 h 199"/>
              <a:gd name="T38" fmla="*/ 9 w 188"/>
              <a:gd name="T39" fmla="*/ 106 h 199"/>
              <a:gd name="T40" fmla="*/ 13 w 188"/>
              <a:gd name="T41" fmla="*/ 112 h 199"/>
              <a:gd name="T42" fmla="*/ 11 w 188"/>
              <a:gd name="T43" fmla="*/ 125 h 199"/>
              <a:gd name="T44" fmla="*/ 15 w 188"/>
              <a:gd name="T45" fmla="*/ 138 h 199"/>
              <a:gd name="T46" fmla="*/ 11 w 188"/>
              <a:gd name="T47" fmla="*/ 165 h 199"/>
              <a:gd name="T48" fmla="*/ 11 w 188"/>
              <a:gd name="T49" fmla="*/ 178 h 199"/>
              <a:gd name="T50" fmla="*/ 15 w 188"/>
              <a:gd name="T51" fmla="*/ 172 h 199"/>
              <a:gd name="T52" fmla="*/ 24 w 188"/>
              <a:gd name="T53" fmla="*/ 172 h 199"/>
              <a:gd name="T54" fmla="*/ 32 w 188"/>
              <a:gd name="T55" fmla="*/ 170 h 199"/>
              <a:gd name="T56" fmla="*/ 41 w 188"/>
              <a:gd name="T57" fmla="*/ 170 h 199"/>
              <a:gd name="T58" fmla="*/ 49 w 188"/>
              <a:gd name="T59" fmla="*/ 178 h 199"/>
              <a:gd name="T60" fmla="*/ 55 w 188"/>
              <a:gd name="T61" fmla="*/ 178 h 199"/>
              <a:gd name="T62" fmla="*/ 57 w 188"/>
              <a:gd name="T63" fmla="*/ 180 h 199"/>
              <a:gd name="T64" fmla="*/ 62 w 188"/>
              <a:gd name="T65" fmla="*/ 186 h 199"/>
              <a:gd name="T66" fmla="*/ 66 w 188"/>
              <a:gd name="T67" fmla="*/ 191 h 199"/>
              <a:gd name="T68" fmla="*/ 68 w 188"/>
              <a:gd name="T69" fmla="*/ 193 h 199"/>
              <a:gd name="T70" fmla="*/ 76 w 188"/>
              <a:gd name="T71" fmla="*/ 199 h 199"/>
              <a:gd name="T72" fmla="*/ 81 w 188"/>
              <a:gd name="T73" fmla="*/ 191 h 199"/>
              <a:gd name="T74" fmla="*/ 87 w 188"/>
              <a:gd name="T75" fmla="*/ 184 h 199"/>
              <a:gd name="T76" fmla="*/ 95 w 188"/>
              <a:gd name="T77" fmla="*/ 191 h 199"/>
              <a:gd name="T78" fmla="*/ 104 w 188"/>
              <a:gd name="T79" fmla="*/ 189 h 199"/>
              <a:gd name="T80" fmla="*/ 117 w 188"/>
              <a:gd name="T81" fmla="*/ 189 h 199"/>
              <a:gd name="T82" fmla="*/ 119 w 188"/>
              <a:gd name="T83" fmla="*/ 186 h 199"/>
              <a:gd name="T84" fmla="*/ 133 w 188"/>
              <a:gd name="T85" fmla="*/ 186 h 199"/>
              <a:gd name="T86" fmla="*/ 152 w 188"/>
              <a:gd name="T87" fmla="*/ 186 h 199"/>
              <a:gd name="T88" fmla="*/ 171 w 188"/>
              <a:gd name="T89" fmla="*/ 186 h 199"/>
              <a:gd name="T90" fmla="*/ 178 w 188"/>
              <a:gd name="T91" fmla="*/ 172 h 199"/>
              <a:gd name="T92" fmla="*/ 174 w 188"/>
              <a:gd name="T93" fmla="*/ 151 h 199"/>
              <a:gd name="T94" fmla="*/ 171 w 188"/>
              <a:gd name="T95" fmla="*/ 127 h 199"/>
              <a:gd name="T96" fmla="*/ 167 w 188"/>
              <a:gd name="T97" fmla="*/ 104 h 199"/>
              <a:gd name="T98" fmla="*/ 165 w 188"/>
              <a:gd name="T99" fmla="*/ 81 h 199"/>
              <a:gd name="T100" fmla="*/ 163 w 188"/>
              <a:gd name="T101" fmla="*/ 58 h 199"/>
              <a:gd name="T102" fmla="*/ 165 w 188"/>
              <a:gd name="T103" fmla="*/ 36 h 199"/>
              <a:gd name="T104" fmla="*/ 11 w 188"/>
              <a:gd name="T105" fmla="*/ 119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88" h="199">
                <a:moveTo>
                  <a:pt x="171" y="36"/>
                </a:moveTo>
                <a:lnTo>
                  <a:pt x="176" y="36"/>
                </a:lnTo>
                <a:lnTo>
                  <a:pt x="182" y="36"/>
                </a:lnTo>
                <a:lnTo>
                  <a:pt x="188" y="36"/>
                </a:lnTo>
                <a:lnTo>
                  <a:pt x="184" y="34"/>
                </a:lnTo>
                <a:lnTo>
                  <a:pt x="180" y="32"/>
                </a:lnTo>
                <a:lnTo>
                  <a:pt x="178" y="30"/>
                </a:lnTo>
                <a:lnTo>
                  <a:pt x="176" y="28"/>
                </a:lnTo>
                <a:lnTo>
                  <a:pt x="171" y="26"/>
                </a:lnTo>
                <a:lnTo>
                  <a:pt x="169" y="26"/>
                </a:lnTo>
                <a:lnTo>
                  <a:pt x="167" y="24"/>
                </a:lnTo>
                <a:lnTo>
                  <a:pt x="163" y="22"/>
                </a:lnTo>
                <a:lnTo>
                  <a:pt x="161" y="20"/>
                </a:lnTo>
                <a:lnTo>
                  <a:pt x="157" y="17"/>
                </a:lnTo>
                <a:lnTo>
                  <a:pt x="155" y="15"/>
                </a:lnTo>
                <a:lnTo>
                  <a:pt x="152" y="13"/>
                </a:lnTo>
                <a:lnTo>
                  <a:pt x="148" y="13"/>
                </a:lnTo>
                <a:lnTo>
                  <a:pt x="146" y="11"/>
                </a:lnTo>
                <a:lnTo>
                  <a:pt x="144" y="9"/>
                </a:lnTo>
                <a:lnTo>
                  <a:pt x="140" y="7"/>
                </a:lnTo>
                <a:lnTo>
                  <a:pt x="138" y="5"/>
                </a:lnTo>
                <a:lnTo>
                  <a:pt x="136" y="3"/>
                </a:lnTo>
                <a:lnTo>
                  <a:pt x="131" y="0"/>
                </a:lnTo>
                <a:lnTo>
                  <a:pt x="129" y="0"/>
                </a:lnTo>
                <a:lnTo>
                  <a:pt x="129" y="3"/>
                </a:lnTo>
                <a:lnTo>
                  <a:pt x="129" y="5"/>
                </a:lnTo>
                <a:lnTo>
                  <a:pt x="129" y="9"/>
                </a:lnTo>
                <a:lnTo>
                  <a:pt x="129" y="13"/>
                </a:lnTo>
                <a:lnTo>
                  <a:pt x="129" y="15"/>
                </a:lnTo>
                <a:lnTo>
                  <a:pt x="129" y="20"/>
                </a:lnTo>
                <a:lnTo>
                  <a:pt x="129" y="22"/>
                </a:lnTo>
                <a:lnTo>
                  <a:pt x="125" y="22"/>
                </a:lnTo>
                <a:lnTo>
                  <a:pt x="123" y="22"/>
                </a:lnTo>
                <a:lnTo>
                  <a:pt x="121" y="22"/>
                </a:lnTo>
                <a:lnTo>
                  <a:pt x="117" y="22"/>
                </a:lnTo>
                <a:lnTo>
                  <a:pt x="114" y="22"/>
                </a:lnTo>
                <a:lnTo>
                  <a:pt x="112" y="22"/>
                </a:lnTo>
                <a:lnTo>
                  <a:pt x="108" y="22"/>
                </a:lnTo>
                <a:lnTo>
                  <a:pt x="106" y="22"/>
                </a:lnTo>
                <a:lnTo>
                  <a:pt x="104" y="22"/>
                </a:lnTo>
                <a:lnTo>
                  <a:pt x="100" y="22"/>
                </a:lnTo>
                <a:lnTo>
                  <a:pt x="98" y="22"/>
                </a:lnTo>
                <a:lnTo>
                  <a:pt x="95" y="22"/>
                </a:lnTo>
                <a:lnTo>
                  <a:pt x="91" y="22"/>
                </a:lnTo>
                <a:lnTo>
                  <a:pt x="89" y="22"/>
                </a:lnTo>
                <a:lnTo>
                  <a:pt x="87" y="22"/>
                </a:lnTo>
                <a:lnTo>
                  <a:pt x="83" y="22"/>
                </a:lnTo>
                <a:lnTo>
                  <a:pt x="81" y="22"/>
                </a:lnTo>
                <a:lnTo>
                  <a:pt x="79" y="22"/>
                </a:lnTo>
                <a:lnTo>
                  <a:pt x="79" y="24"/>
                </a:lnTo>
                <a:lnTo>
                  <a:pt x="79" y="26"/>
                </a:lnTo>
                <a:lnTo>
                  <a:pt x="79" y="28"/>
                </a:lnTo>
                <a:lnTo>
                  <a:pt x="79" y="30"/>
                </a:lnTo>
                <a:lnTo>
                  <a:pt x="79" y="32"/>
                </a:lnTo>
                <a:lnTo>
                  <a:pt x="79" y="34"/>
                </a:lnTo>
                <a:lnTo>
                  <a:pt x="79" y="36"/>
                </a:lnTo>
                <a:lnTo>
                  <a:pt x="79" y="39"/>
                </a:lnTo>
                <a:lnTo>
                  <a:pt x="79" y="41"/>
                </a:lnTo>
                <a:lnTo>
                  <a:pt x="79" y="43"/>
                </a:lnTo>
                <a:lnTo>
                  <a:pt x="79" y="45"/>
                </a:lnTo>
                <a:lnTo>
                  <a:pt x="79" y="47"/>
                </a:lnTo>
                <a:lnTo>
                  <a:pt x="79" y="49"/>
                </a:lnTo>
                <a:lnTo>
                  <a:pt x="79" y="51"/>
                </a:lnTo>
                <a:lnTo>
                  <a:pt x="79" y="53"/>
                </a:lnTo>
                <a:lnTo>
                  <a:pt x="79" y="55"/>
                </a:lnTo>
                <a:lnTo>
                  <a:pt x="79" y="58"/>
                </a:lnTo>
                <a:lnTo>
                  <a:pt x="79" y="60"/>
                </a:lnTo>
                <a:lnTo>
                  <a:pt x="79" y="62"/>
                </a:lnTo>
                <a:lnTo>
                  <a:pt x="76" y="62"/>
                </a:lnTo>
                <a:lnTo>
                  <a:pt x="74" y="64"/>
                </a:lnTo>
                <a:lnTo>
                  <a:pt x="72" y="64"/>
                </a:lnTo>
                <a:lnTo>
                  <a:pt x="70" y="64"/>
                </a:lnTo>
                <a:lnTo>
                  <a:pt x="68" y="64"/>
                </a:lnTo>
                <a:lnTo>
                  <a:pt x="68" y="66"/>
                </a:lnTo>
                <a:lnTo>
                  <a:pt x="64" y="68"/>
                </a:lnTo>
                <a:lnTo>
                  <a:pt x="62" y="68"/>
                </a:lnTo>
                <a:lnTo>
                  <a:pt x="62" y="70"/>
                </a:lnTo>
                <a:lnTo>
                  <a:pt x="62" y="72"/>
                </a:lnTo>
                <a:lnTo>
                  <a:pt x="60" y="72"/>
                </a:lnTo>
                <a:lnTo>
                  <a:pt x="62" y="74"/>
                </a:lnTo>
                <a:lnTo>
                  <a:pt x="62" y="77"/>
                </a:lnTo>
                <a:lnTo>
                  <a:pt x="62" y="77"/>
                </a:lnTo>
                <a:lnTo>
                  <a:pt x="62" y="79"/>
                </a:lnTo>
                <a:lnTo>
                  <a:pt x="62" y="81"/>
                </a:lnTo>
                <a:lnTo>
                  <a:pt x="62" y="83"/>
                </a:lnTo>
                <a:lnTo>
                  <a:pt x="62" y="85"/>
                </a:lnTo>
                <a:lnTo>
                  <a:pt x="62" y="87"/>
                </a:lnTo>
                <a:lnTo>
                  <a:pt x="62" y="89"/>
                </a:lnTo>
                <a:lnTo>
                  <a:pt x="62" y="91"/>
                </a:lnTo>
                <a:lnTo>
                  <a:pt x="62" y="93"/>
                </a:lnTo>
                <a:lnTo>
                  <a:pt x="64" y="96"/>
                </a:lnTo>
                <a:lnTo>
                  <a:pt x="60" y="96"/>
                </a:lnTo>
                <a:lnTo>
                  <a:pt x="57" y="96"/>
                </a:lnTo>
                <a:lnTo>
                  <a:pt x="53" y="96"/>
                </a:lnTo>
                <a:lnTo>
                  <a:pt x="49" y="96"/>
                </a:lnTo>
                <a:lnTo>
                  <a:pt x="47" y="96"/>
                </a:lnTo>
                <a:lnTo>
                  <a:pt x="43" y="96"/>
                </a:lnTo>
                <a:lnTo>
                  <a:pt x="41" y="96"/>
                </a:lnTo>
                <a:lnTo>
                  <a:pt x="36" y="96"/>
                </a:lnTo>
                <a:lnTo>
                  <a:pt x="32" y="96"/>
                </a:lnTo>
                <a:lnTo>
                  <a:pt x="30" y="96"/>
                </a:lnTo>
                <a:lnTo>
                  <a:pt x="26" y="96"/>
                </a:lnTo>
                <a:lnTo>
                  <a:pt x="22" y="96"/>
                </a:lnTo>
                <a:lnTo>
                  <a:pt x="19" y="96"/>
                </a:lnTo>
                <a:lnTo>
                  <a:pt x="15" y="96"/>
                </a:lnTo>
                <a:lnTo>
                  <a:pt x="11" y="96"/>
                </a:lnTo>
                <a:lnTo>
                  <a:pt x="9" y="96"/>
                </a:lnTo>
                <a:lnTo>
                  <a:pt x="5" y="96"/>
                </a:lnTo>
                <a:lnTo>
                  <a:pt x="3" y="96"/>
                </a:lnTo>
                <a:lnTo>
                  <a:pt x="3" y="98"/>
                </a:lnTo>
                <a:lnTo>
                  <a:pt x="0" y="100"/>
                </a:lnTo>
                <a:lnTo>
                  <a:pt x="0" y="102"/>
                </a:lnTo>
                <a:lnTo>
                  <a:pt x="0" y="104"/>
                </a:lnTo>
                <a:lnTo>
                  <a:pt x="3" y="100"/>
                </a:lnTo>
                <a:lnTo>
                  <a:pt x="3" y="100"/>
                </a:lnTo>
                <a:lnTo>
                  <a:pt x="3" y="100"/>
                </a:lnTo>
                <a:lnTo>
                  <a:pt x="5" y="100"/>
                </a:lnTo>
                <a:lnTo>
                  <a:pt x="7" y="104"/>
                </a:lnTo>
                <a:lnTo>
                  <a:pt x="7" y="106"/>
                </a:lnTo>
                <a:lnTo>
                  <a:pt x="9" y="106"/>
                </a:lnTo>
                <a:lnTo>
                  <a:pt x="9" y="106"/>
                </a:lnTo>
                <a:lnTo>
                  <a:pt x="9" y="106"/>
                </a:lnTo>
                <a:lnTo>
                  <a:pt x="11" y="106"/>
                </a:lnTo>
                <a:lnTo>
                  <a:pt x="11" y="106"/>
                </a:lnTo>
                <a:lnTo>
                  <a:pt x="13" y="110"/>
                </a:lnTo>
                <a:lnTo>
                  <a:pt x="13" y="112"/>
                </a:lnTo>
                <a:lnTo>
                  <a:pt x="13" y="115"/>
                </a:lnTo>
                <a:lnTo>
                  <a:pt x="13" y="117"/>
                </a:lnTo>
                <a:lnTo>
                  <a:pt x="13" y="121"/>
                </a:lnTo>
                <a:lnTo>
                  <a:pt x="11" y="125"/>
                </a:lnTo>
                <a:lnTo>
                  <a:pt x="13" y="125"/>
                </a:lnTo>
                <a:lnTo>
                  <a:pt x="11" y="125"/>
                </a:lnTo>
                <a:lnTo>
                  <a:pt x="11" y="127"/>
                </a:lnTo>
                <a:lnTo>
                  <a:pt x="9" y="127"/>
                </a:lnTo>
                <a:lnTo>
                  <a:pt x="11" y="127"/>
                </a:lnTo>
                <a:lnTo>
                  <a:pt x="13" y="129"/>
                </a:lnTo>
                <a:lnTo>
                  <a:pt x="13" y="132"/>
                </a:lnTo>
                <a:lnTo>
                  <a:pt x="15" y="138"/>
                </a:lnTo>
                <a:lnTo>
                  <a:pt x="15" y="140"/>
                </a:lnTo>
                <a:lnTo>
                  <a:pt x="17" y="144"/>
                </a:lnTo>
                <a:lnTo>
                  <a:pt x="17" y="151"/>
                </a:lnTo>
                <a:lnTo>
                  <a:pt x="15" y="155"/>
                </a:lnTo>
                <a:lnTo>
                  <a:pt x="13" y="161"/>
                </a:lnTo>
                <a:lnTo>
                  <a:pt x="11" y="165"/>
                </a:lnTo>
                <a:lnTo>
                  <a:pt x="11" y="170"/>
                </a:lnTo>
                <a:lnTo>
                  <a:pt x="11" y="172"/>
                </a:lnTo>
                <a:lnTo>
                  <a:pt x="9" y="176"/>
                </a:lnTo>
                <a:lnTo>
                  <a:pt x="9" y="182"/>
                </a:lnTo>
                <a:lnTo>
                  <a:pt x="9" y="180"/>
                </a:lnTo>
                <a:lnTo>
                  <a:pt x="11" y="178"/>
                </a:lnTo>
                <a:lnTo>
                  <a:pt x="11" y="176"/>
                </a:lnTo>
                <a:lnTo>
                  <a:pt x="11" y="176"/>
                </a:lnTo>
                <a:lnTo>
                  <a:pt x="11" y="174"/>
                </a:lnTo>
                <a:lnTo>
                  <a:pt x="13" y="172"/>
                </a:lnTo>
                <a:lnTo>
                  <a:pt x="13" y="172"/>
                </a:lnTo>
                <a:lnTo>
                  <a:pt x="15" y="172"/>
                </a:lnTo>
                <a:lnTo>
                  <a:pt x="15" y="172"/>
                </a:lnTo>
                <a:lnTo>
                  <a:pt x="15" y="172"/>
                </a:lnTo>
                <a:lnTo>
                  <a:pt x="17" y="172"/>
                </a:lnTo>
                <a:lnTo>
                  <a:pt x="22" y="172"/>
                </a:lnTo>
                <a:lnTo>
                  <a:pt x="24" y="172"/>
                </a:lnTo>
                <a:lnTo>
                  <a:pt x="24" y="172"/>
                </a:lnTo>
                <a:lnTo>
                  <a:pt x="26" y="170"/>
                </a:lnTo>
                <a:lnTo>
                  <a:pt x="30" y="170"/>
                </a:lnTo>
                <a:lnTo>
                  <a:pt x="30" y="170"/>
                </a:lnTo>
                <a:lnTo>
                  <a:pt x="30" y="170"/>
                </a:lnTo>
                <a:lnTo>
                  <a:pt x="32" y="170"/>
                </a:lnTo>
                <a:lnTo>
                  <a:pt x="32" y="170"/>
                </a:lnTo>
                <a:lnTo>
                  <a:pt x="32" y="170"/>
                </a:lnTo>
                <a:lnTo>
                  <a:pt x="32" y="170"/>
                </a:lnTo>
                <a:lnTo>
                  <a:pt x="34" y="170"/>
                </a:lnTo>
                <a:lnTo>
                  <a:pt x="34" y="170"/>
                </a:lnTo>
                <a:lnTo>
                  <a:pt x="36" y="170"/>
                </a:lnTo>
                <a:lnTo>
                  <a:pt x="41" y="170"/>
                </a:lnTo>
                <a:lnTo>
                  <a:pt x="43" y="170"/>
                </a:lnTo>
                <a:lnTo>
                  <a:pt x="47" y="174"/>
                </a:lnTo>
                <a:lnTo>
                  <a:pt x="49" y="174"/>
                </a:lnTo>
                <a:lnTo>
                  <a:pt x="49" y="176"/>
                </a:lnTo>
                <a:lnTo>
                  <a:pt x="49" y="176"/>
                </a:lnTo>
                <a:lnTo>
                  <a:pt x="49" y="178"/>
                </a:lnTo>
                <a:lnTo>
                  <a:pt x="51" y="178"/>
                </a:lnTo>
                <a:lnTo>
                  <a:pt x="51" y="176"/>
                </a:lnTo>
                <a:lnTo>
                  <a:pt x="53" y="176"/>
                </a:lnTo>
                <a:lnTo>
                  <a:pt x="53" y="178"/>
                </a:lnTo>
                <a:lnTo>
                  <a:pt x="53" y="178"/>
                </a:lnTo>
                <a:lnTo>
                  <a:pt x="55" y="178"/>
                </a:lnTo>
                <a:lnTo>
                  <a:pt x="55" y="178"/>
                </a:lnTo>
                <a:lnTo>
                  <a:pt x="55" y="178"/>
                </a:lnTo>
                <a:lnTo>
                  <a:pt x="55" y="178"/>
                </a:lnTo>
                <a:lnTo>
                  <a:pt x="55" y="178"/>
                </a:lnTo>
                <a:lnTo>
                  <a:pt x="57" y="178"/>
                </a:lnTo>
                <a:lnTo>
                  <a:pt x="57" y="180"/>
                </a:lnTo>
                <a:lnTo>
                  <a:pt x="60" y="182"/>
                </a:lnTo>
                <a:lnTo>
                  <a:pt x="60" y="184"/>
                </a:lnTo>
                <a:lnTo>
                  <a:pt x="60" y="184"/>
                </a:lnTo>
                <a:lnTo>
                  <a:pt x="62" y="186"/>
                </a:lnTo>
                <a:lnTo>
                  <a:pt x="62" y="186"/>
                </a:lnTo>
                <a:lnTo>
                  <a:pt x="62" y="186"/>
                </a:lnTo>
                <a:lnTo>
                  <a:pt x="62" y="186"/>
                </a:lnTo>
                <a:lnTo>
                  <a:pt x="62" y="186"/>
                </a:lnTo>
                <a:lnTo>
                  <a:pt x="64" y="186"/>
                </a:lnTo>
                <a:lnTo>
                  <a:pt x="64" y="189"/>
                </a:lnTo>
                <a:lnTo>
                  <a:pt x="66" y="191"/>
                </a:lnTo>
                <a:lnTo>
                  <a:pt x="66" y="191"/>
                </a:lnTo>
                <a:lnTo>
                  <a:pt x="66" y="191"/>
                </a:lnTo>
                <a:lnTo>
                  <a:pt x="66" y="191"/>
                </a:lnTo>
                <a:lnTo>
                  <a:pt x="66" y="191"/>
                </a:lnTo>
                <a:lnTo>
                  <a:pt x="66" y="193"/>
                </a:lnTo>
                <a:lnTo>
                  <a:pt x="68" y="193"/>
                </a:lnTo>
                <a:lnTo>
                  <a:pt x="68" y="193"/>
                </a:lnTo>
                <a:lnTo>
                  <a:pt x="70" y="195"/>
                </a:lnTo>
                <a:lnTo>
                  <a:pt x="72" y="195"/>
                </a:lnTo>
                <a:lnTo>
                  <a:pt x="72" y="197"/>
                </a:lnTo>
                <a:lnTo>
                  <a:pt x="74" y="197"/>
                </a:lnTo>
                <a:lnTo>
                  <a:pt x="74" y="197"/>
                </a:lnTo>
                <a:lnTo>
                  <a:pt x="76" y="199"/>
                </a:lnTo>
                <a:lnTo>
                  <a:pt x="76" y="199"/>
                </a:lnTo>
                <a:lnTo>
                  <a:pt x="79" y="197"/>
                </a:lnTo>
                <a:lnTo>
                  <a:pt x="79" y="197"/>
                </a:lnTo>
                <a:lnTo>
                  <a:pt x="81" y="195"/>
                </a:lnTo>
                <a:lnTo>
                  <a:pt x="81" y="193"/>
                </a:lnTo>
                <a:lnTo>
                  <a:pt x="81" y="191"/>
                </a:lnTo>
                <a:lnTo>
                  <a:pt x="81" y="189"/>
                </a:lnTo>
                <a:lnTo>
                  <a:pt x="83" y="189"/>
                </a:lnTo>
                <a:lnTo>
                  <a:pt x="83" y="186"/>
                </a:lnTo>
                <a:lnTo>
                  <a:pt x="85" y="186"/>
                </a:lnTo>
                <a:lnTo>
                  <a:pt x="85" y="184"/>
                </a:lnTo>
                <a:lnTo>
                  <a:pt x="87" y="184"/>
                </a:lnTo>
                <a:lnTo>
                  <a:pt x="87" y="186"/>
                </a:lnTo>
                <a:lnTo>
                  <a:pt x="91" y="189"/>
                </a:lnTo>
                <a:lnTo>
                  <a:pt x="93" y="191"/>
                </a:lnTo>
                <a:lnTo>
                  <a:pt x="93" y="193"/>
                </a:lnTo>
                <a:lnTo>
                  <a:pt x="95" y="193"/>
                </a:lnTo>
                <a:lnTo>
                  <a:pt x="95" y="191"/>
                </a:lnTo>
                <a:lnTo>
                  <a:pt x="98" y="189"/>
                </a:lnTo>
                <a:lnTo>
                  <a:pt x="98" y="189"/>
                </a:lnTo>
                <a:lnTo>
                  <a:pt x="100" y="189"/>
                </a:lnTo>
                <a:lnTo>
                  <a:pt x="102" y="189"/>
                </a:lnTo>
                <a:lnTo>
                  <a:pt x="102" y="189"/>
                </a:lnTo>
                <a:lnTo>
                  <a:pt x="104" y="189"/>
                </a:lnTo>
                <a:lnTo>
                  <a:pt x="106" y="189"/>
                </a:lnTo>
                <a:lnTo>
                  <a:pt x="106" y="189"/>
                </a:lnTo>
                <a:lnTo>
                  <a:pt x="110" y="189"/>
                </a:lnTo>
                <a:lnTo>
                  <a:pt x="112" y="189"/>
                </a:lnTo>
                <a:lnTo>
                  <a:pt x="114" y="189"/>
                </a:lnTo>
                <a:lnTo>
                  <a:pt x="117" y="189"/>
                </a:lnTo>
                <a:lnTo>
                  <a:pt x="117" y="186"/>
                </a:lnTo>
                <a:lnTo>
                  <a:pt x="117" y="186"/>
                </a:lnTo>
                <a:lnTo>
                  <a:pt x="117" y="184"/>
                </a:lnTo>
                <a:lnTo>
                  <a:pt x="119" y="184"/>
                </a:lnTo>
                <a:lnTo>
                  <a:pt x="119" y="184"/>
                </a:lnTo>
                <a:lnTo>
                  <a:pt x="119" y="186"/>
                </a:lnTo>
                <a:lnTo>
                  <a:pt x="119" y="186"/>
                </a:lnTo>
                <a:lnTo>
                  <a:pt x="121" y="186"/>
                </a:lnTo>
                <a:lnTo>
                  <a:pt x="125" y="186"/>
                </a:lnTo>
                <a:lnTo>
                  <a:pt x="127" y="186"/>
                </a:lnTo>
                <a:lnTo>
                  <a:pt x="131" y="186"/>
                </a:lnTo>
                <a:lnTo>
                  <a:pt x="133" y="186"/>
                </a:lnTo>
                <a:lnTo>
                  <a:pt x="138" y="186"/>
                </a:lnTo>
                <a:lnTo>
                  <a:pt x="140" y="186"/>
                </a:lnTo>
                <a:lnTo>
                  <a:pt x="142" y="186"/>
                </a:lnTo>
                <a:lnTo>
                  <a:pt x="146" y="186"/>
                </a:lnTo>
                <a:lnTo>
                  <a:pt x="148" y="186"/>
                </a:lnTo>
                <a:lnTo>
                  <a:pt x="152" y="186"/>
                </a:lnTo>
                <a:lnTo>
                  <a:pt x="155" y="186"/>
                </a:lnTo>
                <a:lnTo>
                  <a:pt x="159" y="186"/>
                </a:lnTo>
                <a:lnTo>
                  <a:pt x="161" y="186"/>
                </a:lnTo>
                <a:lnTo>
                  <a:pt x="165" y="186"/>
                </a:lnTo>
                <a:lnTo>
                  <a:pt x="167" y="186"/>
                </a:lnTo>
                <a:lnTo>
                  <a:pt x="171" y="186"/>
                </a:lnTo>
                <a:lnTo>
                  <a:pt x="174" y="186"/>
                </a:lnTo>
                <a:lnTo>
                  <a:pt x="178" y="186"/>
                </a:lnTo>
                <a:lnTo>
                  <a:pt x="178" y="182"/>
                </a:lnTo>
                <a:lnTo>
                  <a:pt x="180" y="178"/>
                </a:lnTo>
                <a:lnTo>
                  <a:pt x="180" y="176"/>
                </a:lnTo>
                <a:lnTo>
                  <a:pt x="178" y="172"/>
                </a:lnTo>
                <a:lnTo>
                  <a:pt x="176" y="170"/>
                </a:lnTo>
                <a:lnTo>
                  <a:pt x="176" y="167"/>
                </a:lnTo>
                <a:lnTo>
                  <a:pt x="176" y="163"/>
                </a:lnTo>
                <a:lnTo>
                  <a:pt x="174" y="159"/>
                </a:lnTo>
                <a:lnTo>
                  <a:pt x="174" y="155"/>
                </a:lnTo>
                <a:lnTo>
                  <a:pt x="174" y="151"/>
                </a:lnTo>
                <a:lnTo>
                  <a:pt x="174" y="146"/>
                </a:lnTo>
                <a:lnTo>
                  <a:pt x="171" y="144"/>
                </a:lnTo>
                <a:lnTo>
                  <a:pt x="171" y="140"/>
                </a:lnTo>
                <a:lnTo>
                  <a:pt x="171" y="136"/>
                </a:lnTo>
                <a:lnTo>
                  <a:pt x="171" y="132"/>
                </a:lnTo>
                <a:lnTo>
                  <a:pt x="171" y="127"/>
                </a:lnTo>
                <a:lnTo>
                  <a:pt x="169" y="123"/>
                </a:lnTo>
                <a:lnTo>
                  <a:pt x="169" y="121"/>
                </a:lnTo>
                <a:lnTo>
                  <a:pt x="169" y="117"/>
                </a:lnTo>
                <a:lnTo>
                  <a:pt x="169" y="112"/>
                </a:lnTo>
                <a:lnTo>
                  <a:pt x="169" y="108"/>
                </a:lnTo>
                <a:lnTo>
                  <a:pt x="167" y="104"/>
                </a:lnTo>
                <a:lnTo>
                  <a:pt x="167" y="100"/>
                </a:lnTo>
                <a:lnTo>
                  <a:pt x="167" y="96"/>
                </a:lnTo>
                <a:lnTo>
                  <a:pt x="167" y="93"/>
                </a:lnTo>
                <a:lnTo>
                  <a:pt x="167" y="89"/>
                </a:lnTo>
                <a:lnTo>
                  <a:pt x="165" y="85"/>
                </a:lnTo>
                <a:lnTo>
                  <a:pt x="165" y="81"/>
                </a:lnTo>
                <a:lnTo>
                  <a:pt x="165" y="77"/>
                </a:lnTo>
                <a:lnTo>
                  <a:pt x="165" y="72"/>
                </a:lnTo>
                <a:lnTo>
                  <a:pt x="165" y="68"/>
                </a:lnTo>
                <a:lnTo>
                  <a:pt x="163" y="64"/>
                </a:lnTo>
                <a:lnTo>
                  <a:pt x="163" y="60"/>
                </a:lnTo>
                <a:lnTo>
                  <a:pt x="163" y="58"/>
                </a:lnTo>
                <a:lnTo>
                  <a:pt x="163" y="53"/>
                </a:lnTo>
                <a:lnTo>
                  <a:pt x="163" y="49"/>
                </a:lnTo>
                <a:lnTo>
                  <a:pt x="161" y="45"/>
                </a:lnTo>
                <a:lnTo>
                  <a:pt x="161" y="41"/>
                </a:lnTo>
                <a:lnTo>
                  <a:pt x="161" y="36"/>
                </a:lnTo>
                <a:lnTo>
                  <a:pt x="165" y="36"/>
                </a:lnTo>
                <a:lnTo>
                  <a:pt x="171" y="36"/>
                </a:lnTo>
                <a:close/>
                <a:moveTo>
                  <a:pt x="11" y="123"/>
                </a:moveTo>
                <a:lnTo>
                  <a:pt x="11" y="121"/>
                </a:lnTo>
                <a:lnTo>
                  <a:pt x="13" y="119"/>
                </a:lnTo>
                <a:lnTo>
                  <a:pt x="11" y="119"/>
                </a:lnTo>
                <a:lnTo>
                  <a:pt x="11" y="119"/>
                </a:lnTo>
                <a:lnTo>
                  <a:pt x="11" y="121"/>
                </a:lnTo>
                <a:lnTo>
                  <a:pt x="11" y="123"/>
                </a:lnTo>
                <a:lnTo>
                  <a:pt x="11" y="123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05" name="Freeform 505"/>
          <p:cNvSpPr>
            <a:spLocks/>
          </p:cNvSpPr>
          <p:nvPr/>
        </p:nvSpPr>
        <p:spPr bwMode="auto">
          <a:xfrm>
            <a:off x="2901949" y="3992563"/>
            <a:ext cx="9525" cy="9525"/>
          </a:xfrm>
          <a:custGeom>
            <a:avLst/>
            <a:gdLst>
              <a:gd name="T0" fmla="*/ 6 w 6"/>
              <a:gd name="T1" fmla="*/ 4 h 6"/>
              <a:gd name="T2" fmla="*/ 4 w 6"/>
              <a:gd name="T3" fmla="*/ 2 h 6"/>
              <a:gd name="T4" fmla="*/ 6 w 6"/>
              <a:gd name="T5" fmla="*/ 2 h 6"/>
              <a:gd name="T6" fmla="*/ 4 w 6"/>
              <a:gd name="T7" fmla="*/ 2 h 6"/>
              <a:gd name="T8" fmla="*/ 4 w 6"/>
              <a:gd name="T9" fmla="*/ 2 h 6"/>
              <a:gd name="T10" fmla="*/ 4 w 6"/>
              <a:gd name="T11" fmla="*/ 0 h 6"/>
              <a:gd name="T12" fmla="*/ 2 w 6"/>
              <a:gd name="T13" fmla="*/ 0 h 6"/>
              <a:gd name="T14" fmla="*/ 2 w 6"/>
              <a:gd name="T15" fmla="*/ 0 h 6"/>
              <a:gd name="T16" fmla="*/ 0 w 6"/>
              <a:gd name="T17" fmla="*/ 0 h 6"/>
              <a:gd name="T18" fmla="*/ 0 w 6"/>
              <a:gd name="T19" fmla="*/ 0 h 6"/>
              <a:gd name="T20" fmla="*/ 2 w 6"/>
              <a:gd name="T21" fmla="*/ 4 h 6"/>
              <a:gd name="T22" fmla="*/ 2 w 6"/>
              <a:gd name="T23" fmla="*/ 4 h 6"/>
              <a:gd name="T24" fmla="*/ 4 w 6"/>
              <a:gd name="T25" fmla="*/ 4 h 6"/>
              <a:gd name="T26" fmla="*/ 2 w 6"/>
              <a:gd name="T27" fmla="*/ 4 h 6"/>
              <a:gd name="T28" fmla="*/ 2 w 6"/>
              <a:gd name="T29" fmla="*/ 6 h 6"/>
              <a:gd name="T30" fmla="*/ 4 w 6"/>
              <a:gd name="T31" fmla="*/ 6 h 6"/>
              <a:gd name="T32" fmla="*/ 6 w 6"/>
              <a:gd name="T33" fmla="*/ 6 h 6"/>
              <a:gd name="T34" fmla="*/ 6 w 6"/>
              <a:gd name="T35" fmla="*/ 6 h 6"/>
              <a:gd name="T36" fmla="*/ 6 w 6"/>
              <a:gd name="T37" fmla="*/ 6 h 6"/>
              <a:gd name="T38" fmla="*/ 6 w 6"/>
              <a:gd name="T39" fmla="*/ 6 h 6"/>
              <a:gd name="T40" fmla="*/ 6 w 6"/>
              <a:gd name="T41" fmla="*/ 4 h 6"/>
              <a:gd name="T42" fmla="*/ 6 w 6"/>
              <a:gd name="T43" fmla="*/ 4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" h="6">
                <a:moveTo>
                  <a:pt x="6" y="4"/>
                </a:moveTo>
                <a:lnTo>
                  <a:pt x="4" y="2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2" y="4"/>
                </a:lnTo>
                <a:lnTo>
                  <a:pt x="2" y="6"/>
                </a:lnTo>
                <a:lnTo>
                  <a:pt x="4" y="6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6" y="4"/>
                </a:lnTo>
                <a:lnTo>
                  <a:pt x="6" y="4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06" name="Freeform 506"/>
          <p:cNvSpPr>
            <a:spLocks/>
          </p:cNvSpPr>
          <p:nvPr/>
        </p:nvSpPr>
        <p:spPr bwMode="auto">
          <a:xfrm>
            <a:off x="7131049" y="3808413"/>
            <a:ext cx="3175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 h 2"/>
              <a:gd name="T8" fmla="*/ 0 w 2"/>
              <a:gd name="T9" fmla="*/ 2 h 2"/>
              <a:gd name="T10" fmla="*/ 0 w 2"/>
              <a:gd name="T11" fmla="*/ 0 h 2"/>
              <a:gd name="T12" fmla="*/ 2 w 2"/>
              <a:gd name="T13" fmla="*/ 0 h 2"/>
              <a:gd name="T14" fmla="*/ 2 w 2"/>
              <a:gd name="T15" fmla="*/ 0 h 2"/>
              <a:gd name="T16" fmla="*/ 2 w 2"/>
              <a:gd name="T1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07" name="Freeform 507"/>
          <p:cNvSpPr>
            <a:spLocks/>
          </p:cNvSpPr>
          <p:nvPr/>
        </p:nvSpPr>
        <p:spPr bwMode="auto">
          <a:xfrm>
            <a:off x="6508749" y="2965450"/>
            <a:ext cx="779463" cy="322263"/>
          </a:xfrm>
          <a:custGeom>
            <a:avLst/>
            <a:gdLst>
              <a:gd name="T0" fmla="*/ 481 w 491"/>
              <a:gd name="T1" fmla="*/ 93 h 203"/>
              <a:gd name="T2" fmla="*/ 468 w 491"/>
              <a:gd name="T3" fmla="*/ 83 h 203"/>
              <a:gd name="T4" fmla="*/ 451 w 491"/>
              <a:gd name="T5" fmla="*/ 89 h 203"/>
              <a:gd name="T6" fmla="*/ 430 w 491"/>
              <a:gd name="T7" fmla="*/ 89 h 203"/>
              <a:gd name="T8" fmla="*/ 430 w 491"/>
              <a:gd name="T9" fmla="*/ 70 h 203"/>
              <a:gd name="T10" fmla="*/ 434 w 491"/>
              <a:gd name="T11" fmla="*/ 43 h 203"/>
              <a:gd name="T12" fmla="*/ 411 w 491"/>
              <a:gd name="T13" fmla="*/ 38 h 203"/>
              <a:gd name="T14" fmla="*/ 388 w 491"/>
              <a:gd name="T15" fmla="*/ 47 h 203"/>
              <a:gd name="T16" fmla="*/ 363 w 491"/>
              <a:gd name="T17" fmla="*/ 55 h 203"/>
              <a:gd name="T18" fmla="*/ 339 w 491"/>
              <a:gd name="T19" fmla="*/ 60 h 203"/>
              <a:gd name="T20" fmla="*/ 310 w 491"/>
              <a:gd name="T21" fmla="*/ 51 h 203"/>
              <a:gd name="T22" fmla="*/ 295 w 491"/>
              <a:gd name="T23" fmla="*/ 43 h 203"/>
              <a:gd name="T24" fmla="*/ 272 w 491"/>
              <a:gd name="T25" fmla="*/ 34 h 203"/>
              <a:gd name="T26" fmla="*/ 249 w 491"/>
              <a:gd name="T27" fmla="*/ 41 h 203"/>
              <a:gd name="T28" fmla="*/ 232 w 491"/>
              <a:gd name="T29" fmla="*/ 36 h 203"/>
              <a:gd name="T30" fmla="*/ 221 w 491"/>
              <a:gd name="T31" fmla="*/ 28 h 203"/>
              <a:gd name="T32" fmla="*/ 211 w 491"/>
              <a:gd name="T33" fmla="*/ 15 h 203"/>
              <a:gd name="T34" fmla="*/ 185 w 491"/>
              <a:gd name="T35" fmla="*/ 9 h 203"/>
              <a:gd name="T36" fmla="*/ 168 w 491"/>
              <a:gd name="T37" fmla="*/ 5 h 203"/>
              <a:gd name="T38" fmla="*/ 156 w 491"/>
              <a:gd name="T39" fmla="*/ 17 h 203"/>
              <a:gd name="T40" fmla="*/ 156 w 491"/>
              <a:gd name="T41" fmla="*/ 30 h 203"/>
              <a:gd name="T42" fmla="*/ 158 w 491"/>
              <a:gd name="T43" fmla="*/ 43 h 203"/>
              <a:gd name="T44" fmla="*/ 143 w 491"/>
              <a:gd name="T45" fmla="*/ 49 h 203"/>
              <a:gd name="T46" fmla="*/ 130 w 491"/>
              <a:gd name="T47" fmla="*/ 45 h 203"/>
              <a:gd name="T48" fmla="*/ 118 w 491"/>
              <a:gd name="T49" fmla="*/ 45 h 203"/>
              <a:gd name="T50" fmla="*/ 105 w 491"/>
              <a:gd name="T51" fmla="*/ 43 h 203"/>
              <a:gd name="T52" fmla="*/ 90 w 491"/>
              <a:gd name="T53" fmla="*/ 32 h 203"/>
              <a:gd name="T54" fmla="*/ 78 w 491"/>
              <a:gd name="T55" fmla="*/ 28 h 203"/>
              <a:gd name="T56" fmla="*/ 67 w 491"/>
              <a:gd name="T57" fmla="*/ 30 h 203"/>
              <a:gd name="T58" fmla="*/ 50 w 491"/>
              <a:gd name="T59" fmla="*/ 36 h 203"/>
              <a:gd name="T60" fmla="*/ 35 w 491"/>
              <a:gd name="T61" fmla="*/ 43 h 203"/>
              <a:gd name="T62" fmla="*/ 25 w 491"/>
              <a:gd name="T63" fmla="*/ 51 h 203"/>
              <a:gd name="T64" fmla="*/ 16 w 491"/>
              <a:gd name="T65" fmla="*/ 55 h 203"/>
              <a:gd name="T66" fmla="*/ 4 w 491"/>
              <a:gd name="T67" fmla="*/ 60 h 203"/>
              <a:gd name="T68" fmla="*/ 2 w 491"/>
              <a:gd name="T69" fmla="*/ 66 h 203"/>
              <a:gd name="T70" fmla="*/ 8 w 491"/>
              <a:gd name="T71" fmla="*/ 74 h 203"/>
              <a:gd name="T72" fmla="*/ 25 w 491"/>
              <a:gd name="T73" fmla="*/ 83 h 203"/>
              <a:gd name="T74" fmla="*/ 35 w 491"/>
              <a:gd name="T75" fmla="*/ 87 h 203"/>
              <a:gd name="T76" fmla="*/ 44 w 491"/>
              <a:gd name="T77" fmla="*/ 100 h 203"/>
              <a:gd name="T78" fmla="*/ 48 w 491"/>
              <a:gd name="T79" fmla="*/ 117 h 203"/>
              <a:gd name="T80" fmla="*/ 46 w 491"/>
              <a:gd name="T81" fmla="*/ 134 h 203"/>
              <a:gd name="T82" fmla="*/ 59 w 491"/>
              <a:gd name="T83" fmla="*/ 140 h 203"/>
              <a:gd name="T84" fmla="*/ 92 w 491"/>
              <a:gd name="T85" fmla="*/ 144 h 203"/>
              <a:gd name="T86" fmla="*/ 116 w 491"/>
              <a:gd name="T87" fmla="*/ 157 h 203"/>
              <a:gd name="T88" fmla="*/ 128 w 491"/>
              <a:gd name="T89" fmla="*/ 178 h 203"/>
              <a:gd name="T90" fmla="*/ 179 w 491"/>
              <a:gd name="T91" fmla="*/ 186 h 203"/>
              <a:gd name="T92" fmla="*/ 215 w 491"/>
              <a:gd name="T93" fmla="*/ 191 h 203"/>
              <a:gd name="T94" fmla="*/ 255 w 491"/>
              <a:gd name="T95" fmla="*/ 203 h 203"/>
              <a:gd name="T96" fmla="*/ 287 w 491"/>
              <a:gd name="T97" fmla="*/ 193 h 203"/>
              <a:gd name="T98" fmla="*/ 318 w 491"/>
              <a:gd name="T99" fmla="*/ 188 h 203"/>
              <a:gd name="T100" fmla="*/ 346 w 491"/>
              <a:gd name="T101" fmla="*/ 182 h 203"/>
              <a:gd name="T102" fmla="*/ 363 w 491"/>
              <a:gd name="T103" fmla="*/ 169 h 203"/>
              <a:gd name="T104" fmla="*/ 365 w 491"/>
              <a:gd name="T105" fmla="*/ 159 h 203"/>
              <a:gd name="T106" fmla="*/ 367 w 491"/>
              <a:gd name="T107" fmla="*/ 142 h 203"/>
              <a:gd name="T108" fmla="*/ 392 w 491"/>
              <a:gd name="T109" fmla="*/ 144 h 203"/>
              <a:gd name="T110" fmla="*/ 409 w 491"/>
              <a:gd name="T111" fmla="*/ 136 h 203"/>
              <a:gd name="T112" fmla="*/ 428 w 491"/>
              <a:gd name="T113" fmla="*/ 131 h 203"/>
              <a:gd name="T114" fmla="*/ 439 w 491"/>
              <a:gd name="T115" fmla="*/ 117 h 203"/>
              <a:gd name="T116" fmla="*/ 453 w 491"/>
              <a:gd name="T117" fmla="*/ 110 h 203"/>
              <a:gd name="T118" fmla="*/ 470 w 491"/>
              <a:gd name="T119" fmla="*/ 108 h 203"/>
              <a:gd name="T120" fmla="*/ 487 w 491"/>
              <a:gd name="T121" fmla="*/ 110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91" h="203">
                <a:moveTo>
                  <a:pt x="491" y="106"/>
                </a:moveTo>
                <a:lnTo>
                  <a:pt x="489" y="104"/>
                </a:lnTo>
                <a:lnTo>
                  <a:pt x="489" y="104"/>
                </a:lnTo>
                <a:lnTo>
                  <a:pt x="489" y="102"/>
                </a:lnTo>
                <a:lnTo>
                  <a:pt x="489" y="102"/>
                </a:lnTo>
                <a:lnTo>
                  <a:pt x="487" y="100"/>
                </a:lnTo>
                <a:lnTo>
                  <a:pt x="485" y="98"/>
                </a:lnTo>
                <a:lnTo>
                  <a:pt x="485" y="98"/>
                </a:lnTo>
                <a:lnTo>
                  <a:pt x="483" y="95"/>
                </a:lnTo>
                <a:lnTo>
                  <a:pt x="481" y="95"/>
                </a:lnTo>
                <a:lnTo>
                  <a:pt x="481" y="93"/>
                </a:lnTo>
                <a:lnTo>
                  <a:pt x="481" y="93"/>
                </a:lnTo>
                <a:lnTo>
                  <a:pt x="481" y="93"/>
                </a:lnTo>
                <a:lnTo>
                  <a:pt x="479" y="93"/>
                </a:lnTo>
                <a:lnTo>
                  <a:pt x="479" y="91"/>
                </a:lnTo>
                <a:lnTo>
                  <a:pt x="479" y="91"/>
                </a:lnTo>
                <a:lnTo>
                  <a:pt x="479" y="89"/>
                </a:lnTo>
                <a:lnTo>
                  <a:pt x="477" y="89"/>
                </a:lnTo>
                <a:lnTo>
                  <a:pt x="477" y="89"/>
                </a:lnTo>
                <a:lnTo>
                  <a:pt x="475" y="89"/>
                </a:lnTo>
                <a:lnTo>
                  <a:pt x="472" y="87"/>
                </a:lnTo>
                <a:lnTo>
                  <a:pt x="472" y="87"/>
                </a:lnTo>
                <a:lnTo>
                  <a:pt x="470" y="85"/>
                </a:lnTo>
                <a:lnTo>
                  <a:pt x="468" y="83"/>
                </a:lnTo>
                <a:lnTo>
                  <a:pt x="466" y="83"/>
                </a:lnTo>
                <a:lnTo>
                  <a:pt x="464" y="83"/>
                </a:lnTo>
                <a:lnTo>
                  <a:pt x="462" y="83"/>
                </a:lnTo>
                <a:lnTo>
                  <a:pt x="462" y="83"/>
                </a:lnTo>
                <a:lnTo>
                  <a:pt x="460" y="83"/>
                </a:lnTo>
                <a:lnTo>
                  <a:pt x="458" y="83"/>
                </a:lnTo>
                <a:lnTo>
                  <a:pt x="458" y="85"/>
                </a:lnTo>
                <a:lnTo>
                  <a:pt x="456" y="87"/>
                </a:lnTo>
                <a:lnTo>
                  <a:pt x="453" y="89"/>
                </a:lnTo>
                <a:lnTo>
                  <a:pt x="451" y="89"/>
                </a:lnTo>
                <a:lnTo>
                  <a:pt x="451" y="89"/>
                </a:lnTo>
                <a:lnTo>
                  <a:pt x="451" y="89"/>
                </a:lnTo>
                <a:lnTo>
                  <a:pt x="449" y="89"/>
                </a:lnTo>
                <a:lnTo>
                  <a:pt x="447" y="87"/>
                </a:lnTo>
                <a:lnTo>
                  <a:pt x="445" y="87"/>
                </a:lnTo>
                <a:lnTo>
                  <a:pt x="445" y="87"/>
                </a:lnTo>
                <a:lnTo>
                  <a:pt x="443" y="85"/>
                </a:lnTo>
                <a:lnTo>
                  <a:pt x="441" y="85"/>
                </a:lnTo>
                <a:lnTo>
                  <a:pt x="439" y="87"/>
                </a:lnTo>
                <a:lnTo>
                  <a:pt x="437" y="87"/>
                </a:lnTo>
                <a:lnTo>
                  <a:pt x="437" y="85"/>
                </a:lnTo>
                <a:lnTo>
                  <a:pt x="434" y="85"/>
                </a:lnTo>
                <a:lnTo>
                  <a:pt x="432" y="87"/>
                </a:lnTo>
                <a:lnTo>
                  <a:pt x="430" y="89"/>
                </a:lnTo>
                <a:lnTo>
                  <a:pt x="430" y="89"/>
                </a:lnTo>
                <a:lnTo>
                  <a:pt x="428" y="89"/>
                </a:lnTo>
                <a:lnTo>
                  <a:pt x="426" y="87"/>
                </a:lnTo>
                <a:lnTo>
                  <a:pt x="426" y="85"/>
                </a:lnTo>
                <a:lnTo>
                  <a:pt x="424" y="85"/>
                </a:lnTo>
                <a:lnTo>
                  <a:pt x="424" y="81"/>
                </a:lnTo>
                <a:lnTo>
                  <a:pt x="426" y="79"/>
                </a:lnTo>
                <a:lnTo>
                  <a:pt x="428" y="79"/>
                </a:lnTo>
                <a:lnTo>
                  <a:pt x="428" y="76"/>
                </a:lnTo>
                <a:lnTo>
                  <a:pt x="428" y="74"/>
                </a:lnTo>
                <a:lnTo>
                  <a:pt x="428" y="72"/>
                </a:lnTo>
                <a:lnTo>
                  <a:pt x="430" y="70"/>
                </a:lnTo>
                <a:lnTo>
                  <a:pt x="432" y="68"/>
                </a:lnTo>
                <a:lnTo>
                  <a:pt x="432" y="66"/>
                </a:lnTo>
                <a:lnTo>
                  <a:pt x="432" y="66"/>
                </a:lnTo>
                <a:lnTo>
                  <a:pt x="434" y="64"/>
                </a:lnTo>
                <a:lnTo>
                  <a:pt x="434" y="60"/>
                </a:lnTo>
                <a:lnTo>
                  <a:pt x="437" y="55"/>
                </a:lnTo>
                <a:lnTo>
                  <a:pt x="441" y="51"/>
                </a:lnTo>
                <a:lnTo>
                  <a:pt x="441" y="47"/>
                </a:lnTo>
                <a:lnTo>
                  <a:pt x="441" y="47"/>
                </a:lnTo>
                <a:lnTo>
                  <a:pt x="439" y="45"/>
                </a:lnTo>
                <a:lnTo>
                  <a:pt x="437" y="45"/>
                </a:lnTo>
                <a:lnTo>
                  <a:pt x="434" y="43"/>
                </a:lnTo>
                <a:lnTo>
                  <a:pt x="432" y="43"/>
                </a:lnTo>
                <a:lnTo>
                  <a:pt x="430" y="45"/>
                </a:lnTo>
                <a:lnTo>
                  <a:pt x="428" y="45"/>
                </a:lnTo>
                <a:lnTo>
                  <a:pt x="426" y="47"/>
                </a:lnTo>
                <a:lnTo>
                  <a:pt x="424" y="47"/>
                </a:lnTo>
                <a:lnTo>
                  <a:pt x="422" y="47"/>
                </a:lnTo>
                <a:lnTo>
                  <a:pt x="422" y="45"/>
                </a:lnTo>
                <a:lnTo>
                  <a:pt x="420" y="45"/>
                </a:lnTo>
                <a:lnTo>
                  <a:pt x="418" y="43"/>
                </a:lnTo>
                <a:lnTo>
                  <a:pt x="415" y="41"/>
                </a:lnTo>
                <a:lnTo>
                  <a:pt x="413" y="41"/>
                </a:lnTo>
                <a:lnTo>
                  <a:pt x="411" y="38"/>
                </a:lnTo>
                <a:lnTo>
                  <a:pt x="411" y="38"/>
                </a:lnTo>
                <a:lnTo>
                  <a:pt x="409" y="38"/>
                </a:lnTo>
                <a:lnTo>
                  <a:pt x="407" y="38"/>
                </a:lnTo>
                <a:lnTo>
                  <a:pt x="405" y="38"/>
                </a:lnTo>
                <a:lnTo>
                  <a:pt x="405" y="38"/>
                </a:lnTo>
                <a:lnTo>
                  <a:pt x="401" y="41"/>
                </a:lnTo>
                <a:lnTo>
                  <a:pt x="399" y="43"/>
                </a:lnTo>
                <a:lnTo>
                  <a:pt x="396" y="43"/>
                </a:lnTo>
                <a:lnTo>
                  <a:pt x="394" y="45"/>
                </a:lnTo>
                <a:lnTo>
                  <a:pt x="392" y="45"/>
                </a:lnTo>
                <a:lnTo>
                  <a:pt x="390" y="47"/>
                </a:lnTo>
                <a:lnTo>
                  <a:pt x="388" y="47"/>
                </a:lnTo>
                <a:lnTo>
                  <a:pt x="386" y="49"/>
                </a:lnTo>
                <a:lnTo>
                  <a:pt x="386" y="51"/>
                </a:lnTo>
                <a:lnTo>
                  <a:pt x="384" y="53"/>
                </a:lnTo>
                <a:lnTo>
                  <a:pt x="382" y="53"/>
                </a:lnTo>
                <a:lnTo>
                  <a:pt x="382" y="53"/>
                </a:lnTo>
                <a:lnTo>
                  <a:pt x="377" y="53"/>
                </a:lnTo>
                <a:lnTo>
                  <a:pt x="375" y="53"/>
                </a:lnTo>
                <a:lnTo>
                  <a:pt x="371" y="55"/>
                </a:lnTo>
                <a:lnTo>
                  <a:pt x="369" y="55"/>
                </a:lnTo>
                <a:lnTo>
                  <a:pt x="367" y="55"/>
                </a:lnTo>
                <a:lnTo>
                  <a:pt x="367" y="55"/>
                </a:lnTo>
                <a:lnTo>
                  <a:pt x="363" y="55"/>
                </a:lnTo>
                <a:lnTo>
                  <a:pt x="363" y="57"/>
                </a:lnTo>
                <a:lnTo>
                  <a:pt x="361" y="57"/>
                </a:lnTo>
                <a:lnTo>
                  <a:pt x="361" y="57"/>
                </a:lnTo>
                <a:lnTo>
                  <a:pt x="358" y="57"/>
                </a:lnTo>
                <a:lnTo>
                  <a:pt x="352" y="60"/>
                </a:lnTo>
                <a:lnTo>
                  <a:pt x="350" y="62"/>
                </a:lnTo>
                <a:lnTo>
                  <a:pt x="350" y="62"/>
                </a:lnTo>
                <a:lnTo>
                  <a:pt x="348" y="60"/>
                </a:lnTo>
                <a:lnTo>
                  <a:pt x="346" y="60"/>
                </a:lnTo>
                <a:lnTo>
                  <a:pt x="344" y="60"/>
                </a:lnTo>
                <a:lnTo>
                  <a:pt x="344" y="60"/>
                </a:lnTo>
                <a:lnTo>
                  <a:pt x="339" y="60"/>
                </a:lnTo>
                <a:lnTo>
                  <a:pt x="335" y="60"/>
                </a:lnTo>
                <a:lnTo>
                  <a:pt x="333" y="57"/>
                </a:lnTo>
                <a:lnTo>
                  <a:pt x="331" y="57"/>
                </a:lnTo>
                <a:lnTo>
                  <a:pt x="329" y="57"/>
                </a:lnTo>
                <a:lnTo>
                  <a:pt x="323" y="57"/>
                </a:lnTo>
                <a:lnTo>
                  <a:pt x="320" y="57"/>
                </a:lnTo>
                <a:lnTo>
                  <a:pt x="318" y="57"/>
                </a:lnTo>
                <a:lnTo>
                  <a:pt x="316" y="57"/>
                </a:lnTo>
                <a:lnTo>
                  <a:pt x="316" y="55"/>
                </a:lnTo>
                <a:lnTo>
                  <a:pt x="312" y="53"/>
                </a:lnTo>
                <a:lnTo>
                  <a:pt x="310" y="53"/>
                </a:lnTo>
                <a:lnTo>
                  <a:pt x="310" y="51"/>
                </a:lnTo>
                <a:lnTo>
                  <a:pt x="310" y="51"/>
                </a:lnTo>
                <a:lnTo>
                  <a:pt x="308" y="51"/>
                </a:lnTo>
                <a:lnTo>
                  <a:pt x="308" y="49"/>
                </a:lnTo>
                <a:lnTo>
                  <a:pt x="308" y="49"/>
                </a:lnTo>
                <a:lnTo>
                  <a:pt x="308" y="47"/>
                </a:lnTo>
                <a:lnTo>
                  <a:pt x="308" y="45"/>
                </a:lnTo>
                <a:lnTo>
                  <a:pt x="308" y="45"/>
                </a:lnTo>
                <a:lnTo>
                  <a:pt x="306" y="45"/>
                </a:lnTo>
                <a:lnTo>
                  <a:pt x="304" y="45"/>
                </a:lnTo>
                <a:lnTo>
                  <a:pt x="299" y="45"/>
                </a:lnTo>
                <a:lnTo>
                  <a:pt x="297" y="45"/>
                </a:lnTo>
                <a:lnTo>
                  <a:pt x="295" y="43"/>
                </a:lnTo>
                <a:lnTo>
                  <a:pt x="295" y="43"/>
                </a:lnTo>
                <a:lnTo>
                  <a:pt x="293" y="41"/>
                </a:lnTo>
                <a:lnTo>
                  <a:pt x="291" y="38"/>
                </a:lnTo>
                <a:lnTo>
                  <a:pt x="289" y="38"/>
                </a:lnTo>
                <a:lnTo>
                  <a:pt x="287" y="36"/>
                </a:lnTo>
                <a:lnTo>
                  <a:pt x="285" y="38"/>
                </a:lnTo>
                <a:lnTo>
                  <a:pt x="282" y="38"/>
                </a:lnTo>
                <a:lnTo>
                  <a:pt x="280" y="36"/>
                </a:lnTo>
                <a:lnTo>
                  <a:pt x="278" y="36"/>
                </a:lnTo>
                <a:lnTo>
                  <a:pt x="276" y="36"/>
                </a:lnTo>
                <a:lnTo>
                  <a:pt x="274" y="36"/>
                </a:lnTo>
                <a:lnTo>
                  <a:pt x="272" y="34"/>
                </a:lnTo>
                <a:lnTo>
                  <a:pt x="270" y="34"/>
                </a:lnTo>
                <a:lnTo>
                  <a:pt x="268" y="34"/>
                </a:lnTo>
                <a:lnTo>
                  <a:pt x="266" y="36"/>
                </a:lnTo>
                <a:lnTo>
                  <a:pt x="266" y="36"/>
                </a:lnTo>
                <a:lnTo>
                  <a:pt x="263" y="36"/>
                </a:lnTo>
                <a:lnTo>
                  <a:pt x="259" y="36"/>
                </a:lnTo>
                <a:lnTo>
                  <a:pt x="257" y="38"/>
                </a:lnTo>
                <a:lnTo>
                  <a:pt x="255" y="38"/>
                </a:lnTo>
                <a:lnTo>
                  <a:pt x="253" y="38"/>
                </a:lnTo>
                <a:lnTo>
                  <a:pt x="253" y="41"/>
                </a:lnTo>
                <a:lnTo>
                  <a:pt x="251" y="41"/>
                </a:lnTo>
                <a:lnTo>
                  <a:pt x="249" y="41"/>
                </a:lnTo>
                <a:lnTo>
                  <a:pt x="247" y="41"/>
                </a:lnTo>
                <a:lnTo>
                  <a:pt x="247" y="41"/>
                </a:lnTo>
                <a:lnTo>
                  <a:pt x="244" y="41"/>
                </a:lnTo>
                <a:lnTo>
                  <a:pt x="244" y="41"/>
                </a:lnTo>
                <a:lnTo>
                  <a:pt x="242" y="41"/>
                </a:lnTo>
                <a:lnTo>
                  <a:pt x="240" y="41"/>
                </a:lnTo>
                <a:lnTo>
                  <a:pt x="240" y="41"/>
                </a:lnTo>
                <a:lnTo>
                  <a:pt x="238" y="41"/>
                </a:lnTo>
                <a:lnTo>
                  <a:pt x="236" y="38"/>
                </a:lnTo>
                <a:lnTo>
                  <a:pt x="236" y="38"/>
                </a:lnTo>
                <a:lnTo>
                  <a:pt x="234" y="38"/>
                </a:lnTo>
                <a:lnTo>
                  <a:pt x="232" y="36"/>
                </a:lnTo>
                <a:lnTo>
                  <a:pt x="230" y="36"/>
                </a:lnTo>
                <a:lnTo>
                  <a:pt x="228" y="36"/>
                </a:lnTo>
                <a:lnTo>
                  <a:pt x="225" y="34"/>
                </a:lnTo>
                <a:lnTo>
                  <a:pt x="225" y="34"/>
                </a:lnTo>
                <a:lnTo>
                  <a:pt x="223" y="34"/>
                </a:lnTo>
                <a:lnTo>
                  <a:pt x="223" y="32"/>
                </a:lnTo>
                <a:lnTo>
                  <a:pt x="221" y="32"/>
                </a:lnTo>
                <a:lnTo>
                  <a:pt x="221" y="32"/>
                </a:lnTo>
                <a:lnTo>
                  <a:pt x="221" y="30"/>
                </a:lnTo>
                <a:lnTo>
                  <a:pt x="223" y="30"/>
                </a:lnTo>
                <a:lnTo>
                  <a:pt x="221" y="28"/>
                </a:lnTo>
                <a:lnTo>
                  <a:pt x="221" y="28"/>
                </a:lnTo>
                <a:lnTo>
                  <a:pt x="221" y="28"/>
                </a:lnTo>
                <a:lnTo>
                  <a:pt x="221" y="26"/>
                </a:lnTo>
                <a:lnTo>
                  <a:pt x="221" y="24"/>
                </a:lnTo>
                <a:lnTo>
                  <a:pt x="221" y="24"/>
                </a:lnTo>
                <a:lnTo>
                  <a:pt x="219" y="22"/>
                </a:lnTo>
                <a:lnTo>
                  <a:pt x="219" y="19"/>
                </a:lnTo>
                <a:lnTo>
                  <a:pt x="219" y="19"/>
                </a:lnTo>
                <a:lnTo>
                  <a:pt x="219" y="17"/>
                </a:lnTo>
                <a:lnTo>
                  <a:pt x="219" y="17"/>
                </a:lnTo>
                <a:lnTo>
                  <a:pt x="217" y="15"/>
                </a:lnTo>
                <a:lnTo>
                  <a:pt x="215" y="15"/>
                </a:lnTo>
                <a:lnTo>
                  <a:pt x="211" y="15"/>
                </a:lnTo>
                <a:lnTo>
                  <a:pt x="209" y="15"/>
                </a:lnTo>
                <a:lnTo>
                  <a:pt x="209" y="15"/>
                </a:lnTo>
                <a:lnTo>
                  <a:pt x="206" y="15"/>
                </a:lnTo>
                <a:lnTo>
                  <a:pt x="206" y="13"/>
                </a:lnTo>
                <a:lnTo>
                  <a:pt x="204" y="13"/>
                </a:lnTo>
                <a:lnTo>
                  <a:pt x="200" y="11"/>
                </a:lnTo>
                <a:lnTo>
                  <a:pt x="198" y="11"/>
                </a:lnTo>
                <a:lnTo>
                  <a:pt x="196" y="9"/>
                </a:lnTo>
                <a:lnTo>
                  <a:pt x="194" y="9"/>
                </a:lnTo>
                <a:lnTo>
                  <a:pt x="192" y="9"/>
                </a:lnTo>
                <a:lnTo>
                  <a:pt x="187" y="9"/>
                </a:lnTo>
                <a:lnTo>
                  <a:pt x="185" y="9"/>
                </a:lnTo>
                <a:lnTo>
                  <a:pt x="183" y="7"/>
                </a:lnTo>
                <a:lnTo>
                  <a:pt x="183" y="7"/>
                </a:lnTo>
                <a:lnTo>
                  <a:pt x="181" y="7"/>
                </a:lnTo>
                <a:lnTo>
                  <a:pt x="179" y="5"/>
                </a:lnTo>
                <a:lnTo>
                  <a:pt x="179" y="5"/>
                </a:lnTo>
                <a:lnTo>
                  <a:pt x="175" y="5"/>
                </a:lnTo>
                <a:lnTo>
                  <a:pt x="173" y="2"/>
                </a:lnTo>
                <a:lnTo>
                  <a:pt x="173" y="2"/>
                </a:lnTo>
                <a:lnTo>
                  <a:pt x="171" y="2"/>
                </a:lnTo>
                <a:lnTo>
                  <a:pt x="171" y="0"/>
                </a:lnTo>
                <a:lnTo>
                  <a:pt x="171" y="2"/>
                </a:lnTo>
                <a:lnTo>
                  <a:pt x="168" y="5"/>
                </a:lnTo>
                <a:lnTo>
                  <a:pt x="168" y="5"/>
                </a:lnTo>
                <a:lnTo>
                  <a:pt x="166" y="7"/>
                </a:lnTo>
                <a:lnTo>
                  <a:pt x="162" y="9"/>
                </a:lnTo>
                <a:lnTo>
                  <a:pt x="162" y="11"/>
                </a:lnTo>
                <a:lnTo>
                  <a:pt x="160" y="11"/>
                </a:lnTo>
                <a:lnTo>
                  <a:pt x="160" y="13"/>
                </a:lnTo>
                <a:lnTo>
                  <a:pt x="160" y="13"/>
                </a:lnTo>
                <a:lnTo>
                  <a:pt x="160" y="13"/>
                </a:lnTo>
                <a:lnTo>
                  <a:pt x="158" y="13"/>
                </a:lnTo>
                <a:lnTo>
                  <a:pt x="158" y="15"/>
                </a:lnTo>
                <a:lnTo>
                  <a:pt x="156" y="15"/>
                </a:lnTo>
                <a:lnTo>
                  <a:pt x="156" y="17"/>
                </a:lnTo>
                <a:lnTo>
                  <a:pt x="156" y="17"/>
                </a:lnTo>
                <a:lnTo>
                  <a:pt x="156" y="19"/>
                </a:lnTo>
                <a:lnTo>
                  <a:pt x="156" y="19"/>
                </a:lnTo>
                <a:lnTo>
                  <a:pt x="156" y="22"/>
                </a:lnTo>
                <a:lnTo>
                  <a:pt x="154" y="24"/>
                </a:lnTo>
                <a:lnTo>
                  <a:pt x="154" y="24"/>
                </a:lnTo>
                <a:lnTo>
                  <a:pt x="154" y="26"/>
                </a:lnTo>
                <a:lnTo>
                  <a:pt x="156" y="26"/>
                </a:lnTo>
                <a:lnTo>
                  <a:pt x="156" y="26"/>
                </a:lnTo>
                <a:lnTo>
                  <a:pt x="156" y="28"/>
                </a:lnTo>
                <a:lnTo>
                  <a:pt x="156" y="28"/>
                </a:lnTo>
                <a:lnTo>
                  <a:pt x="156" y="30"/>
                </a:lnTo>
                <a:lnTo>
                  <a:pt x="158" y="30"/>
                </a:lnTo>
                <a:lnTo>
                  <a:pt x="158" y="32"/>
                </a:lnTo>
                <a:lnTo>
                  <a:pt x="158" y="32"/>
                </a:lnTo>
                <a:lnTo>
                  <a:pt x="160" y="32"/>
                </a:lnTo>
                <a:lnTo>
                  <a:pt x="160" y="34"/>
                </a:lnTo>
                <a:lnTo>
                  <a:pt x="162" y="34"/>
                </a:lnTo>
                <a:lnTo>
                  <a:pt x="160" y="36"/>
                </a:lnTo>
                <a:lnTo>
                  <a:pt x="160" y="38"/>
                </a:lnTo>
                <a:lnTo>
                  <a:pt x="160" y="38"/>
                </a:lnTo>
                <a:lnTo>
                  <a:pt x="160" y="41"/>
                </a:lnTo>
                <a:lnTo>
                  <a:pt x="158" y="43"/>
                </a:lnTo>
                <a:lnTo>
                  <a:pt x="158" y="43"/>
                </a:lnTo>
                <a:lnTo>
                  <a:pt x="156" y="43"/>
                </a:lnTo>
                <a:lnTo>
                  <a:pt x="156" y="45"/>
                </a:lnTo>
                <a:lnTo>
                  <a:pt x="154" y="45"/>
                </a:lnTo>
                <a:lnTo>
                  <a:pt x="154" y="45"/>
                </a:lnTo>
                <a:lnTo>
                  <a:pt x="152" y="45"/>
                </a:lnTo>
                <a:lnTo>
                  <a:pt x="152" y="45"/>
                </a:lnTo>
                <a:lnTo>
                  <a:pt x="149" y="45"/>
                </a:lnTo>
                <a:lnTo>
                  <a:pt x="149" y="47"/>
                </a:lnTo>
                <a:lnTo>
                  <a:pt x="147" y="49"/>
                </a:lnTo>
                <a:lnTo>
                  <a:pt x="147" y="49"/>
                </a:lnTo>
                <a:lnTo>
                  <a:pt x="145" y="49"/>
                </a:lnTo>
                <a:lnTo>
                  <a:pt x="143" y="49"/>
                </a:lnTo>
                <a:lnTo>
                  <a:pt x="143" y="47"/>
                </a:lnTo>
                <a:lnTo>
                  <a:pt x="143" y="47"/>
                </a:lnTo>
                <a:lnTo>
                  <a:pt x="141" y="47"/>
                </a:lnTo>
                <a:lnTo>
                  <a:pt x="137" y="45"/>
                </a:lnTo>
                <a:lnTo>
                  <a:pt x="137" y="47"/>
                </a:lnTo>
                <a:lnTo>
                  <a:pt x="135" y="47"/>
                </a:lnTo>
                <a:lnTo>
                  <a:pt x="135" y="47"/>
                </a:lnTo>
                <a:lnTo>
                  <a:pt x="135" y="45"/>
                </a:lnTo>
                <a:lnTo>
                  <a:pt x="133" y="45"/>
                </a:lnTo>
                <a:lnTo>
                  <a:pt x="133" y="47"/>
                </a:lnTo>
                <a:lnTo>
                  <a:pt x="130" y="47"/>
                </a:lnTo>
                <a:lnTo>
                  <a:pt x="130" y="45"/>
                </a:lnTo>
                <a:lnTo>
                  <a:pt x="128" y="45"/>
                </a:lnTo>
                <a:lnTo>
                  <a:pt x="126" y="45"/>
                </a:lnTo>
                <a:lnTo>
                  <a:pt x="126" y="45"/>
                </a:lnTo>
                <a:lnTo>
                  <a:pt x="126" y="45"/>
                </a:lnTo>
                <a:lnTo>
                  <a:pt x="126" y="45"/>
                </a:lnTo>
                <a:lnTo>
                  <a:pt x="124" y="45"/>
                </a:lnTo>
                <a:lnTo>
                  <a:pt x="124" y="43"/>
                </a:lnTo>
                <a:lnTo>
                  <a:pt x="122" y="43"/>
                </a:lnTo>
                <a:lnTo>
                  <a:pt x="122" y="45"/>
                </a:lnTo>
                <a:lnTo>
                  <a:pt x="120" y="45"/>
                </a:lnTo>
                <a:lnTo>
                  <a:pt x="120" y="45"/>
                </a:lnTo>
                <a:lnTo>
                  <a:pt x="118" y="45"/>
                </a:lnTo>
                <a:lnTo>
                  <a:pt x="118" y="45"/>
                </a:lnTo>
                <a:lnTo>
                  <a:pt x="116" y="45"/>
                </a:lnTo>
                <a:lnTo>
                  <a:pt x="114" y="45"/>
                </a:lnTo>
                <a:lnTo>
                  <a:pt x="114" y="45"/>
                </a:lnTo>
                <a:lnTo>
                  <a:pt x="111" y="45"/>
                </a:lnTo>
                <a:lnTo>
                  <a:pt x="111" y="43"/>
                </a:lnTo>
                <a:lnTo>
                  <a:pt x="109" y="43"/>
                </a:lnTo>
                <a:lnTo>
                  <a:pt x="107" y="43"/>
                </a:lnTo>
                <a:lnTo>
                  <a:pt x="107" y="43"/>
                </a:lnTo>
                <a:lnTo>
                  <a:pt x="105" y="43"/>
                </a:lnTo>
                <a:lnTo>
                  <a:pt x="105" y="43"/>
                </a:lnTo>
                <a:lnTo>
                  <a:pt x="105" y="43"/>
                </a:lnTo>
                <a:lnTo>
                  <a:pt x="103" y="41"/>
                </a:lnTo>
                <a:lnTo>
                  <a:pt x="103" y="41"/>
                </a:lnTo>
                <a:lnTo>
                  <a:pt x="101" y="41"/>
                </a:lnTo>
                <a:lnTo>
                  <a:pt x="101" y="38"/>
                </a:lnTo>
                <a:lnTo>
                  <a:pt x="101" y="38"/>
                </a:lnTo>
                <a:lnTo>
                  <a:pt x="101" y="36"/>
                </a:lnTo>
                <a:lnTo>
                  <a:pt x="101" y="34"/>
                </a:lnTo>
                <a:lnTo>
                  <a:pt x="99" y="32"/>
                </a:lnTo>
                <a:lnTo>
                  <a:pt x="97" y="32"/>
                </a:lnTo>
                <a:lnTo>
                  <a:pt x="95" y="32"/>
                </a:lnTo>
                <a:lnTo>
                  <a:pt x="92" y="32"/>
                </a:lnTo>
                <a:lnTo>
                  <a:pt x="90" y="32"/>
                </a:lnTo>
                <a:lnTo>
                  <a:pt x="90" y="32"/>
                </a:lnTo>
                <a:lnTo>
                  <a:pt x="88" y="32"/>
                </a:lnTo>
                <a:lnTo>
                  <a:pt x="86" y="32"/>
                </a:lnTo>
                <a:lnTo>
                  <a:pt x="84" y="32"/>
                </a:lnTo>
                <a:lnTo>
                  <a:pt x="84" y="32"/>
                </a:lnTo>
                <a:lnTo>
                  <a:pt x="82" y="32"/>
                </a:lnTo>
                <a:lnTo>
                  <a:pt x="80" y="30"/>
                </a:lnTo>
                <a:lnTo>
                  <a:pt x="80" y="30"/>
                </a:lnTo>
                <a:lnTo>
                  <a:pt x="80" y="30"/>
                </a:lnTo>
                <a:lnTo>
                  <a:pt x="80" y="28"/>
                </a:lnTo>
                <a:lnTo>
                  <a:pt x="78" y="28"/>
                </a:lnTo>
                <a:lnTo>
                  <a:pt x="78" y="28"/>
                </a:lnTo>
                <a:lnTo>
                  <a:pt x="76" y="30"/>
                </a:lnTo>
                <a:lnTo>
                  <a:pt x="76" y="30"/>
                </a:lnTo>
                <a:lnTo>
                  <a:pt x="76" y="30"/>
                </a:lnTo>
                <a:lnTo>
                  <a:pt x="73" y="30"/>
                </a:lnTo>
                <a:lnTo>
                  <a:pt x="73" y="28"/>
                </a:lnTo>
                <a:lnTo>
                  <a:pt x="71" y="28"/>
                </a:lnTo>
                <a:lnTo>
                  <a:pt x="71" y="26"/>
                </a:lnTo>
                <a:lnTo>
                  <a:pt x="69" y="28"/>
                </a:lnTo>
                <a:lnTo>
                  <a:pt x="69" y="28"/>
                </a:lnTo>
                <a:lnTo>
                  <a:pt x="69" y="28"/>
                </a:lnTo>
                <a:lnTo>
                  <a:pt x="67" y="30"/>
                </a:lnTo>
                <a:lnTo>
                  <a:pt x="67" y="30"/>
                </a:lnTo>
                <a:lnTo>
                  <a:pt x="65" y="30"/>
                </a:lnTo>
                <a:lnTo>
                  <a:pt x="63" y="30"/>
                </a:lnTo>
                <a:lnTo>
                  <a:pt x="61" y="30"/>
                </a:lnTo>
                <a:lnTo>
                  <a:pt x="59" y="32"/>
                </a:lnTo>
                <a:lnTo>
                  <a:pt x="59" y="32"/>
                </a:lnTo>
                <a:lnTo>
                  <a:pt x="59" y="32"/>
                </a:lnTo>
                <a:lnTo>
                  <a:pt x="57" y="34"/>
                </a:lnTo>
                <a:lnTo>
                  <a:pt x="57" y="34"/>
                </a:lnTo>
                <a:lnTo>
                  <a:pt x="54" y="34"/>
                </a:lnTo>
                <a:lnTo>
                  <a:pt x="54" y="34"/>
                </a:lnTo>
                <a:lnTo>
                  <a:pt x="54" y="34"/>
                </a:lnTo>
                <a:lnTo>
                  <a:pt x="50" y="36"/>
                </a:lnTo>
                <a:lnTo>
                  <a:pt x="50" y="36"/>
                </a:lnTo>
                <a:lnTo>
                  <a:pt x="48" y="36"/>
                </a:lnTo>
                <a:lnTo>
                  <a:pt x="48" y="38"/>
                </a:lnTo>
                <a:lnTo>
                  <a:pt x="46" y="38"/>
                </a:lnTo>
                <a:lnTo>
                  <a:pt x="46" y="38"/>
                </a:lnTo>
                <a:lnTo>
                  <a:pt x="44" y="38"/>
                </a:lnTo>
                <a:lnTo>
                  <a:pt x="42" y="41"/>
                </a:lnTo>
                <a:lnTo>
                  <a:pt x="40" y="41"/>
                </a:lnTo>
                <a:lnTo>
                  <a:pt x="40" y="41"/>
                </a:lnTo>
                <a:lnTo>
                  <a:pt x="38" y="41"/>
                </a:lnTo>
                <a:lnTo>
                  <a:pt x="35" y="43"/>
                </a:lnTo>
                <a:lnTo>
                  <a:pt x="35" y="43"/>
                </a:lnTo>
                <a:lnTo>
                  <a:pt x="35" y="43"/>
                </a:lnTo>
                <a:lnTo>
                  <a:pt x="33" y="45"/>
                </a:lnTo>
                <a:lnTo>
                  <a:pt x="33" y="45"/>
                </a:lnTo>
                <a:lnTo>
                  <a:pt x="31" y="45"/>
                </a:lnTo>
                <a:lnTo>
                  <a:pt x="29" y="45"/>
                </a:lnTo>
                <a:lnTo>
                  <a:pt x="29" y="47"/>
                </a:lnTo>
                <a:lnTo>
                  <a:pt x="29" y="49"/>
                </a:lnTo>
                <a:lnTo>
                  <a:pt x="29" y="49"/>
                </a:lnTo>
                <a:lnTo>
                  <a:pt x="29" y="49"/>
                </a:lnTo>
                <a:lnTo>
                  <a:pt x="27" y="51"/>
                </a:lnTo>
                <a:lnTo>
                  <a:pt x="25" y="51"/>
                </a:lnTo>
                <a:lnTo>
                  <a:pt x="25" y="51"/>
                </a:lnTo>
                <a:lnTo>
                  <a:pt x="23" y="51"/>
                </a:lnTo>
                <a:lnTo>
                  <a:pt x="23" y="51"/>
                </a:lnTo>
                <a:lnTo>
                  <a:pt x="23" y="53"/>
                </a:lnTo>
                <a:lnTo>
                  <a:pt x="21" y="53"/>
                </a:lnTo>
                <a:lnTo>
                  <a:pt x="19" y="55"/>
                </a:lnTo>
                <a:lnTo>
                  <a:pt x="19" y="53"/>
                </a:lnTo>
                <a:lnTo>
                  <a:pt x="19" y="53"/>
                </a:lnTo>
                <a:lnTo>
                  <a:pt x="19" y="53"/>
                </a:lnTo>
                <a:lnTo>
                  <a:pt x="16" y="53"/>
                </a:lnTo>
                <a:lnTo>
                  <a:pt x="16" y="53"/>
                </a:lnTo>
                <a:lnTo>
                  <a:pt x="16" y="55"/>
                </a:lnTo>
                <a:lnTo>
                  <a:pt x="16" y="55"/>
                </a:lnTo>
                <a:lnTo>
                  <a:pt x="14" y="55"/>
                </a:lnTo>
                <a:lnTo>
                  <a:pt x="14" y="53"/>
                </a:lnTo>
                <a:lnTo>
                  <a:pt x="12" y="53"/>
                </a:lnTo>
                <a:lnTo>
                  <a:pt x="10" y="55"/>
                </a:lnTo>
                <a:lnTo>
                  <a:pt x="10" y="53"/>
                </a:lnTo>
                <a:lnTo>
                  <a:pt x="10" y="55"/>
                </a:lnTo>
                <a:lnTo>
                  <a:pt x="8" y="55"/>
                </a:lnTo>
                <a:lnTo>
                  <a:pt x="6" y="55"/>
                </a:lnTo>
                <a:lnTo>
                  <a:pt x="6" y="57"/>
                </a:lnTo>
                <a:lnTo>
                  <a:pt x="6" y="60"/>
                </a:lnTo>
                <a:lnTo>
                  <a:pt x="4" y="60"/>
                </a:lnTo>
                <a:lnTo>
                  <a:pt x="4" y="60"/>
                </a:lnTo>
                <a:lnTo>
                  <a:pt x="4" y="60"/>
                </a:lnTo>
                <a:lnTo>
                  <a:pt x="2" y="60"/>
                </a:lnTo>
                <a:lnTo>
                  <a:pt x="2" y="60"/>
                </a:lnTo>
                <a:lnTo>
                  <a:pt x="2" y="62"/>
                </a:lnTo>
                <a:lnTo>
                  <a:pt x="2" y="62"/>
                </a:lnTo>
                <a:lnTo>
                  <a:pt x="2" y="64"/>
                </a:lnTo>
                <a:lnTo>
                  <a:pt x="2" y="64"/>
                </a:lnTo>
                <a:lnTo>
                  <a:pt x="2" y="64"/>
                </a:lnTo>
                <a:lnTo>
                  <a:pt x="2" y="64"/>
                </a:lnTo>
                <a:lnTo>
                  <a:pt x="0" y="66"/>
                </a:lnTo>
                <a:lnTo>
                  <a:pt x="0" y="66"/>
                </a:lnTo>
                <a:lnTo>
                  <a:pt x="2" y="66"/>
                </a:lnTo>
                <a:lnTo>
                  <a:pt x="2" y="68"/>
                </a:lnTo>
                <a:lnTo>
                  <a:pt x="4" y="68"/>
                </a:lnTo>
                <a:lnTo>
                  <a:pt x="4" y="68"/>
                </a:lnTo>
                <a:lnTo>
                  <a:pt x="6" y="70"/>
                </a:lnTo>
                <a:lnTo>
                  <a:pt x="6" y="70"/>
                </a:lnTo>
                <a:lnTo>
                  <a:pt x="4" y="70"/>
                </a:lnTo>
                <a:lnTo>
                  <a:pt x="4" y="72"/>
                </a:lnTo>
                <a:lnTo>
                  <a:pt x="4" y="72"/>
                </a:lnTo>
                <a:lnTo>
                  <a:pt x="4" y="72"/>
                </a:lnTo>
                <a:lnTo>
                  <a:pt x="6" y="72"/>
                </a:lnTo>
                <a:lnTo>
                  <a:pt x="6" y="72"/>
                </a:lnTo>
                <a:lnTo>
                  <a:pt x="8" y="74"/>
                </a:lnTo>
                <a:lnTo>
                  <a:pt x="10" y="74"/>
                </a:lnTo>
                <a:lnTo>
                  <a:pt x="12" y="76"/>
                </a:lnTo>
                <a:lnTo>
                  <a:pt x="12" y="76"/>
                </a:lnTo>
                <a:lnTo>
                  <a:pt x="12" y="79"/>
                </a:lnTo>
                <a:lnTo>
                  <a:pt x="14" y="81"/>
                </a:lnTo>
                <a:lnTo>
                  <a:pt x="16" y="81"/>
                </a:lnTo>
                <a:lnTo>
                  <a:pt x="19" y="81"/>
                </a:lnTo>
                <a:lnTo>
                  <a:pt x="19" y="83"/>
                </a:lnTo>
                <a:lnTo>
                  <a:pt x="21" y="83"/>
                </a:lnTo>
                <a:lnTo>
                  <a:pt x="21" y="83"/>
                </a:lnTo>
                <a:lnTo>
                  <a:pt x="23" y="83"/>
                </a:lnTo>
                <a:lnTo>
                  <a:pt x="25" y="83"/>
                </a:lnTo>
                <a:lnTo>
                  <a:pt x="27" y="83"/>
                </a:lnTo>
                <a:lnTo>
                  <a:pt x="27" y="83"/>
                </a:lnTo>
                <a:lnTo>
                  <a:pt x="29" y="85"/>
                </a:lnTo>
                <a:lnTo>
                  <a:pt x="29" y="85"/>
                </a:lnTo>
                <a:lnTo>
                  <a:pt x="31" y="87"/>
                </a:lnTo>
                <a:lnTo>
                  <a:pt x="31" y="87"/>
                </a:lnTo>
                <a:lnTo>
                  <a:pt x="31" y="87"/>
                </a:lnTo>
                <a:lnTo>
                  <a:pt x="33" y="87"/>
                </a:lnTo>
                <a:lnTo>
                  <a:pt x="33" y="85"/>
                </a:lnTo>
                <a:lnTo>
                  <a:pt x="35" y="85"/>
                </a:lnTo>
                <a:lnTo>
                  <a:pt x="35" y="87"/>
                </a:lnTo>
                <a:lnTo>
                  <a:pt x="35" y="87"/>
                </a:lnTo>
                <a:lnTo>
                  <a:pt x="35" y="89"/>
                </a:lnTo>
                <a:lnTo>
                  <a:pt x="38" y="89"/>
                </a:lnTo>
                <a:lnTo>
                  <a:pt x="40" y="89"/>
                </a:lnTo>
                <a:lnTo>
                  <a:pt x="40" y="89"/>
                </a:lnTo>
                <a:lnTo>
                  <a:pt x="40" y="91"/>
                </a:lnTo>
                <a:lnTo>
                  <a:pt x="40" y="91"/>
                </a:lnTo>
                <a:lnTo>
                  <a:pt x="42" y="93"/>
                </a:lnTo>
                <a:lnTo>
                  <a:pt x="42" y="95"/>
                </a:lnTo>
                <a:lnTo>
                  <a:pt x="42" y="95"/>
                </a:lnTo>
                <a:lnTo>
                  <a:pt x="42" y="98"/>
                </a:lnTo>
                <a:lnTo>
                  <a:pt x="44" y="98"/>
                </a:lnTo>
                <a:lnTo>
                  <a:pt x="44" y="100"/>
                </a:lnTo>
                <a:lnTo>
                  <a:pt x="46" y="102"/>
                </a:lnTo>
                <a:lnTo>
                  <a:pt x="46" y="102"/>
                </a:lnTo>
                <a:lnTo>
                  <a:pt x="48" y="104"/>
                </a:lnTo>
                <a:lnTo>
                  <a:pt x="48" y="104"/>
                </a:lnTo>
                <a:lnTo>
                  <a:pt x="50" y="108"/>
                </a:lnTo>
                <a:lnTo>
                  <a:pt x="50" y="108"/>
                </a:lnTo>
                <a:lnTo>
                  <a:pt x="50" y="110"/>
                </a:lnTo>
                <a:lnTo>
                  <a:pt x="50" y="110"/>
                </a:lnTo>
                <a:lnTo>
                  <a:pt x="50" y="112"/>
                </a:lnTo>
                <a:lnTo>
                  <a:pt x="50" y="114"/>
                </a:lnTo>
                <a:lnTo>
                  <a:pt x="48" y="114"/>
                </a:lnTo>
                <a:lnTo>
                  <a:pt x="48" y="117"/>
                </a:lnTo>
                <a:lnTo>
                  <a:pt x="48" y="119"/>
                </a:lnTo>
                <a:lnTo>
                  <a:pt x="50" y="119"/>
                </a:lnTo>
                <a:lnTo>
                  <a:pt x="50" y="121"/>
                </a:lnTo>
                <a:lnTo>
                  <a:pt x="50" y="123"/>
                </a:lnTo>
                <a:lnTo>
                  <a:pt x="48" y="123"/>
                </a:lnTo>
                <a:lnTo>
                  <a:pt x="48" y="123"/>
                </a:lnTo>
                <a:lnTo>
                  <a:pt x="46" y="125"/>
                </a:lnTo>
                <a:lnTo>
                  <a:pt x="46" y="127"/>
                </a:lnTo>
                <a:lnTo>
                  <a:pt x="44" y="129"/>
                </a:lnTo>
                <a:lnTo>
                  <a:pt x="44" y="131"/>
                </a:lnTo>
                <a:lnTo>
                  <a:pt x="46" y="131"/>
                </a:lnTo>
                <a:lnTo>
                  <a:pt x="46" y="134"/>
                </a:lnTo>
                <a:lnTo>
                  <a:pt x="46" y="134"/>
                </a:lnTo>
                <a:lnTo>
                  <a:pt x="48" y="136"/>
                </a:lnTo>
                <a:lnTo>
                  <a:pt x="48" y="138"/>
                </a:lnTo>
                <a:lnTo>
                  <a:pt x="48" y="138"/>
                </a:lnTo>
                <a:lnTo>
                  <a:pt x="50" y="136"/>
                </a:lnTo>
                <a:lnTo>
                  <a:pt x="50" y="136"/>
                </a:lnTo>
                <a:lnTo>
                  <a:pt x="52" y="138"/>
                </a:lnTo>
                <a:lnTo>
                  <a:pt x="52" y="138"/>
                </a:lnTo>
                <a:lnTo>
                  <a:pt x="54" y="138"/>
                </a:lnTo>
                <a:lnTo>
                  <a:pt x="57" y="138"/>
                </a:lnTo>
                <a:lnTo>
                  <a:pt x="59" y="138"/>
                </a:lnTo>
                <a:lnTo>
                  <a:pt x="59" y="140"/>
                </a:lnTo>
                <a:lnTo>
                  <a:pt x="61" y="140"/>
                </a:lnTo>
                <a:lnTo>
                  <a:pt x="63" y="140"/>
                </a:lnTo>
                <a:lnTo>
                  <a:pt x="65" y="140"/>
                </a:lnTo>
                <a:lnTo>
                  <a:pt x="67" y="140"/>
                </a:lnTo>
                <a:lnTo>
                  <a:pt x="71" y="140"/>
                </a:lnTo>
                <a:lnTo>
                  <a:pt x="73" y="140"/>
                </a:lnTo>
                <a:lnTo>
                  <a:pt x="78" y="140"/>
                </a:lnTo>
                <a:lnTo>
                  <a:pt x="80" y="140"/>
                </a:lnTo>
                <a:lnTo>
                  <a:pt x="84" y="142"/>
                </a:lnTo>
                <a:lnTo>
                  <a:pt x="88" y="142"/>
                </a:lnTo>
                <a:lnTo>
                  <a:pt x="90" y="142"/>
                </a:lnTo>
                <a:lnTo>
                  <a:pt x="92" y="144"/>
                </a:lnTo>
                <a:lnTo>
                  <a:pt x="95" y="146"/>
                </a:lnTo>
                <a:lnTo>
                  <a:pt x="95" y="146"/>
                </a:lnTo>
                <a:lnTo>
                  <a:pt x="99" y="148"/>
                </a:lnTo>
                <a:lnTo>
                  <a:pt x="101" y="150"/>
                </a:lnTo>
                <a:lnTo>
                  <a:pt x="103" y="150"/>
                </a:lnTo>
                <a:lnTo>
                  <a:pt x="107" y="153"/>
                </a:lnTo>
                <a:lnTo>
                  <a:pt x="109" y="155"/>
                </a:lnTo>
                <a:lnTo>
                  <a:pt x="111" y="155"/>
                </a:lnTo>
                <a:lnTo>
                  <a:pt x="116" y="155"/>
                </a:lnTo>
                <a:lnTo>
                  <a:pt x="116" y="155"/>
                </a:lnTo>
                <a:lnTo>
                  <a:pt x="116" y="155"/>
                </a:lnTo>
                <a:lnTo>
                  <a:pt x="116" y="157"/>
                </a:lnTo>
                <a:lnTo>
                  <a:pt x="116" y="159"/>
                </a:lnTo>
                <a:lnTo>
                  <a:pt x="116" y="159"/>
                </a:lnTo>
                <a:lnTo>
                  <a:pt x="118" y="159"/>
                </a:lnTo>
                <a:lnTo>
                  <a:pt x="120" y="161"/>
                </a:lnTo>
                <a:lnTo>
                  <a:pt x="120" y="161"/>
                </a:lnTo>
                <a:lnTo>
                  <a:pt x="120" y="163"/>
                </a:lnTo>
                <a:lnTo>
                  <a:pt x="122" y="165"/>
                </a:lnTo>
                <a:lnTo>
                  <a:pt x="124" y="172"/>
                </a:lnTo>
                <a:lnTo>
                  <a:pt x="124" y="174"/>
                </a:lnTo>
                <a:lnTo>
                  <a:pt x="124" y="174"/>
                </a:lnTo>
                <a:lnTo>
                  <a:pt x="128" y="176"/>
                </a:lnTo>
                <a:lnTo>
                  <a:pt x="128" y="178"/>
                </a:lnTo>
                <a:lnTo>
                  <a:pt x="130" y="180"/>
                </a:lnTo>
                <a:lnTo>
                  <a:pt x="130" y="180"/>
                </a:lnTo>
                <a:lnTo>
                  <a:pt x="133" y="182"/>
                </a:lnTo>
                <a:lnTo>
                  <a:pt x="133" y="182"/>
                </a:lnTo>
                <a:lnTo>
                  <a:pt x="135" y="182"/>
                </a:lnTo>
                <a:lnTo>
                  <a:pt x="139" y="182"/>
                </a:lnTo>
                <a:lnTo>
                  <a:pt x="145" y="182"/>
                </a:lnTo>
                <a:lnTo>
                  <a:pt x="152" y="182"/>
                </a:lnTo>
                <a:lnTo>
                  <a:pt x="160" y="184"/>
                </a:lnTo>
                <a:lnTo>
                  <a:pt x="168" y="184"/>
                </a:lnTo>
                <a:lnTo>
                  <a:pt x="171" y="184"/>
                </a:lnTo>
                <a:lnTo>
                  <a:pt x="179" y="186"/>
                </a:lnTo>
                <a:lnTo>
                  <a:pt x="183" y="184"/>
                </a:lnTo>
                <a:lnTo>
                  <a:pt x="187" y="184"/>
                </a:lnTo>
                <a:lnTo>
                  <a:pt x="187" y="184"/>
                </a:lnTo>
                <a:lnTo>
                  <a:pt x="196" y="184"/>
                </a:lnTo>
                <a:lnTo>
                  <a:pt x="198" y="186"/>
                </a:lnTo>
                <a:lnTo>
                  <a:pt x="204" y="186"/>
                </a:lnTo>
                <a:lnTo>
                  <a:pt x="206" y="186"/>
                </a:lnTo>
                <a:lnTo>
                  <a:pt x="211" y="186"/>
                </a:lnTo>
                <a:lnTo>
                  <a:pt x="211" y="186"/>
                </a:lnTo>
                <a:lnTo>
                  <a:pt x="213" y="186"/>
                </a:lnTo>
                <a:lnTo>
                  <a:pt x="213" y="188"/>
                </a:lnTo>
                <a:lnTo>
                  <a:pt x="215" y="191"/>
                </a:lnTo>
                <a:lnTo>
                  <a:pt x="217" y="193"/>
                </a:lnTo>
                <a:lnTo>
                  <a:pt x="219" y="193"/>
                </a:lnTo>
                <a:lnTo>
                  <a:pt x="225" y="195"/>
                </a:lnTo>
                <a:lnTo>
                  <a:pt x="230" y="195"/>
                </a:lnTo>
                <a:lnTo>
                  <a:pt x="234" y="197"/>
                </a:lnTo>
                <a:lnTo>
                  <a:pt x="236" y="197"/>
                </a:lnTo>
                <a:lnTo>
                  <a:pt x="240" y="199"/>
                </a:lnTo>
                <a:lnTo>
                  <a:pt x="244" y="201"/>
                </a:lnTo>
                <a:lnTo>
                  <a:pt x="249" y="199"/>
                </a:lnTo>
                <a:lnTo>
                  <a:pt x="253" y="199"/>
                </a:lnTo>
                <a:lnTo>
                  <a:pt x="255" y="199"/>
                </a:lnTo>
                <a:lnTo>
                  <a:pt x="255" y="203"/>
                </a:lnTo>
                <a:lnTo>
                  <a:pt x="259" y="203"/>
                </a:lnTo>
                <a:lnTo>
                  <a:pt x="261" y="203"/>
                </a:lnTo>
                <a:lnTo>
                  <a:pt x="263" y="203"/>
                </a:lnTo>
                <a:lnTo>
                  <a:pt x="263" y="203"/>
                </a:lnTo>
                <a:lnTo>
                  <a:pt x="266" y="203"/>
                </a:lnTo>
                <a:lnTo>
                  <a:pt x="266" y="201"/>
                </a:lnTo>
                <a:lnTo>
                  <a:pt x="268" y="201"/>
                </a:lnTo>
                <a:lnTo>
                  <a:pt x="272" y="199"/>
                </a:lnTo>
                <a:lnTo>
                  <a:pt x="272" y="199"/>
                </a:lnTo>
                <a:lnTo>
                  <a:pt x="276" y="197"/>
                </a:lnTo>
                <a:lnTo>
                  <a:pt x="282" y="193"/>
                </a:lnTo>
                <a:lnTo>
                  <a:pt x="287" y="193"/>
                </a:lnTo>
                <a:lnTo>
                  <a:pt x="287" y="193"/>
                </a:lnTo>
                <a:lnTo>
                  <a:pt x="289" y="191"/>
                </a:lnTo>
                <a:lnTo>
                  <a:pt x="291" y="191"/>
                </a:lnTo>
                <a:lnTo>
                  <a:pt x="293" y="191"/>
                </a:lnTo>
                <a:lnTo>
                  <a:pt x="295" y="191"/>
                </a:lnTo>
                <a:lnTo>
                  <a:pt x="299" y="191"/>
                </a:lnTo>
                <a:lnTo>
                  <a:pt x="306" y="188"/>
                </a:lnTo>
                <a:lnTo>
                  <a:pt x="306" y="188"/>
                </a:lnTo>
                <a:lnTo>
                  <a:pt x="310" y="188"/>
                </a:lnTo>
                <a:lnTo>
                  <a:pt x="312" y="188"/>
                </a:lnTo>
                <a:lnTo>
                  <a:pt x="314" y="188"/>
                </a:lnTo>
                <a:lnTo>
                  <a:pt x="318" y="188"/>
                </a:lnTo>
                <a:lnTo>
                  <a:pt x="320" y="188"/>
                </a:lnTo>
                <a:lnTo>
                  <a:pt x="323" y="188"/>
                </a:lnTo>
                <a:lnTo>
                  <a:pt x="327" y="188"/>
                </a:lnTo>
                <a:lnTo>
                  <a:pt x="329" y="188"/>
                </a:lnTo>
                <a:lnTo>
                  <a:pt x="331" y="188"/>
                </a:lnTo>
                <a:lnTo>
                  <a:pt x="333" y="186"/>
                </a:lnTo>
                <a:lnTo>
                  <a:pt x="335" y="186"/>
                </a:lnTo>
                <a:lnTo>
                  <a:pt x="337" y="184"/>
                </a:lnTo>
                <a:lnTo>
                  <a:pt x="342" y="184"/>
                </a:lnTo>
                <a:lnTo>
                  <a:pt x="344" y="184"/>
                </a:lnTo>
                <a:lnTo>
                  <a:pt x="344" y="182"/>
                </a:lnTo>
                <a:lnTo>
                  <a:pt x="346" y="182"/>
                </a:lnTo>
                <a:lnTo>
                  <a:pt x="346" y="182"/>
                </a:lnTo>
                <a:lnTo>
                  <a:pt x="346" y="180"/>
                </a:lnTo>
                <a:lnTo>
                  <a:pt x="348" y="180"/>
                </a:lnTo>
                <a:lnTo>
                  <a:pt x="350" y="178"/>
                </a:lnTo>
                <a:lnTo>
                  <a:pt x="350" y="176"/>
                </a:lnTo>
                <a:lnTo>
                  <a:pt x="350" y="176"/>
                </a:lnTo>
                <a:lnTo>
                  <a:pt x="352" y="174"/>
                </a:lnTo>
                <a:lnTo>
                  <a:pt x="354" y="174"/>
                </a:lnTo>
                <a:lnTo>
                  <a:pt x="354" y="172"/>
                </a:lnTo>
                <a:lnTo>
                  <a:pt x="356" y="172"/>
                </a:lnTo>
                <a:lnTo>
                  <a:pt x="358" y="172"/>
                </a:lnTo>
                <a:lnTo>
                  <a:pt x="363" y="169"/>
                </a:lnTo>
                <a:lnTo>
                  <a:pt x="363" y="169"/>
                </a:lnTo>
                <a:lnTo>
                  <a:pt x="363" y="169"/>
                </a:lnTo>
                <a:lnTo>
                  <a:pt x="365" y="167"/>
                </a:lnTo>
                <a:lnTo>
                  <a:pt x="367" y="167"/>
                </a:lnTo>
                <a:lnTo>
                  <a:pt x="367" y="165"/>
                </a:lnTo>
                <a:lnTo>
                  <a:pt x="369" y="165"/>
                </a:lnTo>
                <a:lnTo>
                  <a:pt x="369" y="165"/>
                </a:lnTo>
                <a:lnTo>
                  <a:pt x="369" y="163"/>
                </a:lnTo>
                <a:lnTo>
                  <a:pt x="369" y="163"/>
                </a:lnTo>
                <a:lnTo>
                  <a:pt x="369" y="161"/>
                </a:lnTo>
                <a:lnTo>
                  <a:pt x="367" y="161"/>
                </a:lnTo>
                <a:lnTo>
                  <a:pt x="365" y="159"/>
                </a:lnTo>
                <a:lnTo>
                  <a:pt x="365" y="157"/>
                </a:lnTo>
                <a:lnTo>
                  <a:pt x="363" y="157"/>
                </a:lnTo>
                <a:lnTo>
                  <a:pt x="363" y="155"/>
                </a:lnTo>
                <a:lnTo>
                  <a:pt x="361" y="153"/>
                </a:lnTo>
                <a:lnTo>
                  <a:pt x="361" y="153"/>
                </a:lnTo>
                <a:lnTo>
                  <a:pt x="361" y="153"/>
                </a:lnTo>
                <a:lnTo>
                  <a:pt x="363" y="150"/>
                </a:lnTo>
                <a:lnTo>
                  <a:pt x="363" y="148"/>
                </a:lnTo>
                <a:lnTo>
                  <a:pt x="363" y="146"/>
                </a:lnTo>
                <a:lnTo>
                  <a:pt x="365" y="144"/>
                </a:lnTo>
                <a:lnTo>
                  <a:pt x="365" y="142"/>
                </a:lnTo>
                <a:lnTo>
                  <a:pt x="367" y="142"/>
                </a:lnTo>
                <a:lnTo>
                  <a:pt x="369" y="140"/>
                </a:lnTo>
                <a:lnTo>
                  <a:pt x="371" y="140"/>
                </a:lnTo>
                <a:lnTo>
                  <a:pt x="371" y="140"/>
                </a:lnTo>
                <a:lnTo>
                  <a:pt x="375" y="140"/>
                </a:lnTo>
                <a:lnTo>
                  <a:pt x="377" y="140"/>
                </a:lnTo>
                <a:lnTo>
                  <a:pt x="377" y="140"/>
                </a:lnTo>
                <a:lnTo>
                  <a:pt x="380" y="142"/>
                </a:lnTo>
                <a:lnTo>
                  <a:pt x="382" y="142"/>
                </a:lnTo>
                <a:lnTo>
                  <a:pt x="386" y="144"/>
                </a:lnTo>
                <a:lnTo>
                  <a:pt x="388" y="144"/>
                </a:lnTo>
                <a:lnTo>
                  <a:pt x="390" y="144"/>
                </a:lnTo>
                <a:lnTo>
                  <a:pt x="392" y="144"/>
                </a:lnTo>
                <a:lnTo>
                  <a:pt x="392" y="144"/>
                </a:lnTo>
                <a:lnTo>
                  <a:pt x="394" y="146"/>
                </a:lnTo>
                <a:lnTo>
                  <a:pt x="394" y="144"/>
                </a:lnTo>
                <a:lnTo>
                  <a:pt x="396" y="144"/>
                </a:lnTo>
                <a:lnTo>
                  <a:pt x="399" y="142"/>
                </a:lnTo>
                <a:lnTo>
                  <a:pt x="399" y="142"/>
                </a:lnTo>
                <a:lnTo>
                  <a:pt x="401" y="142"/>
                </a:lnTo>
                <a:lnTo>
                  <a:pt x="403" y="142"/>
                </a:lnTo>
                <a:lnTo>
                  <a:pt x="403" y="140"/>
                </a:lnTo>
                <a:lnTo>
                  <a:pt x="405" y="138"/>
                </a:lnTo>
                <a:lnTo>
                  <a:pt x="407" y="138"/>
                </a:lnTo>
                <a:lnTo>
                  <a:pt x="409" y="136"/>
                </a:lnTo>
                <a:lnTo>
                  <a:pt x="409" y="136"/>
                </a:lnTo>
                <a:lnTo>
                  <a:pt x="409" y="134"/>
                </a:lnTo>
                <a:lnTo>
                  <a:pt x="409" y="134"/>
                </a:lnTo>
                <a:lnTo>
                  <a:pt x="411" y="134"/>
                </a:lnTo>
                <a:lnTo>
                  <a:pt x="411" y="134"/>
                </a:lnTo>
                <a:lnTo>
                  <a:pt x="415" y="134"/>
                </a:lnTo>
                <a:lnTo>
                  <a:pt x="418" y="134"/>
                </a:lnTo>
                <a:lnTo>
                  <a:pt x="420" y="134"/>
                </a:lnTo>
                <a:lnTo>
                  <a:pt x="422" y="134"/>
                </a:lnTo>
                <a:lnTo>
                  <a:pt x="424" y="131"/>
                </a:lnTo>
                <a:lnTo>
                  <a:pt x="426" y="131"/>
                </a:lnTo>
                <a:lnTo>
                  <a:pt x="428" y="131"/>
                </a:lnTo>
                <a:lnTo>
                  <a:pt x="430" y="129"/>
                </a:lnTo>
                <a:lnTo>
                  <a:pt x="432" y="127"/>
                </a:lnTo>
                <a:lnTo>
                  <a:pt x="432" y="127"/>
                </a:lnTo>
                <a:lnTo>
                  <a:pt x="434" y="127"/>
                </a:lnTo>
                <a:lnTo>
                  <a:pt x="434" y="125"/>
                </a:lnTo>
                <a:lnTo>
                  <a:pt x="434" y="125"/>
                </a:lnTo>
                <a:lnTo>
                  <a:pt x="434" y="123"/>
                </a:lnTo>
                <a:lnTo>
                  <a:pt x="434" y="123"/>
                </a:lnTo>
                <a:lnTo>
                  <a:pt x="437" y="121"/>
                </a:lnTo>
                <a:lnTo>
                  <a:pt x="439" y="119"/>
                </a:lnTo>
                <a:lnTo>
                  <a:pt x="439" y="119"/>
                </a:lnTo>
                <a:lnTo>
                  <a:pt x="439" y="117"/>
                </a:lnTo>
                <a:lnTo>
                  <a:pt x="441" y="117"/>
                </a:lnTo>
                <a:lnTo>
                  <a:pt x="441" y="114"/>
                </a:lnTo>
                <a:lnTo>
                  <a:pt x="443" y="114"/>
                </a:lnTo>
                <a:lnTo>
                  <a:pt x="445" y="114"/>
                </a:lnTo>
                <a:lnTo>
                  <a:pt x="445" y="114"/>
                </a:lnTo>
                <a:lnTo>
                  <a:pt x="449" y="114"/>
                </a:lnTo>
                <a:lnTo>
                  <a:pt x="451" y="114"/>
                </a:lnTo>
                <a:lnTo>
                  <a:pt x="451" y="114"/>
                </a:lnTo>
                <a:lnTo>
                  <a:pt x="451" y="114"/>
                </a:lnTo>
                <a:lnTo>
                  <a:pt x="451" y="112"/>
                </a:lnTo>
                <a:lnTo>
                  <a:pt x="451" y="112"/>
                </a:lnTo>
                <a:lnTo>
                  <a:pt x="453" y="110"/>
                </a:lnTo>
                <a:lnTo>
                  <a:pt x="453" y="110"/>
                </a:lnTo>
                <a:lnTo>
                  <a:pt x="456" y="110"/>
                </a:lnTo>
                <a:lnTo>
                  <a:pt x="456" y="110"/>
                </a:lnTo>
                <a:lnTo>
                  <a:pt x="456" y="112"/>
                </a:lnTo>
                <a:lnTo>
                  <a:pt x="458" y="112"/>
                </a:lnTo>
                <a:lnTo>
                  <a:pt x="460" y="112"/>
                </a:lnTo>
                <a:lnTo>
                  <a:pt x="460" y="110"/>
                </a:lnTo>
                <a:lnTo>
                  <a:pt x="462" y="108"/>
                </a:lnTo>
                <a:lnTo>
                  <a:pt x="464" y="108"/>
                </a:lnTo>
                <a:lnTo>
                  <a:pt x="466" y="108"/>
                </a:lnTo>
                <a:lnTo>
                  <a:pt x="468" y="108"/>
                </a:lnTo>
                <a:lnTo>
                  <a:pt x="470" y="108"/>
                </a:lnTo>
                <a:lnTo>
                  <a:pt x="472" y="108"/>
                </a:lnTo>
                <a:lnTo>
                  <a:pt x="472" y="108"/>
                </a:lnTo>
                <a:lnTo>
                  <a:pt x="475" y="108"/>
                </a:lnTo>
                <a:lnTo>
                  <a:pt x="475" y="108"/>
                </a:lnTo>
                <a:lnTo>
                  <a:pt x="477" y="108"/>
                </a:lnTo>
                <a:lnTo>
                  <a:pt x="477" y="108"/>
                </a:lnTo>
                <a:lnTo>
                  <a:pt x="479" y="110"/>
                </a:lnTo>
                <a:lnTo>
                  <a:pt x="481" y="110"/>
                </a:lnTo>
                <a:lnTo>
                  <a:pt x="485" y="110"/>
                </a:lnTo>
                <a:lnTo>
                  <a:pt x="487" y="110"/>
                </a:lnTo>
                <a:lnTo>
                  <a:pt x="487" y="110"/>
                </a:lnTo>
                <a:lnTo>
                  <a:pt x="487" y="110"/>
                </a:lnTo>
                <a:lnTo>
                  <a:pt x="489" y="108"/>
                </a:lnTo>
                <a:lnTo>
                  <a:pt x="491" y="108"/>
                </a:lnTo>
                <a:lnTo>
                  <a:pt x="489" y="106"/>
                </a:lnTo>
                <a:lnTo>
                  <a:pt x="491" y="106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08" name="Freeform 508"/>
          <p:cNvSpPr>
            <a:spLocks/>
          </p:cNvSpPr>
          <p:nvPr/>
        </p:nvSpPr>
        <p:spPr bwMode="auto">
          <a:xfrm>
            <a:off x="4087812" y="3736975"/>
            <a:ext cx="400050" cy="369888"/>
          </a:xfrm>
          <a:custGeom>
            <a:avLst/>
            <a:gdLst>
              <a:gd name="T0" fmla="*/ 252 w 252"/>
              <a:gd name="T1" fmla="*/ 93 h 233"/>
              <a:gd name="T2" fmla="*/ 235 w 252"/>
              <a:gd name="T3" fmla="*/ 96 h 233"/>
              <a:gd name="T4" fmla="*/ 237 w 252"/>
              <a:gd name="T5" fmla="*/ 89 h 233"/>
              <a:gd name="T6" fmla="*/ 230 w 252"/>
              <a:gd name="T7" fmla="*/ 81 h 233"/>
              <a:gd name="T8" fmla="*/ 216 w 252"/>
              <a:gd name="T9" fmla="*/ 76 h 233"/>
              <a:gd name="T10" fmla="*/ 205 w 252"/>
              <a:gd name="T11" fmla="*/ 68 h 233"/>
              <a:gd name="T12" fmla="*/ 188 w 252"/>
              <a:gd name="T13" fmla="*/ 51 h 233"/>
              <a:gd name="T14" fmla="*/ 148 w 252"/>
              <a:gd name="T15" fmla="*/ 24 h 233"/>
              <a:gd name="T16" fmla="*/ 108 w 252"/>
              <a:gd name="T17" fmla="*/ 0 h 233"/>
              <a:gd name="T18" fmla="*/ 89 w 252"/>
              <a:gd name="T19" fmla="*/ 17 h 233"/>
              <a:gd name="T20" fmla="*/ 91 w 252"/>
              <a:gd name="T21" fmla="*/ 49 h 233"/>
              <a:gd name="T22" fmla="*/ 95 w 252"/>
              <a:gd name="T23" fmla="*/ 81 h 233"/>
              <a:gd name="T24" fmla="*/ 100 w 252"/>
              <a:gd name="T25" fmla="*/ 110 h 233"/>
              <a:gd name="T26" fmla="*/ 106 w 252"/>
              <a:gd name="T27" fmla="*/ 140 h 233"/>
              <a:gd name="T28" fmla="*/ 87 w 252"/>
              <a:gd name="T29" fmla="*/ 150 h 233"/>
              <a:gd name="T30" fmla="*/ 64 w 252"/>
              <a:gd name="T31" fmla="*/ 150 h 233"/>
              <a:gd name="T32" fmla="*/ 45 w 252"/>
              <a:gd name="T33" fmla="*/ 148 h 233"/>
              <a:gd name="T34" fmla="*/ 36 w 252"/>
              <a:gd name="T35" fmla="*/ 153 h 233"/>
              <a:gd name="T36" fmla="*/ 24 w 252"/>
              <a:gd name="T37" fmla="*/ 153 h 233"/>
              <a:gd name="T38" fmla="*/ 11 w 252"/>
              <a:gd name="T39" fmla="*/ 148 h 233"/>
              <a:gd name="T40" fmla="*/ 5 w 252"/>
              <a:gd name="T41" fmla="*/ 161 h 233"/>
              <a:gd name="T42" fmla="*/ 2 w 252"/>
              <a:gd name="T43" fmla="*/ 169 h 233"/>
              <a:gd name="T44" fmla="*/ 5 w 252"/>
              <a:gd name="T45" fmla="*/ 178 h 233"/>
              <a:gd name="T46" fmla="*/ 7 w 252"/>
              <a:gd name="T47" fmla="*/ 184 h 233"/>
              <a:gd name="T48" fmla="*/ 11 w 252"/>
              <a:gd name="T49" fmla="*/ 186 h 233"/>
              <a:gd name="T50" fmla="*/ 13 w 252"/>
              <a:gd name="T51" fmla="*/ 197 h 233"/>
              <a:gd name="T52" fmla="*/ 13 w 252"/>
              <a:gd name="T53" fmla="*/ 203 h 233"/>
              <a:gd name="T54" fmla="*/ 21 w 252"/>
              <a:gd name="T55" fmla="*/ 201 h 233"/>
              <a:gd name="T56" fmla="*/ 26 w 252"/>
              <a:gd name="T57" fmla="*/ 205 h 233"/>
              <a:gd name="T58" fmla="*/ 38 w 252"/>
              <a:gd name="T59" fmla="*/ 205 h 233"/>
              <a:gd name="T60" fmla="*/ 45 w 252"/>
              <a:gd name="T61" fmla="*/ 201 h 233"/>
              <a:gd name="T62" fmla="*/ 49 w 252"/>
              <a:gd name="T63" fmla="*/ 199 h 233"/>
              <a:gd name="T64" fmla="*/ 53 w 252"/>
              <a:gd name="T65" fmla="*/ 210 h 233"/>
              <a:gd name="T66" fmla="*/ 59 w 252"/>
              <a:gd name="T67" fmla="*/ 216 h 233"/>
              <a:gd name="T68" fmla="*/ 55 w 252"/>
              <a:gd name="T69" fmla="*/ 220 h 233"/>
              <a:gd name="T70" fmla="*/ 59 w 252"/>
              <a:gd name="T71" fmla="*/ 222 h 233"/>
              <a:gd name="T72" fmla="*/ 66 w 252"/>
              <a:gd name="T73" fmla="*/ 233 h 233"/>
              <a:gd name="T74" fmla="*/ 72 w 252"/>
              <a:gd name="T75" fmla="*/ 229 h 233"/>
              <a:gd name="T76" fmla="*/ 81 w 252"/>
              <a:gd name="T77" fmla="*/ 233 h 233"/>
              <a:gd name="T78" fmla="*/ 83 w 252"/>
              <a:gd name="T79" fmla="*/ 231 h 233"/>
              <a:gd name="T80" fmla="*/ 87 w 252"/>
              <a:gd name="T81" fmla="*/ 227 h 233"/>
              <a:gd name="T82" fmla="*/ 91 w 252"/>
              <a:gd name="T83" fmla="*/ 224 h 233"/>
              <a:gd name="T84" fmla="*/ 91 w 252"/>
              <a:gd name="T85" fmla="*/ 231 h 233"/>
              <a:gd name="T86" fmla="*/ 97 w 252"/>
              <a:gd name="T87" fmla="*/ 231 h 233"/>
              <a:gd name="T88" fmla="*/ 104 w 252"/>
              <a:gd name="T89" fmla="*/ 224 h 233"/>
              <a:gd name="T90" fmla="*/ 108 w 252"/>
              <a:gd name="T91" fmla="*/ 212 h 233"/>
              <a:gd name="T92" fmla="*/ 112 w 252"/>
              <a:gd name="T93" fmla="*/ 205 h 233"/>
              <a:gd name="T94" fmla="*/ 121 w 252"/>
              <a:gd name="T95" fmla="*/ 197 h 233"/>
              <a:gd name="T96" fmla="*/ 121 w 252"/>
              <a:gd name="T97" fmla="*/ 188 h 233"/>
              <a:gd name="T98" fmla="*/ 133 w 252"/>
              <a:gd name="T99" fmla="*/ 186 h 233"/>
              <a:gd name="T100" fmla="*/ 142 w 252"/>
              <a:gd name="T101" fmla="*/ 180 h 233"/>
              <a:gd name="T102" fmla="*/ 148 w 252"/>
              <a:gd name="T103" fmla="*/ 172 h 233"/>
              <a:gd name="T104" fmla="*/ 161 w 252"/>
              <a:gd name="T105" fmla="*/ 167 h 233"/>
              <a:gd name="T106" fmla="*/ 178 w 252"/>
              <a:gd name="T107" fmla="*/ 157 h 233"/>
              <a:gd name="T108" fmla="*/ 190 w 252"/>
              <a:gd name="T109" fmla="*/ 159 h 233"/>
              <a:gd name="T110" fmla="*/ 211 w 252"/>
              <a:gd name="T111" fmla="*/ 155 h 233"/>
              <a:gd name="T112" fmla="*/ 235 w 252"/>
              <a:gd name="T113" fmla="*/ 153 h 233"/>
              <a:gd name="T114" fmla="*/ 247 w 252"/>
              <a:gd name="T115" fmla="*/ 146 h 233"/>
              <a:gd name="T116" fmla="*/ 252 w 252"/>
              <a:gd name="T117" fmla="*/ 129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2" h="233">
                <a:moveTo>
                  <a:pt x="252" y="123"/>
                </a:moveTo>
                <a:lnTo>
                  <a:pt x="252" y="119"/>
                </a:lnTo>
                <a:lnTo>
                  <a:pt x="252" y="115"/>
                </a:lnTo>
                <a:lnTo>
                  <a:pt x="252" y="110"/>
                </a:lnTo>
                <a:lnTo>
                  <a:pt x="252" y="106"/>
                </a:lnTo>
                <a:lnTo>
                  <a:pt x="252" y="102"/>
                </a:lnTo>
                <a:lnTo>
                  <a:pt x="252" y="98"/>
                </a:lnTo>
                <a:lnTo>
                  <a:pt x="252" y="93"/>
                </a:lnTo>
                <a:lnTo>
                  <a:pt x="247" y="96"/>
                </a:lnTo>
                <a:lnTo>
                  <a:pt x="243" y="96"/>
                </a:lnTo>
                <a:lnTo>
                  <a:pt x="239" y="96"/>
                </a:lnTo>
                <a:lnTo>
                  <a:pt x="239" y="98"/>
                </a:lnTo>
                <a:lnTo>
                  <a:pt x="239" y="98"/>
                </a:lnTo>
                <a:lnTo>
                  <a:pt x="239" y="98"/>
                </a:lnTo>
                <a:lnTo>
                  <a:pt x="237" y="96"/>
                </a:lnTo>
                <a:lnTo>
                  <a:pt x="235" y="96"/>
                </a:lnTo>
                <a:lnTo>
                  <a:pt x="235" y="96"/>
                </a:lnTo>
                <a:lnTo>
                  <a:pt x="235" y="93"/>
                </a:lnTo>
                <a:lnTo>
                  <a:pt x="235" y="93"/>
                </a:lnTo>
                <a:lnTo>
                  <a:pt x="237" y="91"/>
                </a:lnTo>
                <a:lnTo>
                  <a:pt x="237" y="91"/>
                </a:lnTo>
                <a:lnTo>
                  <a:pt x="237" y="91"/>
                </a:lnTo>
                <a:lnTo>
                  <a:pt x="237" y="91"/>
                </a:lnTo>
                <a:lnTo>
                  <a:pt x="237" y="89"/>
                </a:lnTo>
                <a:lnTo>
                  <a:pt x="237" y="89"/>
                </a:lnTo>
                <a:lnTo>
                  <a:pt x="237" y="87"/>
                </a:lnTo>
                <a:lnTo>
                  <a:pt x="237" y="85"/>
                </a:lnTo>
                <a:lnTo>
                  <a:pt x="237" y="85"/>
                </a:lnTo>
                <a:lnTo>
                  <a:pt x="237" y="85"/>
                </a:lnTo>
                <a:lnTo>
                  <a:pt x="235" y="83"/>
                </a:lnTo>
                <a:lnTo>
                  <a:pt x="233" y="83"/>
                </a:lnTo>
                <a:lnTo>
                  <a:pt x="230" y="81"/>
                </a:lnTo>
                <a:lnTo>
                  <a:pt x="230" y="81"/>
                </a:lnTo>
                <a:lnTo>
                  <a:pt x="228" y="81"/>
                </a:lnTo>
                <a:lnTo>
                  <a:pt x="224" y="81"/>
                </a:lnTo>
                <a:lnTo>
                  <a:pt x="224" y="81"/>
                </a:lnTo>
                <a:lnTo>
                  <a:pt x="222" y="76"/>
                </a:lnTo>
                <a:lnTo>
                  <a:pt x="222" y="76"/>
                </a:lnTo>
                <a:lnTo>
                  <a:pt x="216" y="76"/>
                </a:lnTo>
                <a:lnTo>
                  <a:pt x="216" y="76"/>
                </a:lnTo>
                <a:lnTo>
                  <a:pt x="214" y="76"/>
                </a:lnTo>
                <a:lnTo>
                  <a:pt x="214" y="74"/>
                </a:lnTo>
                <a:lnTo>
                  <a:pt x="211" y="74"/>
                </a:lnTo>
                <a:lnTo>
                  <a:pt x="211" y="72"/>
                </a:lnTo>
                <a:lnTo>
                  <a:pt x="211" y="72"/>
                </a:lnTo>
                <a:lnTo>
                  <a:pt x="207" y="70"/>
                </a:lnTo>
                <a:lnTo>
                  <a:pt x="205" y="68"/>
                </a:lnTo>
                <a:lnTo>
                  <a:pt x="205" y="68"/>
                </a:lnTo>
                <a:lnTo>
                  <a:pt x="205" y="66"/>
                </a:lnTo>
                <a:lnTo>
                  <a:pt x="205" y="66"/>
                </a:lnTo>
                <a:lnTo>
                  <a:pt x="205" y="64"/>
                </a:lnTo>
                <a:lnTo>
                  <a:pt x="205" y="64"/>
                </a:lnTo>
                <a:lnTo>
                  <a:pt x="203" y="62"/>
                </a:lnTo>
                <a:lnTo>
                  <a:pt x="197" y="57"/>
                </a:lnTo>
                <a:lnTo>
                  <a:pt x="192" y="55"/>
                </a:lnTo>
                <a:lnTo>
                  <a:pt x="188" y="51"/>
                </a:lnTo>
                <a:lnTo>
                  <a:pt x="182" y="49"/>
                </a:lnTo>
                <a:lnTo>
                  <a:pt x="178" y="45"/>
                </a:lnTo>
                <a:lnTo>
                  <a:pt x="173" y="41"/>
                </a:lnTo>
                <a:lnTo>
                  <a:pt x="167" y="38"/>
                </a:lnTo>
                <a:lnTo>
                  <a:pt x="163" y="34"/>
                </a:lnTo>
                <a:lnTo>
                  <a:pt x="157" y="30"/>
                </a:lnTo>
                <a:lnTo>
                  <a:pt x="152" y="28"/>
                </a:lnTo>
                <a:lnTo>
                  <a:pt x="148" y="24"/>
                </a:lnTo>
                <a:lnTo>
                  <a:pt x="142" y="22"/>
                </a:lnTo>
                <a:lnTo>
                  <a:pt x="138" y="17"/>
                </a:lnTo>
                <a:lnTo>
                  <a:pt x="133" y="13"/>
                </a:lnTo>
                <a:lnTo>
                  <a:pt x="127" y="11"/>
                </a:lnTo>
                <a:lnTo>
                  <a:pt x="123" y="7"/>
                </a:lnTo>
                <a:lnTo>
                  <a:pt x="119" y="5"/>
                </a:lnTo>
                <a:lnTo>
                  <a:pt x="114" y="0"/>
                </a:lnTo>
                <a:lnTo>
                  <a:pt x="108" y="0"/>
                </a:lnTo>
                <a:lnTo>
                  <a:pt x="102" y="0"/>
                </a:lnTo>
                <a:lnTo>
                  <a:pt x="97" y="0"/>
                </a:lnTo>
                <a:lnTo>
                  <a:pt x="91" y="0"/>
                </a:lnTo>
                <a:lnTo>
                  <a:pt x="87" y="0"/>
                </a:lnTo>
                <a:lnTo>
                  <a:pt x="87" y="5"/>
                </a:lnTo>
                <a:lnTo>
                  <a:pt x="87" y="9"/>
                </a:lnTo>
                <a:lnTo>
                  <a:pt x="89" y="13"/>
                </a:lnTo>
                <a:lnTo>
                  <a:pt x="89" y="17"/>
                </a:lnTo>
                <a:lnTo>
                  <a:pt x="89" y="22"/>
                </a:lnTo>
                <a:lnTo>
                  <a:pt x="89" y="24"/>
                </a:lnTo>
                <a:lnTo>
                  <a:pt x="89" y="28"/>
                </a:lnTo>
                <a:lnTo>
                  <a:pt x="91" y="32"/>
                </a:lnTo>
                <a:lnTo>
                  <a:pt x="91" y="36"/>
                </a:lnTo>
                <a:lnTo>
                  <a:pt x="91" y="41"/>
                </a:lnTo>
                <a:lnTo>
                  <a:pt x="91" y="45"/>
                </a:lnTo>
                <a:lnTo>
                  <a:pt x="91" y="49"/>
                </a:lnTo>
                <a:lnTo>
                  <a:pt x="93" y="53"/>
                </a:lnTo>
                <a:lnTo>
                  <a:pt x="93" y="57"/>
                </a:lnTo>
                <a:lnTo>
                  <a:pt x="93" y="60"/>
                </a:lnTo>
                <a:lnTo>
                  <a:pt x="93" y="64"/>
                </a:lnTo>
                <a:lnTo>
                  <a:pt x="93" y="68"/>
                </a:lnTo>
                <a:lnTo>
                  <a:pt x="95" y="72"/>
                </a:lnTo>
                <a:lnTo>
                  <a:pt x="95" y="76"/>
                </a:lnTo>
                <a:lnTo>
                  <a:pt x="95" y="81"/>
                </a:lnTo>
                <a:lnTo>
                  <a:pt x="95" y="85"/>
                </a:lnTo>
                <a:lnTo>
                  <a:pt x="95" y="87"/>
                </a:lnTo>
                <a:lnTo>
                  <a:pt x="97" y="91"/>
                </a:lnTo>
                <a:lnTo>
                  <a:pt x="97" y="96"/>
                </a:lnTo>
                <a:lnTo>
                  <a:pt x="97" y="100"/>
                </a:lnTo>
                <a:lnTo>
                  <a:pt x="97" y="104"/>
                </a:lnTo>
                <a:lnTo>
                  <a:pt x="97" y="108"/>
                </a:lnTo>
                <a:lnTo>
                  <a:pt x="100" y="110"/>
                </a:lnTo>
                <a:lnTo>
                  <a:pt x="100" y="115"/>
                </a:lnTo>
                <a:lnTo>
                  <a:pt x="100" y="119"/>
                </a:lnTo>
                <a:lnTo>
                  <a:pt x="100" y="123"/>
                </a:lnTo>
                <a:lnTo>
                  <a:pt x="102" y="127"/>
                </a:lnTo>
                <a:lnTo>
                  <a:pt x="102" y="131"/>
                </a:lnTo>
                <a:lnTo>
                  <a:pt x="102" y="134"/>
                </a:lnTo>
                <a:lnTo>
                  <a:pt x="104" y="136"/>
                </a:lnTo>
                <a:lnTo>
                  <a:pt x="106" y="140"/>
                </a:lnTo>
                <a:lnTo>
                  <a:pt x="106" y="142"/>
                </a:lnTo>
                <a:lnTo>
                  <a:pt x="104" y="146"/>
                </a:lnTo>
                <a:lnTo>
                  <a:pt x="104" y="150"/>
                </a:lnTo>
                <a:lnTo>
                  <a:pt x="100" y="150"/>
                </a:lnTo>
                <a:lnTo>
                  <a:pt x="97" y="150"/>
                </a:lnTo>
                <a:lnTo>
                  <a:pt x="93" y="150"/>
                </a:lnTo>
                <a:lnTo>
                  <a:pt x="91" y="150"/>
                </a:lnTo>
                <a:lnTo>
                  <a:pt x="87" y="150"/>
                </a:lnTo>
                <a:lnTo>
                  <a:pt x="85" y="150"/>
                </a:lnTo>
                <a:lnTo>
                  <a:pt x="81" y="150"/>
                </a:lnTo>
                <a:lnTo>
                  <a:pt x="78" y="150"/>
                </a:lnTo>
                <a:lnTo>
                  <a:pt x="74" y="150"/>
                </a:lnTo>
                <a:lnTo>
                  <a:pt x="72" y="150"/>
                </a:lnTo>
                <a:lnTo>
                  <a:pt x="68" y="150"/>
                </a:lnTo>
                <a:lnTo>
                  <a:pt x="66" y="150"/>
                </a:lnTo>
                <a:lnTo>
                  <a:pt x="64" y="150"/>
                </a:lnTo>
                <a:lnTo>
                  <a:pt x="59" y="150"/>
                </a:lnTo>
                <a:lnTo>
                  <a:pt x="57" y="150"/>
                </a:lnTo>
                <a:lnTo>
                  <a:pt x="53" y="150"/>
                </a:lnTo>
                <a:lnTo>
                  <a:pt x="51" y="150"/>
                </a:lnTo>
                <a:lnTo>
                  <a:pt x="47" y="150"/>
                </a:lnTo>
                <a:lnTo>
                  <a:pt x="45" y="150"/>
                </a:lnTo>
                <a:lnTo>
                  <a:pt x="45" y="150"/>
                </a:lnTo>
                <a:lnTo>
                  <a:pt x="45" y="148"/>
                </a:lnTo>
                <a:lnTo>
                  <a:pt x="45" y="148"/>
                </a:lnTo>
                <a:lnTo>
                  <a:pt x="43" y="148"/>
                </a:lnTo>
                <a:lnTo>
                  <a:pt x="43" y="150"/>
                </a:lnTo>
                <a:lnTo>
                  <a:pt x="43" y="150"/>
                </a:lnTo>
                <a:lnTo>
                  <a:pt x="43" y="153"/>
                </a:lnTo>
                <a:lnTo>
                  <a:pt x="40" y="153"/>
                </a:lnTo>
                <a:lnTo>
                  <a:pt x="38" y="153"/>
                </a:lnTo>
                <a:lnTo>
                  <a:pt x="36" y="153"/>
                </a:lnTo>
                <a:lnTo>
                  <a:pt x="32" y="153"/>
                </a:lnTo>
                <a:lnTo>
                  <a:pt x="32" y="153"/>
                </a:lnTo>
                <a:lnTo>
                  <a:pt x="30" y="153"/>
                </a:lnTo>
                <a:lnTo>
                  <a:pt x="28" y="153"/>
                </a:lnTo>
                <a:lnTo>
                  <a:pt x="28" y="153"/>
                </a:lnTo>
                <a:lnTo>
                  <a:pt x="26" y="153"/>
                </a:lnTo>
                <a:lnTo>
                  <a:pt x="24" y="153"/>
                </a:lnTo>
                <a:lnTo>
                  <a:pt x="24" y="153"/>
                </a:lnTo>
                <a:lnTo>
                  <a:pt x="21" y="155"/>
                </a:lnTo>
                <a:lnTo>
                  <a:pt x="21" y="157"/>
                </a:lnTo>
                <a:lnTo>
                  <a:pt x="19" y="157"/>
                </a:lnTo>
                <a:lnTo>
                  <a:pt x="19" y="155"/>
                </a:lnTo>
                <a:lnTo>
                  <a:pt x="17" y="153"/>
                </a:lnTo>
                <a:lnTo>
                  <a:pt x="13" y="150"/>
                </a:lnTo>
                <a:lnTo>
                  <a:pt x="13" y="148"/>
                </a:lnTo>
                <a:lnTo>
                  <a:pt x="11" y="148"/>
                </a:lnTo>
                <a:lnTo>
                  <a:pt x="11" y="150"/>
                </a:lnTo>
                <a:lnTo>
                  <a:pt x="9" y="150"/>
                </a:lnTo>
                <a:lnTo>
                  <a:pt x="9" y="153"/>
                </a:lnTo>
                <a:lnTo>
                  <a:pt x="7" y="153"/>
                </a:lnTo>
                <a:lnTo>
                  <a:pt x="7" y="155"/>
                </a:lnTo>
                <a:lnTo>
                  <a:pt x="7" y="157"/>
                </a:lnTo>
                <a:lnTo>
                  <a:pt x="7" y="159"/>
                </a:lnTo>
                <a:lnTo>
                  <a:pt x="5" y="161"/>
                </a:lnTo>
                <a:lnTo>
                  <a:pt x="5" y="161"/>
                </a:lnTo>
                <a:lnTo>
                  <a:pt x="2" y="163"/>
                </a:lnTo>
                <a:lnTo>
                  <a:pt x="2" y="163"/>
                </a:lnTo>
                <a:lnTo>
                  <a:pt x="0" y="161"/>
                </a:lnTo>
                <a:lnTo>
                  <a:pt x="2" y="165"/>
                </a:lnTo>
                <a:lnTo>
                  <a:pt x="0" y="165"/>
                </a:lnTo>
                <a:lnTo>
                  <a:pt x="0" y="167"/>
                </a:lnTo>
                <a:lnTo>
                  <a:pt x="2" y="169"/>
                </a:lnTo>
                <a:lnTo>
                  <a:pt x="2" y="169"/>
                </a:lnTo>
                <a:lnTo>
                  <a:pt x="2" y="169"/>
                </a:lnTo>
                <a:lnTo>
                  <a:pt x="5" y="172"/>
                </a:lnTo>
                <a:lnTo>
                  <a:pt x="5" y="174"/>
                </a:lnTo>
                <a:lnTo>
                  <a:pt x="5" y="176"/>
                </a:lnTo>
                <a:lnTo>
                  <a:pt x="5" y="176"/>
                </a:lnTo>
                <a:lnTo>
                  <a:pt x="5" y="176"/>
                </a:lnTo>
                <a:lnTo>
                  <a:pt x="5" y="178"/>
                </a:lnTo>
                <a:lnTo>
                  <a:pt x="5" y="178"/>
                </a:lnTo>
                <a:lnTo>
                  <a:pt x="5" y="178"/>
                </a:lnTo>
                <a:lnTo>
                  <a:pt x="2" y="180"/>
                </a:lnTo>
                <a:lnTo>
                  <a:pt x="5" y="182"/>
                </a:lnTo>
                <a:lnTo>
                  <a:pt x="7" y="182"/>
                </a:lnTo>
                <a:lnTo>
                  <a:pt x="7" y="184"/>
                </a:lnTo>
                <a:lnTo>
                  <a:pt x="7" y="184"/>
                </a:lnTo>
                <a:lnTo>
                  <a:pt x="7" y="184"/>
                </a:lnTo>
                <a:lnTo>
                  <a:pt x="7" y="184"/>
                </a:lnTo>
                <a:lnTo>
                  <a:pt x="9" y="184"/>
                </a:lnTo>
                <a:lnTo>
                  <a:pt x="9" y="184"/>
                </a:lnTo>
                <a:lnTo>
                  <a:pt x="9" y="184"/>
                </a:lnTo>
                <a:lnTo>
                  <a:pt x="11" y="184"/>
                </a:lnTo>
                <a:lnTo>
                  <a:pt x="11" y="186"/>
                </a:lnTo>
                <a:lnTo>
                  <a:pt x="11" y="186"/>
                </a:lnTo>
                <a:lnTo>
                  <a:pt x="11" y="186"/>
                </a:lnTo>
                <a:lnTo>
                  <a:pt x="13" y="188"/>
                </a:lnTo>
                <a:lnTo>
                  <a:pt x="13" y="188"/>
                </a:lnTo>
                <a:lnTo>
                  <a:pt x="13" y="191"/>
                </a:lnTo>
                <a:lnTo>
                  <a:pt x="13" y="191"/>
                </a:lnTo>
                <a:lnTo>
                  <a:pt x="13" y="193"/>
                </a:lnTo>
                <a:lnTo>
                  <a:pt x="13" y="193"/>
                </a:lnTo>
                <a:lnTo>
                  <a:pt x="13" y="195"/>
                </a:lnTo>
                <a:lnTo>
                  <a:pt x="13" y="197"/>
                </a:lnTo>
                <a:lnTo>
                  <a:pt x="13" y="197"/>
                </a:lnTo>
                <a:lnTo>
                  <a:pt x="13" y="197"/>
                </a:lnTo>
                <a:lnTo>
                  <a:pt x="13" y="199"/>
                </a:lnTo>
                <a:lnTo>
                  <a:pt x="13" y="199"/>
                </a:lnTo>
                <a:lnTo>
                  <a:pt x="13" y="201"/>
                </a:lnTo>
                <a:lnTo>
                  <a:pt x="13" y="201"/>
                </a:lnTo>
                <a:lnTo>
                  <a:pt x="11" y="201"/>
                </a:lnTo>
                <a:lnTo>
                  <a:pt x="13" y="203"/>
                </a:lnTo>
                <a:lnTo>
                  <a:pt x="13" y="203"/>
                </a:lnTo>
                <a:lnTo>
                  <a:pt x="15" y="205"/>
                </a:lnTo>
                <a:lnTo>
                  <a:pt x="15" y="205"/>
                </a:lnTo>
                <a:lnTo>
                  <a:pt x="17" y="205"/>
                </a:lnTo>
                <a:lnTo>
                  <a:pt x="17" y="203"/>
                </a:lnTo>
                <a:lnTo>
                  <a:pt x="19" y="203"/>
                </a:lnTo>
                <a:lnTo>
                  <a:pt x="19" y="201"/>
                </a:lnTo>
                <a:lnTo>
                  <a:pt x="21" y="201"/>
                </a:lnTo>
                <a:lnTo>
                  <a:pt x="21" y="203"/>
                </a:lnTo>
                <a:lnTo>
                  <a:pt x="24" y="205"/>
                </a:lnTo>
                <a:lnTo>
                  <a:pt x="24" y="205"/>
                </a:lnTo>
                <a:lnTo>
                  <a:pt x="24" y="208"/>
                </a:lnTo>
                <a:lnTo>
                  <a:pt x="24" y="208"/>
                </a:lnTo>
                <a:lnTo>
                  <a:pt x="24" y="208"/>
                </a:lnTo>
                <a:lnTo>
                  <a:pt x="26" y="205"/>
                </a:lnTo>
                <a:lnTo>
                  <a:pt x="26" y="205"/>
                </a:lnTo>
                <a:lnTo>
                  <a:pt x="26" y="205"/>
                </a:lnTo>
                <a:lnTo>
                  <a:pt x="28" y="203"/>
                </a:lnTo>
                <a:lnTo>
                  <a:pt x="30" y="203"/>
                </a:lnTo>
                <a:lnTo>
                  <a:pt x="30" y="203"/>
                </a:lnTo>
                <a:lnTo>
                  <a:pt x="30" y="201"/>
                </a:lnTo>
                <a:lnTo>
                  <a:pt x="32" y="203"/>
                </a:lnTo>
                <a:lnTo>
                  <a:pt x="34" y="203"/>
                </a:lnTo>
                <a:lnTo>
                  <a:pt x="38" y="205"/>
                </a:lnTo>
                <a:lnTo>
                  <a:pt x="38" y="205"/>
                </a:lnTo>
                <a:lnTo>
                  <a:pt x="38" y="205"/>
                </a:lnTo>
                <a:lnTo>
                  <a:pt x="40" y="203"/>
                </a:lnTo>
                <a:lnTo>
                  <a:pt x="40" y="203"/>
                </a:lnTo>
                <a:lnTo>
                  <a:pt x="43" y="201"/>
                </a:lnTo>
                <a:lnTo>
                  <a:pt x="45" y="201"/>
                </a:lnTo>
                <a:lnTo>
                  <a:pt x="45" y="201"/>
                </a:lnTo>
                <a:lnTo>
                  <a:pt x="45" y="201"/>
                </a:lnTo>
                <a:lnTo>
                  <a:pt x="45" y="201"/>
                </a:lnTo>
                <a:lnTo>
                  <a:pt x="45" y="199"/>
                </a:lnTo>
                <a:lnTo>
                  <a:pt x="45" y="199"/>
                </a:lnTo>
                <a:lnTo>
                  <a:pt x="45" y="199"/>
                </a:lnTo>
                <a:lnTo>
                  <a:pt x="45" y="197"/>
                </a:lnTo>
                <a:lnTo>
                  <a:pt x="45" y="197"/>
                </a:lnTo>
                <a:lnTo>
                  <a:pt x="47" y="197"/>
                </a:lnTo>
                <a:lnTo>
                  <a:pt x="49" y="199"/>
                </a:lnTo>
                <a:lnTo>
                  <a:pt x="49" y="199"/>
                </a:lnTo>
                <a:lnTo>
                  <a:pt x="51" y="199"/>
                </a:lnTo>
                <a:lnTo>
                  <a:pt x="51" y="201"/>
                </a:lnTo>
                <a:lnTo>
                  <a:pt x="51" y="203"/>
                </a:lnTo>
                <a:lnTo>
                  <a:pt x="53" y="205"/>
                </a:lnTo>
                <a:lnTo>
                  <a:pt x="53" y="208"/>
                </a:lnTo>
                <a:lnTo>
                  <a:pt x="53" y="210"/>
                </a:lnTo>
                <a:lnTo>
                  <a:pt x="53" y="210"/>
                </a:lnTo>
                <a:lnTo>
                  <a:pt x="53" y="212"/>
                </a:lnTo>
                <a:lnTo>
                  <a:pt x="55" y="212"/>
                </a:lnTo>
                <a:lnTo>
                  <a:pt x="55" y="212"/>
                </a:lnTo>
                <a:lnTo>
                  <a:pt x="55" y="214"/>
                </a:lnTo>
                <a:lnTo>
                  <a:pt x="57" y="214"/>
                </a:lnTo>
                <a:lnTo>
                  <a:pt x="57" y="214"/>
                </a:lnTo>
                <a:lnTo>
                  <a:pt x="59" y="214"/>
                </a:lnTo>
                <a:lnTo>
                  <a:pt x="59" y="216"/>
                </a:lnTo>
                <a:lnTo>
                  <a:pt x="59" y="216"/>
                </a:lnTo>
                <a:lnTo>
                  <a:pt x="59" y="216"/>
                </a:lnTo>
                <a:lnTo>
                  <a:pt x="57" y="216"/>
                </a:lnTo>
                <a:lnTo>
                  <a:pt x="57" y="216"/>
                </a:lnTo>
                <a:lnTo>
                  <a:pt x="57" y="218"/>
                </a:lnTo>
                <a:lnTo>
                  <a:pt x="55" y="220"/>
                </a:lnTo>
                <a:lnTo>
                  <a:pt x="55" y="220"/>
                </a:lnTo>
                <a:lnTo>
                  <a:pt x="55" y="220"/>
                </a:lnTo>
                <a:lnTo>
                  <a:pt x="55" y="220"/>
                </a:lnTo>
                <a:lnTo>
                  <a:pt x="57" y="220"/>
                </a:lnTo>
                <a:lnTo>
                  <a:pt x="57" y="220"/>
                </a:lnTo>
                <a:lnTo>
                  <a:pt x="59" y="220"/>
                </a:lnTo>
                <a:lnTo>
                  <a:pt x="59" y="220"/>
                </a:lnTo>
                <a:lnTo>
                  <a:pt x="62" y="222"/>
                </a:lnTo>
                <a:lnTo>
                  <a:pt x="62" y="222"/>
                </a:lnTo>
                <a:lnTo>
                  <a:pt x="59" y="222"/>
                </a:lnTo>
                <a:lnTo>
                  <a:pt x="59" y="224"/>
                </a:lnTo>
                <a:lnTo>
                  <a:pt x="62" y="227"/>
                </a:lnTo>
                <a:lnTo>
                  <a:pt x="62" y="229"/>
                </a:lnTo>
                <a:lnTo>
                  <a:pt x="62" y="229"/>
                </a:lnTo>
                <a:lnTo>
                  <a:pt x="66" y="231"/>
                </a:lnTo>
                <a:lnTo>
                  <a:pt x="66" y="231"/>
                </a:lnTo>
                <a:lnTo>
                  <a:pt x="66" y="233"/>
                </a:lnTo>
                <a:lnTo>
                  <a:pt x="66" y="233"/>
                </a:lnTo>
                <a:lnTo>
                  <a:pt x="66" y="233"/>
                </a:lnTo>
                <a:lnTo>
                  <a:pt x="68" y="233"/>
                </a:lnTo>
                <a:lnTo>
                  <a:pt x="68" y="233"/>
                </a:lnTo>
                <a:lnTo>
                  <a:pt x="70" y="231"/>
                </a:lnTo>
                <a:lnTo>
                  <a:pt x="70" y="229"/>
                </a:lnTo>
                <a:lnTo>
                  <a:pt x="72" y="229"/>
                </a:lnTo>
                <a:lnTo>
                  <a:pt x="72" y="229"/>
                </a:lnTo>
                <a:lnTo>
                  <a:pt x="72" y="229"/>
                </a:lnTo>
                <a:lnTo>
                  <a:pt x="74" y="231"/>
                </a:lnTo>
                <a:lnTo>
                  <a:pt x="74" y="231"/>
                </a:lnTo>
                <a:lnTo>
                  <a:pt x="74" y="231"/>
                </a:lnTo>
                <a:lnTo>
                  <a:pt x="74" y="233"/>
                </a:lnTo>
                <a:lnTo>
                  <a:pt x="78" y="233"/>
                </a:lnTo>
                <a:lnTo>
                  <a:pt x="78" y="233"/>
                </a:lnTo>
                <a:lnTo>
                  <a:pt x="81" y="233"/>
                </a:lnTo>
                <a:lnTo>
                  <a:pt x="81" y="233"/>
                </a:lnTo>
                <a:lnTo>
                  <a:pt x="81" y="233"/>
                </a:lnTo>
                <a:lnTo>
                  <a:pt x="81" y="233"/>
                </a:lnTo>
                <a:lnTo>
                  <a:pt x="81" y="233"/>
                </a:lnTo>
                <a:lnTo>
                  <a:pt x="81" y="233"/>
                </a:lnTo>
                <a:lnTo>
                  <a:pt x="81" y="231"/>
                </a:lnTo>
                <a:lnTo>
                  <a:pt x="81" y="231"/>
                </a:lnTo>
                <a:lnTo>
                  <a:pt x="83" y="231"/>
                </a:lnTo>
                <a:lnTo>
                  <a:pt x="83" y="231"/>
                </a:lnTo>
                <a:lnTo>
                  <a:pt x="85" y="231"/>
                </a:lnTo>
                <a:lnTo>
                  <a:pt x="85" y="231"/>
                </a:lnTo>
                <a:lnTo>
                  <a:pt x="85" y="231"/>
                </a:lnTo>
                <a:lnTo>
                  <a:pt x="85" y="229"/>
                </a:lnTo>
                <a:lnTo>
                  <a:pt x="85" y="227"/>
                </a:lnTo>
                <a:lnTo>
                  <a:pt x="85" y="227"/>
                </a:lnTo>
                <a:lnTo>
                  <a:pt x="87" y="227"/>
                </a:lnTo>
                <a:lnTo>
                  <a:pt x="87" y="227"/>
                </a:lnTo>
                <a:lnTo>
                  <a:pt x="89" y="227"/>
                </a:lnTo>
                <a:lnTo>
                  <a:pt x="89" y="227"/>
                </a:lnTo>
                <a:lnTo>
                  <a:pt x="89" y="227"/>
                </a:lnTo>
                <a:lnTo>
                  <a:pt x="89" y="227"/>
                </a:lnTo>
                <a:lnTo>
                  <a:pt x="89" y="227"/>
                </a:lnTo>
                <a:lnTo>
                  <a:pt x="89" y="224"/>
                </a:lnTo>
                <a:lnTo>
                  <a:pt x="91" y="224"/>
                </a:lnTo>
                <a:lnTo>
                  <a:pt x="91" y="224"/>
                </a:lnTo>
                <a:lnTo>
                  <a:pt x="91" y="224"/>
                </a:lnTo>
                <a:lnTo>
                  <a:pt x="93" y="227"/>
                </a:lnTo>
                <a:lnTo>
                  <a:pt x="91" y="227"/>
                </a:lnTo>
                <a:lnTo>
                  <a:pt x="93" y="229"/>
                </a:lnTo>
                <a:lnTo>
                  <a:pt x="93" y="231"/>
                </a:lnTo>
                <a:lnTo>
                  <a:pt x="93" y="231"/>
                </a:lnTo>
                <a:lnTo>
                  <a:pt x="93" y="231"/>
                </a:lnTo>
                <a:lnTo>
                  <a:pt x="91" y="231"/>
                </a:lnTo>
                <a:lnTo>
                  <a:pt x="93" y="233"/>
                </a:lnTo>
                <a:lnTo>
                  <a:pt x="93" y="233"/>
                </a:lnTo>
                <a:lnTo>
                  <a:pt x="93" y="233"/>
                </a:lnTo>
                <a:lnTo>
                  <a:pt x="95" y="233"/>
                </a:lnTo>
                <a:lnTo>
                  <a:pt x="95" y="233"/>
                </a:lnTo>
                <a:lnTo>
                  <a:pt x="97" y="231"/>
                </a:lnTo>
                <a:lnTo>
                  <a:pt x="97" y="231"/>
                </a:lnTo>
                <a:lnTo>
                  <a:pt x="97" y="231"/>
                </a:lnTo>
                <a:lnTo>
                  <a:pt x="97" y="231"/>
                </a:lnTo>
                <a:lnTo>
                  <a:pt x="100" y="229"/>
                </a:lnTo>
                <a:lnTo>
                  <a:pt x="102" y="229"/>
                </a:lnTo>
                <a:lnTo>
                  <a:pt x="104" y="229"/>
                </a:lnTo>
                <a:lnTo>
                  <a:pt x="104" y="229"/>
                </a:lnTo>
                <a:lnTo>
                  <a:pt x="104" y="227"/>
                </a:lnTo>
                <a:lnTo>
                  <a:pt x="104" y="227"/>
                </a:lnTo>
                <a:lnTo>
                  <a:pt x="104" y="224"/>
                </a:lnTo>
                <a:lnTo>
                  <a:pt x="104" y="222"/>
                </a:lnTo>
                <a:lnTo>
                  <a:pt x="104" y="220"/>
                </a:lnTo>
                <a:lnTo>
                  <a:pt x="104" y="220"/>
                </a:lnTo>
                <a:lnTo>
                  <a:pt x="106" y="218"/>
                </a:lnTo>
                <a:lnTo>
                  <a:pt x="106" y="218"/>
                </a:lnTo>
                <a:lnTo>
                  <a:pt x="108" y="214"/>
                </a:lnTo>
                <a:lnTo>
                  <a:pt x="108" y="212"/>
                </a:lnTo>
                <a:lnTo>
                  <a:pt x="108" y="212"/>
                </a:lnTo>
                <a:lnTo>
                  <a:pt x="106" y="212"/>
                </a:lnTo>
                <a:lnTo>
                  <a:pt x="106" y="210"/>
                </a:lnTo>
                <a:lnTo>
                  <a:pt x="106" y="210"/>
                </a:lnTo>
                <a:lnTo>
                  <a:pt x="106" y="208"/>
                </a:lnTo>
                <a:lnTo>
                  <a:pt x="108" y="208"/>
                </a:lnTo>
                <a:lnTo>
                  <a:pt x="108" y="205"/>
                </a:lnTo>
                <a:lnTo>
                  <a:pt x="110" y="205"/>
                </a:lnTo>
                <a:lnTo>
                  <a:pt x="112" y="205"/>
                </a:lnTo>
                <a:lnTo>
                  <a:pt x="114" y="205"/>
                </a:lnTo>
                <a:lnTo>
                  <a:pt x="116" y="203"/>
                </a:lnTo>
                <a:lnTo>
                  <a:pt x="116" y="203"/>
                </a:lnTo>
                <a:lnTo>
                  <a:pt x="116" y="203"/>
                </a:lnTo>
                <a:lnTo>
                  <a:pt x="119" y="201"/>
                </a:lnTo>
                <a:lnTo>
                  <a:pt x="119" y="201"/>
                </a:lnTo>
                <a:lnTo>
                  <a:pt x="121" y="199"/>
                </a:lnTo>
                <a:lnTo>
                  <a:pt x="121" y="197"/>
                </a:lnTo>
                <a:lnTo>
                  <a:pt x="121" y="197"/>
                </a:lnTo>
                <a:lnTo>
                  <a:pt x="119" y="195"/>
                </a:lnTo>
                <a:lnTo>
                  <a:pt x="119" y="195"/>
                </a:lnTo>
                <a:lnTo>
                  <a:pt x="123" y="193"/>
                </a:lnTo>
                <a:lnTo>
                  <a:pt x="123" y="193"/>
                </a:lnTo>
                <a:lnTo>
                  <a:pt x="123" y="191"/>
                </a:lnTo>
                <a:lnTo>
                  <a:pt x="121" y="188"/>
                </a:lnTo>
                <a:lnTo>
                  <a:pt x="121" y="188"/>
                </a:lnTo>
                <a:lnTo>
                  <a:pt x="123" y="186"/>
                </a:lnTo>
                <a:lnTo>
                  <a:pt x="123" y="186"/>
                </a:lnTo>
                <a:lnTo>
                  <a:pt x="125" y="184"/>
                </a:lnTo>
                <a:lnTo>
                  <a:pt x="125" y="184"/>
                </a:lnTo>
                <a:lnTo>
                  <a:pt x="127" y="184"/>
                </a:lnTo>
                <a:lnTo>
                  <a:pt x="129" y="184"/>
                </a:lnTo>
                <a:lnTo>
                  <a:pt x="133" y="186"/>
                </a:lnTo>
                <a:lnTo>
                  <a:pt x="133" y="186"/>
                </a:lnTo>
                <a:lnTo>
                  <a:pt x="133" y="186"/>
                </a:lnTo>
                <a:lnTo>
                  <a:pt x="135" y="186"/>
                </a:lnTo>
                <a:lnTo>
                  <a:pt x="138" y="186"/>
                </a:lnTo>
                <a:lnTo>
                  <a:pt x="138" y="184"/>
                </a:lnTo>
                <a:lnTo>
                  <a:pt x="138" y="180"/>
                </a:lnTo>
                <a:lnTo>
                  <a:pt x="138" y="180"/>
                </a:lnTo>
                <a:lnTo>
                  <a:pt x="138" y="180"/>
                </a:lnTo>
                <a:lnTo>
                  <a:pt x="142" y="180"/>
                </a:lnTo>
                <a:lnTo>
                  <a:pt x="142" y="180"/>
                </a:lnTo>
                <a:lnTo>
                  <a:pt x="142" y="180"/>
                </a:lnTo>
                <a:lnTo>
                  <a:pt x="142" y="180"/>
                </a:lnTo>
                <a:lnTo>
                  <a:pt x="142" y="178"/>
                </a:lnTo>
                <a:lnTo>
                  <a:pt x="142" y="178"/>
                </a:lnTo>
                <a:lnTo>
                  <a:pt x="144" y="176"/>
                </a:lnTo>
                <a:lnTo>
                  <a:pt x="144" y="174"/>
                </a:lnTo>
                <a:lnTo>
                  <a:pt x="148" y="172"/>
                </a:lnTo>
                <a:lnTo>
                  <a:pt x="148" y="169"/>
                </a:lnTo>
                <a:lnTo>
                  <a:pt x="150" y="169"/>
                </a:lnTo>
                <a:lnTo>
                  <a:pt x="154" y="172"/>
                </a:lnTo>
                <a:lnTo>
                  <a:pt x="157" y="172"/>
                </a:lnTo>
                <a:lnTo>
                  <a:pt x="157" y="167"/>
                </a:lnTo>
                <a:lnTo>
                  <a:pt x="159" y="167"/>
                </a:lnTo>
                <a:lnTo>
                  <a:pt x="161" y="167"/>
                </a:lnTo>
                <a:lnTo>
                  <a:pt x="161" y="167"/>
                </a:lnTo>
                <a:lnTo>
                  <a:pt x="163" y="165"/>
                </a:lnTo>
                <a:lnTo>
                  <a:pt x="165" y="165"/>
                </a:lnTo>
                <a:lnTo>
                  <a:pt x="169" y="163"/>
                </a:lnTo>
                <a:lnTo>
                  <a:pt x="171" y="161"/>
                </a:lnTo>
                <a:lnTo>
                  <a:pt x="171" y="161"/>
                </a:lnTo>
                <a:lnTo>
                  <a:pt x="173" y="159"/>
                </a:lnTo>
                <a:lnTo>
                  <a:pt x="176" y="159"/>
                </a:lnTo>
                <a:lnTo>
                  <a:pt x="178" y="157"/>
                </a:lnTo>
                <a:lnTo>
                  <a:pt x="180" y="157"/>
                </a:lnTo>
                <a:lnTo>
                  <a:pt x="180" y="159"/>
                </a:lnTo>
                <a:lnTo>
                  <a:pt x="180" y="159"/>
                </a:lnTo>
                <a:lnTo>
                  <a:pt x="182" y="159"/>
                </a:lnTo>
                <a:lnTo>
                  <a:pt x="184" y="159"/>
                </a:lnTo>
                <a:lnTo>
                  <a:pt x="188" y="159"/>
                </a:lnTo>
                <a:lnTo>
                  <a:pt x="190" y="161"/>
                </a:lnTo>
                <a:lnTo>
                  <a:pt x="190" y="159"/>
                </a:lnTo>
                <a:lnTo>
                  <a:pt x="192" y="159"/>
                </a:lnTo>
                <a:lnTo>
                  <a:pt x="195" y="159"/>
                </a:lnTo>
                <a:lnTo>
                  <a:pt x="199" y="159"/>
                </a:lnTo>
                <a:lnTo>
                  <a:pt x="201" y="159"/>
                </a:lnTo>
                <a:lnTo>
                  <a:pt x="201" y="159"/>
                </a:lnTo>
                <a:lnTo>
                  <a:pt x="205" y="157"/>
                </a:lnTo>
                <a:lnTo>
                  <a:pt x="207" y="155"/>
                </a:lnTo>
                <a:lnTo>
                  <a:pt x="211" y="155"/>
                </a:lnTo>
                <a:lnTo>
                  <a:pt x="216" y="155"/>
                </a:lnTo>
                <a:lnTo>
                  <a:pt x="220" y="155"/>
                </a:lnTo>
                <a:lnTo>
                  <a:pt x="224" y="155"/>
                </a:lnTo>
                <a:lnTo>
                  <a:pt x="228" y="155"/>
                </a:lnTo>
                <a:lnTo>
                  <a:pt x="233" y="155"/>
                </a:lnTo>
                <a:lnTo>
                  <a:pt x="233" y="153"/>
                </a:lnTo>
                <a:lnTo>
                  <a:pt x="233" y="153"/>
                </a:lnTo>
                <a:lnTo>
                  <a:pt x="235" y="153"/>
                </a:lnTo>
                <a:lnTo>
                  <a:pt x="237" y="153"/>
                </a:lnTo>
                <a:lnTo>
                  <a:pt x="241" y="153"/>
                </a:lnTo>
                <a:lnTo>
                  <a:pt x="241" y="150"/>
                </a:lnTo>
                <a:lnTo>
                  <a:pt x="243" y="148"/>
                </a:lnTo>
                <a:lnTo>
                  <a:pt x="245" y="148"/>
                </a:lnTo>
                <a:lnTo>
                  <a:pt x="245" y="148"/>
                </a:lnTo>
                <a:lnTo>
                  <a:pt x="247" y="146"/>
                </a:lnTo>
                <a:lnTo>
                  <a:pt x="247" y="146"/>
                </a:lnTo>
                <a:lnTo>
                  <a:pt x="247" y="144"/>
                </a:lnTo>
                <a:lnTo>
                  <a:pt x="247" y="144"/>
                </a:lnTo>
                <a:lnTo>
                  <a:pt x="247" y="142"/>
                </a:lnTo>
                <a:lnTo>
                  <a:pt x="249" y="140"/>
                </a:lnTo>
                <a:lnTo>
                  <a:pt x="249" y="138"/>
                </a:lnTo>
                <a:lnTo>
                  <a:pt x="252" y="134"/>
                </a:lnTo>
                <a:lnTo>
                  <a:pt x="252" y="131"/>
                </a:lnTo>
                <a:lnTo>
                  <a:pt x="252" y="129"/>
                </a:lnTo>
                <a:lnTo>
                  <a:pt x="252" y="127"/>
                </a:lnTo>
                <a:lnTo>
                  <a:pt x="252" y="123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09" name="Freeform 509"/>
          <p:cNvSpPr>
            <a:spLocks/>
          </p:cNvSpPr>
          <p:nvPr/>
        </p:nvSpPr>
        <p:spPr bwMode="auto">
          <a:xfrm>
            <a:off x="4879974" y="3268663"/>
            <a:ext cx="63500" cy="42863"/>
          </a:xfrm>
          <a:custGeom>
            <a:avLst/>
            <a:gdLst>
              <a:gd name="T0" fmla="*/ 40 w 40"/>
              <a:gd name="T1" fmla="*/ 10 h 27"/>
              <a:gd name="T2" fmla="*/ 38 w 40"/>
              <a:gd name="T3" fmla="*/ 8 h 27"/>
              <a:gd name="T4" fmla="*/ 35 w 40"/>
              <a:gd name="T5" fmla="*/ 4 h 27"/>
              <a:gd name="T6" fmla="*/ 33 w 40"/>
              <a:gd name="T7" fmla="*/ 4 h 27"/>
              <a:gd name="T8" fmla="*/ 29 w 40"/>
              <a:gd name="T9" fmla="*/ 0 h 27"/>
              <a:gd name="T10" fmla="*/ 27 w 40"/>
              <a:gd name="T11" fmla="*/ 0 h 27"/>
              <a:gd name="T12" fmla="*/ 27 w 40"/>
              <a:gd name="T13" fmla="*/ 0 h 27"/>
              <a:gd name="T14" fmla="*/ 23 w 40"/>
              <a:gd name="T15" fmla="*/ 0 h 27"/>
              <a:gd name="T16" fmla="*/ 21 w 40"/>
              <a:gd name="T17" fmla="*/ 0 h 27"/>
              <a:gd name="T18" fmla="*/ 21 w 40"/>
              <a:gd name="T19" fmla="*/ 0 h 27"/>
              <a:gd name="T20" fmla="*/ 16 w 40"/>
              <a:gd name="T21" fmla="*/ 2 h 27"/>
              <a:gd name="T22" fmla="*/ 14 w 40"/>
              <a:gd name="T23" fmla="*/ 2 h 27"/>
              <a:gd name="T24" fmla="*/ 12 w 40"/>
              <a:gd name="T25" fmla="*/ 4 h 27"/>
              <a:gd name="T26" fmla="*/ 12 w 40"/>
              <a:gd name="T27" fmla="*/ 4 h 27"/>
              <a:gd name="T28" fmla="*/ 10 w 40"/>
              <a:gd name="T29" fmla="*/ 2 h 27"/>
              <a:gd name="T30" fmla="*/ 6 w 40"/>
              <a:gd name="T31" fmla="*/ 4 h 27"/>
              <a:gd name="T32" fmla="*/ 4 w 40"/>
              <a:gd name="T33" fmla="*/ 8 h 27"/>
              <a:gd name="T34" fmla="*/ 4 w 40"/>
              <a:gd name="T35" fmla="*/ 8 h 27"/>
              <a:gd name="T36" fmla="*/ 2 w 40"/>
              <a:gd name="T37" fmla="*/ 8 h 27"/>
              <a:gd name="T38" fmla="*/ 2 w 40"/>
              <a:gd name="T39" fmla="*/ 10 h 27"/>
              <a:gd name="T40" fmla="*/ 2 w 40"/>
              <a:gd name="T41" fmla="*/ 12 h 27"/>
              <a:gd name="T42" fmla="*/ 0 w 40"/>
              <a:gd name="T43" fmla="*/ 14 h 27"/>
              <a:gd name="T44" fmla="*/ 2 w 40"/>
              <a:gd name="T45" fmla="*/ 16 h 27"/>
              <a:gd name="T46" fmla="*/ 2 w 40"/>
              <a:gd name="T47" fmla="*/ 21 h 27"/>
              <a:gd name="T48" fmla="*/ 4 w 40"/>
              <a:gd name="T49" fmla="*/ 23 h 27"/>
              <a:gd name="T50" fmla="*/ 4 w 40"/>
              <a:gd name="T51" fmla="*/ 25 h 27"/>
              <a:gd name="T52" fmla="*/ 8 w 40"/>
              <a:gd name="T53" fmla="*/ 25 h 27"/>
              <a:gd name="T54" fmla="*/ 8 w 40"/>
              <a:gd name="T55" fmla="*/ 27 h 27"/>
              <a:gd name="T56" fmla="*/ 10 w 40"/>
              <a:gd name="T57" fmla="*/ 25 h 27"/>
              <a:gd name="T58" fmla="*/ 14 w 40"/>
              <a:gd name="T59" fmla="*/ 25 h 27"/>
              <a:gd name="T60" fmla="*/ 16 w 40"/>
              <a:gd name="T61" fmla="*/ 25 h 27"/>
              <a:gd name="T62" fmla="*/ 21 w 40"/>
              <a:gd name="T63" fmla="*/ 25 h 27"/>
              <a:gd name="T64" fmla="*/ 23 w 40"/>
              <a:gd name="T65" fmla="*/ 21 h 27"/>
              <a:gd name="T66" fmla="*/ 27 w 40"/>
              <a:gd name="T67" fmla="*/ 21 h 27"/>
              <a:gd name="T68" fmla="*/ 29 w 40"/>
              <a:gd name="T69" fmla="*/ 21 h 27"/>
              <a:gd name="T70" fmla="*/ 33 w 40"/>
              <a:gd name="T71" fmla="*/ 21 h 27"/>
              <a:gd name="T72" fmla="*/ 35 w 40"/>
              <a:gd name="T73" fmla="*/ 19 h 27"/>
              <a:gd name="T74" fmla="*/ 38 w 40"/>
              <a:gd name="T75" fmla="*/ 16 h 27"/>
              <a:gd name="T76" fmla="*/ 38 w 40"/>
              <a:gd name="T77" fmla="*/ 16 h 27"/>
              <a:gd name="T78" fmla="*/ 40 w 40"/>
              <a:gd name="T79" fmla="*/ 1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0" h="27">
                <a:moveTo>
                  <a:pt x="40" y="10"/>
                </a:moveTo>
                <a:lnTo>
                  <a:pt x="40" y="10"/>
                </a:lnTo>
                <a:lnTo>
                  <a:pt x="38" y="10"/>
                </a:lnTo>
                <a:lnTo>
                  <a:pt x="38" y="8"/>
                </a:lnTo>
                <a:lnTo>
                  <a:pt x="38" y="6"/>
                </a:lnTo>
                <a:lnTo>
                  <a:pt x="35" y="4"/>
                </a:lnTo>
                <a:lnTo>
                  <a:pt x="33" y="4"/>
                </a:lnTo>
                <a:lnTo>
                  <a:pt x="33" y="4"/>
                </a:lnTo>
                <a:lnTo>
                  <a:pt x="31" y="2"/>
                </a:lnTo>
                <a:lnTo>
                  <a:pt x="29" y="0"/>
                </a:lnTo>
                <a:lnTo>
                  <a:pt x="29" y="0"/>
                </a:lnTo>
                <a:lnTo>
                  <a:pt x="27" y="0"/>
                </a:lnTo>
                <a:lnTo>
                  <a:pt x="27" y="0"/>
                </a:lnTo>
                <a:lnTo>
                  <a:pt x="27" y="0"/>
                </a:lnTo>
                <a:lnTo>
                  <a:pt x="25" y="0"/>
                </a:lnTo>
                <a:lnTo>
                  <a:pt x="23" y="0"/>
                </a:lnTo>
                <a:lnTo>
                  <a:pt x="23" y="0"/>
                </a:lnTo>
                <a:lnTo>
                  <a:pt x="21" y="0"/>
                </a:lnTo>
                <a:lnTo>
                  <a:pt x="21" y="0"/>
                </a:lnTo>
                <a:lnTo>
                  <a:pt x="21" y="0"/>
                </a:lnTo>
                <a:lnTo>
                  <a:pt x="19" y="2"/>
                </a:lnTo>
                <a:lnTo>
                  <a:pt x="16" y="2"/>
                </a:lnTo>
                <a:lnTo>
                  <a:pt x="16" y="2"/>
                </a:lnTo>
                <a:lnTo>
                  <a:pt x="14" y="2"/>
                </a:lnTo>
                <a:lnTo>
                  <a:pt x="14" y="2"/>
                </a:lnTo>
                <a:lnTo>
                  <a:pt x="12" y="4"/>
                </a:lnTo>
                <a:lnTo>
                  <a:pt x="12" y="4"/>
                </a:lnTo>
                <a:lnTo>
                  <a:pt x="12" y="4"/>
                </a:lnTo>
                <a:lnTo>
                  <a:pt x="12" y="4"/>
                </a:lnTo>
                <a:lnTo>
                  <a:pt x="10" y="2"/>
                </a:lnTo>
                <a:lnTo>
                  <a:pt x="10" y="2"/>
                </a:lnTo>
                <a:lnTo>
                  <a:pt x="6" y="4"/>
                </a:lnTo>
                <a:lnTo>
                  <a:pt x="4" y="6"/>
                </a:ln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10"/>
                </a:lnTo>
                <a:lnTo>
                  <a:pt x="2" y="12"/>
                </a:lnTo>
                <a:lnTo>
                  <a:pt x="2" y="12"/>
                </a:lnTo>
                <a:lnTo>
                  <a:pt x="0" y="14"/>
                </a:lnTo>
                <a:lnTo>
                  <a:pt x="0" y="14"/>
                </a:lnTo>
                <a:lnTo>
                  <a:pt x="2" y="16"/>
                </a:lnTo>
                <a:lnTo>
                  <a:pt x="2" y="16"/>
                </a:lnTo>
                <a:lnTo>
                  <a:pt x="2" y="19"/>
                </a:lnTo>
                <a:lnTo>
                  <a:pt x="2" y="21"/>
                </a:lnTo>
                <a:lnTo>
                  <a:pt x="2" y="23"/>
                </a:lnTo>
                <a:lnTo>
                  <a:pt x="4" y="23"/>
                </a:lnTo>
                <a:lnTo>
                  <a:pt x="4" y="25"/>
                </a:lnTo>
                <a:lnTo>
                  <a:pt x="4" y="25"/>
                </a:lnTo>
                <a:lnTo>
                  <a:pt x="6" y="25"/>
                </a:lnTo>
                <a:lnTo>
                  <a:pt x="8" y="25"/>
                </a:lnTo>
                <a:lnTo>
                  <a:pt x="8" y="25"/>
                </a:lnTo>
                <a:lnTo>
                  <a:pt x="8" y="27"/>
                </a:lnTo>
                <a:lnTo>
                  <a:pt x="10" y="27"/>
                </a:lnTo>
                <a:lnTo>
                  <a:pt x="10" y="25"/>
                </a:lnTo>
                <a:lnTo>
                  <a:pt x="14" y="25"/>
                </a:lnTo>
                <a:lnTo>
                  <a:pt x="14" y="25"/>
                </a:lnTo>
                <a:lnTo>
                  <a:pt x="16" y="25"/>
                </a:lnTo>
                <a:lnTo>
                  <a:pt x="16" y="25"/>
                </a:lnTo>
                <a:lnTo>
                  <a:pt x="19" y="25"/>
                </a:lnTo>
                <a:lnTo>
                  <a:pt x="21" y="25"/>
                </a:lnTo>
                <a:lnTo>
                  <a:pt x="23" y="21"/>
                </a:lnTo>
                <a:lnTo>
                  <a:pt x="23" y="21"/>
                </a:lnTo>
                <a:lnTo>
                  <a:pt x="25" y="21"/>
                </a:lnTo>
                <a:lnTo>
                  <a:pt x="27" y="21"/>
                </a:lnTo>
                <a:lnTo>
                  <a:pt x="27" y="21"/>
                </a:lnTo>
                <a:lnTo>
                  <a:pt x="29" y="21"/>
                </a:lnTo>
                <a:lnTo>
                  <a:pt x="31" y="21"/>
                </a:lnTo>
                <a:lnTo>
                  <a:pt x="33" y="21"/>
                </a:lnTo>
                <a:lnTo>
                  <a:pt x="35" y="21"/>
                </a:lnTo>
                <a:lnTo>
                  <a:pt x="35" y="19"/>
                </a:lnTo>
                <a:lnTo>
                  <a:pt x="35" y="16"/>
                </a:lnTo>
                <a:lnTo>
                  <a:pt x="38" y="16"/>
                </a:lnTo>
                <a:lnTo>
                  <a:pt x="38" y="16"/>
                </a:lnTo>
                <a:lnTo>
                  <a:pt x="38" y="16"/>
                </a:lnTo>
                <a:lnTo>
                  <a:pt x="38" y="12"/>
                </a:lnTo>
                <a:lnTo>
                  <a:pt x="40" y="10"/>
                </a:lnTo>
                <a:lnTo>
                  <a:pt x="40" y="10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10" name="Freeform 510"/>
          <p:cNvSpPr>
            <a:spLocks noEditPoints="1"/>
          </p:cNvSpPr>
          <p:nvPr/>
        </p:nvSpPr>
        <p:spPr bwMode="auto">
          <a:xfrm>
            <a:off x="5432424" y="4646613"/>
            <a:ext cx="174625" cy="334963"/>
          </a:xfrm>
          <a:custGeom>
            <a:avLst/>
            <a:gdLst>
              <a:gd name="T0" fmla="*/ 103 w 110"/>
              <a:gd name="T1" fmla="*/ 70 h 211"/>
              <a:gd name="T2" fmla="*/ 76 w 110"/>
              <a:gd name="T3" fmla="*/ 17 h 211"/>
              <a:gd name="T4" fmla="*/ 78 w 110"/>
              <a:gd name="T5" fmla="*/ 19 h 211"/>
              <a:gd name="T6" fmla="*/ 105 w 110"/>
              <a:gd name="T7" fmla="*/ 30 h 211"/>
              <a:gd name="T8" fmla="*/ 99 w 110"/>
              <a:gd name="T9" fmla="*/ 11 h 211"/>
              <a:gd name="T10" fmla="*/ 93 w 110"/>
              <a:gd name="T11" fmla="*/ 2 h 211"/>
              <a:gd name="T12" fmla="*/ 89 w 110"/>
              <a:gd name="T13" fmla="*/ 2 h 211"/>
              <a:gd name="T14" fmla="*/ 84 w 110"/>
              <a:gd name="T15" fmla="*/ 6 h 211"/>
              <a:gd name="T16" fmla="*/ 82 w 110"/>
              <a:gd name="T17" fmla="*/ 19 h 211"/>
              <a:gd name="T18" fmla="*/ 76 w 110"/>
              <a:gd name="T19" fmla="*/ 23 h 211"/>
              <a:gd name="T20" fmla="*/ 72 w 110"/>
              <a:gd name="T21" fmla="*/ 25 h 211"/>
              <a:gd name="T22" fmla="*/ 72 w 110"/>
              <a:gd name="T23" fmla="*/ 30 h 211"/>
              <a:gd name="T24" fmla="*/ 70 w 110"/>
              <a:gd name="T25" fmla="*/ 38 h 211"/>
              <a:gd name="T26" fmla="*/ 65 w 110"/>
              <a:gd name="T27" fmla="*/ 44 h 211"/>
              <a:gd name="T28" fmla="*/ 65 w 110"/>
              <a:gd name="T29" fmla="*/ 42 h 211"/>
              <a:gd name="T30" fmla="*/ 61 w 110"/>
              <a:gd name="T31" fmla="*/ 42 h 211"/>
              <a:gd name="T32" fmla="*/ 59 w 110"/>
              <a:gd name="T33" fmla="*/ 49 h 211"/>
              <a:gd name="T34" fmla="*/ 57 w 110"/>
              <a:gd name="T35" fmla="*/ 51 h 211"/>
              <a:gd name="T36" fmla="*/ 53 w 110"/>
              <a:gd name="T37" fmla="*/ 51 h 211"/>
              <a:gd name="T38" fmla="*/ 46 w 110"/>
              <a:gd name="T39" fmla="*/ 57 h 211"/>
              <a:gd name="T40" fmla="*/ 44 w 110"/>
              <a:gd name="T41" fmla="*/ 55 h 211"/>
              <a:gd name="T42" fmla="*/ 36 w 110"/>
              <a:gd name="T43" fmla="*/ 57 h 211"/>
              <a:gd name="T44" fmla="*/ 34 w 110"/>
              <a:gd name="T45" fmla="*/ 59 h 211"/>
              <a:gd name="T46" fmla="*/ 29 w 110"/>
              <a:gd name="T47" fmla="*/ 59 h 211"/>
              <a:gd name="T48" fmla="*/ 19 w 110"/>
              <a:gd name="T49" fmla="*/ 63 h 211"/>
              <a:gd name="T50" fmla="*/ 17 w 110"/>
              <a:gd name="T51" fmla="*/ 70 h 211"/>
              <a:gd name="T52" fmla="*/ 10 w 110"/>
              <a:gd name="T53" fmla="*/ 91 h 211"/>
              <a:gd name="T54" fmla="*/ 15 w 110"/>
              <a:gd name="T55" fmla="*/ 104 h 211"/>
              <a:gd name="T56" fmla="*/ 19 w 110"/>
              <a:gd name="T57" fmla="*/ 116 h 211"/>
              <a:gd name="T58" fmla="*/ 15 w 110"/>
              <a:gd name="T59" fmla="*/ 129 h 211"/>
              <a:gd name="T60" fmla="*/ 8 w 110"/>
              <a:gd name="T61" fmla="*/ 142 h 211"/>
              <a:gd name="T62" fmla="*/ 2 w 110"/>
              <a:gd name="T63" fmla="*/ 150 h 211"/>
              <a:gd name="T64" fmla="*/ 0 w 110"/>
              <a:gd name="T65" fmla="*/ 154 h 211"/>
              <a:gd name="T66" fmla="*/ 2 w 110"/>
              <a:gd name="T67" fmla="*/ 169 h 211"/>
              <a:gd name="T68" fmla="*/ 6 w 110"/>
              <a:gd name="T69" fmla="*/ 178 h 211"/>
              <a:gd name="T70" fmla="*/ 6 w 110"/>
              <a:gd name="T71" fmla="*/ 190 h 211"/>
              <a:gd name="T72" fmla="*/ 10 w 110"/>
              <a:gd name="T73" fmla="*/ 201 h 211"/>
              <a:gd name="T74" fmla="*/ 17 w 110"/>
              <a:gd name="T75" fmla="*/ 205 h 211"/>
              <a:gd name="T76" fmla="*/ 27 w 110"/>
              <a:gd name="T77" fmla="*/ 211 h 211"/>
              <a:gd name="T78" fmla="*/ 40 w 110"/>
              <a:gd name="T79" fmla="*/ 207 h 211"/>
              <a:gd name="T80" fmla="*/ 57 w 110"/>
              <a:gd name="T81" fmla="*/ 203 h 211"/>
              <a:gd name="T82" fmla="*/ 61 w 110"/>
              <a:gd name="T83" fmla="*/ 190 h 211"/>
              <a:gd name="T84" fmla="*/ 65 w 110"/>
              <a:gd name="T85" fmla="*/ 180 h 211"/>
              <a:gd name="T86" fmla="*/ 72 w 110"/>
              <a:gd name="T87" fmla="*/ 161 h 211"/>
              <a:gd name="T88" fmla="*/ 82 w 110"/>
              <a:gd name="T89" fmla="*/ 125 h 211"/>
              <a:gd name="T90" fmla="*/ 93 w 110"/>
              <a:gd name="T91" fmla="*/ 99 h 211"/>
              <a:gd name="T92" fmla="*/ 95 w 110"/>
              <a:gd name="T93" fmla="*/ 78 h 211"/>
              <a:gd name="T94" fmla="*/ 99 w 110"/>
              <a:gd name="T95" fmla="*/ 72 h 211"/>
              <a:gd name="T96" fmla="*/ 99 w 110"/>
              <a:gd name="T97" fmla="*/ 63 h 211"/>
              <a:gd name="T98" fmla="*/ 99 w 110"/>
              <a:gd name="T99" fmla="*/ 57 h 211"/>
              <a:gd name="T100" fmla="*/ 101 w 110"/>
              <a:gd name="T101" fmla="*/ 51 h 211"/>
              <a:gd name="T102" fmla="*/ 105 w 110"/>
              <a:gd name="T103" fmla="*/ 59 h 211"/>
              <a:gd name="T104" fmla="*/ 110 w 110"/>
              <a:gd name="T105" fmla="*/ 51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10" h="211">
                <a:moveTo>
                  <a:pt x="101" y="74"/>
                </a:moveTo>
                <a:lnTo>
                  <a:pt x="99" y="76"/>
                </a:lnTo>
                <a:lnTo>
                  <a:pt x="101" y="74"/>
                </a:lnTo>
                <a:lnTo>
                  <a:pt x="103" y="70"/>
                </a:lnTo>
                <a:lnTo>
                  <a:pt x="103" y="70"/>
                </a:lnTo>
                <a:lnTo>
                  <a:pt x="101" y="74"/>
                </a:lnTo>
                <a:close/>
                <a:moveTo>
                  <a:pt x="78" y="19"/>
                </a:moveTo>
                <a:lnTo>
                  <a:pt x="78" y="19"/>
                </a:lnTo>
                <a:lnTo>
                  <a:pt x="78" y="19"/>
                </a:lnTo>
                <a:lnTo>
                  <a:pt x="76" y="17"/>
                </a:lnTo>
                <a:lnTo>
                  <a:pt x="76" y="17"/>
                </a:lnTo>
                <a:lnTo>
                  <a:pt x="76" y="17"/>
                </a:lnTo>
                <a:lnTo>
                  <a:pt x="76" y="17"/>
                </a:lnTo>
                <a:lnTo>
                  <a:pt x="76" y="19"/>
                </a:lnTo>
                <a:lnTo>
                  <a:pt x="78" y="19"/>
                </a:lnTo>
                <a:close/>
                <a:moveTo>
                  <a:pt x="110" y="47"/>
                </a:moveTo>
                <a:lnTo>
                  <a:pt x="108" y="42"/>
                </a:lnTo>
                <a:lnTo>
                  <a:pt x="105" y="40"/>
                </a:lnTo>
                <a:lnTo>
                  <a:pt x="105" y="36"/>
                </a:lnTo>
                <a:lnTo>
                  <a:pt x="105" y="30"/>
                </a:lnTo>
                <a:lnTo>
                  <a:pt x="103" y="21"/>
                </a:lnTo>
                <a:lnTo>
                  <a:pt x="101" y="17"/>
                </a:lnTo>
                <a:lnTo>
                  <a:pt x="101" y="15"/>
                </a:lnTo>
                <a:lnTo>
                  <a:pt x="101" y="13"/>
                </a:lnTo>
                <a:lnTo>
                  <a:pt x="99" y="11"/>
                </a:lnTo>
                <a:lnTo>
                  <a:pt x="97" y="9"/>
                </a:lnTo>
                <a:lnTo>
                  <a:pt x="97" y="6"/>
                </a:lnTo>
                <a:lnTo>
                  <a:pt x="95" y="4"/>
                </a:lnTo>
                <a:lnTo>
                  <a:pt x="95" y="2"/>
                </a:lnTo>
                <a:lnTo>
                  <a:pt x="93" y="2"/>
                </a:lnTo>
                <a:lnTo>
                  <a:pt x="93" y="0"/>
                </a:lnTo>
                <a:lnTo>
                  <a:pt x="93" y="0"/>
                </a:lnTo>
                <a:lnTo>
                  <a:pt x="91" y="0"/>
                </a:lnTo>
                <a:lnTo>
                  <a:pt x="91" y="0"/>
                </a:lnTo>
                <a:lnTo>
                  <a:pt x="89" y="2"/>
                </a:lnTo>
                <a:lnTo>
                  <a:pt x="86" y="4"/>
                </a:lnTo>
                <a:lnTo>
                  <a:pt x="86" y="4"/>
                </a:lnTo>
                <a:lnTo>
                  <a:pt x="84" y="4"/>
                </a:lnTo>
                <a:lnTo>
                  <a:pt x="84" y="4"/>
                </a:lnTo>
                <a:lnTo>
                  <a:pt x="84" y="6"/>
                </a:lnTo>
                <a:lnTo>
                  <a:pt x="86" y="9"/>
                </a:lnTo>
                <a:lnTo>
                  <a:pt x="86" y="11"/>
                </a:lnTo>
                <a:lnTo>
                  <a:pt x="86" y="13"/>
                </a:lnTo>
                <a:lnTo>
                  <a:pt x="84" y="17"/>
                </a:lnTo>
                <a:lnTo>
                  <a:pt x="82" y="19"/>
                </a:lnTo>
                <a:lnTo>
                  <a:pt x="80" y="21"/>
                </a:lnTo>
                <a:lnTo>
                  <a:pt x="78" y="21"/>
                </a:lnTo>
                <a:lnTo>
                  <a:pt x="78" y="23"/>
                </a:lnTo>
                <a:lnTo>
                  <a:pt x="76" y="25"/>
                </a:lnTo>
                <a:lnTo>
                  <a:pt x="76" y="23"/>
                </a:lnTo>
                <a:lnTo>
                  <a:pt x="74" y="23"/>
                </a:lnTo>
                <a:lnTo>
                  <a:pt x="74" y="23"/>
                </a:lnTo>
                <a:lnTo>
                  <a:pt x="72" y="23"/>
                </a:lnTo>
                <a:lnTo>
                  <a:pt x="72" y="23"/>
                </a:lnTo>
                <a:lnTo>
                  <a:pt x="72" y="25"/>
                </a:lnTo>
                <a:lnTo>
                  <a:pt x="70" y="25"/>
                </a:lnTo>
                <a:lnTo>
                  <a:pt x="72" y="28"/>
                </a:lnTo>
                <a:lnTo>
                  <a:pt x="72" y="28"/>
                </a:lnTo>
                <a:lnTo>
                  <a:pt x="72" y="28"/>
                </a:lnTo>
                <a:lnTo>
                  <a:pt x="72" y="30"/>
                </a:lnTo>
                <a:lnTo>
                  <a:pt x="72" y="30"/>
                </a:lnTo>
                <a:lnTo>
                  <a:pt x="70" y="34"/>
                </a:lnTo>
                <a:lnTo>
                  <a:pt x="70" y="38"/>
                </a:lnTo>
                <a:lnTo>
                  <a:pt x="72" y="38"/>
                </a:lnTo>
                <a:lnTo>
                  <a:pt x="70" y="38"/>
                </a:lnTo>
                <a:lnTo>
                  <a:pt x="70" y="38"/>
                </a:lnTo>
                <a:lnTo>
                  <a:pt x="67" y="40"/>
                </a:lnTo>
                <a:lnTo>
                  <a:pt x="67" y="40"/>
                </a:lnTo>
                <a:lnTo>
                  <a:pt x="65" y="42"/>
                </a:lnTo>
                <a:lnTo>
                  <a:pt x="65" y="44"/>
                </a:lnTo>
                <a:lnTo>
                  <a:pt x="63" y="44"/>
                </a:lnTo>
                <a:lnTo>
                  <a:pt x="63" y="44"/>
                </a:lnTo>
                <a:lnTo>
                  <a:pt x="63" y="42"/>
                </a:lnTo>
                <a:lnTo>
                  <a:pt x="63" y="42"/>
                </a:lnTo>
                <a:lnTo>
                  <a:pt x="65" y="42"/>
                </a:lnTo>
                <a:lnTo>
                  <a:pt x="65" y="40"/>
                </a:lnTo>
                <a:lnTo>
                  <a:pt x="63" y="40"/>
                </a:lnTo>
                <a:lnTo>
                  <a:pt x="63" y="40"/>
                </a:lnTo>
                <a:lnTo>
                  <a:pt x="63" y="40"/>
                </a:lnTo>
                <a:lnTo>
                  <a:pt x="61" y="42"/>
                </a:lnTo>
                <a:lnTo>
                  <a:pt x="61" y="42"/>
                </a:lnTo>
                <a:lnTo>
                  <a:pt x="59" y="44"/>
                </a:lnTo>
                <a:lnTo>
                  <a:pt x="59" y="47"/>
                </a:lnTo>
                <a:lnTo>
                  <a:pt x="59" y="47"/>
                </a:lnTo>
                <a:lnTo>
                  <a:pt x="59" y="49"/>
                </a:lnTo>
                <a:lnTo>
                  <a:pt x="59" y="49"/>
                </a:lnTo>
                <a:lnTo>
                  <a:pt x="59" y="51"/>
                </a:lnTo>
                <a:lnTo>
                  <a:pt x="59" y="51"/>
                </a:lnTo>
                <a:lnTo>
                  <a:pt x="57" y="51"/>
                </a:lnTo>
                <a:lnTo>
                  <a:pt x="57" y="51"/>
                </a:lnTo>
                <a:lnTo>
                  <a:pt x="57" y="51"/>
                </a:lnTo>
                <a:lnTo>
                  <a:pt x="57" y="49"/>
                </a:lnTo>
                <a:lnTo>
                  <a:pt x="57" y="47"/>
                </a:lnTo>
                <a:lnTo>
                  <a:pt x="55" y="49"/>
                </a:lnTo>
                <a:lnTo>
                  <a:pt x="53" y="51"/>
                </a:lnTo>
                <a:lnTo>
                  <a:pt x="48" y="53"/>
                </a:lnTo>
                <a:lnTo>
                  <a:pt x="48" y="53"/>
                </a:lnTo>
                <a:lnTo>
                  <a:pt x="46" y="55"/>
                </a:lnTo>
                <a:lnTo>
                  <a:pt x="46" y="57"/>
                </a:lnTo>
                <a:lnTo>
                  <a:pt x="46" y="57"/>
                </a:lnTo>
                <a:lnTo>
                  <a:pt x="48" y="57"/>
                </a:lnTo>
                <a:lnTo>
                  <a:pt x="48" y="59"/>
                </a:lnTo>
                <a:lnTo>
                  <a:pt x="46" y="59"/>
                </a:lnTo>
                <a:lnTo>
                  <a:pt x="46" y="59"/>
                </a:lnTo>
                <a:lnTo>
                  <a:pt x="44" y="55"/>
                </a:lnTo>
                <a:lnTo>
                  <a:pt x="44" y="55"/>
                </a:lnTo>
                <a:lnTo>
                  <a:pt x="42" y="57"/>
                </a:lnTo>
                <a:lnTo>
                  <a:pt x="40" y="57"/>
                </a:lnTo>
                <a:lnTo>
                  <a:pt x="38" y="57"/>
                </a:lnTo>
                <a:lnTo>
                  <a:pt x="36" y="57"/>
                </a:lnTo>
                <a:lnTo>
                  <a:pt x="36" y="57"/>
                </a:lnTo>
                <a:lnTo>
                  <a:pt x="36" y="59"/>
                </a:lnTo>
                <a:lnTo>
                  <a:pt x="36" y="59"/>
                </a:lnTo>
                <a:lnTo>
                  <a:pt x="36" y="59"/>
                </a:lnTo>
                <a:lnTo>
                  <a:pt x="34" y="59"/>
                </a:lnTo>
                <a:lnTo>
                  <a:pt x="32" y="61"/>
                </a:lnTo>
                <a:lnTo>
                  <a:pt x="32" y="59"/>
                </a:lnTo>
                <a:lnTo>
                  <a:pt x="32" y="59"/>
                </a:lnTo>
                <a:lnTo>
                  <a:pt x="29" y="59"/>
                </a:lnTo>
                <a:lnTo>
                  <a:pt x="29" y="59"/>
                </a:lnTo>
                <a:lnTo>
                  <a:pt x="27" y="61"/>
                </a:lnTo>
                <a:lnTo>
                  <a:pt x="25" y="61"/>
                </a:lnTo>
                <a:lnTo>
                  <a:pt x="25" y="63"/>
                </a:lnTo>
                <a:lnTo>
                  <a:pt x="19" y="63"/>
                </a:lnTo>
                <a:lnTo>
                  <a:pt x="19" y="63"/>
                </a:lnTo>
                <a:lnTo>
                  <a:pt x="19" y="63"/>
                </a:lnTo>
                <a:lnTo>
                  <a:pt x="17" y="63"/>
                </a:lnTo>
                <a:lnTo>
                  <a:pt x="17" y="66"/>
                </a:lnTo>
                <a:lnTo>
                  <a:pt x="19" y="70"/>
                </a:lnTo>
                <a:lnTo>
                  <a:pt x="17" y="70"/>
                </a:lnTo>
                <a:lnTo>
                  <a:pt x="10" y="83"/>
                </a:lnTo>
                <a:lnTo>
                  <a:pt x="10" y="85"/>
                </a:lnTo>
                <a:lnTo>
                  <a:pt x="10" y="87"/>
                </a:lnTo>
                <a:lnTo>
                  <a:pt x="10" y="89"/>
                </a:lnTo>
                <a:lnTo>
                  <a:pt x="10" y="91"/>
                </a:lnTo>
                <a:lnTo>
                  <a:pt x="13" y="95"/>
                </a:lnTo>
                <a:lnTo>
                  <a:pt x="13" y="99"/>
                </a:lnTo>
                <a:lnTo>
                  <a:pt x="15" y="102"/>
                </a:lnTo>
                <a:lnTo>
                  <a:pt x="15" y="104"/>
                </a:lnTo>
                <a:lnTo>
                  <a:pt x="15" y="104"/>
                </a:lnTo>
                <a:lnTo>
                  <a:pt x="15" y="108"/>
                </a:lnTo>
                <a:lnTo>
                  <a:pt x="15" y="108"/>
                </a:lnTo>
                <a:lnTo>
                  <a:pt x="17" y="112"/>
                </a:lnTo>
                <a:lnTo>
                  <a:pt x="19" y="114"/>
                </a:lnTo>
                <a:lnTo>
                  <a:pt x="19" y="116"/>
                </a:lnTo>
                <a:lnTo>
                  <a:pt x="17" y="116"/>
                </a:lnTo>
                <a:lnTo>
                  <a:pt x="17" y="121"/>
                </a:lnTo>
                <a:lnTo>
                  <a:pt x="17" y="123"/>
                </a:lnTo>
                <a:lnTo>
                  <a:pt x="17" y="125"/>
                </a:lnTo>
                <a:lnTo>
                  <a:pt x="15" y="129"/>
                </a:lnTo>
                <a:lnTo>
                  <a:pt x="13" y="131"/>
                </a:lnTo>
                <a:lnTo>
                  <a:pt x="13" y="133"/>
                </a:lnTo>
                <a:lnTo>
                  <a:pt x="10" y="135"/>
                </a:lnTo>
                <a:lnTo>
                  <a:pt x="8" y="140"/>
                </a:lnTo>
                <a:lnTo>
                  <a:pt x="8" y="142"/>
                </a:lnTo>
                <a:lnTo>
                  <a:pt x="6" y="142"/>
                </a:lnTo>
                <a:lnTo>
                  <a:pt x="4" y="144"/>
                </a:lnTo>
                <a:lnTo>
                  <a:pt x="4" y="144"/>
                </a:lnTo>
                <a:lnTo>
                  <a:pt x="2" y="148"/>
                </a:lnTo>
                <a:lnTo>
                  <a:pt x="2" y="150"/>
                </a:lnTo>
                <a:lnTo>
                  <a:pt x="2" y="150"/>
                </a:lnTo>
                <a:lnTo>
                  <a:pt x="2" y="150"/>
                </a:lnTo>
                <a:lnTo>
                  <a:pt x="2" y="152"/>
                </a:lnTo>
                <a:lnTo>
                  <a:pt x="0" y="152"/>
                </a:lnTo>
                <a:lnTo>
                  <a:pt x="0" y="154"/>
                </a:lnTo>
                <a:lnTo>
                  <a:pt x="0" y="159"/>
                </a:lnTo>
                <a:lnTo>
                  <a:pt x="0" y="161"/>
                </a:lnTo>
                <a:lnTo>
                  <a:pt x="2" y="165"/>
                </a:lnTo>
                <a:lnTo>
                  <a:pt x="2" y="167"/>
                </a:lnTo>
                <a:lnTo>
                  <a:pt x="2" y="169"/>
                </a:lnTo>
                <a:lnTo>
                  <a:pt x="4" y="171"/>
                </a:lnTo>
                <a:lnTo>
                  <a:pt x="6" y="173"/>
                </a:lnTo>
                <a:lnTo>
                  <a:pt x="6" y="175"/>
                </a:lnTo>
                <a:lnTo>
                  <a:pt x="6" y="178"/>
                </a:lnTo>
                <a:lnTo>
                  <a:pt x="6" y="178"/>
                </a:lnTo>
                <a:lnTo>
                  <a:pt x="6" y="180"/>
                </a:lnTo>
                <a:lnTo>
                  <a:pt x="6" y="182"/>
                </a:lnTo>
                <a:lnTo>
                  <a:pt x="6" y="186"/>
                </a:lnTo>
                <a:lnTo>
                  <a:pt x="6" y="188"/>
                </a:lnTo>
                <a:lnTo>
                  <a:pt x="6" y="190"/>
                </a:lnTo>
                <a:lnTo>
                  <a:pt x="6" y="192"/>
                </a:lnTo>
                <a:lnTo>
                  <a:pt x="8" y="195"/>
                </a:lnTo>
                <a:lnTo>
                  <a:pt x="10" y="197"/>
                </a:lnTo>
                <a:lnTo>
                  <a:pt x="10" y="199"/>
                </a:lnTo>
                <a:lnTo>
                  <a:pt x="10" y="201"/>
                </a:lnTo>
                <a:lnTo>
                  <a:pt x="10" y="201"/>
                </a:lnTo>
                <a:lnTo>
                  <a:pt x="13" y="203"/>
                </a:lnTo>
                <a:lnTo>
                  <a:pt x="13" y="203"/>
                </a:lnTo>
                <a:lnTo>
                  <a:pt x="15" y="205"/>
                </a:lnTo>
                <a:lnTo>
                  <a:pt x="17" y="205"/>
                </a:lnTo>
                <a:lnTo>
                  <a:pt x="17" y="207"/>
                </a:lnTo>
                <a:lnTo>
                  <a:pt x="19" y="207"/>
                </a:lnTo>
                <a:lnTo>
                  <a:pt x="21" y="207"/>
                </a:lnTo>
                <a:lnTo>
                  <a:pt x="23" y="207"/>
                </a:lnTo>
                <a:lnTo>
                  <a:pt x="27" y="211"/>
                </a:lnTo>
                <a:lnTo>
                  <a:pt x="29" y="211"/>
                </a:lnTo>
                <a:lnTo>
                  <a:pt x="34" y="211"/>
                </a:lnTo>
                <a:lnTo>
                  <a:pt x="36" y="211"/>
                </a:lnTo>
                <a:lnTo>
                  <a:pt x="38" y="209"/>
                </a:lnTo>
                <a:lnTo>
                  <a:pt x="40" y="207"/>
                </a:lnTo>
                <a:lnTo>
                  <a:pt x="44" y="205"/>
                </a:lnTo>
                <a:lnTo>
                  <a:pt x="48" y="205"/>
                </a:lnTo>
                <a:lnTo>
                  <a:pt x="51" y="205"/>
                </a:lnTo>
                <a:lnTo>
                  <a:pt x="53" y="205"/>
                </a:lnTo>
                <a:lnTo>
                  <a:pt x="57" y="203"/>
                </a:lnTo>
                <a:lnTo>
                  <a:pt x="57" y="203"/>
                </a:lnTo>
                <a:lnTo>
                  <a:pt x="59" y="199"/>
                </a:lnTo>
                <a:lnTo>
                  <a:pt x="61" y="195"/>
                </a:lnTo>
                <a:lnTo>
                  <a:pt x="61" y="192"/>
                </a:lnTo>
                <a:lnTo>
                  <a:pt x="61" y="190"/>
                </a:lnTo>
                <a:lnTo>
                  <a:pt x="63" y="190"/>
                </a:lnTo>
                <a:lnTo>
                  <a:pt x="63" y="188"/>
                </a:lnTo>
                <a:lnTo>
                  <a:pt x="65" y="184"/>
                </a:lnTo>
                <a:lnTo>
                  <a:pt x="65" y="182"/>
                </a:lnTo>
                <a:lnTo>
                  <a:pt x="65" y="180"/>
                </a:lnTo>
                <a:lnTo>
                  <a:pt x="67" y="173"/>
                </a:lnTo>
                <a:lnTo>
                  <a:pt x="70" y="169"/>
                </a:lnTo>
                <a:lnTo>
                  <a:pt x="70" y="167"/>
                </a:lnTo>
                <a:lnTo>
                  <a:pt x="72" y="161"/>
                </a:lnTo>
                <a:lnTo>
                  <a:pt x="72" y="161"/>
                </a:lnTo>
                <a:lnTo>
                  <a:pt x="76" y="152"/>
                </a:lnTo>
                <a:lnTo>
                  <a:pt x="78" y="144"/>
                </a:lnTo>
                <a:lnTo>
                  <a:pt x="80" y="137"/>
                </a:lnTo>
                <a:lnTo>
                  <a:pt x="82" y="129"/>
                </a:lnTo>
                <a:lnTo>
                  <a:pt x="82" y="125"/>
                </a:lnTo>
                <a:lnTo>
                  <a:pt x="84" y="123"/>
                </a:lnTo>
                <a:lnTo>
                  <a:pt x="86" y="114"/>
                </a:lnTo>
                <a:lnTo>
                  <a:pt x="89" y="108"/>
                </a:lnTo>
                <a:lnTo>
                  <a:pt x="91" y="104"/>
                </a:lnTo>
                <a:lnTo>
                  <a:pt x="93" y="99"/>
                </a:lnTo>
                <a:lnTo>
                  <a:pt x="93" y="97"/>
                </a:lnTo>
                <a:lnTo>
                  <a:pt x="95" y="89"/>
                </a:lnTo>
                <a:lnTo>
                  <a:pt x="95" y="87"/>
                </a:lnTo>
                <a:lnTo>
                  <a:pt x="95" y="80"/>
                </a:lnTo>
                <a:lnTo>
                  <a:pt x="95" y="78"/>
                </a:lnTo>
                <a:lnTo>
                  <a:pt x="95" y="76"/>
                </a:lnTo>
                <a:lnTo>
                  <a:pt x="97" y="74"/>
                </a:lnTo>
                <a:lnTo>
                  <a:pt x="97" y="74"/>
                </a:lnTo>
                <a:lnTo>
                  <a:pt x="99" y="72"/>
                </a:lnTo>
                <a:lnTo>
                  <a:pt x="99" y="72"/>
                </a:lnTo>
                <a:lnTo>
                  <a:pt x="99" y="72"/>
                </a:lnTo>
                <a:lnTo>
                  <a:pt x="99" y="70"/>
                </a:lnTo>
                <a:lnTo>
                  <a:pt x="99" y="70"/>
                </a:lnTo>
                <a:lnTo>
                  <a:pt x="101" y="68"/>
                </a:lnTo>
                <a:lnTo>
                  <a:pt x="99" y="63"/>
                </a:lnTo>
                <a:lnTo>
                  <a:pt x="99" y="61"/>
                </a:lnTo>
                <a:lnTo>
                  <a:pt x="99" y="61"/>
                </a:lnTo>
                <a:lnTo>
                  <a:pt x="99" y="61"/>
                </a:lnTo>
                <a:lnTo>
                  <a:pt x="99" y="59"/>
                </a:lnTo>
                <a:lnTo>
                  <a:pt x="99" y="57"/>
                </a:lnTo>
                <a:lnTo>
                  <a:pt x="97" y="55"/>
                </a:lnTo>
                <a:lnTo>
                  <a:pt x="97" y="53"/>
                </a:lnTo>
                <a:lnTo>
                  <a:pt x="97" y="53"/>
                </a:lnTo>
                <a:lnTo>
                  <a:pt x="99" y="51"/>
                </a:lnTo>
                <a:lnTo>
                  <a:pt x="101" y="51"/>
                </a:lnTo>
                <a:lnTo>
                  <a:pt x="101" y="51"/>
                </a:lnTo>
                <a:lnTo>
                  <a:pt x="101" y="53"/>
                </a:lnTo>
                <a:lnTo>
                  <a:pt x="103" y="57"/>
                </a:lnTo>
                <a:lnTo>
                  <a:pt x="103" y="57"/>
                </a:lnTo>
                <a:lnTo>
                  <a:pt x="105" y="59"/>
                </a:lnTo>
                <a:lnTo>
                  <a:pt x="105" y="59"/>
                </a:lnTo>
                <a:lnTo>
                  <a:pt x="108" y="59"/>
                </a:lnTo>
                <a:lnTo>
                  <a:pt x="108" y="57"/>
                </a:lnTo>
                <a:lnTo>
                  <a:pt x="110" y="55"/>
                </a:lnTo>
                <a:lnTo>
                  <a:pt x="110" y="51"/>
                </a:lnTo>
                <a:lnTo>
                  <a:pt x="110" y="47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11" name="Freeform 511"/>
          <p:cNvSpPr>
            <a:spLocks/>
          </p:cNvSpPr>
          <p:nvPr/>
        </p:nvSpPr>
        <p:spPr bwMode="auto">
          <a:xfrm>
            <a:off x="2859087" y="3911600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12" name="Freeform 512"/>
          <p:cNvSpPr>
            <a:spLocks/>
          </p:cNvSpPr>
          <p:nvPr/>
        </p:nvSpPr>
        <p:spPr bwMode="auto">
          <a:xfrm>
            <a:off x="4832349" y="3230563"/>
            <a:ext cx="47625" cy="50800"/>
          </a:xfrm>
          <a:custGeom>
            <a:avLst/>
            <a:gdLst>
              <a:gd name="T0" fmla="*/ 27 w 30"/>
              <a:gd name="T1" fmla="*/ 13 h 32"/>
              <a:gd name="T2" fmla="*/ 23 w 30"/>
              <a:gd name="T3" fmla="*/ 9 h 32"/>
              <a:gd name="T4" fmla="*/ 19 w 30"/>
              <a:gd name="T5" fmla="*/ 9 h 32"/>
              <a:gd name="T6" fmla="*/ 17 w 30"/>
              <a:gd name="T7" fmla="*/ 7 h 32"/>
              <a:gd name="T8" fmla="*/ 15 w 30"/>
              <a:gd name="T9" fmla="*/ 5 h 32"/>
              <a:gd name="T10" fmla="*/ 11 w 30"/>
              <a:gd name="T11" fmla="*/ 2 h 32"/>
              <a:gd name="T12" fmla="*/ 11 w 30"/>
              <a:gd name="T13" fmla="*/ 0 h 32"/>
              <a:gd name="T14" fmla="*/ 11 w 30"/>
              <a:gd name="T15" fmla="*/ 0 h 32"/>
              <a:gd name="T16" fmla="*/ 8 w 30"/>
              <a:gd name="T17" fmla="*/ 0 h 32"/>
              <a:gd name="T18" fmla="*/ 8 w 30"/>
              <a:gd name="T19" fmla="*/ 0 h 32"/>
              <a:gd name="T20" fmla="*/ 6 w 30"/>
              <a:gd name="T21" fmla="*/ 2 h 32"/>
              <a:gd name="T22" fmla="*/ 8 w 30"/>
              <a:gd name="T23" fmla="*/ 5 h 32"/>
              <a:gd name="T24" fmla="*/ 8 w 30"/>
              <a:gd name="T25" fmla="*/ 7 h 32"/>
              <a:gd name="T26" fmla="*/ 6 w 30"/>
              <a:gd name="T27" fmla="*/ 5 h 32"/>
              <a:gd name="T28" fmla="*/ 4 w 30"/>
              <a:gd name="T29" fmla="*/ 7 h 32"/>
              <a:gd name="T30" fmla="*/ 2 w 30"/>
              <a:gd name="T31" fmla="*/ 7 h 32"/>
              <a:gd name="T32" fmla="*/ 2 w 30"/>
              <a:gd name="T33" fmla="*/ 9 h 32"/>
              <a:gd name="T34" fmla="*/ 0 w 30"/>
              <a:gd name="T35" fmla="*/ 11 h 32"/>
              <a:gd name="T36" fmla="*/ 0 w 30"/>
              <a:gd name="T37" fmla="*/ 11 h 32"/>
              <a:gd name="T38" fmla="*/ 0 w 30"/>
              <a:gd name="T39" fmla="*/ 15 h 32"/>
              <a:gd name="T40" fmla="*/ 2 w 30"/>
              <a:gd name="T41" fmla="*/ 17 h 32"/>
              <a:gd name="T42" fmla="*/ 0 w 30"/>
              <a:gd name="T43" fmla="*/ 19 h 32"/>
              <a:gd name="T44" fmla="*/ 0 w 30"/>
              <a:gd name="T45" fmla="*/ 19 h 32"/>
              <a:gd name="T46" fmla="*/ 0 w 30"/>
              <a:gd name="T47" fmla="*/ 21 h 32"/>
              <a:gd name="T48" fmla="*/ 2 w 30"/>
              <a:gd name="T49" fmla="*/ 21 h 32"/>
              <a:gd name="T50" fmla="*/ 2 w 30"/>
              <a:gd name="T51" fmla="*/ 21 h 32"/>
              <a:gd name="T52" fmla="*/ 2 w 30"/>
              <a:gd name="T53" fmla="*/ 21 h 32"/>
              <a:gd name="T54" fmla="*/ 6 w 30"/>
              <a:gd name="T55" fmla="*/ 26 h 32"/>
              <a:gd name="T56" fmla="*/ 11 w 30"/>
              <a:gd name="T57" fmla="*/ 30 h 32"/>
              <a:gd name="T58" fmla="*/ 13 w 30"/>
              <a:gd name="T59" fmla="*/ 30 h 32"/>
              <a:gd name="T60" fmla="*/ 13 w 30"/>
              <a:gd name="T61" fmla="*/ 28 h 32"/>
              <a:gd name="T62" fmla="*/ 13 w 30"/>
              <a:gd name="T63" fmla="*/ 28 h 32"/>
              <a:gd name="T64" fmla="*/ 11 w 30"/>
              <a:gd name="T65" fmla="*/ 24 h 32"/>
              <a:gd name="T66" fmla="*/ 13 w 30"/>
              <a:gd name="T67" fmla="*/ 24 h 32"/>
              <a:gd name="T68" fmla="*/ 15 w 30"/>
              <a:gd name="T69" fmla="*/ 24 h 32"/>
              <a:gd name="T70" fmla="*/ 17 w 30"/>
              <a:gd name="T71" fmla="*/ 19 h 32"/>
              <a:gd name="T72" fmla="*/ 19 w 30"/>
              <a:gd name="T73" fmla="*/ 17 h 32"/>
              <a:gd name="T74" fmla="*/ 19 w 30"/>
              <a:gd name="T75" fmla="*/ 17 h 32"/>
              <a:gd name="T76" fmla="*/ 19 w 30"/>
              <a:gd name="T77" fmla="*/ 19 h 32"/>
              <a:gd name="T78" fmla="*/ 19 w 30"/>
              <a:gd name="T79" fmla="*/ 21 h 32"/>
              <a:gd name="T80" fmla="*/ 23 w 30"/>
              <a:gd name="T81" fmla="*/ 19 h 32"/>
              <a:gd name="T82" fmla="*/ 23 w 30"/>
              <a:gd name="T83" fmla="*/ 19 h 32"/>
              <a:gd name="T84" fmla="*/ 25 w 30"/>
              <a:gd name="T85" fmla="*/ 17 h 32"/>
              <a:gd name="T86" fmla="*/ 23 w 30"/>
              <a:gd name="T87" fmla="*/ 15 h 32"/>
              <a:gd name="T88" fmla="*/ 25 w 30"/>
              <a:gd name="T89" fmla="*/ 15 h 32"/>
              <a:gd name="T90" fmla="*/ 27 w 30"/>
              <a:gd name="T91" fmla="*/ 15 h 32"/>
              <a:gd name="T92" fmla="*/ 30 w 30"/>
              <a:gd name="T93" fmla="*/ 13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0" h="32">
                <a:moveTo>
                  <a:pt x="27" y="13"/>
                </a:moveTo>
                <a:lnTo>
                  <a:pt x="27" y="13"/>
                </a:lnTo>
                <a:lnTo>
                  <a:pt x="25" y="11"/>
                </a:lnTo>
                <a:lnTo>
                  <a:pt x="23" y="9"/>
                </a:lnTo>
                <a:lnTo>
                  <a:pt x="21" y="9"/>
                </a:lnTo>
                <a:lnTo>
                  <a:pt x="19" y="9"/>
                </a:lnTo>
                <a:lnTo>
                  <a:pt x="19" y="9"/>
                </a:lnTo>
                <a:lnTo>
                  <a:pt x="17" y="7"/>
                </a:lnTo>
                <a:lnTo>
                  <a:pt x="17" y="7"/>
                </a:lnTo>
                <a:lnTo>
                  <a:pt x="15" y="5"/>
                </a:lnTo>
                <a:lnTo>
                  <a:pt x="13" y="2"/>
                </a:lnTo>
                <a:lnTo>
                  <a:pt x="11" y="2"/>
                </a:lnTo>
                <a:lnTo>
                  <a:pt x="11" y="2"/>
                </a:lnTo>
                <a:lnTo>
                  <a:pt x="11" y="0"/>
                </a:lnTo>
                <a:lnTo>
                  <a:pt x="11" y="0"/>
                </a:lnTo>
                <a:lnTo>
                  <a:pt x="11" y="0"/>
                </a:lnTo>
                <a:lnTo>
                  <a:pt x="11" y="0"/>
                </a:lnTo>
                <a:lnTo>
                  <a:pt x="8" y="0"/>
                </a:lnTo>
                <a:lnTo>
                  <a:pt x="8" y="0"/>
                </a:lnTo>
                <a:lnTo>
                  <a:pt x="8" y="0"/>
                </a:lnTo>
                <a:lnTo>
                  <a:pt x="6" y="0"/>
                </a:lnTo>
                <a:lnTo>
                  <a:pt x="6" y="2"/>
                </a:lnTo>
                <a:lnTo>
                  <a:pt x="8" y="2"/>
                </a:lnTo>
                <a:lnTo>
                  <a:pt x="8" y="5"/>
                </a:lnTo>
                <a:lnTo>
                  <a:pt x="8" y="5"/>
                </a:lnTo>
                <a:lnTo>
                  <a:pt x="8" y="7"/>
                </a:lnTo>
                <a:lnTo>
                  <a:pt x="6" y="5"/>
                </a:lnTo>
                <a:lnTo>
                  <a:pt x="6" y="5"/>
                </a:lnTo>
                <a:lnTo>
                  <a:pt x="6" y="5"/>
                </a:lnTo>
                <a:lnTo>
                  <a:pt x="4" y="7"/>
                </a:lnTo>
                <a:lnTo>
                  <a:pt x="2" y="7"/>
                </a:lnTo>
                <a:lnTo>
                  <a:pt x="2" y="7"/>
                </a:lnTo>
                <a:lnTo>
                  <a:pt x="2" y="9"/>
                </a:lnTo>
                <a:lnTo>
                  <a:pt x="2" y="9"/>
                </a:lnTo>
                <a:lnTo>
                  <a:pt x="2" y="11"/>
                </a:lnTo>
                <a:lnTo>
                  <a:pt x="0" y="11"/>
                </a:lnTo>
                <a:lnTo>
                  <a:pt x="0" y="11"/>
                </a:lnTo>
                <a:lnTo>
                  <a:pt x="0" y="11"/>
                </a:lnTo>
                <a:lnTo>
                  <a:pt x="0" y="13"/>
                </a:lnTo>
                <a:lnTo>
                  <a:pt x="0" y="15"/>
                </a:lnTo>
                <a:lnTo>
                  <a:pt x="2" y="17"/>
                </a:lnTo>
                <a:lnTo>
                  <a:pt x="2" y="17"/>
                </a:lnTo>
                <a:lnTo>
                  <a:pt x="0" y="17"/>
                </a:lnTo>
                <a:lnTo>
                  <a:pt x="0" y="19"/>
                </a:lnTo>
                <a:lnTo>
                  <a:pt x="0" y="19"/>
                </a:lnTo>
                <a:lnTo>
                  <a:pt x="0" y="19"/>
                </a:lnTo>
                <a:lnTo>
                  <a:pt x="0" y="19"/>
                </a:lnTo>
                <a:lnTo>
                  <a:pt x="0" y="21"/>
                </a:lnTo>
                <a:lnTo>
                  <a:pt x="0" y="21"/>
                </a:lnTo>
                <a:lnTo>
                  <a:pt x="2" y="21"/>
                </a:lnTo>
                <a:lnTo>
                  <a:pt x="2" y="21"/>
                </a:lnTo>
                <a:lnTo>
                  <a:pt x="2" y="21"/>
                </a:lnTo>
                <a:lnTo>
                  <a:pt x="2" y="21"/>
                </a:lnTo>
                <a:lnTo>
                  <a:pt x="2" y="21"/>
                </a:lnTo>
                <a:lnTo>
                  <a:pt x="2" y="21"/>
                </a:lnTo>
                <a:lnTo>
                  <a:pt x="6" y="26"/>
                </a:lnTo>
                <a:lnTo>
                  <a:pt x="11" y="28"/>
                </a:lnTo>
                <a:lnTo>
                  <a:pt x="11" y="30"/>
                </a:lnTo>
                <a:lnTo>
                  <a:pt x="13" y="32"/>
                </a:lnTo>
                <a:lnTo>
                  <a:pt x="13" y="30"/>
                </a:lnTo>
                <a:lnTo>
                  <a:pt x="13" y="30"/>
                </a:lnTo>
                <a:lnTo>
                  <a:pt x="13" y="28"/>
                </a:lnTo>
                <a:lnTo>
                  <a:pt x="13" y="28"/>
                </a:lnTo>
                <a:lnTo>
                  <a:pt x="13" y="28"/>
                </a:lnTo>
                <a:lnTo>
                  <a:pt x="11" y="26"/>
                </a:lnTo>
                <a:lnTo>
                  <a:pt x="11" y="24"/>
                </a:lnTo>
                <a:lnTo>
                  <a:pt x="11" y="24"/>
                </a:lnTo>
                <a:lnTo>
                  <a:pt x="13" y="24"/>
                </a:lnTo>
                <a:lnTo>
                  <a:pt x="13" y="24"/>
                </a:lnTo>
                <a:lnTo>
                  <a:pt x="15" y="24"/>
                </a:lnTo>
                <a:lnTo>
                  <a:pt x="15" y="21"/>
                </a:lnTo>
                <a:lnTo>
                  <a:pt x="17" y="19"/>
                </a:lnTo>
                <a:lnTo>
                  <a:pt x="17" y="19"/>
                </a:lnTo>
                <a:lnTo>
                  <a:pt x="19" y="17"/>
                </a:lnTo>
                <a:lnTo>
                  <a:pt x="19" y="17"/>
                </a:lnTo>
                <a:lnTo>
                  <a:pt x="19" y="17"/>
                </a:lnTo>
                <a:lnTo>
                  <a:pt x="19" y="17"/>
                </a:lnTo>
                <a:lnTo>
                  <a:pt x="19" y="19"/>
                </a:lnTo>
                <a:lnTo>
                  <a:pt x="19" y="19"/>
                </a:lnTo>
                <a:lnTo>
                  <a:pt x="19" y="21"/>
                </a:lnTo>
                <a:lnTo>
                  <a:pt x="21" y="19"/>
                </a:lnTo>
                <a:lnTo>
                  <a:pt x="23" y="19"/>
                </a:lnTo>
                <a:lnTo>
                  <a:pt x="23" y="19"/>
                </a:lnTo>
                <a:lnTo>
                  <a:pt x="23" y="19"/>
                </a:lnTo>
                <a:lnTo>
                  <a:pt x="25" y="19"/>
                </a:lnTo>
                <a:lnTo>
                  <a:pt x="25" y="17"/>
                </a:lnTo>
                <a:lnTo>
                  <a:pt x="23" y="17"/>
                </a:lnTo>
                <a:lnTo>
                  <a:pt x="23" y="15"/>
                </a:lnTo>
                <a:lnTo>
                  <a:pt x="23" y="15"/>
                </a:lnTo>
                <a:lnTo>
                  <a:pt x="25" y="15"/>
                </a:lnTo>
                <a:lnTo>
                  <a:pt x="25" y="15"/>
                </a:lnTo>
                <a:lnTo>
                  <a:pt x="27" y="15"/>
                </a:lnTo>
                <a:lnTo>
                  <a:pt x="30" y="15"/>
                </a:lnTo>
                <a:lnTo>
                  <a:pt x="30" y="13"/>
                </a:lnTo>
                <a:lnTo>
                  <a:pt x="27" y="13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13" name="Freeform 513"/>
          <p:cNvSpPr>
            <a:spLocks/>
          </p:cNvSpPr>
          <p:nvPr/>
        </p:nvSpPr>
        <p:spPr bwMode="auto">
          <a:xfrm>
            <a:off x="5030787" y="3082925"/>
            <a:ext cx="82550" cy="90488"/>
          </a:xfrm>
          <a:custGeom>
            <a:avLst/>
            <a:gdLst>
              <a:gd name="T0" fmla="*/ 50 w 52"/>
              <a:gd name="T1" fmla="*/ 34 h 57"/>
              <a:gd name="T2" fmla="*/ 46 w 52"/>
              <a:gd name="T3" fmla="*/ 30 h 57"/>
              <a:gd name="T4" fmla="*/ 44 w 52"/>
              <a:gd name="T5" fmla="*/ 28 h 57"/>
              <a:gd name="T6" fmla="*/ 44 w 52"/>
              <a:gd name="T7" fmla="*/ 26 h 57"/>
              <a:gd name="T8" fmla="*/ 44 w 52"/>
              <a:gd name="T9" fmla="*/ 24 h 57"/>
              <a:gd name="T10" fmla="*/ 42 w 52"/>
              <a:gd name="T11" fmla="*/ 21 h 57"/>
              <a:gd name="T12" fmla="*/ 38 w 52"/>
              <a:gd name="T13" fmla="*/ 19 h 57"/>
              <a:gd name="T14" fmla="*/ 38 w 52"/>
              <a:gd name="T15" fmla="*/ 17 h 57"/>
              <a:gd name="T16" fmla="*/ 40 w 52"/>
              <a:gd name="T17" fmla="*/ 13 h 57"/>
              <a:gd name="T18" fmla="*/ 38 w 52"/>
              <a:gd name="T19" fmla="*/ 9 h 57"/>
              <a:gd name="T20" fmla="*/ 33 w 52"/>
              <a:gd name="T21" fmla="*/ 11 h 57"/>
              <a:gd name="T22" fmla="*/ 29 w 52"/>
              <a:gd name="T23" fmla="*/ 7 h 57"/>
              <a:gd name="T24" fmla="*/ 27 w 52"/>
              <a:gd name="T25" fmla="*/ 7 h 57"/>
              <a:gd name="T26" fmla="*/ 25 w 52"/>
              <a:gd name="T27" fmla="*/ 7 h 57"/>
              <a:gd name="T28" fmla="*/ 25 w 52"/>
              <a:gd name="T29" fmla="*/ 5 h 57"/>
              <a:gd name="T30" fmla="*/ 21 w 52"/>
              <a:gd name="T31" fmla="*/ 2 h 57"/>
              <a:gd name="T32" fmla="*/ 19 w 52"/>
              <a:gd name="T33" fmla="*/ 2 h 57"/>
              <a:gd name="T34" fmla="*/ 14 w 52"/>
              <a:gd name="T35" fmla="*/ 0 h 57"/>
              <a:gd name="T36" fmla="*/ 12 w 52"/>
              <a:gd name="T37" fmla="*/ 0 h 57"/>
              <a:gd name="T38" fmla="*/ 8 w 52"/>
              <a:gd name="T39" fmla="*/ 2 h 57"/>
              <a:gd name="T40" fmla="*/ 2 w 52"/>
              <a:gd name="T41" fmla="*/ 2 h 57"/>
              <a:gd name="T42" fmla="*/ 2 w 52"/>
              <a:gd name="T43" fmla="*/ 5 h 57"/>
              <a:gd name="T44" fmla="*/ 4 w 52"/>
              <a:gd name="T45" fmla="*/ 7 h 57"/>
              <a:gd name="T46" fmla="*/ 8 w 52"/>
              <a:gd name="T47" fmla="*/ 11 h 57"/>
              <a:gd name="T48" fmla="*/ 10 w 52"/>
              <a:gd name="T49" fmla="*/ 15 h 57"/>
              <a:gd name="T50" fmla="*/ 12 w 52"/>
              <a:gd name="T51" fmla="*/ 17 h 57"/>
              <a:gd name="T52" fmla="*/ 16 w 52"/>
              <a:gd name="T53" fmla="*/ 24 h 57"/>
              <a:gd name="T54" fmla="*/ 19 w 52"/>
              <a:gd name="T55" fmla="*/ 26 h 57"/>
              <a:gd name="T56" fmla="*/ 23 w 52"/>
              <a:gd name="T57" fmla="*/ 32 h 57"/>
              <a:gd name="T58" fmla="*/ 23 w 52"/>
              <a:gd name="T59" fmla="*/ 38 h 57"/>
              <a:gd name="T60" fmla="*/ 23 w 52"/>
              <a:gd name="T61" fmla="*/ 45 h 57"/>
              <a:gd name="T62" fmla="*/ 23 w 52"/>
              <a:gd name="T63" fmla="*/ 51 h 57"/>
              <a:gd name="T64" fmla="*/ 23 w 52"/>
              <a:gd name="T65" fmla="*/ 55 h 57"/>
              <a:gd name="T66" fmla="*/ 21 w 52"/>
              <a:gd name="T67" fmla="*/ 55 h 57"/>
              <a:gd name="T68" fmla="*/ 23 w 52"/>
              <a:gd name="T69" fmla="*/ 57 h 57"/>
              <a:gd name="T70" fmla="*/ 27 w 52"/>
              <a:gd name="T71" fmla="*/ 57 h 57"/>
              <a:gd name="T72" fmla="*/ 29 w 52"/>
              <a:gd name="T73" fmla="*/ 55 h 57"/>
              <a:gd name="T74" fmla="*/ 29 w 52"/>
              <a:gd name="T75" fmla="*/ 53 h 57"/>
              <a:gd name="T76" fmla="*/ 31 w 52"/>
              <a:gd name="T77" fmla="*/ 49 h 57"/>
              <a:gd name="T78" fmla="*/ 35 w 52"/>
              <a:gd name="T79" fmla="*/ 45 h 57"/>
              <a:gd name="T80" fmla="*/ 35 w 52"/>
              <a:gd name="T81" fmla="*/ 40 h 57"/>
              <a:gd name="T82" fmla="*/ 35 w 52"/>
              <a:gd name="T83" fmla="*/ 38 h 57"/>
              <a:gd name="T84" fmla="*/ 38 w 52"/>
              <a:gd name="T85" fmla="*/ 38 h 57"/>
              <a:gd name="T86" fmla="*/ 40 w 52"/>
              <a:gd name="T87" fmla="*/ 40 h 57"/>
              <a:gd name="T88" fmla="*/ 42 w 52"/>
              <a:gd name="T89" fmla="*/ 38 h 57"/>
              <a:gd name="T90" fmla="*/ 44 w 52"/>
              <a:gd name="T91" fmla="*/ 38 h 57"/>
              <a:gd name="T92" fmla="*/ 46 w 52"/>
              <a:gd name="T93" fmla="*/ 40 h 57"/>
              <a:gd name="T94" fmla="*/ 48 w 52"/>
              <a:gd name="T95" fmla="*/ 40 h 57"/>
              <a:gd name="T96" fmla="*/ 52 w 52"/>
              <a:gd name="T97" fmla="*/ 4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2" h="57">
                <a:moveTo>
                  <a:pt x="50" y="38"/>
                </a:moveTo>
                <a:lnTo>
                  <a:pt x="50" y="36"/>
                </a:lnTo>
                <a:lnTo>
                  <a:pt x="50" y="34"/>
                </a:lnTo>
                <a:lnTo>
                  <a:pt x="50" y="32"/>
                </a:lnTo>
                <a:lnTo>
                  <a:pt x="48" y="32"/>
                </a:lnTo>
                <a:lnTo>
                  <a:pt x="46" y="30"/>
                </a:lnTo>
                <a:lnTo>
                  <a:pt x="44" y="30"/>
                </a:lnTo>
                <a:lnTo>
                  <a:pt x="44" y="30"/>
                </a:lnTo>
                <a:lnTo>
                  <a:pt x="44" y="28"/>
                </a:lnTo>
                <a:lnTo>
                  <a:pt x="44" y="28"/>
                </a:lnTo>
                <a:lnTo>
                  <a:pt x="44" y="28"/>
                </a:lnTo>
                <a:lnTo>
                  <a:pt x="44" y="26"/>
                </a:lnTo>
                <a:lnTo>
                  <a:pt x="44" y="26"/>
                </a:lnTo>
                <a:lnTo>
                  <a:pt x="44" y="24"/>
                </a:lnTo>
                <a:lnTo>
                  <a:pt x="44" y="24"/>
                </a:lnTo>
                <a:lnTo>
                  <a:pt x="44" y="24"/>
                </a:lnTo>
                <a:lnTo>
                  <a:pt x="42" y="24"/>
                </a:lnTo>
                <a:lnTo>
                  <a:pt x="42" y="21"/>
                </a:lnTo>
                <a:lnTo>
                  <a:pt x="40" y="21"/>
                </a:lnTo>
                <a:lnTo>
                  <a:pt x="38" y="19"/>
                </a:lnTo>
                <a:lnTo>
                  <a:pt x="38" y="19"/>
                </a:lnTo>
                <a:lnTo>
                  <a:pt x="38" y="19"/>
                </a:lnTo>
                <a:lnTo>
                  <a:pt x="38" y="19"/>
                </a:lnTo>
                <a:lnTo>
                  <a:pt x="38" y="17"/>
                </a:lnTo>
                <a:lnTo>
                  <a:pt x="38" y="15"/>
                </a:lnTo>
                <a:lnTo>
                  <a:pt x="40" y="15"/>
                </a:lnTo>
                <a:lnTo>
                  <a:pt x="40" y="13"/>
                </a:lnTo>
                <a:lnTo>
                  <a:pt x="38" y="11"/>
                </a:lnTo>
                <a:lnTo>
                  <a:pt x="38" y="11"/>
                </a:lnTo>
                <a:lnTo>
                  <a:pt x="38" y="9"/>
                </a:lnTo>
                <a:lnTo>
                  <a:pt x="35" y="11"/>
                </a:lnTo>
                <a:lnTo>
                  <a:pt x="35" y="11"/>
                </a:lnTo>
                <a:lnTo>
                  <a:pt x="33" y="11"/>
                </a:lnTo>
                <a:lnTo>
                  <a:pt x="33" y="9"/>
                </a:lnTo>
                <a:lnTo>
                  <a:pt x="31" y="7"/>
                </a:lnTo>
                <a:lnTo>
                  <a:pt x="29" y="7"/>
                </a:lnTo>
                <a:lnTo>
                  <a:pt x="29" y="7"/>
                </a:lnTo>
                <a:lnTo>
                  <a:pt x="27" y="7"/>
                </a:lnTo>
                <a:lnTo>
                  <a:pt x="27" y="7"/>
                </a:lnTo>
                <a:lnTo>
                  <a:pt x="27" y="7"/>
                </a:lnTo>
                <a:lnTo>
                  <a:pt x="27" y="7"/>
                </a:lnTo>
                <a:lnTo>
                  <a:pt x="25" y="7"/>
                </a:lnTo>
                <a:lnTo>
                  <a:pt x="25" y="7"/>
                </a:lnTo>
                <a:lnTo>
                  <a:pt x="25" y="5"/>
                </a:lnTo>
                <a:lnTo>
                  <a:pt x="25" y="5"/>
                </a:lnTo>
                <a:lnTo>
                  <a:pt x="23" y="5"/>
                </a:lnTo>
                <a:lnTo>
                  <a:pt x="21" y="5"/>
                </a:lnTo>
                <a:lnTo>
                  <a:pt x="21" y="2"/>
                </a:lnTo>
                <a:lnTo>
                  <a:pt x="21" y="2"/>
                </a:lnTo>
                <a:lnTo>
                  <a:pt x="21" y="2"/>
                </a:lnTo>
                <a:lnTo>
                  <a:pt x="19" y="2"/>
                </a:lnTo>
                <a:lnTo>
                  <a:pt x="19" y="0"/>
                </a:lnTo>
                <a:lnTo>
                  <a:pt x="16" y="0"/>
                </a:lnTo>
                <a:lnTo>
                  <a:pt x="14" y="0"/>
                </a:lnTo>
                <a:lnTo>
                  <a:pt x="14" y="0"/>
                </a:lnTo>
                <a:lnTo>
                  <a:pt x="14" y="0"/>
                </a:lnTo>
                <a:lnTo>
                  <a:pt x="12" y="0"/>
                </a:lnTo>
                <a:lnTo>
                  <a:pt x="10" y="0"/>
                </a:lnTo>
                <a:lnTo>
                  <a:pt x="10" y="0"/>
                </a:lnTo>
                <a:lnTo>
                  <a:pt x="8" y="2"/>
                </a:lnTo>
                <a:lnTo>
                  <a:pt x="6" y="2"/>
                </a:lnTo>
                <a:lnTo>
                  <a:pt x="4" y="2"/>
                </a:lnTo>
                <a:lnTo>
                  <a:pt x="2" y="2"/>
                </a:lnTo>
                <a:lnTo>
                  <a:pt x="0" y="2"/>
                </a:lnTo>
                <a:lnTo>
                  <a:pt x="0" y="5"/>
                </a:lnTo>
                <a:lnTo>
                  <a:pt x="2" y="5"/>
                </a:lnTo>
                <a:lnTo>
                  <a:pt x="2" y="5"/>
                </a:lnTo>
                <a:lnTo>
                  <a:pt x="4" y="5"/>
                </a:lnTo>
                <a:lnTo>
                  <a:pt x="4" y="7"/>
                </a:lnTo>
                <a:lnTo>
                  <a:pt x="6" y="7"/>
                </a:lnTo>
                <a:lnTo>
                  <a:pt x="6" y="9"/>
                </a:lnTo>
                <a:lnTo>
                  <a:pt x="8" y="11"/>
                </a:lnTo>
                <a:lnTo>
                  <a:pt x="8" y="13"/>
                </a:lnTo>
                <a:lnTo>
                  <a:pt x="8" y="13"/>
                </a:lnTo>
                <a:lnTo>
                  <a:pt x="10" y="15"/>
                </a:lnTo>
                <a:lnTo>
                  <a:pt x="10" y="17"/>
                </a:lnTo>
                <a:lnTo>
                  <a:pt x="12" y="17"/>
                </a:lnTo>
                <a:lnTo>
                  <a:pt x="12" y="17"/>
                </a:lnTo>
                <a:lnTo>
                  <a:pt x="12" y="19"/>
                </a:lnTo>
                <a:lnTo>
                  <a:pt x="14" y="21"/>
                </a:lnTo>
                <a:lnTo>
                  <a:pt x="16" y="24"/>
                </a:lnTo>
                <a:lnTo>
                  <a:pt x="16" y="24"/>
                </a:lnTo>
                <a:lnTo>
                  <a:pt x="16" y="26"/>
                </a:lnTo>
                <a:lnTo>
                  <a:pt x="19" y="26"/>
                </a:lnTo>
                <a:lnTo>
                  <a:pt x="21" y="28"/>
                </a:lnTo>
                <a:lnTo>
                  <a:pt x="21" y="30"/>
                </a:lnTo>
                <a:lnTo>
                  <a:pt x="23" y="32"/>
                </a:lnTo>
                <a:lnTo>
                  <a:pt x="23" y="34"/>
                </a:lnTo>
                <a:lnTo>
                  <a:pt x="25" y="36"/>
                </a:lnTo>
                <a:lnTo>
                  <a:pt x="23" y="38"/>
                </a:lnTo>
                <a:lnTo>
                  <a:pt x="25" y="38"/>
                </a:lnTo>
                <a:lnTo>
                  <a:pt x="23" y="40"/>
                </a:lnTo>
                <a:lnTo>
                  <a:pt x="23" y="45"/>
                </a:lnTo>
                <a:lnTo>
                  <a:pt x="23" y="49"/>
                </a:lnTo>
                <a:lnTo>
                  <a:pt x="23" y="49"/>
                </a:lnTo>
                <a:lnTo>
                  <a:pt x="23" y="51"/>
                </a:lnTo>
                <a:lnTo>
                  <a:pt x="23" y="51"/>
                </a:lnTo>
                <a:lnTo>
                  <a:pt x="23" y="53"/>
                </a:lnTo>
                <a:lnTo>
                  <a:pt x="23" y="55"/>
                </a:lnTo>
                <a:lnTo>
                  <a:pt x="23" y="55"/>
                </a:lnTo>
                <a:lnTo>
                  <a:pt x="21" y="55"/>
                </a:lnTo>
                <a:lnTo>
                  <a:pt x="21" y="55"/>
                </a:lnTo>
                <a:lnTo>
                  <a:pt x="23" y="55"/>
                </a:lnTo>
                <a:lnTo>
                  <a:pt x="23" y="57"/>
                </a:lnTo>
                <a:lnTo>
                  <a:pt x="23" y="57"/>
                </a:lnTo>
                <a:lnTo>
                  <a:pt x="25" y="57"/>
                </a:lnTo>
                <a:lnTo>
                  <a:pt x="25" y="57"/>
                </a:lnTo>
                <a:lnTo>
                  <a:pt x="27" y="57"/>
                </a:lnTo>
                <a:lnTo>
                  <a:pt x="27" y="57"/>
                </a:lnTo>
                <a:lnTo>
                  <a:pt x="27" y="57"/>
                </a:lnTo>
                <a:lnTo>
                  <a:pt x="29" y="55"/>
                </a:lnTo>
                <a:lnTo>
                  <a:pt x="27" y="55"/>
                </a:lnTo>
                <a:lnTo>
                  <a:pt x="27" y="53"/>
                </a:lnTo>
                <a:lnTo>
                  <a:pt x="29" y="53"/>
                </a:lnTo>
                <a:lnTo>
                  <a:pt x="31" y="51"/>
                </a:lnTo>
                <a:lnTo>
                  <a:pt x="31" y="51"/>
                </a:lnTo>
                <a:lnTo>
                  <a:pt x="31" y="49"/>
                </a:lnTo>
                <a:lnTo>
                  <a:pt x="33" y="49"/>
                </a:lnTo>
                <a:lnTo>
                  <a:pt x="35" y="47"/>
                </a:lnTo>
                <a:lnTo>
                  <a:pt x="35" y="45"/>
                </a:lnTo>
                <a:lnTo>
                  <a:pt x="35" y="45"/>
                </a:lnTo>
                <a:lnTo>
                  <a:pt x="35" y="43"/>
                </a:lnTo>
                <a:lnTo>
                  <a:pt x="35" y="40"/>
                </a:lnTo>
                <a:lnTo>
                  <a:pt x="35" y="40"/>
                </a:lnTo>
                <a:lnTo>
                  <a:pt x="35" y="38"/>
                </a:lnTo>
                <a:lnTo>
                  <a:pt x="35" y="38"/>
                </a:lnTo>
                <a:lnTo>
                  <a:pt x="38" y="38"/>
                </a:lnTo>
                <a:lnTo>
                  <a:pt x="38" y="38"/>
                </a:lnTo>
                <a:lnTo>
                  <a:pt x="38" y="38"/>
                </a:lnTo>
                <a:lnTo>
                  <a:pt x="40" y="40"/>
                </a:lnTo>
                <a:lnTo>
                  <a:pt x="40" y="40"/>
                </a:lnTo>
                <a:lnTo>
                  <a:pt x="40" y="40"/>
                </a:lnTo>
                <a:lnTo>
                  <a:pt x="40" y="38"/>
                </a:lnTo>
                <a:lnTo>
                  <a:pt x="40" y="38"/>
                </a:lnTo>
                <a:lnTo>
                  <a:pt x="42" y="38"/>
                </a:lnTo>
                <a:lnTo>
                  <a:pt x="42" y="38"/>
                </a:lnTo>
                <a:lnTo>
                  <a:pt x="42" y="38"/>
                </a:lnTo>
                <a:lnTo>
                  <a:pt x="44" y="38"/>
                </a:lnTo>
                <a:lnTo>
                  <a:pt x="44" y="40"/>
                </a:lnTo>
                <a:lnTo>
                  <a:pt x="44" y="40"/>
                </a:lnTo>
                <a:lnTo>
                  <a:pt x="46" y="40"/>
                </a:lnTo>
                <a:lnTo>
                  <a:pt x="46" y="38"/>
                </a:lnTo>
                <a:lnTo>
                  <a:pt x="46" y="38"/>
                </a:lnTo>
                <a:lnTo>
                  <a:pt x="48" y="40"/>
                </a:lnTo>
                <a:lnTo>
                  <a:pt x="48" y="40"/>
                </a:lnTo>
                <a:lnTo>
                  <a:pt x="52" y="40"/>
                </a:lnTo>
                <a:lnTo>
                  <a:pt x="52" y="40"/>
                </a:lnTo>
                <a:lnTo>
                  <a:pt x="52" y="40"/>
                </a:lnTo>
                <a:lnTo>
                  <a:pt x="50" y="38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14" name="Freeform 514"/>
          <p:cNvSpPr>
            <a:spLocks/>
          </p:cNvSpPr>
          <p:nvPr/>
        </p:nvSpPr>
        <p:spPr bwMode="auto">
          <a:xfrm>
            <a:off x="4564062" y="3224213"/>
            <a:ext cx="0" cy="3175"/>
          </a:xfrm>
          <a:custGeom>
            <a:avLst/>
            <a:gdLst>
              <a:gd name="T0" fmla="*/ 0 h 2"/>
              <a:gd name="T1" fmla="*/ 0 h 2"/>
              <a:gd name="T2" fmla="*/ 0 h 2"/>
              <a:gd name="T3" fmla="*/ 0 h 2"/>
              <a:gd name="T4" fmla="*/ 2 h 2"/>
              <a:gd name="T5" fmla="*/ 0 h 2"/>
              <a:gd name="T6" fmla="*/ 0 h 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15" name="Freeform 515"/>
          <p:cNvSpPr>
            <a:spLocks/>
          </p:cNvSpPr>
          <p:nvPr/>
        </p:nvSpPr>
        <p:spPr bwMode="auto">
          <a:xfrm>
            <a:off x="3975099" y="3449638"/>
            <a:ext cx="384175" cy="377825"/>
          </a:xfrm>
          <a:custGeom>
            <a:avLst/>
            <a:gdLst>
              <a:gd name="T0" fmla="*/ 238 w 242"/>
              <a:gd name="T1" fmla="*/ 55 h 238"/>
              <a:gd name="T2" fmla="*/ 234 w 242"/>
              <a:gd name="T3" fmla="*/ 40 h 238"/>
              <a:gd name="T4" fmla="*/ 232 w 242"/>
              <a:gd name="T5" fmla="*/ 27 h 238"/>
              <a:gd name="T6" fmla="*/ 230 w 242"/>
              <a:gd name="T7" fmla="*/ 21 h 238"/>
              <a:gd name="T8" fmla="*/ 225 w 242"/>
              <a:gd name="T9" fmla="*/ 14 h 238"/>
              <a:gd name="T10" fmla="*/ 213 w 242"/>
              <a:gd name="T11" fmla="*/ 10 h 238"/>
              <a:gd name="T12" fmla="*/ 206 w 242"/>
              <a:gd name="T13" fmla="*/ 12 h 238"/>
              <a:gd name="T14" fmla="*/ 187 w 242"/>
              <a:gd name="T15" fmla="*/ 12 h 238"/>
              <a:gd name="T16" fmla="*/ 177 w 242"/>
              <a:gd name="T17" fmla="*/ 0 h 238"/>
              <a:gd name="T18" fmla="*/ 168 w 242"/>
              <a:gd name="T19" fmla="*/ 4 h 238"/>
              <a:gd name="T20" fmla="*/ 133 w 242"/>
              <a:gd name="T21" fmla="*/ 44 h 238"/>
              <a:gd name="T22" fmla="*/ 116 w 242"/>
              <a:gd name="T23" fmla="*/ 63 h 238"/>
              <a:gd name="T24" fmla="*/ 107 w 242"/>
              <a:gd name="T25" fmla="*/ 88 h 238"/>
              <a:gd name="T26" fmla="*/ 109 w 242"/>
              <a:gd name="T27" fmla="*/ 101 h 238"/>
              <a:gd name="T28" fmla="*/ 90 w 242"/>
              <a:gd name="T29" fmla="*/ 122 h 238"/>
              <a:gd name="T30" fmla="*/ 63 w 242"/>
              <a:gd name="T31" fmla="*/ 133 h 238"/>
              <a:gd name="T32" fmla="*/ 54 w 242"/>
              <a:gd name="T33" fmla="*/ 148 h 238"/>
              <a:gd name="T34" fmla="*/ 40 w 242"/>
              <a:gd name="T35" fmla="*/ 160 h 238"/>
              <a:gd name="T36" fmla="*/ 33 w 242"/>
              <a:gd name="T37" fmla="*/ 175 h 238"/>
              <a:gd name="T38" fmla="*/ 21 w 242"/>
              <a:gd name="T39" fmla="*/ 196 h 238"/>
              <a:gd name="T40" fmla="*/ 16 w 242"/>
              <a:gd name="T41" fmla="*/ 200 h 238"/>
              <a:gd name="T42" fmla="*/ 12 w 242"/>
              <a:gd name="T43" fmla="*/ 211 h 238"/>
              <a:gd name="T44" fmla="*/ 6 w 242"/>
              <a:gd name="T45" fmla="*/ 224 h 238"/>
              <a:gd name="T46" fmla="*/ 0 w 242"/>
              <a:gd name="T47" fmla="*/ 238 h 238"/>
              <a:gd name="T48" fmla="*/ 19 w 242"/>
              <a:gd name="T49" fmla="*/ 238 h 238"/>
              <a:gd name="T50" fmla="*/ 31 w 242"/>
              <a:gd name="T51" fmla="*/ 238 h 238"/>
              <a:gd name="T52" fmla="*/ 35 w 242"/>
              <a:gd name="T53" fmla="*/ 232 h 238"/>
              <a:gd name="T54" fmla="*/ 40 w 242"/>
              <a:gd name="T55" fmla="*/ 228 h 238"/>
              <a:gd name="T56" fmla="*/ 42 w 242"/>
              <a:gd name="T57" fmla="*/ 217 h 238"/>
              <a:gd name="T58" fmla="*/ 46 w 242"/>
              <a:gd name="T59" fmla="*/ 205 h 238"/>
              <a:gd name="T60" fmla="*/ 50 w 242"/>
              <a:gd name="T61" fmla="*/ 200 h 238"/>
              <a:gd name="T62" fmla="*/ 59 w 242"/>
              <a:gd name="T63" fmla="*/ 194 h 238"/>
              <a:gd name="T64" fmla="*/ 63 w 242"/>
              <a:gd name="T65" fmla="*/ 188 h 238"/>
              <a:gd name="T66" fmla="*/ 69 w 242"/>
              <a:gd name="T67" fmla="*/ 184 h 238"/>
              <a:gd name="T68" fmla="*/ 73 w 242"/>
              <a:gd name="T69" fmla="*/ 171 h 238"/>
              <a:gd name="T70" fmla="*/ 73 w 242"/>
              <a:gd name="T71" fmla="*/ 167 h 238"/>
              <a:gd name="T72" fmla="*/ 80 w 242"/>
              <a:gd name="T73" fmla="*/ 162 h 238"/>
              <a:gd name="T74" fmla="*/ 84 w 242"/>
              <a:gd name="T75" fmla="*/ 158 h 238"/>
              <a:gd name="T76" fmla="*/ 84 w 242"/>
              <a:gd name="T77" fmla="*/ 152 h 238"/>
              <a:gd name="T78" fmla="*/ 95 w 242"/>
              <a:gd name="T79" fmla="*/ 150 h 238"/>
              <a:gd name="T80" fmla="*/ 103 w 242"/>
              <a:gd name="T81" fmla="*/ 152 h 238"/>
              <a:gd name="T82" fmla="*/ 109 w 242"/>
              <a:gd name="T83" fmla="*/ 152 h 238"/>
              <a:gd name="T84" fmla="*/ 116 w 242"/>
              <a:gd name="T85" fmla="*/ 148 h 238"/>
              <a:gd name="T86" fmla="*/ 124 w 242"/>
              <a:gd name="T87" fmla="*/ 148 h 238"/>
              <a:gd name="T88" fmla="*/ 124 w 242"/>
              <a:gd name="T89" fmla="*/ 143 h 238"/>
              <a:gd name="T90" fmla="*/ 126 w 242"/>
              <a:gd name="T91" fmla="*/ 139 h 238"/>
              <a:gd name="T92" fmla="*/ 126 w 242"/>
              <a:gd name="T93" fmla="*/ 122 h 238"/>
              <a:gd name="T94" fmla="*/ 137 w 242"/>
              <a:gd name="T95" fmla="*/ 114 h 238"/>
              <a:gd name="T96" fmla="*/ 145 w 242"/>
              <a:gd name="T97" fmla="*/ 107 h 238"/>
              <a:gd name="T98" fmla="*/ 156 w 242"/>
              <a:gd name="T99" fmla="*/ 107 h 238"/>
              <a:gd name="T100" fmla="*/ 160 w 242"/>
              <a:gd name="T101" fmla="*/ 103 h 238"/>
              <a:gd name="T102" fmla="*/ 164 w 242"/>
              <a:gd name="T103" fmla="*/ 103 h 238"/>
              <a:gd name="T104" fmla="*/ 179 w 242"/>
              <a:gd name="T105" fmla="*/ 97 h 238"/>
              <a:gd name="T106" fmla="*/ 192 w 242"/>
              <a:gd name="T107" fmla="*/ 88 h 238"/>
              <a:gd name="T108" fmla="*/ 202 w 242"/>
              <a:gd name="T109" fmla="*/ 84 h 238"/>
              <a:gd name="T110" fmla="*/ 200 w 242"/>
              <a:gd name="T111" fmla="*/ 80 h 238"/>
              <a:gd name="T112" fmla="*/ 200 w 242"/>
              <a:gd name="T113" fmla="*/ 74 h 238"/>
              <a:gd name="T114" fmla="*/ 206 w 242"/>
              <a:gd name="T115" fmla="*/ 72 h 238"/>
              <a:gd name="T116" fmla="*/ 215 w 242"/>
              <a:gd name="T117" fmla="*/ 65 h 238"/>
              <a:gd name="T118" fmla="*/ 230 w 242"/>
              <a:gd name="T119" fmla="*/ 65 h 238"/>
              <a:gd name="T120" fmla="*/ 238 w 242"/>
              <a:gd name="T121" fmla="*/ 61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42" h="238">
                <a:moveTo>
                  <a:pt x="240" y="59"/>
                </a:moveTo>
                <a:lnTo>
                  <a:pt x="242" y="59"/>
                </a:lnTo>
                <a:lnTo>
                  <a:pt x="242" y="57"/>
                </a:lnTo>
                <a:lnTo>
                  <a:pt x="240" y="57"/>
                </a:lnTo>
                <a:lnTo>
                  <a:pt x="238" y="55"/>
                </a:lnTo>
                <a:lnTo>
                  <a:pt x="238" y="55"/>
                </a:lnTo>
                <a:lnTo>
                  <a:pt x="236" y="53"/>
                </a:lnTo>
                <a:lnTo>
                  <a:pt x="236" y="53"/>
                </a:lnTo>
                <a:lnTo>
                  <a:pt x="234" y="48"/>
                </a:lnTo>
                <a:lnTo>
                  <a:pt x="234" y="46"/>
                </a:lnTo>
                <a:lnTo>
                  <a:pt x="232" y="44"/>
                </a:lnTo>
                <a:lnTo>
                  <a:pt x="234" y="40"/>
                </a:lnTo>
                <a:lnTo>
                  <a:pt x="232" y="38"/>
                </a:lnTo>
                <a:lnTo>
                  <a:pt x="232" y="36"/>
                </a:lnTo>
                <a:lnTo>
                  <a:pt x="232" y="36"/>
                </a:lnTo>
                <a:lnTo>
                  <a:pt x="232" y="33"/>
                </a:lnTo>
                <a:lnTo>
                  <a:pt x="232" y="29"/>
                </a:lnTo>
                <a:lnTo>
                  <a:pt x="232" y="27"/>
                </a:lnTo>
                <a:lnTo>
                  <a:pt x="232" y="25"/>
                </a:lnTo>
                <a:lnTo>
                  <a:pt x="232" y="25"/>
                </a:lnTo>
                <a:lnTo>
                  <a:pt x="232" y="25"/>
                </a:lnTo>
                <a:lnTo>
                  <a:pt x="230" y="23"/>
                </a:lnTo>
                <a:lnTo>
                  <a:pt x="230" y="23"/>
                </a:lnTo>
                <a:lnTo>
                  <a:pt x="230" y="21"/>
                </a:lnTo>
                <a:lnTo>
                  <a:pt x="232" y="21"/>
                </a:lnTo>
                <a:lnTo>
                  <a:pt x="232" y="19"/>
                </a:lnTo>
                <a:lnTo>
                  <a:pt x="230" y="19"/>
                </a:lnTo>
                <a:lnTo>
                  <a:pt x="225" y="17"/>
                </a:lnTo>
                <a:lnTo>
                  <a:pt x="225" y="14"/>
                </a:lnTo>
                <a:lnTo>
                  <a:pt x="225" y="14"/>
                </a:lnTo>
                <a:lnTo>
                  <a:pt x="221" y="12"/>
                </a:lnTo>
                <a:lnTo>
                  <a:pt x="219" y="12"/>
                </a:lnTo>
                <a:lnTo>
                  <a:pt x="217" y="12"/>
                </a:lnTo>
                <a:lnTo>
                  <a:pt x="215" y="12"/>
                </a:lnTo>
                <a:lnTo>
                  <a:pt x="215" y="12"/>
                </a:lnTo>
                <a:lnTo>
                  <a:pt x="213" y="10"/>
                </a:lnTo>
                <a:lnTo>
                  <a:pt x="213" y="10"/>
                </a:lnTo>
                <a:lnTo>
                  <a:pt x="213" y="8"/>
                </a:lnTo>
                <a:lnTo>
                  <a:pt x="213" y="8"/>
                </a:lnTo>
                <a:lnTo>
                  <a:pt x="211" y="10"/>
                </a:lnTo>
                <a:lnTo>
                  <a:pt x="209" y="10"/>
                </a:lnTo>
                <a:lnTo>
                  <a:pt x="206" y="12"/>
                </a:lnTo>
                <a:lnTo>
                  <a:pt x="204" y="12"/>
                </a:lnTo>
                <a:lnTo>
                  <a:pt x="202" y="10"/>
                </a:lnTo>
                <a:lnTo>
                  <a:pt x="200" y="10"/>
                </a:lnTo>
                <a:lnTo>
                  <a:pt x="198" y="10"/>
                </a:lnTo>
                <a:lnTo>
                  <a:pt x="192" y="12"/>
                </a:lnTo>
                <a:lnTo>
                  <a:pt x="187" y="12"/>
                </a:lnTo>
                <a:lnTo>
                  <a:pt x="185" y="10"/>
                </a:lnTo>
                <a:lnTo>
                  <a:pt x="181" y="8"/>
                </a:lnTo>
                <a:lnTo>
                  <a:pt x="179" y="4"/>
                </a:lnTo>
                <a:lnTo>
                  <a:pt x="177" y="2"/>
                </a:lnTo>
                <a:lnTo>
                  <a:pt x="177" y="0"/>
                </a:lnTo>
                <a:lnTo>
                  <a:pt x="177" y="0"/>
                </a:lnTo>
                <a:lnTo>
                  <a:pt x="177" y="0"/>
                </a:lnTo>
                <a:lnTo>
                  <a:pt x="175" y="0"/>
                </a:lnTo>
                <a:lnTo>
                  <a:pt x="173" y="2"/>
                </a:lnTo>
                <a:lnTo>
                  <a:pt x="171" y="2"/>
                </a:lnTo>
                <a:lnTo>
                  <a:pt x="168" y="2"/>
                </a:lnTo>
                <a:lnTo>
                  <a:pt x="168" y="4"/>
                </a:lnTo>
                <a:lnTo>
                  <a:pt x="162" y="19"/>
                </a:lnTo>
                <a:lnTo>
                  <a:pt x="156" y="29"/>
                </a:lnTo>
                <a:lnTo>
                  <a:pt x="154" y="33"/>
                </a:lnTo>
                <a:lnTo>
                  <a:pt x="149" y="36"/>
                </a:lnTo>
                <a:lnTo>
                  <a:pt x="143" y="38"/>
                </a:lnTo>
                <a:lnTo>
                  <a:pt x="133" y="44"/>
                </a:lnTo>
                <a:lnTo>
                  <a:pt x="128" y="46"/>
                </a:lnTo>
                <a:lnTo>
                  <a:pt x="126" y="46"/>
                </a:lnTo>
                <a:lnTo>
                  <a:pt x="124" y="50"/>
                </a:lnTo>
                <a:lnTo>
                  <a:pt x="118" y="57"/>
                </a:lnTo>
                <a:lnTo>
                  <a:pt x="118" y="59"/>
                </a:lnTo>
                <a:lnTo>
                  <a:pt x="116" y="63"/>
                </a:lnTo>
                <a:lnTo>
                  <a:pt x="116" y="65"/>
                </a:lnTo>
                <a:lnTo>
                  <a:pt x="111" y="72"/>
                </a:lnTo>
                <a:lnTo>
                  <a:pt x="109" y="76"/>
                </a:lnTo>
                <a:lnTo>
                  <a:pt x="109" y="82"/>
                </a:lnTo>
                <a:lnTo>
                  <a:pt x="109" y="86"/>
                </a:lnTo>
                <a:lnTo>
                  <a:pt x="107" y="88"/>
                </a:lnTo>
                <a:lnTo>
                  <a:pt x="107" y="88"/>
                </a:lnTo>
                <a:lnTo>
                  <a:pt x="109" y="91"/>
                </a:lnTo>
                <a:lnTo>
                  <a:pt x="111" y="93"/>
                </a:lnTo>
                <a:lnTo>
                  <a:pt x="111" y="95"/>
                </a:lnTo>
                <a:lnTo>
                  <a:pt x="111" y="99"/>
                </a:lnTo>
                <a:lnTo>
                  <a:pt x="109" y="101"/>
                </a:lnTo>
                <a:lnTo>
                  <a:pt x="107" y="103"/>
                </a:lnTo>
                <a:lnTo>
                  <a:pt x="105" y="105"/>
                </a:lnTo>
                <a:lnTo>
                  <a:pt x="103" y="110"/>
                </a:lnTo>
                <a:lnTo>
                  <a:pt x="99" y="116"/>
                </a:lnTo>
                <a:lnTo>
                  <a:pt x="95" y="118"/>
                </a:lnTo>
                <a:lnTo>
                  <a:pt x="90" y="122"/>
                </a:lnTo>
                <a:lnTo>
                  <a:pt x="86" y="124"/>
                </a:lnTo>
                <a:lnTo>
                  <a:pt x="84" y="126"/>
                </a:lnTo>
                <a:lnTo>
                  <a:pt x="82" y="129"/>
                </a:lnTo>
                <a:lnTo>
                  <a:pt x="76" y="131"/>
                </a:lnTo>
                <a:lnTo>
                  <a:pt x="69" y="133"/>
                </a:lnTo>
                <a:lnTo>
                  <a:pt x="63" y="133"/>
                </a:lnTo>
                <a:lnTo>
                  <a:pt x="61" y="135"/>
                </a:lnTo>
                <a:lnTo>
                  <a:pt x="59" y="137"/>
                </a:lnTo>
                <a:lnTo>
                  <a:pt x="57" y="139"/>
                </a:lnTo>
                <a:lnTo>
                  <a:pt x="57" y="139"/>
                </a:lnTo>
                <a:lnTo>
                  <a:pt x="57" y="141"/>
                </a:lnTo>
                <a:lnTo>
                  <a:pt x="54" y="148"/>
                </a:lnTo>
                <a:lnTo>
                  <a:pt x="52" y="152"/>
                </a:lnTo>
                <a:lnTo>
                  <a:pt x="52" y="154"/>
                </a:lnTo>
                <a:lnTo>
                  <a:pt x="50" y="156"/>
                </a:lnTo>
                <a:lnTo>
                  <a:pt x="46" y="158"/>
                </a:lnTo>
                <a:lnTo>
                  <a:pt x="42" y="158"/>
                </a:lnTo>
                <a:lnTo>
                  <a:pt x="40" y="160"/>
                </a:lnTo>
                <a:lnTo>
                  <a:pt x="38" y="162"/>
                </a:lnTo>
                <a:lnTo>
                  <a:pt x="38" y="162"/>
                </a:lnTo>
                <a:lnTo>
                  <a:pt x="38" y="167"/>
                </a:lnTo>
                <a:lnTo>
                  <a:pt x="35" y="169"/>
                </a:lnTo>
                <a:lnTo>
                  <a:pt x="33" y="173"/>
                </a:lnTo>
                <a:lnTo>
                  <a:pt x="33" y="175"/>
                </a:lnTo>
                <a:lnTo>
                  <a:pt x="31" y="179"/>
                </a:lnTo>
                <a:lnTo>
                  <a:pt x="31" y="184"/>
                </a:lnTo>
                <a:lnTo>
                  <a:pt x="31" y="186"/>
                </a:lnTo>
                <a:lnTo>
                  <a:pt x="29" y="190"/>
                </a:lnTo>
                <a:lnTo>
                  <a:pt x="27" y="190"/>
                </a:lnTo>
                <a:lnTo>
                  <a:pt x="21" y="196"/>
                </a:lnTo>
                <a:lnTo>
                  <a:pt x="19" y="198"/>
                </a:lnTo>
                <a:lnTo>
                  <a:pt x="16" y="200"/>
                </a:lnTo>
                <a:lnTo>
                  <a:pt x="14" y="203"/>
                </a:lnTo>
                <a:lnTo>
                  <a:pt x="14" y="203"/>
                </a:lnTo>
                <a:lnTo>
                  <a:pt x="16" y="203"/>
                </a:lnTo>
                <a:lnTo>
                  <a:pt x="16" y="200"/>
                </a:lnTo>
                <a:lnTo>
                  <a:pt x="16" y="200"/>
                </a:lnTo>
                <a:lnTo>
                  <a:pt x="19" y="200"/>
                </a:lnTo>
                <a:lnTo>
                  <a:pt x="16" y="203"/>
                </a:lnTo>
                <a:lnTo>
                  <a:pt x="14" y="205"/>
                </a:lnTo>
                <a:lnTo>
                  <a:pt x="14" y="207"/>
                </a:lnTo>
                <a:lnTo>
                  <a:pt x="12" y="211"/>
                </a:lnTo>
                <a:lnTo>
                  <a:pt x="10" y="213"/>
                </a:lnTo>
                <a:lnTo>
                  <a:pt x="12" y="213"/>
                </a:lnTo>
                <a:lnTo>
                  <a:pt x="12" y="215"/>
                </a:lnTo>
                <a:lnTo>
                  <a:pt x="10" y="217"/>
                </a:lnTo>
                <a:lnTo>
                  <a:pt x="8" y="222"/>
                </a:lnTo>
                <a:lnTo>
                  <a:pt x="6" y="224"/>
                </a:lnTo>
                <a:lnTo>
                  <a:pt x="4" y="226"/>
                </a:lnTo>
                <a:lnTo>
                  <a:pt x="2" y="228"/>
                </a:lnTo>
                <a:lnTo>
                  <a:pt x="0" y="232"/>
                </a:lnTo>
                <a:lnTo>
                  <a:pt x="0" y="238"/>
                </a:lnTo>
                <a:lnTo>
                  <a:pt x="0" y="238"/>
                </a:lnTo>
                <a:lnTo>
                  <a:pt x="0" y="238"/>
                </a:lnTo>
                <a:lnTo>
                  <a:pt x="4" y="238"/>
                </a:lnTo>
                <a:lnTo>
                  <a:pt x="6" y="238"/>
                </a:lnTo>
                <a:lnTo>
                  <a:pt x="12" y="238"/>
                </a:lnTo>
                <a:lnTo>
                  <a:pt x="14" y="238"/>
                </a:lnTo>
                <a:lnTo>
                  <a:pt x="16" y="238"/>
                </a:lnTo>
                <a:lnTo>
                  <a:pt x="19" y="238"/>
                </a:lnTo>
                <a:lnTo>
                  <a:pt x="21" y="238"/>
                </a:lnTo>
                <a:lnTo>
                  <a:pt x="23" y="238"/>
                </a:lnTo>
                <a:lnTo>
                  <a:pt x="25" y="238"/>
                </a:lnTo>
                <a:lnTo>
                  <a:pt x="27" y="238"/>
                </a:lnTo>
                <a:lnTo>
                  <a:pt x="29" y="238"/>
                </a:lnTo>
                <a:lnTo>
                  <a:pt x="31" y="238"/>
                </a:lnTo>
                <a:lnTo>
                  <a:pt x="33" y="238"/>
                </a:lnTo>
                <a:lnTo>
                  <a:pt x="35" y="236"/>
                </a:lnTo>
                <a:lnTo>
                  <a:pt x="35" y="234"/>
                </a:lnTo>
                <a:lnTo>
                  <a:pt x="35" y="234"/>
                </a:lnTo>
                <a:lnTo>
                  <a:pt x="35" y="232"/>
                </a:lnTo>
                <a:lnTo>
                  <a:pt x="35" y="232"/>
                </a:lnTo>
                <a:lnTo>
                  <a:pt x="35" y="232"/>
                </a:lnTo>
                <a:lnTo>
                  <a:pt x="38" y="230"/>
                </a:lnTo>
                <a:lnTo>
                  <a:pt x="38" y="230"/>
                </a:lnTo>
                <a:lnTo>
                  <a:pt x="38" y="228"/>
                </a:lnTo>
                <a:lnTo>
                  <a:pt x="40" y="228"/>
                </a:lnTo>
                <a:lnTo>
                  <a:pt x="40" y="228"/>
                </a:lnTo>
                <a:lnTo>
                  <a:pt x="40" y="226"/>
                </a:lnTo>
                <a:lnTo>
                  <a:pt x="42" y="226"/>
                </a:lnTo>
                <a:lnTo>
                  <a:pt x="42" y="224"/>
                </a:lnTo>
                <a:lnTo>
                  <a:pt x="42" y="224"/>
                </a:lnTo>
                <a:lnTo>
                  <a:pt x="42" y="222"/>
                </a:lnTo>
                <a:lnTo>
                  <a:pt x="42" y="217"/>
                </a:lnTo>
                <a:lnTo>
                  <a:pt x="42" y="215"/>
                </a:lnTo>
                <a:lnTo>
                  <a:pt x="44" y="215"/>
                </a:lnTo>
                <a:lnTo>
                  <a:pt x="44" y="213"/>
                </a:lnTo>
                <a:lnTo>
                  <a:pt x="44" y="209"/>
                </a:lnTo>
                <a:lnTo>
                  <a:pt x="44" y="207"/>
                </a:lnTo>
                <a:lnTo>
                  <a:pt x="46" y="205"/>
                </a:lnTo>
                <a:lnTo>
                  <a:pt x="46" y="205"/>
                </a:lnTo>
                <a:lnTo>
                  <a:pt x="46" y="203"/>
                </a:lnTo>
                <a:lnTo>
                  <a:pt x="48" y="203"/>
                </a:lnTo>
                <a:lnTo>
                  <a:pt x="48" y="200"/>
                </a:lnTo>
                <a:lnTo>
                  <a:pt x="50" y="200"/>
                </a:lnTo>
                <a:lnTo>
                  <a:pt x="50" y="200"/>
                </a:lnTo>
                <a:lnTo>
                  <a:pt x="52" y="200"/>
                </a:lnTo>
                <a:lnTo>
                  <a:pt x="54" y="198"/>
                </a:lnTo>
                <a:lnTo>
                  <a:pt x="54" y="198"/>
                </a:lnTo>
                <a:lnTo>
                  <a:pt x="57" y="198"/>
                </a:lnTo>
                <a:lnTo>
                  <a:pt x="57" y="196"/>
                </a:lnTo>
                <a:lnTo>
                  <a:pt x="59" y="194"/>
                </a:lnTo>
                <a:lnTo>
                  <a:pt x="59" y="194"/>
                </a:lnTo>
                <a:lnTo>
                  <a:pt x="59" y="192"/>
                </a:lnTo>
                <a:lnTo>
                  <a:pt x="61" y="190"/>
                </a:lnTo>
                <a:lnTo>
                  <a:pt x="61" y="190"/>
                </a:lnTo>
                <a:lnTo>
                  <a:pt x="61" y="190"/>
                </a:lnTo>
                <a:lnTo>
                  <a:pt x="63" y="188"/>
                </a:lnTo>
                <a:lnTo>
                  <a:pt x="65" y="188"/>
                </a:lnTo>
                <a:lnTo>
                  <a:pt x="65" y="188"/>
                </a:lnTo>
                <a:lnTo>
                  <a:pt x="67" y="186"/>
                </a:lnTo>
                <a:lnTo>
                  <a:pt x="67" y="186"/>
                </a:lnTo>
                <a:lnTo>
                  <a:pt x="69" y="186"/>
                </a:lnTo>
                <a:lnTo>
                  <a:pt x="69" y="184"/>
                </a:lnTo>
                <a:lnTo>
                  <a:pt x="69" y="181"/>
                </a:lnTo>
                <a:lnTo>
                  <a:pt x="71" y="179"/>
                </a:lnTo>
                <a:lnTo>
                  <a:pt x="71" y="177"/>
                </a:lnTo>
                <a:lnTo>
                  <a:pt x="71" y="175"/>
                </a:lnTo>
                <a:lnTo>
                  <a:pt x="71" y="173"/>
                </a:lnTo>
                <a:lnTo>
                  <a:pt x="73" y="171"/>
                </a:lnTo>
                <a:lnTo>
                  <a:pt x="73" y="171"/>
                </a:lnTo>
                <a:lnTo>
                  <a:pt x="73" y="169"/>
                </a:lnTo>
                <a:lnTo>
                  <a:pt x="73" y="169"/>
                </a:lnTo>
                <a:lnTo>
                  <a:pt x="73" y="167"/>
                </a:lnTo>
                <a:lnTo>
                  <a:pt x="73" y="167"/>
                </a:lnTo>
                <a:lnTo>
                  <a:pt x="73" y="167"/>
                </a:lnTo>
                <a:lnTo>
                  <a:pt x="76" y="165"/>
                </a:lnTo>
                <a:lnTo>
                  <a:pt x="76" y="165"/>
                </a:lnTo>
                <a:lnTo>
                  <a:pt x="78" y="165"/>
                </a:lnTo>
                <a:lnTo>
                  <a:pt x="80" y="165"/>
                </a:lnTo>
                <a:lnTo>
                  <a:pt x="80" y="165"/>
                </a:lnTo>
                <a:lnTo>
                  <a:pt x="80" y="162"/>
                </a:lnTo>
                <a:lnTo>
                  <a:pt x="80" y="162"/>
                </a:lnTo>
                <a:lnTo>
                  <a:pt x="82" y="160"/>
                </a:lnTo>
                <a:lnTo>
                  <a:pt x="82" y="160"/>
                </a:lnTo>
                <a:lnTo>
                  <a:pt x="82" y="158"/>
                </a:lnTo>
                <a:lnTo>
                  <a:pt x="82" y="158"/>
                </a:lnTo>
                <a:lnTo>
                  <a:pt x="84" y="158"/>
                </a:lnTo>
                <a:lnTo>
                  <a:pt x="84" y="156"/>
                </a:lnTo>
                <a:lnTo>
                  <a:pt x="86" y="156"/>
                </a:lnTo>
                <a:lnTo>
                  <a:pt x="86" y="154"/>
                </a:lnTo>
                <a:lnTo>
                  <a:pt x="86" y="154"/>
                </a:lnTo>
                <a:lnTo>
                  <a:pt x="86" y="152"/>
                </a:lnTo>
                <a:lnTo>
                  <a:pt x="84" y="152"/>
                </a:lnTo>
                <a:lnTo>
                  <a:pt x="86" y="152"/>
                </a:lnTo>
                <a:lnTo>
                  <a:pt x="88" y="150"/>
                </a:lnTo>
                <a:lnTo>
                  <a:pt x="90" y="150"/>
                </a:lnTo>
                <a:lnTo>
                  <a:pt x="92" y="150"/>
                </a:lnTo>
                <a:lnTo>
                  <a:pt x="92" y="150"/>
                </a:lnTo>
                <a:lnTo>
                  <a:pt x="95" y="150"/>
                </a:lnTo>
                <a:lnTo>
                  <a:pt x="97" y="150"/>
                </a:lnTo>
                <a:lnTo>
                  <a:pt x="97" y="150"/>
                </a:lnTo>
                <a:lnTo>
                  <a:pt x="99" y="150"/>
                </a:lnTo>
                <a:lnTo>
                  <a:pt x="101" y="152"/>
                </a:lnTo>
                <a:lnTo>
                  <a:pt x="103" y="152"/>
                </a:lnTo>
                <a:lnTo>
                  <a:pt x="103" y="152"/>
                </a:lnTo>
                <a:lnTo>
                  <a:pt x="103" y="152"/>
                </a:lnTo>
                <a:lnTo>
                  <a:pt x="105" y="152"/>
                </a:lnTo>
                <a:lnTo>
                  <a:pt x="105" y="152"/>
                </a:lnTo>
                <a:lnTo>
                  <a:pt x="105" y="152"/>
                </a:lnTo>
                <a:lnTo>
                  <a:pt x="107" y="152"/>
                </a:lnTo>
                <a:lnTo>
                  <a:pt x="109" y="152"/>
                </a:lnTo>
                <a:lnTo>
                  <a:pt x="109" y="152"/>
                </a:lnTo>
                <a:lnTo>
                  <a:pt x="111" y="152"/>
                </a:lnTo>
                <a:lnTo>
                  <a:pt x="111" y="150"/>
                </a:lnTo>
                <a:lnTo>
                  <a:pt x="114" y="148"/>
                </a:lnTo>
                <a:lnTo>
                  <a:pt x="116" y="148"/>
                </a:lnTo>
                <a:lnTo>
                  <a:pt x="116" y="148"/>
                </a:lnTo>
                <a:lnTo>
                  <a:pt x="116" y="148"/>
                </a:lnTo>
                <a:lnTo>
                  <a:pt x="118" y="148"/>
                </a:lnTo>
                <a:lnTo>
                  <a:pt x="120" y="148"/>
                </a:lnTo>
                <a:lnTo>
                  <a:pt x="122" y="148"/>
                </a:lnTo>
                <a:lnTo>
                  <a:pt x="122" y="148"/>
                </a:lnTo>
                <a:lnTo>
                  <a:pt x="124" y="148"/>
                </a:lnTo>
                <a:lnTo>
                  <a:pt x="124" y="148"/>
                </a:lnTo>
                <a:lnTo>
                  <a:pt x="124" y="145"/>
                </a:lnTo>
                <a:lnTo>
                  <a:pt x="124" y="145"/>
                </a:lnTo>
                <a:lnTo>
                  <a:pt x="124" y="143"/>
                </a:lnTo>
                <a:lnTo>
                  <a:pt x="124" y="143"/>
                </a:lnTo>
                <a:lnTo>
                  <a:pt x="124" y="143"/>
                </a:lnTo>
                <a:lnTo>
                  <a:pt x="124" y="141"/>
                </a:lnTo>
                <a:lnTo>
                  <a:pt x="124" y="141"/>
                </a:lnTo>
                <a:lnTo>
                  <a:pt x="124" y="139"/>
                </a:lnTo>
                <a:lnTo>
                  <a:pt x="124" y="139"/>
                </a:lnTo>
                <a:lnTo>
                  <a:pt x="124" y="139"/>
                </a:lnTo>
                <a:lnTo>
                  <a:pt x="126" y="139"/>
                </a:lnTo>
                <a:lnTo>
                  <a:pt x="126" y="135"/>
                </a:lnTo>
                <a:lnTo>
                  <a:pt x="126" y="131"/>
                </a:lnTo>
                <a:lnTo>
                  <a:pt x="126" y="129"/>
                </a:lnTo>
                <a:lnTo>
                  <a:pt x="126" y="124"/>
                </a:lnTo>
                <a:lnTo>
                  <a:pt x="126" y="122"/>
                </a:lnTo>
                <a:lnTo>
                  <a:pt x="126" y="122"/>
                </a:lnTo>
                <a:lnTo>
                  <a:pt x="126" y="120"/>
                </a:lnTo>
                <a:lnTo>
                  <a:pt x="128" y="120"/>
                </a:lnTo>
                <a:lnTo>
                  <a:pt x="130" y="118"/>
                </a:lnTo>
                <a:lnTo>
                  <a:pt x="130" y="118"/>
                </a:lnTo>
                <a:lnTo>
                  <a:pt x="133" y="116"/>
                </a:lnTo>
                <a:lnTo>
                  <a:pt x="137" y="114"/>
                </a:lnTo>
                <a:lnTo>
                  <a:pt x="137" y="114"/>
                </a:lnTo>
                <a:lnTo>
                  <a:pt x="141" y="112"/>
                </a:lnTo>
                <a:lnTo>
                  <a:pt x="141" y="110"/>
                </a:lnTo>
                <a:lnTo>
                  <a:pt x="143" y="110"/>
                </a:lnTo>
                <a:lnTo>
                  <a:pt x="145" y="110"/>
                </a:lnTo>
                <a:lnTo>
                  <a:pt x="145" y="107"/>
                </a:lnTo>
                <a:lnTo>
                  <a:pt x="147" y="107"/>
                </a:lnTo>
                <a:lnTo>
                  <a:pt x="149" y="105"/>
                </a:lnTo>
                <a:lnTo>
                  <a:pt x="149" y="105"/>
                </a:lnTo>
                <a:lnTo>
                  <a:pt x="149" y="105"/>
                </a:lnTo>
                <a:lnTo>
                  <a:pt x="154" y="107"/>
                </a:lnTo>
                <a:lnTo>
                  <a:pt x="156" y="107"/>
                </a:lnTo>
                <a:lnTo>
                  <a:pt x="158" y="107"/>
                </a:lnTo>
                <a:lnTo>
                  <a:pt x="158" y="107"/>
                </a:lnTo>
                <a:lnTo>
                  <a:pt x="158" y="107"/>
                </a:lnTo>
                <a:lnTo>
                  <a:pt x="158" y="105"/>
                </a:lnTo>
                <a:lnTo>
                  <a:pt x="160" y="105"/>
                </a:lnTo>
                <a:lnTo>
                  <a:pt x="160" y="103"/>
                </a:lnTo>
                <a:lnTo>
                  <a:pt x="160" y="103"/>
                </a:lnTo>
                <a:lnTo>
                  <a:pt x="160" y="103"/>
                </a:lnTo>
                <a:lnTo>
                  <a:pt x="160" y="103"/>
                </a:lnTo>
                <a:lnTo>
                  <a:pt x="162" y="103"/>
                </a:lnTo>
                <a:lnTo>
                  <a:pt x="164" y="103"/>
                </a:lnTo>
                <a:lnTo>
                  <a:pt x="164" y="103"/>
                </a:lnTo>
                <a:lnTo>
                  <a:pt x="166" y="103"/>
                </a:lnTo>
                <a:lnTo>
                  <a:pt x="171" y="101"/>
                </a:lnTo>
                <a:lnTo>
                  <a:pt x="173" y="101"/>
                </a:lnTo>
                <a:lnTo>
                  <a:pt x="175" y="101"/>
                </a:lnTo>
                <a:lnTo>
                  <a:pt x="177" y="99"/>
                </a:lnTo>
                <a:lnTo>
                  <a:pt x="179" y="97"/>
                </a:lnTo>
                <a:lnTo>
                  <a:pt x="181" y="95"/>
                </a:lnTo>
                <a:lnTo>
                  <a:pt x="183" y="93"/>
                </a:lnTo>
                <a:lnTo>
                  <a:pt x="185" y="91"/>
                </a:lnTo>
                <a:lnTo>
                  <a:pt x="187" y="91"/>
                </a:lnTo>
                <a:lnTo>
                  <a:pt x="190" y="91"/>
                </a:lnTo>
                <a:lnTo>
                  <a:pt x="192" y="88"/>
                </a:lnTo>
                <a:lnTo>
                  <a:pt x="196" y="86"/>
                </a:lnTo>
                <a:lnTo>
                  <a:pt x="198" y="84"/>
                </a:lnTo>
                <a:lnTo>
                  <a:pt x="200" y="84"/>
                </a:lnTo>
                <a:lnTo>
                  <a:pt x="202" y="84"/>
                </a:lnTo>
                <a:lnTo>
                  <a:pt x="202" y="84"/>
                </a:lnTo>
                <a:lnTo>
                  <a:pt x="202" y="84"/>
                </a:lnTo>
                <a:lnTo>
                  <a:pt x="202" y="82"/>
                </a:lnTo>
                <a:lnTo>
                  <a:pt x="202" y="82"/>
                </a:lnTo>
                <a:lnTo>
                  <a:pt x="202" y="80"/>
                </a:lnTo>
                <a:lnTo>
                  <a:pt x="200" y="80"/>
                </a:lnTo>
                <a:lnTo>
                  <a:pt x="200" y="80"/>
                </a:lnTo>
                <a:lnTo>
                  <a:pt x="200" y="80"/>
                </a:lnTo>
                <a:lnTo>
                  <a:pt x="200" y="80"/>
                </a:lnTo>
                <a:lnTo>
                  <a:pt x="200" y="78"/>
                </a:lnTo>
                <a:lnTo>
                  <a:pt x="200" y="78"/>
                </a:lnTo>
                <a:lnTo>
                  <a:pt x="200" y="76"/>
                </a:lnTo>
                <a:lnTo>
                  <a:pt x="200" y="74"/>
                </a:lnTo>
                <a:lnTo>
                  <a:pt x="200" y="74"/>
                </a:lnTo>
                <a:lnTo>
                  <a:pt x="200" y="74"/>
                </a:lnTo>
                <a:lnTo>
                  <a:pt x="200" y="72"/>
                </a:lnTo>
                <a:lnTo>
                  <a:pt x="200" y="72"/>
                </a:lnTo>
                <a:lnTo>
                  <a:pt x="202" y="72"/>
                </a:lnTo>
                <a:lnTo>
                  <a:pt x="204" y="72"/>
                </a:lnTo>
                <a:lnTo>
                  <a:pt x="206" y="72"/>
                </a:lnTo>
                <a:lnTo>
                  <a:pt x="213" y="69"/>
                </a:lnTo>
                <a:lnTo>
                  <a:pt x="213" y="69"/>
                </a:lnTo>
                <a:lnTo>
                  <a:pt x="213" y="67"/>
                </a:lnTo>
                <a:lnTo>
                  <a:pt x="213" y="65"/>
                </a:lnTo>
                <a:lnTo>
                  <a:pt x="215" y="65"/>
                </a:lnTo>
                <a:lnTo>
                  <a:pt x="215" y="65"/>
                </a:lnTo>
                <a:lnTo>
                  <a:pt x="217" y="65"/>
                </a:lnTo>
                <a:lnTo>
                  <a:pt x="219" y="65"/>
                </a:lnTo>
                <a:lnTo>
                  <a:pt x="221" y="65"/>
                </a:lnTo>
                <a:lnTo>
                  <a:pt x="223" y="65"/>
                </a:lnTo>
                <a:lnTo>
                  <a:pt x="228" y="65"/>
                </a:lnTo>
                <a:lnTo>
                  <a:pt x="230" y="65"/>
                </a:lnTo>
                <a:lnTo>
                  <a:pt x="234" y="65"/>
                </a:lnTo>
                <a:lnTo>
                  <a:pt x="236" y="65"/>
                </a:lnTo>
                <a:lnTo>
                  <a:pt x="238" y="65"/>
                </a:lnTo>
                <a:lnTo>
                  <a:pt x="240" y="65"/>
                </a:lnTo>
                <a:lnTo>
                  <a:pt x="240" y="63"/>
                </a:lnTo>
                <a:lnTo>
                  <a:pt x="238" y="61"/>
                </a:lnTo>
                <a:lnTo>
                  <a:pt x="240" y="61"/>
                </a:lnTo>
                <a:lnTo>
                  <a:pt x="240" y="59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16" name="Freeform 516"/>
          <p:cNvSpPr>
            <a:spLocks/>
          </p:cNvSpPr>
          <p:nvPr/>
        </p:nvSpPr>
        <p:spPr bwMode="auto">
          <a:xfrm>
            <a:off x="4611687" y="3522663"/>
            <a:ext cx="381000" cy="355600"/>
          </a:xfrm>
          <a:custGeom>
            <a:avLst/>
            <a:gdLst>
              <a:gd name="T0" fmla="*/ 234 w 240"/>
              <a:gd name="T1" fmla="*/ 19 h 224"/>
              <a:gd name="T2" fmla="*/ 219 w 240"/>
              <a:gd name="T3" fmla="*/ 17 h 224"/>
              <a:gd name="T4" fmla="*/ 209 w 240"/>
              <a:gd name="T5" fmla="*/ 11 h 224"/>
              <a:gd name="T6" fmla="*/ 196 w 240"/>
              <a:gd name="T7" fmla="*/ 4 h 224"/>
              <a:gd name="T8" fmla="*/ 183 w 240"/>
              <a:gd name="T9" fmla="*/ 7 h 224"/>
              <a:gd name="T10" fmla="*/ 162 w 240"/>
              <a:gd name="T11" fmla="*/ 19 h 224"/>
              <a:gd name="T12" fmla="*/ 164 w 240"/>
              <a:gd name="T13" fmla="*/ 32 h 224"/>
              <a:gd name="T14" fmla="*/ 158 w 240"/>
              <a:gd name="T15" fmla="*/ 47 h 224"/>
              <a:gd name="T16" fmla="*/ 141 w 240"/>
              <a:gd name="T17" fmla="*/ 47 h 224"/>
              <a:gd name="T18" fmla="*/ 114 w 240"/>
              <a:gd name="T19" fmla="*/ 34 h 224"/>
              <a:gd name="T20" fmla="*/ 95 w 240"/>
              <a:gd name="T21" fmla="*/ 28 h 224"/>
              <a:gd name="T22" fmla="*/ 90 w 240"/>
              <a:gd name="T23" fmla="*/ 15 h 224"/>
              <a:gd name="T24" fmla="*/ 74 w 240"/>
              <a:gd name="T25" fmla="*/ 9 h 224"/>
              <a:gd name="T26" fmla="*/ 57 w 240"/>
              <a:gd name="T27" fmla="*/ 4 h 224"/>
              <a:gd name="T28" fmla="*/ 36 w 240"/>
              <a:gd name="T29" fmla="*/ 2 h 224"/>
              <a:gd name="T30" fmla="*/ 31 w 240"/>
              <a:gd name="T31" fmla="*/ 7 h 224"/>
              <a:gd name="T32" fmla="*/ 31 w 240"/>
              <a:gd name="T33" fmla="*/ 15 h 224"/>
              <a:gd name="T34" fmla="*/ 21 w 240"/>
              <a:gd name="T35" fmla="*/ 21 h 224"/>
              <a:gd name="T36" fmla="*/ 14 w 240"/>
              <a:gd name="T37" fmla="*/ 26 h 224"/>
              <a:gd name="T38" fmla="*/ 12 w 240"/>
              <a:gd name="T39" fmla="*/ 34 h 224"/>
              <a:gd name="T40" fmla="*/ 12 w 240"/>
              <a:gd name="T41" fmla="*/ 42 h 224"/>
              <a:gd name="T42" fmla="*/ 4 w 240"/>
              <a:gd name="T43" fmla="*/ 49 h 224"/>
              <a:gd name="T44" fmla="*/ 4 w 240"/>
              <a:gd name="T45" fmla="*/ 57 h 224"/>
              <a:gd name="T46" fmla="*/ 6 w 240"/>
              <a:gd name="T47" fmla="*/ 68 h 224"/>
              <a:gd name="T48" fmla="*/ 8 w 240"/>
              <a:gd name="T49" fmla="*/ 95 h 224"/>
              <a:gd name="T50" fmla="*/ 8 w 240"/>
              <a:gd name="T51" fmla="*/ 106 h 224"/>
              <a:gd name="T52" fmla="*/ 2 w 240"/>
              <a:gd name="T53" fmla="*/ 116 h 224"/>
              <a:gd name="T54" fmla="*/ 10 w 240"/>
              <a:gd name="T55" fmla="*/ 131 h 224"/>
              <a:gd name="T56" fmla="*/ 14 w 240"/>
              <a:gd name="T57" fmla="*/ 142 h 224"/>
              <a:gd name="T58" fmla="*/ 27 w 240"/>
              <a:gd name="T59" fmla="*/ 146 h 224"/>
              <a:gd name="T60" fmla="*/ 38 w 240"/>
              <a:gd name="T61" fmla="*/ 157 h 224"/>
              <a:gd name="T62" fmla="*/ 65 w 240"/>
              <a:gd name="T63" fmla="*/ 167 h 224"/>
              <a:gd name="T64" fmla="*/ 80 w 240"/>
              <a:gd name="T65" fmla="*/ 171 h 224"/>
              <a:gd name="T66" fmla="*/ 101 w 240"/>
              <a:gd name="T67" fmla="*/ 161 h 224"/>
              <a:gd name="T68" fmla="*/ 135 w 240"/>
              <a:gd name="T69" fmla="*/ 178 h 224"/>
              <a:gd name="T70" fmla="*/ 173 w 240"/>
              <a:gd name="T71" fmla="*/ 197 h 224"/>
              <a:gd name="T72" fmla="*/ 209 w 240"/>
              <a:gd name="T73" fmla="*/ 216 h 224"/>
              <a:gd name="T74" fmla="*/ 223 w 240"/>
              <a:gd name="T75" fmla="*/ 218 h 224"/>
              <a:gd name="T76" fmla="*/ 238 w 240"/>
              <a:gd name="T77" fmla="*/ 216 h 224"/>
              <a:gd name="T78" fmla="*/ 238 w 240"/>
              <a:gd name="T79" fmla="*/ 207 h 224"/>
              <a:gd name="T80" fmla="*/ 238 w 240"/>
              <a:gd name="T81" fmla="*/ 178 h 224"/>
              <a:gd name="T82" fmla="*/ 238 w 240"/>
              <a:gd name="T83" fmla="*/ 159 h 224"/>
              <a:gd name="T84" fmla="*/ 238 w 240"/>
              <a:gd name="T85" fmla="*/ 142 h 224"/>
              <a:gd name="T86" fmla="*/ 238 w 240"/>
              <a:gd name="T87" fmla="*/ 123 h 224"/>
              <a:gd name="T88" fmla="*/ 238 w 240"/>
              <a:gd name="T89" fmla="*/ 104 h 224"/>
              <a:gd name="T90" fmla="*/ 238 w 240"/>
              <a:gd name="T91" fmla="*/ 87 h 224"/>
              <a:gd name="T92" fmla="*/ 238 w 240"/>
              <a:gd name="T93" fmla="*/ 68 h 224"/>
              <a:gd name="T94" fmla="*/ 236 w 240"/>
              <a:gd name="T95" fmla="*/ 55 h 224"/>
              <a:gd name="T96" fmla="*/ 238 w 240"/>
              <a:gd name="T97" fmla="*/ 45 h 224"/>
              <a:gd name="T98" fmla="*/ 236 w 240"/>
              <a:gd name="T99" fmla="*/ 34 h 224"/>
              <a:gd name="T100" fmla="*/ 240 w 240"/>
              <a:gd name="T101" fmla="*/ 28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40" h="224">
                <a:moveTo>
                  <a:pt x="240" y="26"/>
                </a:moveTo>
                <a:lnTo>
                  <a:pt x="238" y="23"/>
                </a:lnTo>
                <a:lnTo>
                  <a:pt x="238" y="21"/>
                </a:lnTo>
                <a:lnTo>
                  <a:pt x="236" y="21"/>
                </a:lnTo>
                <a:lnTo>
                  <a:pt x="234" y="19"/>
                </a:lnTo>
                <a:lnTo>
                  <a:pt x="230" y="21"/>
                </a:lnTo>
                <a:lnTo>
                  <a:pt x="226" y="21"/>
                </a:lnTo>
                <a:lnTo>
                  <a:pt x="223" y="19"/>
                </a:lnTo>
                <a:lnTo>
                  <a:pt x="221" y="19"/>
                </a:lnTo>
                <a:lnTo>
                  <a:pt x="219" y="17"/>
                </a:lnTo>
                <a:lnTo>
                  <a:pt x="213" y="17"/>
                </a:lnTo>
                <a:lnTo>
                  <a:pt x="209" y="15"/>
                </a:lnTo>
                <a:lnTo>
                  <a:pt x="209" y="13"/>
                </a:lnTo>
                <a:lnTo>
                  <a:pt x="211" y="13"/>
                </a:lnTo>
                <a:lnTo>
                  <a:pt x="209" y="11"/>
                </a:lnTo>
                <a:lnTo>
                  <a:pt x="207" y="9"/>
                </a:lnTo>
                <a:lnTo>
                  <a:pt x="204" y="9"/>
                </a:lnTo>
                <a:lnTo>
                  <a:pt x="200" y="7"/>
                </a:lnTo>
                <a:lnTo>
                  <a:pt x="198" y="7"/>
                </a:lnTo>
                <a:lnTo>
                  <a:pt x="196" y="4"/>
                </a:lnTo>
                <a:lnTo>
                  <a:pt x="190" y="4"/>
                </a:lnTo>
                <a:lnTo>
                  <a:pt x="188" y="4"/>
                </a:lnTo>
                <a:lnTo>
                  <a:pt x="188" y="4"/>
                </a:lnTo>
                <a:lnTo>
                  <a:pt x="183" y="7"/>
                </a:lnTo>
                <a:lnTo>
                  <a:pt x="183" y="7"/>
                </a:lnTo>
                <a:lnTo>
                  <a:pt x="179" y="7"/>
                </a:lnTo>
                <a:lnTo>
                  <a:pt x="173" y="11"/>
                </a:lnTo>
                <a:lnTo>
                  <a:pt x="169" y="13"/>
                </a:lnTo>
                <a:lnTo>
                  <a:pt x="164" y="17"/>
                </a:lnTo>
                <a:lnTo>
                  <a:pt x="162" y="19"/>
                </a:lnTo>
                <a:lnTo>
                  <a:pt x="162" y="21"/>
                </a:lnTo>
                <a:lnTo>
                  <a:pt x="160" y="23"/>
                </a:lnTo>
                <a:lnTo>
                  <a:pt x="162" y="28"/>
                </a:lnTo>
                <a:lnTo>
                  <a:pt x="162" y="30"/>
                </a:lnTo>
                <a:lnTo>
                  <a:pt x="164" y="32"/>
                </a:lnTo>
                <a:lnTo>
                  <a:pt x="164" y="34"/>
                </a:lnTo>
                <a:lnTo>
                  <a:pt x="164" y="36"/>
                </a:lnTo>
                <a:lnTo>
                  <a:pt x="164" y="38"/>
                </a:lnTo>
                <a:lnTo>
                  <a:pt x="162" y="40"/>
                </a:lnTo>
                <a:lnTo>
                  <a:pt x="158" y="47"/>
                </a:lnTo>
                <a:lnTo>
                  <a:pt x="156" y="47"/>
                </a:lnTo>
                <a:lnTo>
                  <a:pt x="152" y="49"/>
                </a:lnTo>
                <a:lnTo>
                  <a:pt x="150" y="49"/>
                </a:lnTo>
                <a:lnTo>
                  <a:pt x="145" y="49"/>
                </a:lnTo>
                <a:lnTo>
                  <a:pt x="141" y="47"/>
                </a:lnTo>
                <a:lnTo>
                  <a:pt x="135" y="40"/>
                </a:lnTo>
                <a:lnTo>
                  <a:pt x="131" y="40"/>
                </a:lnTo>
                <a:lnTo>
                  <a:pt x="128" y="38"/>
                </a:lnTo>
                <a:lnTo>
                  <a:pt x="122" y="36"/>
                </a:lnTo>
                <a:lnTo>
                  <a:pt x="114" y="34"/>
                </a:lnTo>
                <a:lnTo>
                  <a:pt x="107" y="34"/>
                </a:lnTo>
                <a:lnTo>
                  <a:pt x="103" y="32"/>
                </a:lnTo>
                <a:lnTo>
                  <a:pt x="99" y="32"/>
                </a:lnTo>
                <a:lnTo>
                  <a:pt x="97" y="30"/>
                </a:lnTo>
                <a:lnTo>
                  <a:pt x="95" y="28"/>
                </a:lnTo>
                <a:lnTo>
                  <a:pt x="93" y="26"/>
                </a:lnTo>
                <a:lnTo>
                  <a:pt x="93" y="23"/>
                </a:lnTo>
                <a:lnTo>
                  <a:pt x="93" y="21"/>
                </a:lnTo>
                <a:lnTo>
                  <a:pt x="93" y="17"/>
                </a:lnTo>
                <a:lnTo>
                  <a:pt x="90" y="15"/>
                </a:lnTo>
                <a:lnTo>
                  <a:pt x="88" y="13"/>
                </a:lnTo>
                <a:lnTo>
                  <a:pt x="78" y="13"/>
                </a:lnTo>
                <a:lnTo>
                  <a:pt x="78" y="11"/>
                </a:lnTo>
                <a:lnTo>
                  <a:pt x="74" y="9"/>
                </a:lnTo>
                <a:lnTo>
                  <a:pt x="74" y="9"/>
                </a:lnTo>
                <a:lnTo>
                  <a:pt x="67" y="7"/>
                </a:lnTo>
                <a:lnTo>
                  <a:pt x="65" y="7"/>
                </a:lnTo>
                <a:lnTo>
                  <a:pt x="63" y="7"/>
                </a:lnTo>
                <a:lnTo>
                  <a:pt x="61" y="4"/>
                </a:lnTo>
                <a:lnTo>
                  <a:pt x="57" y="4"/>
                </a:lnTo>
                <a:lnTo>
                  <a:pt x="52" y="7"/>
                </a:lnTo>
                <a:lnTo>
                  <a:pt x="46" y="7"/>
                </a:lnTo>
                <a:lnTo>
                  <a:pt x="44" y="7"/>
                </a:lnTo>
                <a:lnTo>
                  <a:pt x="38" y="2"/>
                </a:lnTo>
                <a:lnTo>
                  <a:pt x="36" y="2"/>
                </a:lnTo>
                <a:lnTo>
                  <a:pt x="33" y="0"/>
                </a:lnTo>
                <a:lnTo>
                  <a:pt x="33" y="0"/>
                </a:lnTo>
                <a:lnTo>
                  <a:pt x="31" y="4"/>
                </a:lnTo>
                <a:lnTo>
                  <a:pt x="31" y="4"/>
                </a:lnTo>
                <a:lnTo>
                  <a:pt x="31" y="7"/>
                </a:lnTo>
                <a:lnTo>
                  <a:pt x="31" y="9"/>
                </a:lnTo>
                <a:lnTo>
                  <a:pt x="33" y="11"/>
                </a:lnTo>
                <a:lnTo>
                  <a:pt x="33" y="13"/>
                </a:lnTo>
                <a:lnTo>
                  <a:pt x="33" y="13"/>
                </a:lnTo>
                <a:lnTo>
                  <a:pt x="31" y="15"/>
                </a:lnTo>
                <a:lnTo>
                  <a:pt x="27" y="17"/>
                </a:lnTo>
                <a:lnTo>
                  <a:pt x="25" y="17"/>
                </a:lnTo>
                <a:lnTo>
                  <a:pt x="23" y="19"/>
                </a:lnTo>
                <a:lnTo>
                  <a:pt x="21" y="19"/>
                </a:lnTo>
                <a:lnTo>
                  <a:pt x="21" y="21"/>
                </a:lnTo>
                <a:lnTo>
                  <a:pt x="19" y="21"/>
                </a:lnTo>
                <a:lnTo>
                  <a:pt x="19" y="23"/>
                </a:lnTo>
                <a:lnTo>
                  <a:pt x="19" y="23"/>
                </a:lnTo>
                <a:lnTo>
                  <a:pt x="17" y="26"/>
                </a:lnTo>
                <a:lnTo>
                  <a:pt x="14" y="26"/>
                </a:lnTo>
                <a:lnTo>
                  <a:pt x="14" y="26"/>
                </a:lnTo>
                <a:lnTo>
                  <a:pt x="12" y="28"/>
                </a:lnTo>
                <a:lnTo>
                  <a:pt x="12" y="28"/>
                </a:lnTo>
                <a:lnTo>
                  <a:pt x="12" y="30"/>
                </a:lnTo>
                <a:lnTo>
                  <a:pt x="12" y="34"/>
                </a:lnTo>
                <a:lnTo>
                  <a:pt x="14" y="36"/>
                </a:lnTo>
                <a:lnTo>
                  <a:pt x="14" y="38"/>
                </a:lnTo>
                <a:lnTo>
                  <a:pt x="14" y="40"/>
                </a:lnTo>
                <a:lnTo>
                  <a:pt x="12" y="40"/>
                </a:lnTo>
                <a:lnTo>
                  <a:pt x="12" y="42"/>
                </a:lnTo>
                <a:lnTo>
                  <a:pt x="10" y="45"/>
                </a:lnTo>
                <a:lnTo>
                  <a:pt x="8" y="47"/>
                </a:lnTo>
                <a:lnTo>
                  <a:pt x="8" y="47"/>
                </a:lnTo>
                <a:lnTo>
                  <a:pt x="6" y="49"/>
                </a:lnTo>
                <a:lnTo>
                  <a:pt x="4" y="49"/>
                </a:lnTo>
                <a:lnTo>
                  <a:pt x="2" y="51"/>
                </a:lnTo>
                <a:lnTo>
                  <a:pt x="2" y="51"/>
                </a:lnTo>
                <a:lnTo>
                  <a:pt x="0" y="53"/>
                </a:lnTo>
                <a:lnTo>
                  <a:pt x="0" y="53"/>
                </a:lnTo>
                <a:lnTo>
                  <a:pt x="4" y="57"/>
                </a:lnTo>
                <a:lnTo>
                  <a:pt x="4" y="59"/>
                </a:lnTo>
                <a:lnTo>
                  <a:pt x="4" y="61"/>
                </a:lnTo>
                <a:lnTo>
                  <a:pt x="6" y="64"/>
                </a:lnTo>
                <a:lnTo>
                  <a:pt x="6" y="68"/>
                </a:lnTo>
                <a:lnTo>
                  <a:pt x="6" y="68"/>
                </a:lnTo>
                <a:lnTo>
                  <a:pt x="8" y="72"/>
                </a:lnTo>
                <a:lnTo>
                  <a:pt x="6" y="78"/>
                </a:lnTo>
                <a:lnTo>
                  <a:pt x="8" y="87"/>
                </a:lnTo>
                <a:lnTo>
                  <a:pt x="8" y="91"/>
                </a:lnTo>
                <a:lnTo>
                  <a:pt x="8" y="95"/>
                </a:lnTo>
                <a:lnTo>
                  <a:pt x="6" y="97"/>
                </a:lnTo>
                <a:lnTo>
                  <a:pt x="6" y="99"/>
                </a:lnTo>
                <a:lnTo>
                  <a:pt x="6" y="102"/>
                </a:lnTo>
                <a:lnTo>
                  <a:pt x="8" y="104"/>
                </a:lnTo>
                <a:lnTo>
                  <a:pt x="8" y="106"/>
                </a:lnTo>
                <a:lnTo>
                  <a:pt x="8" y="110"/>
                </a:lnTo>
                <a:lnTo>
                  <a:pt x="8" y="110"/>
                </a:lnTo>
                <a:lnTo>
                  <a:pt x="6" y="112"/>
                </a:lnTo>
                <a:lnTo>
                  <a:pt x="2" y="114"/>
                </a:lnTo>
                <a:lnTo>
                  <a:pt x="2" y="116"/>
                </a:lnTo>
                <a:lnTo>
                  <a:pt x="2" y="116"/>
                </a:lnTo>
                <a:lnTo>
                  <a:pt x="2" y="119"/>
                </a:lnTo>
                <a:lnTo>
                  <a:pt x="4" y="121"/>
                </a:lnTo>
                <a:lnTo>
                  <a:pt x="6" y="125"/>
                </a:lnTo>
                <a:lnTo>
                  <a:pt x="10" y="131"/>
                </a:lnTo>
                <a:lnTo>
                  <a:pt x="10" y="131"/>
                </a:lnTo>
                <a:lnTo>
                  <a:pt x="10" y="135"/>
                </a:lnTo>
                <a:lnTo>
                  <a:pt x="12" y="140"/>
                </a:lnTo>
                <a:lnTo>
                  <a:pt x="12" y="142"/>
                </a:lnTo>
                <a:lnTo>
                  <a:pt x="14" y="142"/>
                </a:lnTo>
                <a:lnTo>
                  <a:pt x="14" y="144"/>
                </a:lnTo>
                <a:lnTo>
                  <a:pt x="17" y="144"/>
                </a:lnTo>
                <a:lnTo>
                  <a:pt x="17" y="144"/>
                </a:lnTo>
                <a:lnTo>
                  <a:pt x="21" y="144"/>
                </a:lnTo>
                <a:lnTo>
                  <a:pt x="27" y="146"/>
                </a:lnTo>
                <a:lnTo>
                  <a:pt x="33" y="146"/>
                </a:lnTo>
                <a:lnTo>
                  <a:pt x="33" y="148"/>
                </a:lnTo>
                <a:lnTo>
                  <a:pt x="36" y="150"/>
                </a:lnTo>
                <a:lnTo>
                  <a:pt x="38" y="154"/>
                </a:lnTo>
                <a:lnTo>
                  <a:pt x="38" y="157"/>
                </a:lnTo>
                <a:lnTo>
                  <a:pt x="40" y="161"/>
                </a:lnTo>
                <a:lnTo>
                  <a:pt x="48" y="161"/>
                </a:lnTo>
                <a:lnTo>
                  <a:pt x="55" y="163"/>
                </a:lnTo>
                <a:lnTo>
                  <a:pt x="63" y="165"/>
                </a:lnTo>
                <a:lnTo>
                  <a:pt x="65" y="167"/>
                </a:lnTo>
                <a:lnTo>
                  <a:pt x="69" y="169"/>
                </a:lnTo>
                <a:lnTo>
                  <a:pt x="74" y="173"/>
                </a:lnTo>
                <a:lnTo>
                  <a:pt x="74" y="173"/>
                </a:lnTo>
                <a:lnTo>
                  <a:pt x="74" y="173"/>
                </a:lnTo>
                <a:lnTo>
                  <a:pt x="80" y="171"/>
                </a:lnTo>
                <a:lnTo>
                  <a:pt x="86" y="167"/>
                </a:lnTo>
                <a:lnTo>
                  <a:pt x="86" y="167"/>
                </a:lnTo>
                <a:lnTo>
                  <a:pt x="90" y="165"/>
                </a:lnTo>
                <a:lnTo>
                  <a:pt x="95" y="163"/>
                </a:lnTo>
                <a:lnTo>
                  <a:pt x="101" y="161"/>
                </a:lnTo>
                <a:lnTo>
                  <a:pt x="105" y="163"/>
                </a:lnTo>
                <a:lnTo>
                  <a:pt x="114" y="167"/>
                </a:lnTo>
                <a:lnTo>
                  <a:pt x="120" y="171"/>
                </a:lnTo>
                <a:lnTo>
                  <a:pt x="128" y="176"/>
                </a:lnTo>
                <a:lnTo>
                  <a:pt x="135" y="178"/>
                </a:lnTo>
                <a:lnTo>
                  <a:pt x="143" y="182"/>
                </a:lnTo>
                <a:lnTo>
                  <a:pt x="150" y="186"/>
                </a:lnTo>
                <a:lnTo>
                  <a:pt x="158" y="190"/>
                </a:lnTo>
                <a:lnTo>
                  <a:pt x="164" y="195"/>
                </a:lnTo>
                <a:lnTo>
                  <a:pt x="173" y="197"/>
                </a:lnTo>
                <a:lnTo>
                  <a:pt x="179" y="201"/>
                </a:lnTo>
                <a:lnTo>
                  <a:pt x="185" y="205"/>
                </a:lnTo>
                <a:lnTo>
                  <a:pt x="194" y="209"/>
                </a:lnTo>
                <a:lnTo>
                  <a:pt x="200" y="211"/>
                </a:lnTo>
                <a:lnTo>
                  <a:pt x="209" y="216"/>
                </a:lnTo>
                <a:lnTo>
                  <a:pt x="215" y="220"/>
                </a:lnTo>
                <a:lnTo>
                  <a:pt x="223" y="224"/>
                </a:lnTo>
                <a:lnTo>
                  <a:pt x="223" y="222"/>
                </a:lnTo>
                <a:lnTo>
                  <a:pt x="223" y="220"/>
                </a:lnTo>
                <a:lnTo>
                  <a:pt x="223" y="218"/>
                </a:lnTo>
                <a:lnTo>
                  <a:pt x="223" y="216"/>
                </a:lnTo>
                <a:lnTo>
                  <a:pt x="228" y="216"/>
                </a:lnTo>
                <a:lnTo>
                  <a:pt x="230" y="216"/>
                </a:lnTo>
                <a:lnTo>
                  <a:pt x="234" y="216"/>
                </a:lnTo>
                <a:lnTo>
                  <a:pt x="238" y="216"/>
                </a:lnTo>
                <a:lnTo>
                  <a:pt x="238" y="216"/>
                </a:lnTo>
                <a:lnTo>
                  <a:pt x="238" y="216"/>
                </a:lnTo>
                <a:lnTo>
                  <a:pt x="238" y="216"/>
                </a:lnTo>
                <a:lnTo>
                  <a:pt x="238" y="216"/>
                </a:lnTo>
                <a:lnTo>
                  <a:pt x="238" y="207"/>
                </a:lnTo>
                <a:lnTo>
                  <a:pt x="238" y="201"/>
                </a:lnTo>
                <a:lnTo>
                  <a:pt x="238" y="192"/>
                </a:lnTo>
                <a:lnTo>
                  <a:pt x="238" y="184"/>
                </a:lnTo>
                <a:lnTo>
                  <a:pt x="238" y="180"/>
                </a:lnTo>
                <a:lnTo>
                  <a:pt x="238" y="178"/>
                </a:lnTo>
                <a:lnTo>
                  <a:pt x="238" y="173"/>
                </a:lnTo>
                <a:lnTo>
                  <a:pt x="238" y="169"/>
                </a:lnTo>
                <a:lnTo>
                  <a:pt x="238" y="167"/>
                </a:lnTo>
                <a:lnTo>
                  <a:pt x="238" y="163"/>
                </a:lnTo>
                <a:lnTo>
                  <a:pt x="238" y="159"/>
                </a:lnTo>
                <a:lnTo>
                  <a:pt x="238" y="154"/>
                </a:lnTo>
                <a:lnTo>
                  <a:pt x="238" y="152"/>
                </a:lnTo>
                <a:lnTo>
                  <a:pt x="238" y="148"/>
                </a:lnTo>
                <a:lnTo>
                  <a:pt x="238" y="144"/>
                </a:lnTo>
                <a:lnTo>
                  <a:pt x="238" y="142"/>
                </a:lnTo>
                <a:lnTo>
                  <a:pt x="238" y="138"/>
                </a:lnTo>
                <a:lnTo>
                  <a:pt x="238" y="133"/>
                </a:lnTo>
                <a:lnTo>
                  <a:pt x="238" y="129"/>
                </a:lnTo>
                <a:lnTo>
                  <a:pt x="238" y="127"/>
                </a:lnTo>
                <a:lnTo>
                  <a:pt x="238" y="123"/>
                </a:lnTo>
                <a:lnTo>
                  <a:pt x="238" y="119"/>
                </a:lnTo>
                <a:lnTo>
                  <a:pt x="238" y="116"/>
                </a:lnTo>
                <a:lnTo>
                  <a:pt x="238" y="112"/>
                </a:lnTo>
                <a:lnTo>
                  <a:pt x="238" y="108"/>
                </a:lnTo>
                <a:lnTo>
                  <a:pt x="238" y="104"/>
                </a:lnTo>
                <a:lnTo>
                  <a:pt x="238" y="102"/>
                </a:lnTo>
                <a:lnTo>
                  <a:pt x="238" y="97"/>
                </a:lnTo>
                <a:lnTo>
                  <a:pt x="238" y="93"/>
                </a:lnTo>
                <a:lnTo>
                  <a:pt x="238" y="89"/>
                </a:lnTo>
                <a:lnTo>
                  <a:pt x="238" y="87"/>
                </a:lnTo>
                <a:lnTo>
                  <a:pt x="238" y="83"/>
                </a:lnTo>
                <a:lnTo>
                  <a:pt x="238" y="78"/>
                </a:lnTo>
                <a:lnTo>
                  <a:pt x="238" y="74"/>
                </a:lnTo>
                <a:lnTo>
                  <a:pt x="238" y="72"/>
                </a:lnTo>
                <a:lnTo>
                  <a:pt x="238" y="68"/>
                </a:lnTo>
                <a:lnTo>
                  <a:pt x="238" y="68"/>
                </a:lnTo>
                <a:lnTo>
                  <a:pt x="238" y="64"/>
                </a:lnTo>
                <a:lnTo>
                  <a:pt x="236" y="61"/>
                </a:lnTo>
                <a:lnTo>
                  <a:pt x="236" y="57"/>
                </a:lnTo>
                <a:lnTo>
                  <a:pt x="236" y="55"/>
                </a:lnTo>
                <a:lnTo>
                  <a:pt x="234" y="51"/>
                </a:lnTo>
                <a:lnTo>
                  <a:pt x="234" y="51"/>
                </a:lnTo>
                <a:lnTo>
                  <a:pt x="234" y="49"/>
                </a:lnTo>
                <a:lnTo>
                  <a:pt x="236" y="47"/>
                </a:lnTo>
                <a:lnTo>
                  <a:pt x="238" y="45"/>
                </a:lnTo>
                <a:lnTo>
                  <a:pt x="238" y="42"/>
                </a:lnTo>
                <a:lnTo>
                  <a:pt x="238" y="40"/>
                </a:lnTo>
                <a:lnTo>
                  <a:pt x="238" y="38"/>
                </a:lnTo>
                <a:lnTo>
                  <a:pt x="236" y="36"/>
                </a:lnTo>
                <a:lnTo>
                  <a:pt x="236" y="34"/>
                </a:lnTo>
                <a:lnTo>
                  <a:pt x="236" y="32"/>
                </a:lnTo>
                <a:lnTo>
                  <a:pt x="238" y="30"/>
                </a:lnTo>
                <a:lnTo>
                  <a:pt x="238" y="28"/>
                </a:lnTo>
                <a:lnTo>
                  <a:pt x="240" y="28"/>
                </a:lnTo>
                <a:lnTo>
                  <a:pt x="240" y="28"/>
                </a:lnTo>
                <a:lnTo>
                  <a:pt x="240" y="26"/>
                </a:lnTo>
                <a:lnTo>
                  <a:pt x="240" y="26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17" name="Freeform 517"/>
          <p:cNvSpPr>
            <a:spLocks/>
          </p:cNvSpPr>
          <p:nvPr/>
        </p:nvSpPr>
        <p:spPr bwMode="auto">
          <a:xfrm>
            <a:off x="4892674" y="2768600"/>
            <a:ext cx="174625" cy="79375"/>
          </a:xfrm>
          <a:custGeom>
            <a:avLst/>
            <a:gdLst>
              <a:gd name="T0" fmla="*/ 110 w 110"/>
              <a:gd name="T1" fmla="*/ 34 h 50"/>
              <a:gd name="T2" fmla="*/ 108 w 110"/>
              <a:gd name="T3" fmla="*/ 29 h 50"/>
              <a:gd name="T4" fmla="*/ 106 w 110"/>
              <a:gd name="T5" fmla="*/ 25 h 50"/>
              <a:gd name="T6" fmla="*/ 101 w 110"/>
              <a:gd name="T7" fmla="*/ 25 h 50"/>
              <a:gd name="T8" fmla="*/ 103 w 110"/>
              <a:gd name="T9" fmla="*/ 21 h 50"/>
              <a:gd name="T10" fmla="*/ 106 w 110"/>
              <a:gd name="T11" fmla="*/ 19 h 50"/>
              <a:gd name="T12" fmla="*/ 103 w 110"/>
              <a:gd name="T13" fmla="*/ 14 h 50"/>
              <a:gd name="T14" fmla="*/ 99 w 110"/>
              <a:gd name="T15" fmla="*/ 10 h 50"/>
              <a:gd name="T16" fmla="*/ 97 w 110"/>
              <a:gd name="T17" fmla="*/ 10 h 50"/>
              <a:gd name="T18" fmla="*/ 91 w 110"/>
              <a:gd name="T19" fmla="*/ 8 h 50"/>
              <a:gd name="T20" fmla="*/ 84 w 110"/>
              <a:gd name="T21" fmla="*/ 10 h 50"/>
              <a:gd name="T22" fmla="*/ 80 w 110"/>
              <a:gd name="T23" fmla="*/ 8 h 50"/>
              <a:gd name="T24" fmla="*/ 76 w 110"/>
              <a:gd name="T25" fmla="*/ 4 h 50"/>
              <a:gd name="T26" fmla="*/ 72 w 110"/>
              <a:gd name="T27" fmla="*/ 2 h 50"/>
              <a:gd name="T28" fmla="*/ 65 w 110"/>
              <a:gd name="T29" fmla="*/ 0 h 50"/>
              <a:gd name="T30" fmla="*/ 65 w 110"/>
              <a:gd name="T31" fmla="*/ 0 h 50"/>
              <a:gd name="T32" fmla="*/ 63 w 110"/>
              <a:gd name="T33" fmla="*/ 0 h 50"/>
              <a:gd name="T34" fmla="*/ 59 w 110"/>
              <a:gd name="T35" fmla="*/ 0 h 50"/>
              <a:gd name="T36" fmla="*/ 51 w 110"/>
              <a:gd name="T37" fmla="*/ 4 h 50"/>
              <a:gd name="T38" fmla="*/ 53 w 110"/>
              <a:gd name="T39" fmla="*/ 14 h 50"/>
              <a:gd name="T40" fmla="*/ 46 w 110"/>
              <a:gd name="T41" fmla="*/ 21 h 50"/>
              <a:gd name="T42" fmla="*/ 36 w 110"/>
              <a:gd name="T43" fmla="*/ 21 h 50"/>
              <a:gd name="T44" fmla="*/ 25 w 110"/>
              <a:gd name="T45" fmla="*/ 8 h 50"/>
              <a:gd name="T46" fmla="*/ 19 w 110"/>
              <a:gd name="T47" fmla="*/ 8 h 50"/>
              <a:gd name="T48" fmla="*/ 8 w 110"/>
              <a:gd name="T49" fmla="*/ 14 h 50"/>
              <a:gd name="T50" fmla="*/ 6 w 110"/>
              <a:gd name="T51" fmla="*/ 21 h 50"/>
              <a:gd name="T52" fmla="*/ 0 w 110"/>
              <a:gd name="T53" fmla="*/ 29 h 50"/>
              <a:gd name="T54" fmla="*/ 6 w 110"/>
              <a:gd name="T55" fmla="*/ 40 h 50"/>
              <a:gd name="T56" fmla="*/ 17 w 110"/>
              <a:gd name="T57" fmla="*/ 36 h 50"/>
              <a:gd name="T58" fmla="*/ 25 w 110"/>
              <a:gd name="T59" fmla="*/ 36 h 50"/>
              <a:gd name="T60" fmla="*/ 30 w 110"/>
              <a:gd name="T61" fmla="*/ 36 h 50"/>
              <a:gd name="T62" fmla="*/ 34 w 110"/>
              <a:gd name="T63" fmla="*/ 36 h 50"/>
              <a:gd name="T64" fmla="*/ 44 w 110"/>
              <a:gd name="T65" fmla="*/ 38 h 50"/>
              <a:gd name="T66" fmla="*/ 53 w 110"/>
              <a:gd name="T67" fmla="*/ 38 h 50"/>
              <a:gd name="T68" fmla="*/ 57 w 110"/>
              <a:gd name="T69" fmla="*/ 36 h 50"/>
              <a:gd name="T70" fmla="*/ 59 w 110"/>
              <a:gd name="T71" fmla="*/ 36 h 50"/>
              <a:gd name="T72" fmla="*/ 65 w 110"/>
              <a:gd name="T73" fmla="*/ 40 h 50"/>
              <a:gd name="T74" fmla="*/ 74 w 110"/>
              <a:gd name="T75" fmla="*/ 44 h 50"/>
              <a:gd name="T76" fmla="*/ 80 w 110"/>
              <a:gd name="T77" fmla="*/ 48 h 50"/>
              <a:gd name="T78" fmla="*/ 84 w 110"/>
              <a:gd name="T79" fmla="*/ 50 h 50"/>
              <a:gd name="T80" fmla="*/ 89 w 110"/>
              <a:gd name="T81" fmla="*/ 50 h 50"/>
              <a:gd name="T82" fmla="*/ 93 w 110"/>
              <a:gd name="T83" fmla="*/ 48 h 50"/>
              <a:gd name="T84" fmla="*/ 99 w 110"/>
              <a:gd name="T85" fmla="*/ 48 h 50"/>
              <a:gd name="T86" fmla="*/ 101 w 110"/>
              <a:gd name="T87" fmla="*/ 46 h 50"/>
              <a:gd name="T88" fmla="*/ 108 w 110"/>
              <a:gd name="T89" fmla="*/ 42 h 50"/>
              <a:gd name="T90" fmla="*/ 110 w 110"/>
              <a:gd name="T91" fmla="*/ 4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0" h="50">
                <a:moveTo>
                  <a:pt x="110" y="38"/>
                </a:moveTo>
                <a:lnTo>
                  <a:pt x="110" y="36"/>
                </a:lnTo>
                <a:lnTo>
                  <a:pt x="110" y="34"/>
                </a:lnTo>
                <a:lnTo>
                  <a:pt x="110" y="31"/>
                </a:lnTo>
                <a:lnTo>
                  <a:pt x="108" y="31"/>
                </a:lnTo>
                <a:lnTo>
                  <a:pt x="108" y="29"/>
                </a:lnTo>
                <a:lnTo>
                  <a:pt x="106" y="29"/>
                </a:lnTo>
                <a:lnTo>
                  <a:pt x="106" y="27"/>
                </a:lnTo>
                <a:lnTo>
                  <a:pt x="106" y="25"/>
                </a:lnTo>
                <a:lnTo>
                  <a:pt x="106" y="25"/>
                </a:lnTo>
                <a:lnTo>
                  <a:pt x="103" y="25"/>
                </a:lnTo>
                <a:lnTo>
                  <a:pt x="101" y="25"/>
                </a:lnTo>
                <a:lnTo>
                  <a:pt x="101" y="25"/>
                </a:lnTo>
                <a:lnTo>
                  <a:pt x="103" y="23"/>
                </a:lnTo>
                <a:lnTo>
                  <a:pt x="103" y="21"/>
                </a:lnTo>
                <a:lnTo>
                  <a:pt x="103" y="19"/>
                </a:lnTo>
                <a:lnTo>
                  <a:pt x="103" y="19"/>
                </a:lnTo>
                <a:lnTo>
                  <a:pt x="106" y="19"/>
                </a:lnTo>
                <a:lnTo>
                  <a:pt x="106" y="17"/>
                </a:lnTo>
                <a:lnTo>
                  <a:pt x="106" y="17"/>
                </a:lnTo>
                <a:lnTo>
                  <a:pt x="103" y="14"/>
                </a:lnTo>
                <a:lnTo>
                  <a:pt x="101" y="14"/>
                </a:lnTo>
                <a:lnTo>
                  <a:pt x="99" y="12"/>
                </a:lnTo>
                <a:lnTo>
                  <a:pt x="99" y="10"/>
                </a:lnTo>
                <a:lnTo>
                  <a:pt x="99" y="10"/>
                </a:lnTo>
                <a:lnTo>
                  <a:pt x="97" y="10"/>
                </a:lnTo>
                <a:lnTo>
                  <a:pt x="97" y="10"/>
                </a:lnTo>
                <a:lnTo>
                  <a:pt x="95" y="10"/>
                </a:lnTo>
                <a:lnTo>
                  <a:pt x="93" y="10"/>
                </a:lnTo>
                <a:lnTo>
                  <a:pt x="91" y="8"/>
                </a:lnTo>
                <a:lnTo>
                  <a:pt x="91" y="8"/>
                </a:lnTo>
                <a:lnTo>
                  <a:pt x="89" y="10"/>
                </a:lnTo>
                <a:lnTo>
                  <a:pt x="84" y="10"/>
                </a:lnTo>
                <a:lnTo>
                  <a:pt x="84" y="10"/>
                </a:lnTo>
                <a:lnTo>
                  <a:pt x="82" y="8"/>
                </a:lnTo>
                <a:lnTo>
                  <a:pt x="80" y="8"/>
                </a:lnTo>
                <a:lnTo>
                  <a:pt x="78" y="4"/>
                </a:lnTo>
                <a:lnTo>
                  <a:pt x="76" y="4"/>
                </a:lnTo>
                <a:lnTo>
                  <a:pt x="76" y="4"/>
                </a:lnTo>
                <a:lnTo>
                  <a:pt x="74" y="4"/>
                </a:lnTo>
                <a:lnTo>
                  <a:pt x="72" y="2"/>
                </a:lnTo>
                <a:lnTo>
                  <a:pt x="72" y="2"/>
                </a:lnTo>
                <a:lnTo>
                  <a:pt x="70" y="2"/>
                </a:lnTo>
                <a:lnTo>
                  <a:pt x="68" y="0"/>
                </a:lnTo>
                <a:lnTo>
                  <a:pt x="65" y="0"/>
                </a:lnTo>
                <a:lnTo>
                  <a:pt x="65" y="0"/>
                </a:lnTo>
                <a:lnTo>
                  <a:pt x="65" y="0"/>
                </a:lnTo>
                <a:lnTo>
                  <a:pt x="65" y="0"/>
                </a:lnTo>
                <a:lnTo>
                  <a:pt x="65" y="0"/>
                </a:lnTo>
                <a:lnTo>
                  <a:pt x="63" y="0"/>
                </a:lnTo>
                <a:lnTo>
                  <a:pt x="63" y="0"/>
                </a:lnTo>
                <a:lnTo>
                  <a:pt x="59" y="0"/>
                </a:lnTo>
                <a:lnTo>
                  <a:pt x="59" y="0"/>
                </a:lnTo>
                <a:lnTo>
                  <a:pt x="59" y="0"/>
                </a:lnTo>
                <a:lnTo>
                  <a:pt x="53" y="2"/>
                </a:lnTo>
                <a:lnTo>
                  <a:pt x="53" y="4"/>
                </a:lnTo>
                <a:lnTo>
                  <a:pt x="51" y="4"/>
                </a:lnTo>
                <a:lnTo>
                  <a:pt x="51" y="4"/>
                </a:lnTo>
                <a:lnTo>
                  <a:pt x="53" y="8"/>
                </a:lnTo>
                <a:lnTo>
                  <a:pt x="53" y="14"/>
                </a:lnTo>
                <a:lnTo>
                  <a:pt x="53" y="17"/>
                </a:lnTo>
                <a:lnTo>
                  <a:pt x="51" y="19"/>
                </a:lnTo>
                <a:lnTo>
                  <a:pt x="46" y="21"/>
                </a:lnTo>
                <a:lnTo>
                  <a:pt x="44" y="23"/>
                </a:lnTo>
                <a:lnTo>
                  <a:pt x="40" y="23"/>
                </a:lnTo>
                <a:lnTo>
                  <a:pt x="36" y="21"/>
                </a:lnTo>
                <a:lnTo>
                  <a:pt x="34" y="14"/>
                </a:lnTo>
                <a:lnTo>
                  <a:pt x="32" y="14"/>
                </a:lnTo>
                <a:lnTo>
                  <a:pt x="25" y="8"/>
                </a:lnTo>
                <a:lnTo>
                  <a:pt x="25" y="8"/>
                </a:lnTo>
                <a:lnTo>
                  <a:pt x="23" y="6"/>
                </a:lnTo>
                <a:lnTo>
                  <a:pt x="19" y="8"/>
                </a:lnTo>
                <a:lnTo>
                  <a:pt x="15" y="8"/>
                </a:lnTo>
                <a:lnTo>
                  <a:pt x="13" y="10"/>
                </a:lnTo>
                <a:lnTo>
                  <a:pt x="8" y="14"/>
                </a:lnTo>
                <a:lnTo>
                  <a:pt x="6" y="17"/>
                </a:lnTo>
                <a:lnTo>
                  <a:pt x="6" y="19"/>
                </a:lnTo>
                <a:lnTo>
                  <a:pt x="6" y="21"/>
                </a:lnTo>
                <a:lnTo>
                  <a:pt x="4" y="23"/>
                </a:lnTo>
                <a:lnTo>
                  <a:pt x="2" y="25"/>
                </a:lnTo>
                <a:lnTo>
                  <a:pt x="0" y="29"/>
                </a:lnTo>
                <a:lnTo>
                  <a:pt x="0" y="38"/>
                </a:lnTo>
                <a:lnTo>
                  <a:pt x="2" y="42"/>
                </a:lnTo>
                <a:lnTo>
                  <a:pt x="6" y="40"/>
                </a:lnTo>
                <a:lnTo>
                  <a:pt x="11" y="38"/>
                </a:lnTo>
                <a:lnTo>
                  <a:pt x="13" y="38"/>
                </a:lnTo>
                <a:lnTo>
                  <a:pt x="17" y="36"/>
                </a:lnTo>
                <a:lnTo>
                  <a:pt x="17" y="36"/>
                </a:lnTo>
                <a:lnTo>
                  <a:pt x="21" y="36"/>
                </a:lnTo>
                <a:lnTo>
                  <a:pt x="25" y="36"/>
                </a:lnTo>
                <a:lnTo>
                  <a:pt x="27" y="36"/>
                </a:lnTo>
                <a:lnTo>
                  <a:pt x="30" y="36"/>
                </a:lnTo>
                <a:lnTo>
                  <a:pt x="30" y="36"/>
                </a:lnTo>
                <a:lnTo>
                  <a:pt x="32" y="38"/>
                </a:lnTo>
                <a:lnTo>
                  <a:pt x="34" y="36"/>
                </a:lnTo>
                <a:lnTo>
                  <a:pt x="34" y="36"/>
                </a:lnTo>
                <a:lnTo>
                  <a:pt x="40" y="36"/>
                </a:lnTo>
                <a:lnTo>
                  <a:pt x="42" y="36"/>
                </a:lnTo>
                <a:lnTo>
                  <a:pt x="44" y="38"/>
                </a:lnTo>
                <a:lnTo>
                  <a:pt x="46" y="38"/>
                </a:lnTo>
                <a:lnTo>
                  <a:pt x="49" y="38"/>
                </a:lnTo>
                <a:lnTo>
                  <a:pt x="53" y="38"/>
                </a:lnTo>
                <a:lnTo>
                  <a:pt x="53" y="38"/>
                </a:lnTo>
                <a:lnTo>
                  <a:pt x="55" y="38"/>
                </a:lnTo>
                <a:lnTo>
                  <a:pt x="57" y="36"/>
                </a:lnTo>
                <a:lnTo>
                  <a:pt x="57" y="36"/>
                </a:lnTo>
                <a:lnTo>
                  <a:pt x="59" y="36"/>
                </a:lnTo>
                <a:lnTo>
                  <a:pt x="59" y="36"/>
                </a:lnTo>
                <a:lnTo>
                  <a:pt x="61" y="38"/>
                </a:lnTo>
                <a:lnTo>
                  <a:pt x="63" y="40"/>
                </a:lnTo>
                <a:lnTo>
                  <a:pt x="65" y="40"/>
                </a:lnTo>
                <a:lnTo>
                  <a:pt x="70" y="42"/>
                </a:lnTo>
                <a:lnTo>
                  <a:pt x="72" y="42"/>
                </a:lnTo>
                <a:lnTo>
                  <a:pt x="74" y="44"/>
                </a:lnTo>
                <a:lnTo>
                  <a:pt x="76" y="44"/>
                </a:lnTo>
                <a:lnTo>
                  <a:pt x="78" y="46"/>
                </a:lnTo>
                <a:lnTo>
                  <a:pt x="80" y="48"/>
                </a:lnTo>
                <a:lnTo>
                  <a:pt x="80" y="48"/>
                </a:lnTo>
                <a:lnTo>
                  <a:pt x="82" y="50"/>
                </a:lnTo>
                <a:lnTo>
                  <a:pt x="84" y="50"/>
                </a:lnTo>
                <a:lnTo>
                  <a:pt x="87" y="50"/>
                </a:lnTo>
                <a:lnTo>
                  <a:pt x="87" y="50"/>
                </a:lnTo>
                <a:lnTo>
                  <a:pt x="89" y="50"/>
                </a:lnTo>
                <a:lnTo>
                  <a:pt x="89" y="50"/>
                </a:lnTo>
                <a:lnTo>
                  <a:pt x="91" y="48"/>
                </a:lnTo>
                <a:lnTo>
                  <a:pt x="93" y="48"/>
                </a:lnTo>
                <a:lnTo>
                  <a:pt x="97" y="48"/>
                </a:lnTo>
                <a:lnTo>
                  <a:pt x="99" y="48"/>
                </a:lnTo>
                <a:lnTo>
                  <a:pt x="99" y="48"/>
                </a:lnTo>
                <a:lnTo>
                  <a:pt x="101" y="48"/>
                </a:lnTo>
                <a:lnTo>
                  <a:pt x="101" y="48"/>
                </a:lnTo>
                <a:lnTo>
                  <a:pt x="101" y="46"/>
                </a:lnTo>
                <a:lnTo>
                  <a:pt x="103" y="44"/>
                </a:lnTo>
                <a:lnTo>
                  <a:pt x="106" y="42"/>
                </a:lnTo>
                <a:lnTo>
                  <a:pt x="108" y="42"/>
                </a:lnTo>
                <a:lnTo>
                  <a:pt x="110" y="40"/>
                </a:lnTo>
                <a:lnTo>
                  <a:pt x="110" y="40"/>
                </a:lnTo>
                <a:lnTo>
                  <a:pt x="110" y="40"/>
                </a:lnTo>
                <a:lnTo>
                  <a:pt x="110" y="38"/>
                </a:lnTo>
                <a:lnTo>
                  <a:pt x="110" y="38"/>
                </a:lnTo>
                <a:close/>
              </a:path>
            </a:pathLst>
          </a:custGeom>
          <a:solidFill>
            <a:schemeClr val="accent6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18" name="Freeform 518"/>
          <p:cNvSpPr>
            <a:spLocks/>
          </p:cNvSpPr>
          <p:nvPr/>
        </p:nvSpPr>
        <p:spPr bwMode="auto">
          <a:xfrm>
            <a:off x="4524374" y="3030538"/>
            <a:ext cx="15875" cy="22225"/>
          </a:xfrm>
          <a:custGeom>
            <a:avLst/>
            <a:gdLst>
              <a:gd name="T0" fmla="*/ 10 w 10"/>
              <a:gd name="T1" fmla="*/ 6 h 14"/>
              <a:gd name="T2" fmla="*/ 10 w 10"/>
              <a:gd name="T3" fmla="*/ 6 h 14"/>
              <a:gd name="T4" fmla="*/ 8 w 10"/>
              <a:gd name="T5" fmla="*/ 6 h 14"/>
              <a:gd name="T6" fmla="*/ 8 w 10"/>
              <a:gd name="T7" fmla="*/ 6 h 14"/>
              <a:gd name="T8" fmla="*/ 6 w 10"/>
              <a:gd name="T9" fmla="*/ 4 h 14"/>
              <a:gd name="T10" fmla="*/ 6 w 10"/>
              <a:gd name="T11" fmla="*/ 4 h 14"/>
              <a:gd name="T12" fmla="*/ 6 w 10"/>
              <a:gd name="T13" fmla="*/ 2 h 14"/>
              <a:gd name="T14" fmla="*/ 6 w 10"/>
              <a:gd name="T15" fmla="*/ 2 h 14"/>
              <a:gd name="T16" fmla="*/ 6 w 10"/>
              <a:gd name="T17" fmla="*/ 0 h 14"/>
              <a:gd name="T18" fmla="*/ 6 w 10"/>
              <a:gd name="T19" fmla="*/ 0 h 14"/>
              <a:gd name="T20" fmla="*/ 6 w 10"/>
              <a:gd name="T21" fmla="*/ 0 h 14"/>
              <a:gd name="T22" fmla="*/ 4 w 10"/>
              <a:gd name="T23" fmla="*/ 0 h 14"/>
              <a:gd name="T24" fmla="*/ 4 w 10"/>
              <a:gd name="T25" fmla="*/ 0 h 14"/>
              <a:gd name="T26" fmla="*/ 2 w 10"/>
              <a:gd name="T27" fmla="*/ 2 h 14"/>
              <a:gd name="T28" fmla="*/ 2 w 10"/>
              <a:gd name="T29" fmla="*/ 2 h 14"/>
              <a:gd name="T30" fmla="*/ 0 w 10"/>
              <a:gd name="T31" fmla="*/ 4 h 14"/>
              <a:gd name="T32" fmla="*/ 0 w 10"/>
              <a:gd name="T33" fmla="*/ 4 h 14"/>
              <a:gd name="T34" fmla="*/ 0 w 10"/>
              <a:gd name="T35" fmla="*/ 6 h 14"/>
              <a:gd name="T36" fmla="*/ 0 w 10"/>
              <a:gd name="T37" fmla="*/ 6 h 14"/>
              <a:gd name="T38" fmla="*/ 0 w 10"/>
              <a:gd name="T39" fmla="*/ 6 h 14"/>
              <a:gd name="T40" fmla="*/ 0 w 10"/>
              <a:gd name="T41" fmla="*/ 6 h 14"/>
              <a:gd name="T42" fmla="*/ 0 w 10"/>
              <a:gd name="T43" fmla="*/ 8 h 14"/>
              <a:gd name="T44" fmla="*/ 0 w 10"/>
              <a:gd name="T45" fmla="*/ 8 h 14"/>
              <a:gd name="T46" fmla="*/ 2 w 10"/>
              <a:gd name="T47" fmla="*/ 10 h 14"/>
              <a:gd name="T48" fmla="*/ 2 w 10"/>
              <a:gd name="T49" fmla="*/ 10 h 14"/>
              <a:gd name="T50" fmla="*/ 2 w 10"/>
              <a:gd name="T51" fmla="*/ 12 h 14"/>
              <a:gd name="T52" fmla="*/ 2 w 10"/>
              <a:gd name="T53" fmla="*/ 12 h 14"/>
              <a:gd name="T54" fmla="*/ 0 w 10"/>
              <a:gd name="T55" fmla="*/ 12 h 14"/>
              <a:gd name="T56" fmla="*/ 2 w 10"/>
              <a:gd name="T57" fmla="*/ 12 h 14"/>
              <a:gd name="T58" fmla="*/ 2 w 10"/>
              <a:gd name="T59" fmla="*/ 12 h 14"/>
              <a:gd name="T60" fmla="*/ 2 w 10"/>
              <a:gd name="T61" fmla="*/ 12 h 14"/>
              <a:gd name="T62" fmla="*/ 4 w 10"/>
              <a:gd name="T63" fmla="*/ 14 h 14"/>
              <a:gd name="T64" fmla="*/ 4 w 10"/>
              <a:gd name="T65" fmla="*/ 14 h 14"/>
              <a:gd name="T66" fmla="*/ 4 w 10"/>
              <a:gd name="T67" fmla="*/ 14 h 14"/>
              <a:gd name="T68" fmla="*/ 6 w 10"/>
              <a:gd name="T69" fmla="*/ 12 h 14"/>
              <a:gd name="T70" fmla="*/ 6 w 10"/>
              <a:gd name="T71" fmla="*/ 12 h 14"/>
              <a:gd name="T72" fmla="*/ 8 w 10"/>
              <a:gd name="T73" fmla="*/ 12 h 14"/>
              <a:gd name="T74" fmla="*/ 8 w 10"/>
              <a:gd name="T75" fmla="*/ 12 h 14"/>
              <a:gd name="T76" fmla="*/ 8 w 10"/>
              <a:gd name="T77" fmla="*/ 14 h 14"/>
              <a:gd name="T78" fmla="*/ 8 w 10"/>
              <a:gd name="T79" fmla="*/ 12 h 14"/>
              <a:gd name="T80" fmla="*/ 10 w 10"/>
              <a:gd name="T81" fmla="*/ 10 h 14"/>
              <a:gd name="T82" fmla="*/ 10 w 10"/>
              <a:gd name="T83" fmla="*/ 10 h 14"/>
              <a:gd name="T84" fmla="*/ 10 w 10"/>
              <a:gd name="T85" fmla="*/ 10 h 14"/>
              <a:gd name="T86" fmla="*/ 10 w 10"/>
              <a:gd name="T87" fmla="*/ 8 h 14"/>
              <a:gd name="T88" fmla="*/ 10 w 10"/>
              <a:gd name="T89" fmla="*/ 8 h 14"/>
              <a:gd name="T90" fmla="*/ 10 w 10"/>
              <a:gd name="T91" fmla="*/ 6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" h="14">
                <a:moveTo>
                  <a:pt x="10" y="6"/>
                </a:moveTo>
                <a:lnTo>
                  <a:pt x="10" y="6"/>
                </a:lnTo>
                <a:lnTo>
                  <a:pt x="8" y="6"/>
                </a:lnTo>
                <a:lnTo>
                  <a:pt x="8" y="6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2" y="2"/>
                </a:lnTo>
                <a:lnTo>
                  <a:pt x="2" y="2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8"/>
                </a:lnTo>
                <a:lnTo>
                  <a:pt x="0" y="8"/>
                </a:lnTo>
                <a:lnTo>
                  <a:pt x="2" y="10"/>
                </a:lnTo>
                <a:lnTo>
                  <a:pt x="2" y="10"/>
                </a:lnTo>
                <a:lnTo>
                  <a:pt x="2" y="12"/>
                </a:lnTo>
                <a:lnTo>
                  <a:pt x="2" y="12"/>
                </a:lnTo>
                <a:lnTo>
                  <a:pt x="0" y="12"/>
                </a:lnTo>
                <a:lnTo>
                  <a:pt x="2" y="12"/>
                </a:lnTo>
                <a:lnTo>
                  <a:pt x="2" y="12"/>
                </a:lnTo>
                <a:lnTo>
                  <a:pt x="2" y="12"/>
                </a:lnTo>
                <a:lnTo>
                  <a:pt x="4" y="14"/>
                </a:lnTo>
                <a:lnTo>
                  <a:pt x="4" y="14"/>
                </a:lnTo>
                <a:lnTo>
                  <a:pt x="4" y="14"/>
                </a:lnTo>
                <a:lnTo>
                  <a:pt x="6" y="12"/>
                </a:lnTo>
                <a:lnTo>
                  <a:pt x="6" y="12"/>
                </a:lnTo>
                <a:lnTo>
                  <a:pt x="8" y="12"/>
                </a:lnTo>
                <a:lnTo>
                  <a:pt x="8" y="12"/>
                </a:lnTo>
                <a:lnTo>
                  <a:pt x="8" y="14"/>
                </a:lnTo>
                <a:lnTo>
                  <a:pt x="8" y="12"/>
                </a:lnTo>
                <a:lnTo>
                  <a:pt x="10" y="10"/>
                </a:lnTo>
                <a:lnTo>
                  <a:pt x="10" y="10"/>
                </a:lnTo>
                <a:lnTo>
                  <a:pt x="10" y="10"/>
                </a:lnTo>
                <a:lnTo>
                  <a:pt x="10" y="8"/>
                </a:lnTo>
                <a:lnTo>
                  <a:pt x="10" y="8"/>
                </a:lnTo>
                <a:lnTo>
                  <a:pt x="10" y="6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19" name="Freeform 519"/>
          <p:cNvSpPr>
            <a:spLocks noEditPoints="1"/>
          </p:cNvSpPr>
          <p:nvPr/>
        </p:nvSpPr>
        <p:spPr bwMode="auto">
          <a:xfrm>
            <a:off x="4892674" y="2825750"/>
            <a:ext cx="141288" cy="82550"/>
          </a:xfrm>
          <a:custGeom>
            <a:avLst/>
            <a:gdLst>
              <a:gd name="T0" fmla="*/ 0 w 89"/>
              <a:gd name="T1" fmla="*/ 21 h 52"/>
              <a:gd name="T2" fmla="*/ 0 w 89"/>
              <a:gd name="T3" fmla="*/ 21 h 52"/>
              <a:gd name="T4" fmla="*/ 2 w 89"/>
              <a:gd name="T5" fmla="*/ 17 h 52"/>
              <a:gd name="T6" fmla="*/ 87 w 89"/>
              <a:gd name="T7" fmla="*/ 23 h 52"/>
              <a:gd name="T8" fmla="*/ 84 w 89"/>
              <a:gd name="T9" fmla="*/ 21 h 52"/>
              <a:gd name="T10" fmla="*/ 87 w 89"/>
              <a:gd name="T11" fmla="*/ 17 h 52"/>
              <a:gd name="T12" fmla="*/ 82 w 89"/>
              <a:gd name="T13" fmla="*/ 14 h 52"/>
              <a:gd name="T14" fmla="*/ 78 w 89"/>
              <a:gd name="T15" fmla="*/ 10 h 52"/>
              <a:gd name="T16" fmla="*/ 72 w 89"/>
              <a:gd name="T17" fmla="*/ 6 h 52"/>
              <a:gd name="T18" fmla="*/ 63 w 89"/>
              <a:gd name="T19" fmla="*/ 4 h 52"/>
              <a:gd name="T20" fmla="*/ 59 w 89"/>
              <a:gd name="T21" fmla="*/ 0 h 52"/>
              <a:gd name="T22" fmla="*/ 55 w 89"/>
              <a:gd name="T23" fmla="*/ 2 h 52"/>
              <a:gd name="T24" fmla="*/ 49 w 89"/>
              <a:gd name="T25" fmla="*/ 2 h 52"/>
              <a:gd name="T26" fmla="*/ 42 w 89"/>
              <a:gd name="T27" fmla="*/ 0 h 52"/>
              <a:gd name="T28" fmla="*/ 34 w 89"/>
              <a:gd name="T29" fmla="*/ 0 h 52"/>
              <a:gd name="T30" fmla="*/ 30 w 89"/>
              <a:gd name="T31" fmla="*/ 0 h 52"/>
              <a:gd name="T32" fmla="*/ 21 w 89"/>
              <a:gd name="T33" fmla="*/ 0 h 52"/>
              <a:gd name="T34" fmla="*/ 13 w 89"/>
              <a:gd name="T35" fmla="*/ 2 h 52"/>
              <a:gd name="T36" fmla="*/ 2 w 89"/>
              <a:gd name="T37" fmla="*/ 6 h 52"/>
              <a:gd name="T38" fmla="*/ 2 w 89"/>
              <a:gd name="T39" fmla="*/ 17 h 52"/>
              <a:gd name="T40" fmla="*/ 4 w 89"/>
              <a:gd name="T41" fmla="*/ 23 h 52"/>
              <a:gd name="T42" fmla="*/ 6 w 89"/>
              <a:gd name="T43" fmla="*/ 23 h 52"/>
              <a:gd name="T44" fmla="*/ 11 w 89"/>
              <a:gd name="T45" fmla="*/ 25 h 52"/>
              <a:gd name="T46" fmla="*/ 17 w 89"/>
              <a:gd name="T47" fmla="*/ 27 h 52"/>
              <a:gd name="T48" fmla="*/ 25 w 89"/>
              <a:gd name="T49" fmla="*/ 29 h 52"/>
              <a:gd name="T50" fmla="*/ 27 w 89"/>
              <a:gd name="T51" fmla="*/ 33 h 52"/>
              <a:gd name="T52" fmla="*/ 25 w 89"/>
              <a:gd name="T53" fmla="*/ 40 h 52"/>
              <a:gd name="T54" fmla="*/ 27 w 89"/>
              <a:gd name="T55" fmla="*/ 42 h 52"/>
              <a:gd name="T56" fmla="*/ 32 w 89"/>
              <a:gd name="T57" fmla="*/ 42 h 52"/>
              <a:gd name="T58" fmla="*/ 32 w 89"/>
              <a:gd name="T59" fmla="*/ 44 h 52"/>
              <a:gd name="T60" fmla="*/ 36 w 89"/>
              <a:gd name="T61" fmla="*/ 46 h 52"/>
              <a:gd name="T62" fmla="*/ 38 w 89"/>
              <a:gd name="T63" fmla="*/ 50 h 52"/>
              <a:gd name="T64" fmla="*/ 40 w 89"/>
              <a:gd name="T65" fmla="*/ 52 h 52"/>
              <a:gd name="T66" fmla="*/ 46 w 89"/>
              <a:gd name="T67" fmla="*/ 52 h 52"/>
              <a:gd name="T68" fmla="*/ 49 w 89"/>
              <a:gd name="T69" fmla="*/ 50 h 52"/>
              <a:gd name="T70" fmla="*/ 53 w 89"/>
              <a:gd name="T71" fmla="*/ 52 h 52"/>
              <a:gd name="T72" fmla="*/ 59 w 89"/>
              <a:gd name="T73" fmla="*/ 50 h 52"/>
              <a:gd name="T74" fmla="*/ 61 w 89"/>
              <a:gd name="T75" fmla="*/ 48 h 52"/>
              <a:gd name="T76" fmla="*/ 65 w 89"/>
              <a:gd name="T77" fmla="*/ 44 h 52"/>
              <a:gd name="T78" fmla="*/ 70 w 89"/>
              <a:gd name="T79" fmla="*/ 44 h 52"/>
              <a:gd name="T80" fmla="*/ 70 w 89"/>
              <a:gd name="T81" fmla="*/ 46 h 52"/>
              <a:gd name="T82" fmla="*/ 74 w 89"/>
              <a:gd name="T83" fmla="*/ 46 h 52"/>
              <a:gd name="T84" fmla="*/ 74 w 89"/>
              <a:gd name="T85" fmla="*/ 44 h 52"/>
              <a:gd name="T86" fmla="*/ 70 w 89"/>
              <a:gd name="T87" fmla="*/ 44 h 52"/>
              <a:gd name="T88" fmla="*/ 72 w 89"/>
              <a:gd name="T89" fmla="*/ 40 h 52"/>
              <a:gd name="T90" fmla="*/ 72 w 89"/>
              <a:gd name="T91" fmla="*/ 38 h 52"/>
              <a:gd name="T92" fmla="*/ 74 w 89"/>
              <a:gd name="T93" fmla="*/ 33 h 52"/>
              <a:gd name="T94" fmla="*/ 78 w 89"/>
              <a:gd name="T95" fmla="*/ 29 h 52"/>
              <a:gd name="T96" fmla="*/ 80 w 89"/>
              <a:gd name="T97" fmla="*/ 27 h 52"/>
              <a:gd name="T98" fmla="*/ 87 w 89"/>
              <a:gd name="T99" fmla="*/ 27 h 52"/>
              <a:gd name="T100" fmla="*/ 89 w 89"/>
              <a:gd name="T101" fmla="*/ 25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89" h="52">
                <a:moveTo>
                  <a:pt x="2" y="17"/>
                </a:moveTo>
                <a:lnTo>
                  <a:pt x="2" y="19"/>
                </a:lnTo>
                <a:lnTo>
                  <a:pt x="0" y="21"/>
                </a:lnTo>
                <a:lnTo>
                  <a:pt x="0" y="23"/>
                </a:lnTo>
                <a:lnTo>
                  <a:pt x="0" y="23"/>
                </a:lnTo>
                <a:lnTo>
                  <a:pt x="0" y="21"/>
                </a:lnTo>
                <a:lnTo>
                  <a:pt x="2" y="19"/>
                </a:lnTo>
                <a:lnTo>
                  <a:pt x="2" y="17"/>
                </a:lnTo>
                <a:lnTo>
                  <a:pt x="2" y="17"/>
                </a:lnTo>
                <a:lnTo>
                  <a:pt x="2" y="17"/>
                </a:lnTo>
                <a:close/>
                <a:moveTo>
                  <a:pt x="89" y="23"/>
                </a:moveTo>
                <a:lnTo>
                  <a:pt x="87" y="23"/>
                </a:lnTo>
                <a:lnTo>
                  <a:pt x="84" y="23"/>
                </a:lnTo>
                <a:lnTo>
                  <a:pt x="84" y="23"/>
                </a:lnTo>
                <a:lnTo>
                  <a:pt x="84" y="21"/>
                </a:lnTo>
                <a:lnTo>
                  <a:pt x="84" y="19"/>
                </a:lnTo>
                <a:lnTo>
                  <a:pt x="84" y="17"/>
                </a:lnTo>
                <a:lnTo>
                  <a:pt x="87" y="17"/>
                </a:lnTo>
                <a:lnTo>
                  <a:pt x="87" y="14"/>
                </a:lnTo>
                <a:lnTo>
                  <a:pt x="84" y="14"/>
                </a:lnTo>
                <a:lnTo>
                  <a:pt x="82" y="14"/>
                </a:lnTo>
                <a:lnTo>
                  <a:pt x="80" y="12"/>
                </a:lnTo>
                <a:lnTo>
                  <a:pt x="80" y="12"/>
                </a:lnTo>
                <a:lnTo>
                  <a:pt x="78" y="10"/>
                </a:lnTo>
                <a:lnTo>
                  <a:pt x="76" y="8"/>
                </a:lnTo>
                <a:lnTo>
                  <a:pt x="74" y="8"/>
                </a:lnTo>
                <a:lnTo>
                  <a:pt x="72" y="6"/>
                </a:lnTo>
                <a:lnTo>
                  <a:pt x="70" y="6"/>
                </a:lnTo>
                <a:lnTo>
                  <a:pt x="65" y="4"/>
                </a:lnTo>
                <a:lnTo>
                  <a:pt x="63" y="4"/>
                </a:lnTo>
                <a:lnTo>
                  <a:pt x="61" y="2"/>
                </a:lnTo>
                <a:lnTo>
                  <a:pt x="59" y="0"/>
                </a:lnTo>
                <a:lnTo>
                  <a:pt x="59" y="0"/>
                </a:lnTo>
                <a:lnTo>
                  <a:pt x="57" y="0"/>
                </a:lnTo>
                <a:lnTo>
                  <a:pt x="57" y="0"/>
                </a:lnTo>
                <a:lnTo>
                  <a:pt x="55" y="2"/>
                </a:lnTo>
                <a:lnTo>
                  <a:pt x="53" y="2"/>
                </a:lnTo>
                <a:lnTo>
                  <a:pt x="53" y="2"/>
                </a:lnTo>
                <a:lnTo>
                  <a:pt x="49" y="2"/>
                </a:lnTo>
                <a:lnTo>
                  <a:pt x="46" y="2"/>
                </a:lnTo>
                <a:lnTo>
                  <a:pt x="44" y="2"/>
                </a:lnTo>
                <a:lnTo>
                  <a:pt x="42" y="0"/>
                </a:lnTo>
                <a:lnTo>
                  <a:pt x="40" y="0"/>
                </a:lnTo>
                <a:lnTo>
                  <a:pt x="34" y="0"/>
                </a:lnTo>
                <a:lnTo>
                  <a:pt x="34" y="0"/>
                </a:lnTo>
                <a:lnTo>
                  <a:pt x="32" y="2"/>
                </a:lnTo>
                <a:lnTo>
                  <a:pt x="30" y="0"/>
                </a:lnTo>
                <a:lnTo>
                  <a:pt x="30" y="0"/>
                </a:lnTo>
                <a:lnTo>
                  <a:pt x="27" y="0"/>
                </a:lnTo>
                <a:lnTo>
                  <a:pt x="25" y="0"/>
                </a:lnTo>
                <a:lnTo>
                  <a:pt x="21" y="0"/>
                </a:lnTo>
                <a:lnTo>
                  <a:pt x="17" y="0"/>
                </a:lnTo>
                <a:lnTo>
                  <a:pt x="17" y="0"/>
                </a:lnTo>
                <a:lnTo>
                  <a:pt x="13" y="2"/>
                </a:lnTo>
                <a:lnTo>
                  <a:pt x="11" y="2"/>
                </a:lnTo>
                <a:lnTo>
                  <a:pt x="6" y="4"/>
                </a:lnTo>
                <a:lnTo>
                  <a:pt x="2" y="6"/>
                </a:lnTo>
                <a:lnTo>
                  <a:pt x="2" y="8"/>
                </a:lnTo>
                <a:lnTo>
                  <a:pt x="2" y="12"/>
                </a:lnTo>
                <a:lnTo>
                  <a:pt x="2" y="17"/>
                </a:lnTo>
                <a:lnTo>
                  <a:pt x="4" y="19"/>
                </a:lnTo>
                <a:lnTo>
                  <a:pt x="4" y="23"/>
                </a:lnTo>
                <a:lnTo>
                  <a:pt x="4" y="23"/>
                </a:lnTo>
                <a:lnTo>
                  <a:pt x="4" y="23"/>
                </a:lnTo>
                <a:lnTo>
                  <a:pt x="4" y="23"/>
                </a:lnTo>
                <a:lnTo>
                  <a:pt x="6" y="23"/>
                </a:lnTo>
                <a:lnTo>
                  <a:pt x="6" y="25"/>
                </a:lnTo>
                <a:lnTo>
                  <a:pt x="8" y="25"/>
                </a:lnTo>
                <a:lnTo>
                  <a:pt x="11" y="25"/>
                </a:lnTo>
                <a:lnTo>
                  <a:pt x="15" y="27"/>
                </a:lnTo>
                <a:lnTo>
                  <a:pt x="17" y="27"/>
                </a:lnTo>
                <a:lnTo>
                  <a:pt x="17" y="27"/>
                </a:lnTo>
                <a:lnTo>
                  <a:pt x="21" y="27"/>
                </a:lnTo>
                <a:lnTo>
                  <a:pt x="25" y="27"/>
                </a:lnTo>
                <a:lnTo>
                  <a:pt x="25" y="29"/>
                </a:lnTo>
                <a:lnTo>
                  <a:pt x="27" y="31"/>
                </a:lnTo>
                <a:lnTo>
                  <a:pt x="27" y="31"/>
                </a:lnTo>
                <a:lnTo>
                  <a:pt x="27" y="33"/>
                </a:lnTo>
                <a:lnTo>
                  <a:pt x="27" y="38"/>
                </a:lnTo>
                <a:lnTo>
                  <a:pt x="25" y="38"/>
                </a:lnTo>
                <a:lnTo>
                  <a:pt x="25" y="40"/>
                </a:lnTo>
                <a:lnTo>
                  <a:pt x="27" y="42"/>
                </a:lnTo>
                <a:lnTo>
                  <a:pt x="27" y="42"/>
                </a:lnTo>
                <a:lnTo>
                  <a:pt x="27" y="42"/>
                </a:lnTo>
                <a:lnTo>
                  <a:pt x="30" y="42"/>
                </a:lnTo>
                <a:lnTo>
                  <a:pt x="32" y="42"/>
                </a:lnTo>
                <a:lnTo>
                  <a:pt x="32" y="42"/>
                </a:lnTo>
                <a:lnTo>
                  <a:pt x="32" y="44"/>
                </a:lnTo>
                <a:lnTo>
                  <a:pt x="32" y="44"/>
                </a:lnTo>
                <a:lnTo>
                  <a:pt x="32" y="44"/>
                </a:lnTo>
                <a:lnTo>
                  <a:pt x="34" y="44"/>
                </a:lnTo>
                <a:lnTo>
                  <a:pt x="36" y="46"/>
                </a:lnTo>
                <a:lnTo>
                  <a:pt x="36" y="46"/>
                </a:lnTo>
                <a:lnTo>
                  <a:pt x="38" y="48"/>
                </a:lnTo>
                <a:lnTo>
                  <a:pt x="38" y="48"/>
                </a:lnTo>
                <a:lnTo>
                  <a:pt x="38" y="50"/>
                </a:lnTo>
                <a:lnTo>
                  <a:pt x="38" y="50"/>
                </a:lnTo>
                <a:lnTo>
                  <a:pt x="38" y="52"/>
                </a:lnTo>
                <a:lnTo>
                  <a:pt x="40" y="52"/>
                </a:lnTo>
                <a:lnTo>
                  <a:pt x="42" y="52"/>
                </a:lnTo>
                <a:lnTo>
                  <a:pt x="44" y="52"/>
                </a:lnTo>
                <a:lnTo>
                  <a:pt x="46" y="52"/>
                </a:lnTo>
                <a:lnTo>
                  <a:pt x="46" y="52"/>
                </a:lnTo>
                <a:lnTo>
                  <a:pt x="49" y="50"/>
                </a:lnTo>
                <a:lnTo>
                  <a:pt x="49" y="50"/>
                </a:lnTo>
                <a:lnTo>
                  <a:pt x="51" y="52"/>
                </a:lnTo>
                <a:lnTo>
                  <a:pt x="51" y="52"/>
                </a:lnTo>
                <a:lnTo>
                  <a:pt x="53" y="52"/>
                </a:lnTo>
                <a:lnTo>
                  <a:pt x="55" y="50"/>
                </a:lnTo>
                <a:lnTo>
                  <a:pt x="57" y="50"/>
                </a:lnTo>
                <a:lnTo>
                  <a:pt x="59" y="50"/>
                </a:lnTo>
                <a:lnTo>
                  <a:pt x="59" y="48"/>
                </a:lnTo>
                <a:lnTo>
                  <a:pt x="59" y="48"/>
                </a:lnTo>
                <a:lnTo>
                  <a:pt x="61" y="48"/>
                </a:lnTo>
                <a:lnTo>
                  <a:pt x="63" y="46"/>
                </a:lnTo>
                <a:lnTo>
                  <a:pt x="63" y="46"/>
                </a:lnTo>
                <a:lnTo>
                  <a:pt x="65" y="44"/>
                </a:lnTo>
                <a:lnTo>
                  <a:pt x="68" y="44"/>
                </a:lnTo>
                <a:lnTo>
                  <a:pt x="68" y="44"/>
                </a:lnTo>
                <a:lnTo>
                  <a:pt x="70" y="44"/>
                </a:lnTo>
                <a:lnTo>
                  <a:pt x="70" y="46"/>
                </a:lnTo>
                <a:lnTo>
                  <a:pt x="70" y="46"/>
                </a:lnTo>
                <a:lnTo>
                  <a:pt x="70" y="46"/>
                </a:lnTo>
                <a:lnTo>
                  <a:pt x="70" y="48"/>
                </a:lnTo>
                <a:lnTo>
                  <a:pt x="72" y="48"/>
                </a:lnTo>
                <a:lnTo>
                  <a:pt x="74" y="46"/>
                </a:lnTo>
                <a:lnTo>
                  <a:pt x="74" y="46"/>
                </a:lnTo>
                <a:lnTo>
                  <a:pt x="74" y="46"/>
                </a:lnTo>
                <a:lnTo>
                  <a:pt x="74" y="44"/>
                </a:lnTo>
                <a:lnTo>
                  <a:pt x="72" y="44"/>
                </a:lnTo>
                <a:lnTo>
                  <a:pt x="72" y="44"/>
                </a:lnTo>
                <a:lnTo>
                  <a:pt x="70" y="44"/>
                </a:lnTo>
                <a:lnTo>
                  <a:pt x="70" y="44"/>
                </a:lnTo>
                <a:lnTo>
                  <a:pt x="70" y="42"/>
                </a:lnTo>
                <a:lnTo>
                  <a:pt x="72" y="40"/>
                </a:lnTo>
                <a:lnTo>
                  <a:pt x="72" y="40"/>
                </a:lnTo>
                <a:lnTo>
                  <a:pt x="72" y="38"/>
                </a:lnTo>
                <a:lnTo>
                  <a:pt x="72" y="38"/>
                </a:lnTo>
                <a:lnTo>
                  <a:pt x="72" y="38"/>
                </a:lnTo>
                <a:lnTo>
                  <a:pt x="72" y="36"/>
                </a:lnTo>
                <a:lnTo>
                  <a:pt x="74" y="33"/>
                </a:lnTo>
                <a:lnTo>
                  <a:pt x="74" y="31"/>
                </a:lnTo>
                <a:lnTo>
                  <a:pt x="76" y="31"/>
                </a:lnTo>
                <a:lnTo>
                  <a:pt x="78" y="29"/>
                </a:lnTo>
                <a:lnTo>
                  <a:pt x="80" y="29"/>
                </a:lnTo>
                <a:lnTo>
                  <a:pt x="80" y="27"/>
                </a:lnTo>
                <a:lnTo>
                  <a:pt x="80" y="27"/>
                </a:lnTo>
                <a:lnTo>
                  <a:pt x="80" y="27"/>
                </a:lnTo>
                <a:lnTo>
                  <a:pt x="80" y="27"/>
                </a:lnTo>
                <a:lnTo>
                  <a:pt x="87" y="27"/>
                </a:lnTo>
                <a:lnTo>
                  <a:pt x="87" y="25"/>
                </a:lnTo>
                <a:lnTo>
                  <a:pt x="87" y="25"/>
                </a:lnTo>
                <a:lnTo>
                  <a:pt x="89" y="25"/>
                </a:lnTo>
                <a:lnTo>
                  <a:pt x="89" y="23"/>
                </a:lnTo>
                <a:lnTo>
                  <a:pt x="89" y="23"/>
                </a:lnTo>
                <a:close/>
              </a:path>
            </a:pathLst>
          </a:custGeom>
          <a:solidFill>
            <a:schemeClr val="accent6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20" name="Freeform 521"/>
          <p:cNvSpPr>
            <a:spLocks/>
          </p:cNvSpPr>
          <p:nvPr/>
        </p:nvSpPr>
        <p:spPr bwMode="auto">
          <a:xfrm>
            <a:off x="5040312" y="5059363"/>
            <a:ext cx="57150" cy="57150"/>
          </a:xfrm>
          <a:custGeom>
            <a:avLst/>
            <a:gdLst>
              <a:gd name="T0" fmla="*/ 34 w 36"/>
              <a:gd name="T1" fmla="*/ 11 h 36"/>
              <a:gd name="T2" fmla="*/ 34 w 36"/>
              <a:gd name="T3" fmla="*/ 8 h 36"/>
              <a:gd name="T4" fmla="*/ 29 w 36"/>
              <a:gd name="T5" fmla="*/ 6 h 36"/>
              <a:gd name="T6" fmla="*/ 27 w 36"/>
              <a:gd name="T7" fmla="*/ 4 h 36"/>
              <a:gd name="T8" fmla="*/ 25 w 36"/>
              <a:gd name="T9" fmla="*/ 2 h 36"/>
              <a:gd name="T10" fmla="*/ 25 w 36"/>
              <a:gd name="T11" fmla="*/ 0 h 36"/>
              <a:gd name="T12" fmla="*/ 23 w 36"/>
              <a:gd name="T13" fmla="*/ 0 h 36"/>
              <a:gd name="T14" fmla="*/ 17 w 36"/>
              <a:gd name="T15" fmla="*/ 2 h 36"/>
              <a:gd name="T16" fmla="*/ 15 w 36"/>
              <a:gd name="T17" fmla="*/ 6 h 36"/>
              <a:gd name="T18" fmla="*/ 10 w 36"/>
              <a:gd name="T19" fmla="*/ 6 h 36"/>
              <a:gd name="T20" fmla="*/ 8 w 36"/>
              <a:gd name="T21" fmla="*/ 11 h 36"/>
              <a:gd name="T22" fmla="*/ 6 w 36"/>
              <a:gd name="T23" fmla="*/ 13 h 36"/>
              <a:gd name="T24" fmla="*/ 6 w 36"/>
              <a:gd name="T25" fmla="*/ 13 h 36"/>
              <a:gd name="T26" fmla="*/ 4 w 36"/>
              <a:gd name="T27" fmla="*/ 17 h 36"/>
              <a:gd name="T28" fmla="*/ 0 w 36"/>
              <a:gd name="T29" fmla="*/ 17 h 36"/>
              <a:gd name="T30" fmla="*/ 0 w 36"/>
              <a:gd name="T31" fmla="*/ 19 h 36"/>
              <a:gd name="T32" fmla="*/ 2 w 36"/>
              <a:gd name="T33" fmla="*/ 21 h 36"/>
              <a:gd name="T34" fmla="*/ 2 w 36"/>
              <a:gd name="T35" fmla="*/ 25 h 36"/>
              <a:gd name="T36" fmla="*/ 4 w 36"/>
              <a:gd name="T37" fmla="*/ 27 h 36"/>
              <a:gd name="T38" fmla="*/ 4 w 36"/>
              <a:gd name="T39" fmla="*/ 30 h 36"/>
              <a:gd name="T40" fmla="*/ 6 w 36"/>
              <a:gd name="T41" fmla="*/ 30 h 36"/>
              <a:gd name="T42" fmla="*/ 6 w 36"/>
              <a:gd name="T43" fmla="*/ 30 h 36"/>
              <a:gd name="T44" fmla="*/ 8 w 36"/>
              <a:gd name="T45" fmla="*/ 32 h 36"/>
              <a:gd name="T46" fmla="*/ 8 w 36"/>
              <a:gd name="T47" fmla="*/ 34 h 36"/>
              <a:gd name="T48" fmla="*/ 13 w 36"/>
              <a:gd name="T49" fmla="*/ 34 h 36"/>
              <a:gd name="T50" fmla="*/ 15 w 36"/>
              <a:gd name="T51" fmla="*/ 34 h 36"/>
              <a:gd name="T52" fmla="*/ 17 w 36"/>
              <a:gd name="T53" fmla="*/ 34 h 36"/>
              <a:gd name="T54" fmla="*/ 17 w 36"/>
              <a:gd name="T55" fmla="*/ 32 h 36"/>
              <a:gd name="T56" fmla="*/ 21 w 36"/>
              <a:gd name="T57" fmla="*/ 27 h 36"/>
              <a:gd name="T58" fmla="*/ 21 w 36"/>
              <a:gd name="T59" fmla="*/ 25 h 36"/>
              <a:gd name="T60" fmla="*/ 23 w 36"/>
              <a:gd name="T61" fmla="*/ 25 h 36"/>
              <a:gd name="T62" fmla="*/ 25 w 36"/>
              <a:gd name="T63" fmla="*/ 25 h 36"/>
              <a:gd name="T64" fmla="*/ 29 w 36"/>
              <a:gd name="T65" fmla="*/ 23 h 36"/>
              <a:gd name="T66" fmla="*/ 32 w 36"/>
              <a:gd name="T67" fmla="*/ 23 h 36"/>
              <a:gd name="T68" fmla="*/ 32 w 36"/>
              <a:gd name="T69" fmla="*/ 19 h 36"/>
              <a:gd name="T70" fmla="*/ 34 w 36"/>
              <a:gd name="T71" fmla="*/ 17 h 36"/>
              <a:gd name="T72" fmla="*/ 36 w 36"/>
              <a:gd name="T73" fmla="*/ 15 h 36"/>
              <a:gd name="T74" fmla="*/ 36 w 36"/>
              <a:gd name="T75" fmla="*/ 13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6" h="36">
                <a:moveTo>
                  <a:pt x="36" y="11"/>
                </a:moveTo>
                <a:lnTo>
                  <a:pt x="34" y="11"/>
                </a:lnTo>
                <a:lnTo>
                  <a:pt x="34" y="8"/>
                </a:lnTo>
                <a:lnTo>
                  <a:pt x="34" y="8"/>
                </a:lnTo>
                <a:lnTo>
                  <a:pt x="32" y="8"/>
                </a:lnTo>
                <a:lnTo>
                  <a:pt x="29" y="6"/>
                </a:lnTo>
                <a:lnTo>
                  <a:pt x="29" y="6"/>
                </a:lnTo>
                <a:lnTo>
                  <a:pt x="27" y="4"/>
                </a:lnTo>
                <a:lnTo>
                  <a:pt x="27" y="4"/>
                </a:lnTo>
                <a:lnTo>
                  <a:pt x="25" y="2"/>
                </a:lnTo>
                <a:lnTo>
                  <a:pt x="25" y="2"/>
                </a:lnTo>
                <a:lnTo>
                  <a:pt x="25" y="0"/>
                </a:lnTo>
                <a:lnTo>
                  <a:pt x="23" y="0"/>
                </a:lnTo>
                <a:lnTo>
                  <a:pt x="23" y="0"/>
                </a:lnTo>
                <a:lnTo>
                  <a:pt x="21" y="2"/>
                </a:lnTo>
                <a:lnTo>
                  <a:pt x="17" y="2"/>
                </a:lnTo>
                <a:lnTo>
                  <a:pt x="15" y="4"/>
                </a:lnTo>
                <a:lnTo>
                  <a:pt x="15" y="6"/>
                </a:lnTo>
                <a:lnTo>
                  <a:pt x="13" y="6"/>
                </a:lnTo>
                <a:lnTo>
                  <a:pt x="10" y="6"/>
                </a:lnTo>
                <a:lnTo>
                  <a:pt x="8" y="8"/>
                </a:lnTo>
                <a:lnTo>
                  <a:pt x="8" y="11"/>
                </a:lnTo>
                <a:lnTo>
                  <a:pt x="6" y="11"/>
                </a:lnTo>
                <a:lnTo>
                  <a:pt x="6" y="13"/>
                </a:lnTo>
                <a:lnTo>
                  <a:pt x="6" y="13"/>
                </a:lnTo>
                <a:lnTo>
                  <a:pt x="6" y="13"/>
                </a:lnTo>
                <a:lnTo>
                  <a:pt x="4" y="15"/>
                </a:lnTo>
                <a:lnTo>
                  <a:pt x="4" y="17"/>
                </a:lnTo>
                <a:lnTo>
                  <a:pt x="2" y="17"/>
                </a:lnTo>
                <a:lnTo>
                  <a:pt x="0" y="17"/>
                </a:lnTo>
                <a:lnTo>
                  <a:pt x="0" y="19"/>
                </a:lnTo>
                <a:lnTo>
                  <a:pt x="0" y="19"/>
                </a:lnTo>
                <a:lnTo>
                  <a:pt x="0" y="21"/>
                </a:lnTo>
                <a:lnTo>
                  <a:pt x="2" y="21"/>
                </a:lnTo>
                <a:lnTo>
                  <a:pt x="2" y="23"/>
                </a:lnTo>
                <a:lnTo>
                  <a:pt x="2" y="25"/>
                </a:lnTo>
                <a:lnTo>
                  <a:pt x="4" y="25"/>
                </a:lnTo>
                <a:lnTo>
                  <a:pt x="4" y="27"/>
                </a:lnTo>
                <a:lnTo>
                  <a:pt x="4" y="27"/>
                </a:lnTo>
                <a:lnTo>
                  <a:pt x="4" y="30"/>
                </a:lnTo>
                <a:lnTo>
                  <a:pt x="4" y="30"/>
                </a:lnTo>
                <a:lnTo>
                  <a:pt x="6" y="30"/>
                </a:lnTo>
                <a:lnTo>
                  <a:pt x="6" y="30"/>
                </a:lnTo>
                <a:lnTo>
                  <a:pt x="6" y="30"/>
                </a:lnTo>
                <a:lnTo>
                  <a:pt x="6" y="30"/>
                </a:lnTo>
                <a:lnTo>
                  <a:pt x="8" y="32"/>
                </a:lnTo>
                <a:lnTo>
                  <a:pt x="8" y="32"/>
                </a:lnTo>
                <a:lnTo>
                  <a:pt x="8" y="34"/>
                </a:lnTo>
                <a:lnTo>
                  <a:pt x="10" y="34"/>
                </a:lnTo>
                <a:lnTo>
                  <a:pt x="13" y="34"/>
                </a:lnTo>
                <a:lnTo>
                  <a:pt x="15" y="36"/>
                </a:lnTo>
                <a:lnTo>
                  <a:pt x="15" y="34"/>
                </a:lnTo>
                <a:lnTo>
                  <a:pt x="17" y="34"/>
                </a:lnTo>
                <a:lnTo>
                  <a:pt x="17" y="34"/>
                </a:lnTo>
                <a:lnTo>
                  <a:pt x="17" y="32"/>
                </a:lnTo>
                <a:lnTo>
                  <a:pt x="17" y="32"/>
                </a:lnTo>
                <a:lnTo>
                  <a:pt x="19" y="27"/>
                </a:lnTo>
                <a:lnTo>
                  <a:pt x="21" y="27"/>
                </a:lnTo>
                <a:lnTo>
                  <a:pt x="21" y="27"/>
                </a:lnTo>
                <a:lnTo>
                  <a:pt x="21" y="25"/>
                </a:lnTo>
                <a:lnTo>
                  <a:pt x="23" y="25"/>
                </a:lnTo>
                <a:lnTo>
                  <a:pt x="23" y="25"/>
                </a:lnTo>
                <a:lnTo>
                  <a:pt x="23" y="25"/>
                </a:lnTo>
                <a:lnTo>
                  <a:pt x="25" y="25"/>
                </a:lnTo>
                <a:lnTo>
                  <a:pt x="27" y="25"/>
                </a:lnTo>
                <a:lnTo>
                  <a:pt x="29" y="23"/>
                </a:lnTo>
                <a:lnTo>
                  <a:pt x="29" y="23"/>
                </a:lnTo>
                <a:lnTo>
                  <a:pt x="32" y="23"/>
                </a:lnTo>
                <a:lnTo>
                  <a:pt x="32" y="21"/>
                </a:lnTo>
                <a:lnTo>
                  <a:pt x="32" y="19"/>
                </a:lnTo>
                <a:lnTo>
                  <a:pt x="32" y="19"/>
                </a:lnTo>
                <a:lnTo>
                  <a:pt x="34" y="17"/>
                </a:lnTo>
                <a:lnTo>
                  <a:pt x="34" y="17"/>
                </a:lnTo>
                <a:lnTo>
                  <a:pt x="36" y="15"/>
                </a:lnTo>
                <a:lnTo>
                  <a:pt x="36" y="13"/>
                </a:lnTo>
                <a:lnTo>
                  <a:pt x="36" y="13"/>
                </a:lnTo>
                <a:lnTo>
                  <a:pt x="36" y="11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21" name="Freeform 522"/>
          <p:cNvSpPr>
            <a:spLocks/>
          </p:cNvSpPr>
          <p:nvPr/>
        </p:nvSpPr>
        <p:spPr bwMode="auto">
          <a:xfrm>
            <a:off x="4105274" y="4146550"/>
            <a:ext cx="100013" cy="101600"/>
          </a:xfrm>
          <a:custGeom>
            <a:avLst/>
            <a:gdLst>
              <a:gd name="T0" fmla="*/ 63 w 63"/>
              <a:gd name="T1" fmla="*/ 40 h 64"/>
              <a:gd name="T2" fmla="*/ 59 w 63"/>
              <a:gd name="T3" fmla="*/ 40 h 64"/>
              <a:gd name="T4" fmla="*/ 57 w 63"/>
              <a:gd name="T5" fmla="*/ 38 h 64"/>
              <a:gd name="T6" fmla="*/ 57 w 63"/>
              <a:gd name="T7" fmla="*/ 36 h 64"/>
              <a:gd name="T8" fmla="*/ 53 w 63"/>
              <a:gd name="T9" fmla="*/ 34 h 64"/>
              <a:gd name="T10" fmla="*/ 48 w 63"/>
              <a:gd name="T11" fmla="*/ 34 h 64"/>
              <a:gd name="T12" fmla="*/ 46 w 63"/>
              <a:gd name="T13" fmla="*/ 32 h 64"/>
              <a:gd name="T14" fmla="*/ 44 w 63"/>
              <a:gd name="T15" fmla="*/ 32 h 64"/>
              <a:gd name="T16" fmla="*/ 48 w 63"/>
              <a:gd name="T17" fmla="*/ 26 h 64"/>
              <a:gd name="T18" fmla="*/ 51 w 63"/>
              <a:gd name="T19" fmla="*/ 23 h 64"/>
              <a:gd name="T20" fmla="*/ 46 w 63"/>
              <a:gd name="T21" fmla="*/ 15 h 64"/>
              <a:gd name="T22" fmla="*/ 46 w 63"/>
              <a:gd name="T23" fmla="*/ 15 h 64"/>
              <a:gd name="T24" fmla="*/ 44 w 63"/>
              <a:gd name="T25" fmla="*/ 13 h 64"/>
              <a:gd name="T26" fmla="*/ 42 w 63"/>
              <a:gd name="T27" fmla="*/ 15 h 64"/>
              <a:gd name="T28" fmla="*/ 42 w 63"/>
              <a:gd name="T29" fmla="*/ 17 h 64"/>
              <a:gd name="T30" fmla="*/ 40 w 63"/>
              <a:gd name="T31" fmla="*/ 19 h 64"/>
              <a:gd name="T32" fmla="*/ 38 w 63"/>
              <a:gd name="T33" fmla="*/ 21 h 64"/>
              <a:gd name="T34" fmla="*/ 36 w 63"/>
              <a:gd name="T35" fmla="*/ 19 h 64"/>
              <a:gd name="T36" fmla="*/ 34 w 63"/>
              <a:gd name="T37" fmla="*/ 17 h 64"/>
              <a:gd name="T38" fmla="*/ 32 w 63"/>
              <a:gd name="T39" fmla="*/ 17 h 64"/>
              <a:gd name="T40" fmla="*/ 34 w 63"/>
              <a:gd name="T41" fmla="*/ 15 h 64"/>
              <a:gd name="T42" fmla="*/ 34 w 63"/>
              <a:gd name="T43" fmla="*/ 11 h 64"/>
              <a:gd name="T44" fmla="*/ 32 w 63"/>
              <a:gd name="T45" fmla="*/ 9 h 64"/>
              <a:gd name="T46" fmla="*/ 32 w 63"/>
              <a:gd name="T47" fmla="*/ 7 h 64"/>
              <a:gd name="T48" fmla="*/ 32 w 63"/>
              <a:gd name="T49" fmla="*/ 4 h 64"/>
              <a:gd name="T50" fmla="*/ 29 w 63"/>
              <a:gd name="T51" fmla="*/ 2 h 64"/>
              <a:gd name="T52" fmla="*/ 29 w 63"/>
              <a:gd name="T53" fmla="*/ 0 h 64"/>
              <a:gd name="T54" fmla="*/ 27 w 63"/>
              <a:gd name="T55" fmla="*/ 2 h 64"/>
              <a:gd name="T56" fmla="*/ 27 w 63"/>
              <a:gd name="T57" fmla="*/ 0 h 64"/>
              <a:gd name="T58" fmla="*/ 23 w 63"/>
              <a:gd name="T59" fmla="*/ 0 h 64"/>
              <a:gd name="T60" fmla="*/ 19 w 63"/>
              <a:gd name="T61" fmla="*/ 0 h 64"/>
              <a:gd name="T62" fmla="*/ 19 w 63"/>
              <a:gd name="T63" fmla="*/ 7 h 64"/>
              <a:gd name="T64" fmla="*/ 15 w 63"/>
              <a:gd name="T65" fmla="*/ 7 h 64"/>
              <a:gd name="T66" fmla="*/ 13 w 63"/>
              <a:gd name="T67" fmla="*/ 13 h 64"/>
              <a:gd name="T68" fmla="*/ 6 w 63"/>
              <a:gd name="T69" fmla="*/ 17 h 64"/>
              <a:gd name="T70" fmla="*/ 2 w 63"/>
              <a:gd name="T71" fmla="*/ 21 h 64"/>
              <a:gd name="T72" fmla="*/ 4 w 63"/>
              <a:gd name="T73" fmla="*/ 28 h 64"/>
              <a:gd name="T74" fmla="*/ 13 w 63"/>
              <a:gd name="T75" fmla="*/ 34 h 64"/>
              <a:gd name="T76" fmla="*/ 17 w 63"/>
              <a:gd name="T77" fmla="*/ 36 h 64"/>
              <a:gd name="T78" fmla="*/ 34 w 63"/>
              <a:gd name="T79" fmla="*/ 51 h 64"/>
              <a:gd name="T80" fmla="*/ 55 w 63"/>
              <a:gd name="T81" fmla="*/ 62 h 64"/>
              <a:gd name="T82" fmla="*/ 61 w 63"/>
              <a:gd name="T83" fmla="*/ 64 h 64"/>
              <a:gd name="T84" fmla="*/ 61 w 63"/>
              <a:gd name="T85" fmla="*/ 55 h 64"/>
              <a:gd name="T86" fmla="*/ 61 w 63"/>
              <a:gd name="T87" fmla="*/ 53 h 64"/>
              <a:gd name="T88" fmla="*/ 63 w 63"/>
              <a:gd name="T89" fmla="*/ 49 h 64"/>
              <a:gd name="T90" fmla="*/ 63 w 63"/>
              <a:gd name="T91" fmla="*/ 47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63" h="64">
                <a:moveTo>
                  <a:pt x="63" y="45"/>
                </a:moveTo>
                <a:lnTo>
                  <a:pt x="63" y="40"/>
                </a:lnTo>
                <a:lnTo>
                  <a:pt x="63" y="40"/>
                </a:lnTo>
                <a:lnTo>
                  <a:pt x="63" y="40"/>
                </a:lnTo>
                <a:lnTo>
                  <a:pt x="61" y="40"/>
                </a:lnTo>
                <a:lnTo>
                  <a:pt x="59" y="40"/>
                </a:lnTo>
                <a:lnTo>
                  <a:pt x="59" y="40"/>
                </a:lnTo>
                <a:lnTo>
                  <a:pt x="57" y="40"/>
                </a:lnTo>
                <a:lnTo>
                  <a:pt x="57" y="38"/>
                </a:lnTo>
                <a:lnTo>
                  <a:pt x="57" y="38"/>
                </a:lnTo>
                <a:lnTo>
                  <a:pt x="57" y="36"/>
                </a:lnTo>
                <a:lnTo>
                  <a:pt x="57" y="36"/>
                </a:lnTo>
                <a:lnTo>
                  <a:pt x="55" y="34"/>
                </a:lnTo>
                <a:lnTo>
                  <a:pt x="53" y="34"/>
                </a:lnTo>
                <a:lnTo>
                  <a:pt x="53" y="34"/>
                </a:lnTo>
                <a:lnTo>
                  <a:pt x="51" y="34"/>
                </a:lnTo>
                <a:lnTo>
                  <a:pt x="51" y="34"/>
                </a:lnTo>
                <a:lnTo>
                  <a:pt x="48" y="34"/>
                </a:lnTo>
                <a:lnTo>
                  <a:pt x="48" y="32"/>
                </a:lnTo>
                <a:lnTo>
                  <a:pt x="48" y="32"/>
                </a:lnTo>
                <a:lnTo>
                  <a:pt x="46" y="32"/>
                </a:lnTo>
                <a:lnTo>
                  <a:pt x="46" y="32"/>
                </a:lnTo>
                <a:lnTo>
                  <a:pt x="46" y="32"/>
                </a:lnTo>
                <a:lnTo>
                  <a:pt x="44" y="32"/>
                </a:lnTo>
                <a:lnTo>
                  <a:pt x="48" y="28"/>
                </a:lnTo>
                <a:lnTo>
                  <a:pt x="48" y="28"/>
                </a:lnTo>
                <a:lnTo>
                  <a:pt x="48" y="26"/>
                </a:lnTo>
                <a:lnTo>
                  <a:pt x="48" y="26"/>
                </a:lnTo>
                <a:lnTo>
                  <a:pt x="51" y="23"/>
                </a:lnTo>
                <a:lnTo>
                  <a:pt x="51" y="23"/>
                </a:lnTo>
                <a:lnTo>
                  <a:pt x="48" y="17"/>
                </a:lnTo>
                <a:lnTo>
                  <a:pt x="48" y="15"/>
                </a:lnTo>
                <a:lnTo>
                  <a:pt x="46" y="15"/>
                </a:lnTo>
                <a:lnTo>
                  <a:pt x="46" y="15"/>
                </a:lnTo>
                <a:lnTo>
                  <a:pt x="46" y="15"/>
                </a:lnTo>
                <a:lnTo>
                  <a:pt x="46" y="15"/>
                </a:lnTo>
                <a:lnTo>
                  <a:pt x="46" y="13"/>
                </a:lnTo>
                <a:lnTo>
                  <a:pt x="44" y="13"/>
                </a:lnTo>
                <a:lnTo>
                  <a:pt x="44" y="13"/>
                </a:lnTo>
                <a:lnTo>
                  <a:pt x="44" y="13"/>
                </a:lnTo>
                <a:lnTo>
                  <a:pt x="44" y="15"/>
                </a:lnTo>
                <a:lnTo>
                  <a:pt x="42" y="15"/>
                </a:lnTo>
                <a:lnTo>
                  <a:pt x="42" y="17"/>
                </a:lnTo>
                <a:lnTo>
                  <a:pt x="42" y="17"/>
                </a:lnTo>
                <a:lnTo>
                  <a:pt x="42" y="17"/>
                </a:lnTo>
                <a:lnTo>
                  <a:pt x="42" y="19"/>
                </a:lnTo>
                <a:lnTo>
                  <a:pt x="40" y="19"/>
                </a:lnTo>
                <a:lnTo>
                  <a:pt x="40" y="19"/>
                </a:lnTo>
                <a:lnTo>
                  <a:pt x="40" y="19"/>
                </a:lnTo>
                <a:lnTo>
                  <a:pt x="40" y="19"/>
                </a:lnTo>
                <a:lnTo>
                  <a:pt x="38" y="21"/>
                </a:lnTo>
                <a:lnTo>
                  <a:pt x="38" y="21"/>
                </a:lnTo>
                <a:lnTo>
                  <a:pt x="38" y="19"/>
                </a:lnTo>
                <a:lnTo>
                  <a:pt x="36" y="19"/>
                </a:lnTo>
                <a:lnTo>
                  <a:pt x="36" y="19"/>
                </a:lnTo>
                <a:lnTo>
                  <a:pt x="36" y="17"/>
                </a:lnTo>
                <a:lnTo>
                  <a:pt x="34" y="17"/>
                </a:lnTo>
                <a:lnTo>
                  <a:pt x="34" y="17"/>
                </a:lnTo>
                <a:lnTo>
                  <a:pt x="32" y="17"/>
                </a:lnTo>
                <a:lnTo>
                  <a:pt x="32" y="17"/>
                </a:lnTo>
                <a:lnTo>
                  <a:pt x="32" y="17"/>
                </a:lnTo>
                <a:lnTo>
                  <a:pt x="34" y="15"/>
                </a:lnTo>
                <a:lnTo>
                  <a:pt x="34" y="15"/>
                </a:lnTo>
                <a:lnTo>
                  <a:pt x="34" y="15"/>
                </a:lnTo>
                <a:lnTo>
                  <a:pt x="34" y="13"/>
                </a:lnTo>
                <a:lnTo>
                  <a:pt x="34" y="11"/>
                </a:lnTo>
                <a:lnTo>
                  <a:pt x="32" y="11"/>
                </a:lnTo>
                <a:lnTo>
                  <a:pt x="32" y="11"/>
                </a:lnTo>
                <a:lnTo>
                  <a:pt x="32" y="9"/>
                </a:lnTo>
                <a:lnTo>
                  <a:pt x="32" y="9"/>
                </a:lnTo>
                <a:lnTo>
                  <a:pt x="32" y="9"/>
                </a:lnTo>
                <a:lnTo>
                  <a:pt x="32" y="7"/>
                </a:lnTo>
                <a:lnTo>
                  <a:pt x="32" y="7"/>
                </a:lnTo>
                <a:lnTo>
                  <a:pt x="32" y="7"/>
                </a:lnTo>
                <a:lnTo>
                  <a:pt x="32" y="4"/>
                </a:lnTo>
                <a:lnTo>
                  <a:pt x="32" y="2"/>
                </a:lnTo>
                <a:lnTo>
                  <a:pt x="32" y="2"/>
                </a:lnTo>
                <a:lnTo>
                  <a:pt x="29" y="2"/>
                </a:lnTo>
                <a:lnTo>
                  <a:pt x="29" y="2"/>
                </a:lnTo>
                <a:lnTo>
                  <a:pt x="29" y="2"/>
                </a:lnTo>
                <a:lnTo>
                  <a:pt x="29" y="0"/>
                </a:lnTo>
                <a:lnTo>
                  <a:pt x="27" y="0"/>
                </a:lnTo>
                <a:lnTo>
                  <a:pt x="27" y="2"/>
                </a:lnTo>
                <a:lnTo>
                  <a:pt x="27" y="2"/>
                </a:lnTo>
                <a:lnTo>
                  <a:pt x="27" y="0"/>
                </a:lnTo>
                <a:lnTo>
                  <a:pt x="27" y="0"/>
                </a:lnTo>
                <a:lnTo>
                  <a:pt x="27" y="0"/>
                </a:lnTo>
                <a:lnTo>
                  <a:pt x="23" y="2"/>
                </a:lnTo>
                <a:lnTo>
                  <a:pt x="23" y="2"/>
                </a:lnTo>
                <a:lnTo>
                  <a:pt x="23" y="0"/>
                </a:lnTo>
                <a:lnTo>
                  <a:pt x="21" y="0"/>
                </a:lnTo>
                <a:lnTo>
                  <a:pt x="21" y="0"/>
                </a:lnTo>
                <a:lnTo>
                  <a:pt x="19" y="0"/>
                </a:lnTo>
                <a:lnTo>
                  <a:pt x="19" y="2"/>
                </a:lnTo>
                <a:lnTo>
                  <a:pt x="19" y="4"/>
                </a:lnTo>
                <a:lnTo>
                  <a:pt x="19" y="7"/>
                </a:lnTo>
                <a:lnTo>
                  <a:pt x="19" y="7"/>
                </a:lnTo>
                <a:lnTo>
                  <a:pt x="17" y="7"/>
                </a:lnTo>
                <a:lnTo>
                  <a:pt x="15" y="7"/>
                </a:lnTo>
                <a:lnTo>
                  <a:pt x="15" y="11"/>
                </a:lnTo>
                <a:lnTo>
                  <a:pt x="15" y="13"/>
                </a:lnTo>
                <a:lnTo>
                  <a:pt x="13" y="13"/>
                </a:lnTo>
                <a:lnTo>
                  <a:pt x="10" y="15"/>
                </a:lnTo>
                <a:lnTo>
                  <a:pt x="8" y="17"/>
                </a:lnTo>
                <a:lnTo>
                  <a:pt x="6" y="17"/>
                </a:lnTo>
                <a:lnTo>
                  <a:pt x="6" y="19"/>
                </a:lnTo>
                <a:lnTo>
                  <a:pt x="4" y="19"/>
                </a:lnTo>
                <a:lnTo>
                  <a:pt x="2" y="21"/>
                </a:lnTo>
                <a:lnTo>
                  <a:pt x="2" y="23"/>
                </a:lnTo>
                <a:lnTo>
                  <a:pt x="0" y="26"/>
                </a:lnTo>
                <a:lnTo>
                  <a:pt x="4" y="28"/>
                </a:lnTo>
                <a:lnTo>
                  <a:pt x="8" y="30"/>
                </a:lnTo>
                <a:lnTo>
                  <a:pt x="10" y="32"/>
                </a:lnTo>
                <a:lnTo>
                  <a:pt x="13" y="34"/>
                </a:lnTo>
                <a:lnTo>
                  <a:pt x="13" y="34"/>
                </a:lnTo>
                <a:lnTo>
                  <a:pt x="15" y="36"/>
                </a:lnTo>
                <a:lnTo>
                  <a:pt x="17" y="36"/>
                </a:lnTo>
                <a:lnTo>
                  <a:pt x="19" y="38"/>
                </a:lnTo>
                <a:lnTo>
                  <a:pt x="29" y="47"/>
                </a:lnTo>
                <a:lnTo>
                  <a:pt x="34" y="51"/>
                </a:lnTo>
                <a:lnTo>
                  <a:pt x="38" y="53"/>
                </a:lnTo>
                <a:lnTo>
                  <a:pt x="51" y="59"/>
                </a:lnTo>
                <a:lnTo>
                  <a:pt x="55" y="62"/>
                </a:lnTo>
                <a:lnTo>
                  <a:pt x="59" y="64"/>
                </a:lnTo>
                <a:lnTo>
                  <a:pt x="61" y="64"/>
                </a:lnTo>
                <a:lnTo>
                  <a:pt x="61" y="64"/>
                </a:lnTo>
                <a:lnTo>
                  <a:pt x="61" y="62"/>
                </a:lnTo>
                <a:lnTo>
                  <a:pt x="61" y="57"/>
                </a:lnTo>
                <a:lnTo>
                  <a:pt x="61" y="55"/>
                </a:lnTo>
                <a:lnTo>
                  <a:pt x="61" y="53"/>
                </a:lnTo>
                <a:lnTo>
                  <a:pt x="61" y="53"/>
                </a:lnTo>
                <a:lnTo>
                  <a:pt x="61" y="53"/>
                </a:lnTo>
                <a:lnTo>
                  <a:pt x="61" y="53"/>
                </a:lnTo>
                <a:lnTo>
                  <a:pt x="61" y="51"/>
                </a:lnTo>
                <a:lnTo>
                  <a:pt x="63" y="49"/>
                </a:lnTo>
                <a:lnTo>
                  <a:pt x="63" y="47"/>
                </a:lnTo>
                <a:lnTo>
                  <a:pt x="63" y="47"/>
                </a:lnTo>
                <a:lnTo>
                  <a:pt x="63" y="47"/>
                </a:lnTo>
                <a:lnTo>
                  <a:pt x="63" y="45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22" name="Freeform 523"/>
          <p:cNvSpPr>
            <a:spLocks noEditPoints="1"/>
          </p:cNvSpPr>
          <p:nvPr/>
        </p:nvSpPr>
        <p:spPr bwMode="auto">
          <a:xfrm>
            <a:off x="6313487" y="4116388"/>
            <a:ext cx="53975" cy="93663"/>
          </a:xfrm>
          <a:custGeom>
            <a:avLst/>
            <a:gdLst>
              <a:gd name="T0" fmla="*/ 4 w 34"/>
              <a:gd name="T1" fmla="*/ 13 h 59"/>
              <a:gd name="T2" fmla="*/ 2 w 34"/>
              <a:gd name="T3" fmla="*/ 11 h 59"/>
              <a:gd name="T4" fmla="*/ 2 w 34"/>
              <a:gd name="T5" fmla="*/ 11 h 59"/>
              <a:gd name="T6" fmla="*/ 4 w 34"/>
              <a:gd name="T7" fmla="*/ 2 h 59"/>
              <a:gd name="T8" fmla="*/ 4 w 34"/>
              <a:gd name="T9" fmla="*/ 2 h 59"/>
              <a:gd name="T10" fmla="*/ 2 w 34"/>
              <a:gd name="T11" fmla="*/ 0 h 59"/>
              <a:gd name="T12" fmla="*/ 2 w 34"/>
              <a:gd name="T13" fmla="*/ 2 h 59"/>
              <a:gd name="T14" fmla="*/ 4 w 34"/>
              <a:gd name="T15" fmla="*/ 2 h 59"/>
              <a:gd name="T16" fmla="*/ 34 w 34"/>
              <a:gd name="T17" fmla="*/ 36 h 59"/>
              <a:gd name="T18" fmla="*/ 32 w 34"/>
              <a:gd name="T19" fmla="*/ 34 h 59"/>
              <a:gd name="T20" fmla="*/ 32 w 34"/>
              <a:gd name="T21" fmla="*/ 32 h 59"/>
              <a:gd name="T22" fmla="*/ 30 w 34"/>
              <a:gd name="T23" fmla="*/ 30 h 59"/>
              <a:gd name="T24" fmla="*/ 28 w 34"/>
              <a:gd name="T25" fmla="*/ 26 h 59"/>
              <a:gd name="T26" fmla="*/ 25 w 34"/>
              <a:gd name="T27" fmla="*/ 21 h 59"/>
              <a:gd name="T28" fmla="*/ 25 w 34"/>
              <a:gd name="T29" fmla="*/ 19 h 59"/>
              <a:gd name="T30" fmla="*/ 23 w 34"/>
              <a:gd name="T31" fmla="*/ 19 h 59"/>
              <a:gd name="T32" fmla="*/ 23 w 34"/>
              <a:gd name="T33" fmla="*/ 17 h 59"/>
              <a:gd name="T34" fmla="*/ 19 w 34"/>
              <a:gd name="T35" fmla="*/ 13 h 59"/>
              <a:gd name="T36" fmla="*/ 19 w 34"/>
              <a:gd name="T37" fmla="*/ 13 h 59"/>
              <a:gd name="T38" fmla="*/ 17 w 34"/>
              <a:gd name="T39" fmla="*/ 7 h 59"/>
              <a:gd name="T40" fmla="*/ 9 w 34"/>
              <a:gd name="T41" fmla="*/ 0 h 59"/>
              <a:gd name="T42" fmla="*/ 6 w 34"/>
              <a:gd name="T43" fmla="*/ 0 h 59"/>
              <a:gd name="T44" fmla="*/ 4 w 34"/>
              <a:gd name="T45" fmla="*/ 0 h 59"/>
              <a:gd name="T46" fmla="*/ 4 w 34"/>
              <a:gd name="T47" fmla="*/ 2 h 59"/>
              <a:gd name="T48" fmla="*/ 9 w 34"/>
              <a:gd name="T49" fmla="*/ 2 h 59"/>
              <a:gd name="T50" fmla="*/ 11 w 34"/>
              <a:gd name="T51" fmla="*/ 4 h 59"/>
              <a:gd name="T52" fmla="*/ 11 w 34"/>
              <a:gd name="T53" fmla="*/ 4 h 59"/>
              <a:gd name="T54" fmla="*/ 9 w 34"/>
              <a:gd name="T55" fmla="*/ 4 h 59"/>
              <a:gd name="T56" fmla="*/ 6 w 34"/>
              <a:gd name="T57" fmla="*/ 4 h 59"/>
              <a:gd name="T58" fmla="*/ 6 w 34"/>
              <a:gd name="T59" fmla="*/ 9 h 59"/>
              <a:gd name="T60" fmla="*/ 4 w 34"/>
              <a:gd name="T61" fmla="*/ 13 h 59"/>
              <a:gd name="T62" fmla="*/ 4 w 34"/>
              <a:gd name="T63" fmla="*/ 17 h 59"/>
              <a:gd name="T64" fmla="*/ 2 w 34"/>
              <a:gd name="T65" fmla="*/ 21 h 59"/>
              <a:gd name="T66" fmla="*/ 2 w 34"/>
              <a:gd name="T67" fmla="*/ 28 h 59"/>
              <a:gd name="T68" fmla="*/ 2 w 34"/>
              <a:gd name="T69" fmla="*/ 28 h 59"/>
              <a:gd name="T70" fmla="*/ 0 w 34"/>
              <a:gd name="T71" fmla="*/ 26 h 59"/>
              <a:gd name="T72" fmla="*/ 2 w 34"/>
              <a:gd name="T73" fmla="*/ 30 h 59"/>
              <a:gd name="T74" fmla="*/ 2 w 34"/>
              <a:gd name="T75" fmla="*/ 45 h 59"/>
              <a:gd name="T76" fmla="*/ 4 w 34"/>
              <a:gd name="T77" fmla="*/ 53 h 59"/>
              <a:gd name="T78" fmla="*/ 9 w 34"/>
              <a:gd name="T79" fmla="*/ 57 h 59"/>
              <a:gd name="T80" fmla="*/ 17 w 34"/>
              <a:gd name="T81" fmla="*/ 57 h 59"/>
              <a:gd name="T82" fmla="*/ 25 w 34"/>
              <a:gd name="T83" fmla="*/ 55 h 59"/>
              <a:gd name="T84" fmla="*/ 30 w 34"/>
              <a:gd name="T85" fmla="*/ 51 h 59"/>
              <a:gd name="T86" fmla="*/ 32 w 34"/>
              <a:gd name="T87" fmla="*/ 49 h 59"/>
              <a:gd name="T88" fmla="*/ 34 w 34"/>
              <a:gd name="T89" fmla="*/ 45 h 59"/>
              <a:gd name="T90" fmla="*/ 34 w 34"/>
              <a:gd name="T91" fmla="*/ 38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4" h="59">
                <a:moveTo>
                  <a:pt x="2" y="13"/>
                </a:moveTo>
                <a:lnTo>
                  <a:pt x="4" y="13"/>
                </a:lnTo>
                <a:lnTo>
                  <a:pt x="2" y="11"/>
                </a:lnTo>
                <a:lnTo>
                  <a:pt x="2" y="11"/>
                </a:lnTo>
                <a:lnTo>
                  <a:pt x="2" y="11"/>
                </a:lnTo>
                <a:lnTo>
                  <a:pt x="2" y="11"/>
                </a:lnTo>
                <a:lnTo>
                  <a:pt x="2" y="13"/>
                </a:lnTo>
                <a:close/>
                <a:moveTo>
                  <a:pt x="4" y="2"/>
                </a:move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close/>
                <a:moveTo>
                  <a:pt x="34" y="38"/>
                </a:moveTo>
                <a:lnTo>
                  <a:pt x="34" y="36"/>
                </a:lnTo>
                <a:lnTo>
                  <a:pt x="32" y="36"/>
                </a:lnTo>
                <a:lnTo>
                  <a:pt x="32" y="34"/>
                </a:lnTo>
                <a:lnTo>
                  <a:pt x="32" y="32"/>
                </a:lnTo>
                <a:lnTo>
                  <a:pt x="32" y="32"/>
                </a:lnTo>
                <a:lnTo>
                  <a:pt x="32" y="32"/>
                </a:lnTo>
                <a:lnTo>
                  <a:pt x="30" y="30"/>
                </a:lnTo>
                <a:lnTo>
                  <a:pt x="28" y="26"/>
                </a:lnTo>
                <a:lnTo>
                  <a:pt x="28" y="26"/>
                </a:lnTo>
                <a:lnTo>
                  <a:pt x="28" y="23"/>
                </a:lnTo>
                <a:lnTo>
                  <a:pt x="25" y="21"/>
                </a:lnTo>
                <a:lnTo>
                  <a:pt x="25" y="21"/>
                </a:lnTo>
                <a:lnTo>
                  <a:pt x="25" y="19"/>
                </a:lnTo>
                <a:lnTo>
                  <a:pt x="23" y="19"/>
                </a:lnTo>
                <a:lnTo>
                  <a:pt x="23" y="19"/>
                </a:lnTo>
                <a:lnTo>
                  <a:pt x="23" y="19"/>
                </a:lnTo>
                <a:lnTo>
                  <a:pt x="23" y="17"/>
                </a:lnTo>
                <a:lnTo>
                  <a:pt x="21" y="13"/>
                </a:lnTo>
                <a:lnTo>
                  <a:pt x="19" y="13"/>
                </a:lnTo>
                <a:lnTo>
                  <a:pt x="19" y="13"/>
                </a:lnTo>
                <a:lnTo>
                  <a:pt x="19" y="13"/>
                </a:lnTo>
                <a:lnTo>
                  <a:pt x="19" y="11"/>
                </a:lnTo>
                <a:lnTo>
                  <a:pt x="17" y="7"/>
                </a:lnTo>
                <a:lnTo>
                  <a:pt x="11" y="2"/>
                </a:lnTo>
                <a:lnTo>
                  <a:pt x="9" y="0"/>
                </a:lnTo>
                <a:lnTo>
                  <a:pt x="9" y="0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2"/>
                </a:lnTo>
                <a:lnTo>
                  <a:pt x="6" y="2"/>
                </a:lnTo>
                <a:lnTo>
                  <a:pt x="9" y="2"/>
                </a:lnTo>
                <a:lnTo>
                  <a:pt x="11" y="4"/>
                </a:lnTo>
                <a:lnTo>
                  <a:pt x="11" y="4"/>
                </a:lnTo>
                <a:lnTo>
                  <a:pt x="11" y="4"/>
                </a:lnTo>
                <a:lnTo>
                  <a:pt x="11" y="4"/>
                </a:lnTo>
                <a:lnTo>
                  <a:pt x="9" y="4"/>
                </a:lnTo>
                <a:lnTo>
                  <a:pt x="9" y="4"/>
                </a:lnTo>
                <a:lnTo>
                  <a:pt x="6" y="4"/>
                </a:lnTo>
                <a:lnTo>
                  <a:pt x="6" y="4"/>
                </a:lnTo>
                <a:lnTo>
                  <a:pt x="6" y="7"/>
                </a:lnTo>
                <a:lnTo>
                  <a:pt x="6" y="9"/>
                </a:lnTo>
                <a:lnTo>
                  <a:pt x="6" y="11"/>
                </a:lnTo>
                <a:lnTo>
                  <a:pt x="4" y="13"/>
                </a:lnTo>
                <a:lnTo>
                  <a:pt x="4" y="15"/>
                </a:lnTo>
                <a:lnTo>
                  <a:pt x="4" y="17"/>
                </a:lnTo>
                <a:lnTo>
                  <a:pt x="4" y="17"/>
                </a:lnTo>
                <a:lnTo>
                  <a:pt x="2" y="21"/>
                </a:lnTo>
                <a:lnTo>
                  <a:pt x="2" y="23"/>
                </a:lnTo>
                <a:lnTo>
                  <a:pt x="2" y="28"/>
                </a:lnTo>
                <a:lnTo>
                  <a:pt x="2" y="28"/>
                </a:lnTo>
                <a:lnTo>
                  <a:pt x="2" y="28"/>
                </a:lnTo>
                <a:lnTo>
                  <a:pt x="2" y="23"/>
                </a:lnTo>
                <a:lnTo>
                  <a:pt x="0" y="26"/>
                </a:lnTo>
                <a:lnTo>
                  <a:pt x="0" y="26"/>
                </a:lnTo>
                <a:lnTo>
                  <a:pt x="2" y="30"/>
                </a:lnTo>
                <a:lnTo>
                  <a:pt x="2" y="34"/>
                </a:lnTo>
                <a:lnTo>
                  <a:pt x="2" y="45"/>
                </a:lnTo>
                <a:lnTo>
                  <a:pt x="4" y="49"/>
                </a:lnTo>
                <a:lnTo>
                  <a:pt x="4" y="53"/>
                </a:lnTo>
                <a:lnTo>
                  <a:pt x="6" y="55"/>
                </a:lnTo>
                <a:lnTo>
                  <a:pt x="9" y="57"/>
                </a:lnTo>
                <a:lnTo>
                  <a:pt x="13" y="59"/>
                </a:lnTo>
                <a:lnTo>
                  <a:pt x="17" y="57"/>
                </a:lnTo>
                <a:lnTo>
                  <a:pt x="19" y="57"/>
                </a:lnTo>
                <a:lnTo>
                  <a:pt x="25" y="55"/>
                </a:lnTo>
                <a:lnTo>
                  <a:pt x="25" y="55"/>
                </a:lnTo>
                <a:lnTo>
                  <a:pt x="30" y="51"/>
                </a:lnTo>
                <a:lnTo>
                  <a:pt x="32" y="51"/>
                </a:lnTo>
                <a:lnTo>
                  <a:pt x="32" y="49"/>
                </a:lnTo>
                <a:lnTo>
                  <a:pt x="34" y="47"/>
                </a:lnTo>
                <a:lnTo>
                  <a:pt x="34" y="45"/>
                </a:lnTo>
                <a:lnTo>
                  <a:pt x="34" y="42"/>
                </a:lnTo>
                <a:lnTo>
                  <a:pt x="34" y="38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23" name="Freeform 524"/>
          <p:cNvSpPr>
            <a:spLocks/>
          </p:cNvSpPr>
          <p:nvPr/>
        </p:nvSpPr>
        <p:spPr bwMode="auto">
          <a:xfrm>
            <a:off x="4614862" y="3121025"/>
            <a:ext cx="3175" cy="6350"/>
          </a:xfrm>
          <a:custGeom>
            <a:avLst/>
            <a:gdLst>
              <a:gd name="T0" fmla="*/ 2 w 2"/>
              <a:gd name="T1" fmla="*/ 2 h 4"/>
              <a:gd name="T2" fmla="*/ 2 w 2"/>
              <a:gd name="T3" fmla="*/ 2 h 4"/>
              <a:gd name="T4" fmla="*/ 2 w 2"/>
              <a:gd name="T5" fmla="*/ 2 h 4"/>
              <a:gd name="T6" fmla="*/ 2 w 2"/>
              <a:gd name="T7" fmla="*/ 0 h 4"/>
              <a:gd name="T8" fmla="*/ 0 w 2"/>
              <a:gd name="T9" fmla="*/ 0 h 4"/>
              <a:gd name="T10" fmla="*/ 0 w 2"/>
              <a:gd name="T11" fmla="*/ 0 h 4"/>
              <a:gd name="T12" fmla="*/ 0 w 2"/>
              <a:gd name="T13" fmla="*/ 0 h 4"/>
              <a:gd name="T14" fmla="*/ 0 w 2"/>
              <a:gd name="T15" fmla="*/ 2 h 4"/>
              <a:gd name="T16" fmla="*/ 0 w 2"/>
              <a:gd name="T17" fmla="*/ 2 h 4"/>
              <a:gd name="T18" fmla="*/ 0 w 2"/>
              <a:gd name="T19" fmla="*/ 4 h 4"/>
              <a:gd name="T20" fmla="*/ 0 w 2"/>
              <a:gd name="T21" fmla="*/ 4 h 4"/>
              <a:gd name="T22" fmla="*/ 2 w 2"/>
              <a:gd name="T23" fmla="*/ 4 h 4"/>
              <a:gd name="T24" fmla="*/ 2 w 2"/>
              <a:gd name="T25" fmla="*/ 4 h 4"/>
              <a:gd name="T26" fmla="*/ 2 w 2"/>
              <a:gd name="T27" fmla="*/ 2 h 4"/>
              <a:gd name="T28" fmla="*/ 2 w 2"/>
              <a:gd name="T29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" h="4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24" name="Freeform 525"/>
          <p:cNvSpPr>
            <a:spLocks/>
          </p:cNvSpPr>
          <p:nvPr/>
        </p:nvSpPr>
        <p:spPr bwMode="auto">
          <a:xfrm>
            <a:off x="2905124" y="4013200"/>
            <a:ext cx="6350" cy="6350"/>
          </a:xfrm>
          <a:custGeom>
            <a:avLst/>
            <a:gdLst>
              <a:gd name="T0" fmla="*/ 4 w 4"/>
              <a:gd name="T1" fmla="*/ 0 h 4"/>
              <a:gd name="T2" fmla="*/ 2 w 4"/>
              <a:gd name="T3" fmla="*/ 0 h 4"/>
              <a:gd name="T4" fmla="*/ 2 w 4"/>
              <a:gd name="T5" fmla="*/ 0 h 4"/>
              <a:gd name="T6" fmla="*/ 2 w 4"/>
              <a:gd name="T7" fmla="*/ 2 h 4"/>
              <a:gd name="T8" fmla="*/ 0 w 4"/>
              <a:gd name="T9" fmla="*/ 2 h 4"/>
              <a:gd name="T10" fmla="*/ 2 w 4"/>
              <a:gd name="T11" fmla="*/ 4 h 4"/>
              <a:gd name="T12" fmla="*/ 2 w 4"/>
              <a:gd name="T13" fmla="*/ 4 h 4"/>
              <a:gd name="T14" fmla="*/ 4 w 4"/>
              <a:gd name="T15" fmla="*/ 4 h 4"/>
              <a:gd name="T16" fmla="*/ 4 w 4"/>
              <a:gd name="T17" fmla="*/ 0 h 4"/>
              <a:gd name="T18" fmla="*/ 4 w 4"/>
              <a:gd name="T1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" h="4">
                <a:moveTo>
                  <a:pt x="4" y="0"/>
                </a:move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0"/>
                </a:lnTo>
                <a:lnTo>
                  <a:pt x="4" y="0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25" name="Freeform 526"/>
          <p:cNvSpPr>
            <a:spLocks/>
          </p:cNvSpPr>
          <p:nvPr/>
        </p:nvSpPr>
        <p:spPr bwMode="auto">
          <a:xfrm>
            <a:off x="5233987" y="3482975"/>
            <a:ext cx="38100" cy="42863"/>
          </a:xfrm>
          <a:custGeom>
            <a:avLst/>
            <a:gdLst>
              <a:gd name="T0" fmla="*/ 21 w 24"/>
              <a:gd name="T1" fmla="*/ 4 h 27"/>
              <a:gd name="T2" fmla="*/ 21 w 24"/>
              <a:gd name="T3" fmla="*/ 4 h 27"/>
              <a:gd name="T4" fmla="*/ 19 w 24"/>
              <a:gd name="T5" fmla="*/ 4 h 27"/>
              <a:gd name="T6" fmla="*/ 19 w 24"/>
              <a:gd name="T7" fmla="*/ 2 h 27"/>
              <a:gd name="T8" fmla="*/ 19 w 24"/>
              <a:gd name="T9" fmla="*/ 2 h 27"/>
              <a:gd name="T10" fmla="*/ 19 w 24"/>
              <a:gd name="T11" fmla="*/ 2 h 27"/>
              <a:gd name="T12" fmla="*/ 21 w 24"/>
              <a:gd name="T13" fmla="*/ 2 h 27"/>
              <a:gd name="T14" fmla="*/ 19 w 24"/>
              <a:gd name="T15" fmla="*/ 0 h 27"/>
              <a:gd name="T16" fmla="*/ 19 w 24"/>
              <a:gd name="T17" fmla="*/ 0 h 27"/>
              <a:gd name="T18" fmla="*/ 17 w 24"/>
              <a:gd name="T19" fmla="*/ 0 h 27"/>
              <a:gd name="T20" fmla="*/ 17 w 24"/>
              <a:gd name="T21" fmla="*/ 0 h 27"/>
              <a:gd name="T22" fmla="*/ 13 w 24"/>
              <a:gd name="T23" fmla="*/ 0 h 27"/>
              <a:gd name="T24" fmla="*/ 13 w 24"/>
              <a:gd name="T25" fmla="*/ 2 h 27"/>
              <a:gd name="T26" fmla="*/ 13 w 24"/>
              <a:gd name="T27" fmla="*/ 4 h 27"/>
              <a:gd name="T28" fmla="*/ 11 w 24"/>
              <a:gd name="T29" fmla="*/ 4 h 27"/>
              <a:gd name="T30" fmla="*/ 9 w 24"/>
              <a:gd name="T31" fmla="*/ 8 h 27"/>
              <a:gd name="T32" fmla="*/ 9 w 24"/>
              <a:gd name="T33" fmla="*/ 10 h 27"/>
              <a:gd name="T34" fmla="*/ 7 w 24"/>
              <a:gd name="T35" fmla="*/ 15 h 27"/>
              <a:gd name="T36" fmla="*/ 5 w 24"/>
              <a:gd name="T37" fmla="*/ 21 h 27"/>
              <a:gd name="T38" fmla="*/ 2 w 24"/>
              <a:gd name="T39" fmla="*/ 21 h 27"/>
              <a:gd name="T40" fmla="*/ 2 w 24"/>
              <a:gd name="T41" fmla="*/ 25 h 27"/>
              <a:gd name="T42" fmla="*/ 0 w 24"/>
              <a:gd name="T43" fmla="*/ 25 h 27"/>
              <a:gd name="T44" fmla="*/ 0 w 24"/>
              <a:gd name="T45" fmla="*/ 27 h 27"/>
              <a:gd name="T46" fmla="*/ 2 w 24"/>
              <a:gd name="T47" fmla="*/ 27 h 27"/>
              <a:gd name="T48" fmla="*/ 5 w 24"/>
              <a:gd name="T49" fmla="*/ 27 h 27"/>
              <a:gd name="T50" fmla="*/ 5 w 24"/>
              <a:gd name="T51" fmla="*/ 27 h 27"/>
              <a:gd name="T52" fmla="*/ 7 w 24"/>
              <a:gd name="T53" fmla="*/ 27 h 27"/>
              <a:gd name="T54" fmla="*/ 7 w 24"/>
              <a:gd name="T55" fmla="*/ 25 h 27"/>
              <a:gd name="T56" fmla="*/ 9 w 24"/>
              <a:gd name="T57" fmla="*/ 23 h 27"/>
              <a:gd name="T58" fmla="*/ 9 w 24"/>
              <a:gd name="T59" fmla="*/ 25 h 27"/>
              <a:gd name="T60" fmla="*/ 9 w 24"/>
              <a:gd name="T61" fmla="*/ 23 h 27"/>
              <a:gd name="T62" fmla="*/ 11 w 24"/>
              <a:gd name="T63" fmla="*/ 23 h 27"/>
              <a:gd name="T64" fmla="*/ 11 w 24"/>
              <a:gd name="T65" fmla="*/ 23 h 27"/>
              <a:gd name="T66" fmla="*/ 11 w 24"/>
              <a:gd name="T67" fmla="*/ 21 h 27"/>
              <a:gd name="T68" fmla="*/ 13 w 24"/>
              <a:gd name="T69" fmla="*/ 21 h 27"/>
              <a:gd name="T70" fmla="*/ 13 w 24"/>
              <a:gd name="T71" fmla="*/ 21 h 27"/>
              <a:gd name="T72" fmla="*/ 13 w 24"/>
              <a:gd name="T73" fmla="*/ 21 h 27"/>
              <a:gd name="T74" fmla="*/ 13 w 24"/>
              <a:gd name="T75" fmla="*/ 19 h 27"/>
              <a:gd name="T76" fmla="*/ 15 w 24"/>
              <a:gd name="T77" fmla="*/ 19 h 27"/>
              <a:gd name="T78" fmla="*/ 15 w 24"/>
              <a:gd name="T79" fmla="*/ 19 h 27"/>
              <a:gd name="T80" fmla="*/ 15 w 24"/>
              <a:gd name="T81" fmla="*/ 19 h 27"/>
              <a:gd name="T82" fmla="*/ 13 w 24"/>
              <a:gd name="T83" fmla="*/ 19 h 27"/>
              <a:gd name="T84" fmla="*/ 13 w 24"/>
              <a:gd name="T85" fmla="*/ 17 h 27"/>
              <a:gd name="T86" fmla="*/ 13 w 24"/>
              <a:gd name="T87" fmla="*/ 17 h 27"/>
              <a:gd name="T88" fmla="*/ 13 w 24"/>
              <a:gd name="T89" fmla="*/ 17 h 27"/>
              <a:gd name="T90" fmla="*/ 15 w 24"/>
              <a:gd name="T91" fmla="*/ 15 h 27"/>
              <a:gd name="T92" fmla="*/ 15 w 24"/>
              <a:gd name="T93" fmla="*/ 15 h 27"/>
              <a:gd name="T94" fmla="*/ 17 w 24"/>
              <a:gd name="T95" fmla="*/ 15 h 27"/>
              <a:gd name="T96" fmla="*/ 17 w 24"/>
              <a:gd name="T97" fmla="*/ 15 h 27"/>
              <a:gd name="T98" fmla="*/ 19 w 24"/>
              <a:gd name="T99" fmla="*/ 15 h 27"/>
              <a:gd name="T100" fmla="*/ 19 w 24"/>
              <a:gd name="T101" fmla="*/ 15 h 27"/>
              <a:gd name="T102" fmla="*/ 19 w 24"/>
              <a:gd name="T103" fmla="*/ 15 h 27"/>
              <a:gd name="T104" fmla="*/ 19 w 24"/>
              <a:gd name="T105" fmla="*/ 15 h 27"/>
              <a:gd name="T106" fmla="*/ 19 w 24"/>
              <a:gd name="T107" fmla="*/ 12 h 27"/>
              <a:gd name="T108" fmla="*/ 19 w 24"/>
              <a:gd name="T109" fmla="*/ 12 h 27"/>
              <a:gd name="T110" fmla="*/ 19 w 24"/>
              <a:gd name="T111" fmla="*/ 12 h 27"/>
              <a:gd name="T112" fmla="*/ 19 w 24"/>
              <a:gd name="T113" fmla="*/ 10 h 27"/>
              <a:gd name="T114" fmla="*/ 21 w 24"/>
              <a:gd name="T115" fmla="*/ 10 h 27"/>
              <a:gd name="T116" fmla="*/ 21 w 24"/>
              <a:gd name="T117" fmla="*/ 10 h 27"/>
              <a:gd name="T118" fmla="*/ 21 w 24"/>
              <a:gd name="T119" fmla="*/ 8 h 27"/>
              <a:gd name="T120" fmla="*/ 24 w 24"/>
              <a:gd name="T121" fmla="*/ 8 h 27"/>
              <a:gd name="T122" fmla="*/ 21 w 24"/>
              <a:gd name="T123" fmla="*/ 4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4" h="27">
                <a:moveTo>
                  <a:pt x="21" y="4"/>
                </a:moveTo>
                <a:lnTo>
                  <a:pt x="21" y="4"/>
                </a:lnTo>
                <a:lnTo>
                  <a:pt x="19" y="4"/>
                </a:lnTo>
                <a:lnTo>
                  <a:pt x="19" y="2"/>
                </a:lnTo>
                <a:lnTo>
                  <a:pt x="19" y="2"/>
                </a:lnTo>
                <a:lnTo>
                  <a:pt x="19" y="2"/>
                </a:lnTo>
                <a:lnTo>
                  <a:pt x="21" y="2"/>
                </a:lnTo>
                <a:lnTo>
                  <a:pt x="19" y="0"/>
                </a:lnTo>
                <a:lnTo>
                  <a:pt x="19" y="0"/>
                </a:lnTo>
                <a:lnTo>
                  <a:pt x="17" y="0"/>
                </a:lnTo>
                <a:lnTo>
                  <a:pt x="17" y="0"/>
                </a:lnTo>
                <a:lnTo>
                  <a:pt x="13" y="0"/>
                </a:lnTo>
                <a:lnTo>
                  <a:pt x="13" y="2"/>
                </a:lnTo>
                <a:lnTo>
                  <a:pt x="13" y="4"/>
                </a:lnTo>
                <a:lnTo>
                  <a:pt x="11" y="4"/>
                </a:lnTo>
                <a:lnTo>
                  <a:pt x="9" y="8"/>
                </a:lnTo>
                <a:lnTo>
                  <a:pt x="9" y="10"/>
                </a:lnTo>
                <a:lnTo>
                  <a:pt x="7" y="15"/>
                </a:lnTo>
                <a:lnTo>
                  <a:pt x="5" y="21"/>
                </a:lnTo>
                <a:lnTo>
                  <a:pt x="2" y="21"/>
                </a:lnTo>
                <a:lnTo>
                  <a:pt x="2" y="25"/>
                </a:lnTo>
                <a:lnTo>
                  <a:pt x="0" y="25"/>
                </a:lnTo>
                <a:lnTo>
                  <a:pt x="0" y="27"/>
                </a:lnTo>
                <a:lnTo>
                  <a:pt x="2" y="27"/>
                </a:lnTo>
                <a:lnTo>
                  <a:pt x="5" y="27"/>
                </a:lnTo>
                <a:lnTo>
                  <a:pt x="5" y="27"/>
                </a:lnTo>
                <a:lnTo>
                  <a:pt x="7" y="27"/>
                </a:lnTo>
                <a:lnTo>
                  <a:pt x="7" y="25"/>
                </a:lnTo>
                <a:lnTo>
                  <a:pt x="9" y="23"/>
                </a:lnTo>
                <a:lnTo>
                  <a:pt x="9" y="25"/>
                </a:lnTo>
                <a:lnTo>
                  <a:pt x="9" y="23"/>
                </a:lnTo>
                <a:lnTo>
                  <a:pt x="11" y="23"/>
                </a:lnTo>
                <a:lnTo>
                  <a:pt x="11" y="23"/>
                </a:lnTo>
                <a:lnTo>
                  <a:pt x="11" y="21"/>
                </a:lnTo>
                <a:lnTo>
                  <a:pt x="13" y="21"/>
                </a:lnTo>
                <a:lnTo>
                  <a:pt x="13" y="21"/>
                </a:lnTo>
                <a:lnTo>
                  <a:pt x="13" y="21"/>
                </a:lnTo>
                <a:lnTo>
                  <a:pt x="13" y="19"/>
                </a:lnTo>
                <a:lnTo>
                  <a:pt x="15" y="19"/>
                </a:lnTo>
                <a:lnTo>
                  <a:pt x="15" y="19"/>
                </a:lnTo>
                <a:lnTo>
                  <a:pt x="15" y="19"/>
                </a:lnTo>
                <a:lnTo>
                  <a:pt x="13" y="19"/>
                </a:lnTo>
                <a:lnTo>
                  <a:pt x="13" y="17"/>
                </a:lnTo>
                <a:lnTo>
                  <a:pt x="13" y="17"/>
                </a:lnTo>
                <a:lnTo>
                  <a:pt x="13" y="17"/>
                </a:lnTo>
                <a:lnTo>
                  <a:pt x="15" y="15"/>
                </a:lnTo>
                <a:lnTo>
                  <a:pt x="15" y="15"/>
                </a:lnTo>
                <a:lnTo>
                  <a:pt x="17" y="15"/>
                </a:lnTo>
                <a:lnTo>
                  <a:pt x="17" y="15"/>
                </a:lnTo>
                <a:lnTo>
                  <a:pt x="19" y="15"/>
                </a:lnTo>
                <a:lnTo>
                  <a:pt x="19" y="15"/>
                </a:lnTo>
                <a:lnTo>
                  <a:pt x="19" y="15"/>
                </a:lnTo>
                <a:lnTo>
                  <a:pt x="19" y="15"/>
                </a:lnTo>
                <a:lnTo>
                  <a:pt x="19" y="12"/>
                </a:lnTo>
                <a:lnTo>
                  <a:pt x="19" y="12"/>
                </a:lnTo>
                <a:lnTo>
                  <a:pt x="19" y="12"/>
                </a:lnTo>
                <a:lnTo>
                  <a:pt x="19" y="10"/>
                </a:lnTo>
                <a:lnTo>
                  <a:pt x="21" y="10"/>
                </a:lnTo>
                <a:lnTo>
                  <a:pt x="21" y="10"/>
                </a:lnTo>
                <a:lnTo>
                  <a:pt x="21" y="8"/>
                </a:lnTo>
                <a:lnTo>
                  <a:pt x="24" y="8"/>
                </a:lnTo>
                <a:lnTo>
                  <a:pt x="21" y="4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26" name="Freeform 527"/>
          <p:cNvSpPr>
            <a:spLocks/>
          </p:cNvSpPr>
          <p:nvPr/>
        </p:nvSpPr>
        <p:spPr bwMode="auto">
          <a:xfrm>
            <a:off x="6810374" y="3802063"/>
            <a:ext cx="180975" cy="214313"/>
          </a:xfrm>
          <a:custGeom>
            <a:avLst/>
            <a:gdLst>
              <a:gd name="T0" fmla="*/ 107 w 114"/>
              <a:gd name="T1" fmla="*/ 107 h 135"/>
              <a:gd name="T2" fmla="*/ 109 w 114"/>
              <a:gd name="T3" fmla="*/ 101 h 135"/>
              <a:gd name="T4" fmla="*/ 101 w 114"/>
              <a:gd name="T5" fmla="*/ 95 h 135"/>
              <a:gd name="T6" fmla="*/ 97 w 114"/>
              <a:gd name="T7" fmla="*/ 93 h 135"/>
              <a:gd name="T8" fmla="*/ 95 w 114"/>
              <a:gd name="T9" fmla="*/ 84 h 135"/>
              <a:gd name="T10" fmla="*/ 84 w 114"/>
              <a:gd name="T11" fmla="*/ 74 h 135"/>
              <a:gd name="T12" fmla="*/ 78 w 114"/>
              <a:gd name="T13" fmla="*/ 67 h 135"/>
              <a:gd name="T14" fmla="*/ 76 w 114"/>
              <a:gd name="T15" fmla="*/ 61 h 135"/>
              <a:gd name="T16" fmla="*/ 61 w 114"/>
              <a:gd name="T17" fmla="*/ 52 h 135"/>
              <a:gd name="T18" fmla="*/ 59 w 114"/>
              <a:gd name="T19" fmla="*/ 48 h 135"/>
              <a:gd name="T20" fmla="*/ 67 w 114"/>
              <a:gd name="T21" fmla="*/ 46 h 135"/>
              <a:gd name="T22" fmla="*/ 71 w 114"/>
              <a:gd name="T23" fmla="*/ 38 h 135"/>
              <a:gd name="T24" fmla="*/ 67 w 114"/>
              <a:gd name="T25" fmla="*/ 35 h 135"/>
              <a:gd name="T26" fmla="*/ 67 w 114"/>
              <a:gd name="T27" fmla="*/ 31 h 135"/>
              <a:gd name="T28" fmla="*/ 59 w 114"/>
              <a:gd name="T29" fmla="*/ 25 h 135"/>
              <a:gd name="T30" fmla="*/ 50 w 114"/>
              <a:gd name="T31" fmla="*/ 27 h 135"/>
              <a:gd name="T32" fmla="*/ 42 w 114"/>
              <a:gd name="T33" fmla="*/ 16 h 135"/>
              <a:gd name="T34" fmla="*/ 40 w 114"/>
              <a:gd name="T35" fmla="*/ 10 h 135"/>
              <a:gd name="T36" fmla="*/ 38 w 114"/>
              <a:gd name="T37" fmla="*/ 12 h 135"/>
              <a:gd name="T38" fmla="*/ 29 w 114"/>
              <a:gd name="T39" fmla="*/ 2 h 135"/>
              <a:gd name="T40" fmla="*/ 23 w 114"/>
              <a:gd name="T41" fmla="*/ 0 h 135"/>
              <a:gd name="T42" fmla="*/ 21 w 114"/>
              <a:gd name="T43" fmla="*/ 6 h 135"/>
              <a:gd name="T44" fmla="*/ 23 w 114"/>
              <a:gd name="T45" fmla="*/ 14 h 135"/>
              <a:gd name="T46" fmla="*/ 25 w 114"/>
              <a:gd name="T47" fmla="*/ 21 h 135"/>
              <a:gd name="T48" fmla="*/ 19 w 114"/>
              <a:gd name="T49" fmla="*/ 21 h 135"/>
              <a:gd name="T50" fmla="*/ 14 w 114"/>
              <a:gd name="T51" fmla="*/ 16 h 135"/>
              <a:gd name="T52" fmla="*/ 8 w 114"/>
              <a:gd name="T53" fmla="*/ 21 h 135"/>
              <a:gd name="T54" fmla="*/ 6 w 114"/>
              <a:gd name="T55" fmla="*/ 25 h 135"/>
              <a:gd name="T56" fmla="*/ 0 w 114"/>
              <a:gd name="T57" fmla="*/ 31 h 135"/>
              <a:gd name="T58" fmla="*/ 2 w 114"/>
              <a:gd name="T59" fmla="*/ 33 h 135"/>
              <a:gd name="T60" fmla="*/ 6 w 114"/>
              <a:gd name="T61" fmla="*/ 38 h 135"/>
              <a:gd name="T62" fmla="*/ 8 w 114"/>
              <a:gd name="T63" fmla="*/ 48 h 135"/>
              <a:gd name="T64" fmla="*/ 16 w 114"/>
              <a:gd name="T65" fmla="*/ 48 h 135"/>
              <a:gd name="T66" fmla="*/ 14 w 114"/>
              <a:gd name="T67" fmla="*/ 63 h 135"/>
              <a:gd name="T68" fmla="*/ 14 w 114"/>
              <a:gd name="T69" fmla="*/ 69 h 135"/>
              <a:gd name="T70" fmla="*/ 14 w 114"/>
              <a:gd name="T71" fmla="*/ 80 h 135"/>
              <a:gd name="T72" fmla="*/ 25 w 114"/>
              <a:gd name="T73" fmla="*/ 71 h 135"/>
              <a:gd name="T74" fmla="*/ 31 w 114"/>
              <a:gd name="T75" fmla="*/ 69 h 135"/>
              <a:gd name="T76" fmla="*/ 38 w 114"/>
              <a:gd name="T77" fmla="*/ 74 h 135"/>
              <a:gd name="T78" fmla="*/ 44 w 114"/>
              <a:gd name="T79" fmla="*/ 71 h 135"/>
              <a:gd name="T80" fmla="*/ 46 w 114"/>
              <a:gd name="T81" fmla="*/ 65 h 135"/>
              <a:gd name="T82" fmla="*/ 57 w 114"/>
              <a:gd name="T83" fmla="*/ 67 h 135"/>
              <a:gd name="T84" fmla="*/ 69 w 114"/>
              <a:gd name="T85" fmla="*/ 80 h 135"/>
              <a:gd name="T86" fmla="*/ 73 w 114"/>
              <a:gd name="T87" fmla="*/ 99 h 135"/>
              <a:gd name="T88" fmla="*/ 80 w 114"/>
              <a:gd name="T89" fmla="*/ 105 h 135"/>
              <a:gd name="T90" fmla="*/ 82 w 114"/>
              <a:gd name="T91" fmla="*/ 112 h 135"/>
              <a:gd name="T92" fmla="*/ 82 w 114"/>
              <a:gd name="T93" fmla="*/ 120 h 135"/>
              <a:gd name="T94" fmla="*/ 76 w 114"/>
              <a:gd name="T95" fmla="*/ 128 h 135"/>
              <a:gd name="T96" fmla="*/ 82 w 114"/>
              <a:gd name="T97" fmla="*/ 131 h 135"/>
              <a:gd name="T98" fmla="*/ 90 w 114"/>
              <a:gd name="T99" fmla="*/ 131 h 135"/>
              <a:gd name="T100" fmla="*/ 92 w 114"/>
              <a:gd name="T101" fmla="*/ 126 h 135"/>
              <a:gd name="T102" fmla="*/ 99 w 114"/>
              <a:gd name="T103" fmla="*/ 126 h 135"/>
              <a:gd name="T104" fmla="*/ 105 w 114"/>
              <a:gd name="T105" fmla="*/ 126 h 135"/>
              <a:gd name="T106" fmla="*/ 109 w 114"/>
              <a:gd name="T107" fmla="*/ 124 h 135"/>
              <a:gd name="T108" fmla="*/ 111 w 114"/>
              <a:gd name="T109" fmla="*/ 118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4" h="135">
                <a:moveTo>
                  <a:pt x="114" y="114"/>
                </a:moveTo>
                <a:lnTo>
                  <a:pt x="111" y="112"/>
                </a:lnTo>
                <a:lnTo>
                  <a:pt x="111" y="112"/>
                </a:lnTo>
                <a:lnTo>
                  <a:pt x="109" y="109"/>
                </a:lnTo>
                <a:lnTo>
                  <a:pt x="107" y="107"/>
                </a:lnTo>
                <a:lnTo>
                  <a:pt x="107" y="107"/>
                </a:lnTo>
                <a:lnTo>
                  <a:pt x="107" y="107"/>
                </a:lnTo>
                <a:lnTo>
                  <a:pt x="107" y="105"/>
                </a:lnTo>
                <a:lnTo>
                  <a:pt x="107" y="105"/>
                </a:lnTo>
                <a:lnTo>
                  <a:pt x="109" y="103"/>
                </a:lnTo>
                <a:lnTo>
                  <a:pt x="109" y="103"/>
                </a:lnTo>
                <a:lnTo>
                  <a:pt x="109" y="103"/>
                </a:lnTo>
                <a:lnTo>
                  <a:pt x="109" y="101"/>
                </a:lnTo>
                <a:lnTo>
                  <a:pt x="109" y="101"/>
                </a:lnTo>
                <a:lnTo>
                  <a:pt x="109" y="101"/>
                </a:lnTo>
                <a:lnTo>
                  <a:pt x="107" y="101"/>
                </a:lnTo>
                <a:lnTo>
                  <a:pt x="105" y="99"/>
                </a:lnTo>
                <a:lnTo>
                  <a:pt x="103" y="97"/>
                </a:lnTo>
                <a:lnTo>
                  <a:pt x="103" y="97"/>
                </a:lnTo>
                <a:lnTo>
                  <a:pt x="103" y="97"/>
                </a:lnTo>
                <a:lnTo>
                  <a:pt x="101" y="95"/>
                </a:lnTo>
                <a:lnTo>
                  <a:pt x="101" y="95"/>
                </a:lnTo>
                <a:lnTo>
                  <a:pt x="101" y="95"/>
                </a:lnTo>
                <a:lnTo>
                  <a:pt x="101" y="95"/>
                </a:lnTo>
                <a:lnTo>
                  <a:pt x="99" y="95"/>
                </a:lnTo>
                <a:lnTo>
                  <a:pt x="99" y="95"/>
                </a:lnTo>
                <a:lnTo>
                  <a:pt x="99" y="95"/>
                </a:lnTo>
                <a:lnTo>
                  <a:pt x="97" y="93"/>
                </a:lnTo>
                <a:lnTo>
                  <a:pt x="97" y="93"/>
                </a:lnTo>
                <a:lnTo>
                  <a:pt x="97" y="90"/>
                </a:lnTo>
                <a:lnTo>
                  <a:pt x="97" y="88"/>
                </a:lnTo>
                <a:lnTo>
                  <a:pt x="97" y="88"/>
                </a:lnTo>
                <a:lnTo>
                  <a:pt x="97" y="86"/>
                </a:lnTo>
                <a:lnTo>
                  <a:pt x="95" y="86"/>
                </a:lnTo>
                <a:lnTo>
                  <a:pt x="95" y="84"/>
                </a:lnTo>
                <a:lnTo>
                  <a:pt x="92" y="84"/>
                </a:lnTo>
                <a:lnTo>
                  <a:pt x="88" y="80"/>
                </a:lnTo>
                <a:lnTo>
                  <a:pt x="88" y="80"/>
                </a:lnTo>
                <a:lnTo>
                  <a:pt x="86" y="78"/>
                </a:lnTo>
                <a:lnTo>
                  <a:pt x="86" y="78"/>
                </a:lnTo>
                <a:lnTo>
                  <a:pt x="84" y="76"/>
                </a:lnTo>
                <a:lnTo>
                  <a:pt x="84" y="74"/>
                </a:lnTo>
                <a:lnTo>
                  <a:pt x="82" y="71"/>
                </a:lnTo>
                <a:lnTo>
                  <a:pt x="82" y="71"/>
                </a:lnTo>
                <a:lnTo>
                  <a:pt x="82" y="69"/>
                </a:lnTo>
                <a:lnTo>
                  <a:pt x="80" y="69"/>
                </a:lnTo>
                <a:lnTo>
                  <a:pt x="80" y="69"/>
                </a:lnTo>
                <a:lnTo>
                  <a:pt x="78" y="67"/>
                </a:lnTo>
                <a:lnTo>
                  <a:pt x="78" y="67"/>
                </a:lnTo>
                <a:lnTo>
                  <a:pt x="76" y="65"/>
                </a:lnTo>
                <a:lnTo>
                  <a:pt x="76" y="65"/>
                </a:lnTo>
                <a:lnTo>
                  <a:pt x="76" y="65"/>
                </a:lnTo>
                <a:lnTo>
                  <a:pt x="76" y="63"/>
                </a:lnTo>
                <a:lnTo>
                  <a:pt x="76" y="63"/>
                </a:lnTo>
                <a:lnTo>
                  <a:pt x="76" y="61"/>
                </a:lnTo>
                <a:lnTo>
                  <a:pt x="76" y="61"/>
                </a:lnTo>
                <a:lnTo>
                  <a:pt x="76" y="61"/>
                </a:lnTo>
                <a:lnTo>
                  <a:pt x="73" y="59"/>
                </a:lnTo>
                <a:lnTo>
                  <a:pt x="69" y="59"/>
                </a:lnTo>
                <a:lnTo>
                  <a:pt x="67" y="57"/>
                </a:lnTo>
                <a:lnTo>
                  <a:pt x="65" y="57"/>
                </a:lnTo>
                <a:lnTo>
                  <a:pt x="65" y="57"/>
                </a:lnTo>
                <a:lnTo>
                  <a:pt x="61" y="52"/>
                </a:lnTo>
                <a:lnTo>
                  <a:pt x="59" y="52"/>
                </a:lnTo>
                <a:lnTo>
                  <a:pt x="57" y="50"/>
                </a:lnTo>
                <a:lnTo>
                  <a:pt x="57" y="50"/>
                </a:lnTo>
                <a:lnTo>
                  <a:pt x="57" y="50"/>
                </a:lnTo>
                <a:lnTo>
                  <a:pt x="57" y="50"/>
                </a:lnTo>
                <a:lnTo>
                  <a:pt x="59" y="48"/>
                </a:lnTo>
                <a:lnTo>
                  <a:pt x="59" y="48"/>
                </a:lnTo>
                <a:lnTo>
                  <a:pt x="59" y="46"/>
                </a:lnTo>
                <a:lnTo>
                  <a:pt x="59" y="46"/>
                </a:lnTo>
                <a:lnTo>
                  <a:pt x="59" y="44"/>
                </a:lnTo>
                <a:lnTo>
                  <a:pt x="59" y="44"/>
                </a:lnTo>
                <a:lnTo>
                  <a:pt x="61" y="44"/>
                </a:lnTo>
                <a:lnTo>
                  <a:pt x="63" y="44"/>
                </a:lnTo>
                <a:lnTo>
                  <a:pt x="67" y="46"/>
                </a:lnTo>
                <a:lnTo>
                  <a:pt x="67" y="46"/>
                </a:lnTo>
                <a:lnTo>
                  <a:pt x="69" y="44"/>
                </a:lnTo>
                <a:lnTo>
                  <a:pt x="71" y="42"/>
                </a:lnTo>
                <a:lnTo>
                  <a:pt x="71" y="42"/>
                </a:lnTo>
                <a:lnTo>
                  <a:pt x="71" y="40"/>
                </a:lnTo>
                <a:lnTo>
                  <a:pt x="71" y="40"/>
                </a:lnTo>
                <a:lnTo>
                  <a:pt x="71" y="38"/>
                </a:lnTo>
                <a:lnTo>
                  <a:pt x="71" y="38"/>
                </a:lnTo>
                <a:lnTo>
                  <a:pt x="71" y="35"/>
                </a:lnTo>
                <a:lnTo>
                  <a:pt x="71" y="35"/>
                </a:lnTo>
                <a:lnTo>
                  <a:pt x="69" y="35"/>
                </a:lnTo>
                <a:lnTo>
                  <a:pt x="69" y="35"/>
                </a:lnTo>
                <a:lnTo>
                  <a:pt x="69" y="35"/>
                </a:lnTo>
                <a:lnTo>
                  <a:pt x="67" y="35"/>
                </a:lnTo>
                <a:lnTo>
                  <a:pt x="67" y="33"/>
                </a:lnTo>
                <a:lnTo>
                  <a:pt x="65" y="33"/>
                </a:lnTo>
                <a:lnTo>
                  <a:pt x="65" y="33"/>
                </a:lnTo>
                <a:lnTo>
                  <a:pt x="63" y="33"/>
                </a:lnTo>
                <a:lnTo>
                  <a:pt x="65" y="31"/>
                </a:lnTo>
                <a:lnTo>
                  <a:pt x="65" y="31"/>
                </a:lnTo>
                <a:lnTo>
                  <a:pt x="67" y="31"/>
                </a:lnTo>
                <a:lnTo>
                  <a:pt x="67" y="31"/>
                </a:lnTo>
                <a:lnTo>
                  <a:pt x="67" y="29"/>
                </a:lnTo>
                <a:lnTo>
                  <a:pt x="67" y="29"/>
                </a:lnTo>
                <a:lnTo>
                  <a:pt x="65" y="29"/>
                </a:lnTo>
                <a:lnTo>
                  <a:pt x="63" y="27"/>
                </a:lnTo>
                <a:lnTo>
                  <a:pt x="61" y="25"/>
                </a:lnTo>
                <a:lnTo>
                  <a:pt x="59" y="25"/>
                </a:lnTo>
                <a:lnTo>
                  <a:pt x="59" y="25"/>
                </a:lnTo>
                <a:lnTo>
                  <a:pt x="57" y="27"/>
                </a:lnTo>
                <a:lnTo>
                  <a:pt x="54" y="27"/>
                </a:lnTo>
                <a:lnTo>
                  <a:pt x="54" y="29"/>
                </a:lnTo>
                <a:lnTo>
                  <a:pt x="52" y="29"/>
                </a:lnTo>
                <a:lnTo>
                  <a:pt x="52" y="27"/>
                </a:lnTo>
                <a:lnTo>
                  <a:pt x="50" y="27"/>
                </a:lnTo>
                <a:lnTo>
                  <a:pt x="46" y="27"/>
                </a:lnTo>
                <a:lnTo>
                  <a:pt x="44" y="25"/>
                </a:lnTo>
                <a:lnTo>
                  <a:pt x="42" y="21"/>
                </a:lnTo>
                <a:lnTo>
                  <a:pt x="40" y="21"/>
                </a:lnTo>
                <a:lnTo>
                  <a:pt x="42" y="19"/>
                </a:lnTo>
                <a:lnTo>
                  <a:pt x="42" y="16"/>
                </a:lnTo>
                <a:lnTo>
                  <a:pt x="42" y="16"/>
                </a:lnTo>
                <a:lnTo>
                  <a:pt x="42" y="14"/>
                </a:lnTo>
                <a:lnTo>
                  <a:pt x="42" y="14"/>
                </a:lnTo>
                <a:lnTo>
                  <a:pt x="42" y="12"/>
                </a:lnTo>
                <a:lnTo>
                  <a:pt x="42" y="12"/>
                </a:lnTo>
                <a:lnTo>
                  <a:pt x="42" y="12"/>
                </a:lnTo>
                <a:lnTo>
                  <a:pt x="40" y="12"/>
                </a:lnTo>
                <a:lnTo>
                  <a:pt x="40" y="10"/>
                </a:lnTo>
                <a:lnTo>
                  <a:pt x="40" y="12"/>
                </a:lnTo>
                <a:lnTo>
                  <a:pt x="40" y="12"/>
                </a:lnTo>
                <a:lnTo>
                  <a:pt x="40" y="12"/>
                </a:lnTo>
                <a:lnTo>
                  <a:pt x="38" y="14"/>
                </a:lnTo>
                <a:lnTo>
                  <a:pt x="38" y="12"/>
                </a:lnTo>
                <a:lnTo>
                  <a:pt x="38" y="12"/>
                </a:lnTo>
                <a:lnTo>
                  <a:pt x="38" y="12"/>
                </a:lnTo>
                <a:lnTo>
                  <a:pt x="38" y="10"/>
                </a:lnTo>
                <a:lnTo>
                  <a:pt x="38" y="10"/>
                </a:lnTo>
                <a:lnTo>
                  <a:pt x="35" y="8"/>
                </a:lnTo>
                <a:lnTo>
                  <a:pt x="35" y="8"/>
                </a:lnTo>
                <a:lnTo>
                  <a:pt x="31" y="6"/>
                </a:lnTo>
                <a:lnTo>
                  <a:pt x="31" y="4"/>
                </a:lnTo>
                <a:lnTo>
                  <a:pt x="29" y="2"/>
                </a:lnTo>
                <a:lnTo>
                  <a:pt x="29" y="2"/>
                </a:lnTo>
                <a:lnTo>
                  <a:pt x="27" y="2"/>
                </a:lnTo>
                <a:lnTo>
                  <a:pt x="27" y="2"/>
                </a:lnTo>
                <a:lnTo>
                  <a:pt x="25" y="2"/>
                </a:lnTo>
                <a:lnTo>
                  <a:pt x="25" y="0"/>
                </a:lnTo>
                <a:lnTo>
                  <a:pt x="23" y="0"/>
                </a:lnTo>
                <a:lnTo>
                  <a:pt x="23" y="0"/>
                </a:lnTo>
                <a:lnTo>
                  <a:pt x="23" y="2"/>
                </a:lnTo>
                <a:lnTo>
                  <a:pt x="23" y="2"/>
                </a:lnTo>
                <a:lnTo>
                  <a:pt x="23" y="4"/>
                </a:lnTo>
                <a:lnTo>
                  <a:pt x="21" y="4"/>
                </a:lnTo>
                <a:lnTo>
                  <a:pt x="21" y="4"/>
                </a:lnTo>
                <a:lnTo>
                  <a:pt x="21" y="4"/>
                </a:lnTo>
                <a:lnTo>
                  <a:pt x="21" y="6"/>
                </a:lnTo>
                <a:lnTo>
                  <a:pt x="21" y="6"/>
                </a:lnTo>
                <a:lnTo>
                  <a:pt x="21" y="8"/>
                </a:lnTo>
                <a:lnTo>
                  <a:pt x="21" y="8"/>
                </a:lnTo>
                <a:lnTo>
                  <a:pt x="23" y="10"/>
                </a:lnTo>
                <a:lnTo>
                  <a:pt x="23" y="10"/>
                </a:lnTo>
                <a:lnTo>
                  <a:pt x="23" y="12"/>
                </a:lnTo>
                <a:lnTo>
                  <a:pt x="23" y="14"/>
                </a:lnTo>
                <a:lnTo>
                  <a:pt x="23" y="16"/>
                </a:lnTo>
                <a:lnTo>
                  <a:pt x="23" y="19"/>
                </a:lnTo>
                <a:lnTo>
                  <a:pt x="23" y="19"/>
                </a:lnTo>
                <a:lnTo>
                  <a:pt x="25" y="19"/>
                </a:lnTo>
                <a:lnTo>
                  <a:pt x="25" y="21"/>
                </a:lnTo>
                <a:lnTo>
                  <a:pt x="25" y="21"/>
                </a:lnTo>
                <a:lnTo>
                  <a:pt x="25" y="21"/>
                </a:lnTo>
                <a:lnTo>
                  <a:pt x="23" y="21"/>
                </a:lnTo>
                <a:lnTo>
                  <a:pt x="23" y="21"/>
                </a:lnTo>
                <a:lnTo>
                  <a:pt x="23" y="21"/>
                </a:lnTo>
                <a:lnTo>
                  <a:pt x="23" y="21"/>
                </a:lnTo>
                <a:lnTo>
                  <a:pt x="21" y="21"/>
                </a:lnTo>
                <a:lnTo>
                  <a:pt x="21" y="21"/>
                </a:lnTo>
                <a:lnTo>
                  <a:pt x="19" y="21"/>
                </a:lnTo>
                <a:lnTo>
                  <a:pt x="16" y="21"/>
                </a:lnTo>
                <a:lnTo>
                  <a:pt x="16" y="21"/>
                </a:lnTo>
                <a:lnTo>
                  <a:pt x="16" y="21"/>
                </a:lnTo>
                <a:lnTo>
                  <a:pt x="16" y="19"/>
                </a:lnTo>
                <a:lnTo>
                  <a:pt x="16" y="19"/>
                </a:lnTo>
                <a:lnTo>
                  <a:pt x="16" y="19"/>
                </a:lnTo>
                <a:lnTo>
                  <a:pt x="14" y="16"/>
                </a:lnTo>
                <a:lnTo>
                  <a:pt x="16" y="16"/>
                </a:lnTo>
                <a:lnTo>
                  <a:pt x="14" y="14"/>
                </a:lnTo>
                <a:lnTo>
                  <a:pt x="14" y="16"/>
                </a:lnTo>
                <a:lnTo>
                  <a:pt x="12" y="19"/>
                </a:lnTo>
                <a:lnTo>
                  <a:pt x="10" y="19"/>
                </a:lnTo>
                <a:lnTo>
                  <a:pt x="8" y="19"/>
                </a:lnTo>
                <a:lnTo>
                  <a:pt x="8" y="21"/>
                </a:lnTo>
                <a:lnTo>
                  <a:pt x="8" y="23"/>
                </a:lnTo>
                <a:lnTo>
                  <a:pt x="6" y="23"/>
                </a:lnTo>
                <a:lnTo>
                  <a:pt x="6" y="23"/>
                </a:lnTo>
                <a:lnTo>
                  <a:pt x="6" y="25"/>
                </a:lnTo>
                <a:lnTo>
                  <a:pt x="6" y="25"/>
                </a:lnTo>
                <a:lnTo>
                  <a:pt x="6" y="25"/>
                </a:lnTo>
                <a:lnTo>
                  <a:pt x="6" y="25"/>
                </a:lnTo>
                <a:lnTo>
                  <a:pt x="6" y="27"/>
                </a:lnTo>
                <a:lnTo>
                  <a:pt x="6" y="27"/>
                </a:lnTo>
                <a:lnTo>
                  <a:pt x="4" y="27"/>
                </a:lnTo>
                <a:lnTo>
                  <a:pt x="4" y="27"/>
                </a:lnTo>
                <a:lnTo>
                  <a:pt x="2" y="27"/>
                </a:lnTo>
                <a:lnTo>
                  <a:pt x="2" y="29"/>
                </a:lnTo>
                <a:lnTo>
                  <a:pt x="0" y="31"/>
                </a:lnTo>
                <a:lnTo>
                  <a:pt x="0" y="33"/>
                </a:lnTo>
                <a:lnTo>
                  <a:pt x="0" y="35"/>
                </a:lnTo>
                <a:lnTo>
                  <a:pt x="0" y="35"/>
                </a:lnTo>
                <a:lnTo>
                  <a:pt x="0" y="35"/>
                </a:lnTo>
                <a:lnTo>
                  <a:pt x="0" y="35"/>
                </a:lnTo>
                <a:lnTo>
                  <a:pt x="0" y="33"/>
                </a:lnTo>
                <a:lnTo>
                  <a:pt x="2" y="33"/>
                </a:lnTo>
                <a:lnTo>
                  <a:pt x="2" y="33"/>
                </a:lnTo>
                <a:lnTo>
                  <a:pt x="4" y="33"/>
                </a:lnTo>
                <a:lnTo>
                  <a:pt x="4" y="35"/>
                </a:lnTo>
                <a:lnTo>
                  <a:pt x="4" y="38"/>
                </a:lnTo>
                <a:lnTo>
                  <a:pt x="6" y="38"/>
                </a:lnTo>
                <a:lnTo>
                  <a:pt x="6" y="38"/>
                </a:lnTo>
                <a:lnTo>
                  <a:pt x="6" y="38"/>
                </a:lnTo>
                <a:lnTo>
                  <a:pt x="6" y="40"/>
                </a:lnTo>
                <a:lnTo>
                  <a:pt x="4" y="42"/>
                </a:lnTo>
                <a:lnTo>
                  <a:pt x="4" y="44"/>
                </a:lnTo>
                <a:lnTo>
                  <a:pt x="4" y="46"/>
                </a:lnTo>
                <a:lnTo>
                  <a:pt x="6" y="46"/>
                </a:lnTo>
                <a:lnTo>
                  <a:pt x="6" y="48"/>
                </a:lnTo>
                <a:lnTo>
                  <a:pt x="8" y="48"/>
                </a:lnTo>
                <a:lnTo>
                  <a:pt x="10" y="46"/>
                </a:lnTo>
                <a:lnTo>
                  <a:pt x="10" y="46"/>
                </a:lnTo>
                <a:lnTo>
                  <a:pt x="10" y="46"/>
                </a:lnTo>
                <a:lnTo>
                  <a:pt x="12" y="46"/>
                </a:lnTo>
                <a:lnTo>
                  <a:pt x="14" y="46"/>
                </a:lnTo>
                <a:lnTo>
                  <a:pt x="16" y="46"/>
                </a:lnTo>
                <a:lnTo>
                  <a:pt x="16" y="48"/>
                </a:lnTo>
                <a:lnTo>
                  <a:pt x="16" y="50"/>
                </a:lnTo>
                <a:lnTo>
                  <a:pt x="16" y="52"/>
                </a:lnTo>
                <a:lnTo>
                  <a:pt x="16" y="55"/>
                </a:lnTo>
                <a:lnTo>
                  <a:pt x="16" y="57"/>
                </a:lnTo>
                <a:lnTo>
                  <a:pt x="16" y="59"/>
                </a:lnTo>
                <a:lnTo>
                  <a:pt x="14" y="61"/>
                </a:lnTo>
                <a:lnTo>
                  <a:pt x="14" y="63"/>
                </a:lnTo>
                <a:lnTo>
                  <a:pt x="14" y="63"/>
                </a:lnTo>
                <a:lnTo>
                  <a:pt x="12" y="65"/>
                </a:lnTo>
                <a:lnTo>
                  <a:pt x="12" y="65"/>
                </a:lnTo>
                <a:lnTo>
                  <a:pt x="14" y="65"/>
                </a:lnTo>
                <a:lnTo>
                  <a:pt x="14" y="67"/>
                </a:lnTo>
                <a:lnTo>
                  <a:pt x="14" y="67"/>
                </a:lnTo>
                <a:lnTo>
                  <a:pt x="14" y="69"/>
                </a:lnTo>
                <a:lnTo>
                  <a:pt x="14" y="71"/>
                </a:lnTo>
                <a:lnTo>
                  <a:pt x="12" y="74"/>
                </a:lnTo>
                <a:lnTo>
                  <a:pt x="10" y="78"/>
                </a:lnTo>
                <a:lnTo>
                  <a:pt x="12" y="78"/>
                </a:lnTo>
                <a:lnTo>
                  <a:pt x="12" y="80"/>
                </a:lnTo>
                <a:lnTo>
                  <a:pt x="14" y="80"/>
                </a:lnTo>
                <a:lnTo>
                  <a:pt x="14" y="80"/>
                </a:lnTo>
                <a:lnTo>
                  <a:pt x="16" y="78"/>
                </a:lnTo>
                <a:lnTo>
                  <a:pt x="19" y="76"/>
                </a:lnTo>
                <a:lnTo>
                  <a:pt x="21" y="74"/>
                </a:lnTo>
                <a:lnTo>
                  <a:pt x="21" y="74"/>
                </a:lnTo>
                <a:lnTo>
                  <a:pt x="23" y="74"/>
                </a:lnTo>
                <a:lnTo>
                  <a:pt x="23" y="71"/>
                </a:lnTo>
                <a:lnTo>
                  <a:pt x="25" y="71"/>
                </a:lnTo>
                <a:lnTo>
                  <a:pt x="25" y="69"/>
                </a:lnTo>
                <a:lnTo>
                  <a:pt x="25" y="71"/>
                </a:lnTo>
                <a:lnTo>
                  <a:pt x="27" y="69"/>
                </a:lnTo>
                <a:lnTo>
                  <a:pt x="29" y="69"/>
                </a:lnTo>
                <a:lnTo>
                  <a:pt x="29" y="67"/>
                </a:lnTo>
                <a:lnTo>
                  <a:pt x="29" y="67"/>
                </a:lnTo>
                <a:lnTo>
                  <a:pt x="31" y="69"/>
                </a:lnTo>
                <a:lnTo>
                  <a:pt x="33" y="71"/>
                </a:lnTo>
                <a:lnTo>
                  <a:pt x="35" y="71"/>
                </a:lnTo>
                <a:lnTo>
                  <a:pt x="35" y="71"/>
                </a:lnTo>
                <a:lnTo>
                  <a:pt x="38" y="71"/>
                </a:lnTo>
                <a:lnTo>
                  <a:pt x="38" y="74"/>
                </a:lnTo>
                <a:lnTo>
                  <a:pt x="38" y="74"/>
                </a:lnTo>
                <a:lnTo>
                  <a:pt x="38" y="74"/>
                </a:lnTo>
                <a:lnTo>
                  <a:pt x="38" y="74"/>
                </a:lnTo>
                <a:lnTo>
                  <a:pt x="38" y="74"/>
                </a:lnTo>
                <a:lnTo>
                  <a:pt x="38" y="74"/>
                </a:lnTo>
                <a:lnTo>
                  <a:pt x="40" y="71"/>
                </a:lnTo>
                <a:lnTo>
                  <a:pt x="42" y="71"/>
                </a:lnTo>
                <a:lnTo>
                  <a:pt x="42" y="71"/>
                </a:lnTo>
                <a:lnTo>
                  <a:pt x="44" y="71"/>
                </a:lnTo>
                <a:lnTo>
                  <a:pt x="44" y="69"/>
                </a:lnTo>
                <a:lnTo>
                  <a:pt x="46" y="67"/>
                </a:lnTo>
                <a:lnTo>
                  <a:pt x="46" y="67"/>
                </a:lnTo>
                <a:lnTo>
                  <a:pt x="46" y="67"/>
                </a:lnTo>
                <a:lnTo>
                  <a:pt x="48" y="67"/>
                </a:lnTo>
                <a:lnTo>
                  <a:pt x="46" y="65"/>
                </a:lnTo>
                <a:lnTo>
                  <a:pt x="46" y="65"/>
                </a:lnTo>
                <a:lnTo>
                  <a:pt x="48" y="65"/>
                </a:lnTo>
                <a:lnTo>
                  <a:pt x="48" y="65"/>
                </a:lnTo>
                <a:lnTo>
                  <a:pt x="50" y="65"/>
                </a:lnTo>
                <a:lnTo>
                  <a:pt x="52" y="65"/>
                </a:lnTo>
                <a:lnTo>
                  <a:pt x="54" y="67"/>
                </a:lnTo>
                <a:lnTo>
                  <a:pt x="57" y="67"/>
                </a:lnTo>
                <a:lnTo>
                  <a:pt x="57" y="67"/>
                </a:lnTo>
                <a:lnTo>
                  <a:pt x="59" y="67"/>
                </a:lnTo>
                <a:lnTo>
                  <a:pt x="61" y="71"/>
                </a:lnTo>
                <a:lnTo>
                  <a:pt x="63" y="74"/>
                </a:lnTo>
                <a:lnTo>
                  <a:pt x="65" y="76"/>
                </a:lnTo>
                <a:lnTo>
                  <a:pt x="67" y="78"/>
                </a:lnTo>
                <a:lnTo>
                  <a:pt x="67" y="78"/>
                </a:lnTo>
                <a:lnTo>
                  <a:pt x="69" y="80"/>
                </a:lnTo>
                <a:lnTo>
                  <a:pt x="71" y="82"/>
                </a:lnTo>
                <a:lnTo>
                  <a:pt x="69" y="86"/>
                </a:lnTo>
                <a:lnTo>
                  <a:pt x="69" y="88"/>
                </a:lnTo>
                <a:lnTo>
                  <a:pt x="69" y="93"/>
                </a:lnTo>
                <a:lnTo>
                  <a:pt x="71" y="95"/>
                </a:lnTo>
                <a:lnTo>
                  <a:pt x="73" y="97"/>
                </a:lnTo>
                <a:lnTo>
                  <a:pt x="73" y="99"/>
                </a:lnTo>
                <a:lnTo>
                  <a:pt x="73" y="99"/>
                </a:lnTo>
                <a:lnTo>
                  <a:pt x="76" y="101"/>
                </a:lnTo>
                <a:lnTo>
                  <a:pt x="78" y="101"/>
                </a:lnTo>
                <a:lnTo>
                  <a:pt x="80" y="103"/>
                </a:lnTo>
                <a:lnTo>
                  <a:pt x="80" y="103"/>
                </a:lnTo>
                <a:lnTo>
                  <a:pt x="80" y="103"/>
                </a:lnTo>
                <a:lnTo>
                  <a:pt x="80" y="105"/>
                </a:lnTo>
                <a:lnTo>
                  <a:pt x="80" y="105"/>
                </a:lnTo>
                <a:lnTo>
                  <a:pt x="82" y="107"/>
                </a:lnTo>
                <a:lnTo>
                  <a:pt x="82" y="107"/>
                </a:lnTo>
                <a:lnTo>
                  <a:pt x="84" y="107"/>
                </a:lnTo>
                <a:lnTo>
                  <a:pt x="84" y="109"/>
                </a:lnTo>
                <a:lnTo>
                  <a:pt x="82" y="109"/>
                </a:lnTo>
                <a:lnTo>
                  <a:pt x="82" y="112"/>
                </a:lnTo>
                <a:lnTo>
                  <a:pt x="82" y="112"/>
                </a:lnTo>
                <a:lnTo>
                  <a:pt x="82" y="114"/>
                </a:lnTo>
                <a:lnTo>
                  <a:pt x="82" y="114"/>
                </a:lnTo>
                <a:lnTo>
                  <a:pt x="82" y="116"/>
                </a:lnTo>
                <a:lnTo>
                  <a:pt x="82" y="118"/>
                </a:lnTo>
                <a:lnTo>
                  <a:pt x="82" y="120"/>
                </a:lnTo>
                <a:lnTo>
                  <a:pt x="82" y="120"/>
                </a:lnTo>
                <a:lnTo>
                  <a:pt x="82" y="122"/>
                </a:lnTo>
                <a:lnTo>
                  <a:pt x="82" y="124"/>
                </a:lnTo>
                <a:lnTo>
                  <a:pt x="80" y="124"/>
                </a:lnTo>
                <a:lnTo>
                  <a:pt x="80" y="126"/>
                </a:lnTo>
                <a:lnTo>
                  <a:pt x="78" y="126"/>
                </a:lnTo>
                <a:lnTo>
                  <a:pt x="78" y="128"/>
                </a:lnTo>
                <a:lnTo>
                  <a:pt x="76" y="128"/>
                </a:lnTo>
                <a:lnTo>
                  <a:pt x="76" y="128"/>
                </a:lnTo>
                <a:lnTo>
                  <a:pt x="76" y="128"/>
                </a:lnTo>
                <a:lnTo>
                  <a:pt x="78" y="131"/>
                </a:lnTo>
                <a:lnTo>
                  <a:pt x="78" y="131"/>
                </a:lnTo>
                <a:lnTo>
                  <a:pt x="80" y="133"/>
                </a:lnTo>
                <a:lnTo>
                  <a:pt x="80" y="133"/>
                </a:lnTo>
                <a:lnTo>
                  <a:pt x="82" y="131"/>
                </a:lnTo>
                <a:lnTo>
                  <a:pt x="84" y="133"/>
                </a:lnTo>
                <a:lnTo>
                  <a:pt x="84" y="133"/>
                </a:lnTo>
                <a:lnTo>
                  <a:pt x="86" y="135"/>
                </a:lnTo>
                <a:lnTo>
                  <a:pt x="88" y="135"/>
                </a:lnTo>
                <a:lnTo>
                  <a:pt x="90" y="135"/>
                </a:lnTo>
                <a:lnTo>
                  <a:pt x="90" y="133"/>
                </a:lnTo>
                <a:lnTo>
                  <a:pt x="90" y="131"/>
                </a:lnTo>
                <a:lnTo>
                  <a:pt x="88" y="128"/>
                </a:lnTo>
                <a:lnTo>
                  <a:pt x="88" y="128"/>
                </a:lnTo>
                <a:lnTo>
                  <a:pt x="88" y="128"/>
                </a:lnTo>
                <a:lnTo>
                  <a:pt x="90" y="128"/>
                </a:lnTo>
                <a:lnTo>
                  <a:pt x="92" y="126"/>
                </a:lnTo>
                <a:lnTo>
                  <a:pt x="92" y="126"/>
                </a:lnTo>
                <a:lnTo>
                  <a:pt x="92" y="126"/>
                </a:lnTo>
                <a:lnTo>
                  <a:pt x="95" y="126"/>
                </a:lnTo>
                <a:lnTo>
                  <a:pt x="95" y="126"/>
                </a:lnTo>
                <a:lnTo>
                  <a:pt x="97" y="124"/>
                </a:lnTo>
                <a:lnTo>
                  <a:pt x="97" y="124"/>
                </a:lnTo>
                <a:lnTo>
                  <a:pt x="97" y="126"/>
                </a:lnTo>
                <a:lnTo>
                  <a:pt x="99" y="126"/>
                </a:lnTo>
                <a:lnTo>
                  <a:pt x="99" y="126"/>
                </a:lnTo>
                <a:lnTo>
                  <a:pt x="101" y="128"/>
                </a:lnTo>
                <a:lnTo>
                  <a:pt x="101" y="128"/>
                </a:lnTo>
                <a:lnTo>
                  <a:pt x="101" y="128"/>
                </a:lnTo>
                <a:lnTo>
                  <a:pt x="103" y="128"/>
                </a:lnTo>
                <a:lnTo>
                  <a:pt x="103" y="128"/>
                </a:lnTo>
                <a:lnTo>
                  <a:pt x="103" y="126"/>
                </a:lnTo>
                <a:lnTo>
                  <a:pt x="105" y="126"/>
                </a:lnTo>
                <a:lnTo>
                  <a:pt x="105" y="126"/>
                </a:lnTo>
                <a:lnTo>
                  <a:pt x="105" y="126"/>
                </a:lnTo>
                <a:lnTo>
                  <a:pt x="107" y="126"/>
                </a:lnTo>
                <a:lnTo>
                  <a:pt x="107" y="124"/>
                </a:lnTo>
                <a:lnTo>
                  <a:pt x="109" y="124"/>
                </a:lnTo>
                <a:lnTo>
                  <a:pt x="109" y="124"/>
                </a:lnTo>
                <a:lnTo>
                  <a:pt x="109" y="124"/>
                </a:lnTo>
                <a:lnTo>
                  <a:pt x="111" y="122"/>
                </a:lnTo>
                <a:lnTo>
                  <a:pt x="111" y="122"/>
                </a:lnTo>
                <a:lnTo>
                  <a:pt x="111" y="120"/>
                </a:lnTo>
                <a:lnTo>
                  <a:pt x="111" y="120"/>
                </a:lnTo>
                <a:lnTo>
                  <a:pt x="111" y="120"/>
                </a:lnTo>
                <a:lnTo>
                  <a:pt x="111" y="118"/>
                </a:lnTo>
                <a:lnTo>
                  <a:pt x="111" y="118"/>
                </a:lnTo>
                <a:lnTo>
                  <a:pt x="111" y="118"/>
                </a:lnTo>
                <a:lnTo>
                  <a:pt x="114" y="116"/>
                </a:lnTo>
                <a:lnTo>
                  <a:pt x="114" y="116"/>
                </a:lnTo>
                <a:lnTo>
                  <a:pt x="114" y="114"/>
                </a:lnTo>
                <a:lnTo>
                  <a:pt x="114" y="114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27" name="Freeform 528"/>
          <p:cNvSpPr>
            <a:spLocks noEditPoints="1"/>
          </p:cNvSpPr>
          <p:nvPr/>
        </p:nvSpPr>
        <p:spPr bwMode="auto">
          <a:xfrm>
            <a:off x="5513387" y="2859088"/>
            <a:ext cx="984250" cy="458788"/>
          </a:xfrm>
          <a:custGeom>
            <a:avLst/>
            <a:gdLst>
              <a:gd name="T0" fmla="*/ 196 w 620"/>
              <a:gd name="T1" fmla="*/ 201 h 289"/>
              <a:gd name="T2" fmla="*/ 187 w 620"/>
              <a:gd name="T3" fmla="*/ 194 h 289"/>
              <a:gd name="T4" fmla="*/ 57 w 620"/>
              <a:gd name="T5" fmla="*/ 209 h 289"/>
              <a:gd name="T6" fmla="*/ 601 w 620"/>
              <a:gd name="T7" fmla="*/ 120 h 289"/>
              <a:gd name="T8" fmla="*/ 576 w 620"/>
              <a:gd name="T9" fmla="*/ 105 h 289"/>
              <a:gd name="T10" fmla="*/ 544 w 620"/>
              <a:gd name="T11" fmla="*/ 97 h 289"/>
              <a:gd name="T12" fmla="*/ 523 w 620"/>
              <a:gd name="T13" fmla="*/ 86 h 289"/>
              <a:gd name="T14" fmla="*/ 506 w 620"/>
              <a:gd name="T15" fmla="*/ 93 h 289"/>
              <a:gd name="T16" fmla="*/ 456 w 620"/>
              <a:gd name="T17" fmla="*/ 25 h 289"/>
              <a:gd name="T18" fmla="*/ 430 w 620"/>
              <a:gd name="T19" fmla="*/ 34 h 289"/>
              <a:gd name="T20" fmla="*/ 409 w 620"/>
              <a:gd name="T21" fmla="*/ 34 h 289"/>
              <a:gd name="T22" fmla="*/ 394 w 620"/>
              <a:gd name="T23" fmla="*/ 29 h 289"/>
              <a:gd name="T24" fmla="*/ 371 w 620"/>
              <a:gd name="T25" fmla="*/ 8 h 289"/>
              <a:gd name="T26" fmla="*/ 329 w 620"/>
              <a:gd name="T27" fmla="*/ 4 h 289"/>
              <a:gd name="T28" fmla="*/ 285 w 620"/>
              <a:gd name="T29" fmla="*/ 17 h 289"/>
              <a:gd name="T30" fmla="*/ 253 w 620"/>
              <a:gd name="T31" fmla="*/ 25 h 289"/>
              <a:gd name="T32" fmla="*/ 223 w 620"/>
              <a:gd name="T33" fmla="*/ 38 h 289"/>
              <a:gd name="T34" fmla="*/ 236 w 620"/>
              <a:gd name="T35" fmla="*/ 50 h 289"/>
              <a:gd name="T36" fmla="*/ 211 w 620"/>
              <a:gd name="T37" fmla="*/ 67 h 289"/>
              <a:gd name="T38" fmla="*/ 219 w 620"/>
              <a:gd name="T39" fmla="*/ 97 h 289"/>
              <a:gd name="T40" fmla="*/ 187 w 620"/>
              <a:gd name="T41" fmla="*/ 97 h 289"/>
              <a:gd name="T42" fmla="*/ 152 w 620"/>
              <a:gd name="T43" fmla="*/ 91 h 289"/>
              <a:gd name="T44" fmla="*/ 122 w 620"/>
              <a:gd name="T45" fmla="*/ 97 h 289"/>
              <a:gd name="T46" fmla="*/ 97 w 620"/>
              <a:gd name="T47" fmla="*/ 82 h 289"/>
              <a:gd name="T48" fmla="*/ 67 w 620"/>
              <a:gd name="T49" fmla="*/ 78 h 289"/>
              <a:gd name="T50" fmla="*/ 31 w 620"/>
              <a:gd name="T51" fmla="*/ 99 h 289"/>
              <a:gd name="T52" fmla="*/ 12 w 620"/>
              <a:gd name="T53" fmla="*/ 105 h 289"/>
              <a:gd name="T54" fmla="*/ 4 w 620"/>
              <a:gd name="T55" fmla="*/ 143 h 289"/>
              <a:gd name="T56" fmla="*/ 35 w 620"/>
              <a:gd name="T57" fmla="*/ 173 h 289"/>
              <a:gd name="T58" fmla="*/ 42 w 620"/>
              <a:gd name="T59" fmla="*/ 179 h 289"/>
              <a:gd name="T60" fmla="*/ 78 w 620"/>
              <a:gd name="T61" fmla="*/ 171 h 289"/>
              <a:gd name="T62" fmla="*/ 99 w 620"/>
              <a:gd name="T63" fmla="*/ 190 h 289"/>
              <a:gd name="T64" fmla="*/ 67 w 620"/>
              <a:gd name="T65" fmla="*/ 211 h 289"/>
              <a:gd name="T66" fmla="*/ 57 w 620"/>
              <a:gd name="T67" fmla="*/ 220 h 289"/>
              <a:gd name="T68" fmla="*/ 80 w 620"/>
              <a:gd name="T69" fmla="*/ 247 h 289"/>
              <a:gd name="T70" fmla="*/ 95 w 620"/>
              <a:gd name="T71" fmla="*/ 262 h 289"/>
              <a:gd name="T72" fmla="*/ 135 w 620"/>
              <a:gd name="T73" fmla="*/ 274 h 289"/>
              <a:gd name="T74" fmla="*/ 143 w 620"/>
              <a:gd name="T75" fmla="*/ 215 h 289"/>
              <a:gd name="T76" fmla="*/ 183 w 620"/>
              <a:gd name="T77" fmla="*/ 194 h 289"/>
              <a:gd name="T78" fmla="*/ 194 w 620"/>
              <a:gd name="T79" fmla="*/ 194 h 289"/>
              <a:gd name="T80" fmla="*/ 200 w 620"/>
              <a:gd name="T81" fmla="*/ 181 h 289"/>
              <a:gd name="T82" fmla="*/ 215 w 620"/>
              <a:gd name="T83" fmla="*/ 181 h 289"/>
              <a:gd name="T84" fmla="*/ 211 w 620"/>
              <a:gd name="T85" fmla="*/ 179 h 289"/>
              <a:gd name="T86" fmla="*/ 223 w 620"/>
              <a:gd name="T87" fmla="*/ 179 h 289"/>
              <a:gd name="T88" fmla="*/ 202 w 620"/>
              <a:gd name="T89" fmla="*/ 192 h 289"/>
              <a:gd name="T90" fmla="*/ 209 w 620"/>
              <a:gd name="T91" fmla="*/ 213 h 289"/>
              <a:gd name="T92" fmla="*/ 251 w 620"/>
              <a:gd name="T93" fmla="*/ 234 h 289"/>
              <a:gd name="T94" fmla="*/ 291 w 620"/>
              <a:gd name="T95" fmla="*/ 243 h 289"/>
              <a:gd name="T96" fmla="*/ 306 w 620"/>
              <a:gd name="T97" fmla="*/ 274 h 289"/>
              <a:gd name="T98" fmla="*/ 329 w 620"/>
              <a:gd name="T99" fmla="*/ 287 h 289"/>
              <a:gd name="T100" fmla="*/ 352 w 620"/>
              <a:gd name="T101" fmla="*/ 270 h 289"/>
              <a:gd name="T102" fmla="*/ 373 w 620"/>
              <a:gd name="T103" fmla="*/ 253 h 289"/>
              <a:gd name="T104" fmla="*/ 409 w 620"/>
              <a:gd name="T105" fmla="*/ 253 h 289"/>
              <a:gd name="T106" fmla="*/ 451 w 620"/>
              <a:gd name="T107" fmla="*/ 247 h 289"/>
              <a:gd name="T108" fmla="*/ 496 w 620"/>
              <a:gd name="T109" fmla="*/ 249 h 289"/>
              <a:gd name="T110" fmla="*/ 515 w 620"/>
              <a:gd name="T111" fmla="*/ 247 h 289"/>
              <a:gd name="T112" fmla="*/ 517 w 620"/>
              <a:gd name="T113" fmla="*/ 228 h 289"/>
              <a:gd name="T114" fmla="*/ 508 w 620"/>
              <a:gd name="T115" fmla="*/ 209 h 289"/>
              <a:gd name="T116" fmla="*/ 546 w 620"/>
              <a:gd name="T117" fmla="*/ 205 h 289"/>
              <a:gd name="T118" fmla="*/ 555 w 620"/>
              <a:gd name="T119" fmla="*/ 167 h 289"/>
              <a:gd name="T120" fmla="*/ 591 w 620"/>
              <a:gd name="T121" fmla="*/ 169 h 289"/>
              <a:gd name="T122" fmla="*/ 610 w 620"/>
              <a:gd name="T123" fmla="*/ 139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20" h="289">
                <a:moveTo>
                  <a:pt x="92" y="201"/>
                </a:moveTo>
                <a:lnTo>
                  <a:pt x="92" y="198"/>
                </a:lnTo>
                <a:lnTo>
                  <a:pt x="92" y="198"/>
                </a:lnTo>
                <a:lnTo>
                  <a:pt x="92" y="198"/>
                </a:lnTo>
                <a:lnTo>
                  <a:pt x="90" y="198"/>
                </a:lnTo>
                <a:lnTo>
                  <a:pt x="90" y="201"/>
                </a:lnTo>
                <a:lnTo>
                  <a:pt x="92" y="201"/>
                </a:lnTo>
                <a:lnTo>
                  <a:pt x="92" y="201"/>
                </a:lnTo>
                <a:close/>
                <a:moveTo>
                  <a:pt x="52" y="209"/>
                </a:moveTo>
                <a:lnTo>
                  <a:pt x="52" y="207"/>
                </a:lnTo>
                <a:lnTo>
                  <a:pt x="54" y="207"/>
                </a:lnTo>
                <a:lnTo>
                  <a:pt x="54" y="207"/>
                </a:lnTo>
                <a:lnTo>
                  <a:pt x="52" y="207"/>
                </a:lnTo>
                <a:lnTo>
                  <a:pt x="52" y="207"/>
                </a:lnTo>
                <a:lnTo>
                  <a:pt x="52" y="209"/>
                </a:lnTo>
                <a:lnTo>
                  <a:pt x="52" y="211"/>
                </a:lnTo>
                <a:lnTo>
                  <a:pt x="54" y="211"/>
                </a:lnTo>
                <a:lnTo>
                  <a:pt x="54" y="211"/>
                </a:lnTo>
                <a:lnTo>
                  <a:pt x="52" y="209"/>
                </a:lnTo>
                <a:lnTo>
                  <a:pt x="52" y="209"/>
                </a:lnTo>
                <a:close/>
                <a:moveTo>
                  <a:pt x="196" y="201"/>
                </a:moveTo>
                <a:lnTo>
                  <a:pt x="196" y="198"/>
                </a:lnTo>
                <a:lnTo>
                  <a:pt x="196" y="198"/>
                </a:lnTo>
                <a:lnTo>
                  <a:pt x="194" y="196"/>
                </a:lnTo>
                <a:lnTo>
                  <a:pt x="194" y="196"/>
                </a:lnTo>
                <a:lnTo>
                  <a:pt x="194" y="196"/>
                </a:lnTo>
                <a:lnTo>
                  <a:pt x="194" y="196"/>
                </a:lnTo>
                <a:lnTo>
                  <a:pt x="194" y="194"/>
                </a:lnTo>
                <a:lnTo>
                  <a:pt x="194" y="194"/>
                </a:lnTo>
                <a:lnTo>
                  <a:pt x="192" y="194"/>
                </a:lnTo>
                <a:lnTo>
                  <a:pt x="192" y="192"/>
                </a:lnTo>
                <a:lnTo>
                  <a:pt x="192" y="192"/>
                </a:lnTo>
                <a:lnTo>
                  <a:pt x="190" y="192"/>
                </a:lnTo>
                <a:lnTo>
                  <a:pt x="190" y="194"/>
                </a:lnTo>
                <a:lnTo>
                  <a:pt x="190" y="194"/>
                </a:lnTo>
                <a:lnTo>
                  <a:pt x="190" y="194"/>
                </a:lnTo>
                <a:lnTo>
                  <a:pt x="190" y="194"/>
                </a:lnTo>
                <a:lnTo>
                  <a:pt x="190" y="194"/>
                </a:lnTo>
                <a:lnTo>
                  <a:pt x="190" y="192"/>
                </a:lnTo>
                <a:lnTo>
                  <a:pt x="190" y="192"/>
                </a:lnTo>
                <a:lnTo>
                  <a:pt x="190" y="194"/>
                </a:lnTo>
                <a:lnTo>
                  <a:pt x="187" y="194"/>
                </a:lnTo>
                <a:lnTo>
                  <a:pt x="187" y="196"/>
                </a:lnTo>
                <a:lnTo>
                  <a:pt x="185" y="196"/>
                </a:lnTo>
                <a:lnTo>
                  <a:pt x="185" y="198"/>
                </a:lnTo>
                <a:lnTo>
                  <a:pt x="185" y="198"/>
                </a:lnTo>
                <a:lnTo>
                  <a:pt x="185" y="198"/>
                </a:lnTo>
                <a:lnTo>
                  <a:pt x="187" y="201"/>
                </a:lnTo>
                <a:lnTo>
                  <a:pt x="190" y="203"/>
                </a:lnTo>
                <a:lnTo>
                  <a:pt x="192" y="203"/>
                </a:lnTo>
                <a:lnTo>
                  <a:pt x="194" y="205"/>
                </a:lnTo>
                <a:lnTo>
                  <a:pt x="196" y="205"/>
                </a:lnTo>
                <a:lnTo>
                  <a:pt x="196" y="205"/>
                </a:lnTo>
                <a:lnTo>
                  <a:pt x="196" y="203"/>
                </a:lnTo>
                <a:lnTo>
                  <a:pt x="196" y="203"/>
                </a:lnTo>
                <a:lnTo>
                  <a:pt x="196" y="201"/>
                </a:lnTo>
                <a:close/>
                <a:moveTo>
                  <a:pt x="57" y="209"/>
                </a:moveTo>
                <a:lnTo>
                  <a:pt x="57" y="207"/>
                </a:lnTo>
                <a:lnTo>
                  <a:pt x="57" y="207"/>
                </a:lnTo>
                <a:lnTo>
                  <a:pt x="57" y="207"/>
                </a:lnTo>
                <a:lnTo>
                  <a:pt x="57" y="207"/>
                </a:lnTo>
                <a:lnTo>
                  <a:pt x="57" y="209"/>
                </a:lnTo>
                <a:lnTo>
                  <a:pt x="57" y="209"/>
                </a:lnTo>
                <a:close/>
                <a:moveTo>
                  <a:pt x="620" y="129"/>
                </a:moveTo>
                <a:lnTo>
                  <a:pt x="620" y="127"/>
                </a:lnTo>
                <a:lnTo>
                  <a:pt x="618" y="127"/>
                </a:lnTo>
                <a:lnTo>
                  <a:pt x="616" y="127"/>
                </a:lnTo>
                <a:lnTo>
                  <a:pt x="616" y="124"/>
                </a:lnTo>
                <a:lnTo>
                  <a:pt x="616" y="124"/>
                </a:lnTo>
                <a:lnTo>
                  <a:pt x="614" y="120"/>
                </a:lnTo>
                <a:lnTo>
                  <a:pt x="612" y="120"/>
                </a:lnTo>
                <a:lnTo>
                  <a:pt x="610" y="120"/>
                </a:lnTo>
                <a:lnTo>
                  <a:pt x="610" y="118"/>
                </a:lnTo>
                <a:lnTo>
                  <a:pt x="612" y="118"/>
                </a:lnTo>
                <a:lnTo>
                  <a:pt x="612" y="116"/>
                </a:lnTo>
                <a:lnTo>
                  <a:pt x="612" y="116"/>
                </a:lnTo>
                <a:lnTo>
                  <a:pt x="612" y="116"/>
                </a:lnTo>
                <a:lnTo>
                  <a:pt x="610" y="116"/>
                </a:lnTo>
                <a:lnTo>
                  <a:pt x="610" y="116"/>
                </a:lnTo>
                <a:lnTo>
                  <a:pt x="608" y="118"/>
                </a:lnTo>
                <a:lnTo>
                  <a:pt x="605" y="118"/>
                </a:lnTo>
                <a:lnTo>
                  <a:pt x="603" y="120"/>
                </a:lnTo>
                <a:lnTo>
                  <a:pt x="603" y="120"/>
                </a:lnTo>
                <a:lnTo>
                  <a:pt x="601" y="120"/>
                </a:lnTo>
                <a:lnTo>
                  <a:pt x="601" y="120"/>
                </a:lnTo>
                <a:lnTo>
                  <a:pt x="601" y="120"/>
                </a:lnTo>
                <a:lnTo>
                  <a:pt x="599" y="120"/>
                </a:lnTo>
                <a:lnTo>
                  <a:pt x="599" y="120"/>
                </a:lnTo>
                <a:lnTo>
                  <a:pt x="593" y="118"/>
                </a:lnTo>
                <a:lnTo>
                  <a:pt x="591" y="118"/>
                </a:lnTo>
                <a:lnTo>
                  <a:pt x="591" y="118"/>
                </a:lnTo>
                <a:lnTo>
                  <a:pt x="589" y="118"/>
                </a:lnTo>
                <a:lnTo>
                  <a:pt x="589" y="118"/>
                </a:lnTo>
                <a:lnTo>
                  <a:pt x="589" y="116"/>
                </a:lnTo>
                <a:lnTo>
                  <a:pt x="586" y="114"/>
                </a:lnTo>
                <a:lnTo>
                  <a:pt x="586" y="114"/>
                </a:lnTo>
                <a:lnTo>
                  <a:pt x="584" y="112"/>
                </a:lnTo>
                <a:lnTo>
                  <a:pt x="586" y="110"/>
                </a:lnTo>
                <a:lnTo>
                  <a:pt x="584" y="110"/>
                </a:lnTo>
                <a:lnTo>
                  <a:pt x="584" y="110"/>
                </a:lnTo>
                <a:lnTo>
                  <a:pt x="582" y="110"/>
                </a:lnTo>
                <a:lnTo>
                  <a:pt x="580" y="108"/>
                </a:lnTo>
                <a:lnTo>
                  <a:pt x="578" y="108"/>
                </a:lnTo>
                <a:lnTo>
                  <a:pt x="576" y="105"/>
                </a:lnTo>
                <a:lnTo>
                  <a:pt x="576" y="105"/>
                </a:lnTo>
                <a:lnTo>
                  <a:pt x="574" y="105"/>
                </a:lnTo>
                <a:lnTo>
                  <a:pt x="574" y="101"/>
                </a:lnTo>
                <a:lnTo>
                  <a:pt x="574" y="101"/>
                </a:lnTo>
                <a:lnTo>
                  <a:pt x="572" y="99"/>
                </a:lnTo>
                <a:lnTo>
                  <a:pt x="570" y="97"/>
                </a:lnTo>
                <a:lnTo>
                  <a:pt x="570" y="95"/>
                </a:lnTo>
                <a:lnTo>
                  <a:pt x="567" y="95"/>
                </a:lnTo>
                <a:lnTo>
                  <a:pt x="565" y="93"/>
                </a:lnTo>
                <a:lnTo>
                  <a:pt x="563" y="93"/>
                </a:lnTo>
                <a:lnTo>
                  <a:pt x="561" y="91"/>
                </a:lnTo>
                <a:lnTo>
                  <a:pt x="559" y="91"/>
                </a:lnTo>
                <a:lnTo>
                  <a:pt x="557" y="91"/>
                </a:lnTo>
                <a:lnTo>
                  <a:pt x="557" y="91"/>
                </a:lnTo>
                <a:lnTo>
                  <a:pt x="555" y="93"/>
                </a:lnTo>
                <a:lnTo>
                  <a:pt x="553" y="93"/>
                </a:lnTo>
                <a:lnTo>
                  <a:pt x="551" y="93"/>
                </a:lnTo>
                <a:lnTo>
                  <a:pt x="551" y="93"/>
                </a:lnTo>
                <a:lnTo>
                  <a:pt x="551" y="95"/>
                </a:lnTo>
                <a:lnTo>
                  <a:pt x="548" y="95"/>
                </a:lnTo>
                <a:lnTo>
                  <a:pt x="546" y="97"/>
                </a:lnTo>
                <a:lnTo>
                  <a:pt x="544" y="97"/>
                </a:lnTo>
                <a:lnTo>
                  <a:pt x="542" y="97"/>
                </a:lnTo>
                <a:lnTo>
                  <a:pt x="542" y="97"/>
                </a:lnTo>
                <a:lnTo>
                  <a:pt x="538" y="95"/>
                </a:lnTo>
                <a:lnTo>
                  <a:pt x="536" y="95"/>
                </a:lnTo>
                <a:lnTo>
                  <a:pt x="534" y="97"/>
                </a:lnTo>
                <a:lnTo>
                  <a:pt x="532" y="97"/>
                </a:lnTo>
                <a:lnTo>
                  <a:pt x="532" y="95"/>
                </a:lnTo>
                <a:lnTo>
                  <a:pt x="532" y="95"/>
                </a:lnTo>
                <a:lnTo>
                  <a:pt x="532" y="93"/>
                </a:lnTo>
                <a:lnTo>
                  <a:pt x="532" y="93"/>
                </a:lnTo>
                <a:lnTo>
                  <a:pt x="529" y="93"/>
                </a:lnTo>
                <a:lnTo>
                  <a:pt x="529" y="91"/>
                </a:lnTo>
                <a:lnTo>
                  <a:pt x="527" y="93"/>
                </a:lnTo>
                <a:lnTo>
                  <a:pt x="525" y="91"/>
                </a:lnTo>
                <a:lnTo>
                  <a:pt x="525" y="91"/>
                </a:lnTo>
                <a:lnTo>
                  <a:pt x="525" y="89"/>
                </a:lnTo>
                <a:lnTo>
                  <a:pt x="527" y="89"/>
                </a:lnTo>
                <a:lnTo>
                  <a:pt x="527" y="86"/>
                </a:lnTo>
                <a:lnTo>
                  <a:pt x="525" y="86"/>
                </a:lnTo>
                <a:lnTo>
                  <a:pt x="523" y="86"/>
                </a:lnTo>
                <a:lnTo>
                  <a:pt x="523" y="86"/>
                </a:lnTo>
                <a:lnTo>
                  <a:pt x="523" y="84"/>
                </a:lnTo>
                <a:lnTo>
                  <a:pt x="521" y="84"/>
                </a:lnTo>
                <a:lnTo>
                  <a:pt x="521" y="84"/>
                </a:lnTo>
                <a:lnTo>
                  <a:pt x="519" y="84"/>
                </a:lnTo>
                <a:lnTo>
                  <a:pt x="519" y="86"/>
                </a:lnTo>
                <a:lnTo>
                  <a:pt x="517" y="86"/>
                </a:lnTo>
                <a:lnTo>
                  <a:pt x="517" y="86"/>
                </a:lnTo>
                <a:lnTo>
                  <a:pt x="517" y="86"/>
                </a:lnTo>
                <a:lnTo>
                  <a:pt x="515" y="89"/>
                </a:lnTo>
                <a:lnTo>
                  <a:pt x="517" y="89"/>
                </a:lnTo>
                <a:lnTo>
                  <a:pt x="517" y="91"/>
                </a:lnTo>
                <a:lnTo>
                  <a:pt x="515" y="93"/>
                </a:lnTo>
                <a:lnTo>
                  <a:pt x="515" y="93"/>
                </a:lnTo>
                <a:lnTo>
                  <a:pt x="513" y="93"/>
                </a:lnTo>
                <a:lnTo>
                  <a:pt x="513" y="93"/>
                </a:lnTo>
                <a:lnTo>
                  <a:pt x="510" y="93"/>
                </a:lnTo>
                <a:lnTo>
                  <a:pt x="510" y="95"/>
                </a:lnTo>
                <a:lnTo>
                  <a:pt x="510" y="95"/>
                </a:lnTo>
                <a:lnTo>
                  <a:pt x="510" y="95"/>
                </a:lnTo>
                <a:lnTo>
                  <a:pt x="508" y="95"/>
                </a:lnTo>
                <a:lnTo>
                  <a:pt x="506" y="93"/>
                </a:lnTo>
                <a:lnTo>
                  <a:pt x="504" y="89"/>
                </a:lnTo>
                <a:lnTo>
                  <a:pt x="502" y="82"/>
                </a:lnTo>
                <a:lnTo>
                  <a:pt x="502" y="80"/>
                </a:lnTo>
                <a:lnTo>
                  <a:pt x="496" y="74"/>
                </a:lnTo>
                <a:lnTo>
                  <a:pt x="494" y="69"/>
                </a:lnTo>
                <a:lnTo>
                  <a:pt x="489" y="63"/>
                </a:lnTo>
                <a:lnTo>
                  <a:pt x="485" y="57"/>
                </a:lnTo>
                <a:lnTo>
                  <a:pt x="481" y="50"/>
                </a:lnTo>
                <a:lnTo>
                  <a:pt x="479" y="48"/>
                </a:lnTo>
                <a:lnTo>
                  <a:pt x="477" y="44"/>
                </a:lnTo>
                <a:lnTo>
                  <a:pt x="477" y="44"/>
                </a:lnTo>
                <a:lnTo>
                  <a:pt x="475" y="42"/>
                </a:lnTo>
                <a:lnTo>
                  <a:pt x="470" y="40"/>
                </a:lnTo>
                <a:lnTo>
                  <a:pt x="466" y="36"/>
                </a:lnTo>
                <a:lnTo>
                  <a:pt x="460" y="34"/>
                </a:lnTo>
                <a:lnTo>
                  <a:pt x="458" y="31"/>
                </a:lnTo>
                <a:lnTo>
                  <a:pt x="456" y="29"/>
                </a:lnTo>
                <a:lnTo>
                  <a:pt x="456" y="29"/>
                </a:lnTo>
                <a:lnTo>
                  <a:pt x="456" y="27"/>
                </a:lnTo>
                <a:lnTo>
                  <a:pt x="456" y="27"/>
                </a:lnTo>
                <a:lnTo>
                  <a:pt x="456" y="25"/>
                </a:lnTo>
                <a:lnTo>
                  <a:pt x="458" y="27"/>
                </a:lnTo>
                <a:lnTo>
                  <a:pt x="460" y="25"/>
                </a:lnTo>
                <a:lnTo>
                  <a:pt x="460" y="23"/>
                </a:lnTo>
                <a:lnTo>
                  <a:pt x="462" y="21"/>
                </a:lnTo>
                <a:lnTo>
                  <a:pt x="460" y="21"/>
                </a:lnTo>
                <a:lnTo>
                  <a:pt x="458" y="21"/>
                </a:lnTo>
                <a:lnTo>
                  <a:pt x="456" y="21"/>
                </a:lnTo>
                <a:lnTo>
                  <a:pt x="456" y="23"/>
                </a:lnTo>
                <a:lnTo>
                  <a:pt x="451" y="23"/>
                </a:lnTo>
                <a:lnTo>
                  <a:pt x="451" y="23"/>
                </a:lnTo>
                <a:lnTo>
                  <a:pt x="447" y="25"/>
                </a:lnTo>
                <a:lnTo>
                  <a:pt x="443" y="27"/>
                </a:lnTo>
                <a:lnTo>
                  <a:pt x="443" y="27"/>
                </a:lnTo>
                <a:lnTo>
                  <a:pt x="439" y="27"/>
                </a:lnTo>
                <a:lnTo>
                  <a:pt x="439" y="27"/>
                </a:lnTo>
                <a:lnTo>
                  <a:pt x="439" y="29"/>
                </a:lnTo>
                <a:lnTo>
                  <a:pt x="439" y="29"/>
                </a:lnTo>
                <a:lnTo>
                  <a:pt x="437" y="31"/>
                </a:lnTo>
                <a:lnTo>
                  <a:pt x="434" y="34"/>
                </a:lnTo>
                <a:lnTo>
                  <a:pt x="432" y="34"/>
                </a:lnTo>
                <a:lnTo>
                  <a:pt x="430" y="34"/>
                </a:lnTo>
                <a:lnTo>
                  <a:pt x="430" y="34"/>
                </a:lnTo>
                <a:lnTo>
                  <a:pt x="428" y="34"/>
                </a:lnTo>
                <a:lnTo>
                  <a:pt x="424" y="36"/>
                </a:lnTo>
                <a:lnTo>
                  <a:pt x="424" y="38"/>
                </a:lnTo>
                <a:lnTo>
                  <a:pt x="424" y="38"/>
                </a:lnTo>
                <a:lnTo>
                  <a:pt x="424" y="40"/>
                </a:lnTo>
                <a:lnTo>
                  <a:pt x="424" y="40"/>
                </a:lnTo>
                <a:lnTo>
                  <a:pt x="422" y="40"/>
                </a:lnTo>
                <a:lnTo>
                  <a:pt x="422" y="38"/>
                </a:lnTo>
                <a:lnTo>
                  <a:pt x="420" y="38"/>
                </a:lnTo>
                <a:lnTo>
                  <a:pt x="415" y="38"/>
                </a:lnTo>
                <a:lnTo>
                  <a:pt x="413" y="38"/>
                </a:lnTo>
                <a:lnTo>
                  <a:pt x="411" y="38"/>
                </a:lnTo>
                <a:lnTo>
                  <a:pt x="409" y="40"/>
                </a:lnTo>
                <a:lnTo>
                  <a:pt x="409" y="40"/>
                </a:lnTo>
                <a:lnTo>
                  <a:pt x="409" y="40"/>
                </a:lnTo>
                <a:lnTo>
                  <a:pt x="407" y="40"/>
                </a:lnTo>
                <a:lnTo>
                  <a:pt x="407" y="38"/>
                </a:lnTo>
                <a:lnTo>
                  <a:pt x="407" y="38"/>
                </a:lnTo>
                <a:lnTo>
                  <a:pt x="407" y="36"/>
                </a:lnTo>
                <a:lnTo>
                  <a:pt x="409" y="34"/>
                </a:lnTo>
                <a:lnTo>
                  <a:pt x="411" y="31"/>
                </a:lnTo>
                <a:lnTo>
                  <a:pt x="413" y="31"/>
                </a:lnTo>
                <a:lnTo>
                  <a:pt x="413" y="29"/>
                </a:lnTo>
                <a:lnTo>
                  <a:pt x="413" y="29"/>
                </a:lnTo>
                <a:lnTo>
                  <a:pt x="413" y="27"/>
                </a:lnTo>
                <a:lnTo>
                  <a:pt x="411" y="27"/>
                </a:lnTo>
                <a:lnTo>
                  <a:pt x="411" y="29"/>
                </a:lnTo>
                <a:lnTo>
                  <a:pt x="409" y="29"/>
                </a:lnTo>
                <a:lnTo>
                  <a:pt x="409" y="29"/>
                </a:lnTo>
                <a:lnTo>
                  <a:pt x="407" y="29"/>
                </a:lnTo>
                <a:lnTo>
                  <a:pt x="405" y="29"/>
                </a:lnTo>
                <a:lnTo>
                  <a:pt x="405" y="29"/>
                </a:lnTo>
                <a:lnTo>
                  <a:pt x="401" y="27"/>
                </a:lnTo>
                <a:lnTo>
                  <a:pt x="399" y="27"/>
                </a:lnTo>
                <a:lnTo>
                  <a:pt x="396" y="27"/>
                </a:lnTo>
                <a:lnTo>
                  <a:pt x="396" y="27"/>
                </a:lnTo>
                <a:lnTo>
                  <a:pt x="396" y="27"/>
                </a:lnTo>
                <a:lnTo>
                  <a:pt x="396" y="27"/>
                </a:lnTo>
                <a:lnTo>
                  <a:pt x="396" y="29"/>
                </a:lnTo>
                <a:lnTo>
                  <a:pt x="396" y="29"/>
                </a:lnTo>
                <a:lnTo>
                  <a:pt x="394" y="29"/>
                </a:lnTo>
                <a:lnTo>
                  <a:pt x="394" y="31"/>
                </a:lnTo>
                <a:lnTo>
                  <a:pt x="394" y="29"/>
                </a:lnTo>
                <a:lnTo>
                  <a:pt x="392" y="27"/>
                </a:lnTo>
                <a:lnTo>
                  <a:pt x="392" y="27"/>
                </a:lnTo>
                <a:lnTo>
                  <a:pt x="392" y="25"/>
                </a:lnTo>
                <a:lnTo>
                  <a:pt x="392" y="23"/>
                </a:lnTo>
                <a:lnTo>
                  <a:pt x="390" y="23"/>
                </a:lnTo>
                <a:lnTo>
                  <a:pt x="388" y="23"/>
                </a:lnTo>
                <a:lnTo>
                  <a:pt x="388" y="25"/>
                </a:lnTo>
                <a:lnTo>
                  <a:pt x="388" y="25"/>
                </a:lnTo>
                <a:lnTo>
                  <a:pt x="386" y="25"/>
                </a:lnTo>
                <a:lnTo>
                  <a:pt x="382" y="25"/>
                </a:lnTo>
                <a:lnTo>
                  <a:pt x="377" y="25"/>
                </a:lnTo>
                <a:lnTo>
                  <a:pt x="373" y="25"/>
                </a:lnTo>
                <a:lnTo>
                  <a:pt x="373" y="23"/>
                </a:lnTo>
                <a:lnTo>
                  <a:pt x="373" y="21"/>
                </a:lnTo>
                <a:lnTo>
                  <a:pt x="375" y="19"/>
                </a:lnTo>
                <a:lnTo>
                  <a:pt x="375" y="19"/>
                </a:lnTo>
                <a:lnTo>
                  <a:pt x="375" y="17"/>
                </a:lnTo>
                <a:lnTo>
                  <a:pt x="373" y="15"/>
                </a:lnTo>
                <a:lnTo>
                  <a:pt x="371" y="8"/>
                </a:lnTo>
                <a:lnTo>
                  <a:pt x="371" y="6"/>
                </a:lnTo>
                <a:lnTo>
                  <a:pt x="369" y="2"/>
                </a:lnTo>
                <a:lnTo>
                  <a:pt x="369" y="2"/>
                </a:lnTo>
                <a:lnTo>
                  <a:pt x="365" y="2"/>
                </a:lnTo>
                <a:lnTo>
                  <a:pt x="363" y="2"/>
                </a:lnTo>
                <a:lnTo>
                  <a:pt x="363" y="4"/>
                </a:lnTo>
                <a:lnTo>
                  <a:pt x="361" y="4"/>
                </a:lnTo>
                <a:lnTo>
                  <a:pt x="358" y="4"/>
                </a:lnTo>
                <a:lnTo>
                  <a:pt x="358" y="4"/>
                </a:lnTo>
                <a:lnTo>
                  <a:pt x="356" y="4"/>
                </a:lnTo>
                <a:lnTo>
                  <a:pt x="354" y="4"/>
                </a:lnTo>
                <a:lnTo>
                  <a:pt x="352" y="2"/>
                </a:lnTo>
                <a:lnTo>
                  <a:pt x="350" y="0"/>
                </a:lnTo>
                <a:lnTo>
                  <a:pt x="346" y="0"/>
                </a:lnTo>
                <a:lnTo>
                  <a:pt x="342" y="0"/>
                </a:lnTo>
                <a:lnTo>
                  <a:pt x="339" y="0"/>
                </a:lnTo>
                <a:lnTo>
                  <a:pt x="337" y="2"/>
                </a:lnTo>
                <a:lnTo>
                  <a:pt x="335" y="4"/>
                </a:lnTo>
                <a:lnTo>
                  <a:pt x="333" y="4"/>
                </a:lnTo>
                <a:lnTo>
                  <a:pt x="331" y="4"/>
                </a:lnTo>
                <a:lnTo>
                  <a:pt x="329" y="4"/>
                </a:lnTo>
                <a:lnTo>
                  <a:pt x="329" y="6"/>
                </a:lnTo>
                <a:lnTo>
                  <a:pt x="329" y="6"/>
                </a:lnTo>
                <a:lnTo>
                  <a:pt x="329" y="8"/>
                </a:lnTo>
                <a:lnTo>
                  <a:pt x="329" y="8"/>
                </a:lnTo>
                <a:lnTo>
                  <a:pt x="327" y="8"/>
                </a:lnTo>
                <a:lnTo>
                  <a:pt x="325" y="8"/>
                </a:lnTo>
                <a:lnTo>
                  <a:pt x="323" y="10"/>
                </a:lnTo>
                <a:lnTo>
                  <a:pt x="323" y="10"/>
                </a:lnTo>
                <a:lnTo>
                  <a:pt x="318" y="10"/>
                </a:lnTo>
                <a:lnTo>
                  <a:pt x="314" y="12"/>
                </a:lnTo>
                <a:lnTo>
                  <a:pt x="312" y="12"/>
                </a:lnTo>
                <a:lnTo>
                  <a:pt x="308" y="15"/>
                </a:lnTo>
                <a:lnTo>
                  <a:pt x="304" y="15"/>
                </a:lnTo>
                <a:lnTo>
                  <a:pt x="299" y="15"/>
                </a:lnTo>
                <a:lnTo>
                  <a:pt x="295" y="15"/>
                </a:lnTo>
                <a:lnTo>
                  <a:pt x="295" y="15"/>
                </a:lnTo>
                <a:lnTo>
                  <a:pt x="291" y="17"/>
                </a:lnTo>
                <a:lnTo>
                  <a:pt x="289" y="17"/>
                </a:lnTo>
                <a:lnTo>
                  <a:pt x="287" y="17"/>
                </a:lnTo>
                <a:lnTo>
                  <a:pt x="287" y="17"/>
                </a:lnTo>
                <a:lnTo>
                  <a:pt x="285" y="17"/>
                </a:lnTo>
                <a:lnTo>
                  <a:pt x="285" y="19"/>
                </a:lnTo>
                <a:lnTo>
                  <a:pt x="282" y="21"/>
                </a:lnTo>
                <a:lnTo>
                  <a:pt x="282" y="21"/>
                </a:lnTo>
                <a:lnTo>
                  <a:pt x="282" y="23"/>
                </a:lnTo>
                <a:lnTo>
                  <a:pt x="280" y="21"/>
                </a:lnTo>
                <a:lnTo>
                  <a:pt x="280" y="21"/>
                </a:lnTo>
                <a:lnTo>
                  <a:pt x="278" y="21"/>
                </a:lnTo>
                <a:lnTo>
                  <a:pt x="276" y="21"/>
                </a:lnTo>
                <a:lnTo>
                  <a:pt x="274" y="21"/>
                </a:lnTo>
                <a:lnTo>
                  <a:pt x="272" y="21"/>
                </a:lnTo>
                <a:lnTo>
                  <a:pt x="268" y="23"/>
                </a:lnTo>
                <a:lnTo>
                  <a:pt x="266" y="23"/>
                </a:lnTo>
                <a:lnTo>
                  <a:pt x="266" y="23"/>
                </a:lnTo>
                <a:lnTo>
                  <a:pt x="266" y="23"/>
                </a:lnTo>
                <a:lnTo>
                  <a:pt x="263" y="25"/>
                </a:lnTo>
                <a:lnTo>
                  <a:pt x="261" y="25"/>
                </a:lnTo>
                <a:lnTo>
                  <a:pt x="261" y="25"/>
                </a:lnTo>
                <a:lnTo>
                  <a:pt x="259" y="25"/>
                </a:lnTo>
                <a:lnTo>
                  <a:pt x="257" y="25"/>
                </a:lnTo>
                <a:lnTo>
                  <a:pt x="255" y="25"/>
                </a:lnTo>
                <a:lnTo>
                  <a:pt x="253" y="25"/>
                </a:lnTo>
                <a:lnTo>
                  <a:pt x="253" y="27"/>
                </a:lnTo>
                <a:lnTo>
                  <a:pt x="251" y="27"/>
                </a:lnTo>
                <a:lnTo>
                  <a:pt x="244" y="27"/>
                </a:lnTo>
                <a:lnTo>
                  <a:pt x="244" y="29"/>
                </a:lnTo>
                <a:lnTo>
                  <a:pt x="242" y="29"/>
                </a:lnTo>
                <a:lnTo>
                  <a:pt x="236" y="29"/>
                </a:lnTo>
                <a:lnTo>
                  <a:pt x="234" y="29"/>
                </a:lnTo>
                <a:lnTo>
                  <a:pt x="234" y="29"/>
                </a:lnTo>
                <a:lnTo>
                  <a:pt x="234" y="29"/>
                </a:lnTo>
                <a:lnTo>
                  <a:pt x="228" y="29"/>
                </a:lnTo>
                <a:lnTo>
                  <a:pt x="225" y="27"/>
                </a:lnTo>
                <a:lnTo>
                  <a:pt x="223" y="29"/>
                </a:lnTo>
                <a:lnTo>
                  <a:pt x="221" y="29"/>
                </a:lnTo>
                <a:lnTo>
                  <a:pt x="221" y="31"/>
                </a:lnTo>
                <a:lnTo>
                  <a:pt x="221" y="34"/>
                </a:lnTo>
                <a:lnTo>
                  <a:pt x="221" y="34"/>
                </a:lnTo>
                <a:lnTo>
                  <a:pt x="221" y="36"/>
                </a:lnTo>
                <a:lnTo>
                  <a:pt x="219" y="36"/>
                </a:lnTo>
                <a:lnTo>
                  <a:pt x="219" y="38"/>
                </a:lnTo>
                <a:lnTo>
                  <a:pt x="221" y="38"/>
                </a:lnTo>
                <a:lnTo>
                  <a:pt x="223" y="38"/>
                </a:lnTo>
                <a:lnTo>
                  <a:pt x="225" y="38"/>
                </a:lnTo>
                <a:lnTo>
                  <a:pt x="225" y="38"/>
                </a:lnTo>
                <a:lnTo>
                  <a:pt x="228" y="38"/>
                </a:lnTo>
                <a:lnTo>
                  <a:pt x="228" y="38"/>
                </a:lnTo>
                <a:lnTo>
                  <a:pt x="228" y="40"/>
                </a:lnTo>
                <a:lnTo>
                  <a:pt x="228" y="40"/>
                </a:lnTo>
                <a:lnTo>
                  <a:pt x="228" y="40"/>
                </a:lnTo>
                <a:lnTo>
                  <a:pt x="225" y="40"/>
                </a:lnTo>
                <a:lnTo>
                  <a:pt x="223" y="40"/>
                </a:lnTo>
                <a:lnTo>
                  <a:pt x="223" y="40"/>
                </a:lnTo>
                <a:lnTo>
                  <a:pt x="223" y="42"/>
                </a:lnTo>
                <a:lnTo>
                  <a:pt x="221" y="42"/>
                </a:lnTo>
                <a:lnTo>
                  <a:pt x="223" y="44"/>
                </a:lnTo>
                <a:lnTo>
                  <a:pt x="223" y="44"/>
                </a:lnTo>
                <a:lnTo>
                  <a:pt x="225" y="44"/>
                </a:lnTo>
                <a:lnTo>
                  <a:pt x="228" y="46"/>
                </a:lnTo>
                <a:lnTo>
                  <a:pt x="230" y="46"/>
                </a:lnTo>
                <a:lnTo>
                  <a:pt x="232" y="46"/>
                </a:lnTo>
                <a:lnTo>
                  <a:pt x="234" y="48"/>
                </a:lnTo>
                <a:lnTo>
                  <a:pt x="236" y="48"/>
                </a:lnTo>
                <a:lnTo>
                  <a:pt x="236" y="50"/>
                </a:lnTo>
                <a:lnTo>
                  <a:pt x="236" y="50"/>
                </a:lnTo>
                <a:lnTo>
                  <a:pt x="234" y="50"/>
                </a:lnTo>
                <a:lnTo>
                  <a:pt x="234" y="50"/>
                </a:lnTo>
                <a:lnTo>
                  <a:pt x="230" y="50"/>
                </a:lnTo>
                <a:lnTo>
                  <a:pt x="228" y="50"/>
                </a:lnTo>
                <a:lnTo>
                  <a:pt x="225" y="50"/>
                </a:lnTo>
                <a:lnTo>
                  <a:pt x="223" y="50"/>
                </a:lnTo>
                <a:lnTo>
                  <a:pt x="221" y="50"/>
                </a:lnTo>
                <a:lnTo>
                  <a:pt x="219" y="50"/>
                </a:lnTo>
                <a:lnTo>
                  <a:pt x="219" y="53"/>
                </a:lnTo>
                <a:lnTo>
                  <a:pt x="217" y="55"/>
                </a:lnTo>
                <a:lnTo>
                  <a:pt x="217" y="55"/>
                </a:lnTo>
                <a:lnTo>
                  <a:pt x="217" y="57"/>
                </a:lnTo>
                <a:lnTo>
                  <a:pt x="217" y="59"/>
                </a:lnTo>
                <a:lnTo>
                  <a:pt x="219" y="63"/>
                </a:lnTo>
                <a:lnTo>
                  <a:pt x="219" y="63"/>
                </a:lnTo>
                <a:lnTo>
                  <a:pt x="219" y="65"/>
                </a:lnTo>
                <a:lnTo>
                  <a:pt x="217" y="65"/>
                </a:lnTo>
                <a:lnTo>
                  <a:pt x="215" y="67"/>
                </a:lnTo>
                <a:lnTo>
                  <a:pt x="213" y="67"/>
                </a:lnTo>
                <a:lnTo>
                  <a:pt x="211" y="67"/>
                </a:lnTo>
                <a:lnTo>
                  <a:pt x="209" y="69"/>
                </a:lnTo>
                <a:lnTo>
                  <a:pt x="204" y="72"/>
                </a:lnTo>
                <a:lnTo>
                  <a:pt x="204" y="72"/>
                </a:lnTo>
                <a:lnTo>
                  <a:pt x="204" y="74"/>
                </a:lnTo>
                <a:lnTo>
                  <a:pt x="209" y="74"/>
                </a:lnTo>
                <a:lnTo>
                  <a:pt x="211" y="76"/>
                </a:lnTo>
                <a:lnTo>
                  <a:pt x="211" y="76"/>
                </a:lnTo>
                <a:lnTo>
                  <a:pt x="211" y="78"/>
                </a:lnTo>
                <a:lnTo>
                  <a:pt x="213" y="78"/>
                </a:lnTo>
                <a:lnTo>
                  <a:pt x="219" y="80"/>
                </a:lnTo>
                <a:lnTo>
                  <a:pt x="219" y="80"/>
                </a:lnTo>
                <a:lnTo>
                  <a:pt x="219" y="80"/>
                </a:lnTo>
                <a:lnTo>
                  <a:pt x="225" y="82"/>
                </a:lnTo>
                <a:lnTo>
                  <a:pt x="225" y="82"/>
                </a:lnTo>
                <a:lnTo>
                  <a:pt x="228" y="84"/>
                </a:lnTo>
                <a:lnTo>
                  <a:pt x="228" y="86"/>
                </a:lnTo>
                <a:lnTo>
                  <a:pt x="228" y="89"/>
                </a:lnTo>
                <a:lnTo>
                  <a:pt x="228" y="91"/>
                </a:lnTo>
                <a:lnTo>
                  <a:pt x="225" y="93"/>
                </a:lnTo>
                <a:lnTo>
                  <a:pt x="223" y="95"/>
                </a:lnTo>
                <a:lnTo>
                  <a:pt x="219" y="97"/>
                </a:lnTo>
                <a:lnTo>
                  <a:pt x="215" y="97"/>
                </a:lnTo>
                <a:lnTo>
                  <a:pt x="213" y="97"/>
                </a:lnTo>
                <a:lnTo>
                  <a:pt x="211" y="97"/>
                </a:lnTo>
                <a:lnTo>
                  <a:pt x="209" y="97"/>
                </a:lnTo>
                <a:lnTo>
                  <a:pt x="206" y="95"/>
                </a:lnTo>
                <a:lnTo>
                  <a:pt x="206" y="95"/>
                </a:lnTo>
                <a:lnTo>
                  <a:pt x="204" y="95"/>
                </a:lnTo>
                <a:lnTo>
                  <a:pt x="204" y="95"/>
                </a:lnTo>
                <a:lnTo>
                  <a:pt x="204" y="95"/>
                </a:lnTo>
                <a:lnTo>
                  <a:pt x="202" y="97"/>
                </a:lnTo>
                <a:lnTo>
                  <a:pt x="202" y="99"/>
                </a:lnTo>
                <a:lnTo>
                  <a:pt x="200" y="99"/>
                </a:lnTo>
                <a:lnTo>
                  <a:pt x="196" y="101"/>
                </a:lnTo>
                <a:lnTo>
                  <a:pt x="196" y="101"/>
                </a:lnTo>
                <a:lnTo>
                  <a:pt x="198" y="99"/>
                </a:lnTo>
                <a:lnTo>
                  <a:pt x="196" y="99"/>
                </a:lnTo>
                <a:lnTo>
                  <a:pt x="196" y="99"/>
                </a:lnTo>
                <a:lnTo>
                  <a:pt x="192" y="97"/>
                </a:lnTo>
                <a:lnTo>
                  <a:pt x="190" y="97"/>
                </a:lnTo>
                <a:lnTo>
                  <a:pt x="190" y="97"/>
                </a:lnTo>
                <a:lnTo>
                  <a:pt x="187" y="97"/>
                </a:lnTo>
                <a:lnTo>
                  <a:pt x="185" y="97"/>
                </a:lnTo>
                <a:lnTo>
                  <a:pt x="183" y="93"/>
                </a:lnTo>
                <a:lnTo>
                  <a:pt x="181" y="91"/>
                </a:lnTo>
                <a:lnTo>
                  <a:pt x="179" y="89"/>
                </a:lnTo>
                <a:lnTo>
                  <a:pt x="177" y="89"/>
                </a:lnTo>
                <a:lnTo>
                  <a:pt x="177" y="89"/>
                </a:lnTo>
                <a:lnTo>
                  <a:pt x="175" y="89"/>
                </a:lnTo>
                <a:lnTo>
                  <a:pt x="171" y="89"/>
                </a:lnTo>
                <a:lnTo>
                  <a:pt x="171" y="89"/>
                </a:lnTo>
                <a:lnTo>
                  <a:pt x="171" y="91"/>
                </a:lnTo>
                <a:lnTo>
                  <a:pt x="168" y="91"/>
                </a:lnTo>
                <a:lnTo>
                  <a:pt x="168" y="93"/>
                </a:lnTo>
                <a:lnTo>
                  <a:pt x="166" y="93"/>
                </a:lnTo>
                <a:lnTo>
                  <a:pt x="164" y="93"/>
                </a:lnTo>
                <a:lnTo>
                  <a:pt x="164" y="93"/>
                </a:lnTo>
                <a:lnTo>
                  <a:pt x="162" y="91"/>
                </a:lnTo>
                <a:lnTo>
                  <a:pt x="158" y="89"/>
                </a:lnTo>
                <a:lnTo>
                  <a:pt x="156" y="91"/>
                </a:lnTo>
                <a:lnTo>
                  <a:pt x="156" y="91"/>
                </a:lnTo>
                <a:lnTo>
                  <a:pt x="154" y="91"/>
                </a:lnTo>
                <a:lnTo>
                  <a:pt x="152" y="91"/>
                </a:lnTo>
                <a:lnTo>
                  <a:pt x="152" y="91"/>
                </a:lnTo>
                <a:lnTo>
                  <a:pt x="147" y="93"/>
                </a:lnTo>
                <a:lnTo>
                  <a:pt x="145" y="95"/>
                </a:lnTo>
                <a:lnTo>
                  <a:pt x="145" y="95"/>
                </a:lnTo>
                <a:lnTo>
                  <a:pt x="143" y="97"/>
                </a:lnTo>
                <a:lnTo>
                  <a:pt x="143" y="97"/>
                </a:lnTo>
                <a:lnTo>
                  <a:pt x="141" y="99"/>
                </a:lnTo>
                <a:lnTo>
                  <a:pt x="139" y="99"/>
                </a:lnTo>
                <a:lnTo>
                  <a:pt x="137" y="99"/>
                </a:lnTo>
                <a:lnTo>
                  <a:pt x="133" y="97"/>
                </a:lnTo>
                <a:lnTo>
                  <a:pt x="130" y="97"/>
                </a:lnTo>
                <a:lnTo>
                  <a:pt x="128" y="93"/>
                </a:lnTo>
                <a:lnTo>
                  <a:pt x="126" y="93"/>
                </a:lnTo>
                <a:lnTo>
                  <a:pt x="124" y="91"/>
                </a:lnTo>
                <a:lnTo>
                  <a:pt x="122" y="91"/>
                </a:lnTo>
                <a:lnTo>
                  <a:pt x="122" y="91"/>
                </a:lnTo>
                <a:lnTo>
                  <a:pt x="122" y="93"/>
                </a:lnTo>
                <a:lnTo>
                  <a:pt x="122" y="93"/>
                </a:lnTo>
                <a:lnTo>
                  <a:pt x="122" y="93"/>
                </a:lnTo>
                <a:lnTo>
                  <a:pt x="122" y="95"/>
                </a:lnTo>
                <a:lnTo>
                  <a:pt x="122" y="97"/>
                </a:lnTo>
                <a:lnTo>
                  <a:pt x="122" y="99"/>
                </a:lnTo>
                <a:lnTo>
                  <a:pt x="122" y="99"/>
                </a:lnTo>
                <a:lnTo>
                  <a:pt x="122" y="101"/>
                </a:lnTo>
                <a:lnTo>
                  <a:pt x="120" y="99"/>
                </a:lnTo>
                <a:lnTo>
                  <a:pt x="120" y="99"/>
                </a:lnTo>
                <a:lnTo>
                  <a:pt x="120" y="97"/>
                </a:lnTo>
                <a:lnTo>
                  <a:pt x="120" y="95"/>
                </a:lnTo>
                <a:lnTo>
                  <a:pt x="118" y="93"/>
                </a:lnTo>
                <a:lnTo>
                  <a:pt x="116" y="91"/>
                </a:lnTo>
                <a:lnTo>
                  <a:pt x="116" y="91"/>
                </a:lnTo>
                <a:lnTo>
                  <a:pt x="114" y="89"/>
                </a:lnTo>
                <a:lnTo>
                  <a:pt x="111" y="89"/>
                </a:lnTo>
                <a:lnTo>
                  <a:pt x="109" y="86"/>
                </a:lnTo>
                <a:lnTo>
                  <a:pt x="107" y="86"/>
                </a:lnTo>
                <a:lnTo>
                  <a:pt x="105" y="82"/>
                </a:lnTo>
                <a:lnTo>
                  <a:pt x="105" y="82"/>
                </a:lnTo>
                <a:lnTo>
                  <a:pt x="103" y="80"/>
                </a:lnTo>
                <a:lnTo>
                  <a:pt x="101" y="80"/>
                </a:lnTo>
                <a:lnTo>
                  <a:pt x="101" y="80"/>
                </a:lnTo>
                <a:lnTo>
                  <a:pt x="99" y="82"/>
                </a:lnTo>
                <a:lnTo>
                  <a:pt x="97" y="82"/>
                </a:lnTo>
                <a:lnTo>
                  <a:pt x="95" y="80"/>
                </a:lnTo>
                <a:lnTo>
                  <a:pt x="92" y="80"/>
                </a:lnTo>
                <a:lnTo>
                  <a:pt x="92" y="80"/>
                </a:lnTo>
                <a:lnTo>
                  <a:pt x="92" y="82"/>
                </a:lnTo>
                <a:lnTo>
                  <a:pt x="92" y="82"/>
                </a:lnTo>
                <a:lnTo>
                  <a:pt x="90" y="80"/>
                </a:lnTo>
                <a:lnTo>
                  <a:pt x="90" y="80"/>
                </a:lnTo>
                <a:lnTo>
                  <a:pt x="88" y="78"/>
                </a:lnTo>
                <a:lnTo>
                  <a:pt x="88" y="78"/>
                </a:lnTo>
                <a:lnTo>
                  <a:pt x="86" y="76"/>
                </a:lnTo>
                <a:lnTo>
                  <a:pt x="82" y="78"/>
                </a:lnTo>
                <a:lnTo>
                  <a:pt x="80" y="80"/>
                </a:lnTo>
                <a:lnTo>
                  <a:pt x="76" y="80"/>
                </a:lnTo>
                <a:lnTo>
                  <a:pt x="73" y="80"/>
                </a:lnTo>
                <a:lnTo>
                  <a:pt x="73" y="82"/>
                </a:lnTo>
                <a:lnTo>
                  <a:pt x="71" y="82"/>
                </a:lnTo>
                <a:lnTo>
                  <a:pt x="71" y="80"/>
                </a:lnTo>
                <a:lnTo>
                  <a:pt x="71" y="80"/>
                </a:lnTo>
                <a:lnTo>
                  <a:pt x="71" y="78"/>
                </a:lnTo>
                <a:lnTo>
                  <a:pt x="69" y="78"/>
                </a:lnTo>
                <a:lnTo>
                  <a:pt x="67" y="78"/>
                </a:lnTo>
                <a:lnTo>
                  <a:pt x="65" y="76"/>
                </a:lnTo>
                <a:lnTo>
                  <a:pt x="63" y="76"/>
                </a:lnTo>
                <a:lnTo>
                  <a:pt x="63" y="78"/>
                </a:lnTo>
                <a:lnTo>
                  <a:pt x="61" y="78"/>
                </a:lnTo>
                <a:lnTo>
                  <a:pt x="59" y="80"/>
                </a:lnTo>
                <a:lnTo>
                  <a:pt x="57" y="84"/>
                </a:lnTo>
                <a:lnTo>
                  <a:pt x="57" y="84"/>
                </a:lnTo>
                <a:lnTo>
                  <a:pt x="54" y="84"/>
                </a:lnTo>
                <a:lnTo>
                  <a:pt x="52" y="86"/>
                </a:lnTo>
                <a:lnTo>
                  <a:pt x="50" y="86"/>
                </a:lnTo>
                <a:lnTo>
                  <a:pt x="48" y="89"/>
                </a:lnTo>
                <a:lnTo>
                  <a:pt x="46" y="89"/>
                </a:lnTo>
                <a:lnTo>
                  <a:pt x="44" y="89"/>
                </a:lnTo>
                <a:lnTo>
                  <a:pt x="44" y="91"/>
                </a:lnTo>
                <a:lnTo>
                  <a:pt x="42" y="93"/>
                </a:lnTo>
                <a:lnTo>
                  <a:pt x="42" y="95"/>
                </a:lnTo>
                <a:lnTo>
                  <a:pt x="38" y="97"/>
                </a:lnTo>
                <a:lnTo>
                  <a:pt x="35" y="97"/>
                </a:lnTo>
                <a:lnTo>
                  <a:pt x="33" y="99"/>
                </a:lnTo>
                <a:lnTo>
                  <a:pt x="33" y="99"/>
                </a:lnTo>
                <a:lnTo>
                  <a:pt x="31" y="99"/>
                </a:lnTo>
                <a:lnTo>
                  <a:pt x="31" y="99"/>
                </a:lnTo>
                <a:lnTo>
                  <a:pt x="31" y="99"/>
                </a:lnTo>
                <a:lnTo>
                  <a:pt x="31" y="103"/>
                </a:lnTo>
                <a:lnTo>
                  <a:pt x="33" y="105"/>
                </a:lnTo>
                <a:lnTo>
                  <a:pt x="33" y="108"/>
                </a:lnTo>
                <a:lnTo>
                  <a:pt x="33" y="110"/>
                </a:lnTo>
                <a:lnTo>
                  <a:pt x="33" y="110"/>
                </a:lnTo>
                <a:lnTo>
                  <a:pt x="33" y="112"/>
                </a:lnTo>
                <a:lnTo>
                  <a:pt x="33" y="112"/>
                </a:lnTo>
                <a:lnTo>
                  <a:pt x="31" y="114"/>
                </a:lnTo>
                <a:lnTo>
                  <a:pt x="27" y="114"/>
                </a:lnTo>
                <a:lnTo>
                  <a:pt x="27" y="114"/>
                </a:lnTo>
                <a:lnTo>
                  <a:pt x="25" y="112"/>
                </a:lnTo>
                <a:lnTo>
                  <a:pt x="25" y="112"/>
                </a:lnTo>
                <a:lnTo>
                  <a:pt x="23" y="110"/>
                </a:lnTo>
                <a:lnTo>
                  <a:pt x="19" y="105"/>
                </a:lnTo>
                <a:lnTo>
                  <a:pt x="16" y="103"/>
                </a:lnTo>
                <a:lnTo>
                  <a:pt x="14" y="103"/>
                </a:lnTo>
                <a:lnTo>
                  <a:pt x="14" y="103"/>
                </a:lnTo>
                <a:lnTo>
                  <a:pt x="12" y="103"/>
                </a:lnTo>
                <a:lnTo>
                  <a:pt x="12" y="105"/>
                </a:lnTo>
                <a:lnTo>
                  <a:pt x="10" y="105"/>
                </a:lnTo>
                <a:lnTo>
                  <a:pt x="10" y="108"/>
                </a:lnTo>
                <a:lnTo>
                  <a:pt x="10" y="108"/>
                </a:lnTo>
                <a:lnTo>
                  <a:pt x="10" y="110"/>
                </a:lnTo>
                <a:lnTo>
                  <a:pt x="10" y="112"/>
                </a:lnTo>
                <a:lnTo>
                  <a:pt x="8" y="112"/>
                </a:lnTo>
                <a:lnTo>
                  <a:pt x="6" y="114"/>
                </a:lnTo>
                <a:lnTo>
                  <a:pt x="4" y="116"/>
                </a:lnTo>
                <a:lnTo>
                  <a:pt x="4" y="120"/>
                </a:lnTo>
                <a:lnTo>
                  <a:pt x="4" y="124"/>
                </a:lnTo>
                <a:lnTo>
                  <a:pt x="4" y="124"/>
                </a:lnTo>
                <a:lnTo>
                  <a:pt x="6" y="127"/>
                </a:lnTo>
                <a:lnTo>
                  <a:pt x="6" y="127"/>
                </a:lnTo>
                <a:lnTo>
                  <a:pt x="6" y="129"/>
                </a:lnTo>
                <a:lnTo>
                  <a:pt x="6" y="129"/>
                </a:lnTo>
                <a:lnTo>
                  <a:pt x="6" y="131"/>
                </a:lnTo>
                <a:lnTo>
                  <a:pt x="4" y="131"/>
                </a:lnTo>
                <a:lnTo>
                  <a:pt x="2" y="135"/>
                </a:lnTo>
                <a:lnTo>
                  <a:pt x="0" y="139"/>
                </a:lnTo>
                <a:lnTo>
                  <a:pt x="2" y="141"/>
                </a:lnTo>
                <a:lnTo>
                  <a:pt x="4" y="143"/>
                </a:lnTo>
                <a:lnTo>
                  <a:pt x="6" y="146"/>
                </a:lnTo>
                <a:lnTo>
                  <a:pt x="8" y="146"/>
                </a:lnTo>
                <a:lnTo>
                  <a:pt x="8" y="148"/>
                </a:lnTo>
                <a:lnTo>
                  <a:pt x="8" y="150"/>
                </a:lnTo>
                <a:lnTo>
                  <a:pt x="8" y="152"/>
                </a:lnTo>
                <a:lnTo>
                  <a:pt x="8" y="152"/>
                </a:lnTo>
                <a:lnTo>
                  <a:pt x="10" y="154"/>
                </a:lnTo>
                <a:lnTo>
                  <a:pt x="10" y="156"/>
                </a:lnTo>
                <a:lnTo>
                  <a:pt x="12" y="154"/>
                </a:lnTo>
                <a:lnTo>
                  <a:pt x="14" y="154"/>
                </a:lnTo>
                <a:lnTo>
                  <a:pt x="14" y="154"/>
                </a:lnTo>
                <a:lnTo>
                  <a:pt x="21" y="154"/>
                </a:lnTo>
                <a:lnTo>
                  <a:pt x="23" y="156"/>
                </a:lnTo>
                <a:lnTo>
                  <a:pt x="23" y="156"/>
                </a:lnTo>
                <a:lnTo>
                  <a:pt x="25" y="158"/>
                </a:lnTo>
                <a:lnTo>
                  <a:pt x="27" y="160"/>
                </a:lnTo>
                <a:lnTo>
                  <a:pt x="29" y="162"/>
                </a:lnTo>
                <a:lnTo>
                  <a:pt x="31" y="165"/>
                </a:lnTo>
                <a:lnTo>
                  <a:pt x="31" y="167"/>
                </a:lnTo>
                <a:lnTo>
                  <a:pt x="33" y="171"/>
                </a:lnTo>
                <a:lnTo>
                  <a:pt x="35" y="173"/>
                </a:lnTo>
                <a:lnTo>
                  <a:pt x="35" y="175"/>
                </a:lnTo>
                <a:lnTo>
                  <a:pt x="35" y="175"/>
                </a:lnTo>
                <a:lnTo>
                  <a:pt x="33" y="175"/>
                </a:lnTo>
                <a:lnTo>
                  <a:pt x="31" y="175"/>
                </a:lnTo>
                <a:lnTo>
                  <a:pt x="31" y="175"/>
                </a:lnTo>
                <a:lnTo>
                  <a:pt x="31" y="173"/>
                </a:lnTo>
                <a:lnTo>
                  <a:pt x="29" y="175"/>
                </a:lnTo>
                <a:lnTo>
                  <a:pt x="29" y="175"/>
                </a:lnTo>
                <a:lnTo>
                  <a:pt x="29" y="175"/>
                </a:lnTo>
                <a:lnTo>
                  <a:pt x="29" y="177"/>
                </a:lnTo>
                <a:lnTo>
                  <a:pt x="29" y="177"/>
                </a:lnTo>
                <a:lnTo>
                  <a:pt x="29" y="177"/>
                </a:lnTo>
                <a:lnTo>
                  <a:pt x="31" y="177"/>
                </a:lnTo>
                <a:lnTo>
                  <a:pt x="33" y="179"/>
                </a:lnTo>
                <a:lnTo>
                  <a:pt x="35" y="179"/>
                </a:lnTo>
                <a:lnTo>
                  <a:pt x="40" y="181"/>
                </a:lnTo>
                <a:lnTo>
                  <a:pt x="40" y="181"/>
                </a:lnTo>
                <a:lnTo>
                  <a:pt x="40" y="181"/>
                </a:lnTo>
                <a:lnTo>
                  <a:pt x="42" y="179"/>
                </a:lnTo>
                <a:lnTo>
                  <a:pt x="42" y="181"/>
                </a:lnTo>
                <a:lnTo>
                  <a:pt x="42" y="179"/>
                </a:lnTo>
                <a:lnTo>
                  <a:pt x="42" y="179"/>
                </a:lnTo>
                <a:lnTo>
                  <a:pt x="44" y="179"/>
                </a:lnTo>
                <a:lnTo>
                  <a:pt x="46" y="177"/>
                </a:lnTo>
                <a:lnTo>
                  <a:pt x="46" y="177"/>
                </a:lnTo>
                <a:lnTo>
                  <a:pt x="48" y="177"/>
                </a:lnTo>
                <a:lnTo>
                  <a:pt x="50" y="177"/>
                </a:lnTo>
                <a:lnTo>
                  <a:pt x="52" y="177"/>
                </a:lnTo>
                <a:lnTo>
                  <a:pt x="52" y="175"/>
                </a:lnTo>
                <a:lnTo>
                  <a:pt x="57" y="173"/>
                </a:lnTo>
                <a:lnTo>
                  <a:pt x="59" y="171"/>
                </a:lnTo>
                <a:lnTo>
                  <a:pt x="59" y="171"/>
                </a:lnTo>
                <a:lnTo>
                  <a:pt x="61" y="171"/>
                </a:lnTo>
                <a:lnTo>
                  <a:pt x="61" y="171"/>
                </a:lnTo>
                <a:lnTo>
                  <a:pt x="63" y="171"/>
                </a:lnTo>
                <a:lnTo>
                  <a:pt x="63" y="171"/>
                </a:lnTo>
                <a:lnTo>
                  <a:pt x="65" y="169"/>
                </a:lnTo>
                <a:lnTo>
                  <a:pt x="69" y="167"/>
                </a:lnTo>
                <a:lnTo>
                  <a:pt x="71" y="167"/>
                </a:lnTo>
                <a:lnTo>
                  <a:pt x="76" y="169"/>
                </a:lnTo>
                <a:lnTo>
                  <a:pt x="78" y="169"/>
                </a:lnTo>
                <a:lnTo>
                  <a:pt x="78" y="171"/>
                </a:lnTo>
                <a:lnTo>
                  <a:pt x="82" y="171"/>
                </a:lnTo>
                <a:lnTo>
                  <a:pt x="82" y="171"/>
                </a:lnTo>
                <a:lnTo>
                  <a:pt x="84" y="173"/>
                </a:lnTo>
                <a:lnTo>
                  <a:pt x="84" y="173"/>
                </a:lnTo>
                <a:lnTo>
                  <a:pt x="86" y="173"/>
                </a:lnTo>
                <a:lnTo>
                  <a:pt x="88" y="171"/>
                </a:lnTo>
                <a:lnTo>
                  <a:pt x="88" y="171"/>
                </a:lnTo>
                <a:lnTo>
                  <a:pt x="88" y="171"/>
                </a:lnTo>
                <a:lnTo>
                  <a:pt x="90" y="169"/>
                </a:lnTo>
                <a:lnTo>
                  <a:pt x="92" y="171"/>
                </a:lnTo>
                <a:lnTo>
                  <a:pt x="97" y="171"/>
                </a:lnTo>
                <a:lnTo>
                  <a:pt x="99" y="171"/>
                </a:lnTo>
                <a:lnTo>
                  <a:pt x="99" y="173"/>
                </a:lnTo>
                <a:lnTo>
                  <a:pt x="99" y="175"/>
                </a:lnTo>
                <a:lnTo>
                  <a:pt x="101" y="175"/>
                </a:lnTo>
                <a:lnTo>
                  <a:pt x="99" y="177"/>
                </a:lnTo>
                <a:lnTo>
                  <a:pt x="99" y="177"/>
                </a:lnTo>
                <a:lnTo>
                  <a:pt x="99" y="179"/>
                </a:lnTo>
                <a:lnTo>
                  <a:pt x="99" y="181"/>
                </a:lnTo>
                <a:lnTo>
                  <a:pt x="99" y="186"/>
                </a:lnTo>
                <a:lnTo>
                  <a:pt x="99" y="190"/>
                </a:lnTo>
                <a:lnTo>
                  <a:pt x="97" y="192"/>
                </a:lnTo>
                <a:lnTo>
                  <a:pt x="95" y="196"/>
                </a:lnTo>
                <a:lnTo>
                  <a:pt x="95" y="198"/>
                </a:lnTo>
                <a:lnTo>
                  <a:pt x="99" y="201"/>
                </a:lnTo>
                <a:lnTo>
                  <a:pt x="101" y="201"/>
                </a:lnTo>
                <a:lnTo>
                  <a:pt x="99" y="203"/>
                </a:lnTo>
                <a:lnTo>
                  <a:pt x="97" y="203"/>
                </a:lnTo>
                <a:lnTo>
                  <a:pt x="95" y="201"/>
                </a:lnTo>
                <a:lnTo>
                  <a:pt x="90" y="201"/>
                </a:lnTo>
                <a:lnTo>
                  <a:pt x="88" y="201"/>
                </a:lnTo>
                <a:lnTo>
                  <a:pt x="84" y="201"/>
                </a:lnTo>
                <a:lnTo>
                  <a:pt x="78" y="201"/>
                </a:lnTo>
                <a:lnTo>
                  <a:pt x="76" y="201"/>
                </a:lnTo>
                <a:lnTo>
                  <a:pt x="73" y="201"/>
                </a:lnTo>
                <a:lnTo>
                  <a:pt x="71" y="203"/>
                </a:lnTo>
                <a:lnTo>
                  <a:pt x="71" y="203"/>
                </a:lnTo>
                <a:lnTo>
                  <a:pt x="71" y="205"/>
                </a:lnTo>
                <a:lnTo>
                  <a:pt x="69" y="207"/>
                </a:lnTo>
                <a:lnTo>
                  <a:pt x="67" y="209"/>
                </a:lnTo>
                <a:lnTo>
                  <a:pt x="67" y="209"/>
                </a:lnTo>
                <a:lnTo>
                  <a:pt x="67" y="211"/>
                </a:lnTo>
                <a:lnTo>
                  <a:pt x="67" y="211"/>
                </a:lnTo>
                <a:lnTo>
                  <a:pt x="71" y="213"/>
                </a:lnTo>
                <a:lnTo>
                  <a:pt x="71" y="215"/>
                </a:lnTo>
                <a:lnTo>
                  <a:pt x="73" y="215"/>
                </a:lnTo>
                <a:lnTo>
                  <a:pt x="73" y="215"/>
                </a:lnTo>
                <a:lnTo>
                  <a:pt x="76" y="215"/>
                </a:lnTo>
                <a:lnTo>
                  <a:pt x="76" y="217"/>
                </a:lnTo>
                <a:lnTo>
                  <a:pt x="73" y="215"/>
                </a:lnTo>
                <a:lnTo>
                  <a:pt x="71" y="217"/>
                </a:lnTo>
                <a:lnTo>
                  <a:pt x="69" y="217"/>
                </a:lnTo>
                <a:lnTo>
                  <a:pt x="69" y="217"/>
                </a:lnTo>
                <a:lnTo>
                  <a:pt x="67" y="217"/>
                </a:lnTo>
                <a:lnTo>
                  <a:pt x="65" y="215"/>
                </a:lnTo>
                <a:lnTo>
                  <a:pt x="61" y="215"/>
                </a:lnTo>
                <a:lnTo>
                  <a:pt x="59" y="215"/>
                </a:lnTo>
                <a:lnTo>
                  <a:pt x="57" y="215"/>
                </a:lnTo>
                <a:lnTo>
                  <a:pt x="57" y="217"/>
                </a:lnTo>
                <a:lnTo>
                  <a:pt x="57" y="217"/>
                </a:lnTo>
                <a:lnTo>
                  <a:pt x="57" y="220"/>
                </a:lnTo>
                <a:lnTo>
                  <a:pt x="57" y="220"/>
                </a:lnTo>
                <a:lnTo>
                  <a:pt x="57" y="220"/>
                </a:lnTo>
                <a:lnTo>
                  <a:pt x="59" y="222"/>
                </a:lnTo>
                <a:lnTo>
                  <a:pt x="63" y="222"/>
                </a:lnTo>
                <a:lnTo>
                  <a:pt x="63" y="222"/>
                </a:lnTo>
                <a:lnTo>
                  <a:pt x="65" y="224"/>
                </a:lnTo>
                <a:lnTo>
                  <a:pt x="65" y="228"/>
                </a:lnTo>
                <a:lnTo>
                  <a:pt x="67" y="230"/>
                </a:lnTo>
                <a:lnTo>
                  <a:pt x="69" y="232"/>
                </a:lnTo>
                <a:lnTo>
                  <a:pt x="71" y="234"/>
                </a:lnTo>
                <a:lnTo>
                  <a:pt x="71" y="234"/>
                </a:lnTo>
                <a:lnTo>
                  <a:pt x="71" y="236"/>
                </a:lnTo>
                <a:lnTo>
                  <a:pt x="71" y="236"/>
                </a:lnTo>
                <a:lnTo>
                  <a:pt x="71" y="239"/>
                </a:lnTo>
                <a:lnTo>
                  <a:pt x="71" y="241"/>
                </a:lnTo>
                <a:lnTo>
                  <a:pt x="71" y="241"/>
                </a:lnTo>
                <a:lnTo>
                  <a:pt x="71" y="243"/>
                </a:lnTo>
                <a:lnTo>
                  <a:pt x="76" y="243"/>
                </a:lnTo>
                <a:lnTo>
                  <a:pt x="76" y="243"/>
                </a:lnTo>
                <a:lnTo>
                  <a:pt x="78" y="243"/>
                </a:lnTo>
                <a:lnTo>
                  <a:pt x="80" y="245"/>
                </a:lnTo>
                <a:lnTo>
                  <a:pt x="80" y="245"/>
                </a:lnTo>
                <a:lnTo>
                  <a:pt x="80" y="247"/>
                </a:lnTo>
                <a:lnTo>
                  <a:pt x="80" y="247"/>
                </a:lnTo>
                <a:lnTo>
                  <a:pt x="82" y="247"/>
                </a:lnTo>
                <a:lnTo>
                  <a:pt x="82" y="247"/>
                </a:lnTo>
                <a:lnTo>
                  <a:pt x="84" y="247"/>
                </a:lnTo>
                <a:lnTo>
                  <a:pt x="84" y="247"/>
                </a:lnTo>
                <a:lnTo>
                  <a:pt x="86" y="249"/>
                </a:lnTo>
                <a:lnTo>
                  <a:pt x="88" y="249"/>
                </a:lnTo>
                <a:lnTo>
                  <a:pt x="88" y="249"/>
                </a:lnTo>
                <a:lnTo>
                  <a:pt x="90" y="249"/>
                </a:lnTo>
                <a:lnTo>
                  <a:pt x="90" y="249"/>
                </a:lnTo>
                <a:lnTo>
                  <a:pt x="90" y="249"/>
                </a:lnTo>
                <a:lnTo>
                  <a:pt x="92" y="253"/>
                </a:lnTo>
                <a:lnTo>
                  <a:pt x="92" y="255"/>
                </a:lnTo>
                <a:lnTo>
                  <a:pt x="90" y="258"/>
                </a:lnTo>
                <a:lnTo>
                  <a:pt x="90" y="260"/>
                </a:lnTo>
                <a:lnTo>
                  <a:pt x="88" y="262"/>
                </a:lnTo>
                <a:lnTo>
                  <a:pt x="88" y="262"/>
                </a:lnTo>
                <a:lnTo>
                  <a:pt x="90" y="266"/>
                </a:lnTo>
                <a:lnTo>
                  <a:pt x="90" y="268"/>
                </a:lnTo>
                <a:lnTo>
                  <a:pt x="92" y="264"/>
                </a:lnTo>
                <a:lnTo>
                  <a:pt x="95" y="262"/>
                </a:lnTo>
                <a:lnTo>
                  <a:pt x="97" y="262"/>
                </a:lnTo>
                <a:lnTo>
                  <a:pt x="99" y="260"/>
                </a:lnTo>
                <a:lnTo>
                  <a:pt x="101" y="260"/>
                </a:lnTo>
                <a:lnTo>
                  <a:pt x="105" y="258"/>
                </a:lnTo>
                <a:lnTo>
                  <a:pt x="107" y="258"/>
                </a:lnTo>
                <a:lnTo>
                  <a:pt x="111" y="258"/>
                </a:lnTo>
                <a:lnTo>
                  <a:pt x="114" y="258"/>
                </a:lnTo>
                <a:lnTo>
                  <a:pt x="114" y="258"/>
                </a:lnTo>
                <a:lnTo>
                  <a:pt x="116" y="258"/>
                </a:lnTo>
                <a:lnTo>
                  <a:pt x="118" y="258"/>
                </a:lnTo>
                <a:lnTo>
                  <a:pt x="120" y="260"/>
                </a:lnTo>
                <a:lnTo>
                  <a:pt x="122" y="262"/>
                </a:lnTo>
                <a:lnTo>
                  <a:pt x="126" y="264"/>
                </a:lnTo>
                <a:lnTo>
                  <a:pt x="126" y="264"/>
                </a:lnTo>
                <a:lnTo>
                  <a:pt x="126" y="266"/>
                </a:lnTo>
                <a:lnTo>
                  <a:pt x="126" y="266"/>
                </a:lnTo>
                <a:lnTo>
                  <a:pt x="130" y="270"/>
                </a:lnTo>
                <a:lnTo>
                  <a:pt x="130" y="270"/>
                </a:lnTo>
                <a:lnTo>
                  <a:pt x="133" y="272"/>
                </a:lnTo>
                <a:lnTo>
                  <a:pt x="133" y="274"/>
                </a:lnTo>
                <a:lnTo>
                  <a:pt x="135" y="274"/>
                </a:lnTo>
                <a:lnTo>
                  <a:pt x="135" y="277"/>
                </a:lnTo>
                <a:lnTo>
                  <a:pt x="135" y="277"/>
                </a:lnTo>
                <a:lnTo>
                  <a:pt x="137" y="277"/>
                </a:lnTo>
                <a:lnTo>
                  <a:pt x="139" y="277"/>
                </a:lnTo>
                <a:lnTo>
                  <a:pt x="141" y="277"/>
                </a:lnTo>
                <a:lnTo>
                  <a:pt x="143" y="277"/>
                </a:lnTo>
                <a:lnTo>
                  <a:pt x="143" y="277"/>
                </a:lnTo>
                <a:lnTo>
                  <a:pt x="143" y="272"/>
                </a:lnTo>
                <a:lnTo>
                  <a:pt x="143" y="268"/>
                </a:lnTo>
                <a:lnTo>
                  <a:pt x="143" y="264"/>
                </a:lnTo>
                <a:lnTo>
                  <a:pt x="143" y="260"/>
                </a:lnTo>
                <a:lnTo>
                  <a:pt x="143" y="255"/>
                </a:lnTo>
                <a:lnTo>
                  <a:pt x="143" y="251"/>
                </a:lnTo>
                <a:lnTo>
                  <a:pt x="143" y="247"/>
                </a:lnTo>
                <a:lnTo>
                  <a:pt x="143" y="243"/>
                </a:lnTo>
                <a:lnTo>
                  <a:pt x="143" y="239"/>
                </a:lnTo>
                <a:lnTo>
                  <a:pt x="143" y="234"/>
                </a:lnTo>
                <a:lnTo>
                  <a:pt x="143" y="230"/>
                </a:lnTo>
                <a:lnTo>
                  <a:pt x="143" y="226"/>
                </a:lnTo>
                <a:lnTo>
                  <a:pt x="143" y="222"/>
                </a:lnTo>
                <a:lnTo>
                  <a:pt x="143" y="215"/>
                </a:lnTo>
                <a:lnTo>
                  <a:pt x="143" y="211"/>
                </a:lnTo>
                <a:lnTo>
                  <a:pt x="143" y="207"/>
                </a:lnTo>
                <a:lnTo>
                  <a:pt x="145" y="207"/>
                </a:lnTo>
                <a:lnTo>
                  <a:pt x="147" y="207"/>
                </a:lnTo>
                <a:lnTo>
                  <a:pt x="149" y="207"/>
                </a:lnTo>
                <a:lnTo>
                  <a:pt x="152" y="205"/>
                </a:lnTo>
                <a:lnTo>
                  <a:pt x="156" y="205"/>
                </a:lnTo>
                <a:lnTo>
                  <a:pt x="158" y="203"/>
                </a:lnTo>
                <a:lnTo>
                  <a:pt x="162" y="203"/>
                </a:lnTo>
                <a:lnTo>
                  <a:pt x="164" y="203"/>
                </a:lnTo>
                <a:lnTo>
                  <a:pt x="166" y="201"/>
                </a:lnTo>
                <a:lnTo>
                  <a:pt x="168" y="201"/>
                </a:lnTo>
                <a:lnTo>
                  <a:pt x="173" y="198"/>
                </a:lnTo>
                <a:lnTo>
                  <a:pt x="175" y="198"/>
                </a:lnTo>
                <a:lnTo>
                  <a:pt x="179" y="198"/>
                </a:lnTo>
                <a:lnTo>
                  <a:pt x="181" y="198"/>
                </a:lnTo>
                <a:lnTo>
                  <a:pt x="183" y="196"/>
                </a:lnTo>
                <a:lnTo>
                  <a:pt x="183" y="198"/>
                </a:lnTo>
                <a:lnTo>
                  <a:pt x="183" y="196"/>
                </a:lnTo>
                <a:lnTo>
                  <a:pt x="183" y="196"/>
                </a:lnTo>
                <a:lnTo>
                  <a:pt x="183" y="194"/>
                </a:lnTo>
                <a:lnTo>
                  <a:pt x="183" y="192"/>
                </a:lnTo>
                <a:lnTo>
                  <a:pt x="185" y="192"/>
                </a:lnTo>
                <a:lnTo>
                  <a:pt x="185" y="190"/>
                </a:lnTo>
                <a:lnTo>
                  <a:pt x="187" y="190"/>
                </a:lnTo>
                <a:lnTo>
                  <a:pt x="187" y="190"/>
                </a:lnTo>
                <a:lnTo>
                  <a:pt x="187" y="190"/>
                </a:lnTo>
                <a:lnTo>
                  <a:pt x="187" y="190"/>
                </a:lnTo>
                <a:lnTo>
                  <a:pt x="187" y="190"/>
                </a:lnTo>
                <a:lnTo>
                  <a:pt x="190" y="190"/>
                </a:lnTo>
                <a:lnTo>
                  <a:pt x="190" y="190"/>
                </a:lnTo>
                <a:lnTo>
                  <a:pt x="192" y="190"/>
                </a:lnTo>
                <a:lnTo>
                  <a:pt x="192" y="190"/>
                </a:lnTo>
                <a:lnTo>
                  <a:pt x="194" y="188"/>
                </a:lnTo>
                <a:lnTo>
                  <a:pt x="194" y="188"/>
                </a:lnTo>
                <a:lnTo>
                  <a:pt x="194" y="190"/>
                </a:lnTo>
                <a:lnTo>
                  <a:pt x="194" y="190"/>
                </a:lnTo>
                <a:lnTo>
                  <a:pt x="194" y="190"/>
                </a:lnTo>
                <a:lnTo>
                  <a:pt x="192" y="192"/>
                </a:lnTo>
                <a:lnTo>
                  <a:pt x="192" y="192"/>
                </a:lnTo>
                <a:lnTo>
                  <a:pt x="194" y="194"/>
                </a:lnTo>
                <a:lnTo>
                  <a:pt x="194" y="194"/>
                </a:lnTo>
                <a:lnTo>
                  <a:pt x="194" y="194"/>
                </a:lnTo>
                <a:lnTo>
                  <a:pt x="194" y="194"/>
                </a:lnTo>
                <a:lnTo>
                  <a:pt x="194" y="194"/>
                </a:lnTo>
                <a:lnTo>
                  <a:pt x="196" y="194"/>
                </a:lnTo>
                <a:lnTo>
                  <a:pt x="196" y="194"/>
                </a:lnTo>
                <a:lnTo>
                  <a:pt x="196" y="194"/>
                </a:lnTo>
                <a:lnTo>
                  <a:pt x="196" y="194"/>
                </a:lnTo>
                <a:lnTo>
                  <a:pt x="196" y="194"/>
                </a:lnTo>
                <a:lnTo>
                  <a:pt x="198" y="192"/>
                </a:lnTo>
                <a:lnTo>
                  <a:pt x="198" y="192"/>
                </a:lnTo>
                <a:lnTo>
                  <a:pt x="198" y="192"/>
                </a:lnTo>
                <a:lnTo>
                  <a:pt x="198" y="192"/>
                </a:lnTo>
                <a:lnTo>
                  <a:pt x="198" y="190"/>
                </a:lnTo>
                <a:lnTo>
                  <a:pt x="200" y="188"/>
                </a:lnTo>
                <a:lnTo>
                  <a:pt x="200" y="186"/>
                </a:lnTo>
                <a:lnTo>
                  <a:pt x="198" y="184"/>
                </a:lnTo>
                <a:lnTo>
                  <a:pt x="196" y="181"/>
                </a:lnTo>
                <a:lnTo>
                  <a:pt x="198" y="181"/>
                </a:lnTo>
                <a:lnTo>
                  <a:pt x="198" y="181"/>
                </a:lnTo>
                <a:lnTo>
                  <a:pt x="198" y="181"/>
                </a:lnTo>
                <a:lnTo>
                  <a:pt x="200" y="181"/>
                </a:lnTo>
                <a:lnTo>
                  <a:pt x="200" y="181"/>
                </a:lnTo>
                <a:lnTo>
                  <a:pt x="200" y="184"/>
                </a:lnTo>
                <a:lnTo>
                  <a:pt x="202" y="184"/>
                </a:lnTo>
                <a:lnTo>
                  <a:pt x="202" y="186"/>
                </a:lnTo>
                <a:lnTo>
                  <a:pt x="202" y="186"/>
                </a:lnTo>
                <a:lnTo>
                  <a:pt x="200" y="188"/>
                </a:lnTo>
                <a:lnTo>
                  <a:pt x="202" y="188"/>
                </a:lnTo>
                <a:lnTo>
                  <a:pt x="202" y="188"/>
                </a:lnTo>
                <a:lnTo>
                  <a:pt x="204" y="186"/>
                </a:lnTo>
                <a:lnTo>
                  <a:pt x="206" y="186"/>
                </a:lnTo>
                <a:lnTo>
                  <a:pt x="206" y="186"/>
                </a:lnTo>
                <a:lnTo>
                  <a:pt x="209" y="188"/>
                </a:lnTo>
                <a:lnTo>
                  <a:pt x="209" y="186"/>
                </a:lnTo>
                <a:lnTo>
                  <a:pt x="215" y="188"/>
                </a:lnTo>
                <a:lnTo>
                  <a:pt x="215" y="188"/>
                </a:lnTo>
                <a:lnTo>
                  <a:pt x="215" y="186"/>
                </a:lnTo>
                <a:lnTo>
                  <a:pt x="217" y="186"/>
                </a:lnTo>
                <a:lnTo>
                  <a:pt x="217" y="184"/>
                </a:lnTo>
                <a:lnTo>
                  <a:pt x="217" y="184"/>
                </a:lnTo>
                <a:lnTo>
                  <a:pt x="215" y="181"/>
                </a:lnTo>
                <a:lnTo>
                  <a:pt x="215" y="181"/>
                </a:lnTo>
                <a:lnTo>
                  <a:pt x="215" y="181"/>
                </a:lnTo>
                <a:lnTo>
                  <a:pt x="215" y="181"/>
                </a:lnTo>
                <a:lnTo>
                  <a:pt x="215" y="181"/>
                </a:lnTo>
                <a:lnTo>
                  <a:pt x="213" y="181"/>
                </a:lnTo>
                <a:lnTo>
                  <a:pt x="213" y="181"/>
                </a:lnTo>
                <a:lnTo>
                  <a:pt x="213" y="181"/>
                </a:lnTo>
                <a:lnTo>
                  <a:pt x="211" y="181"/>
                </a:lnTo>
                <a:lnTo>
                  <a:pt x="211" y="181"/>
                </a:lnTo>
                <a:lnTo>
                  <a:pt x="209" y="181"/>
                </a:lnTo>
                <a:lnTo>
                  <a:pt x="206" y="181"/>
                </a:lnTo>
                <a:lnTo>
                  <a:pt x="206" y="181"/>
                </a:lnTo>
                <a:lnTo>
                  <a:pt x="204" y="179"/>
                </a:lnTo>
                <a:lnTo>
                  <a:pt x="204" y="179"/>
                </a:lnTo>
                <a:lnTo>
                  <a:pt x="204" y="177"/>
                </a:lnTo>
                <a:lnTo>
                  <a:pt x="204" y="177"/>
                </a:lnTo>
                <a:lnTo>
                  <a:pt x="206" y="175"/>
                </a:lnTo>
                <a:lnTo>
                  <a:pt x="209" y="175"/>
                </a:lnTo>
                <a:lnTo>
                  <a:pt x="209" y="175"/>
                </a:lnTo>
                <a:lnTo>
                  <a:pt x="211" y="177"/>
                </a:lnTo>
                <a:lnTo>
                  <a:pt x="211" y="177"/>
                </a:lnTo>
                <a:lnTo>
                  <a:pt x="211" y="179"/>
                </a:lnTo>
                <a:lnTo>
                  <a:pt x="211" y="177"/>
                </a:lnTo>
                <a:lnTo>
                  <a:pt x="213" y="177"/>
                </a:lnTo>
                <a:lnTo>
                  <a:pt x="213" y="177"/>
                </a:lnTo>
                <a:lnTo>
                  <a:pt x="213" y="177"/>
                </a:lnTo>
                <a:lnTo>
                  <a:pt x="215" y="177"/>
                </a:lnTo>
                <a:lnTo>
                  <a:pt x="215" y="177"/>
                </a:lnTo>
                <a:lnTo>
                  <a:pt x="215" y="175"/>
                </a:lnTo>
                <a:lnTo>
                  <a:pt x="215" y="175"/>
                </a:lnTo>
                <a:lnTo>
                  <a:pt x="213" y="175"/>
                </a:lnTo>
                <a:lnTo>
                  <a:pt x="213" y="173"/>
                </a:lnTo>
                <a:lnTo>
                  <a:pt x="213" y="173"/>
                </a:lnTo>
                <a:lnTo>
                  <a:pt x="215" y="173"/>
                </a:lnTo>
                <a:lnTo>
                  <a:pt x="217" y="175"/>
                </a:lnTo>
                <a:lnTo>
                  <a:pt x="217" y="177"/>
                </a:lnTo>
                <a:lnTo>
                  <a:pt x="217" y="177"/>
                </a:lnTo>
                <a:lnTo>
                  <a:pt x="217" y="179"/>
                </a:lnTo>
                <a:lnTo>
                  <a:pt x="219" y="179"/>
                </a:lnTo>
                <a:lnTo>
                  <a:pt x="221" y="179"/>
                </a:lnTo>
                <a:lnTo>
                  <a:pt x="221" y="179"/>
                </a:lnTo>
                <a:lnTo>
                  <a:pt x="223" y="179"/>
                </a:lnTo>
                <a:lnTo>
                  <a:pt x="223" y="179"/>
                </a:lnTo>
                <a:lnTo>
                  <a:pt x="223" y="181"/>
                </a:lnTo>
                <a:lnTo>
                  <a:pt x="223" y="181"/>
                </a:lnTo>
                <a:lnTo>
                  <a:pt x="223" y="184"/>
                </a:lnTo>
                <a:lnTo>
                  <a:pt x="221" y="184"/>
                </a:lnTo>
                <a:lnTo>
                  <a:pt x="221" y="184"/>
                </a:lnTo>
                <a:lnTo>
                  <a:pt x="217" y="186"/>
                </a:lnTo>
                <a:lnTo>
                  <a:pt x="217" y="186"/>
                </a:lnTo>
                <a:lnTo>
                  <a:pt x="217" y="186"/>
                </a:lnTo>
                <a:lnTo>
                  <a:pt x="215" y="188"/>
                </a:lnTo>
                <a:lnTo>
                  <a:pt x="215" y="188"/>
                </a:lnTo>
                <a:lnTo>
                  <a:pt x="213" y="190"/>
                </a:lnTo>
                <a:lnTo>
                  <a:pt x="213" y="190"/>
                </a:lnTo>
                <a:lnTo>
                  <a:pt x="211" y="192"/>
                </a:lnTo>
                <a:lnTo>
                  <a:pt x="211" y="192"/>
                </a:lnTo>
                <a:lnTo>
                  <a:pt x="209" y="192"/>
                </a:lnTo>
                <a:lnTo>
                  <a:pt x="202" y="190"/>
                </a:lnTo>
                <a:lnTo>
                  <a:pt x="202" y="190"/>
                </a:lnTo>
                <a:lnTo>
                  <a:pt x="202" y="190"/>
                </a:lnTo>
                <a:lnTo>
                  <a:pt x="202" y="190"/>
                </a:lnTo>
                <a:lnTo>
                  <a:pt x="202" y="190"/>
                </a:lnTo>
                <a:lnTo>
                  <a:pt x="202" y="192"/>
                </a:lnTo>
                <a:lnTo>
                  <a:pt x="202" y="192"/>
                </a:lnTo>
                <a:lnTo>
                  <a:pt x="202" y="192"/>
                </a:lnTo>
                <a:lnTo>
                  <a:pt x="202" y="192"/>
                </a:lnTo>
                <a:lnTo>
                  <a:pt x="202" y="192"/>
                </a:lnTo>
                <a:lnTo>
                  <a:pt x="200" y="192"/>
                </a:lnTo>
                <a:lnTo>
                  <a:pt x="200" y="194"/>
                </a:lnTo>
                <a:lnTo>
                  <a:pt x="200" y="194"/>
                </a:lnTo>
                <a:lnTo>
                  <a:pt x="200" y="194"/>
                </a:lnTo>
                <a:lnTo>
                  <a:pt x="200" y="194"/>
                </a:lnTo>
                <a:lnTo>
                  <a:pt x="200" y="196"/>
                </a:lnTo>
                <a:lnTo>
                  <a:pt x="200" y="196"/>
                </a:lnTo>
                <a:lnTo>
                  <a:pt x="200" y="196"/>
                </a:lnTo>
                <a:lnTo>
                  <a:pt x="204" y="196"/>
                </a:lnTo>
                <a:lnTo>
                  <a:pt x="204" y="196"/>
                </a:lnTo>
                <a:lnTo>
                  <a:pt x="204" y="198"/>
                </a:lnTo>
                <a:lnTo>
                  <a:pt x="204" y="201"/>
                </a:lnTo>
                <a:lnTo>
                  <a:pt x="206" y="203"/>
                </a:lnTo>
                <a:lnTo>
                  <a:pt x="204" y="205"/>
                </a:lnTo>
                <a:lnTo>
                  <a:pt x="204" y="211"/>
                </a:lnTo>
                <a:lnTo>
                  <a:pt x="206" y="211"/>
                </a:lnTo>
                <a:lnTo>
                  <a:pt x="209" y="213"/>
                </a:lnTo>
                <a:lnTo>
                  <a:pt x="211" y="213"/>
                </a:lnTo>
                <a:lnTo>
                  <a:pt x="213" y="215"/>
                </a:lnTo>
                <a:lnTo>
                  <a:pt x="215" y="217"/>
                </a:lnTo>
                <a:lnTo>
                  <a:pt x="217" y="217"/>
                </a:lnTo>
                <a:lnTo>
                  <a:pt x="219" y="220"/>
                </a:lnTo>
                <a:lnTo>
                  <a:pt x="221" y="220"/>
                </a:lnTo>
                <a:lnTo>
                  <a:pt x="221" y="222"/>
                </a:lnTo>
                <a:lnTo>
                  <a:pt x="221" y="224"/>
                </a:lnTo>
                <a:lnTo>
                  <a:pt x="223" y="224"/>
                </a:lnTo>
                <a:lnTo>
                  <a:pt x="225" y="226"/>
                </a:lnTo>
                <a:lnTo>
                  <a:pt x="228" y="228"/>
                </a:lnTo>
                <a:lnTo>
                  <a:pt x="230" y="230"/>
                </a:lnTo>
                <a:lnTo>
                  <a:pt x="230" y="232"/>
                </a:lnTo>
                <a:lnTo>
                  <a:pt x="234" y="234"/>
                </a:lnTo>
                <a:lnTo>
                  <a:pt x="234" y="236"/>
                </a:lnTo>
                <a:lnTo>
                  <a:pt x="236" y="236"/>
                </a:lnTo>
                <a:lnTo>
                  <a:pt x="238" y="236"/>
                </a:lnTo>
                <a:lnTo>
                  <a:pt x="242" y="234"/>
                </a:lnTo>
                <a:lnTo>
                  <a:pt x="244" y="234"/>
                </a:lnTo>
                <a:lnTo>
                  <a:pt x="247" y="234"/>
                </a:lnTo>
                <a:lnTo>
                  <a:pt x="251" y="234"/>
                </a:lnTo>
                <a:lnTo>
                  <a:pt x="253" y="232"/>
                </a:lnTo>
                <a:lnTo>
                  <a:pt x="257" y="234"/>
                </a:lnTo>
                <a:lnTo>
                  <a:pt x="261" y="234"/>
                </a:lnTo>
                <a:lnTo>
                  <a:pt x="263" y="234"/>
                </a:lnTo>
                <a:lnTo>
                  <a:pt x="266" y="234"/>
                </a:lnTo>
                <a:lnTo>
                  <a:pt x="268" y="234"/>
                </a:lnTo>
                <a:lnTo>
                  <a:pt x="270" y="234"/>
                </a:lnTo>
                <a:lnTo>
                  <a:pt x="272" y="234"/>
                </a:lnTo>
                <a:lnTo>
                  <a:pt x="272" y="234"/>
                </a:lnTo>
                <a:lnTo>
                  <a:pt x="274" y="234"/>
                </a:lnTo>
                <a:lnTo>
                  <a:pt x="276" y="232"/>
                </a:lnTo>
                <a:lnTo>
                  <a:pt x="278" y="232"/>
                </a:lnTo>
                <a:lnTo>
                  <a:pt x="278" y="232"/>
                </a:lnTo>
                <a:lnTo>
                  <a:pt x="280" y="232"/>
                </a:lnTo>
                <a:lnTo>
                  <a:pt x="282" y="234"/>
                </a:lnTo>
                <a:lnTo>
                  <a:pt x="282" y="236"/>
                </a:lnTo>
                <a:lnTo>
                  <a:pt x="285" y="236"/>
                </a:lnTo>
                <a:lnTo>
                  <a:pt x="287" y="239"/>
                </a:lnTo>
                <a:lnTo>
                  <a:pt x="289" y="239"/>
                </a:lnTo>
                <a:lnTo>
                  <a:pt x="289" y="241"/>
                </a:lnTo>
                <a:lnTo>
                  <a:pt x="291" y="243"/>
                </a:lnTo>
                <a:lnTo>
                  <a:pt x="291" y="245"/>
                </a:lnTo>
                <a:lnTo>
                  <a:pt x="293" y="247"/>
                </a:lnTo>
                <a:lnTo>
                  <a:pt x="295" y="247"/>
                </a:lnTo>
                <a:lnTo>
                  <a:pt x="295" y="245"/>
                </a:lnTo>
                <a:lnTo>
                  <a:pt x="297" y="245"/>
                </a:lnTo>
                <a:lnTo>
                  <a:pt x="297" y="247"/>
                </a:lnTo>
                <a:lnTo>
                  <a:pt x="297" y="249"/>
                </a:lnTo>
                <a:lnTo>
                  <a:pt x="297" y="251"/>
                </a:lnTo>
                <a:lnTo>
                  <a:pt x="297" y="255"/>
                </a:lnTo>
                <a:lnTo>
                  <a:pt x="295" y="258"/>
                </a:lnTo>
                <a:lnTo>
                  <a:pt x="295" y="260"/>
                </a:lnTo>
                <a:lnTo>
                  <a:pt x="295" y="262"/>
                </a:lnTo>
                <a:lnTo>
                  <a:pt x="295" y="264"/>
                </a:lnTo>
                <a:lnTo>
                  <a:pt x="299" y="264"/>
                </a:lnTo>
                <a:lnTo>
                  <a:pt x="301" y="264"/>
                </a:lnTo>
                <a:lnTo>
                  <a:pt x="304" y="264"/>
                </a:lnTo>
                <a:lnTo>
                  <a:pt x="304" y="266"/>
                </a:lnTo>
                <a:lnTo>
                  <a:pt x="304" y="268"/>
                </a:lnTo>
                <a:lnTo>
                  <a:pt x="304" y="270"/>
                </a:lnTo>
                <a:lnTo>
                  <a:pt x="306" y="272"/>
                </a:lnTo>
                <a:lnTo>
                  <a:pt x="306" y="274"/>
                </a:lnTo>
                <a:lnTo>
                  <a:pt x="306" y="277"/>
                </a:lnTo>
                <a:lnTo>
                  <a:pt x="306" y="279"/>
                </a:lnTo>
                <a:lnTo>
                  <a:pt x="308" y="279"/>
                </a:lnTo>
                <a:lnTo>
                  <a:pt x="308" y="279"/>
                </a:lnTo>
                <a:lnTo>
                  <a:pt x="312" y="279"/>
                </a:lnTo>
                <a:lnTo>
                  <a:pt x="314" y="279"/>
                </a:lnTo>
                <a:lnTo>
                  <a:pt x="316" y="279"/>
                </a:lnTo>
                <a:lnTo>
                  <a:pt x="318" y="279"/>
                </a:lnTo>
                <a:lnTo>
                  <a:pt x="323" y="279"/>
                </a:lnTo>
                <a:lnTo>
                  <a:pt x="323" y="279"/>
                </a:lnTo>
                <a:lnTo>
                  <a:pt x="325" y="279"/>
                </a:lnTo>
                <a:lnTo>
                  <a:pt x="325" y="279"/>
                </a:lnTo>
                <a:lnTo>
                  <a:pt x="327" y="279"/>
                </a:lnTo>
                <a:lnTo>
                  <a:pt x="327" y="279"/>
                </a:lnTo>
                <a:lnTo>
                  <a:pt x="327" y="281"/>
                </a:lnTo>
                <a:lnTo>
                  <a:pt x="329" y="281"/>
                </a:lnTo>
                <a:lnTo>
                  <a:pt x="327" y="283"/>
                </a:lnTo>
                <a:lnTo>
                  <a:pt x="327" y="283"/>
                </a:lnTo>
                <a:lnTo>
                  <a:pt x="327" y="285"/>
                </a:lnTo>
                <a:lnTo>
                  <a:pt x="329" y="285"/>
                </a:lnTo>
                <a:lnTo>
                  <a:pt x="329" y="287"/>
                </a:lnTo>
                <a:lnTo>
                  <a:pt x="331" y="287"/>
                </a:lnTo>
                <a:lnTo>
                  <a:pt x="333" y="289"/>
                </a:lnTo>
                <a:lnTo>
                  <a:pt x="333" y="289"/>
                </a:lnTo>
                <a:lnTo>
                  <a:pt x="335" y="289"/>
                </a:lnTo>
                <a:lnTo>
                  <a:pt x="335" y="287"/>
                </a:lnTo>
                <a:lnTo>
                  <a:pt x="335" y="287"/>
                </a:lnTo>
                <a:lnTo>
                  <a:pt x="335" y="285"/>
                </a:lnTo>
                <a:lnTo>
                  <a:pt x="335" y="285"/>
                </a:lnTo>
                <a:lnTo>
                  <a:pt x="335" y="283"/>
                </a:lnTo>
                <a:lnTo>
                  <a:pt x="337" y="283"/>
                </a:lnTo>
                <a:lnTo>
                  <a:pt x="337" y="281"/>
                </a:lnTo>
                <a:lnTo>
                  <a:pt x="339" y="279"/>
                </a:lnTo>
                <a:lnTo>
                  <a:pt x="342" y="279"/>
                </a:lnTo>
                <a:lnTo>
                  <a:pt x="342" y="277"/>
                </a:lnTo>
                <a:lnTo>
                  <a:pt x="342" y="274"/>
                </a:lnTo>
                <a:lnTo>
                  <a:pt x="344" y="274"/>
                </a:lnTo>
                <a:lnTo>
                  <a:pt x="346" y="272"/>
                </a:lnTo>
                <a:lnTo>
                  <a:pt x="348" y="272"/>
                </a:lnTo>
                <a:lnTo>
                  <a:pt x="348" y="272"/>
                </a:lnTo>
                <a:lnTo>
                  <a:pt x="350" y="270"/>
                </a:lnTo>
                <a:lnTo>
                  <a:pt x="352" y="270"/>
                </a:lnTo>
                <a:lnTo>
                  <a:pt x="354" y="268"/>
                </a:lnTo>
                <a:lnTo>
                  <a:pt x="356" y="268"/>
                </a:lnTo>
                <a:lnTo>
                  <a:pt x="358" y="266"/>
                </a:lnTo>
                <a:lnTo>
                  <a:pt x="361" y="264"/>
                </a:lnTo>
                <a:lnTo>
                  <a:pt x="363" y="262"/>
                </a:lnTo>
                <a:lnTo>
                  <a:pt x="363" y="262"/>
                </a:lnTo>
                <a:lnTo>
                  <a:pt x="365" y="262"/>
                </a:lnTo>
                <a:lnTo>
                  <a:pt x="365" y="262"/>
                </a:lnTo>
                <a:lnTo>
                  <a:pt x="365" y="262"/>
                </a:lnTo>
                <a:lnTo>
                  <a:pt x="367" y="262"/>
                </a:lnTo>
                <a:lnTo>
                  <a:pt x="367" y="262"/>
                </a:lnTo>
                <a:lnTo>
                  <a:pt x="367" y="260"/>
                </a:lnTo>
                <a:lnTo>
                  <a:pt x="369" y="260"/>
                </a:lnTo>
                <a:lnTo>
                  <a:pt x="369" y="260"/>
                </a:lnTo>
                <a:lnTo>
                  <a:pt x="371" y="260"/>
                </a:lnTo>
                <a:lnTo>
                  <a:pt x="371" y="258"/>
                </a:lnTo>
                <a:lnTo>
                  <a:pt x="371" y="258"/>
                </a:lnTo>
                <a:lnTo>
                  <a:pt x="371" y="255"/>
                </a:lnTo>
                <a:lnTo>
                  <a:pt x="371" y="255"/>
                </a:lnTo>
                <a:lnTo>
                  <a:pt x="373" y="253"/>
                </a:lnTo>
                <a:lnTo>
                  <a:pt x="373" y="253"/>
                </a:lnTo>
                <a:lnTo>
                  <a:pt x="375" y="251"/>
                </a:lnTo>
                <a:lnTo>
                  <a:pt x="375" y="249"/>
                </a:lnTo>
                <a:lnTo>
                  <a:pt x="377" y="249"/>
                </a:lnTo>
                <a:lnTo>
                  <a:pt x="380" y="249"/>
                </a:lnTo>
                <a:lnTo>
                  <a:pt x="382" y="249"/>
                </a:lnTo>
                <a:lnTo>
                  <a:pt x="384" y="249"/>
                </a:lnTo>
                <a:lnTo>
                  <a:pt x="384" y="249"/>
                </a:lnTo>
                <a:lnTo>
                  <a:pt x="384" y="249"/>
                </a:lnTo>
                <a:lnTo>
                  <a:pt x="390" y="249"/>
                </a:lnTo>
                <a:lnTo>
                  <a:pt x="392" y="249"/>
                </a:lnTo>
                <a:lnTo>
                  <a:pt x="396" y="251"/>
                </a:lnTo>
                <a:lnTo>
                  <a:pt x="396" y="251"/>
                </a:lnTo>
                <a:lnTo>
                  <a:pt x="399" y="251"/>
                </a:lnTo>
                <a:lnTo>
                  <a:pt x="399" y="251"/>
                </a:lnTo>
                <a:lnTo>
                  <a:pt x="401" y="253"/>
                </a:lnTo>
                <a:lnTo>
                  <a:pt x="405" y="253"/>
                </a:lnTo>
                <a:lnTo>
                  <a:pt x="407" y="253"/>
                </a:lnTo>
                <a:lnTo>
                  <a:pt x="407" y="255"/>
                </a:lnTo>
                <a:lnTo>
                  <a:pt x="409" y="255"/>
                </a:lnTo>
                <a:lnTo>
                  <a:pt x="409" y="255"/>
                </a:lnTo>
                <a:lnTo>
                  <a:pt x="409" y="253"/>
                </a:lnTo>
                <a:lnTo>
                  <a:pt x="409" y="251"/>
                </a:lnTo>
                <a:lnTo>
                  <a:pt x="411" y="245"/>
                </a:lnTo>
                <a:lnTo>
                  <a:pt x="411" y="245"/>
                </a:lnTo>
                <a:lnTo>
                  <a:pt x="413" y="243"/>
                </a:lnTo>
                <a:lnTo>
                  <a:pt x="415" y="243"/>
                </a:lnTo>
                <a:lnTo>
                  <a:pt x="418" y="241"/>
                </a:lnTo>
                <a:lnTo>
                  <a:pt x="420" y="241"/>
                </a:lnTo>
                <a:lnTo>
                  <a:pt x="420" y="241"/>
                </a:lnTo>
                <a:lnTo>
                  <a:pt x="420" y="241"/>
                </a:lnTo>
                <a:lnTo>
                  <a:pt x="422" y="241"/>
                </a:lnTo>
                <a:lnTo>
                  <a:pt x="424" y="241"/>
                </a:lnTo>
                <a:lnTo>
                  <a:pt x="428" y="245"/>
                </a:lnTo>
                <a:lnTo>
                  <a:pt x="430" y="245"/>
                </a:lnTo>
                <a:lnTo>
                  <a:pt x="434" y="247"/>
                </a:lnTo>
                <a:lnTo>
                  <a:pt x="439" y="247"/>
                </a:lnTo>
                <a:lnTo>
                  <a:pt x="443" y="249"/>
                </a:lnTo>
                <a:lnTo>
                  <a:pt x="443" y="247"/>
                </a:lnTo>
                <a:lnTo>
                  <a:pt x="445" y="247"/>
                </a:lnTo>
                <a:lnTo>
                  <a:pt x="445" y="247"/>
                </a:lnTo>
                <a:lnTo>
                  <a:pt x="447" y="247"/>
                </a:lnTo>
                <a:lnTo>
                  <a:pt x="451" y="247"/>
                </a:lnTo>
                <a:lnTo>
                  <a:pt x="456" y="247"/>
                </a:lnTo>
                <a:lnTo>
                  <a:pt x="458" y="247"/>
                </a:lnTo>
                <a:lnTo>
                  <a:pt x="462" y="245"/>
                </a:lnTo>
                <a:lnTo>
                  <a:pt x="464" y="245"/>
                </a:lnTo>
                <a:lnTo>
                  <a:pt x="464" y="245"/>
                </a:lnTo>
                <a:lnTo>
                  <a:pt x="466" y="247"/>
                </a:lnTo>
                <a:lnTo>
                  <a:pt x="468" y="247"/>
                </a:lnTo>
                <a:lnTo>
                  <a:pt x="470" y="247"/>
                </a:lnTo>
                <a:lnTo>
                  <a:pt x="470" y="247"/>
                </a:lnTo>
                <a:lnTo>
                  <a:pt x="472" y="247"/>
                </a:lnTo>
                <a:lnTo>
                  <a:pt x="477" y="247"/>
                </a:lnTo>
                <a:lnTo>
                  <a:pt x="479" y="247"/>
                </a:lnTo>
                <a:lnTo>
                  <a:pt x="483" y="247"/>
                </a:lnTo>
                <a:lnTo>
                  <a:pt x="485" y="247"/>
                </a:lnTo>
                <a:lnTo>
                  <a:pt x="487" y="247"/>
                </a:lnTo>
                <a:lnTo>
                  <a:pt x="489" y="247"/>
                </a:lnTo>
                <a:lnTo>
                  <a:pt x="491" y="249"/>
                </a:lnTo>
                <a:lnTo>
                  <a:pt x="491" y="249"/>
                </a:lnTo>
                <a:lnTo>
                  <a:pt x="494" y="249"/>
                </a:lnTo>
                <a:lnTo>
                  <a:pt x="496" y="249"/>
                </a:lnTo>
                <a:lnTo>
                  <a:pt x="496" y="249"/>
                </a:lnTo>
                <a:lnTo>
                  <a:pt x="496" y="249"/>
                </a:lnTo>
                <a:lnTo>
                  <a:pt x="498" y="251"/>
                </a:lnTo>
                <a:lnTo>
                  <a:pt x="498" y="251"/>
                </a:lnTo>
                <a:lnTo>
                  <a:pt x="500" y="253"/>
                </a:lnTo>
                <a:lnTo>
                  <a:pt x="500" y="253"/>
                </a:lnTo>
                <a:lnTo>
                  <a:pt x="502" y="255"/>
                </a:lnTo>
                <a:lnTo>
                  <a:pt x="502" y="255"/>
                </a:lnTo>
                <a:lnTo>
                  <a:pt x="506" y="255"/>
                </a:lnTo>
                <a:lnTo>
                  <a:pt x="508" y="255"/>
                </a:lnTo>
                <a:lnTo>
                  <a:pt x="510" y="258"/>
                </a:lnTo>
                <a:lnTo>
                  <a:pt x="513" y="260"/>
                </a:lnTo>
                <a:lnTo>
                  <a:pt x="513" y="260"/>
                </a:lnTo>
                <a:lnTo>
                  <a:pt x="513" y="260"/>
                </a:lnTo>
                <a:lnTo>
                  <a:pt x="513" y="258"/>
                </a:lnTo>
                <a:lnTo>
                  <a:pt x="513" y="255"/>
                </a:lnTo>
                <a:lnTo>
                  <a:pt x="513" y="253"/>
                </a:lnTo>
                <a:lnTo>
                  <a:pt x="513" y="251"/>
                </a:lnTo>
                <a:lnTo>
                  <a:pt x="513" y="251"/>
                </a:lnTo>
                <a:lnTo>
                  <a:pt x="513" y="249"/>
                </a:lnTo>
                <a:lnTo>
                  <a:pt x="513" y="249"/>
                </a:lnTo>
                <a:lnTo>
                  <a:pt x="515" y="247"/>
                </a:lnTo>
                <a:lnTo>
                  <a:pt x="517" y="247"/>
                </a:lnTo>
                <a:lnTo>
                  <a:pt x="517" y="247"/>
                </a:lnTo>
                <a:lnTo>
                  <a:pt x="517" y="247"/>
                </a:lnTo>
                <a:lnTo>
                  <a:pt x="515" y="245"/>
                </a:lnTo>
                <a:lnTo>
                  <a:pt x="515" y="245"/>
                </a:lnTo>
                <a:lnTo>
                  <a:pt x="515" y="245"/>
                </a:lnTo>
                <a:lnTo>
                  <a:pt x="515" y="245"/>
                </a:lnTo>
                <a:lnTo>
                  <a:pt x="517" y="243"/>
                </a:lnTo>
                <a:lnTo>
                  <a:pt x="519" y="243"/>
                </a:lnTo>
                <a:lnTo>
                  <a:pt x="521" y="243"/>
                </a:lnTo>
                <a:lnTo>
                  <a:pt x="521" y="243"/>
                </a:lnTo>
                <a:lnTo>
                  <a:pt x="521" y="243"/>
                </a:lnTo>
                <a:lnTo>
                  <a:pt x="521" y="241"/>
                </a:lnTo>
                <a:lnTo>
                  <a:pt x="521" y="241"/>
                </a:lnTo>
                <a:lnTo>
                  <a:pt x="519" y="239"/>
                </a:lnTo>
                <a:lnTo>
                  <a:pt x="519" y="239"/>
                </a:lnTo>
                <a:lnTo>
                  <a:pt x="519" y="236"/>
                </a:lnTo>
                <a:lnTo>
                  <a:pt x="519" y="234"/>
                </a:lnTo>
                <a:lnTo>
                  <a:pt x="519" y="232"/>
                </a:lnTo>
                <a:lnTo>
                  <a:pt x="517" y="228"/>
                </a:lnTo>
                <a:lnTo>
                  <a:pt x="517" y="228"/>
                </a:lnTo>
                <a:lnTo>
                  <a:pt x="515" y="226"/>
                </a:lnTo>
                <a:lnTo>
                  <a:pt x="515" y="224"/>
                </a:lnTo>
                <a:lnTo>
                  <a:pt x="515" y="224"/>
                </a:lnTo>
                <a:lnTo>
                  <a:pt x="515" y="222"/>
                </a:lnTo>
                <a:lnTo>
                  <a:pt x="515" y="220"/>
                </a:lnTo>
                <a:lnTo>
                  <a:pt x="515" y="217"/>
                </a:lnTo>
                <a:lnTo>
                  <a:pt x="515" y="215"/>
                </a:lnTo>
                <a:lnTo>
                  <a:pt x="515" y="215"/>
                </a:lnTo>
                <a:lnTo>
                  <a:pt x="515" y="213"/>
                </a:lnTo>
                <a:lnTo>
                  <a:pt x="515" y="213"/>
                </a:lnTo>
                <a:lnTo>
                  <a:pt x="517" y="213"/>
                </a:lnTo>
                <a:lnTo>
                  <a:pt x="517" y="213"/>
                </a:lnTo>
                <a:lnTo>
                  <a:pt x="517" y="213"/>
                </a:lnTo>
                <a:lnTo>
                  <a:pt x="515" y="211"/>
                </a:lnTo>
                <a:lnTo>
                  <a:pt x="513" y="211"/>
                </a:lnTo>
                <a:lnTo>
                  <a:pt x="510" y="211"/>
                </a:lnTo>
                <a:lnTo>
                  <a:pt x="508" y="211"/>
                </a:lnTo>
                <a:lnTo>
                  <a:pt x="508" y="211"/>
                </a:lnTo>
                <a:lnTo>
                  <a:pt x="506" y="211"/>
                </a:lnTo>
                <a:lnTo>
                  <a:pt x="506" y="209"/>
                </a:lnTo>
                <a:lnTo>
                  <a:pt x="508" y="209"/>
                </a:lnTo>
                <a:lnTo>
                  <a:pt x="510" y="207"/>
                </a:lnTo>
                <a:lnTo>
                  <a:pt x="513" y="207"/>
                </a:lnTo>
                <a:lnTo>
                  <a:pt x="515" y="207"/>
                </a:lnTo>
                <a:lnTo>
                  <a:pt x="517" y="205"/>
                </a:lnTo>
                <a:lnTo>
                  <a:pt x="519" y="205"/>
                </a:lnTo>
                <a:lnTo>
                  <a:pt x="521" y="205"/>
                </a:lnTo>
                <a:lnTo>
                  <a:pt x="523" y="205"/>
                </a:lnTo>
                <a:lnTo>
                  <a:pt x="525" y="205"/>
                </a:lnTo>
                <a:lnTo>
                  <a:pt x="529" y="203"/>
                </a:lnTo>
                <a:lnTo>
                  <a:pt x="534" y="203"/>
                </a:lnTo>
                <a:lnTo>
                  <a:pt x="536" y="201"/>
                </a:lnTo>
                <a:lnTo>
                  <a:pt x="536" y="203"/>
                </a:lnTo>
                <a:lnTo>
                  <a:pt x="536" y="203"/>
                </a:lnTo>
                <a:lnTo>
                  <a:pt x="538" y="205"/>
                </a:lnTo>
                <a:lnTo>
                  <a:pt x="538" y="205"/>
                </a:lnTo>
                <a:lnTo>
                  <a:pt x="540" y="205"/>
                </a:lnTo>
                <a:lnTo>
                  <a:pt x="542" y="205"/>
                </a:lnTo>
                <a:lnTo>
                  <a:pt x="544" y="203"/>
                </a:lnTo>
                <a:lnTo>
                  <a:pt x="544" y="205"/>
                </a:lnTo>
                <a:lnTo>
                  <a:pt x="546" y="205"/>
                </a:lnTo>
                <a:lnTo>
                  <a:pt x="546" y="205"/>
                </a:lnTo>
                <a:lnTo>
                  <a:pt x="548" y="205"/>
                </a:lnTo>
                <a:lnTo>
                  <a:pt x="548" y="205"/>
                </a:lnTo>
                <a:lnTo>
                  <a:pt x="548" y="203"/>
                </a:lnTo>
                <a:lnTo>
                  <a:pt x="548" y="203"/>
                </a:lnTo>
                <a:lnTo>
                  <a:pt x="548" y="201"/>
                </a:lnTo>
                <a:lnTo>
                  <a:pt x="548" y="201"/>
                </a:lnTo>
                <a:lnTo>
                  <a:pt x="548" y="198"/>
                </a:lnTo>
                <a:lnTo>
                  <a:pt x="546" y="198"/>
                </a:lnTo>
                <a:lnTo>
                  <a:pt x="544" y="198"/>
                </a:lnTo>
                <a:lnTo>
                  <a:pt x="544" y="196"/>
                </a:lnTo>
                <a:lnTo>
                  <a:pt x="544" y="196"/>
                </a:lnTo>
                <a:lnTo>
                  <a:pt x="544" y="194"/>
                </a:lnTo>
                <a:lnTo>
                  <a:pt x="546" y="192"/>
                </a:lnTo>
                <a:lnTo>
                  <a:pt x="548" y="188"/>
                </a:lnTo>
                <a:lnTo>
                  <a:pt x="548" y="186"/>
                </a:lnTo>
                <a:lnTo>
                  <a:pt x="551" y="181"/>
                </a:lnTo>
                <a:lnTo>
                  <a:pt x="553" y="177"/>
                </a:lnTo>
                <a:lnTo>
                  <a:pt x="555" y="171"/>
                </a:lnTo>
                <a:lnTo>
                  <a:pt x="555" y="169"/>
                </a:lnTo>
                <a:lnTo>
                  <a:pt x="555" y="167"/>
                </a:lnTo>
                <a:lnTo>
                  <a:pt x="555" y="167"/>
                </a:lnTo>
                <a:lnTo>
                  <a:pt x="557" y="165"/>
                </a:lnTo>
                <a:lnTo>
                  <a:pt x="557" y="167"/>
                </a:lnTo>
                <a:lnTo>
                  <a:pt x="561" y="167"/>
                </a:lnTo>
                <a:lnTo>
                  <a:pt x="565" y="169"/>
                </a:lnTo>
                <a:lnTo>
                  <a:pt x="565" y="169"/>
                </a:lnTo>
                <a:lnTo>
                  <a:pt x="567" y="169"/>
                </a:lnTo>
                <a:lnTo>
                  <a:pt x="570" y="171"/>
                </a:lnTo>
                <a:lnTo>
                  <a:pt x="572" y="171"/>
                </a:lnTo>
                <a:lnTo>
                  <a:pt x="574" y="169"/>
                </a:lnTo>
                <a:lnTo>
                  <a:pt x="576" y="169"/>
                </a:lnTo>
                <a:lnTo>
                  <a:pt x="578" y="171"/>
                </a:lnTo>
                <a:lnTo>
                  <a:pt x="580" y="171"/>
                </a:lnTo>
                <a:lnTo>
                  <a:pt x="580" y="171"/>
                </a:lnTo>
                <a:lnTo>
                  <a:pt x="580" y="171"/>
                </a:lnTo>
                <a:lnTo>
                  <a:pt x="582" y="173"/>
                </a:lnTo>
                <a:lnTo>
                  <a:pt x="582" y="173"/>
                </a:lnTo>
                <a:lnTo>
                  <a:pt x="582" y="173"/>
                </a:lnTo>
                <a:lnTo>
                  <a:pt x="586" y="171"/>
                </a:lnTo>
                <a:lnTo>
                  <a:pt x="586" y="171"/>
                </a:lnTo>
                <a:lnTo>
                  <a:pt x="589" y="169"/>
                </a:lnTo>
                <a:lnTo>
                  <a:pt x="591" y="169"/>
                </a:lnTo>
                <a:lnTo>
                  <a:pt x="593" y="169"/>
                </a:lnTo>
                <a:lnTo>
                  <a:pt x="593" y="167"/>
                </a:lnTo>
                <a:lnTo>
                  <a:pt x="595" y="167"/>
                </a:lnTo>
                <a:lnTo>
                  <a:pt x="595" y="165"/>
                </a:lnTo>
                <a:lnTo>
                  <a:pt x="595" y="162"/>
                </a:lnTo>
                <a:lnTo>
                  <a:pt x="595" y="162"/>
                </a:lnTo>
                <a:lnTo>
                  <a:pt x="595" y="160"/>
                </a:lnTo>
                <a:lnTo>
                  <a:pt x="595" y="158"/>
                </a:lnTo>
                <a:lnTo>
                  <a:pt x="595" y="156"/>
                </a:lnTo>
                <a:lnTo>
                  <a:pt x="593" y="152"/>
                </a:lnTo>
                <a:lnTo>
                  <a:pt x="595" y="150"/>
                </a:lnTo>
                <a:lnTo>
                  <a:pt x="595" y="146"/>
                </a:lnTo>
                <a:lnTo>
                  <a:pt x="595" y="146"/>
                </a:lnTo>
                <a:lnTo>
                  <a:pt x="597" y="143"/>
                </a:lnTo>
                <a:lnTo>
                  <a:pt x="597" y="143"/>
                </a:lnTo>
                <a:lnTo>
                  <a:pt x="599" y="141"/>
                </a:lnTo>
                <a:lnTo>
                  <a:pt x="601" y="141"/>
                </a:lnTo>
                <a:lnTo>
                  <a:pt x="605" y="141"/>
                </a:lnTo>
                <a:lnTo>
                  <a:pt x="605" y="141"/>
                </a:lnTo>
                <a:lnTo>
                  <a:pt x="608" y="141"/>
                </a:lnTo>
                <a:lnTo>
                  <a:pt x="610" y="139"/>
                </a:lnTo>
                <a:lnTo>
                  <a:pt x="612" y="137"/>
                </a:lnTo>
                <a:lnTo>
                  <a:pt x="612" y="137"/>
                </a:lnTo>
                <a:lnTo>
                  <a:pt x="612" y="133"/>
                </a:lnTo>
                <a:lnTo>
                  <a:pt x="612" y="133"/>
                </a:lnTo>
                <a:lnTo>
                  <a:pt x="612" y="131"/>
                </a:lnTo>
                <a:lnTo>
                  <a:pt x="614" y="129"/>
                </a:lnTo>
                <a:lnTo>
                  <a:pt x="614" y="129"/>
                </a:lnTo>
                <a:lnTo>
                  <a:pt x="616" y="129"/>
                </a:lnTo>
                <a:lnTo>
                  <a:pt x="616" y="129"/>
                </a:lnTo>
                <a:lnTo>
                  <a:pt x="620" y="129"/>
                </a:lnTo>
                <a:lnTo>
                  <a:pt x="620" y="129"/>
                </a:lnTo>
                <a:lnTo>
                  <a:pt x="620" y="129"/>
                </a:lnTo>
                <a:close/>
              </a:path>
            </a:pathLst>
          </a:custGeom>
          <a:solidFill>
            <a:schemeClr val="accent6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28" name="Freeform 529"/>
          <p:cNvSpPr>
            <a:spLocks noEditPoints="1"/>
          </p:cNvSpPr>
          <p:nvPr/>
        </p:nvSpPr>
        <p:spPr bwMode="auto">
          <a:xfrm>
            <a:off x="2412999" y="3871913"/>
            <a:ext cx="42863" cy="9525"/>
          </a:xfrm>
          <a:custGeom>
            <a:avLst/>
            <a:gdLst>
              <a:gd name="T0" fmla="*/ 25 w 27"/>
              <a:gd name="T1" fmla="*/ 0 h 6"/>
              <a:gd name="T2" fmla="*/ 25 w 27"/>
              <a:gd name="T3" fmla="*/ 0 h 6"/>
              <a:gd name="T4" fmla="*/ 25 w 27"/>
              <a:gd name="T5" fmla="*/ 0 h 6"/>
              <a:gd name="T6" fmla="*/ 25 w 27"/>
              <a:gd name="T7" fmla="*/ 0 h 6"/>
              <a:gd name="T8" fmla="*/ 23 w 27"/>
              <a:gd name="T9" fmla="*/ 0 h 6"/>
              <a:gd name="T10" fmla="*/ 25 w 27"/>
              <a:gd name="T11" fmla="*/ 0 h 6"/>
              <a:gd name="T12" fmla="*/ 25 w 27"/>
              <a:gd name="T13" fmla="*/ 0 h 6"/>
              <a:gd name="T14" fmla="*/ 27 w 27"/>
              <a:gd name="T15" fmla="*/ 0 h 6"/>
              <a:gd name="T16" fmla="*/ 27 w 27"/>
              <a:gd name="T17" fmla="*/ 0 h 6"/>
              <a:gd name="T18" fmla="*/ 25 w 27"/>
              <a:gd name="T19" fmla="*/ 0 h 6"/>
              <a:gd name="T20" fmla="*/ 2 w 27"/>
              <a:gd name="T21" fmla="*/ 6 h 6"/>
              <a:gd name="T22" fmla="*/ 2 w 27"/>
              <a:gd name="T23" fmla="*/ 6 h 6"/>
              <a:gd name="T24" fmla="*/ 2 w 27"/>
              <a:gd name="T25" fmla="*/ 6 h 6"/>
              <a:gd name="T26" fmla="*/ 2 w 27"/>
              <a:gd name="T27" fmla="*/ 6 h 6"/>
              <a:gd name="T28" fmla="*/ 2 w 27"/>
              <a:gd name="T29" fmla="*/ 6 h 6"/>
              <a:gd name="T30" fmla="*/ 0 w 27"/>
              <a:gd name="T31" fmla="*/ 6 h 6"/>
              <a:gd name="T32" fmla="*/ 2 w 27"/>
              <a:gd name="T33" fmla="*/ 6 h 6"/>
              <a:gd name="T34" fmla="*/ 2 w 27"/>
              <a:gd name="T35" fmla="*/ 6 h 6"/>
              <a:gd name="T36" fmla="*/ 2 w 27"/>
              <a:gd name="T37" fmla="*/ 6 h 6"/>
              <a:gd name="T38" fmla="*/ 4 w 27"/>
              <a:gd name="T39" fmla="*/ 6 h 6"/>
              <a:gd name="T40" fmla="*/ 6 w 27"/>
              <a:gd name="T41" fmla="*/ 6 h 6"/>
              <a:gd name="T42" fmla="*/ 6 w 27"/>
              <a:gd name="T43" fmla="*/ 6 h 6"/>
              <a:gd name="T44" fmla="*/ 2 w 27"/>
              <a:gd name="T45" fmla="*/ 6 h 6"/>
              <a:gd name="T46" fmla="*/ 23 w 27"/>
              <a:gd name="T47" fmla="*/ 0 h 6"/>
              <a:gd name="T48" fmla="*/ 21 w 27"/>
              <a:gd name="T49" fmla="*/ 0 h 6"/>
              <a:gd name="T50" fmla="*/ 21 w 27"/>
              <a:gd name="T51" fmla="*/ 0 h 6"/>
              <a:gd name="T52" fmla="*/ 21 w 27"/>
              <a:gd name="T53" fmla="*/ 0 h 6"/>
              <a:gd name="T54" fmla="*/ 21 w 27"/>
              <a:gd name="T55" fmla="*/ 0 h 6"/>
              <a:gd name="T56" fmla="*/ 21 w 27"/>
              <a:gd name="T57" fmla="*/ 0 h 6"/>
              <a:gd name="T58" fmla="*/ 21 w 27"/>
              <a:gd name="T59" fmla="*/ 0 h 6"/>
              <a:gd name="T60" fmla="*/ 23 w 27"/>
              <a:gd name="T61" fmla="*/ 0 h 6"/>
              <a:gd name="T62" fmla="*/ 23 w 27"/>
              <a:gd name="T63" fmla="*/ 0 h 6"/>
              <a:gd name="T64" fmla="*/ 23 w 27"/>
              <a:gd name="T65" fmla="*/ 0 h 6"/>
              <a:gd name="T66" fmla="*/ 23 w 27"/>
              <a:gd name="T67" fmla="*/ 0 h 6"/>
              <a:gd name="T68" fmla="*/ 23 w 27"/>
              <a:gd name="T69" fmla="*/ 0 h 6"/>
              <a:gd name="T70" fmla="*/ 23 w 27"/>
              <a:gd name="T71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7" h="6">
                <a:moveTo>
                  <a:pt x="25" y="0"/>
                </a:moveTo>
                <a:lnTo>
                  <a:pt x="25" y="0"/>
                </a:lnTo>
                <a:lnTo>
                  <a:pt x="25" y="0"/>
                </a:lnTo>
                <a:lnTo>
                  <a:pt x="25" y="0"/>
                </a:lnTo>
                <a:lnTo>
                  <a:pt x="23" y="0"/>
                </a:lnTo>
                <a:lnTo>
                  <a:pt x="25" y="0"/>
                </a:lnTo>
                <a:lnTo>
                  <a:pt x="25" y="0"/>
                </a:lnTo>
                <a:lnTo>
                  <a:pt x="27" y="0"/>
                </a:lnTo>
                <a:lnTo>
                  <a:pt x="27" y="0"/>
                </a:lnTo>
                <a:lnTo>
                  <a:pt x="25" y="0"/>
                </a:lnTo>
                <a:close/>
                <a:moveTo>
                  <a:pt x="2" y="6"/>
                </a:move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0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4" y="6"/>
                </a:lnTo>
                <a:lnTo>
                  <a:pt x="6" y="6"/>
                </a:lnTo>
                <a:lnTo>
                  <a:pt x="6" y="6"/>
                </a:lnTo>
                <a:lnTo>
                  <a:pt x="2" y="6"/>
                </a:lnTo>
                <a:close/>
                <a:moveTo>
                  <a:pt x="23" y="0"/>
                </a:moveTo>
                <a:lnTo>
                  <a:pt x="21" y="0"/>
                </a:lnTo>
                <a:lnTo>
                  <a:pt x="21" y="0"/>
                </a:lnTo>
                <a:lnTo>
                  <a:pt x="21" y="0"/>
                </a:lnTo>
                <a:lnTo>
                  <a:pt x="21" y="0"/>
                </a:lnTo>
                <a:lnTo>
                  <a:pt x="21" y="0"/>
                </a:lnTo>
                <a:lnTo>
                  <a:pt x="21" y="0"/>
                </a:lnTo>
                <a:lnTo>
                  <a:pt x="23" y="0"/>
                </a:lnTo>
                <a:lnTo>
                  <a:pt x="23" y="0"/>
                </a:lnTo>
                <a:lnTo>
                  <a:pt x="23" y="0"/>
                </a:lnTo>
                <a:lnTo>
                  <a:pt x="23" y="0"/>
                </a:lnTo>
                <a:lnTo>
                  <a:pt x="23" y="0"/>
                </a:lnTo>
                <a:lnTo>
                  <a:pt x="23" y="0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29" name="Freeform 530"/>
          <p:cNvSpPr>
            <a:spLocks noEditPoints="1"/>
          </p:cNvSpPr>
          <p:nvPr/>
        </p:nvSpPr>
        <p:spPr bwMode="auto">
          <a:xfrm>
            <a:off x="5513387" y="3606800"/>
            <a:ext cx="42863" cy="39688"/>
          </a:xfrm>
          <a:custGeom>
            <a:avLst/>
            <a:gdLst>
              <a:gd name="T0" fmla="*/ 27 w 27"/>
              <a:gd name="T1" fmla="*/ 23 h 25"/>
              <a:gd name="T2" fmla="*/ 25 w 27"/>
              <a:gd name="T3" fmla="*/ 19 h 25"/>
              <a:gd name="T4" fmla="*/ 23 w 27"/>
              <a:gd name="T5" fmla="*/ 15 h 25"/>
              <a:gd name="T6" fmla="*/ 23 w 27"/>
              <a:gd name="T7" fmla="*/ 13 h 25"/>
              <a:gd name="T8" fmla="*/ 21 w 27"/>
              <a:gd name="T9" fmla="*/ 11 h 25"/>
              <a:gd name="T10" fmla="*/ 16 w 27"/>
              <a:gd name="T11" fmla="*/ 11 h 25"/>
              <a:gd name="T12" fmla="*/ 19 w 27"/>
              <a:gd name="T13" fmla="*/ 8 h 25"/>
              <a:gd name="T14" fmla="*/ 23 w 27"/>
              <a:gd name="T15" fmla="*/ 8 h 25"/>
              <a:gd name="T16" fmla="*/ 23 w 27"/>
              <a:gd name="T17" fmla="*/ 8 h 25"/>
              <a:gd name="T18" fmla="*/ 23 w 27"/>
              <a:gd name="T19" fmla="*/ 6 h 25"/>
              <a:gd name="T20" fmla="*/ 21 w 27"/>
              <a:gd name="T21" fmla="*/ 2 h 25"/>
              <a:gd name="T22" fmla="*/ 16 w 27"/>
              <a:gd name="T23" fmla="*/ 0 h 25"/>
              <a:gd name="T24" fmla="*/ 16 w 27"/>
              <a:gd name="T25" fmla="*/ 0 h 25"/>
              <a:gd name="T26" fmla="*/ 10 w 27"/>
              <a:gd name="T27" fmla="*/ 0 h 25"/>
              <a:gd name="T28" fmla="*/ 8 w 27"/>
              <a:gd name="T29" fmla="*/ 0 h 25"/>
              <a:gd name="T30" fmla="*/ 8 w 27"/>
              <a:gd name="T31" fmla="*/ 2 h 25"/>
              <a:gd name="T32" fmla="*/ 6 w 27"/>
              <a:gd name="T33" fmla="*/ 6 h 25"/>
              <a:gd name="T34" fmla="*/ 2 w 27"/>
              <a:gd name="T35" fmla="*/ 13 h 25"/>
              <a:gd name="T36" fmla="*/ 0 w 27"/>
              <a:gd name="T37" fmla="*/ 17 h 25"/>
              <a:gd name="T38" fmla="*/ 6 w 27"/>
              <a:gd name="T39" fmla="*/ 17 h 25"/>
              <a:gd name="T40" fmla="*/ 12 w 27"/>
              <a:gd name="T41" fmla="*/ 17 h 25"/>
              <a:gd name="T42" fmla="*/ 14 w 27"/>
              <a:gd name="T43" fmla="*/ 21 h 25"/>
              <a:gd name="T44" fmla="*/ 16 w 27"/>
              <a:gd name="T45" fmla="*/ 25 h 25"/>
              <a:gd name="T46" fmla="*/ 23 w 27"/>
              <a:gd name="T47" fmla="*/ 25 h 25"/>
              <a:gd name="T48" fmla="*/ 27 w 27"/>
              <a:gd name="T49" fmla="*/ 25 h 25"/>
              <a:gd name="T50" fmla="*/ 23 w 27"/>
              <a:gd name="T51" fmla="*/ 6 h 25"/>
              <a:gd name="T52" fmla="*/ 25 w 27"/>
              <a:gd name="T53" fmla="*/ 8 h 25"/>
              <a:gd name="T54" fmla="*/ 27 w 27"/>
              <a:gd name="T55" fmla="*/ 6 h 25"/>
              <a:gd name="T56" fmla="*/ 27 w 27"/>
              <a:gd name="T57" fmla="*/ 4 h 25"/>
              <a:gd name="T58" fmla="*/ 25 w 27"/>
              <a:gd name="T59" fmla="*/ 2 h 25"/>
              <a:gd name="T60" fmla="*/ 23 w 27"/>
              <a:gd name="T61" fmla="*/ 2 h 25"/>
              <a:gd name="T62" fmla="*/ 23 w 27"/>
              <a:gd name="T63" fmla="*/ 2 h 25"/>
              <a:gd name="T64" fmla="*/ 23 w 27"/>
              <a:gd name="T65" fmla="*/ 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7" h="25">
                <a:moveTo>
                  <a:pt x="27" y="23"/>
                </a:moveTo>
                <a:lnTo>
                  <a:pt x="27" y="23"/>
                </a:lnTo>
                <a:lnTo>
                  <a:pt x="27" y="21"/>
                </a:lnTo>
                <a:lnTo>
                  <a:pt x="25" y="19"/>
                </a:lnTo>
                <a:lnTo>
                  <a:pt x="25" y="17"/>
                </a:lnTo>
                <a:lnTo>
                  <a:pt x="23" y="15"/>
                </a:lnTo>
                <a:lnTo>
                  <a:pt x="23" y="13"/>
                </a:lnTo>
                <a:lnTo>
                  <a:pt x="23" y="13"/>
                </a:lnTo>
                <a:lnTo>
                  <a:pt x="21" y="11"/>
                </a:lnTo>
                <a:lnTo>
                  <a:pt x="21" y="11"/>
                </a:lnTo>
                <a:lnTo>
                  <a:pt x="19" y="11"/>
                </a:lnTo>
                <a:lnTo>
                  <a:pt x="16" y="11"/>
                </a:lnTo>
                <a:lnTo>
                  <a:pt x="16" y="11"/>
                </a:lnTo>
                <a:lnTo>
                  <a:pt x="19" y="8"/>
                </a:lnTo>
                <a:lnTo>
                  <a:pt x="21" y="6"/>
                </a:lnTo>
                <a:lnTo>
                  <a:pt x="23" y="8"/>
                </a:lnTo>
                <a:lnTo>
                  <a:pt x="23" y="8"/>
                </a:lnTo>
                <a:lnTo>
                  <a:pt x="23" y="8"/>
                </a:lnTo>
                <a:lnTo>
                  <a:pt x="23" y="6"/>
                </a:lnTo>
                <a:lnTo>
                  <a:pt x="23" y="6"/>
                </a:lnTo>
                <a:lnTo>
                  <a:pt x="21" y="4"/>
                </a:lnTo>
                <a:lnTo>
                  <a:pt x="21" y="2"/>
                </a:lnTo>
                <a:lnTo>
                  <a:pt x="21" y="2"/>
                </a:lnTo>
                <a:lnTo>
                  <a:pt x="16" y="0"/>
                </a:lnTo>
                <a:lnTo>
                  <a:pt x="16" y="0"/>
                </a:lnTo>
                <a:lnTo>
                  <a:pt x="16" y="0"/>
                </a:lnTo>
                <a:lnTo>
                  <a:pt x="14" y="0"/>
                </a:lnTo>
                <a:lnTo>
                  <a:pt x="10" y="0"/>
                </a:lnTo>
                <a:lnTo>
                  <a:pt x="10" y="0"/>
                </a:lnTo>
                <a:lnTo>
                  <a:pt x="8" y="0"/>
                </a:lnTo>
                <a:lnTo>
                  <a:pt x="8" y="2"/>
                </a:lnTo>
                <a:lnTo>
                  <a:pt x="8" y="2"/>
                </a:lnTo>
                <a:lnTo>
                  <a:pt x="6" y="4"/>
                </a:lnTo>
                <a:lnTo>
                  <a:pt x="6" y="6"/>
                </a:lnTo>
                <a:lnTo>
                  <a:pt x="4" y="8"/>
                </a:lnTo>
                <a:lnTo>
                  <a:pt x="2" y="13"/>
                </a:lnTo>
                <a:lnTo>
                  <a:pt x="2" y="13"/>
                </a:lnTo>
                <a:lnTo>
                  <a:pt x="0" y="17"/>
                </a:lnTo>
                <a:lnTo>
                  <a:pt x="2" y="17"/>
                </a:lnTo>
                <a:lnTo>
                  <a:pt x="6" y="17"/>
                </a:lnTo>
                <a:lnTo>
                  <a:pt x="8" y="17"/>
                </a:lnTo>
                <a:lnTo>
                  <a:pt x="12" y="17"/>
                </a:lnTo>
                <a:lnTo>
                  <a:pt x="14" y="21"/>
                </a:lnTo>
                <a:lnTo>
                  <a:pt x="14" y="21"/>
                </a:lnTo>
                <a:lnTo>
                  <a:pt x="14" y="23"/>
                </a:lnTo>
                <a:lnTo>
                  <a:pt x="16" y="25"/>
                </a:lnTo>
                <a:lnTo>
                  <a:pt x="19" y="25"/>
                </a:lnTo>
                <a:lnTo>
                  <a:pt x="23" y="25"/>
                </a:lnTo>
                <a:lnTo>
                  <a:pt x="25" y="25"/>
                </a:lnTo>
                <a:lnTo>
                  <a:pt x="27" y="25"/>
                </a:lnTo>
                <a:lnTo>
                  <a:pt x="27" y="23"/>
                </a:lnTo>
                <a:close/>
                <a:moveTo>
                  <a:pt x="23" y="6"/>
                </a:moveTo>
                <a:lnTo>
                  <a:pt x="25" y="6"/>
                </a:lnTo>
                <a:lnTo>
                  <a:pt x="25" y="8"/>
                </a:lnTo>
                <a:lnTo>
                  <a:pt x="25" y="6"/>
                </a:lnTo>
                <a:lnTo>
                  <a:pt x="27" y="6"/>
                </a:lnTo>
                <a:lnTo>
                  <a:pt x="27" y="6"/>
                </a:lnTo>
                <a:lnTo>
                  <a:pt x="27" y="4"/>
                </a:lnTo>
                <a:lnTo>
                  <a:pt x="25" y="2"/>
                </a:lnTo>
                <a:lnTo>
                  <a:pt x="25" y="2"/>
                </a:lnTo>
                <a:lnTo>
                  <a:pt x="23" y="2"/>
                </a:lnTo>
                <a:lnTo>
                  <a:pt x="23" y="2"/>
                </a:lnTo>
                <a:lnTo>
                  <a:pt x="23" y="2"/>
                </a:lnTo>
                <a:lnTo>
                  <a:pt x="23" y="2"/>
                </a:lnTo>
                <a:lnTo>
                  <a:pt x="23" y="4"/>
                </a:lnTo>
                <a:lnTo>
                  <a:pt x="23" y="4"/>
                </a:lnTo>
                <a:lnTo>
                  <a:pt x="23" y="6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30" name="Freeform 531"/>
          <p:cNvSpPr>
            <a:spLocks noEditPoints="1"/>
          </p:cNvSpPr>
          <p:nvPr/>
        </p:nvSpPr>
        <p:spPr bwMode="auto">
          <a:xfrm>
            <a:off x="7435849" y="3371850"/>
            <a:ext cx="117475" cy="150813"/>
          </a:xfrm>
          <a:custGeom>
            <a:avLst/>
            <a:gdLst>
              <a:gd name="T0" fmla="*/ 2 w 74"/>
              <a:gd name="T1" fmla="*/ 93 h 95"/>
              <a:gd name="T2" fmla="*/ 5 w 74"/>
              <a:gd name="T3" fmla="*/ 95 h 95"/>
              <a:gd name="T4" fmla="*/ 13 w 74"/>
              <a:gd name="T5" fmla="*/ 91 h 95"/>
              <a:gd name="T6" fmla="*/ 9 w 74"/>
              <a:gd name="T7" fmla="*/ 74 h 95"/>
              <a:gd name="T8" fmla="*/ 7 w 74"/>
              <a:gd name="T9" fmla="*/ 19 h 95"/>
              <a:gd name="T10" fmla="*/ 7 w 74"/>
              <a:gd name="T11" fmla="*/ 15 h 95"/>
              <a:gd name="T12" fmla="*/ 28 w 74"/>
              <a:gd name="T13" fmla="*/ 72 h 95"/>
              <a:gd name="T14" fmla="*/ 5 w 74"/>
              <a:gd name="T15" fmla="*/ 74 h 95"/>
              <a:gd name="T16" fmla="*/ 2 w 74"/>
              <a:gd name="T17" fmla="*/ 74 h 95"/>
              <a:gd name="T18" fmla="*/ 2 w 74"/>
              <a:gd name="T19" fmla="*/ 70 h 95"/>
              <a:gd name="T20" fmla="*/ 0 w 74"/>
              <a:gd name="T21" fmla="*/ 68 h 95"/>
              <a:gd name="T22" fmla="*/ 74 w 74"/>
              <a:gd name="T23" fmla="*/ 21 h 95"/>
              <a:gd name="T24" fmla="*/ 74 w 74"/>
              <a:gd name="T25" fmla="*/ 21 h 95"/>
              <a:gd name="T26" fmla="*/ 5 w 74"/>
              <a:gd name="T27" fmla="*/ 38 h 95"/>
              <a:gd name="T28" fmla="*/ 38 w 74"/>
              <a:gd name="T29" fmla="*/ 68 h 95"/>
              <a:gd name="T30" fmla="*/ 40 w 74"/>
              <a:gd name="T31" fmla="*/ 63 h 95"/>
              <a:gd name="T32" fmla="*/ 28 w 74"/>
              <a:gd name="T33" fmla="*/ 70 h 95"/>
              <a:gd name="T34" fmla="*/ 32 w 74"/>
              <a:gd name="T35" fmla="*/ 68 h 95"/>
              <a:gd name="T36" fmla="*/ 51 w 74"/>
              <a:gd name="T37" fmla="*/ 47 h 95"/>
              <a:gd name="T38" fmla="*/ 53 w 74"/>
              <a:gd name="T39" fmla="*/ 38 h 95"/>
              <a:gd name="T40" fmla="*/ 51 w 74"/>
              <a:gd name="T41" fmla="*/ 25 h 95"/>
              <a:gd name="T42" fmla="*/ 36 w 74"/>
              <a:gd name="T43" fmla="*/ 2 h 95"/>
              <a:gd name="T44" fmla="*/ 30 w 74"/>
              <a:gd name="T45" fmla="*/ 6 h 95"/>
              <a:gd name="T46" fmla="*/ 24 w 74"/>
              <a:gd name="T47" fmla="*/ 6 h 95"/>
              <a:gd name="T48" fmla="*/ 13 w 74"/>
              <a:gd name="T49" fmla="*/ 9 h 95"/>
              <a:gd name="T50" fmla="*/ 9 w 74"/>
              <a:gd name="T51" fmla="*/ 15 h 95"/>
              <a:gd name="T52" fmla="*/ 9 w 74"/>
              <a:gd name="T53" fmla="*/ 19 h 95"/>
              <a:gd name="T54" fmla="*/ 11 w 74"/>
              <a:gd name="T55" fmla="*/ 25 h 95"/>
              <a:gd name="T56" fmla="*/ 15 w 74"/>
              <a:gd name="T57" fmla="*/ 30 h 95"/>
              <a:gd name="T58" fmla="*/ 13 w 74"/>
              <a:gd name="T59" fmla="*/ 32 h 95"/>
              <a:gd name="T60" fmla="*/ 7 w 74"/>
              <a:gd name="T61" fmla="*/ 30 h 95"/>
              <a:gd name="T62" fmla="*/ 2 w 74"/>
              <a:gd name="T63" fmla="*/ 36 h 95"/>
              <a:gd name="T64" fmla="*/ 9 w 74"/>
              <a:gd name="T65" fmla="*/ 38 h 95"/>
              <a:gd name="T66" fmla="*/ 9 w 74"/>
              <a:gd name="T67" fmla="*/ 44 h 95"/>
              <a:gd name="T68" fmla="*/ 11 w 74"/>
              <a:gd name="T69" fmla="*/ 49 h 95"/>
              <a:gd name="T70" fmla="*/ 7 w 74"/>
              <a:gd name="T71" fmla="*/ 53 h 95"/>
              <a:gd name="T72" fmla="*/ 7 w 74"/>
              <a:gd name="T73" fmla="*/ 55 h 95"/>
              <a:gd name="T74" fmla="*/ 5 w 74"/>
              <a:gd name="T75" fmla="*/ 63 h 95"/>
              <a:gd name="T76" fmla="*/ 9 w 74"/>
              <a:gd name="T77" fmla="*/ 68 h 95"/>
              <a:gd name="T78" fmla="*/ 7 w 74"/>
              <a:gd name="T79" fmla="*/ 70 h 95"/>
              <a:gd name="T80" fmla="*/ 7 w 74"/>
              <a:gd name="T81" fmla="*/ 74 h 95"/>
              <a:gd name="T82" fmla="*/ 11 w 74"/>
              <a:gd name="T83" fmla="*/ 72 h 95"/>
              <a:gd name="T84" fmla="*/ 19 w 74"/>
              <a:gd name="T85" fmla="*/ 68 h 95"/>
              <a:gd name="T86" fmla="*/ 19 w 74"/>
              <a:gd name="T87" fmla="*/ 74 h 95"/>
              <a:gd name="T88" fmla="*/ 21 w 74"/>
              <a:gd name="T89" fmla="*/ 70 h 95"/>
              <a:gd name="T90" fmla="*/ 24 w 74"/>
              <a:gd name="T91" fmla="*/ 70 h 95"/>
              <a:gd name="T92" fmla="*/ 26 w 74"/>
              <a:gd name="T93" fmla="*/ 66 h 95"/>
              <a:gd name="T94" fmla="*/ 32 w 74"/>
              <a:gd name="T95" fmla="*/ 66 h 95"/>
              <a:gd name="T96" fmla="*/ 36 w 74"/>
              <a:gd name="T97" fmla="*/ 66 h 95"/>
              <a:gd name="T98" fmla="*/ 43 w 74"/>
              <a:gd name="T99" fmla="*/ 63 h 95"/>
              <a:gd name="T100" fmla="*/ 51 w 74"/>
              <a:gd name="T101" fmla="*/ 55 h 95"/>
              <a:gd name="T102" fmla="*/ 53 w 74"/>
              <a:gd name="T103" fmla="*/ 47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74" h="95">
                <a:moveTo>
                  <a:pt x="11" y="89"/>
                </a:moveTo>
                <a:lnTo>
                  <a:pt x="11" y="89"/>
                </a:lnTo>
                <a:lnTo>
                  <a:pt x="5" y="91"/>
                </a:lnTo>
                <a:lnTo>
                  <a:pt x="2" y="93"/>
                </a:lnTo>
                <a:lnTo>
                  <a:pt x="2" y="93"/>
                </a:lnTo>
                <a:lnTo>
                  <a:pt x="2" y="93"/>
                </a:lnTo>
                <a:lnTo>
                  <a:pt x="2" y="95"/>
                </a:lnTo>
                <a:lnTo>
                  <a:pt x="2" y="95"/>
                </a:lnTo>
                <a:lnTo>
                  <a:pt x="5" y="95"/>
                </a:lnTo>
                <a:lnTo>
                  <a:pt x="5" y="95"/>
                </a:lnTo>
                <a:lnTo>
                  <a:pt x="9" y="95"/>
                </a:lnTo>
                <a:lnTo>
                  <a:pt x="11" y="93"/>
                </a:lnTo>
                <a:lnTo>
                  <a:pt x="13" y="93"/>
                </a:lnTo>
                <a:lnTo>
                  <a:pt x="13" y="93"/>
                </a:lnTo>
                <a:lnTo>
                  <a:pt x="13" y="91"/>
                </a:lnTo>
                <a:lnTo>
                  <a:pt x="13" y="89"/>
                </a:lnTo>
                <a:lnTo>
                  <a:pt x="11" y="89"/>
                </a:lnTo>
                <a:close/>
                <a:moveTo>
                  <a:pt x="11" y="76"/>
                </a:moveTo>
                <a:lnTo>
                  <a:pt x="11" y="74"/>
                </a:lnTo>
                <a:lnTo>
                  <a:pt x="9" y="74"/>
                </a:lnTo>
                <a:lnTo>
                  <a:pt x="9" y="76"/>
                </a:lnTo>
                <a:lnTo>
                  <a:pt x="11" y="76"/>
                </a:lnTo>
                <a:lnTo>
                  <a:pt x="11" y="76"/>
                </a:lnTo>
                <a:lnTo>
                  <a:pt x="11" y="76"/>
                </a:lnTo>
                <a:close/>
                <a:moveTo>
                  <a:pt x="7" y="19"/>
                </a:moveTo>
                <a:lnTo>
                  <a:pt x="7" y="19"/>
                </a:lnTo>
                <a:lnTo>
                  <a:pt x="7" y="19"/>
                </a:lnTo>
                <a:lnTo>
                  <a:pt x="7" y="17"/>
                </a:lnTo>
                <a:lnTo>
                  <a:pt x="7" y="15"/>
                </a:lnTo>
                <a:lnTo>
                  <a:pt x="7" y="15"/>
                </a:lnTo>
                <a:lnTo>
                  <a:pt x="5" y="17"/>
                </a:lnTo>
                <a:lnTo>
                  <a:pt x="7" y="19"/>
                </a:lnTo>
                <a:lnTo>
                  <a:pt x="7" y="19"/>
                </a:lnTo>
                <a:close/>
                <a:moveTo>
                  <a:pt x="26" y="70"/>
                </a:moveTo>
                <a:lnTo>
                  <a:pt x="28" y="72"/>
                </a:lnTo>
                <a:lnTo>
                  <a:pt x="28" y="72"/>
                </a:lnTo>
                <a:lnTo>
                  <a:pt x="28" y="70"/>
                </a:lnTo>
                <a:lnTo>
                  <a:pt x="26" y="70"/>
                </a:lnTo>
                <a:close/>
                <a:moveTo>
                  <a:pt x="2" y="76"/>
                </a:moveTo>
                <a:lnTo>
                  <a:pt x="5" y="74"/>
                </a:lnTo>
                <a:lnTo>
                  <a:pt x="5" y="72"/>
                </a:lnTo>
                <a:lnTo>
                  <a:pt x="5" y="72"/>
                </a:lnTo>
                <a:lnTo>
                  <a:pt x="2" y="72"/>
                </a:lnTo>
                <a:lnTo>
                  <a:pt x="2" y="72"/>
                </a:lnTo>
                <a:lnTo>
                  <a:pt x="2" y="74"/>
                </a:lnTo>
                <a:lnTo>
                  <a:pt x="0" y="74"/>
                </a:lnTo>
                <a:lnTo>
                  <a:pt x="2" y="74"/>
                </a:lnTo>
                <a:lnTo>
                  <a:pt x="2" y="76"/>
                </a:lnTo>
                <a:lnTo>
                  <a:pt x="2" y="76"/>
                </a:lnTo>
                <a:close/>
                <a:moveTo>
                  <a:pt x="2" y="70"/>
                </a:moveTo>
                <a:lnTo>
                  <a:pt x="2" y="70"/>
                </a:lnTo>
                <a:lnTo>
                  <a:pt x="2" y="68"/>
                </a:lnTo>
                <a:lnTo>
                  <a:pt x="0" y="66"/>
                </a:lnTo>
                <a:lnTo>
                  <a:pt x="0" y="66"/>
                </a:lnTo>
                <a:lnTo>
                  <a:pt x="0" y="68"/>
                </a:lnTo>
                <a:lnTo>
                  <a:pt x="0" y="68"/>
                </a:lnTo>
                <a:lnTo>
                  <a:pt x="0" y="70"/>
                </a:lnTo>
                <a:lnTo>
                  <a:pt x="2" y="70"/>
                </a:lnTo>
                <a:close/>
                <a:moveTo>
                  <a:pt x="74" y="19"/>
                </a:moveTo>
                <a:lnTo>
                  <a:pt x="74" y="21"/>
                </a:lnTo>
                <a:lnTo>
                  <a:pt x="72" y="21"/>
                </a:lnTo>
                <a:lnTo>
                  <a:pt x="72" y="21"/>
                </a:lnTo>
                <a:lnTo>
                  <a:pt x="74" y="21"/>
                </a:lnTo>
                <a:lnTo>
                  <a:pt x="74" y="21"/>
                </a:lnTo>
                <a:lnTo>
                  <a:pt x="74" y="21"/>
                </a:lnTo>
                <a:lnTo>
                  <a:pt x="74" y="19"/>
                </a:lnTo>
                <a:close/>
                <a:moveTo>
                  <a:pt x="7" y="38"/>
                </a:moveTo>
                <a:lnTo>
                  <a:pt x="5" y="38"/>
                </a:lnTo>
                <a:lnTo>
                  <a:pt x="5" y="36"/>
                </a:lnTo>
                <a:lnTo>
                  <a:pt x="5" y="38"/>
                </a:lnTo>
                <a:lnTo>
                  <a:pt x="7" y="40"/>
                </a:lnTo>
                <a:lnTo>
                  <a:pt x="7" y="38"/>
                </a:lnTo>
                <a:close/>
                <a:moveTo>
                  <a:pt x="40" y="63"/>
                </a:moveTo>
                <a:lnTo>
                  <a:pt x="38" y="66"/>
                </a:lnTo>
                <a:lnTo>
                  <a:pt x="38" y="68"/>
                </a:lnTo>
                <a:lnTo>
                  <a:pt x="38" y="68"/>
                </a:lnTo>
                <a:lnTo>
                  <a:pt x="40" y="70"/>
                </a:lnTo>
                <a:lnTo>
                  <a:pt x="40" y="68"/>
                </a:lnTo>
                <a:lnTo>
                  <a:pt x="40" y="63"/>
                </a:lnTo>
                <a:lnTo>
                  <a:pt x="40" y="63"/>
                </a:lnTo>
                <a:close/>
                <a:moveTo>
                  <a:pt x="30" y="66"/>
                </a:moveTo>
                <a:lnTo>
                  <a:pt x="28" y="66"/>
                </a:lnTo>
                <a:lnTo>
                  <a:pt x="28" y="66"/>
                </a:lnTo>
                <a:lnTo>
                  <a:pt x="28" y="68"/>
                </a:lnTo>
                <a:lnTo>
                  <a:pt x="28" y="70"/>
                </a:lnTo>
                <a:lnTo>
                  <a:pt x="28" y="70"/>
                </a:lnTo>
                <a:lnTo>
                  <a:pt x="30" y="68"/>
                </a:lnTo>
                <a:lnTo>
                  <a:pt x="30" y="70"/>
                </a:lnTo>
                <a:lnTo>
                  <a:pt x="30" y="70"/>
                </a:lnTo>
                <a:lnTo>
                  <a:pt x="32" y="68"/>
                </a:lnTo>
                <a:lnTo>
                  <a:pt x="30" y="66"/>
                </a:lnTo>
                <a:lnTo>
                  <a:pt x="30" y="66"/>
                </a:lnTo>
                <a:close/>
                <a:moveTo>
                  <a:pt x="53" y="47"/>
                </a:moveTo>
                <a:lnTo>
                  <a:pt x="51" y="47"/>
                </a:lnTo>
                <a:lnTo>
                  <a:pt x="51" y="47"/>
                </a:lnTo>
                <a:lnTo>
                  <a:pt x="51" y="44"/>
                </a:lnTo>
                <a:lnTo>
                  <a:pt x="51" y="44"/>
                </a:lnTo>
                <a:lnTo>
                  <a:pt x="51" y="42"/>
                </a:lnTo>
                <a:lnTo>
                  <a:pt x="51" y="40"/>
                </a:lnTo>
                <a:lnTo>
                  <a:pt x="53" y="38"/>
                </a:lnTo>
                <a:lnTo>
                  <a:pt x="51" y="36"/>
                </a:lnTo>
                <a:lnTo>
                  <a:pt x="53" y="34"/>
                </a:lnTo>
                <a:lnTo>
                  <a:pt x="51" y="32"/>
                </a:lnTo>
                <a:lnTo>
                  <a:pt x="51" y="28"/>
                </a:lnTo>
                <a:lnTo>
                  <a:pt x="51" y="25"/>
                </a:lnTo>
                <a:lnTo>
                  <a:pt x="47" y="17"/>
                </a:lnTo>
                <a:lnTo>
                  <a:pt x="43" y="15"/>
                </a:lnTo>
                <a:lnTo>
                  <a:pt x="40" y="9"/>
                </a:lnTo>
                <a:lnTo>
                  <a:pt x="36" y="0"/>
                </a:lnTo>
                <a:lnTo>
                  <a:pt x="36" y="2"/>
                </a:lnTo>
                <a:lnTo>
                  <a:pt x="34" y="2"/>
                </a:lnTo>
                <a:lnTo>
                  <a:pt x="34" y="4"/>
                </a:lnTo>
                <a:lnTo>
                  <a:pt x="32" y="6"/>
                </a:lnTo>
                <a:lnTo>
                  <a:pt x="32" y="6"/>
                </a:lnTo>
                <a:lnTo>
                  <a:pt x="30" y="6"/>
                </a:lnTo>
                <a:lnTo>
                  <a:pt x="28" y="6"/>
                </a:lnTo>
                <a:lnTo>
                  <a:pt x="28" y="6"/>
                </a:lnTo>
                <a:lnTo>
                  <a:pt x="26" y="6"/>
                </a:lnTo>
                <a:lnTo>
                  <a:pt x="24" y="6"/>
                </a:lnTo>
                <a:lnTo>
                  <a:pt x="24" y="6"/>
                </a:lnTo>
                <a:lnTo>
                  <a:pt x="19" y="6"/>
                </a:lnTo>
                <a:lnTo>
                  <a:pt x="17" y="6"/>
                </a:lnTo>
                <a:lnTo>
                  <a:pt x="17" y="6"/>
                </a:lnTo>
                <a:lnTo>
                  <a:pt x="15" y="9"/>
                </a:lnTo>
                <a:lnTo>
                  <a:pt x="13" y="9"/>
                </a:lnTo>
                <a:lnTo>
                  <a:pt x="13" y="11"/>
                </a:lnTo>
                <a:lnTo>
                  <a:pt x="11" y="13"/>
                </a:lnTo>
                <a:lnTo>
                  <a:pt x="9" y="13"/>
                </a:lnTo>
                <a:lnTo>
                  <a:pt x="9" y="15"/>
                </a:lnTo>
                <a:lnTo>
                  <a:pt x="9" y="15"/>
                </a:lnTo>
                <a:lnTo>
                  <a:pt x="9" y="15"/>
                </a:lnTo>
                <a:lnTo>
                  <a:pt x="9" y="17"/>
                </a:lnTo>
                <a:lnTo>
                  <a:pt x="9" y="17"/>
                </a:lnTo>
                <a:lnTo>
                  <a:pt x="9" y="17"/>
                </a:lnTo>
                <a:lnTo>
                  <a:pt x="9" y="19"/>
                </a:lnTo>
                <a:lnTo>
                  <a:pt x="9" y="19"/>
                </a:lnTo>
                <a:lnTo>
                  <a:pt x="9" y="19"/>
                </a:lnTo>
                <a:lnTo>
                  <a:pt x="9" y="21"/>
                </a:lnTo>
                <a:lnTo>
                  <a:pt x="11" y="23"/>
                </a:lnTo>
                <a:lnTo>
                  <a:pt x="11" y="25"/>
                </a:lnTo>
                <a:lnTo>
                  <a:pt x="11" y="25"/>
                </a:lnTo>
                <a:lnTo>
                  <a:pt x="11" y="28"/>
                </a:lnTo>
                <a:lnTo>
                  <a:pt x="11" y="28"/>
                </a:lnTo>
                <a:lnTo>
                  <a:pt x="13" y="30"/>
                </a:lnTo>
                <a:lnTo>
                  <a:pt x="15" y="30"/>
                </a:lnTo>
                <a:lnTo>
                  <a:pt x="15" y="30"/>
                </a:lnTo>
                <a:lnTo>
                  <a:pt x="15" y="32"/>
                </a:lnTo>
                <a:lnTo>
                  <a:pt x="13" y="32"/>
                </a:lnTo>
                <a:lnTo>
                  <a:pt x="13" y="32"/>
                </a:lnTo>
                <a:lnTo>
                  <a:pt x="13" y="32"/>
                </a:lnTo>
                <a:lnTo>
                  <a:pt x="11" y="30"/>
                </a:lnTo>
                <a:lnTo>
                  <a:pt x="11" y="30"/>
                </a:lnTo>
                <a:lnTo>
                  <a:pt x="9" y="30"/>
                </a:lnTo>
                <a:lnTo>
                  <a:pt x="7" y="30"/>
                </a:lnTo>
                <a:lnTo>
                  <a:pt x="7" y="30"/>
                </a:lnTo>
                <a:lnTo>
                  <a:pt x="5" y="30"/>
                </a:lnTo>
                <a:lnTo>
                  <a:pt x="2" y="32"/>
                </a:lnTo>
                <a:lnTo>
                  <a:pt x="2" y="34"/>
                </a:lnTo>
                <a:lnTo>
                  <a:pt x="2" y="36"/>
                </a:lnTo>
                <a:lnTo>
                  <a:pt x="2" y="36"/>
                </a:lnTo>
                <a:lnTo>
                  <a:pt x="5" y="36"/>
                </a:lnTo>
                <a:lnTo>
                  <a:pt x="7" y="36"/>
                </a:lnTo>
                <a:lnTo>
                  <a:pt x="7" y="36"/>
                </a:lnTo>
                <a:lnTo>
                  <a:pt x="7" y="36"/>
                </a:lnTo>
                <a:lnTo>
                  <a:pt x="9" y="38"/>
                </a:lnTo>
                <a:lnTo>
                  <a:pt x="9" y="40"/>
                </a:lnTo>
                <a:lnTo>
                  <a:pt x="9" y="40"/>
                </a:lnTo>
                <a:lnTo>
                  <a:pt x="9" y="42"/>
                </a:lnTo>
                <a:lnTo>
                  <a:pt x="9" y="44"/>
                </a:lnTo>
                <a:lnTo>
                  <a:pt x="9" y="44"/>
                </a:lnTo>
                <a:lnTo>
                  <a:pt x="11" y="47"/>
                </a:lnTo>
                <a:lnTo>
                  <a:pt x="11" y="47"/>
                </a:lnTo>
                <a:lnTo>
                  <a:pt x="9" y="47"/>
                </a:lnTo>
                <a:lnTo>
                  <a:pt x="9" y="49"/>
                </a:lnTo>
                <a:lnTo>
                  <a:pt x="11" y="49"/>
                </a:lnTo>
                <a:lnTo>
                  <a:pt x="11" y="49"/>
                </a:lnTo>
                <a:lnTo>
                  <a:pt x="11" y="51"/>
                </a:lnTo>
                <a:lnTo>
                  <a:pt x="9" y="53"/>
                </a:lnTo>
                <a:lnTo>
                  <a:pt x="9" y="53"/>
                </a:lnTo>
                <a:lnTo>
                  <a:pt x="7" y="53"/>
                </a:lnTo>
                <a:lnTo>
                  <a:pt x="7" y="53"/>
                </a:lnTo>
                <a:lnTo>
                  <a:pt x="9" y="55"/>
                </a:lnTo>
                <a:lnTo>
                  <a:pt x="9" y="55"/>
                </a:lnTo>
                <a:lnTo>
                  <a:pt x="9" y="55"/>
                </a:lnTo>
                <a:lnTo>
                  <a:pt x="7" y="55"/>
                </a:lnTo>
                <a:lnTo>
                  <a:pt x="7" y="57"/>
                </a:lnTo>
                <a:lnTo>
                  <a:pt x="7" y="59"/>
                </a:lnTo>
                <a:lnTo>
                  <a:pt x="5" y="61"/>
                </a:lnTo>
                <a:lnTo>
                  <a:pt x="5" y="61"/>
                </a:lnTo>
                <a:lnTo>
                  <a:pt x="5" y="63"/>
                </a:lnTo>
                <a:lnTo>
                  <a:pt x="7" y="66"/>
                </a:lnTo>
                <a:lnTo>
                  <a:pt x="7" y="68"/>
                </a:lnTo>
                <a:lnTo>
                  <a:pt x="7" y="68"/>
                </a:lnTo>
                <a:lnTo>
                  <a:pt x="9" y="68"/>
                </a:lnTo>
                <a:lnTo>
                  <a:pt x="9" y="68"/>
                </a:lnTo>
                <a:lnTo>
                  <a:pt x="9" y="68"/>
                </a:lnTo>
                <a:lnTo>
                  <a:pt x="7" y="68"/>
                </a:lnTo>
                <a:lnTo>
                  <a:pt x="7" y="70"/>
                </a:lnTo>
                <a:lnTo>
                  <a:pt x="7" y="70"/>
                </a:lnTo>
                <a:lnTo>
                  <a:pt x="7" y="70"/>
                </a:lnTo>
                <a:lnTo>
                  <a:pt x="5" y="70"/>
                </a:lnTo>
                <a:lnTo>
                  <a:pt x="5" y="70"/>
                </a:lnTo>
                <a:lnTo>
                  <a:pt x="5" y="72"/>
                </a:lnTo>
                <a:lnTo>
                  <a:pt x="7" y="74"/>
                </a:lnTo>
                <a:lnTo>
                  <a:pt x="7" y="74"/>
                </a:lnTo>
                <a:lnTo>
                  <a:pt x="7" y="76"/>
                </a:lnTo>
                <a:lnTo>
                  <a:pt x="7" y="76"/>
                </a:lnTo>
                <a:lnTo>
                  <a:pt x="9" y="76"/>
                </a:lnTo>
                <a:lnTo>
                  <a:pt x="9" y="74"/>
                </a:lnTo>
                <a:lnTo>
                  <a:pt x="11" y="72"/>
                </a:lnTo>
                <a:lnTo>
                  <a:pt x="11" y="74"/>
                </a:lnTo>
                <a:lnTo>
                  <a:pt x="13" y="74"/>
                </a:lnTo>
                <a:lnTo>
                  <a:pt x="13" y="74"/>
                </a:lnTo>
                <a:lnTo>
                  <a:pt x="15" y="72"/>
                </a:lnTo>
                <a:lnTo>
                  <a:pt x="19" y="68"/>
                </a:lnTo>
                <a:lnTo>
                  <a:pt x="19" y="70"/>
                </a:lnTo>
                <a:lnTo>
                  <a:pt x="19" y="70"/>
                </a:lnTo>
                <a:lnTo>
                  <a:pt x="17" y="72"/>
                </a:lnTo>
                <a:lnTo>
                  <a:pt x="17" y="72"/>
                </a:lnTo>
                <a:lnTo>
                  <a:pt x="19" y="74"/>
                </a:lnTo>
                <a:lnTo>
                  <a:pt x="21" y="72"/>
                </a:lnTo>
                <a:lnTo>
                  <a:pt x="21" y="72"/>
                </a:lnTo>
                <a:lnTo>
                  <a:pt x="21" y="70"/>
                </a:lnTo>
                <a:lnTo>
                  <a:pt x="21" y="70"/>
                </a:lnTo>
                <a:lnTo>
                  <a:pt x="21" y="70"/>
                </a:lnTo>
                <a:lnTo>
                  <a:pt x="21" y="68"/>
                </a:lnTo>
                <a:lnTo>
                  <a:pt x="21" y="68"/>
                </a:lnTo>
                <a:lnTo>
                  <a:pt x="24" y="68"/>
                </a:lnTo>
                <a:lnTo>
                  <a:pt x="24" y="68"/>
                </a:lnTo>
                <a:lnTo>
                  <a:pt x="24" y="70"/>
                </a:lnTo>
                <a:lnTo>
                  <a:pt x="26" y="70"/>
                </a:lnTo>
                <a:lnTo>
                  <a:pt x="26" y="68"/>
                </a:lnTo>
                <a:lnTo>
                  <a:pt x="26" y="68"/>
                </a:lnTo>
                <a:lnTo>
                  <a:pt x="24" y="66"/>
                </a:lnTo>
                <a:lnTo>
                  <a:pt x="26" y="66"/>
                </a:lnTo>
                <a:lnTo>
                  <a:pt x="26" y="66"/>
                </a:lnTo>
                <a:lnTo>
                  <a:pt x="28" y="66"/>
                </a:lnTo>
                <a:lnTo>
                  <a:pt x="30" y="63"/>
                </a:lnTo>
                <a:lnTo>
                  <a:pt x="30" y="63"/>
                </a:lnTo>
                <a:lnTo>
                  <a:pt x="32" y="66"/>
                </a:lnTo>
                <a:lnTo>
                  <a:pt x="32" y="66"/>
                </a:lnTo>
                <a:lnTo>
                  <a:pt x="34" y="66"/>
                </a:lnTo>
                <a:lnTo>
                  <a:pt x="36" y="66"/>
                </a:lnTo>
                <a:lnTo>
                  <a:pt x="36" y="66"/>
                </a:lnTo>
                <a:lnTo>
                  <a:pt x="36" y="66"/>
                </a:lnTo>
                <a:lnTo>
                  <a:pt x="36" y="63"/>
                </a:lnTo>
                <a:lnTo>
                  <a:pt x="36" y="63"/>
                </a:lnTo>
                <a:lnTo>
                  <a:pt x="38" y="63"/>
                </a:lnTo>
                <a:lnTo>
                  <a:pt x="40" y="61"/>
                </a:lnTo>
                <a:lnTo>
                  <a:pt x="43" y="63"/>
                </a:lnTo>
                <a:lnTo>
                  <a:pt x="45" y="63"/>
                </a:lnTo>
                <a:lnTo>
                  <a:pt x="47" y="61"/>
                </a:lnTo>
                <a:lnTo>
                  <a:pt x="49" y="61"/>
                </a:lnTo>
                <a:lnTo>
                  <a:pt x="51" y="59"/>
                </a:lnTo>
                <a:lnTo>
                  <a:pt x="51" y="55"/>
                </a:lnTo>
                <a:lnTo>
                  <a:pt x="53" y="53"/>
                </a:lnTo>
                <a:lnTo>
                  <a:pt x="53" y="49"/>
                </a:lnTo>
                <a:lnTo>
                  <a:pt x="53" y="47"/>
                </a:lnTo>
                <a:lnTo>
                  <a:pt x="53" y="47"/>
                </a:lnTo>
                <a:lnTo>
                  <a:pt x="53" y="47"/>
                </a:lnTo>
                <a:close/>
              </a:path>
            </a:pathLst>
          </a:custGeom>
          <a:solidFill>
            <a:schemeClr val="accent6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31" name="Freeform 532"/>
          <p:cNvSpPr>
            <a:spLocks noEditPoints="1"/>
          </p:cNvSpPr>
          <p:nvPr/>
        </p:nvSpPr>
        <p:spPr bwMode="auto">
          <a:xfrm>
            <a:off x="7396162" y="3248025"/>
            <a:ext cx="153988" cy="150813"/>
          </a:xfrm>
          <a:custGeom>
            <a:avLst/>
            <a:gdLst>
              <a:gd name="T0" fmla="*/ 93 w 97"/>
              <a:gd name="T1" fmla="*/ 8 h 95"/>
              <a:gd name="T2" fmla="*/ 89 w 97"/>
              <a:gd name="T3" fmla="*/ 4 h 95"/>
              <a:gd name="T4" fmla="*/ 87 w 97"/>
              <a:gd name="T5" fmla="*/ 0 h 95"/>
              <a:gd name="T6" fmla="*/ 84 w 97"/>
              <a:gd name="T7" fmla="*/ 0 h 95"/>
              <a:gd name="T8" fmla="*/ 82 w 97"/>
              <a:gd name="T9" fmla="*/ 10 h 95"/>
              <a:gd name="T10" fmla="*/ 78 w 97"/>
              <a:gd name="T11" fmla="*/ 10 h 95"/>
              <a:gd name="T12" fmla="*/ 74 w 97"/>
              <a:gd name="T13" fmla="*/ 13 h 95"/>
              <a:gd name="T14" fmla="*/ 72 w 97"/>
              <a:gd name="T15" fmla="*/ 15 h 95"/>
              <a:gd name="T16" fmla="*/ 65 w 97"/>
              <a:gd name="T17" fmla="*/ 19 h 95"/>
              <a:gd name="T18" fmla="*/ 55 w 97"/>
              <a:gd name="T19" fmla="*/ 19 h 95"/>
              <a:gd name="T20" fmla="*/ 57 w 97"/>
              <a:gd name="T21" fmla="*/ 23 h 95"/>
              <a:gd name="T22" fmla="*/ 59 w 97"/>
              <a:gd name="T23" fmla="*/ 29 h 95"/>
              <a:gd name="T24" fmla="*/ 55 w 97"/>
              <a:gd name="T25" fmla="*/ 27 h 95"/>
              <a:gd name="T26" fmla="*/ 44 w 97"/>
              <a:gd name="T27" fmla="*/ 27 h 95"/>
              <a:gd name="T28" fmla="*/ 40 w 97"/>
              <a:gd name="T29" fmla="*/ 23 h 95"/>
              <a:gd name="T30" fmla="*/ 36 w 97"/>
              <a:gd name="T31" fmla="*/ 23 h 95"/>
              <a:gd name="T32" fmla="*/ 34 w 97"/>
              <a:gd name="T33" fmla="*/ 25 h 95"/>
              <a:gd name="T34" fmla="*/ 32 w 97"/>
              <a:gd name="T35" fmla="*/ 32 h 95"/>
              <a:gd name="T36" fmla="*/ 25 w 97"/>
              <a:gd name="T37" fmla="*/ 38 h 95"/>
              <a:gd name="T38" fmla="*/ 19 w 97"/>
              <a:gd name="T39" fmla="*/ 40 h 95"/>
              <a:gd name="T40" fmla="*/ 15 w 97"/>
              <a:gd name="T41" fmla="*/ 42 h 95"/>
              <a:gd name="T42" fmla="*/ 11 w 97"/>
              <a:gd name="T43" fmla="*/ 46 h 95"/>
              <a:gd name="T44" fmla="*/ 4 w 97"/>
              <a:gd name="T45" fmla="*/ 48 h 95"/>
              <a:gd name="T46" fmla="*/ 0 w 97"/>
              <a:gd name="T47" fmla="*/ 57 h 95"/>
              <a:gd name="T48" fmla="*/ 4 w 97"/>
              <a:gd name="T49" fmla="*/ 61 h 95"/>
              <a:gd name="T50" fmla="*/ 11 w 97"/>
              <a:gd name="T51" fmla="*/ 61 h 95"/>
              <a:gd name="T52" fmla="*/ 15 w 97"/>
              <a:gd name="T53" fmla="*/ 68 h 95"/>
              <a:gd name="T54" fmla="*/ 17 w 97"/>
              <a:gd name="T55" fmla="*/ 78 h 95"/>
              <a:gd name="T56" fmla="*/ 11 w 97"/>
              <a:gd name="T57" fmla="*/ 80 h 95"/>
              <a:gd name="T58" fmla="*/ 4 w 97"/>
              <a:gd name="T59" fmla="*/ 89 h 95"/>
              <a:gd name="T60" fmla="*/ 13 w 97"/>
              <a:gd name="T61" fmla="*/ 89 h 95"/>
              <a:gd name="T62" fmla="*/ 11 w 97"/>
              <a:gd name="T63" fmla="*/ 93 h 95"/>
              <a:gd name="T64" fmla="*/ 17 w 97"/>
              <a:gd name="T65" fmla="*/ 95 h 95"/>
              <a:gd name="T66" fmla="*/ 23 w 97"/>
              <a:gd name="T67" fmla="*/ 93 h 95"/>
              <a:gd name="T68" fmla="*/ 30 w 97"/>
              <a:gd name="T69" fmla="*/ 93 h 95"/>
              <a:gd name="T70" fmla="*/ 34 w 97"/>
              <a:gd name="T71" fmla="*/ 93 h 95"/>
              <a:gd name="T72" fmla="*/ 40 w 97"/>
              <a:gd name="T73" fmla="*/ 87 h 95"/>
              <a:gd name="T74" fmla="*/ 49 w 97"/>
              <a:gd name="T75" fmla="*/ 84 h 95"/>
              <a:gd name="T76" fmla="*/ 57 w 97"/>
              <a:gd name="T77" fmla="*/ 84 h 95"/>
              <a:gd name="T78" fmla="*/ 61 w 97"/>
              <a:gd name="T79" fmla="*/ 78 h 95"/>
              <a:gd name="T80" fmla="*/ 55 w 97"/>
              <a:gd name="T81" fmla="*/ 74 h 95"/>
              <a:gd name="T82" fmla="*/ 46 w 97"/>
              <a:gd name="T83" fmla="*/ 70 h 95"/>
              <a:gd name="T84" fmla="*/ 49 w 97"/>
              <a:gd name="T85" fmla="*/ 63 h 95"/>
              <a:gd name="T86" fmla="*/ 55 w 97"/>
              <a:gd name="T87" fmla="*/ 55 h 95"/>
              <a:gd name="T88" fmla="*/ 65 w 97"/>
              <a:gd name="T89" fmla="*/ 51 h 95"/>
              <a:gd name="T90" fmla="*/ 74 w 97"/>
              <a:gd name="T91" fmla="*/ 42 h 95"/>
              <a:gd name="T92" fmla="*/ 82 w 97"/>
              <a:gd name="T93" fmla="*/ 32 h 95"/>
              <a:gd name="T94" fmla="*/ 84 w 97"/>
              <a:gd name="T95" fmla="*/ 21 h 95"/>
              <a:gd name="T96" fmla="*/ 89 w 97"/>
              <a:gd name="T97" fmla="*/ 15 h 95"/>
              <a:gd name="T98" fmla="*/ 97 w 97"/>
              <a:gd name="T99" fmla="*/ 13 h 95"/>
              <a:gd name="T100" fmla="*/ 6 w 97"/>
              <a:gd name="T101" fmla="*/ 63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7" h="95">
                <a:moveTo>
                  <a:pt x="95" y="13"/>
                </a:moveTo>
                <a:lnTo>
                  <a:pt x="95" y="10"/>
                </a:lnTo>
                <a:lnTo>
                  <a:pt x="95" y="10"/>
                </a:lnTo>
                <a:lnTo>
                  <a:pt x="95" y="10"/>
                </a:lnTo>
                <a:lnTo>
                  <a:pt x="93" y="8"/>
                </a:lnTo>
                <a:lnTo>
                  <a:pt x="93" y="8"/>
                </a:lnTo>
                <a:lnTo>
                  <a:pt x="93" y="8"/>
                </a:lnTo>
                <a:lnTo>
                  <a:pt x="91" y="6"/>
                </a:lnTo>
                <a:lnTo>
                  <a:pt x="91" y="6"/>
                </a:lnTo>
                <a:lnTo>
                  <a:pt x="89" y="4"/>
                </a:lnTo>
                <a:lnTo>
                  <a:pt x="89" y="2"/>
                </a:lnTo>
                <a:lnTo>
                  <a:pt x="89" y="2"/>
                </a:lnTo>
                <a:lnTo>
                  <a:pt x="89" y="2"/>
                </a:lnTo>
                <a:lnTo>
                  <a:pt x="87" y="0"/>
                </a:lnTo>
                <a:lnTo>
                  <a:pt x="87" y="0"/>
                </a:lnTo>
                <a:lnTo>
                  <a:pt x="87" y="0"/>
                </a:lnTo>
                <a:lnTo>
                  <a:pt x="84" y="0"/>
                </a:lnTo>
                <a:lnTo>
                  <a:pt x="84" y="0"/>
                </a:lnTo>
                <a:lnTo>
                  <a:pt x="84" y="0"/>
                </a:lnTo>
                <a:lnTo>
                  <a:pt x="84" y="0"/>
                </a:lnTo>
                <a:lnTo>
                  <a:pt x="82" y="2"/>
                </a:lnTo>
                <a:lnTo>
                  <a:pt x="82" y="4"/>
                </a:lnTo>
                <a:lnTo>
                  <a:pt x="82" y="6"/>
                </a:lnTo>
                <a:lnTo>
                  <a:pt x="82" y="6"/>
                </a:lnTo>
                <a:lnTo>
                  <a:pt x="82" y="10"/>
                </a:lnTo>
                <a:lnTo>
                  <a:pt x="80" y="10"/>
                </a:lnTo>
                <a:lnTo>
                  <a:pt x="80" y="10"/>
                </a:lnTo>
                <a:lnTo>
                  <a:pt x="80" y="10"/>
                </a:lnTo>
                <a:lnTo>
                  <a:pt x="78" y="10"/>
                </a:lnTo>
                <a:lnTo>
                  <a:pt x="78" y="10"/>
                </a:lnTo>
                <a:lnTo>
                  <a:pt x="78" y="10"/>
                </a:lnTo>
                <a:lnTo>
                  <a:pt x="76" y="10"/>
                </a:lnTo>
                <a:lnTo>
                  <a:pt x="76" y="10"/>
                </a:lnTo>
                <a:lnTo>
                  <a:pt x="76" y="10"/>
                </a:lnTo>
                <a:lnTo>
                  <a:pt x="74" y="13"/>
                </a:lnTo>
                <a:lnTo>
                  <a:pt x="74" y="13"/>
                </a:lnTo>
                <a:lnTo>
                  <a:pt x="74" y="13"/>
                </a:lnTo>
                <a:lnTo>
                  <a:pt x="74" y="15"/>
                </a:lnTo>
                <a:lnTo>
                  <a:pt x="72" y="15"/>
                </a:lnTo>
                <a:lnTo>
                  <a:pt x="72" y="15"/>
                </a:lnTo>
                <a:lnTo>
                  <a:pt x="70" y="17"/>
                </a:lnTo>
                <a:lnTo>
                  <a:pt x="70" y="17"/>
                </a:lnTo>
                <a:lnTo>
                  <a:pt x="68" y="17"/>
                </a:lnTo>
                <a:lnTo>
                  <a:pt x="68" y="17"/>
                </a:lnTo>
                <a:lnTo>
                  <a:pt x="65" y="19"/>
                </a:lnTo>
                <a:lnTo>
                  <a:pt x="61" y="19"/>
                </a:lnTo>
                <a:lnTo>
                  <a:pt x="59" y="17"/>
                </a:lnTo>
                <a:lnTo>
                  <a:pt x="57" y="19"/>
                </a:lnTo>
                <a:lnTo>
                  <a:pt x="55" y="19"/>
                </a:lnTo>
                <a:lnTo>
                  <a:pt x="55" y="19"/>
                </a:lnTo>
                <a:lnTo>
                  <a:pt x="55" y="21"/>
                </a:lnTo>
                <a:lnTo>
                  <a:pt x="57" y="21"/>
                </a:lnTo>
                <a:lnTo>
                  <a:pt x="57" y="21"/>
                </a:lnTo>
                <a:lnTo>
                  <a:pt x="57" y="23"/>
                </a:lnTo>
                <a:lnTo>
                  <a:pt x="57" y="23"/>
                </a:lnTo>
                <a:lnTo>
                  <a:pt x="59" y="25"/>
                </a:lnTo>
                <a:lnTo>
                  <a:pt x="59" y="25"/>
                </a:lnTo>
                <a:lnTo>
                  <a:pt x="59" y="25"/>
                </a:lnTo>
                <a:lnTo>
                  <a:pt x="59" y="27"/>
                </a:lnTo>
                <a:lnTo>
                  <a:pt x="59" y="29"/>
                </a:lnTo>
                <a:lnTo>
                  <a:pt x="57" y="29"/>
                </a:lnTo>
                <a:lnTo>
                  <a:pt x="57" y="29"/>
                </a:lnTo>
                <a:lnTo>
                  <a:pt x="55" y="29"/>
                </a:lnTo>
                <a:lnTo>
                  <a:pt x="55" y="27"/>
                </a:lnTo>
                <a:lnTo>
                  <a:pt x="55" y="27"/>
                </a:lnTo>
                <a:lnTo>
                  <a:pt x="51" y="29"/>
                </a:lnTo>
                <a:lnTo>
                  <a:pt x="49" y="27"/>
                </a:lnTo>
                <a:lnTo>
                  <a:pt x="49" y="27"/>
                </a:lnTo>
                <a:lnTo>
                  <a:pt x="46" y="27"/>
                </a:lnTo>
                <a:lnTo>
                  <a:pt x="44" y="27"/>
                </a:lnTo>
                <a:lnTo>
                  <a:pt x="42" y="27"/>
                </a:lnTo>
                <a:lnTo>
                  <a:pt x="42" y="27"/>
                </a:lnTo>
                <a:lnTo>
                  <a:pt x="42" y="25"/>
                </a:lnTo>
                <a:lnTo>
                  <a:pt x="40" y="25"/>
                </a:lnTo>
                <a:lnTo>
                  <a:pt x="40" y="23"/>
                </a:lnTo>
                <a:lnTo>
                  <a:pt x="40" y="23"/>
                </a:lnTo>
                <a:lnTo>
                  <a:pt x="40" y="23"/>
                </a:lnTo>
                <a:lnTo>
                  <a:pt x="38" y="23"/>
                </a:lnTo>
                <a:lnTo>
                  <a:pt x="38" y="23"/>
                </a:lnTo>
                <a:lnTo>
                  <a:pt x="36" y="23"/>
                </a:lnTo>
                <a:lnTo>
                  <a:pt x="36" y="23"/>
                </a:lnTo>
                <a:lnTo>
                  <a:pt x="36" y="23"/>
                </a:lnTo>
                <a:lnTo>
                  <a:pt x="36" y="23"/>
                </a:lnTo>
                <a:lnTo>
                  <a:pt x="34" y="25"/>
                </a:lnTo>
                <a:lnTo>
                  <a:pt x="34" y="25"/>
                </a:lnTo>
                <a:lnTo>
                  <a:pt x="34" y="27"/>
                </a:lnTo>
                <a:lnTo>
                  <a:pt x="32" y="29"/>
                </a:lnTo>
                <a:lnTo>
                  <a:pt x="32" y="29"/>
                </a:lnTo>
                <a:lnTo>
                  <a:pt x="32" y="29"/>
                </a:lnTo>
                <a:lnTo>
                  <a:pt x="32" y="32"/>
                </a:lnTo>
                <a:lnTo>
                  <a:pt x="30" y="32"/>
                </a:lnTo>
                <a:lnTo>
                  <a:pt x="27" y="34"/>
                </a:lnTo>
                <a:lnTo>
                  <a:pt x="27" y="36"/>
                </a:lnTo>
                <a:lnTo>
                  <a:pt x="25" y="36"/>
                </a:lnTo>
                <a:lnTo>
                  <a:pt x="25" y="38"/>
                </a:lnTo>
                <a:lnTo>
                  <a:pt x="25" y="38"/>
                </a:lnTo>
                <a:lnTo>
                  <a:pt x="23" y="38"/>
                </a:lnTo>
                <a:lnTo>
                  <a:pt x="21" y="38"/>
                </a:lnTo>
                <a:lnTo>
                  <a:pt x="21" y="38"/>
                </a:lnTo>
                <a:lnTo>
                  <a:pt x="19" y="40"/>
                </a:lnTo>
                <a:lnTo>
                  <a:pt x="19" y="40"/>
                </a:lnTo>
                <a:lnTo>
                  <a:pt x="19" y="40"/>
                </a:lnTo>
                <a:lnTo>
                  <a:pt x="19" y="40"/>
                </a:lnTo>
                <a:lnTo>
                  <a:pt x="17" y="42"/>
                </a:lnTo>
                <a:lnTo>
                  <a:pt x="15" y="42"/>
                </a:lnTo>
                <a:lnTo>
                  <a:pt x="15" y="42"/>
                </a:lnTo>
                <a:lnTo>
                  <a:pt x="13" y="44"/>
                </a:lnTo>
                <a:lnTo>
                  <a:pt x="11" y="44"/>
                </a:lnTo>
                <a:lnTo>
                  <a:pt x="11" y="44"/>
                </a:lnTo>
                <a:lnTo>
                  <a:pt x="11" y="46"/>
                </a:lnTo>
                <a:lnTo>
                  <a:pt x="8" y="46"/>
                </a:lnTo>
                <a:lnTo>
                  <a:pt x="8" y="46"/>
                </a:lnTo>
                <a:lnTo>
                  <a:pt x="8" y="46"/>
                </a:lnTo>
                <a:lnTo>
                  <a:pt x="6" y="48"/>
                </a:lnTo>
                <a:lnTo>
                  <a:pt x="4" y="48"/>
                </a:lnTo>
                <a:lnTo>
                  <a:pt x="2" y="51"/>
                </a:lnTo>
                <a:lnTo>
                  <a:pt x="0" y="53"/>
                </a:lnTo>
                <a:lnTo>
                  <a:pt x="0" y="55"/>
                </a:lnTo>
                <a:lnTo>
                  <a:pt x="0" y="55"/>
                </a:lnTo>
                <a:lnTo>
                  <a:pt x="0" y="57"/>
                </a:lnTo>
                <a:lnTo>
                  <a:pt x="0" y="57"/>
                </a:lnTo>
                <a:lnTo>
                  <a:pt x="2" y="59"/>
                </a:lnTo>
                <a:lnTo>
                  <a:pt x="4" y="59"/>
                </a:lnTo>
                <a:lnTo>
                  <a:pt x="4" y="61"/>
                </a:lnTo>
                <a:lnTo>
                  <a:pt x="4" y="61"/>
                </a:lnTo>
                <a:lnTo>
                  <a:pt x="4" y="61"/>
                </a:lnTo>
                <a:lnTo>
                  <a:pt x="6" y="59"/>
                </a:lnTo>
                <a:lnTo>
                  <a:pt x="6" y="59"/>
                </a:lnTo>
                <a:lnTo>
                  <a:pt x="6" y="59"/>
                </a:lnTo>
                <a:lnTo>
                  <a:pt x="11" y="61"/>
                </a:lnTo>
                <a:lnTo>
                  <a:pt x="13" y="61"/>
                </a:lnTo>
                <a:lnTo>
                  <a:pt x="15" y="63"/>
                </a:lnTo>
                <a:lnTo>
                  <a:pt x="15" y="65"/>
                </a:lnTo>
                <a:lnTo>
                  <a:pt x="15" y="68"/>
                </a:lnTo>
                <a:lnTo>
                  <a:pt x="15" y="68"/>
                </a:lnTo>
                <a:lnTo>
                  <a:pt x="13" y="74"/>
                </a:lnTo>
                <a:lnTo>
                  <a:pt x="13" y="76"/>
                </a:lnTo>
                <a:lnTo>
                  <a:pt x="15" y="76"/>
                </a:lnTo>
                <a:lnTo>
                  <a:pt x="15" y="76"/>
                </a:lnTo>
                <a:lnTo>
                  <a:pt x="17" y="78"/>
                </a:lnTo>
                <a:lnTo>
                  <a:pt x="17" y="78"/>
                </a:lnTo>
                <a:lnTo>
                  <a:pt x="17" y="78"/>
                </a:lnTo>
                <a:lnTo>
                  <a:pt x="15" y="78"/>
                </a:lnTo>
                <a:lnTo>
                  <a:pt x="15" y="78"/>
                </a:lnTo>
                <a:lnTo>
                  <a:pt x="11" y="80"/>
                </a:lnTo>
                <a:lnTo>
                  <a:pt x="8" y="82"/>
                </a:lnTo>
                <a:lnTo>
                  <a:pt x="8" y="84"/>
                </a:lnTo>
                <a:lnTo>
                  <a:pt x="8" y="84"/>
                </a:lnTo>
                <a:lnTo>
                  <a:pt x="8" y="87"/>
                </a:lnTo>
                <a:lnTo>
                  <a:pt x="4" y="89"/>
                </a:lnTo>
                <a:lnTo>
                  <a:pt x="6" y="89"/>
                </a:lnTo>
                <a:lnTo>
                  <a:pt x="8" y="89"/>
                </a:lnTo>
                <a:lnTo>
                  <a:pt x="8" y="89"/>
                </a:lnTo>
                <a:lnTo>
                  <a:pt x="13" y="89"/>
                </a:lnTo>
                <a:lnTo>
                  <a:pt x="13" y="89"/>
                </a:lnTo>
                <a:lnTo>
                  <a:pt x="13" y="89"/>
                </a:lnTo>
                <a:lnTo>
                  <a:pt x="13" y="89"/>
                </a:lnTo>
                <a:lnTo>
                  <a:pt x="8" y="91"/>
                </a:lnTo>
                <a:lnTo>
                  <a:pt x="11" y="91"/>
                </a:lnTo>
                <a:lnTo>
                  <a:pt x="11" y="93"/>
                </a:lnTo>
                <a:lnTo>
                  <a:pt x="15" y="93"/>
                </a:lnTo>
                <a:lnTo>
                  <a:pt x="15" y="95"/>
                </a:lnTo>
                <a:lnTo>
                  <a:pt x="15" y="95"/>
                </a:lnTo>
                <a:lnTo>
                  <a:pt x="15" y="95"/>
                </a:lnTo>
                <a:lnTo>
                  <a:pt x="17" y="95"/>
                </a:lnTo>
                <a:lnTo>
                  <a:pt x="19" y="93"/>
                </a:lnTo>
                <a:lnTo>
                  <a:pt x="19" y="91"/>
                </a:lnTo>
                <a:lnTo>
                  <a:pt x="19" y="91"/>
                </a:lnTo>
                <a:lnTo>
                  <a:pt x="21" y="91"/>
                </a:lnTo>
                <a:lnTo>
                  <a:pt x="23" y="93"/>
                </a:lnTo>
                <a:lnTo>
                  <a:pt x="25" y="93"/>
                </a:lnTo>
                <a:lnTo>
                  <a:pt x="27" y="95"/>
                </a:lnTo>
                <a:lnTo>
                  <a:pt x="27" y="95"/>
                </a:lnTo>
                <a:lnTo>
                  <a:pt x="27" y="93"/>
                </a:lnTo>
                <a:lnTo>
                  <a:pt x="30" y="93"/>
                </a:lnTo>
                <a:lnTo>
                  <a:pt x="34" y="93"/>
                </a:lnTo>
                <a:lnTo>
                  <a:pt x="34" y="93"/>
                </a:lnTo>
                <a:lnTo>
                  <a:pt x="34" y="93"/>
                </a:lnTo>
                <a:lnTo>
                  <a:pt x="34" y="93"/>
                </a:lnTo>
                <a:lnTo>
                  <a:pt x="34" y="93"/>
                </a:lnTo>
                <a:lnTo>
                  <a:pt x="34" y="91"/>
                </a:lnTo>
                <a:lnTo>
                  <a:pt x="36" y="91"/>
                </a:lnTo>
                <a:lnTo>
                  <a:pt x="38" y="89"/>
                </a:lnTo>
                <a:lnTo>
                  <a:pt x="38" y="87"/>
                </a:lnTo>
                <a:lnTo>
                  <a:pt x="40" y="87"/>
                </a:lnTo>
                <a:lnTo>
                  <a:pt x="42" y="84"/>
                </a:lnTo>
                <a:lnTo>
                  <a:pt x="42" y="84"/>
                </a:lnTo>
                <a:lnTo>
                  <a:pt x="44" y="84"/>
                </a:lnTo>
                <a:lnTo>
                  <a:pt x="49" y="84"/>
                </a:lnTo>
                <a:lnTo>
                  <a:pt x="49" y="84"/>
                </a:lnTo>
                <a:lnTo>
                  <a:pt x="51" y="84"/>
                </a:lnTo>
                <a:lnTo>
                  <a:pt x="53" y="84"/>
                </a:lnTo>
                <a:lnTo>
                  <a:pt x="53" y="84"/>
                </a:lnTo>
                <a:lnTo>
                  <a:pt x="55" y="84"/>
                </a:lnTo>
                <a:lnTo>
                  <a:pt x="57" y="84"/>
                </a:lnTo>
                <a:lnTo>
                  <a:pt x="57" y="84"/>
                </a:lnTo>
                <a:lnTo>
                  <a:pt x="59" y="82"/>
                </a:lnTo>
                <a:lnTo>
                  <a:pt x="59" y="80"/>
                </a:lnTo>
                <a:lnTo>
                  <a:pt x="61" y="80"/>
                </a:lnTo>
                <a:lnTo>
                  <a:pt x="61" y="78"/>
                </a:lnTo>
                <a:lnTo>
                  <a:pt x="59" y="78"/>
                </a:lnTo>
                <a:lnTo>
                  <a:pt x="59" y="76"/>
                </a:lnTo>
                <a:lnTo>
                  <a:pt x="57" y="76"/>
                </a:lnTo>
                <a:lnTo>
                  <a:pt x="57" y="76"/>
                </a:lnTo>
                <a:lnTo>
                  <a:pt x="55" y="74"/>
                </a:lnTo>
                <a:lnTo>
                  <a:pt x="53" y="72"/>
                </a:lnTo>
                <a:lnTo>
                  <a:pt x="51" y="70"/>
                </a:lnTo>
                <a:lnTo>
                  <a:pt x="49" y="70"/>
                </a:lnTo>
                <a:lnTo>
                  <a:pt x="46" y="70"/>
                </a:lnTo>
                <a:lnTo>
                  <a:pt x="46" y="70"/>
                </a:lnTo>
                <a:lnTo>
                  <a:pt x="46" y="68"/>
                </a:lnTo>
                <a:lnTo>
                  <a:pt x="46" y="65"/>
                </a:lnTo>
                <a:lnTo>
                  <a:pt x="46" y="65"/>
                </a:lnTo>
                <a:lnTo>
                  <a:pt x="49" y="65"/>
                </a:lnTo>
                <a:lnTo>
                  <a:pt x="49" y="63"/>
                </a:lnTo>
                <a:lnTo>
                  <a:pt x="49" y="63"/>
                </a:lnTo>
                <a:lnTo>
                  <a:pt x="49" y="59"/>
                </a:lnTo>
                <a:lnTo>
                  <a:pt x="49" y="59"/>
                </a:lnTo>
                <a:lnTo>
                  <a:pt x="53" y="57"/>
                </a:lnTo>
                <a:lnTo>
                  <a:pt x="55" y="55"/>
                </a:lnTo>
                <a:lnTo>
                  <a:pt x="57" y="55"/>
                </a:lnTo>
                <a:lnTo>
                  <a:pt x="59" y="55"/>
                </a:lnTo>
                <a:lnTo>
                  <a:pt x="61" y="53"/>
                </a:lnTo>
                <a:lnTo>
                  <a:pt x="63" y="53"/>
                </a:lnTo>
                <a:lnTo>
                  <a:pt x="65" y="51"/>
                </a:lnTo>
                <a:lnTo>
                  <a:pt x="65" y="48"/>
                </a:lnTo>
                <a:lnTo>
                  <a:pt x="68" y="48"/>
                </a:lnTo>
                <a:lnTo>
                  <a:pt x="70" y="46"/>
                </a:lnTo>
                <a:lnTo>
                  <a:pt x="72" y="46"/>
                </a:lnTo>
                <a:lnTo>
                  <a:pt x="74" y="42"/>
                </a:lnTo>
                <a:lnTo>
                  <a:pt x="76" y="42"/>
                </a:lnTo>
                <a:lnTo>
                  <a:pt x="80" y="40"/>
                </a:lnTo>
                <a:lnTo>
                  <a:pt x="82" y="38"/>
                </a:lnTo>
                <a:lnTo>
                  <a:pt x="80" y="34"/>
                </a:lnTo>
                <a:lnTo>
                  <a:pt x="82" y="32"/>
                </a:lnTo>
                <a:lnTo>
                  <a:pt x="82" y="29"/>
                </a:lnTo>
                <a:lnTo>
                  <a:pt x="80" y="27"/>
                </a:lnTo>
                <a:lnTo>
                  <a:pt x="80" y="25"/>
                </a:lnTo>
                <a:lnTo>
                  <a:pt x="82" y="23"/>
                </a:lnTo>
                <a:lnTo>
                  <a:pt x="84" y="21"/>
                </a:lnTo>
                <a:lnTo>
                  <a:pt x="84" y="21"/>
                </a:lnTo>
                <a:lnTo>
                  <a:pt x="87" y="19"/>
                </a:lnTo>
                <a:lnTo>
                  <a:pt x="87" y="17"/>
                </a:lnTo>
                <a:lnTo>
                  <a:pt x="89" y="17"/>
                </a:lnTo>
                <a:lnTo>
                  <a:pt x="89" y="15"/>
                </a:lnTo>
                <a:lnTo>
                  <a:pt x="91" y="15"/>
                </a:lnTo>
                <a:lnTo>
                  <a:pt x="93" y="13"/>
                </a:lnTo>
                <a:lnTo>
                  <a:pt x="95" y="13"/>
                </a:lnTo>
                <a:lnTo>
                  <a:pt x="95" y="13"/>
                </a:lnTo>
                <a:lnTo>
                  <a:pt x="97" y="13"/>
                </a:lnTo>
                <a:lnTo>
                  <a:pt x="95" y="13"/>
                </a:lnTo>
                <a:close/>
                <a:moveTo>
                  <a:pt x="8" y="61"/>
                </a:moveTo>
                <a:lnTo>
                  <a:pt x="8" y="61"/>
                </a:lnTo>
                <a:lnTo>
                  <a:pt x="6" y="63"/>
                </a:lnTo>
                <a:lnTo>
                  <a:pt x="6" y="63"/>
                </a:lnTo>
                <a:lnTo>
                  <a:pt x="8" y="63"/>
                </a:lnTo>
                <a:lnTo>
                  <a:pt x="8" y="61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32" name="Freeform 533"/>
          <p:cNvSpPr>
            <a:spLocks noEditPoints="1"/>
          </p:cNvSpPr>
          <p:nvPr/>
        </p:nvSpPr>
        <p:spPr bwMode="auto">
          <a:xfrm>
            <a:off x="2865437" y="3929063"/>
            <a:ext cx="6350" cy="9525"/>
          </a:xfrm>
          <a:custGeom>
            <a:avLst/>
            <a:gdLst>
              <a:gd name="T0" fmla="*/ 2 w 4"/>
              <a:gd name="T1" fmla="*/ 2 h 6"/>
              <a:gd name="T2" fmla="*/ 2 w 4"/>
              <a:gd name="T3" fmla="*/ 2 h 6"/>
              <a:gd name="T4" fmla="*/ 0 w 4"/>
              <a:gd name="T5" fmla="*/ 0 h 6"/>
              <a:gd name="T6" fmla="*/ 0 w 4"/>
              <a:gd name="T7" fmla="*/ 0 h 6"/>
              <a:gd name="T8" fmla="*/ 0 w 4"/>
              <a:gd name="T9" fmla="*/ 2 h 6"/>
              <a:gd name="T10" fmla="*/ 0 w 4"/>
              <a:gd name="T11" fmla="*/ 2 h 6"/>
              <a:gd name="T12" fmla="*/ 0 w 4"/>
              <a:gd name="T13" fmla="*/ 2 h 6"/>
              <a:gd name="T14" fmla="*/ 0 w 4"/>
              <a:gd name="T15" fmla="*/ 2 h 6"/>
              <a:gd name="T16" fmla="*/ 2 w 4"/>
              <a:gd name="T17" fmla="*/ 2 h 6"/>
              <a:gd name="T18" fmla="*/ 2 w 4"/>
              <a:gd name="T19" fmla="*/ 4 h 6"/>
              <a:gd name="T20" fmla="*/ 2 w 4"/>
              <a:gd name="T21" fmla="*/ 4 h 6"/>
              <a:gd name="T22" fmla="*/ 2 w 4"/>
              <a:gd name="T23" fmla="*/ 2 h 6"/>
              <a:gd name="T24" fmla="*/ 2 w 4"/>
              <a:gd name="T25" fmla="*/ 2 h 6"/>
              <a:gd name="T26" fmla="*/ 4 w 4"/>
              <a:gd name="T27" fmla="*/ 4 h 6"/>
              <a:gd name="T28" fmla="*/ 4 w 4"/>
              <a:gd name="T29" fmla="*/ 4 h 6"/>
              <a:gd name="T30" fmla="*/ 2 w 4"/>
              <a:gd name="T31" fmla="*/ 4 h 6"/>
              <a:gd name="T32" fmla="*/ 2 w 4"/>
              <a:gd name="T33" fmla="*/ 4 h 6"/>
              <a:gd name="T34" fmla="*/ 4 w 4"/>
              <a:gd name="T35" fmla="*/ 6 h 6"/>
              <a:gd name="T36" fmla="*/ 4 w 4"/>
              <a:gd name="T37" fmla="*/ 4 h 6"/>
              <a:gd name="T38" fmla="*/ 4 w 4"/>
              <a:gd name="T39" fmla="*/ 4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" h="6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close/>
                <a:moveTo>
                  <a:pt x="4" y="4"/>
                </a:moveTo>
                <a:lnTo>
                  <a:pt x="4" y="4"/>
                </a:lnTo>
                <a:lnTo>
                  <a:pt x="2" y="4"/>
                </a:lnTo>
                <a:lnTo>
                  <a:pt x="2" y="4"/>
                </a:lnTo>
                <a:lnTo>
                  <a:pt x="4" y="6"/>
                </a:lnTo>
                <a:lnTo>
                  <a:pt x="4" y="4"/>
                </a:lnTo>
                <a:lnTo>
                  <a:pt x="4" y="4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33" name="Freeform 534"/>
          <p:cNvSpPr>
            <a:spLocks noEditPoints="1"/>
          </p:cNvSpPr>
          <p:nvPr/>
        </p:nvSpPr>
        <p:spPr bwMode="auto">
          <a:xfrm>
            <a:off x="5432424" y="4625975"/>
            <a:ext cx="30163" cy="26988"/>
          </a:xfrm>
          <a:custGeom>
            <a:avLst/>
            <a:gdLst>
              <a:gd name="T0" fmla="*/ 2 w 19"/>
              <a:gd name="T1" fmla="*/ 5 h 17"/>
              <a:gd name="T2" fmla="*/ 2 w 19"/>
              <a:gd name="T3" fmla="*/ 3 h 17"/>
              <a:gd name="T4" fmla="*/ 2 w 19"/>
              <a:gd name="T5" fmla="*/ 0 h 17"/>
              <a:gd name="T6" fmla="*/ 0 w 19"/>
              <a:gd name="T7" fmla="*/ 0 h 17"/>
              <a:gd name="T8" fmla="*/ 0 w 19"/>
              <a:gd name="T9" fmla="*/ 3 h 17"/>
              <a:gd name="T10" fmla="*/ 0 w 19"/>
              <a:gd name="T11" fmla="*/ 3 h 17"/>
              <a:gd name="T12" fmla="*/ 0 w 19"/>
              <a:gd name="T13" fmla="*/ 7 h 17"/>
              <a:gd name="T14" fmla="*/ 0 w 19"/>
              <a:gd name="T15" fmla="*/ 9 h 17"/>
              <a:gd name="T16" fmla="*/ 2 w 19"/>
              <a:gd name="T17" fmla="*/ 9 h 17"/>
              <a:gd name="T18" fmla="*/ 2 w 19"/>
              <a:gd name="T19" fmla="*/ 9 h 17"/>
              <a:gd name="T20" fmla="*/ 4 w 19"/>
              <a:gd name="T21" fmla="*/ 9 h 17"/>
              <a:gd name="T22" fmla="*/ 4 w 19"/>
              <a:gd name="T23" fmla="*/ 9 h 17"/>
              <a:gd name="T24" fmla="*/ 2 w 19"/>
              <a:gd name="T25" fmla="*/ 7 h 17"/>
              <a:gd name="T26" fmla="*/ 2 w 19"/>
              <a:gd name="T27" fmla="*/ 5 h 17"/>
              <a:gd name="T28" fmla="*/ 6 w 19"/>
              <a:gd name="T29" fmla="*/ 15 h 17"/>
              <a:gd name="T30" fmla="*/ 6 w 19"/>
              <a:gd name="T31" fmla="*/ 15 h 17"/>
              <a:gd name="T32" fmla="*/ 6 w 19"/>
              <a:gd name="T33" fmla="*/ 15 h 17"/>
              <a:gd name="T34" fmla="*/ 6 w 19"/>
              <a:gd name="T35" fmla="*/ 15 h 17"/>
              <a:gd name="T36" fmla="*/ 8 w 19"/>
              <a:gd name="T37" fmla="*/ 17 h 17"/>
              <a:gd name="T38" fmla="*/ 8 w 19"/>
              <a:gd name="T39" fmla="*/ 15 h 17"/>
              <a:gd name="T40" fmla="*/ 6 w 19"/>
              <a:gd name="T41" fmla="*/ 15 h 17"/>
              <a:gd name="T42" fmla="*/ 19 w 19"/>
              <a:gd name="T43" fmla="*/ 13 h 17"/>
              <a:gd name="T44" fmla="*/ 19 w 19"/>
              <a:gd name="T45" fmla="*/ 11 h 17"/>
              <a:gd name="T46" fmla="*/ 17 w 19"/>
              <a:gd name="T47" fmla="*/ 13 h 17"/>
              <a:gd name="T48" fmla="*/ 17 w 19"/>
              <a:gd name="T49" fmla="*/ 13 h 17"/>
              <a:gd name="T50" fmla="*/ 17 w 19"/>
              <a:gd name="T51" fmla="*/ 13 h 17"/>
              <a:gd name="T52" fmla="*/ 17 w 19"/>
              <a:gd name="T53" fmla="*/ 13 h 17"/>
              <a:gd name="T54" fmla="*/ 15 w 19"/>
              <a:gd name="T55" fmla="*/ 13 h 17"/>
              <a:gd name="T56" fmla="*/ 15 w 19"/>
              <a:gd name="T57" fmla="*/ 13 h 17"/>
              <a:gd name="T58" fmla="*/ 17 w 19"/>
              <a:gd name="T59" fmla="*/ 15 h 17"/>
              <a:gd name="T60" fmla="*/ 19 w 19"/>
              <a:gd name="T61" fmla="*/ 15 h 17"/>
              <a:gd name="T62" fmla="*/ 19 w 19"/>
              <a:gd name="T63" fmla="*/ 17 h 17"/>
              <a:gd name="T64" fmla="*/ 19 w 19"/>
              <a:gd name="T65" fmla="*/ 15 h 17"/>
              <a:gd name="T66" fmla="*/ 19 w 19"/>
              <a:gd name="T67" fmla="*/ 15 h 17"/>
              <a:gd name="T68" fmla="*/ 19 w 19"/>
              <a:gd name="T69" fmla="*/ 13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9" h="17">
                <a:moveTo>
                  <a:pt x="2" y="5"/>
                </a:moveTo>
                <a:lnTo>
                  <a:pt x="2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7"/>
                </a:lnTo>
                <a:lnTo>
                  <a:pt x="0" y="9"/>
                </a:lnTo>
                <a:lnTo>
                  <a:pt x="2" y="9"/>
                </a:lnTo>
                <a:lnTo>
                  <a:pt x="2" y="9"/>
                </a:lnTo>
                <a:lnTo>
                  <a:pt x="4" y="9"/>
                </a:lnTo>
                <a:lnTo>
                  <a:pt x="4" y="9"/>
                </a:lnTo>
                <a:lnTo>
                  <a:pt x="2" y="7"/>
                </a:lnTo>
                <a:lnTo>
                  <a:pt x="2" y="5"/>
                </a:lnTo>
                <a:close/>
                <a:moveTo>
                  <a:pt x="6" y="15"/>
                </a:moveTo>
                <a:lnTo>
                  <a:pt x="6" y="15"/>
                </a:lnTo>
                <a:lnTo>
                  <a:pt x="6" y="15"/>
                </a:lnTo>
                <a:lnTo>
                  <a:pt x="6" y="15"/>
                </a:lnTo>
                <a:lnTo>
                  <a:pt x="8" y="17"/>
                </a:lnTo>
                <a:lnTo>
                  <a:pt x="8" y="15"/>
                </a:lnTo>
                <a:lnTo>
                  <a:pt x="6" y="15"/>
                </a:lnTo>
                <a:close/>
                <a:moveTo>
                  <a:pt x="19" y="13"/>
                </a:moveTo>
                <a:lnTo>
                  <a:pt x="19" y="11"/>
                </a:lnTo>
                <a:lnTo>
                  <a:pt x="17" y="13"/>
                </a:lnTo>
                <a:lnTo>
                  <a:pt x="17" y="13"/>
                </a:lnTo>
                <a:lnTo>
                  <a:pt x="17" y="13"/>
                </a:lnTo>
                <a:lnTo>
                  <a:pt x="17" y="13"/>
                </a:lnTo>
                <a:lnTo>
                  <a:pt x="15" y="13"/>
                </a:lnTo>
                <a:lnTo>
                  <a:pt x="15" y="13"/>
                </a:lnTo>
                <a:lnTo>
                  <a:pt x="17" y="15"/>
                </a:lnTo>
                <a:lnTo>
                  <a:pt x="19" y="15"/>
                </a:lnTo>
                <a:lnTo>
                  <a:pt x="19" y="17"/>
                </a:lnTo>
                <a:lnTo>
                  <a:pt x="19" y="15"/>
                </a:lnTo>
                <a:lnTo>
                  <a:pt x="19" y="15"/>
                </a:lnTo>
                <a:lnTo>
                  <a:pt x="19" y="13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34" name="Freeform 535"/>
          <p:cNvSpPr>
            <a:spLocks noEditPoints="1"/>
          </p:cNvSpPr>
          <p:nvPr/>
        </p:nvSpPr>
        <p:spPr bwMode="auto">
          <a:xfrm>
            <a:off x="6862762" y="3995738"/>
            <a:ext cx="128588" cy="104775"/>
          </a:xfrm>
          <a:custGeom>
            <a:avLst/>
            <a:gdLst>
              <a:gd name="T0" fmla="*/ 11 w 81"/>
              <a:gd name="T1" fmla="*/ 53 h 66"/>
              <a:gd name="T2" fmla="*/ 11 w 81"/>
              <a:gd name="T3" fmla="*/ 51 h 66"/>
              <a:gd name="T4" fmla="*/ 13 w 81"/>
              <a:gd name="T5" fmla="*/ 61 h 66"/>
              <a:gd name="T6" fmla="*/ 78 w 81"/>
              <a:gd name="T7" fmla="*/ 25 h 66"/>
              <a:gd name="T8" fmla="*/ 78 w 81"/>
              <a:gd name="T9" fmla="*/ 17 h 66"/>
              <a:gd name="T10" fmla="*/ 76 w 81"/>
              <a:gd name="T11" fmla="*/ 11 h 66"/>
              <a:gd name="T12" fmla="*/ 78 w 81"/>
              <a:gd name="T13" fmla="*/ 4 h 66"/>
              <a:gd name="T14" fmla="*/ 78 w 81"/>
              <a:gd name="T15" fmla="*/ 0 h 66"/>
              <a:gd name="T16" fmla="*/ 74 w 81"/>
              <a:gd name="T17" fmla="*/ 2 h 66"/>
              <a:gd name="T18" fmla="*/ 72 w 81"/>
              <a:gd name="T19" fmla="*/ 4 h 66"/>
              <a:gd name="T20" fmla="*/ 68 w 81"/>
              <a:gd name="T21" fmla="*/ 6 h 66"/>
              <a:gd name="T22" fmla="*/ 66 w 81"/>
              <a:gd name="T23" fmla="*/ 4 h 66"/>
              <a:gd name="T24" fmla="*/ 62 w 81"/>
              <a:gd name="T25" fmla="*/ 4 h 66"/>
              <a:gd name="T26" fmla="*/ 59 w 81"/>
              <a:gd name="T27" fmla="*/ 4 h 66"/>
              <a:gd name="T28" fmla="*/ 55 w 81"/>
              <a:gd name="T29" fmla="*/ 6 h 66"/>
              <a:gd name="T30" fmla="*/ 55 w 81"/>
              <a:gd name="T31" fmla="*/ 13 h 66"/>
              <a:gd name="T32" fmla="*/ 49 w 81"/>
              <a:gd name="T33" fmla="*/ 9 h 66"/>
              <a:gd name="T34" fmla="*/ 45 w 81"/>
              <a:gd name="T35" fmla="*/ 9 h 66"/>
              <a:gd name="T36" fmla="*/ 43 w 81"/>
              <a:gd name="T37" fmla="*/ 6 h 66"/>
              <a:gd name="T38" fmla="*/ 40 w 81"/>
              <a:gd name="T39" fmla="*/ 6 h 66"/>
              <a:gd name="T40" fmla="*/ 36 w 81"/>
              <a:gd name="T41" fmla="*/ 4 h 66"/>
              <a:gd name="T42" fmla="*/ 26 w 81"/>
              <a:gd name="T43" fmla="*/ 6 h 66"/>
              <a:gd name="T44" fmla="*/ 21 w 81"/>
              <a:gd name="T45" fmla="*/ 6 h 66"/>
              <a:gd name="T46" fmla="*/ 15 w 81"/>
              <a:gd name="T47" fmla="*/ 6 h 66"/>
              <a:gd name="T48" fmla="*/ 9 w 81"/>
              <a:gd name="T49" fmla="*/ 11 h 66"/>
              <a:gd name="T50" fmla="*/ 2 w 81"/>
              <a:gd name="T51" fmla="*/ 17 h 66"/>
              <a:gd name="T52" fmla="*/ 0 w 81"/>
              <a:gd name="T53" fmla="*/ 19 h 66"/>
              <a:gd name="T54" fmla="*/ 0 w 81"/>
              <a:gd name="T55" fmla="*/ 25 h 66"/>
              <a:gd name="T56" fmla="*/ 5 w 81"/>
              <a:gd name="T57" fmla="*/ 34 h 66"/>
              <a:gd name="T58" fmla="*/ 5 w 81"/>
              <a:gd name="T59" fmla="*/ 38 h 66"/>
              <a:gd name="T60" fmla="*/ 9 w 81"/>
              <a:gd name="T61" fmla="*/ 47 h 66"/>
              <a:gd name="T62" fmla="*/ 11 w 81"/>
              <a:gd name="T63" fmla="*/ 51 h 66"/>
              <a:gd name="T64" fmla="*/ 13 w 81"/>
              <a:gd name="T65" fmla="*/ 59 h 66"/>
              <a:gd name="T66" fmla="*/ 17 w 81"/>
              <a:gd name="T67" fmla="*/ 57 h 66"/>
              <a:gd name="T68" fmla="*/ 21 w 81"/>
              <a:gd name="T69" fmla="*/ 59 h 66"/>
              <a:gd name="T70" fmla="*/ 17 w 81"/>
              <a:gd name="T71" fmla="*/ 64 h 66"/>
              <a:gd name="T72" fmla="*/ 24 w 81"/>
              <a:gd name="T73" fmla="*/ 64 h 66"/>
              <a:gd name="T74" fmla="*/ 32 w 81"/>
              <a:gd name="T75" fmla="*/ 66 h 66"/>
              <a:gd name="T76" fmla="*/ 36 w 81"/>
              <a:gd name="T77" fmla="*/ 66 h 66"/>
              <a:gd name="T78" fmla="*/ 40 w 81"/>
              <a:gd name="T79" fmla="*/ 64 h 66"/>
              <a:gd name="T80" fmla="*/ 40 w 81"/>
              <a:gd name="T81" fmla="*/ 59 h 66"/>
              <a:gd name="T82" fmla="*/ 45 w 81"/>
              <a:gd name="T83" fmla="*/ 59 h 66"/>
              <a:gd name="T84" fmla="*/ 49 w 81"/>
              <a:gd name="T85" fmla="*/ 57 h 66"/>
              <a:gd name="T86" fmla="*/ 53 w 81"/>
              <a:gd name="T87" fmla="*/ 59 h 66"/>
              <a:gd name="T88" fmla="*/ 57 w 81"/>
              <a:gd name="T89" fmla="*/ 61 h 66"/>
              <a:gd name="T90" fmla="*/ 57 w 81"/>
              <a:gd name="T91" fmla="*/ 57 h 66"/>
              <a:gd name="T92" fmla="*/ 53 w 81"/>
              <a:gd name="T93" fmla="*/ 53 h 66"/>
              <a:gd name="T94" fmla="*/ 53 w 81"/>
              <a:gd name="T95" fmla="*/ 49 h 66"/>
              <a:gd name="T96" fmla="*/ 55 w 81"/>
              <a:gd name="T97" fmla="*/ 47 h 66"/>
              <a:gd name="T98" fmla="*/ 62 w 81"/>
              <a:gd name="T99" fmla="*/ 47 h 66"/>
              <a:gd name="T100" fmla="*/ 62 w 81"/>
              <a:gd name="T101" fmla="*/ 42 h 66"/>
              <a:gd name="T102" fmla="*/ 68 w 81"/>
              <a:gd name="T103" fmla="*/ 42 h 66"/>
              <a:gd name="T104" fmla="*/ 74 w 81"/>
              <a:gd name="T105" fmla="*/ 38 h 66"/>
              <a:gd name="T106" fmla="*/ 78 w 81"/>
              <a:gd name="T107" fmla="*/ 38 h 66"/>
              <a:gd name="T108" fmla="*/ 78 w 81"/>
              <a:gd name="T109" fmla="*/ 32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1" h="66">
                <a:moveTo>
                  <a:pt x="11" y="51"/>
                </a:moveTo>
                <a:lnTo>
                  <a:pt x="9" y="53"/>
                </a:lnTo>
                <a:lnTo>
                  <a:pt x="9" y="53"/>
                </a:lnTo>
                <a:lnTo>
                  <a:pt x="11" y="53"/>
                </a:lnTo>
                <a:lnTo>
                  <a:pt x="11" y="53"/>
                </a:lnTo>
                <a:lnTo>
                  <a:pt x="11" y="53"/>
                </a:lnTo>
                <a:lnTo>
                  <a:pt x="11" y="51"/>
                </a:lnTo>
                <a:lnTo>
                  <a:pt x="11" y="51"/>
                </a:lnTo>
                <a:close/>
                <a:moveTo>
                  <a:pt x="13" y="61"/>
                </a:moveTo>
                <a:lnTo>
                  <a:pt x="15" y="64"/>
                </a:lnTo>
                <a:lnTo>
                  <a:pt x="15" y="61"/>
                </a:lnTo>
                <a:lnTo>
                  <a:pt x="13" y="61"/>
                </a:lnTo>
                <a:lnTo>
                  <a:pt x="13" y="61"/>
                </a:lnTo>
                <a:close/>
                <a:moveTo>
                  <a:pt x="78" y="30"/>
                </a:moveTo>
                <a:lnTo>
                  <a:pt x="78" y="28"/>
                </a:lnTo>
                <a:lnTo>
                  <a:pt x="78" y="25"/>
                </a:lnTo>
                <a:lnTo>
                  <a:pt x="78" y="23"/>
                </a:lnTo>
                <a:lnTo>
                  <a:pt x="81" y="19"/>
                </a:lnTo>
                <a:lnTo>
                  <a:pt x="81" y="19"/>
                </a:lnTo>
                <a:lnTo>
                  <a:pt x="78" y="17"/>
                </a:lnTo>
                <a:lnTo>
                  <a:pt x="78" y="15"/>
                </a:lnTo>
                <a:lnTo>
                  <a:pt x="76" y="11"/>
                </a:lnTo>
                <a:lnTo>
                  <a:pt x="76" y="11"/>
                </a:lnTo>
                <a:lnTo>
                  <a:pt x="76" y="11"/>
                </a:lnTo>
                <a:lnTo>
                  <a:pt x="76" y="9"/>
                </a:lnTo>
                <a:lnTo>
                  <a:pt x="76" y="6"/>
                </a:lnTo>
                <a:lnTo>
                  <a:pt x="76" y="6"/>
                </a:lnTo>
                <a:lnTo>
                  <a:pt x="78" y="4"/>
                </a:lnTo>
                <a:lnTo>
                  <a:pt x="78" y="2"/>
                </a:lnTo>
                <a:lnTo>
                  <a:pt x="78" y="2"/>
                </a:lnTo>
                <a:lnTo>
                  <a:pt x="78" y="0"/>
                </a:lnTo>
                <a:lnTo>
                  <a:pt x="78" y="0"/>
                </a:lnTo>
                <a:lnTo>
                  <a:pt x="76" y="2"/>
                </a:lnTo>
                <a:lnTo>
                  <a:pt x="76" y="2"/>
                </a:lnTo>
                <a:lnTo>
                  <a:pt x="76" y="2"/>
                </a:lnTo>
                <a:lnTo>
                  <a:pt x="74" y="2"/>
                </a:lnTo>
                <a:lnTo>
                  <a:pt x="74" y="4"/>
                </a:lnTo>
                <a:lnTo>
                  <a:pt x="72" y="4"/>
                </a:lnTo>
                <a:lnTo>
                  <a:pt x="72" y="4"/>
                </a:lnTo>
                <a:lnTo>
                  <a:pt x="72" y="4"/>
                </a:lnTo>
                <a:lnTo>
                  <a:pt x="70" y="4"/>
                </a:lnTo>
                <a:lnTo>
                  <a:pt x="70" y="6"/>
                </a:lnTo>
                <a:lnTo>
                  <a:pt x="70" y="6"/>
                </a:lnTo>
                <a:lnTo>
                  <a:pt x="68" y="6"/>
                </a:lnTo>
                <a:lnTo>
                  <a:pt x="68" y="6"/>
                </a:lnTo>
                <a:lnTo>
                  <a:pt x="68" y="6"/>
                </a:lnTo>
                <a:lnTo>
                  <a:pt x="66" y="4"/>
                </a:lnTo>
                <a:lnTo>
                  <a:pt x="66" y="4"/>
                </a:lnTo>
                <a:lnTo>
                  <a:pt x="64" y="4"/>
                </a:lnTo>
                <a:lnTo>
                  <a:pt x="64" y="2"/>
                </a:lnTo>
                <a:lnTo>
                  <a:pt x="64" y="2"/>
                </a:lnTo>
                <a:lnTo>
                  <a:pt x="62" y="4"/>
                </a:lnTo>
                <a:lnTo>
                  <a:pt x="62" y="4"/>
                </a:lnTo>
                <a:lnTo>
                  <a:pt x="59" y="4"/>
                </a:lnTo>
                <a:lnTo>
                  <a:pt x="59" y="4"/>
                </a:lnTo>
                <a:lnTo>
                  <a:pt x="59" y="4"/>
                </a:lnTo>
                <a:lnTo>
                  <a:pt x="57" y="6"/>
                </a:lnTo>
                <a:lnTo>
                  <a:pt x="55" y="6"/>
                </a:lnTo>
                <a:lnTo>
                  <a:pt x="55" y="6"/>
                </a:lnTo>
                <a:lnTo>
                  <a:pt x="55" y="6"/>
                </a:lnTo>
                <a:lnTo>
                  <a:pt x="57" y="9"/>
                </a:lnTo>
                <a:lnTo>
                  <a:pt x="57" y="11"/>
                </a:lnTo>
                <a:lnTo>
                  <a:pt x="57" y="13"/>
                </a:lnTo>
                <a:lnTo>
                  <a:pt x="55" y="13"/>
                </a:lnTo>
                <a:lnTo>
                  <a:pt x="53" y="13"/>
                </a:lnTo>
                <a:lnTo>
                  <a:pt x="51" y="11"/>
                </a:lnTo>
                <a:lnTo>
                  <a:pt x="51" y="11"/>
                </a:lnTo>
                <a:lnTo>
                  <a:pt x="49" y="9"/>
                </a:lnTo>
                <a:lnTo>
                  <a:pt x="47" y="11"/>
                </a:lnTo>
                <a:lnTo>
                  <a:pt x="47" y="11"/>
                </a:lnTo>
                <a:lnTo>
                  <a:pt x="45" y="9"/>
                </a:lnTo>
                <a:lnTo>
                  <a:pt x="45" y="9"/>
                </a:lnTo>
                <a:lnTo>
                  <a:pt x="43" y="6"/>
                </a:lnTo>
                <a:lnTo>
                  <a:pt x="43" y="6"/>
                </a:lnTo>
                <a:lnTo>
                  <a:pt x="43" y="6"/>
                </a:lnTo>
                <a:lnTo>
                  <a:pt x="43" y="6"/>
                </a:lnTo>
                <a:lnTo>
                  <a:pt x="43" y="6"/>
                </a:lnTo>
                <a:lnTo>
                  <a:pt x="43" y="9"/>
                </a:lnTo>
                <a:lnTo>
                  <a:pt x="40" y="9"/>
                </a:lnTo>
                <a:lnTo>
                  <a:pt x="40" y="6"/>
                </a:lnTo>
                <a:lnTo>
                  <a:pt x="40" y="6"/>
                </a:lnTo>
                <a:lnTo>
                  <a:pt x="40" y="6"/>
                </a:lnTo>
                <a:lnTo>
                  <a:pt x="38" y="4"/>
                </a:lnTo>
                <a:lnTo>
                  <a:pt x="36" y="4"/>
                </a:lnTo>
                <a:lnTo>
                  <a:pt x="34" y="4"/>
                </a:lnTo>
                <a:lnTo>
                  <a:pt x="32" y="6"/>
                </a:lnTo>
                <a:lnTo>
                  <a:pt x="28" y="4"/>
                </a:lnTo>
                <a:lnTo>
                  <a:pt x="26" y="6"/>
                </a:lnTo>
                <a:lnTo>
                  <a:pt x="26" y="6"/>
                </a:lnTo>
                <a:lnTo>
                  <a:pt x="24" y="6"/>
                </a:lnTo>
                <a:lnTo>
                  <a:pt x="21" y="6"/>
                </a:lnTo>
                <a:lnTo>
                  <a:pt x="21" y="6"/>
                </a:lnTo>
                <a:lnTo>
                  <a:pt x="19" y="4"/>
                </a:lnTo>
                <a:lnTo>
                  <a:pt x="17" y="4"/>
                </a:lnTo>
                <a:lnTo>
                  <a:pt x="17" y="6"/>
                </a:lnTo>
                <a:lnTo>
                  <a:pt x="15" y="6"/>
                </a:lnTo>
                <a:lnTo>
                  <a:pt x="13" y="6"/>
                </a:lnTo>
                <a:lnTo>
                  <a:pt x="11" y="6"/>
                </a:lnTo>
                <a:lnTo>
                  <a:pt x="9" y="9"/>
                </a:lnTo>
                <a:lnTo>
                  <a:pt x="9" y="11"/>
                </a:lnTo>
                <a:lnTo>
                  <a:pt x="7" y="13"/>
                </a:lnTo>
                <a:lnTo>
                  <a:pt x="7" y="13"/>
                </a:lnTo>
                <a:lnTo>
                  <a:pt x="5" y="15"/>
                </a:lnTo>
                <a:lnTo>
                  <a:pt x="2" y="17"/>
                </a:lnTo>
                <a:lnTo>
                  <a:pt x="2" y="17"/>
                </a:lnTo>
                <a:lnTo>
                  <a:pt x="2" y="17"/>
                </a:lnTo>
                <a:lnTo>
                  <a:pt x="0" y="19"/>
                </a:lnTo>
                <a:lnTo>
                  <a:pt x="0" y="19"/>
                </a:lnTo>
                <a:lnTo>
                  <a:pt x="0" y="19"/>
                </a:lnTo>
                <a:lnTo>
                  <a:pt x="0" y="23"/>
                </a:lnTo>
                <a:lnTo>
                  <a:pt x="0" y="23"/>
                </a:lnTo>
                <a:lnTo>
                  <a:pt x="0" y="25"/>
                </a:lnTo>
                <a:lnTo>
                  <a:pt x="2" y="28"/>
                </a:lnTo>
                <a:lnTo>
                  <a:pt x="2" y="30"/>
                </a:lnTo>
                <a:lnTo>
                  <a:pt x="2" y="32"/>
                </a:lnTo>
                <a:lnTo>
                  <a:pt x="5" y="34"/>
                </a:lnTo>
                <a:lnTo>
                  <a:pt x="5" y="34"/>
                </a:lnTo>
                <a:lnTo>
                  <a:pt x="7" y="36"/>
                </a:lnTo>
                <a:lnTo>
                  <a:pt x="7" y="36"/>
                </a:lnTo>
                <a:lnTo>
                  <a:pt x="5" y="38"/>
                </a:lnTo>
                <a:lnTo>
                  <a:pt x="7" y="40"/>
                </a:lnTo>
                <a:lnTo>
                  <a:pt x="9" y="47"/>
                </a:lnTo>
                <a:lnTo>
                  <a:pt x="9" y="47"/>
                </a:lnTo>
                <a:lnTo>
                  <a:pt x="9" y="47"/>
                </a:lnTo>
                <a:lnTo>
                  <a:pt x="9" y="47"/>
                </a:lnTo>
                <a:lnTo>
                  <a:pt x="11" y="47"/>
                </a:lnTo>
                <a:lnTo>
                  <a:pt x="11" y="49"/>
                </a:lnTo>
                <a:lnTo>
                  <a:pt x="11" y="51"/>
                </a:lnTo>
                <a:lnTo>
                  <a:pt x="11" y="53"/>
                </a:lnTo>
                <a:lnTo>
                  <a:pt x="11" y="55"/>
                </a:lnTo>
                <a:lnTo>
                  <a:pt x="11" y="57"/>
                </a:lnTo>
                <a:lnTo>
                  <a:pt x="13" y="59"/>
                </a:lnTo>
                <a:lnTo>
                  <a:pt x="13" y="59"/>
                </a:lnTo>
                <a:lnTo>
                  <a:pt x="15" y="59"/>
                </a:lnTo>
                <a:lnTo>
                  <a:pt x="15" y="57"/>
                </a:lnTo>
                <a:lnTo>
                  <a:pt x="17" y="57"/>
                </a:lnTo>
                <a:lnTo>
                  <a:pt x="17" y="55"/>
                </a:lnTo>
                <a:lnTo>
                  <a:pt x="19" y="55"/>
                </a:lnTo>
                <a:lnTo>
                  <a:pt x="19" y="57"/>
                </a:lnTo>
                <a:lnTo>
                  <a:pt x="21" y="59"/>
                </a:lnTo>
                <a:lnTo>
                  <a:pt x="19" y="61"/>
                </a:lnTo>
                <a:lnTo>
                  <a:pt x="19" y="61"/>
                </a:lnTo>
                <a:lnTo>
                  <a:pt x="17" y="64"/>
                </a:lnTo>
                <a:lnTo>
                  <a:pt x="17" y="64"/>
                </a:lnTo>
                <a:lnTo>
                  <a:pt x="19" y="64"/>
                </a:lnTo>
                <a:lnTo>
                  <a:pt x="19" y="66"/>
                </a:lnTo>
                <a:lnTo>
                  <a:pt x="24" y="64"/>
                </a:lnTo>
                <a:lnTo>
                  <a:pt x="24" y="64"/>
                </a:lnTo>
                <a:lnTo>
                  <a:pt x="24" y="64"/>
                </a:lnTo>
                <a:lnTo>
                  <a:pt x="24" y="64"/>
                </a:lnTo>
                <a:lnTo>
                  <a:pt x="30" y="66"/>
                </a:lnTo>
                <a:lnTo>
                  <a:pt x="32" y="66"/>
                </a:lnTo>
                <a:lnTo>
                  <a:pt x="32" y="66"/>
                </a:lnTo>
                <a:lnTo>
                  <a:pt x="32" y="66"/>
                </a:lnTo>
                <a:lnTo>
                  <a:pt x="34" y="66"/>
                </a:lnTo>
                <a:lnTo>
                  <a:pt x="36" y="66"/>
                </a:lnTo>
                <a:lnTo>
                  <a:pt x="38" y="66"/>
                </a:lnTo>
                <a:lnTo>
                  <a:pt x="38" y="66"/>
                </a:lnTo>
                <a:lnTo>
                  <a:pt x="38" y="64"/>
                </a:lnTo>
                <a:lnTo>
                  <a:pt x="40" y="64"/>
                </a:lnTo>
                <a:lnTo>
                  <a:pt x="40" y="61"/>
                </a:lnTo>
                <a:lnTo>
                  <a:pt x="40" y="61"/>
                </a:lnTo>
                <a:lnTo>
                  <a:pt x="40" y="61"/>
                </a:lnTo>
                <a:lnTo>
                  <a:pt x="40" y="59"/>
                </a:lnTo>
                <a:lnTo>
                  <a:pt x="40" y="59"/>
                </a:lnTo>
                <a:lnTo>
                  <a:pt x="43" y="59"/>
                </a:lnTo>
                <a:lnTo>
                  <a:pt x="45" y="59"/>
                </a:lnTo>
                <a:lnTo>
                  <a:pt x="45" y="59"/>
                </a:lnTo>
                <a:lnTo>
                  <a:pt x="47" y="59"/>
                </a:lnTo>
                <a:lnTo>
                  <a:pt x="47" y="59"/>
                </a:lnTo>
                <a:lnTo>
                  <a:pt x="47" y="59"/>
                </a:lnTo>
                <a:lnTo>
                  <a:pt x="49" y="57"/>
                </a:lnTo>
                <a:lnTo>
                  <a:pt x="51" y="57"/>
                </a:lnTo>
                <a:lnTo>
                  <a:pt x="51" y="57"/>
                </a:lnTo>
                <a:lnTo>
                  <a:pt x="53" y="59"/>
                </a:lnTo>
                <a:lnTo>
                  <a:pt x="53" y="59"/>
                </a:lnTo>
                <a:lnTo>
                  <a:pt x="53" y="59"/>
                </a:lnTo>
                <a:lnTo>
                  <a:pt x="55" y="59"/>
                </a:lnTo>
                <a:lnTo>
                  <a:pt x="55" y="59"/>
                </a:lnTo>
                <a:lnTo>
                  <a:pt x="57" y="61"/>
                </a:lnTo>
                <a:lnTo>
                  <a:pt x="57" y="61"/>
                </a:lnTo>
                <a:lnTo>
                  <a:pt x="57" y="59"/>
                </a:lnTo>
                <a:lnTo>
                  <a:pt x="57" y="57"/>
                </a:lnTo>
                <a:lnTo>
                  <a:pt x="57" y="57"/>
                </a:lnTo>
                <a:lnTo>
                  <a:pt x="57" y="57"/>
                </a:lnTo>
                <a:lnTo>
                  <a:pt x="53" y="53"/>
                </a:lnTo>
                <a:lnTo>
                  <a:pt x="53" y="53"/>
                </a:lnTo>
                <a:lnTo>
                  <a:pt x="53" y="53"/>
                </a:lnTo>
                <a:lnTo>
                  <a:pt x="53" y="51"/>
                </a:lnTo>
                <a:lnTo>
                  <a:pt x="53" y="49"/>
                </a:lnTo>
                <a:lnTo>
                  <a:pt x="53" y="49"/>
                </a:lnTo>
                <a:lnTo>
                  <a:pt x="53" y="49"/>
                </a:lnTo>
                <a:lnTo>
                  <a:pt x="53" y="47"/>
                </a:lnTo>
                <a:lnTo>
                  <a:pt x="55" y="47"/>
                </a:lnTo>
                <a:lnTo>
                  <a:pt x="55" y="47"/>
                </a:lnTo>
                <a:lnTo>
                  <a:pt x="55" y="47"/>
                </a:lnTo>
                <a:lnTo>
                  <a:pt x="57" y="47"/>
                </a:lnTo>
                <a:lnTo>
                  <a:pt x="59" y="47"/>
                </a:lnTo>
                <a:lnTo>
                  <a:pt x="62" y="47"/>
                </a:lnTo>
                <a:lnTo>
                  <a:pt x="62" y="47"/>
                </a:lnTo>
                <a:lnTo>
                  <a:pt x="62" y="47"/>
                </a:lnTo>
                <a:lnTo>
                  <a:pt x="62" y="47"/>
                </a:lnTo>
                <a:lnTo>
                  <a:pt x="62" y="45"/>
                </a:lnTo>
                <a:lnTo>
                  <a:pt x="62" y="42"/>
                </a:lnTo>
                <a:lnTo>
                  <a:pt x="64" y="42"/>
                </a:lnTo>
                <a:lnTo>
                  <a:pt x="66" y="42"/>
                </a:lnTo>
                <a:lnTo>
                  <a:pt x="66" y="42"/>
                </a:lnTo>
                <a:lnTo>
                  <a:pt x="68" y="42"/>
                </a:lnTo>
                <a:lnTo>
                  <a:pt x="70" y="40"/>
                </a:lnTo>
                <a:lnTo>
                  <a:pt x="72" y="40"/>
                </a:lnTo>
                <a:lnTo>
                  <a:pt x="74" y="38"/>
                </a:lnTo>
                <a:lnTo>
                  <a:pt x="74" y="38"/>
                </a:lnTo>
                <a:lnTo>
                  <a:pt x="74" y="38"/>
                </a:lnTo>
                <a:lnTo>
                  <a:pt x="76" y="38"/>
                </a:lnTo>
                <a:lnTo>
                  <a:pt x="76" y="38"/>
                </a:lnTo>
                <a:lnTo>
                  <a:pt x="78" y="38"/>
                </a:lnTo>
                <a:lnTo>
                  <a:pt x="78" y="36"/>
                </a:lnTo>
                <a:lnTo>
                  <a:pt x="78" y="36"/>
                </a:lnTo>
                <a:lnTo>
                  <a:pt x="78" y="34"/>
                </a:lnTo>
                <a:lnTo>
                  <a:pt x="78" y="32"/>
                </a:lnTo>
                <a:lnTo>
                  <a:pt x="78" y="30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35" name="Freeform 536"/>
          <p:cNvSpPr>
            <a:spLocks noEditPoints="1"/>
          </p:cNvSpPr>
          <p:nvPr/>
        </p:nvSpPr>
        <p:spPr bwMode="auto">
          <a:xfrm>
            <a:off x="6062662" y="3241675"/>
            <a:ext cx="265113" cy="117475"/>
          </a:xfrm>
          <a:custGeom>
            <a:avLst/>
            <a:gdLst>
              <a:gd name="T0" fmla="*/ 156 w 167"/>
              <a:gd name="T1" fmla="*/ 14 h 74"/>
              <a:gd name="T2" fmla="*/ 150 w 167"/>
              <a:gd name="T3" fmla="*/ 8 h 74"/>
              <a:gd name="T4" fmla="*/ 137 w 167"/>
              <a:gd name="T5" fmla="*/ 6 h 74"/>
              <a:gd name="T6" fmla="*/ 120 w 167"/>
              <a:gd name="T7" fmla="*/ 6 h 74"/>
              <a:gd name="T8" fmla="*/ 101 w 167"/>
              <a:gd name="T9" fmla="*/ 6 h 74"/>
              <a:gd name="T10" fmla="*/ 84 w 167"/>
              <a:gd name="T11" fmla="*/ 4 h 74"/>
              <a:gd name="T12" fmla="*/ 72 w 167"/>
              <a:gd name="T13" fmla="*/ 0 h 74"/>
              <a:gd name="T14" fmla="*/ 63 w 167"/>
              <a:gd name="T15" fmla="*/ 14 h 74"/>
              <a:gd name="T16" fmla="*/ 53 w 167"/>
              <a:gd name="T17" fmla="*/ 10 h 74"/>
              <a:gd name="T18" fmla="*/ 38 w 167"/>
              <a:gd name="T19" fmla="*/ 8 h 74"/>
              <a:gd name="T20" fmla="*/ 27 w 167"/>
              <a:gd name="T21" fmla="*/ 12 h 74"/>
              <a:gd name="T22" fmla="*/ 27 w 167"/>
              <a:gd name="T23" fmla="*/ 17 h 74"/>
              <a:gd name="T24" fmla="*/ 23 w 167"/>
              <a:gd name="T25" fmla="*/ 21 h 74"/>
              <a:gd name="T26" fmla="*/ 12 w 167"/>
              <a:gd name="T27" fmla="*/ 29 h 74"/>
              <a:gd name="T28" fmla="*/ 21 w 167"/>
              <a:gd name="T29" fmla="*/ 31 h 74"/>
              <a:gd name="T30" fmla="*/ 29 w 167"/>
              <a:gd name="T31" fmla="*/ 38 h 74"/>
              <a:gd name="T32" fmla="*/ 36 w 167"/>
              <a:gd name="T33" fmla="*/ 33 h 74"/>
              <a:gd name="T34" fmla="*/ 36 w 167"/>
              <a:gd name="T35" fmla="*/ 31 h 74"/>
              <a:gd name="T36" fmla="*/ 40 w 167"/>
              <a:gd name="T37" fmla="*/ 38 h 74"/>
              <a:gd name="T38" fmla="*/ 44 w 167"/>
              <a:gd name="T39" fmla="*/ 40 h 74"/>
              <a:gd name="T40" fmla="*/ 55 w 167"/>
              <a:gd name="T41" fmla="*/ 42 h 74"/>
              <a:gd name="T42" fmla="*/ 53 w 167"/>
              <a:gd name="T43" fmla="*/ 46 h 74"/>
              <a:gd name="T44" fmla="*/ 46 w 167"/>
              <a:gd name="T45" fmla="*/ 48 h 74"/>
              <a:gd name="T46" fmla="*/ 44 w 167"/>
              <a:gd name="T47" fmla="*/ 50 h 74"/>
              <a:gd name="T48" fmla="*/ 38 w 167"/>
              <a:gd name="T49" fmla="*/ 55 h 74"/>
              <a:gd name="T50" fmla="*/ 34 w 167"/>
              <a:gd name="T51" fmla="*/ 55 h 74"/>
              <a:gd name="T52" fmla="*/ 25 w 167"/>
              <a:gd name="T53" fmla="*/ 55 h 74"/>
              <a:gd name="T54" fmla="*/ 19 w 167"/>
              <a:gd name="T55" fmla="*/ 59 h 74"/>
              <a:gd name="T56" fmla="*/ 4 w 167"/>
              <a:gd name="T57" fmla="*/ 57 h 74"/>
              <a:gd name="T58" fmla="*/ 2 w 167"/>
              <a:gd name="T59" fmla="*/ 59 h 74"/>
              <a:gd name="T60" fmla="*/ 2 w 167"/>
              <a:gd name="T61" fmla="*/ 67 h 74"/>
              <a:gd name="T62" fmla="*/ 12 w 167"/>
              <a:gd name="T63" fmla="*/ 67 h 74"/>
              <a:gd name="T64" fmla="*/ 21 w 167"/>
              <a:gd name="T65" fmla="*/ 67 h 74"/>
              <a:gd name="T66" fmla="*/ 29 w 167"/>
              <a:gd name="T67" fmla="*/ 67 h 74"/>
              <a:gd name="T68" fmla="*/ 34 w 167"/>
              <a:gd name="T69" fmla="*/ 67 h 74"/>
              <a:gd name="T70" fmla="*/ 38 w 167"/>
              <a:gd name="T71" fmla="*/ 72 h 74"/>
              <a:gd name="T72" fmla="*/ 44 w 167"/>
              <a:gd name="T73" fmla="*/ 72 h 74"/>
              <a:gd name="T74" fmla="*/ 55 w 167"/>
              <a:gd name="T75" fmla="*/ 69 h 74"/>
              <a:gd name="T76" fmla="*/ 65 w 167"/>
              <a:gd name="T77" fmla="*/ 69 h 74"/>
              <a:gd name="T78" fmla="*/ 69 w 167"/>
              <a:gd name="T79" fmla="*/ 63 h 74"/>
              <a:gd name="T80" fmla="*/ 74 w 167"/>
              <a:gd name="T81" fmla="*/ 57 h 74"/>
              <a:gd name="T82" fmla="*/ 84 w 167"/>
              <a:gd name="T83" fmla="*/ 52 h 74"/>
              <a:gd name="T84" fmla="*/ 91 w 167"/>
              <a:gd name="T85" fmla="*/ 50 h 74"/>
              <a:gd name="T86" fmla="*/ 101 w 167"/>
              <a:gd name="T87" fmla="*/ 52 h 74"/>
              <a:gd name="T88" fmla="*/ 107 w 167"/>
              <a:gd name="T89" fmla="*/ 52 h 74"/>
              <a:gd name="T90" fmla="*/ 114 w 167"/>
              <a:gd name="T91" fmla="*/ 44 h 74"/>
              <a:gd name="T92" fmla="*/ 129 w 167"/>
              <a:gd name="T93" fmla="*/ 40 h 74"/>
              <a:gd name="T94" fmla="*/ 139 w 167"/>
              <a:gd name="T95" fmla="*/ 33 h 74"/>
              <a:gd name="T96" fmla="*/ 160 w 167"/>
              <a:gd name="T97" fmla="*/ 25 h 74"/>
              <a:gd name="T98" fmla="*/ 21 w 167"/>
              <a:gd name="T99" fmla="*/ 63 h 74"/>
              <a:gd name="T100" fmla="*/ 21 w 167"/>
              <a:gd name="T101" fmla="*/ 61 h 74"/>
              <a:gd name="T102" fmla="*/ 27 w 167"/>
              <a:gd name="T103" fmla="*/ 61 h 74"/>
              <a:gd name="T104" fmla="*/ 25 w 167"/>
              <a:gd name="T105" fmla="*/ 57 h 74"/>
              <a:gd name="T106" fmla="*/ 29 w 167"/>
              <a:gd name="T107" fmla="*/ 59 h 74"/>
              <a:gd name="T108" fmla="*/ 38 w 167"/>
              <a:gd name="T109" fmla="*/ 59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67" h="74">
                <a:moveTo>
                  <a:pt x="167" y="21"/>
                </a:moveTo>
                <a:lnTo>
                  <a:pt x="167" y="19"/>
                </a:lnTo>
                <a:lnTo>
                  <a:pt x="164" y="17"/>
                </a:lnTo>
                <a:lnTo>
                  <a:pt x="162" y="14"/>
                </a:lnTo>
                <a:lnTo>
                  <a:pt x="160" y="14"/>
                </a:lnTo>
                <a:lnTo>
                  <a:pt x="156" y="14"/>
                </a:lnTo>
                <a:lnTo>
                  <a:pt x="156" y="14"/>
                </a:lnTo>
                <a:lnTo>
                  <a:pt x="154" y="12"/>
                </a:lnTo>
                <a:lnTo>
                  <a:pt x="154" y="12"/>
                </a:lnTo>
                <a:lnTo>
                  <a:pt x="152" y="10"/>
                </a:lnTo>
                <a:lnTo>
                  <a:pt x="152" y="10"/>
                </a:lnTo>
                <a:lnTo>
                  <a:pt x="150" y="8"/>
                </a:lnTo>
                <a:lnTo>
                  <a:pt x="150" y="8"/>
                </a:lnTo>
                <a:lnTo>
                  <a:pt x="150" y="8"/>
                </a:lnTo>
                <a:lnTo>
                  <a:pt x="148" y="8"/>
                </a:lnTo>
                <a:lnTo>
                  <a:pt x="145" y="8"/>
                </a:lnTo>
                <a:lnTo>
                  <a:pt x="145" y="8"/>
                </a:lnTo>
                <a:lnTo>
                  <a:pt x="143" y="6"/>
                </a:lnTo>
                <a:lnTo>
                  <a:pt x="141" y="6"/>
                </a:lnTo>
                <a:lnTo>
                  <a:pt x="139" y="6"/>
                </a:lnTo>
                <a:lnTo>
                  <a:pt x="137" y="6"/>
                </a:lnTo>
                <a:lnTo>
                  <a:pt x="133" y="6"/>
                </a:lnTo>
                <a:lnTo>
                  <a:pt x="131" y="6"/>
                </a:lnTo>
                <a:lnTo>
                  <a:pt x="126" y="6"/>
                </a:lnTo>
                <a:lnTo>
                  <a:pt x="124" y="6"/>
                </a:lnTo>
                <a:lnTo>
                  <a:pt x="124" y="6"/>
                </a:lnTo>
                <a:lnTo>
                  <a:pt x="122" y="6"/>
                </a:lnTo>
                <a:lnTo>
                  <a:pt x="120" y="6"/>
                </a:lnTo>
                <a:lnTo>
                  <a:pt x="118" y="4"/>
                </a:lnTo>
                <a:lnTo>
                  <a:pt x="118" y="4"/>
                </a:lnTo>
                <a:lnTo>
                  <a:pt x="116" y="4"/>
                </a:lnTo>
                <a:lnTo>
                  <a:pt x="112" y="6"/>
                </a:lnTo>
                <a:lnTo>
                  <a:pt x="110" y="6"/>
                </a:lnTo>
                <a:lnTo>
                  <a:pt x="105" y="6"/>
                </a:lnTo>
                <a:lnTo>
                  <a:pt x="101" y="6"/>
                </a:lnTo>
                <a:lnTo>
                  <a:pt x="99" y="6"/>
                </a:lnTo>
                <a:lnTo>
                  <a:pt x="99" y="6"/>
                </a:lnTo>
                <a:lnTo>
                  <a:pt x="97" y="6"/>
                </a:lnTo>
                <a:lnTo>
                  <a:pt x="97" y="8"/>
                </a:lnTo>
                <a:lnTo>
                  <a:pt x="93" y="6"/>
                </a:lnTo>
                <a:lnTo>
                  <a:pt x="88" y="6"/>
                </a:lnTo>
                <a:lnTo>
                  <a:pt x="84" y="4"/>
                </a:lnTo>
                <a:lnTo>
                  <a:pt x="82" y="4"/>
                </a:lnTo>
                <a:lnTo>
                  <a:pt x="78" y="0"/>
                </a:lnTo>
                <a:lnTo>
                  <a:pt x="76" y="0"/>
                </a:lnTo>
                <a:lnTo>
                  <a:pt x="74" y="0"/>
                </a:lnTo>
                <a:lnTo>
                  <a:pt x="74" y="0"/>
                </a:lnTo>
                <a:lnTo>
                  <a:pt x="74" y="0"/>
                </a:lnTo>
                <a:lnTo>
                  <a:pt x="72" y="0"/>
                </a:lnTo>
                <a:lnTo>
                  <a:pt x="69" y="2"/>
                </a:lnTo>
                <a:lnTo>
                  <a:pt x="67" y="2"/>
                </a:lnTo>
                <a:lnTo>
                  <a:pt x="65" y="4"/>
                </a:lnTo>
                <a:lnTo>
                  <a:pt x="65" y="4"/>
                </a:lnTo>
                <a:lnTo>
                  <a:pt x="63" y="10"/>
                </a:lnTo>
                <a:lnTo>
                  <a:pt x="63" y="12"/>
                </a:lnTo>
                <a:lnTo>
                  <a:pt x="63" y="14"/>
                </a:lnTo>
                <a:lnTo>
                  <a:pt x="63" y="14"/>
                </a:lnTo>
                <a:lnTo>
                  <a:pt x="61" y="14"/>
                </a:lnTo>
                <a:lnTo>
                  <a:pt x="61" y="12"/>
                </a:lnTo>
                <a:lnTo>
                  <a:pt x="59" y="12"/>
                </a:lnTo>
                <a:lnTo>
                  <a:pt x="55" y="12"/>
                </a:lnTo>
                <a:lnTo>
                  <a:pt x="53" y="10"/>
                </a:lnTo>
                <a:lnTo>
                  <a:pt x="53" y="10"/>
                </a:lnTo>
                <a:lnTo>
                  <a:pt x="50" y="10"/>
                </a:lnTo>
                <a:lnTo>
                  <a:pt x="50" y="10"/>
                </a:lnTo>
                <a:lnTo>
                  <a:pt x="46" y="8"/>
                </a:lnTo>
                <a:lnTo>
                  <a:pt x="44" y="8"/>
                </a:lnTo>
                <a:lnTo>
                  <a:pt x="38" y="8"/>
                </a:lnTo>
                <a:lnTo>
                  <a:pt x="38" y="8"/>
                </a:lnTo>
                <a:lnTo>
                  <a:pt x="38" y="8"/>
                </a:lnTo>
                <a:lnTo>
                  <a:pt x="36" y="8"/>
                </a:lnTo>
                <a:lnTo>
                  <a:pt x="34" y="8"/>
                </a:lnTo>
                <a:lnTo>
                  <a:pt x="31" y="8"/>
                </a:lnTo>
                <a:lnTo>
                  <a:pt x="29" y="8"/>
                </a:lnTo>
                <a:lnTo>
                  <a:pt x="29" y="10"/>
                </a:lnTo>
                <a:lnTo>
                  <a:pt x="27" y="12"/>
                </a:lnTo>
                <a:lnTo>
                  <a:pt x="27" y="12"/>
                </a:lnTo>
                <a:lnTo>
                  <a:pt x="25" y="14"/>
                </a:lnTo>
                <a:lnTo>
                  <a:pt x="25" y="14"/>
                </a:lnTo>
                <a:lnTo>
                  <a:pt x="25" y="17"/>
                </a:lnTo>
                <a:lnTo>
                  <a:pt x="25" y="17"/>
                </a:lnTo>
                <a:lnTo>
                  <a:pt x="25" y="19"/>
                </a:lnTo>
                <a:lnTo>
                  <a:pt x="25" y="17"/>
                </a:lnTo>
                <a:lnTo>
                  <a:pt x="27" y="17"/>
                </a:lnTo>
                <a:lnTo>
                  <a:pt x="27" y="19"/>
                </a:lnTo>
                <a:lnTo>
                  <a:pt x="29" y="19"/>
                </a:lnTo>
                <a:lnTo>
                  <a:pt x="29" y="19"/>
                </a:lnTo>
                <a:lnTo>
                  <a:pt x="29" y="19"/>
                </a:lnTo>
                <a:lnTo>
                  <a:pt x="27" y="21"/>
                </a:lnTo>
                <a:lnTo>
                  <a:pt x="25" y="21"/>
                </a:lnTo>
                <a:lnTo>
                  <a:pt x="23" y="21"/>
                </a:lnTo>
                <a:lnTo>
                  <a:pt x="23" y="23"/>
                </a:lnTo>
                <a:lnTo>
                  <a:pt x="23" y="23"/>
                </a:lnTo>
                <a:lnTo>
                  <a:pt x="21" y="25"/>
                </a:lnTo>
                <a:lnTo>
                  <a:pt x="21" y="25"/>
                </a:lnTo>
                <a:lnTo>
                  <a:pt x="19" y="25"/>
                </a:lnTo>
                <a:lnTo>
                  <a:pt x="17" y="27"/>
                </a:lnTo>
                <a:lnTo>
                  <a:pt x="12" y="29"/>
                </a:lnTo>
                <a:lnTo>
                  <a:pt x="12" y="31"/>
                </a:lnTo>
                <a:lnTo>
                  <a:pt x="15" y="31"/>
                </a:lnTo>
                <a:lnTo>
                  <a:pt x="15" y="31"/>
                </a:lnTo>
                <a:lnTo>
                  <a:pt x="17" y="31"/>
                </a:lnTo>
                <a:lnTo>
                  <a:pt x="19" y="33"/>
                </a:lnTo>
                <a:lnTo>
                  <a:pt x="21" y="31"/>
                </a:lnTo>
                <a:lnTo>
                  <a:pt x="21" y="31"/>
                </a:lnTo>
                <a:lnTo>
                  <a:pt x="21" y="33"/>
                </a:lnTo>
                <a:lnTo>
                  <a:pt x="23" y="36"/>
                </a:lnTo>
                <a:lnTo>
                  <a:pt x="23" y="36"/>
                </a:lnTo>
                <a:lnTo>
                  <a:pt x="25" y="38"/>
                </a:lnTo>
                <a:lnTo>
                  <a:pt x="27" y="38"/>
                </a:lnTo>
                <a:lnTo>
                  <a:pt x="27" y="38"/>
                </a:lnTo>
                <a:lnTo>
                  <a:pt x="29" y="38"/>
                </a:lnTo>
                <a:lnTo>
                  <a:pt x="31" y="38"/>
                </a:lnTo>
                <a:lnTo>
                  <a:pt x="31" y="38"/>
                </a:lnTo>
                <a:lnTo>
                  <a:pt x="31" y="38"/>
                </a:lnTo>
                <a:lnTo>
                  <a:pt x="31" y="33"/>
                </a:lnTo>
                <a:lnTo>
                  <a:pt x="34" y="36"/>
                </a:lnTo>
                <a:lnTo>
                  <a:pt x="34" y="36"/>
                </a:lnTo>
                <a:lnTo>
                  <a:pt x="36" y="33"/>
                </a:lnTo>
                <a:lnTo>
                  <a:pt x="36" y="33"/>
                </a:lnTo>
                <a:lnTo>
                  <a:pt x="36" y="33"/>
                </a:lnTo>
                <a:lnTo>
                  <a:pt x="36" y="31"/>
                </a:lnTo>
                <a:lnTo>
                  <a:pt x="36" y="31"/>
                </a:lnTo>
                <a:lnTo>
                  <a:pt x="36" y="31"/>
                </a:lnTo>
                <a:lnTo>
                  <a:pt x="36" y="31"/>
                </a:lnTo>
                <a:lnTo>
                  <a:pt x="36" y="31"/>
                </a:lnTo>
                <a:lnTo>
                  <a:pt x="36" y="31"/>
                </a:lnTo>
                <a:lnTo>
                  <a:pt x="38" y="33"/>
                </a:lnTo>
                <a:lnTo>
                  <a:pt x="38" y="33"/>
                </a:lnTo>
                <a:lnTo>
                  <a:pt x="38" y="33"/>
                </a:lnTo>
                <a:lnTo>
                  <a:pt x="40" y="36"/>
                </a:lnTo>
                <a:lnTo>
                  <a:pt x="40" y="38"/>
                </a:lnTo>
                <a:lnTo>
                  <a:pt x="40" y="38"/>
                </a:lnTo>
                <a:lnTo>
                  <a:pt x="42" y="38"/>
                </a:lnTo>
                <a:lnTo>
                  <a:pt x="42" y="38"/>
                </a:lnTo>
                <a:lnTo>
                  <a:pt x="44" y="38"/>
                </a:lnTo>
                <a:lnTo>
                  <a:pt x="44" y="38"/>
                </a:lnTo>
                <a:lnTo>
                  <a:pt x="44" y="40"/>
                </a:lnTo>
                <a:lnTo>
                  <a:pt x="44" y="40"/>
                </a:lnTo>
                <a:lnTo>
                  <a:pt x="44" y="40"/>
                </a:lnTo>
                <a:lnTo>
                  <a:pt x="46" y="40"/>
                </a:lnTo>
                <a:lnTo>
                  <a:pt x="46" y="40"/>
                </a:lnTo>
                <a:lnTo>
                  <a:pt x="48" y="40"/>
                </a:lnTo>
                <a:lnTo>
                  <a:pt x="48" y="40"/>
                </a:lnTo>
                <a:lnTo>
                  <a:pt x="50" y="42"/>
                </a:lnTo>
                <a:lnTo>
                  <a:pt x="50" y="42"/>
                </a:lnTo>
                <a:lnTo>
                  <a:pt x="55" y="42"/>
                </a:lnTo>
                <a:lnTo>
                  <a:pt x="55" y="44"/>
                </a:lnTo>
                <a:lnTo>
                  <a:pt x="55" y="44"/>
                </a:lnTo>
                <a:lnTo>
                  <a:pt x="57" y="42"/>
                </a:lnTo>
                <a:lnTo>
                  <a:pt x="59" y="44"/>
                </a:lnTo>
                <a:lnTo>
                  <a:pt x="59" y="44"/>
                </a:lnTo>
                <a:lnTo>
                  <a:pt x="59" y="44"/>
                </a:lnTo>
                <a:lnTo>
                  <a:pt x="53" y="46"/>
                </a:lnTo>
                <a:lnTo>
                  <a:pt x="53" y="48"/>
                </a:lnTo>
                <a:lnTo>
                  <a:pt x="53" y="48"/>
                </a:lnTo>
                <a:lnTo>
                  <a:pt x="50" y="48"/>
                </a:lnTo>
                <a:lnTo>
                  <a:pt x="50" y="48"/>
                </a:lnTo>
                <a:lnTo>
                  <a:pt x="48" y="48"/>
                </a:lnTo>
                <a:lnTo>
                  <a:pt x="46" y="48"/>
                </a:lnTo>
                <a:lnTo>
                  <a:pt x="46" y="48"/>
                </a:lnTo>
                <a:lnTo>
                  <a:pt x="46" y="48"/>
                </a:lnTo>
                <a:lnTo>
                  <a:pt x="48" y="50"/>
                </a:lnTo>
                <a:lnTo>
                  <a:pt x="46" y="50"/>
                </a:lnTo>
                <a:lnTo>
                  <a:pt x="46" y="50"/>
                </a:lnTo>
                <a:lnTo>
                  <a:pt x="44" y="50"/>
                </a:lnTo>
                <a:lnTo>
                  <a:pt x="44" y="50"/>
                </a:lnTo>
                <a:lnTo>
                  <a:pt x="44" y="50"/>
                </a:lnTo>
                <a:lnTo>
                  <a:pt x="44" y="50"/>
                </a:lnTo>
                <a:lnTo>
                  <a:pt x="44" y="50"/>
                </a:lnTo>
                <a:lnTo>
                  <a:pt x="42" y="52"/>
                </a:lnTo>
                <a:lnTo>
                  <a:pt x="40" y="52"/>
                </a:lnTo>
                <a:lnTo>
                  <a:pt x="40" y="55"/>
                </a:lnTo>
                <a:lnTo>
                  <a:pt x="40" y="55"/>
                </a:lnTo>
                <a:lnTo>
                  <a:pt x="38" y="55"/>
                </a:lnTo>
                <a:lnTo>
                  <a:pt x="38" y="55"/>
                </a:lnTo>
                <a:lnTo>
                  <a:pt x="36" y="57"/>
                </a:lnTo>
                <a:lnTo>
                  <a:pt x="36" y="55"/>
                </a:lnTo>
                <a:lnTo>
                  <a:pt x="36" y="55"/>
                </a:lnTo>
                <a:lnTo>
                  <a:pt x="36" y="55"/>
                </a:lnTo>
                <a:lnTo>
                  <a:pt x="36" y="55"/>
                </a:lnTo>
                <a:lnTo>
                  <a:pt x="34" y="55"/>
                </a:lnTo>
                <a:lnTo>
                  <a:pt x="34" y="55"/>
                </a:lnTo>
                <a:lnTo>
                  <a:pt x="31" y="52"/>
                </a:lnTo>
                <a:lnTo>
                  <a:pt x="31" y="52"/>
                </a:lnTo>
                <a:lnTo>
                  <a:pt x="27" y="55"/>
                </a:lnTo>
                <a:lnTo>
                  <a:pt x="25" y="55"/>
                </a:lnTo>
                <a:lnTo>
                  <a:pt x="25" y="55"/>
                </a:lnTo>
                <a:lnTo>
                  <a:pt x="25" y="55"/>
                </a:lnTo>
                <a:lnTo>
                  <a:pt x="25" y="55"/>
                </a:lnTo>
                <a:lnTo>
                  <a:pt x="23" y="57"/>
                </a:lnTo>
                <a:lnTo>
                  <a:pt x="21" y="57"/>
                </a:lnTo>
                <a:lnTo>
                  <a:pt x="21" y="59"/>
                </a:lnTo>
                <a:lnTo>
                  <a:pt x="19" y="59"/>
                </a:lnTo>
                <a:lnTo>
                  <a:pt x="19" y="59"/>
                </a:lnTo>
                <a:lnTo>
                  <a:pt x="19" y="59"/>
                </a:lnTo>
                <a:lnTo>
                  <a:pt x="17" y="57"/>
                </a:lnTo>
                <a:lnTo>
                  <a:pt x="17" y="57"/>
                </a:lnTo>
                <a:lnTo>
                  <a:pt x="15" y="57"/>
                </a:lnTo>
                <a:lnTo>
                  <a:pt x="12" y="55"/>
                </a:lnTo>
                <a:lnTo>
                  <a:pt x="10" y="55"/>
                </a:lnTo>
                <a:lnTo>
                  <a:pt x="6" y="55"/>
                </a:lnTo>
                <a:lnTo>
                  <a:pt x="4" y="57"/>
                </a:lnTo>
                <a:lnTo>
                  <a:pt x="4" y="57"/>
                </a:lnTo>
                <a:lnTo>
                  <a:pt x="2" y="59"/>
                </a:lnTo>
                <a:lnTo>
                  <a:pt x="2" y="59"/>
                </a:lnTo>
                <a:lnTo>
                  <a:pt x="2" y="59"/>
                </a:lnTo>
                <a:lnTo>
                  <a:pt x="2" y="61"/>
                </a:lnTo>
                <a:lnTo>
                  <a:pt x="2" y="61"/>
                </a:lnTo>
                <a:lnTo>
                  <a:pt x="2" y="59"/>
                </a:lnTo>
                <a:lnTo>
                  <a:pt x="0" y="59"/>
                </a:lnTo>
                <a:lnTo>
                  <a:pt x="0" y="61"/>
                </a:lnTo>
                <a:lnTo>
                  <a:pt x="0" y="61"/>
                </a:lnTo>
                <a:lnTo>
                  <a:pt x="0" y="63"/>
                </a:lnTo>
                <a:lnTo>
                  <a:pt x="0" y="65"/>
                </a:lnTo>
                <a:lnTo>
                  <a:pt x="0" y="67"/>
                </a:lnTo>
                <a:lnTo>
                  <a:pt x="2" y="67"/>
                </a:lnTo>
                <a:lnTo>
                  <a:pt x="2" y="67"/>
                </a:lnTo>
                <a:lnTo>
                  <a:pt x="4" y="65"/>
                </a:lnTo>
                <a:lnTo>
                  <a:pt x="6" y="65"/>
                </a:lnTo>
                <a:lnTo>
                  <a:pt x="8" y="67"/>
                </a:lnTo>
                <a:lnTo>
                  <a:pt x="10" y="67"/>
                </a:lnTo>
                <a:lnTo>
                  <a:pt x="12" y="67"/>
                </a:lnTo>
                <a:lnTo>
                  <a:pt x="12" y="67"/>
                </a:lnTo>
                <a:lnTo>
                  <a:pt x="12" y="65"/>
                </a:lnTo>
                <a:lnTo>
                  <a:pt x="15" y="65"/>
                </a:lnTo>
                <a:lnTo>
                  <a:pt x="15" y="67"/>
                </a:lnTo>
                <a:lnTo>
                  <a:pt x="17" y="65"/>
                </a:lnTo>
                <a:lnTo>
                  <a:pt x="19" y="65"/>
                </a:lnTo>
                <a:lnTo>
                  <a:pt x="19" y="65"/>
                </a:lnTo>
                <a:lnTo>
                  <a:pt x="21" y="67"/>
                </a:lnTo>
                <a:lnTo>
                  <a:pt x="21" y="67"/>
                </a:lnTo>
                <a:lnTo>
                  <a:pt x="21" y="69"/>
                </a:lnTo>
                <a:lnTo>
                  <a:pt x="23" y="69"/>
                </a:lnTo>
                <a:lnTo>
                  <a:pt x="25" y="69"/>
                </a:lnTo>
                <a:lnTo>
                  <a:pt x="27" y="67"/>
                </a:lnTo>
                <a:lnTo>
                  <a:pt x="27" y="67"/>
                </a:lnTo>
                <a:lnTo>
                  <a:pt x="29" y="67"/>
                </a:lnTo>
                <a:lnTo>
                  <a:pt x="29" y="67"/>
                </a:lnTo>
                <a:lnTo>
                  <a:pt x="31" y="65"/>
                </a:lnTo>
                <a:lnTo>
                  <a:pt x="31" y="65"/>
                </a:lnTo>
                <a:lnTo>
                  <a:pt x="34" y="65"/>
                </a:lnTo>
                <a:lnTo>
                  <a:pt x="34" y="65"/>
                </a:lnTo>
                <a:lnTo>
                  <a:pt x="34" y="67"/>
                </a:lnTo>
                <a:lnTo>
                  <a:pt x="34" y="67"/>
                </a:lnTo>
                <a:lnTo>
                  <a:pt x="34" y="67"/>
                </a:lnTo>
                <a:lnTo>
                  <a:pt x="34" y="67"/>
                </a:lnTo>
                <a:lnTo>
                  <a:pt x="36" y="69"/>
                </a:lnTo>
                <a:lnTo>
                  <a:pt x="38" y="69"/>
                </a:lnTo>
                <a:lnTo>
                  <a:pt x="38" y="69"/>
                </a:lnTo>
                <a:lnTo>
                  <a:pt x="38" y="72"/>
                </a:lnTo>
                <a:lnTo>
                  <a:pt x="38" y="72"/>
                </a:lnTo>
                <a:lnTo>
                  <a:pt x="38" y="72"/>
                </a:lnTo>
                <a:lnTo>
                  <a:pt x="42" y="69"/>
                </a:lnTo>
                <a:lnTo>
                  <a:pt x="42" y="69"/>
                </a:lnTo>
                <a:lnTo>
                  <a:pt x="42" y="72"/>
                </a:lnTo>
                <a:lnTo>
                  <a:pt x="44" y="72"/>
                </a:lnTo>
                <a:lnTo>
                  <a:pt x="44" y="74"/>
                </a:lnTo>
                <a:lnTo>
                  <a:pt x="44" y="72"/>
                </a:lnTo>
                <a:lnTo>
                  <a:pt x="46" y="72"/>
                </a:lnTo>
                <a:lnTo>
                  <a:pt x="46" y="69"/>
                </a:lnTo>
                <a:lnTo>
                  <a:pt x="48" y="69"/>
                </a:lnTo>
                <a:lnTo>
                  <a:pt x="50" y="69"/>
                </a:lnTo>
                <a:lnTo>
                  <a:pt x="50" y="69"/>
                </a:lnTo>
                <a:lnTo>
                  <a:pt x="55" y="69"/>
                </a:lnTo>
                <a:lnTo>
                  <a:pt x="55" y="69"/>
                </a:lnTo>
                <a:lnTo>
                  <a:pt x="59" y="69"/>
                </a:lnTo>
                <a:lnTo>
                  <a:pt x="61" y="69"/>
                </a:lnTo>
                <a:lnTo>
                  <a:pt x="61" y="69"/>
                </a:lnTo>
                <a:lnTo>
                  <a:pt x="63" y="69"/>
                </a:lnTo>
                <a:lnTo>
                  <a:pt x="63" y="67"/>
                </a:lnTo>
                <a:lnTo>
                  <a:pt x="65" y="67"/>
                </a:lnTo>
                <a:lnTo>
                  <a:pt x="65" y="69"/>
                </a:lnTo>
                <a:lnTo>
                  <a:pt x="67" y="67"/>
                </a:lnTo>
                <a:lnTo>
                  <a:pt x="69" y="67"/>
                </a:lnTo>
                <a:lnTo>
                  <a:pt x="69" y="67"/>
                </a:lnTo>
                <a:lnTo>
                  <a:pt x="69" y="65"/>
                </a:lnTo>
                <a:lnTo>
                  <a:pt x="69" y="65"/>
                </a:lnTo>
                <a:lnTo>
                  <a:pt x="69" y="63"/>
                </a:lnTo>
                <a:lnTo>
                  <a:pt x="69" y="63"/>
                </a:lnTo>
                <a:lnTo>
                  <a:pt x="69" y="63"/>
                </a:lnTo>
                <a:lnTo>
                  <a:pt x="69" y="61"/>
                </a:lnTo>
                <a:lnTo>
                  <a:pt x="69" y="61"/>
                </a:lnTo>
                <a:lnTo>
                  <a:pt x="72" y="59"/>
                </a:lnTo>
                <a:lnTo>
                  <a:pt x="72" y="57"/>
                </a:lnTo>
                <a:lnTo>
                  <a:pt x="72" y="57"/>
                </a:lnTo>
                <a:lnTo>
                  <a:pt x="74" y="57"/>
                </a:lnTo>
                <a:lnTo>
                  <a:pt x="76" y="57"/>
                </a:lnTo>
                <a:lnTo>
                  <a:pt x="78" y="57"/>
                </a:lnTo>
                <a:lnTo>
                  <a:pt x="80" y="55"/>
                </a:lnTo>
                <a:lnTo>
                  <a:pt x="82" y="52"/>
                </a:lnTo>
                <a:lnTo>
                  <a:pt x="84" y="52"/>
                </a:lnTo>
                <a:lnTo>
                  <a:pt x="84" y="52"/>
                </a:lnTo>
                <a:lnTo>
                  <a:pt x="84" y="52"/>
                </a:lnTo>
                <a:lnTo>
                  <a:pt x="84" y="50"/>
                </a:lnTo>
                <a:lnTo>
                  <a:pt x="84" y="50"/>
                </a:lnTo>
                <a:lnTo>
                  <a:pt x="84" y="50"/>
                </a:lnTo>
                <a:lnTo>
                  <a:pt x="84" y="50"/>
                </a:lnTo>
                <a:lnTo>
                  <a:pt x="86" y="50"/>
                </a:lnTo>
                <a:lnTo>
                  <a:pt x="88" y="50"/>
                </a:lnTo>
                <a:lnTo>
                  <a:pt x="91" y="50"/>
                </a:lnTo>
                <a:lnTo>
                  <a:pt x="95" y="46"/>
                </a:lnTo>
                <a:lnTo>
                  <a:pt x="95" y="48"/>
                </a:lnTo>
                <a:lnTo>
                  <a:pt x="95" y="48"/>
                </a:lnTo>
                <a:lnTo>
                  <a:pt x="97" y="48"/>
                </a:lnTo>
                <a:lnTo>
                  <a:pt x="97" y="52"/>
                </a:lnTo>
                <a:lnTo>
                  <a:pt x="97" y="52"/>
                </a:lnTo>
                <a:lnTo>
                  <a:pt x="101" y="52"/>
                </a:lnTo>
                <a:lnTo>
                  <a:pt x="103" y="52"/>
                </a:lnTo>
                <a:lnTo>
                  <a:pt x="103" y="52"/>
                </a:lnTo>
                <a:lnTo>
                  <a:pt x="105" y="52"/>
                </a:lnTo>
                <a:lnTo>
                  <a:pt x="105" y="50"/>
                </a:lnTo>
                <a:lnTo>
                  <a:pt x="105" y="50"/>
                </a:lnTo>
                <a:lnTo>
                  <a:pt x="107" y="52"/>
                </a:lnTo>
                <a:lnTo>
                  <a:pt x="107" y="52"/>
                </a:lnTo>
                <a:lnTo>
                  <a:pt x="110" y="50"/>
                </a:lnTo>
                <a:lnTo>
                  <a:pt x="110" y="48"/>
                </a:lnTo>
                <a:lnTo>
                  <a:pt x="112" y="48"/>
                </a:lnTo>
                <a:lnTo>
                  <a:pt x="112" y="46"/>
                </a:lnTo>
                <a:lnTo>
                  <a:pt x="112" y="46"/>
                </a:lnTo>
                <a:lnTo>
                  <a:pt x="112" y="44"/>
                </a:lnTo>
                <a:lnTo>
                  <a:pt x="114" y="44"/>
                </a:lnTo>
                <a:lnTo>
                  <a:pt x="114" y="40"/>
                </a:lnTo>
                <a:lnTo>
                  <a:pt x="116" y="40"/>
                </a:lnTo>
                <a:lnTo>
                  <a:pt x="118" y="40"/>
                </a:lnTo>
                <a:lnTo>
                  <a:pt x="120" y="40"/>
                </a:lnTo>
                <a:lnTo>
                  <a:pt x="122" y="40"/>
                </a:lnTo>
                <a:lnTo>
                  <a:pt x="126" y="40"/>
                </a:lnTo>
                <a:lnTo>
                  <a:pt x="129" y="40"/>
                </a:lnTo>
                <a:lnTo>
                  <a:pt x="131" y="40"/>
                </a:lnTo>
                <a:lnTo>
                  <a:pt x="133" y="40"/>
                </a:lnTo>
                <a:lnTo>
                  <a:pt x="135" y="40"/>
                </a:lnTo>
                <a:lnTo>
                  <a:pt x="137" y="36"/>
                </a:lnTo>
                <a:lnTo>
                  <a:pt x="137" y="36"/>
                </a:lnTo>
                <a:lnTo>
                  <a:pt x="139" y="33"/>
                </a:lnTo>
                <a:lnTo>
                  <a:pt x="139" y="33"/>
                </a:lnTo>
                <a:lnTo>
                  <a:pt x="141" y="31"/>
                </a:lnTo>
                <a:lnTo>
                  <a:pt x="143" y="29"/>
                </a:lnTo>
                <a:lnTo>
                  <a:pt x="150" y="27"/>
                </a:lnTo>
                <a:lnTo>
                  <a:pt x="152" y="27"/>
                </a:lnTo>
                <a:lnTo>
                  <a:pt x="154" y="27"/>
                </a:lnTo>
                <a:lnTo>
                  <a:pt x="156" y="25"/>
                </a:lnTo>
                <a:lnTo>
                  <a:pt x="160" y="25"/>
                </a:lnTo>
                <a:lnTo>
                  <a:pt x="160" y="23"/>
                </a:lnTo>
                <a:lnTo>
                  <a:pt x="162" y="23"/>
                </a:lnTo>
                <a:lnTo>
                  <a:pt x="167" y="21"/>
                </a:lnTo>
                <a:lnTo>
                  <a:pt x="167" y="21"/>
                </a:lnTo>
                <a:lnTo>
                  <a:pt x="167" y="21"/>
                </a:lnTo>
                <a:lnTo>
                  <a:pt x="167" y="21"/>
                </a:lnTo>
                <a:close/>
                <a:moveTo>
                  <a:pt x="21" y="63"/>
                </a:moveTo>
                <a:lnTo>
                  <a:pt x="19" y="63"/>
                </a:lnTo>
                <a:lnTo>
                  <a:pt x="19" y="61"/>
                </a:lnTo>
                <a:lnTo>
                  <a:pt x="19" y="61"/>
                </a:lnTo>
                <a:lnTo>
                  <a:pt x="19" y="61"/>
                </a:lnTo>
                <a:lnTo>
                  <a:pt x="19" y="61"/>
                </a:lnTo>
                <a:lnTo>
                  <a:pt x="19" y="61"/>
                </a:lnTo>
                <a:lnTo>
                  <a:pt x="21" y="61"/>
                </a:lnTo>
                <a:lnTo>
                  <a:pt x="21" y="61"/>
                </a:lnTo>
                <a:lnTo>
                  <a:pt x="21" y="61"/>
                </a:lnTo>
                <a:lnTo>
                  <a:pt x="21" y="63"/>
                </a:lnTo>
                <a:close/>
                <a:moveTo>
                  <a:pt x="29" y="61"/>
                </a:moveTo>
                <a:lnTo>
                  <a:pt x="29" y="61"/>
                </a:lnTo>
                <a:lnTo>
                  <a:pt x="29" y="61"/>
                </a:lnTo>
                <a:lnTo>
                  <a:pt x="27" y="61"/>
                </a:lnTo>
                <a:lnTo>
                  <a:pt x="25" y="61"/>
                </a:lnTo>
                <a:lnTo>
                  <a:pt x="27" y="59"/>
                </a:lnTo>
                <a:lnTo>
                  <a:pt x="27" y="59"/>
                </a:lnTo>
                <a:lnTo>
                  <a:pt x="27" y="59"/>
                </a:lnTo>
                <a:lnTo>
                  <a:pt x="25" y="59"/>
                </a:lnTo>
                <a:lnTo>
                  <a:pt x="25" y="59"/>
                </a:lnTo>
                <a:lnTo>
                  <a:pt x="25" y="57"/>
                </a:lnTo>
                <a:lnTo>
                  <a:pt x="25" y="57"/>
                </a:lnTo>
                <a:lnTo>
                  <a:pt x="25" y="57"/>
                </a:lnTo>
                <a:lnTo>
                  <a:pt x="27" y="57"/>
                </a:lnTo>
                <a:lnTo>
                  <a:pt x="27" y="57"/>
                </a:lnTo>
                <a:lnTo>
                  <a:pt x="27" y="57"/>
                </a:lnTo>
                <a:lnTo>
                  <a:pt x="29" y="57"/>
                </a:lnTo>
                <a:lnTo>
                  <a:pt x="29" y="59"/>
                </a:lnTo>
                <a:lnTo>
                  <a:pt x="29" y="61"/>
                </a:lnTo>
                <a:close/>
                <a:moveTo>
                  <a:pt x="38" y="59"/>
                </a:moveTo>
                <a:lnTo>
                  <a:pt x="38" y="61"/>
                </a:lnTo>
                <a:lnTo>
                  <a:pt x="36" y="61"/>
                </a:lnTo>
                <a:lnTo>
                  <a:pt x="36" y="59"/>
                </a:lnTo>
                <a:lnTo>
                  <a:pt x="36" y="59"/>
                </a:lnTo>
                <a:lnTo>
                  <a:pt x="38" y="59"/>
                </a:lnTo>
                <a:lnTo>
                  <a:pt x="38" y="59"/>
                </a:lnTo>
                <a:lnTo>
                  <a:pt x="38" y="59"/>
                </a:lnTo>
                <a:lnTo>
                  <a:pt x="38" y="59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36" name="Freeform 537"/>
          <p:cNvSpPr>
            <a:spLocks noEditPoints="1"/>
          </p:cNvSpPr>
          <p:nvPr/>
        </p:nvSpPr>
        <p:spPr bwMode="auto">
          <a:xfrm>
            <a:off x="5206999" y="4221163"/>
            <a:ext cx="192088" cy="244475"/>
          </a:xfrm>
          <a:custGeom>
            <a:avLst/>
            <a:gdLst>
              <a:gd name="T0" fmla="*/ 110 w 121"/>
              <a:gd name="T1" fmla="*/ 116 h 154"/>
              <a:gd name="T2" fmla="*/ 119 w 121"/>
              <a:gd name="T3" fmla="*/ 23 h 154"/>
              <a:gd name="T4" fmla="*/ 110 w 121"/>
              <a:gd name="T5" fmla="*/ 23 h 154"/>
              <a:gd name="T6" fmla="*/ 100 w 121"/>
              <a:gd name="T7" fmla="*/ 19 h 154"/>
              <a:gd name="T8" fmla="*/ 87 w 121"/>
              <a:gd name="T9" fmla="*/ 29 h 154"/>
              <a:gd name="T10" fmla="*/ 76 w 121"/>
              <a:gd name="T11" fmla="*/ 29 h 154"/>
              <a:gd name="T12" fmla="*/ 64 w 121"/>
              <a:gd name="T13" fmla="*/ 27 h 154"/>
              <a:gd name="T14" fmla="*/ 49 w 121"/>
              <a:gd name="T15" fmla="*/ 19 h 154"/>
              <a:gd name="T16" fmla="*/ 36 w 121"/>
              <a:gd name="T17" fmla="*/ 17 h 154"/>
              <a:gd name="T18" fmla="*/ 28 w 121"/>
              <a:gd name="T19" fmla="*/ 12 h 154"/>
              <a:gd name="T20" fmla="*/ 28 w 121"/>
              <a:gd name="T21" fmla="*/ 4 h 154"/>
              <a:gd name="T22" fmla="*/ 22 w 121"/>
              <a:gd name="T23" fmla="*/ 2 h 154"/>
              <a:gd name="T24" fmla="*/ 19 w 121"/>
              <a:gd name="T25" fmla="*/ 0 h 154"/>
              <a:gd name="T26" fmla="*/ 3 w 121"/>
              <a:gd name="T27" fmla="*/ 17 h 154"/>
              <a:gd name="T28" fmla="*/ 3 w 121"/>
              <a:gd name="T29" fmla="*/ 25 h 154"/>
              <a:gd name="T30" fmla="*/ 7 w 121"/>
              <a:gd name="T31" fmla="*/ 31 h 154"/>
              <a:gd name="T32" fmla="*/ 11 w 121"/>
              <a:gd name="T33" fmla="*/ 40 h 154"/>
              <a:gd name="T34" fmla="*/ 13 w 121"/>
              <a:gd name="T35" fmla="*/ 44 h 154"/>
              <a:gd name="T36" fmla="*/ 15 w 121"/>
              <a:gd name="T37" fmla="*/ 55 h 154"/>
              <a:gd name="T38" fmla="*/ 15 w 121"/>
              <a:gd name="T39" fmla="*/ 59 h 154"/>
              <a:gd name="T40" fmla="*/ 13 w 121"/>
              <a:gd name="T41" fmla="*/ 65 h 154"/>
              <a:gd name="T42" fmla="*/ 9 w 121"/>
              <a:gd name="T43" fmla="*/ 67 h 154"/>
              <a:gd name="T44" fmla="*/ 3 w 121"/>
              <a:gd name="T45" fmla="*/ 74 h 154"/>
              <a:gd name="T46" fmla="*/ 0 w 121"/>
              <a:gd name="T47" fmla="*/ 80 h 154"/>
              <a:gd name="T48" fmla="*/ 3 w 121"/>
              <a:gd name="T49" fmla="*/ 84 h 154"/>
              <a:gd name="T50" fmla="*/ 5 w 121"/>
              <a:gd name="T51" fmla="*/ 86 h 154"/>
              <a:gd name="T52" fmla="*/ 7 w 121"/>
              <a:gd name="T53" fmla="*/ 86 h 154"/>
              <a:gd name="T54" fmla="*/ 13 w 121"/>
              <a:gd name="T55" fmla="*/ 88 h 154"/>
              <a:gd name="T56" fmla="*/ 9 w 121"/>
              <a:gd name="T57" fmla="*/ 91 h 154"/>
              <a:gd name="T58" fmla="*/ 5 w 121"/>
              <a:gd name="T59" fmla="*/ 91 h 154"/>
              <a:gd name="T60" fmla="*/ 3 w 121"/>
              <a:gd name="T61" fmla="*/ 95 h 154"/>
              <a:gd name="T62" fmla="*/ 3 w 121"/>
              <a:gd name="T63" fmla="*/ 99 h 154"/>
              <a:gd name="T64" fmla="*/ 9 w 121"/>
              <a:gd name="T65" fmla="*/ 103 h 154"/>
              <a:gd name="T66" fmla="*/ 26 w 121"/>
              <a:gd name="T67" fmla="*/ 112 h 154"/>
              <a:gd name="T68" fmla="*/ 43 w 121"/>
              <a:gd name="T69" fmla="*/ 120 h 154"/>
              <a:gd name="T70" fmla="*/ 55 w 121"/>
              <a:gd name="T71" fmla="*/ 129 h 154"/>
              <a:gd name="T72" fmla="*/ 55 w 121"/>
              <a:gd name="T73" fmla="*/ 135 h 154"/>
              <a:gd name="T74" fmla="*/ 57 w 121"/>
              <a:gd name="T75" fmla="*/ 137 h 154"/>
              <a:gd name="T76" fmla="*/ 62 w 121"/>
              <a:gd name="T77" fmla="*/ 141 h 154"/>
              <a:gd name="T78" fmla="*/ 74 w 121"/>
              <a:gd name="T79" fmla="*/ 150 h 154"/>
              <a:gd name="T80" fmla="*/ 81 w 121"/>
              <a:gd name="T81" fmla="*/ 154 h 154"/>
              <a:gd name="T82" fmla="*/ 87 w 121"/>
              <a:gd name="T83" fmla="*/ 146 h 154"/>
              <a:gd name="T84" fmla="*/ 89 w 121"/>
              <a:gd name="T85" fmla="*/ 141 h 154"/>
              <a:gd name="T86" fmla="*/ 93 w 121"/>
              <a:gd name="T87" fmla="*/ 133 h 154"/>
              <a:gd name="T88" fmla="*/ 95 w 121"/>
              <a:gd name="T89" fmla="*/ 122 h 154"/>
              <a:gd name="T90" fmla="*/ 106 w 121"/>
              <a:gd name="T91" fmla="*/ 118 h 154"/>
              <a:gd name="T92" fmla="*/ 106 w 121"/>
              <a:gd name="T93" fmla="*/ 114 h 154"/>
              <a:gd name="T94" fmla="*/ 112 w 121"/>
              <a:gd name="T95" fmla="*/ 112 h 154"/>
              <a:gd name="T96" fmla="*/ 114 w 121"/>
              <a:gd name="T97" fmla="*/ 105 h 154"/>
              <a:gd name="T98" fmla="*/ 108 w 121"/>
              <a:gd name="T99" fmla="*/ 88 h 154"/>
              <a:gd name="T100" fmla="*/ 106 w 121"/>
              <a:gd name="T101" fmla="*/ 40 h 154"/>
              <a:gd name="T102" fmla="*/ 119 w 121"/>
              <a:gd name="T103" fmla="*/ 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1" h="154">
                <a:moveTo>
                  <a:pt x="108" y="114"/>
                </a:moveTo>
                <a:lnTo>
                  <a:pt x="108" y="116"/>
                </a:lnTo>
                <a:lnTo>
                  <a:pt x="106" y="116"/>
                </a:lnTo>
                <a:lnTo>
                  <a:pt x="108" y="116"/>
                </a:lnTo>
                <a:lnTo>
                  <a:pt x="110" y="116"/>
                </a:lnTo>
                <a:lnTo>
                  <a:pt x="110" y="114"/>
                </a:lnTo>
                <a:lnTo>
                  <a:pt x="110" y="114"/>
                </a:lnTo>
                <a:lnTo>
                  <a:pt x="110" y="114"/>
                </a:lnTo>
                <a:lnTo>
                  <a:pt x="108" y="114"/>
                </a:lnTo>
                <a:close/>
                <a:moveTo>
                  <a:pt x="119" y="23"/>
                </a:moveTo>
                <a:lnTo>
                  <a:pt x="114" y="23"/>
                </a:lnTo>
                <a:lnTo>
                  <a:pt x="112" y="23"/>
                </a:lnTo>
                <a:lnTo>
                  <a:pt x="112" y="23"/>
                </a:lnTo>
                <a:lnTo>
                  <a:pt x="110" y="23"/>
                </a:lnTo>
                <a:lnTo>
                  <a:pt x="110" y="23"/>
                </a:lnTo>
                <a:lnTo>
                  <a:pt x="108" y="23"/>
                </a:lnTo>
                <a:lnTo>
                  <a:pt x="108" y="21"/>
                </a:lnTo>
                <a:lnTo>
                  <a:pt x="106" y="19"/>
                </a:lnTo>
                <a:lnTo>
                  <a:pt x="104" y="19"/>
                </a:lnTo>
                <a:lnTo>
                  <a:pt x="100" y="19"/>
                </a:lnTo>
                <a:lnTo>
                  <a:pt x="98" y="21"/>
                </a:lnTo>
                <a:lnTo>
                  <a:pt x="93" y="23"/>
                </a:lnTo>
                <a:lnTo>
                  <a:pt x="89" y="25"/>
                </a:lnTo>
                <a:lnTo>
                  <a:pt x="89" y="27"/>
                </a:lnTo>
                <a:lnTo>
                  <a:pt x="87" y="29"/>
                </a:lnTo>
                <a:lnTo>
                  <a:pt x="85" y="31"/>
                </a:lnTo>
                <a:lnTo>
                  <a:pt x="85" y="31"/>
                </a:lnTo>
                <a:lnTo>
                  <a:pt x="81" y="29"/>
                </a:lnTo>
                <a:lnTo>
                  <a:pt x="79" y="29"/>
                </a:lnTo>
                <a:lnTo>
                  <a:pt x="76" y="29"/>
                </a:lnTo>
                <a:lnTo>
                  <a:pt x="72" y="29"/>
                </a:lnTo>
                <a:lnTo>
                  <a:pt x="70" y="29"/>
                </a:lnTo>
                <a:lnTo>
                  <a:pt x="68" y="29"/>
                </a:lnTo>
                <a:lnTo>
                  <a:pt x="66" y="27"/>
                </a:lnTo>
                <a:lnTo>
                  <a:pt x="64" y="27"/>
                </a:lnTo>
                <a:lnTo>
                  <a:pt x="62" y="27"/>
                </a:lnTo>
                <a:lnTo>
                  <a:pt x="57" y="25"/>
                </a:lnTo>
                <a:lnTo>
                  <a:pt x="55" y="23"/>
                </a:lnTo>
                <a:lnTo>
                  <a:pt x="53" y="21"/>
                </a:lnTo>
                <a:lnTo>
                  <a:pt x="49" y="19"/>
                </a:lnTo>
                <a:lnTo>
                  <a:pt x="45" y="17"/>
                </a:lnTo>
                <a:lnTo>
                  <a:pt x="45" y="17"/>
                </a:lnTo>
                <a:lnTo>
                  <a:pt x="45" y="17"/>
                </a:lnTo>
                <a:lnTo>
                  <a:pt x="41" y="17"/>
                </a:lnTo>
                <a:lnTo>
                  <a:pt x="36" y="17"/>
                </a:lnTo>
                <a:lnTo>
                  <a:pt x="32" y="17"/>
                </a:lnTo>
                <a:lnTo>
                  <a:pt x="32" y="15"/>
                </a:lnTo>
                <a:lnTo>
                  <a:pt x="30" y="15"/>
                </a:lnTo>
                <a:lnTo>
                  <a:pt x="30" y="12"/>
                </a:lnTo>
                <a:lnTo>
                  <a:pt x="28" y="12"/>
                </a:lnTo>
                <a:lnTo>
                  <a:pt x="28" y="10"/>
                </a:lnTo>
                <a:lnTo>
                  <a:pt x="28" y="8"/>
                </a:lnTo>
                <a:lnTo>
                  <a:pt x="28" y="6"/>
                </a:lnTo>
                <a:lnTo>
                  <a:pt x="28" y="4"/>
                </a:lnTo>
                <a:lnTo>
                  <a:pt x="28" y="4"/>
                </a:lnTo>
                <a:lnTo>
                  <a:pt x="28" y="4"/>
                </a:lnTo>
                <a:lnTo>
                  <a:pt x="28" y="2"/>
                </a:lnTo>
                <a:lnTo>
                  <a:pt x="24" y="2"/>
                </a:lnTo>
                <a:lnTo>
                  <a:pt x="22" y="2"/>
                </a:lnTo>
                <a:lnTo>
                  <a:pt x="22" y="2"/>
                </a:lnTo>
                <a:lnTo>
                  <a:pt x="22" y="2"/>
                </a:lnTo>
                <a:lnTo>
                  <a:pt x="19" y="2"/>
                </a:lnTo>
                <a:lnTo>
                  <a:pt x="19" y="2"/>
                </a:lnTo>
                <a:lnTo>
                  <a:pt x="19" y="0"/>
                </a:lnTo>
                <a:lnTo>
                  <a:pt x="19" y="0"/>
                </a:lnTo>
                <a:lnTo>
                  <a:pt x="17" y="2"/>
                </a:lnTo>
                <a:lnTo>
                  <a:pt x="13" y="6"/>
                </a:lnTo>
                <a:lnTo>
                  <a:pt x="11" y="8"/>
                </a:lnTo>
                <a:lnTo>
                  <a:pt x="7" y="12"/>
                </a:lnTo>
                <a:lnTo>
                  <a:pt x="3" y="17"/>
                </a:lnTo>
                <a:lnTo>
                  <a:pt x="0" y="19"/>
                </a:lnTo>
                <a:lnTo>
                  <a:pt x="3" y="25"/>
                </a:lnTo>
                <a:lnTo>
                  <a:pt x="3" y="25"/>
                </a:lnTo>
                <a:lnTo>
                  <a:pt x="3" y="25"/>
                </a:lnTo>
                <a:lnTo>
                  <a:pt x="3" y="25"/>
                </a:lnTo>
                <a:lnTo>
                  <a:pt x="5" y="27"/>
                </a:lnTo>
                <a:lnTo>
                  <a:pt x="7" y="27"/>
                </a:lnTo>
                <a:lnTo>
                  <a:pt x="7" y="27"/>
                </a:lnTo>
                <a:lnTo>
                  <a:pt x="7" y="29"/>
                </a:lnTo>
                <a:lnTo>
                  <a:pt x="7" y="31"/>
                </a:lnTo>
                <a:lnTo>
                  <a:pt x="7" y="31"/>
                </a:lnTo>
                <a:lnTo>
                  <a:pt x="7" y="36"/>
                </a:lnTo>
                <a:lnTo>
                  <a:pt x="9" y="36"/>
                </a:lnTo>
                <a:lnTo>
                  <a:pt x="9" y="38"/>
                </a:lnTo>
                <a:lnTo>
                  <a:pt x="11" y="40"/>
                </a:lnTo>
                <a:lnTo>
                  <a:pt x="13" y="40"/>
                </a:lnTo>
                <a:lnTo>
                  <a:pt x="13" y="42"/>
                </a:lnTo>
                <a:lnTo>
                  <a:pt x="13" y="44"/>
                </a:lnTo>
                <a:lnTo>
                  <a:pt x="13" y="44"/>
                </a:lnTo>
                <a:lnTo>
                  <a:pt x="13" y="44"/>
                </a:lnTo>
                <a:lnTo>
                  <a:pt x="15" y="46"/>
                </a:lnTo>
                <a:lnTo>
                  <a:pt x="15" y="46"/>
                </a:lnTo>
                <a:lnTo>
                  <a:pt x="15" y="48"/>
                </a:lnTo>
                <a:lnTo>
                  <a:pt x="15" y="53"/>
                </a:lnTo>
                <a:lnTo>
                  <a:pt x="15" y="55"/>
                </a:lnTo>
                <a:lnTo>
                  <a:pt x="15" y="57"/>
                </a:lnTo>
                <a:lnTo>
                  <a:pt x="15" y="57"/>
                </a:lnTo>
                <a:lnTo>
                  <a:pt x="15" y="59"/>
                </a:lnTo>
                <a:lnTo>
                  <a:pt x="15" y="59"/>
                </a:lnTo>
                <a:lnTo>
                  <a:pt x="15" y="59"/>
                </a:lnTo>
                <a:lnTo>
                  <a:pt x="13" y="61"/>
                </a:lnTo>
                <a:lnTo>
                  <a:pt x="13" y="61"/>
                </a:lnTo>
                <a:lnTo>
                  <a:pt x="13" y="63"/>
                </a:lnTo>
                <a:lnTo>
                  <a:pt x="13" y="63"/>
                </a:lnTo>
                <a:lnTo>
                  <a:pt x="13" y="65"/>
                </a:lnTo>
                <a:lnTo>
                  <a:pt x="13" y="65"/>
                </a:lnTo>
                <a:lnTo>
                  <a:pt x="11" y="65"/>
                </a:lnTo>
                <a:lnTo>
                  <a:pt x="11" y="65"/>
                </a:lnTo>
                <a:lnTo>
                  <a:pt x="9" y="65"/>
                </a:lnTo>
                <a:lnTo>
                  <a:pt x="9" y="67"/>
                </a:lnTo>
                <a:lnTo>
                  <a:pt x="9" y="67"/>
                </a:lnTo>
                <a:lnTo>
                  <a:pt x="7" y="69"/>
                </a:lnTo>
                <a:lnTo>
                  <a:pt x="5" y="72"/>
                </a:lnTo>
                <a:lnTo>
                  <a:pt x="5" y="74"/>
                </a:lnTo>
                <a:lnTo>
                  <a:pt x="3" y="74"/>
                </a:lnTo>
                <a:lnTo>
                  <a:pt x="3" y="76"/>
                </a:lnTo>
                <a:lnTo>
                  <a:pt x="3" y="78"/>
                </a:lnTo>
                <a:lnTo>
                  <a:pt x="0" y="78"/>
                </a:lnTo>
                <a:lnTo>
                  <a:pt x="0" y="80"/>
                </a:lnTo>
                <a:lnTo>
                  <a:pt x="0" y="80"/>
                </a:lnTo>
                <a:lnTo>
                  <a:pt x="0" y="82"/>
                </a:lnTo>
                <a:lnTo>
                  <a:pt x="0" y="82"/>
                </a:lnTo>
                <a:lnTo>
                  <a:pt x="0" y="84"/>
                </a:lnTo>
                <a:lnTo>
                  <a:pt x="0" y="84"/>
                </a:lnTo>
                <a:lnTo>
                  <a:pt x="3" y="84"/>
                </a:lnTo>
                <a:lnTo>
                  <a:pt x="3" y="84"/>
                </a:lnTo>
                <a:lnTo>
                  <a:pt x="3" y="84"/>
                </a:lnTo>
                <a:lnTo>
                  <a:pt x="3" y="84"/>
                </a:lnTo>
                <a:lnTo>
                  <a:pt x="3" y="86"/>
                </a:lnTo>
                <a:lnTo>
                  <a:pt x="5" y="86"/>
                </a:lnTo>
                <a:lnTo>
                  <a:pt x="5" y="88"/>
                </a:lnTo>
                <a:lnTo>
                  <a:pt x="5" y="88"/>
                </a:lnTo>
                <a:lnTo>
                  <a:pt x="7" y="88"/>
                </a:lnTo>
                <a:lnTo>
                  <a:pt x="7" y="88"/>
                </a:lnTo>
                <a:lnTo>
                  <a:pt x="7" y="86"/>
                </a:lnTo>
                <a:lnTo>
                  <a:pt x="7" y="86"/>
                </a:lnTo>
                <a:lnTo>
                  <a:pt x="9" y="84"/>
                </a:lnTo>
                <a:lnTo>
                  <a:pt x="11" y="84"/>
                </a:lnTo>
                <a:lnTo>
                  <a:pt x="13" y="86"/>
                </a:lnTo>
                <a:lnTo>
                  <a:pt x="13" y="88"/>
                </a:lnTo>
                <a:lnTo>
                  <a:pt x="11" y="88"/>
                </a:lnTo>
                <a:lnTo>
                  <a:pt x="9" y="88"/>
                </a:lnTo>
                <a:lnTo>
                  <a:pt x="9" y="88"/>
                </a:lnTo>
                <a:lnTo>
                  <a:pt x="7" y="88"/>
                </a:lnTo>
                <a:lnTo>
                  <a:pt x="9" y="91"/>
                </a:lnTo>
                <a:lnTo>
                  <a:pt x="7" y="91"/>
                </a:lnTo>
                <a:lnTo>
                  <a:pt x="7" y="91"/>
                </a:lnTo>
                <a:lnTo>
                  <a:pt x="7" y="91"/>
                </a:lnTo>
                <a:lnTo>
                  <a:pt x="7" y="91"/>
                </a:lnTo>
                <a:lnTo>
                  <a:pt x="5" y="91"/>
                </a:lnTo>
                <a:lnTo>
                  <a:pt x="5" y="91"/>
                </a:lnTo>
                <a:lnTo>
                  <a:pt x="3" y="91"/>
                </a:lnTo>
                <a:lnTo>
                  <a:pt x="3" y="93"/>
                </a:lnTo>
                <a:lnTo>
                  <a:pt x="3" y="93"/>
                </a:lnTo>
                <a:lnTo>
                  <a:pt x="3" y="95"/>
                </a:lnTo>
                <a:lnTo>
                  <a:pt x="3" y="95"/>
                </a:lnTo>
                <a:lnTo>
                  <a:pt x="3" y="97"/>
                </a:lnTo>
                <a:lnTo>
                  <a:pt x="3" y="97"/>
                </a:lnTo>
                <a:lnTo>
                  <a:pt x="3" y="97"/>
                </a:lnTo>
                <a:lnTo>
                  <a:pt x="3" y="99"/>
                </a:lnTo>
                <a:lnTo>
                  <a:pt x="3" y="99"/>
                </a:lnTo>
                <a:lnTo>
                  <a:pt x="3" y="99"/>
                </a:lnTo>
                <a:lnTo>
                  <a:pt x="3" y="99"/>
                </a:lnTo>
                <a:lnTo>
                  <a:pt x="7" y="101"/>
                </a:lnTo>
                <a:lnTo>
                  <a:pt x="9" y="103"/>
                </a:lnTo>
                <a:lnTo>
                  <a:pt x="13" y="105"/>
                </a:lnTo>
                <a:lnTo>
                  <a:pt x="15" y="107"/>
                </a:lnTo>
                <a:lnTo>
                  <a:pt x="19" y="110"/>
                </a:lnTo>
                <a:lnTo>
                  <a:pt x="22" y="110"/>
                </a:lnTo>
                <a:lnTo>
                  <a:pt x="26" y="112"/>
                </a:lnTo>
                <a:lnTo>
                  <a:pt x="28" y="114"/>
                </a:lnTo>
                <a:lnTo>
                  <a:pt x="32" y="116"/>
                </a:lnTo>
                <a:lnTo>
                  <a:pt x="34" y="118"/>
                </a:lnTo>
                <a:lnTo>
                  <a:pt x="38" y="120"/>
                </a:lnTo>
                <a:lnTo>
                  <a:pt x="43" y="120"/>
                </a:lnTo>
                <a:lnTo>
                  <a:pt x="45" y="122"/>
                </a:lnTo>
                <a:lnTo>
                  <a:pt x="49" y="124"/>
                </a:lnTo>
                <a:lnTo>
                  <a:pt x="51" y="127"/>
                </a:lnTo>
                <a:lnTo>
                  <a:pt x="55" y="129"/>
                </a:lnTo>
                <a:lnTo>
                  <a:pt x="55" y="129"/>
                </a:lnTo>
                <a:lnTo>
                  <a:pt x="57" y="129"/>
                </a:lnTo>
                <a:lnTo>
                  <a:pt x="57" y="131"/>
                </a:lnTo>
                <a:lnTo>
                  <a:pt x="57" y="133"/>
                </a:lnTo>
                <a:lnTo>
                  <a:pt x="57" y="133"/>
                </a:lnTo>
                <a:lnTo>
                  <a:pt x="55" y="135"/>
                </a:lnTo>
                <a:lnTo>
                  <a:pt x="55" y="135"/>
                </a:lnTo>
                <a:lnTo>
                  <a:pt x="55" y="137"/>
                </a:lnTo>
                <a:lnTo>
                  <a:pt x="55" y="137"/>
                </a:lnTo>
                <a:lnTo>
                  <a:pt x="57" y="137"/>
                </a:lnTo>
                <a:lnTo>
                  <a:pt x="57" y="137"/>
                </a:lnTo>
                <a:lnTo>
                  <a:pt x="57" y="137"/>
                </a:lnTo>
                <a:lnTo>
                  <a:pt x="57" y="139"/>
                </a:lnTo>
                <a:lnTo>
                  <a:pt x="60" y="139"/>
                </a:lnTo>
                <a:lnTo>
                  <a:pt x="60" y="139"/>
                </a:lnTo>
                <a:lnTo>
                  <a:pt x="62" y="141"/>
                </a:lnTo>
                <a:lnTo>
                  <a:pt x="64" y="143"/>
                </a:lnTo>
                <a:lnTo>
                  <a:pt x="68" y="146"/>
                </a:lnTo>
                <a:lnTo>
                  <a:pt x="70" y="146"/>
                </a:lnTo>
                <a:lnTo>
                  <a:pt x="72" y="148"/>
                </a:lnTo>
                <a:lnTo>
                  <a:pt x="74" y="150"/>
                </a:lnTo>
                <a:lnTo>
                  <a:pt x="76" y="152"/>
                </a:lnTo>
                <a:lnTo>
                  <a:pt x="79" y="154"/>
                </a:lnTo>
                <a:lnTo>
                  <a:pt x="81" y="154"/>
                </a:lnTo>
                <a:lnTo>
                  <a:pt x="81" y="154"/>
                </a:lnTo>
                <a:lnTo>
                  <a:pt x="81" y="154"/>
                </a:lnTo>
                <a:lnTo>
                  <a:pt x="81" y="154"/>
                </a:lnTo>
                <a:lnTo>
                  <a:pt x="83" y="154"/>
                </a:lnTo>
                <a:lnTo>
                  <a:pt x="85" y="152"/>
                </a:lnTo>
                <a:lnTo>
                  <a:pt x="87" y="146"/>
                </a:lnTo>
                <a:lnTo>
                  <a:pt x="87" y="146"/>
                </a:lnTo>
                <a:lnTo>
                  <a:pt x="87" y="146"/>
                </a:lnTo>
                <a:lnTo>
                  <a:pt x="89" y="143"/>
                </a:lnTo>
                <a:lnTo>
                  <a:pt x="89" y="143"/>
                </a:lnTo>
                <a:lnTo>
                  <a:pt x="89" y="143"/>
                </a:lnTo>
                <a:lnTo>
                  <a:pt x="89" y="141"/>
                </a:lnTo>
                <a:lnTo>
                  <a:pt x="89" y="137"/>
                </a:lnTo>
                <a:lnTo>
                  <a:pt x="91" y="137"/>
                </a:lnTo>
                <a:lnTo>
                  <a:pt x="91" y="135"/>
                </a:lnTo>
                <a:lnTo>
                  <a:pt x="91" y="133"/>
                </a:lnTo>
                <a:lnTo>
                  <a:pt x="93" y="133"/>
                </a:lnTo>
                <a:lnTo>
                  <a:pt x="93" y="131"/>
                </a:lnTo>
                <a:lnTo>
                  <a:pt x="95" y="129"/>
                </a:lnTo>
                <a:lnTo>
                  <a:pt x="95" y="127"/>
                </a:lnTo>
                <a:lnTo>
                  <a:pt x="95" y="124"/>
                </a:lnTo>
                <a:lnTo>
                  <a:pt x="95" y="122"/>
                </a:lnTo>
                <a:lnTo>
                  <a:pt x="98" y="122"/>
                </a:lnTo>
                <a:lnTo>
                  <a:pt x="102" y="122"/>
                </a:lnTo>
                <a:lnTo>
                  <a:pt x="104" y="120"/>
                </a:lnTo>
                <a:lnTo>
                  <a:pt x="104" y="118"/>
                </a:lnTo>
                <a:lnTo>
                  <a:pt x="106" y="118"/>
                </a:lnTo>
                <a:lnTo>
                  <a:pt x="106" y="116"/>
                </a:lnTo>
                <a:lnTo>
                  <a:pt x="106" y="116"/>
                </a:lnTo>
                <a:lnTo>
                  <a:pt x="106" y="114"/>
                </a:lnTo>
                <a:lnTo>
                  <a:pt x="106" y="114"/>
                </a:lnTo>
                <a:lnTo>
                  <a:pt x="106" y="114"/>
                </a:lnTo>
                <a:lnTo>
                  <a:pt x="106" y="114"/>
                </a:lnTo>
                <a:lnTo>
                  <a:pt x="108" y="112"/>
                </a:lnTo>
                <a:lnTo>
                  <a:pt x="108" y="114"/>
                </a:lnTo>
                <a:lnTo>
                  <a:pt x="108" y="114"/>
                </a:lnTo>
                <a:lnTo>
                  <a:pt x="112" y="112"/>
                </a:lnTo>
                <a:lnTo>
                  <a:pt x="112" y="112"/>
                </a:lnTo>
                <a:lnTo>
                  <a:pt x="117" y="110"/>
                </a:lnTo>
                <a:lnTo>
                  <a:pt x="117" y="107"/>
                </a:lnTo>
                <a:lnTo>
                  <a:pt x="114" y="107"/>
                </a:lnTo>
                <a:lnTo>
                  <a:pt x="114" y="105"/>
                </a:lnTo>
                <a:lnTo>
                  <a:pt x="112" y="101"/>
                </a:lnTo>
                <a:lnTo>
                  <a:pt x="110" y="99"/>
                </a:lnTo>
                <a:lnTo>
                  <a:pt x="108" y="97"/>
                </a:lnTo>
                <a:lnTo>
                  <a:pt x="108" y="95"/>
                </a:lnTo>
                <a:lnTo>
                  <a:pt x="108" y="88"/>
                </a:lnTo>
                <a:lnTo>
                  <a:pt x="108" y="76"/>
                </a:lnTo>
                <a:lnTo>
                  <a:pt x="106" y="63"/>
                </a:lnTo>
                <a:lnTo>
                  <a:pt x="106" y="50"/>
                </a:lnTo>
                <a:lnTo>
                  <a:pt x="106" y="42"/>
                </a:lnTo>
                <a:lnTo>
                  <a:pt x="106" y="40"/>
                </a:lnTo>
                <a:lnTo>
                  <a:pt x="108" y="40"/>
                </a:lnTo>
                <a:lnTo>
                  <a:pt x="110" y="38"/>
                </a:lnTo>
                <a:lnTo>
                  <a:pt x="112" y="34"/>
                </a:lnTo>
                <a:lnTo>
                  <a:pt x="117" y="29"/>
                </a:lnTo>
                <a:lnTo>
                  <a:pt x="119" y="25"/>
                </a:lnTo>
                <a:lnTo>
                  <a:pt x="121" y="23"/>
                </a:lnTo>
                <a:lnTo>
                  <a:pt x="119" y="23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37" name="Freeform 538"/>
          <p:cNvSpPr>
            <a:spLocks noEditPoints="1"/>
          </p:cNvSpPr>
          <p:nvPr/>
        </p:nvSpPr>
        <p:spPr bwMode="auto">
          <a:xfrm>
            <a:off x="7378699" y="3173413"/>
            <a:ext cx="536575" cy="584200"/>
          </a:xfrm>
          <a:custGeom>
            <a:avLst/>
            <a:gdLst>
              <a:gd name="T0" fmla="*/ 83 w 338"/>
              <a:gd name="T1" fmla="*/ 222 h 368"/>
              <a:gd name="T2" fmla="*/ 5 w 338"/>
              <a:gd name="T3" fmla="*/ 366 h 368"/>
              <a:gd name="T4" fmla="*/ 81 w 338"/>
              <a:gd name="T5" fmla="*/ 311 h 368"/>
              <a:gd name="T6" fmla="*/ 79 w 338"/>
              <a:gd name="T7" fmla="*/ 229 h 368"/>
              <a:gd name="T8" fmla="*/ 66 w 338"/>
              <a:gd name="T9" fmla="*/ 330 h 368"/>
              <a:gd name="T10" fmla="*/ 66 w 338"/>
              <a:gd name="T11" fmla="*/ 330 h 368"/>
              <a:gd name="T12" fmla="*/ 266 w 338"/>
              <a:gd name="T13" fmla="*/ 3 h 368"/>
              <a:gd name="T14" fmla="*/ 222 w 338"/>
              <a:gd name="T15" fmla="*/ 140 h 368"/>
              <a:gd name="T16" fmla="*/ 93 w 338"/>
              <a:gd name="T17" fmla="*/ 210 h 368"/>
              <a:gd name="T18" fmla="*/ 87 w 338"/>
              <a:gd name="T19" fmla="*/ 199 h 368"/>
              <a:gd name="T20" fmla="*/ 148 w 338"/>
              <a:gd name="T21" fmla="*/ 169 h 368"/>
              <a:gd name="T22" fmla="*/ 245 w 338"/>
              <a:gd name="T23" fmla="*/ 222 h 368"/>
              <a:gd name="T24" fmla="*/ 174 w 338"/>
              <a:gd name="T25" fmla="*/ 197 h 368"/>
              <a:gd name="T26" fmla="*/ 328 w 338"/>
              <a:gd name="T27" fmla="*/ 34 h 368"/>
              <a:gd name="T28" fmla="*/ 307 w 338"/>
              <a:gd name="T29" fmla="*/ 26 h 368"/>
              <a:gd name="T30" fmla="*/ 273 w 338"/>
              <a:gd name="T31" fmla="*/ 5 h 368"/>
              <a:gd name="T32" fmla="*/ 264 w 338"/>
              <a:gd name="T33" fmla="*/ 43 h 368"/>
              <a:gd name="T34" fmla="*/ 245 w 338"/>
              <a:gd name="T35" fmla="*/ 57 h 368"/>
              <a:gd name="T36" fmla="*/ 260 w 338"/>
              <a:gd name="T37" fmla="*/ 68 h 368"/>
              <a:gd name="T38" fmla="*/ 256 w 338"/>
              <a:gd name="T39" fmla="*/ 55 h 368"/>
              <a:gd name="T40" fmla="*/ 300 w 338"/>
              <a:gd name="T41" fmla="*/ 60 h 368"/>
              <a:gd name="T42" fmla="*/ 334 w 338"/>
              <a:gd name="T43" fmla="*/ 41 h 368"/>
              <a:gd name="T44" fmla="*/ 269 w 338"/>
              <a:gd name="T45" fmla="*/ 76 h 368"/>
              <a:gd name="T46" fmla="*/ 264 w 338"/>
              <a:gd name="T47" fmla="*/ 85 h 368"/>
              <a:gd name="T48" fmla="*/ 254 w 338"/>
              <a:gd name="T49" fmla="*/ 87 h 368"/>
              <a:gd name="T50" fmla="*/ 247 w 338"/>
              <a:gd name="T51" fmla="*/ 104 h 368"/>
              <a:gd name="T52" fmla="*/ 241 w 338"/>
              <a:gd name="T53" fmla="*/ 131 h 368"/>
              <a:gd name="T54" fmla="*/ 207 w 338"/>
              <a:gd name="T55" fmla="*/ 159 h 368"/>
              <a:gd name="T56" fmla="*/ 199 w 338"/>
              <a:gd name="T57" fmla="*/ 155 h 368"/>
              <a:gd name="T58" fmla="*/ 178 w 338"/>
              <a:gd name="T59" fmla="*/ 178 h 368"/>
              <a:gd name="T60" fmla="*/ 138 w 338"/>
              <a:gd name="T61" fmla="*/ 182 h 368"/>
              <a:gd name="T62" fmla="*/ 110 w 338"/>
              <a:gd name="T63" fmla="*/ 201 h 368"/>
              <a:gd name="T64" fmla="*/ 133 w 338"/>
              <a:gd name="T65" fmla="*/ 201 h 368"/>
              <a:gd name="T66" fmla="*/ 165 w 338"/>
              <a:gd name="T67" fmla="*/ 193 h 368"/>
              <a:gd name="T68" fmla="*/ 178 w 338"/>
              <a:gd name="T69" fmla="*/ 210 h 368"/>
              <a:gd name="T70" fmla="*/ 199 w 338"/>
              <a:gd name="T71" fmla="*/ 191 h 368"/>
              <a:gd name="T72" fmla="*/ 207 w 338"/>
              <a:gd name="T73" fmla="*/ 195 h 368"/>
              <a:gd name="T74" fmla="*/ 233 w 338"/>
              <a:gd name="T75" fmla="*/ 188 h 368"/>
              <a:gd name="T76" fmla="*/ 243 w 338"/>
              <a:gd name="T77" fmla="*/ 186 h 368"/>
              <a:gd name="T78" fmla="*/ 247 w 338"/>
              <a:gd name="T79" fmla="*/ 182 h 368"/>
              <a:gd name="T80" fmla="*/ 258 w 338"/>
              <a:gd name="T81" fmla="*/ 178 h 368"/>
              <a:gd name="T82" fmla="*/ 264 w 338"/>
              <a:gd name="T83" fmla="*/ 146 h 368"/>
              <a:gd name="T84" fmla="*/ 275 w 338"/>
              <a:gd name="T85" fmla="*/ 119 h 368"/>
              <a:gd name="T86" fmla="*/ 129 w 338"/>
              <a:gd name="T87" fmla="*/ 207 h 368"/>
              <a:gd name="T88" fmla="*/ 98 w 338"/>
              <a:gd name="T89" fmla="*/ 235 h 368"/>
              <a:gd name="T90" fmla="*/ 93 w 338"/>
              <a:gd name="T91" fmla="*/ 246 h 368"/>
              <a:gd name="T92" fmla="*/ 89 w 338"/>
              <a:gd name="T93" fmla="*/ 303 h 368"/>
              <a:gd name="T94" fmla="*/ 112 w 338"/>
              <a:gd name="T95" fmla="*/ 260 h 368"/>
              <a:gd name="T96" fmla="*/ 148 w 338"/>
              <a:gd name="T97" fmla="*/ 207 h 368"/>
              <a:gd name="T98" fmla="*/ 129 w 338"/>
              <a:gd name="T99" fmla="*/ 218 h 368"/>
              <a:gd name="T100" fmla="*/ 140 w 338"/>
              <a:gd name="T101" fmla="*/ 229 h 368"/>
              <a:gd name="T102" fmla="*/ 163 w 338"/>
              <a:gd name="T103" fmla="*/ 214 h 368"/>
              <a:gd name="T104" fmla="*/ 121 w 338"/>
              <a:gd name="T105" fmla="*/ 212 h 368"/>
              <a:gd name="T106" fmla="*/ 98 w 338"/>
              <a:gd name="T107" fmla="*/ 214 h 368"/>
              <a:gd name="T108" fmla="*/ 93 w 338"/>
              <a:gd name="T109" fmla="*/ 224 h 368"/>
              <a:gd name="T110" fmla="*/ 102 w 338"/>
              <a:gd name="T111" fmla="*/ 229 h 368"/>
              <a:gd name="T112" fmla="*/ 106 w 338"/>
              <a:gd name="T113" fmla="*/ 231 h 368"/>
              <a:gd name="T114" fmla="*/ 100 w 338"/>
              <a:gd name="T115" fmla="*/ 252 h 368"/>
              <a:gd name="T116" fmla="*/ 108 w 338"/>
              <a:gd name="T117" fmla="*/ 248 h 368"/>
              <a:gd name="T118" fmla="*/ 119 w 338"/>
              <a:gd name="T119" fmla="*/ 241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38" h="368">
                <a:moveTo>
                  <a:pt x="85" y="205"/>
                </a:moveTo>
                <a:lnTo>
                  <a:pt x="87" y="203"/>
                </a:lnTo>
                <a:lnTo>
                  <a:pt x="87" y="201"/>
                </a:lnTo>
                <a:lnTo>
                  <a:pt x="85" y="201"/>
                </a:lnTo>
                <a:lnTo>
                  <a:pt x="85" y="203"/>
                </a:lnTo>
                <a:lnTo>
                  <a:pt x="85" y="205"/>
                </a:lnTo>
                <a:lnTo>
                  <a:pt x="85" y="205"/>
                </a:lnTo>
                <a:close/>
                <a:moveTo>
                  <a:pt x="26" y="360"/>
                </a:moveTo>
                <a:lnTo>
                  <a:pt x="26" y="358"/>
                </a:lnTo>
                <a:lnTo>
                  <a:pt x="24" y="358"/>
                </a:lnTo>
                <a:lnTo>
                  <a:pt x="24" y="360"/>
                </a:lnTo>
                <a:lnTo>
                  <a:pt x="26" y="360"/>
                </a:lnTo>
                <a:lnTo>
                  <a:pt x="28" y="360"/>
                </a:lnTo>
                <a:lnTo>
                  <a:pt x="26" y="360"/>
                </a:lnTo>
                <a:lnTo>
                  <a:pt x="26" y="360"/>
                </a:lnTo>
                <a:close/>
                <a:moveTo>
                  <a:pt x="83" y="224"/>
                </a:moveTo>
                <a:lnTo>
                  <a:pt x="83" y="222"/>
                </a:lnTo>
                <a:lnTo>
                  <a:pt x="83" y="222"/>
                </a:lnTo>
                <a:lnTo>
                  <a:pt x="83" y="224"/>
                </a:lnTo>
                <a:lnTo>
                  <a:pt x="81" y="224"/>
                </a:lnTo>
                <a:lnTo>
                  <a:pt x="81" y="224"/>
                </a:lnTo>
                <a:lnTo>
                  <a:pt x="83" y="227"/>
                </a:lnTo>
                <a:lnTo>
                  <a:pt x="83" y="227"/>
                </a:lnTo>
                <a:lnTo>
                  <a:pt x="83" y="224"/>
                </a:lnTo>
                <a:lnTo>
                  <a:pt x="83" y="224"/>
                </a:lnTo>
                <a:lnTo>
                  <a:pt x="85" y="224"/>
                </a:lnTo>
                <a:lnTo>
                  <a:pt x="83" y="224"/>
                </a:lnTo>
                <a:close/>
                <a:moveTo>
                  <a:pt x="0" y="366"/>
                </a:moveTo>
                <a:lnTo>
                  <a:pt x="0" y="366"/>
                </a:lnTo>
                <a:lnTo>
                  <a:pt x="0" y="366"/>
                </a:lnTo>
                <a:lnTo>
                  <a:pt x="0" y="368"/>
                </a:lnTo>
                <a:lnTo>
                  <a:pt x="0" y="368"/>
                </a:lnTo>
                <a:lnTo>
                  <a:pt x="3" y="368"/>
                </a:lnTo>
                <a:lnTo>
                  <a:pt x="3" y="368"/>
                </a:lnTo>
                <a:lnTo>
                  <a:pt x="5" y="366"/>
                </a:lnTo>
                <a:lnTo>
                  <a:pt x="5" y="366"/>
                </a:lnTo>
                <a:lnTo>
                  <a:pt x="3" y="366"/>
                </a:lnTo>
                <a:lnTo>
                  <a:pt x="0" y="366"/>
                </a:lnTo>
                <a:close/>
                <a:moveTo>
                  <a:pt x="9" y="364"/>
                </a:moveTo>
                <a:lnTo>
                  <a:pt x="7" y="364"/>
                </a:lnTo>
                <a:lnTo>
                  <a:pt x="7" y="364"/>
                </a:lnTo>
                <a:lnTo>
                  <a:pt x="7" y="366"/>
                </a:lnTo>
                <a:lnTo>
                  <a:pt x="7" y="366"/>
                </a:lnTo>
                <a:lnTo>
                  <a:pt x="9" y="366"/>
                </a:lnTo>
                <a:lnTo>
                  <a:pt x="9" y="366"/>
                </a:lnTo>
                <a:lnTo>
                  <a:pt x="9" y="364"/>
                </a:lnTo>
                <a:lnTo>
                  <a:pt x="11" y="364"/>
                </a:lnTo>
                <a:lnTo>
                  <a:pt x="9" y="362"/>
                </a:lnTo>
                <a:lnTo>
                  <a:pt x="9" y="364"/>
                </a:lnTo>
                <a:close/>
                <a:moveTo>
                  <a:pt x="81" y="309"/>
                </a:moveTo>
                <a:lnTo>
                  <a:pt x="81" y="309"/>
                </a:lnTo>
                <a:lnTo>
                  <a:pt x="79" y="309"/>
                </a:lnTo>
                <a:lnTo>
                  <a:pt x="81" y="311"/>
                </a:lnTo>
                <a:lnTo>
                  <a:pt x="81" y="311"/>
                </a:lnTo>
                <a:lnTo>
                  <a:pt x="81" y="311"/>
                </a:lnTo>
                <a:lnTo>
                  <a:pt x="81" y="311"/>
                </a:lnTo>
                <a:lnTo>
                  <a:pt x="81" y="311"/>
                </a:lnTo>
                <a:lnTo>
                  <a:pt x="81" y="309"/>
                </a:lnTo>
                <a:close/>
                <a:moveTo>
                  <a:pt x="79" y="229"/>
                </a:moveTo>
                <a:lnTo>
                  <a:pt x="79" y="227"/>
                </a:lnTo>
                <a:lnTo>
                  <a:pt x="79" y="227"/>
                </a:lnTo>
                <a:lnTo>
                  <a:pt x="79" y="227"/>
                </a:lnTo>
                <a:lnTo>
                  <a:pt x="76" y="229"/>
                </a:lnTo>
                <a:lnTo>
                  <a:pt x="76" y="227"/>
                </a:lnTo>
                <a:lnTo>
                  <a:pt x="76" y="229"/>
                </a:lnTo>
                <a:lnTo>
                  <a:pt x="76" y="231"/>
                </a:lnTo>
                <a:lnTo>
                  <a:pt x="76" y="231"/>
                </a:lnTo>
                <a:lnTo>
                  <a:pt x="79" y="231"/>
                </a:lnTo>
                <a:lnTo>
                  <a:pt x="79" y="231"/>
                </a:lnTo>
                <a:lnTo>
                  <a:pt x="79" y="229"/>
                </a:lnTo>
                <a:lnTo>
                  <a:pt x="81" y="229"/>
                </a:lnTo>
                <a:lnTo>
                  <a:pt x="79" y="229"/>
                </a:lnTo>
                <a:close/>
                <a:moveTo>
                  <a:pt x="85" y="305"/>
                </a:moveTo>
                <a:lnTo>
                  <a:pt x="85" y="305"/>
                </a:lnTo>
                <a:lnTo>
                  <a:pt x="85" y="305"/>
                </a:lnTo>
                <a:lnTo>
                  <a:pt x="85" y="305"/>
                </a:lnTo>
                <a:lnTo>
                  <a:pt x="87" y="305"/>
                </a:lnTo>
                <a:lnTo>
                  <a:pt x="87" y="305"/>
                </a:lnTo>
                <a:lnTo>
                  <a:pt x="85" y="305"/>
                </a:lnTo>
                <a:close/>
                <a:moveTo>
                  <a:pt x="70" y="326"/>
                </a:moveTo>
                <a:lnTo>
                  <a:pt x="68" y="328"/>
                </a:lnTo>
                <a:lnTo>
                  <a:pt x="68" y="328"/>
                </a:lnTo>
                <a:lnTo>
                  <a:pt x="66" y="330"/>
                </a:lnTo>
                <a:lnTo>
                  <a:pt x="66" y="330"/>
                </a:lnTo>
                <a:lnTo>
                  <a:pt x="66" y="328"/>
                </a:lnTo>
                <a:lnTo>
                  <a:pt x="64" y="328"/>
                </a:lnTo>
                <a:lnTo>
                  <a:pt x="64" y="328"/>
                </a:lnTo>
                <a:lnTo>
                  <a:pt x="64" y="330"/>
                </a:lnTo>
                <a:lnTo>
                  <a:pt x="66" y="330"/>
                </a:lnTo>
                <a:lnTo>
                  <a:pt x="66" y="330"/>
                </a:lnTo>
                <a:lnTo>
                  <a:pt x="64" y="332"/>
                </a:lnTo>
                <a:lnTo>
                  <a:pt x="64" y="332"/>
                </a:lnTo>
                <a:lnTo>
                  <a:pt x="62" y="332"/>
                </a:lnTo>
                <a:lnTo>
                  <a:pt x="62" y="334"/>
                </a:lnTo>
                <a:lnTo>
                  <a:pt x="62" y="336"/>
                </a:lnTo>
                <a:lnTo>
                  <a:pt x="62" y="336"/>
                </a:lnTo>
                <a:lnTo>
                  <a:pt x="62" y="339"/>
                </a:lnTo>
                <a:lnTo>
                  <a:pt x="62" y="339"/>
                </a:lnTo>
                <a:lnTo>
                  <a:pt x="64" y="336"/>
                </a:lnTo>
                <a:lnTo>
                  <a:pt x="64" y="336"/>
                </a:lnTo>
                <a:lnTo>
                  <a:pt x="64" y="336"/>
                </a:lnTo>
                <a:lnTo>
                  <a:pt x="64" y="336"/>
                </a:lnTo>
                <a:lnTo>
                  <a:pt x="64" y="334"/>
                </a:lnTo>
                <a:lnTo>
                  <a:pt x="64" y="334"/>
                </a:lnTo>
                <a:lnTo>
                  <a:pt x="64" y="334"/>
                </a:lnTo>
                <a:lnTo>
                  <a:pt x="64" y="332"/>
                </a:lnTo>
                <a:lnTo>
                  <a:pt x="66" y="332"/>
                </a:lnTo>
                <a:lnTo>
                  <a:pt x="66" y="330"/>
                </a:lnTo>
                <a:lnTo>
                  <a:pt x="68" y="330"/>
                </a:lnTo>
                <a:lnTo>
                  <a:pt x="68" y="330"/>
                </a:lnTo>
                <a:lnTo>
                  <a:pt x="70" y="330"/>
                </a:lnTo>
                <a:lnTo>
                  <a:pt x="70" y="328"/>
                </a:lnTo>
                <a:lnTo>
                  <a:pt x="70" y="326"/>
                </a:lnTo>
                <a:lnTo>
                  <a:pt x="70" y="326"/>
                </a:lnTo>
                <a:lnTo>
                  <a:pt x="70" y="326"/>
                </a:lnTo>
                <a:close/>
                <a:moveTo>
                  <a:pt x="241" y="64"/>
                </a:moveTo>
                <a:lnTo>
                  <a:pt x="241" y="64"/>
                </a:lnTo>
                <a:lnTo>
                  <a:pt x="241" y="64"/>
                </a:lnTo>
                <a:lnTo>
                  <a:pt x="243" y="62"/>
                </a:lnTo>
                <a:lnTo>
                  <a:pt x="241" y="62"/>
                </a:lnTo>
                <a:lnTo>
                  <a:pt x="241" y="62"/>
                </a:lnTo>
                <a:lnTo>
                  <a:pt x="241" y="62"/>
                </a:lnTo>
                <a:lnTo>
                  <a:pt x="241" y="64"/>
                </a:lnTo>
                <a:lnTo>
                  <a:pt x="241" y="64"/>
                </a:lnTo>
                <a:close/>
                <a:moveTo>
                  <a:pt x="264" y="5"/>
                </a:moveTo>
                <a:lnTo>
                  <a:pt x="266" y="3"/>
                </a:lnTo>
                <a:lnTo>
                  <a:pt x="266" y="3"/>
                </a:lnTo>
                <a:lnTo>
                  <a:pt x="264" y="0"/>
                </a:lnTo>
                <a:lnTo>
                  <a:pt x="264" y="0"/>
                </a:lnTo>
                <a:lnTo>
                  <a:pt x="264" y="0"/>
                </a:lnTo>
                <a:lnTo>
                  <a:pt x="264" y="3"/>
                </a:lnTo>
                <a:lnTo>
                  <a:pt x="264" y="5"/>
                </a:lnTo>
                <a:close/>
                <a:moveTo>
                  <a:pt x="269" y="7"/>
                </a:moveTo>
                <a:lnTo>
                  <a:pt x="269" y="7"/>
                </a:lnTo>
                <a:lnTo>
                  <a:pt x="269" y="7"/>
                </a:lnTo>
                <a:lnTo>
                  <a:pt x="269" y="7"/>
                </a:lnTo>
                <a:lnTo>
                  <a:pt x="269" y="5"/>
                </a:lnTo>
                <a:lnTo>
                  <a:pt x="266" y="5"/>
                </a:lnTo>
                <a:lnTo>
                  <a:pt x="266" y="7"/>
                </a:lnTo>
                <a:lnTo>
                  <a:pt x="266" y="7"/>
                </a:lnTo>
                <a:lnTo>
                  <a:pt x="269" y="7"/>
                </a:lnTo>
                <a:close/>
                <a:moveTo>
                  <a:pt x="222" y="140"/>
                </a:moveTo>
                <a:lnTo>
                  <a:pt x="222" y="140"/>
                </a:lnTo>
                <a:lnTo>
                  <a:pt x="222" y="140"/>
                </a:lnTo>
                <a:lnTo>
                  <a:pt x="224" y="140"/>
                </a:lnTo>
                <a:lnTo>
                  <a:pt x="226" y="138"/>
                </a:lnTo>
                <a:lnTo>
                  <a:pt x="226" y="136"/>
                </a:lnTo>
                <a:lnTo>
                  <a:pt x="226" y="136"/>
                </a:lnTo>
                <a:lnTo>
                  <a:pt x="226" y="136"/>
                </a:lnTo>
                <a:lnTo>
                  <a:pt x="226" y="134"/>
                </a:lnTo>
                <a:lnTo>
                  <a:pt x="226" y="131"/>
                </a:lnTo>
                <a:lnTo>
                  <a:pt x="226" y="131"/>
                </a:lnTo>
                <a:lnTo>
                  <a:pt x="224" y="134"/>
                </a:lnTo>
                <a:lnTo>
                  <a:pt x="222" y="136"/>
                </a:lnTo>
                <a:lnTo>
                  <a:pt x="222" y="138"/>
                </a:lnTo>
                <a:lnTo>
                  <a:pt x="224" y="138"/>
                </a:lnTo>
                <a:lnTo>
                  <a:pt x="224" y="138"/>
                </a:lnTo>
                <a:lnTo>
                  <a:pt x="222" y="140"/>
                </a:lnTo>
                <a:lnTo>
                  <a:pt x="222" y="140"/>
                </a:lnTo>
                <a:close/>
                <a:moveTo>
                  <a:pt x="93" y="212"/>
                </a:moveTo>
                <a:lnTo>
                  <a:pt x="93" y="210"/>
                </a:lnTo>
                <a:lnTo>
                  <a:pt x="93" y="210"/>
                </a:lnTo>
                <a:lnTo>
                  <a:pt x="91" y="210"/>
                </a:lnTo>
                <a:lnTo>
                  <a:pt x="91" y="212"/>
                </a:lnTo>
                <a:lnTo>
                  <a:pt x="93" y="212"/>
                </a:lnTo>
                <a:lnTo>
                  <a:pt x="93" y="212"/>
                </a:lnTo>
                <a:close/>
                <a:moveTo>
                  <a:pt x="87" y="220"/>
                </a:moveTo>
                <a:lnTo>
                  <a:pt x="87" y="220"/>
                </a:lnTo>
                <a:lnTo>
                  <a:pt x="87" y="220"/>
                </a:lnTo>
                <a:lnTo>
                  <a:pt x="87" y="220"/>
                </a:lnTo>
                <a:lnTo>
                  <a:pt x="89" y="220"/>
                </a:lnTo>
                <a:lnTo>
                  <a:pt x="89" y="218"/>
                </a:lnTo>
                <a:lnTo>
                  <a:pt x="89" y="218"/>
                </a:lnTo>
                <a:lnTo>
                  <a:pt x="89" y="218"/>
                </a:lnTo>
                <a:lnTo>
                  <a:pt x="89" y="218"/>
                </a:lnTo>
                <a:lnTo>
                  <a:pt x="87" y="220"/>
                </a:lnTo>
                <a:close/>
                <a:moveTo>
                  <a:pt x="85" y="201"/>
                </a:moveTo>
                <a:lnTo>
                  <a:pt x="87" y="201"/>
                </a:lnTo>
                <a:lnTo>
                  <a:pt x="87" y="201"/>
                </a:lnTo>
                <a:lnTo>
                  <a:pt x="87" y="199"/>
                </a:lnTo>
                <a:lnTo>
                  <a:pt x="89" y="197"/>
                </a:lnTo>
                <a:lnTo>
                  <a:pt x="89" y="197"/>
                </a:lnTo>
                <a:lnTo>
                  <a:pt x="89" y="195"/>
                </a:lnTo>
                <a:lnTo>
                  <a:pt x="89" y="195"/>
                </a:lnTo>
                <a:lnTo>
                  <a:pt x="89" y="195"/>
                </a:lnTo>
                <a:lnTo>
                  <a:pt x="87" y="197"/>
                </a:lnTo>
                <a:lnTo>
                  <a:pt x="87" y="197"/>
                </a:lnTo>
                <a:lnTo>
                  <a:pt x="87" y="197"/>
                </a:lnTo>
                <a:lnTo>
                  <a:pt x="85" y="201"/>
                </a:lnTo>
                <a:lnTo>
                  <a:pt x="85" y="201"/>
                </a:lnTo>
                <a:close/>
                <a:moveTo>
                  <a:pt x="148" y="169"/>
                </a:moveTo>
                <a:lnTo>
                  <a:pt x="148" y="169"/>
                </a:lnTo>
                <a:lnTo>
                  <a:pt x="148" y="167"/>
                </a:lnTo>
                <a:lnTo>
                  <a:pt x="146" y="165"/>
                </a:lnTo>
                <a:lnTo>
                  <a:pt x="146" y="167"/>
                </a:lnTo>
                <a:lnTo>
                  <a:pt x="146" y="167"/>
                </a:lnTo>
                <a:lnTo>
                  <a:pt x="146" y="169"/>
                </a:lnTo>
                <a:lnTo>
                  <a:pt x="148" y="169"/>
                </a:lnTo>
                <a:close/>
                <a:moveTo>
                  <a:pt x="161" y="199"/>
                </a:moveTo>
                <a:lnTo>
                  <a:pt x="163" y="199"/>
                </a:lnTo>
                <a:lnTo>
                  <a:pt x="163" y="199"/>
                </a:lnTo>
                <a:lnTo>
                  <a:pt x="163" y="199"/>
                </a:lnTo>
                <a:lnTo>
                  <a:pt x="163" y="197"/>
                </a:lnTo>
                <a:lnTo>
                  <a:pt x="163" y="197"/>
                </a:lnTo>
                <a:lnTo>
                  <a:pt x="161" y="197"/>
                </a:lnTo>
                <a:lnTo>
                  <a:pt x="161" y="199"/>
                </a:lnTo>
                <a:lnTo>
                  <a:pt x="161" y="199"/>
                </a:lnTo>
                <a:lnTo>
                  <a:pt x="161" y="199"/>
                </a:lnTo>
                <a:close/>
                <a:moveTo>
                  <a:pt x="239" y="193"/>
                </a:moveTo>
                <a:lnTo>
                  <a:pt x="239" y="195"/>
                </a:lnTo>
                <a:lnTo>
                  <a:pt x="239" y="195"/>
                </a:lnTo>
                <a:lnTo>
                  <a:pt x="241" y="195"/>
                </a:lnTo>
                <a:lnTo>
                  <a:pt x="241" y="195"/>
                </a:lnTo>
                <a:lnTo>
                  <a:pt x="241" y="193"/>
                </a:lnTo>
                <a:lnTo>
                  <a:pt x="239" y="193"/>
                </a:lnTo>
                <a:close/>
                <a:moveTo>
                  <a:pt x="245" y="222"/>
                </a:moveTo>
                <a:lnTo>
                  <a:pt x="245" y="222"/>
                </a:lnTo>
                <a:lnTo>
                  <a:pt x="245" y="222"/>
                </a:lnTo>
                <a:lnTo>
                  <a:pt x="247" y="222"/>
                </a:lnTo>
                <a:lnTo>
                  <a:pt x="247" y="222"/>
                </a:lnTo>
                <a:lnTo>
                  <a:pt x="247" y="222"/>
                </a:lnTo>
                <a:lnTo>
                  <a:pt x="245" y="222"/>
                </a:lnTo>
                <a:lnTo>
                  <a:pt x="245" y="222"/>
                </a:lnTo>
                <a:close/>
                <a:moveTo>
                  <a:pt x="171" y="197"/>
                </a:moveTo>
                <a:lnTo>
                  <a:pt x="171" y="197"/>
                </a:lnTo>
                <a:lnTo>
                  <a:pt x="169" y="199"/>
                </a:lnTo>
                <a:lnTo>
                  <a:pt x="169" y="201"/>
                </a:lnTo>
                <a:lnTo>
                  <a:pt x="167" y="201"/>
                </a:lnTo>
                <a:lnTo>
                  <a:pt x="167" y="203"/>
                </a:lnTo>
                <a:lnTo>
                  <a:pt x="169" y="203"/>
                </a:lnTo>
                <a:lnTo>
                  <a:pt x="169" y="203"/>
                </a:lnTo>
                <a:lnTo>
                  <a:pt x="171" y="201"/>
                </a:lnTo>
                <a:lnTo>
                  <a:pt x="171" y="199"/>
                </a:lnTo>
                <a:lnTo>
                  <a:pt x="174" y="197"/>
                </a:lnTo>
                <a:lnTo>
                  <a:pt x="171" y="197"/>
                </a:lnTo>
                <a:close/>
                <a:moveTo>
                  <a:pt x="136" y="205"/>
                </a:moveTo>
                <a:lnTo>
                  <a:pt x="136" y="205"/>
                </a:lnTo>
                <a:lnTo>
                  <a:pt x="136" y="203"/>
                </a:lnTo>
                <a:lnTo>
                  <a:pt x="136" y="203"/>
                </a:lnTo>
                <a:lnTo>
                  <a:pt x="136" y="205"/>
                </a:lnTo>
                <a:lnTo>
                  <a:pt x="133" y="205"/>
                </a:lnTo>
                <a:lnTo>
                  <a:pt x="136" y="205"/>
                </a:lnTo>
                <a:lnTo>
                  <a:pt x="136" y="205"/>
                </a:lnTo>
                <a:close/>
                <a:moveTo>
                  <a:pt x="336" y="41"/>
                </a:moveTo>
                <a:lnTo>
                  <a:pt x="336" y="41"/>
                </a:lnTo>
                <a:lnTo>
                  <a:pt x="334" y="41"/>
                </a:lnTo>
                <a:lnTo>
                  <a:pt x="332" y="43"/>
                </a:lnTo>
                <a:lnTo>
                  <a:pt x="332" y="43"/>
                </a:lnTo>
                <a:lnTo>
                  <a:pt x="330" y="41"/>
                </a:lnTo>
                <a:lnTo>
                  <a:pt x="330" y="38"/>
                </a:lnTo>
                <a:lnTo>
                  <a:pt x="328" y="36"/>
                </a:lnTo>
                <a:lnTo>
                  <a:pt x="328" y="34"/>
                </a:lnTo>
                <a:lnTo>
                  <a:pt x="328" y="32"/>
                </a:lnTo>
                <a:lnTo>
                  <a:pt x="328" y="30"/>
                </a:lnTo>
                <a:lnTo>
                  <a:pt x="330" y="28"/>
                </a:lnTo>
                <a:lnTo>
                  <a:pt x="330" y="24"/>
                </a:lnTo>
                <a:lnTo>
                  <a:pt x="332" y="24"/>
                </a:lnTo>
                <a:lnTo>
                  <a:pt x="332" y="22"/>
                </a:lnTo>
                <a:lnTo>
                  <a:pt x="330" y="22"/>
                </a:lnTo>
                <a:lnTo>
                  <a:pt x="328" y="26"/>
                </a:lnTo>
                <a:lnTo>
                  <a:pt x="323" y="28"/>
                </a:lnTo>
                <a:lnTo>
                  <a:pt x="321" y="30"/>
                </a:lnTo>
                <a:lnTo>
                  <a:pt x="321" y="30"/>
                </a:lnTo>
                <a:lnTo>
                  <a:pt x="319" y="30"/>
                </a:lnTo>
                <a:lnTo>
                  <a:pt x="317" y="30"/>
                </a:lnTo>
                <a:lnTo>
                  <a:pt x="311" y="26"/>
                </a:lnTo>
                <a:lnTo>
                  <a:pt x="311" y="26"/>
                </a:lnTo>
                <a:lnTo>
                  <a:pt x="309" y="26"/>
                </a:lnTo>
                <a:lnTo>
                  <a:pt x="307" y="26"/>
                </a:lnTo>
                <a:lnTo>
                  <a:pt x="307" y="26"/>
                </a:lnTo>
                <a:lnTo>
                  <a:pt x="304" y="24"/>
                </a:lnTo>
                <a:lnTo>
                  <a:pt x="302" y="24"/>
                </a:lnTo>
                <a:lnTo>
                  <a:pt x="300" y="22"/>
                </a:lnTo>
                <a:lnTo>
                  <a:pt x="296" y="17"/>
                </a:lnTo>
                <a:lnTo>
                  <a:pt x="294" y="15"/>
                </a:lnTo>
                <a:lnTo>
                  <a:pt x="290" y="13"/>
                </a:lnTo>
                <a:lnTo>
                  <a:pt x="285" y="7"/>
                </a:lnTo>
                <a:lnTo>
                  <a:pt x="281" y="3"/>
                </a:lnTo>
                <a:lnTo>
                  <a:pt x="279" y="0"/>
                </a:lnTo>
                <a:lnTo>
                  <a:pt x="279" y="0"/>
                </a:lnTo>
                <a:lnTo>
                  <a:pt x="279" y="0"/>
                </a:lnTo>
                <a:lnTo>
                  <a:pt x="277" y="0"/>
                </a:lnTo>
                <a:lnTo>
                  <a:pt x="277" y="0"/>
                </a:lnTo>
                <a:lnTo>
                  <a:pt x="277" y="3"/>
                </a:lnTo>
                <a:lnTo>
                  <a:pt x="275" y="3"/>
                </a:lnTo>
                <a:lnTo>
                  <a:pt x="275" y="3"/>
                </a:lnTo>
                <a:lnTo>
                  <a:pt x="275" y="3"/>
                </a:lnTo>
                <a:lnTo>
                  <a:pt x="273" y="5"/>
                </a:lnTo>
                <a:lnTo>
                  <a:pt x="273" y="7"/>
                </a:lnTo>
                <a:lnTo>
                  <a:pt x="275" y="9"/>
                </a:lnTo>
                <a:lnTo>
                  <a:pt x="275" y="11"/>
                </a:lnTo>
                <a:lnTo>
                  <a:pt x="277" y="15"/>
                </a:lnTo>
                <a:lnTo>
                  <a:pt x="275" y="19"/>
                </a:lnTo>
                <a:lnTo>
                  <a:pt x="275" y="22"/>
                </a:lnTo>
                <a:lnTo>
                  <a:pt x="275" y="24"/>
                </a:lnTo>
                <a:lnTo>
                  <a:pt x="275" y="28"/>
                </a:lnTo>
                <a:lnTo>
                  <a:pt x="273" y="30"/>
                </a:lnTo>
                <a:lnTo>
                  <a:pt x="271" y="32"/>
                </a:lnTo>
                <a:lnTo>
                  <a:pt x="271" y="34"/>
                </a:lnTo>
                <a:lnTo>
                  <a:pt x="271" y="38"/>
                </a:lnTo>
                <a:lnTo>
                  <a:pt x="271" y="41"/>
                </a:lnTo>
                <a:lnTo>
                  <a:pt x="271" y="43"/>
                </a:lnTo>
                <a:lnTo>
                  <a:pt x="269" y="43"/>
                </a:lnTo>
                <a:lnTo>
                  <a:pt x="269" y="43"/>
                </a:lnTo>
                <a:lnTo>
                  <a:pt x="266" y="43"/>
                </a:lnTo>
                <a:lnTo>
                  <a:pt x="264" y="43"/>
                </a:lnTo>
                <a:lnTo>
                  <a:pt x="262" y="43"/>
                </a:lnTo>
                <a:lnTo>
                  <a:pt x="260" y="43"/>
                </a:lnTo>
                <a:lnTo>
                  <a:pt x="258" y="41"/>
                </a:lnTo>
                <a:lnTo>
                  <a:pt x="256" y="41"/>
                </a:lnTo>
                <a:lnTo>
                  <a:pt x="256" y="41"/>
                </a:lnTo>
                <a:lnTo>
                  <a:pt x="256" y="43"/>
                </a:lnTo>
                <a:lnTo>
                  <a:pt x="256" y="45"/>
                </a:lnTo>
                <a:lnTo>
                  <a:pt x="256" y="47"/>
                </a:lnTo>
                <a:lnTo>
                  <a:pt x="256" y="47"/>
                </a:lnTo>
                <a:lnTo>
                  <a:pt x="254" y="49"/>
                </a:lnTo>
                <a:lnTo>
                  <a:pt x="252" y="51"/>
                </a:lnTo>
                <a:lnTo>
                  <a:pt x="252" y="51"/>
                </a:lnTo>
                <a:lnTo>
                  <a:pt x="250" y="53"/>
                </a:lnTo>
                <a:lnTo>
                  <a:pt x="247" y="53"/>
                </a:lnTo>
                <a:lnTo>
                  <a:pt x="247" y="53"/>
                </a:lnTo>
                <a:lnTo>
                  <a:pt x="247" y="55"/>
                </a:lnTo>
                <a:lnTo>
                  <a:pt x="247" y="57"/>
                </a:lnTo>
                <a:lnTo>
                  <a:pt x="245" y="57"/>
                </a:lnTo>
                <a:lnTo>
                  <a:pt x="247" y="60"/>
                </a:lnTo>
                <a:lnTo>
                  <a:pt x="247" y="62"/>
                </a:lnTo>
                <a:lnTo>
                  <a:pt x="250" y="64"/>
                </a:lnTo>
                <a:lnTo>
                  <a:pt x="250" y="64"/>
                </a:lnTo>
                <a:lnTo>
                  <a:pt x="252" y="66"/>
                </a:lnTo>
                <a:lnTo>
                  <a:pt x="250" y="68"/>
                </a:lnTo>
                <a:lnTo>
                  <a:pt x="250" y="70"/>
                </a:lnTo>
                <a:lnTo>
                  <a:pt x="250" y="72"/>
                </a:lnTo>
                <a:lnTo>
                  <a:pt x="250" y="74"/>
                </a:lnTo>
                <a:lnTo>
                  <a:pt x="250" y="74"/>
                </a:lnTo>
                <a:lnTo>
                  <a:pt x="250" y="76"/>
                </a:lnTo>
                <a:lnTo>
                  <a:pt x="252" y="76"/>
                </a:lnTo>
                <a:lnTo>
                  <a:pt x="254" y="74"/>
                </a:lnTo>
                <a:lnTo>
                  <a:pt x="256" y="74"/>
                </a:lnTo>
                <a:lnTo>
                  <a:pt x="256" y="72"/>
                </a:lnTo>
                <a:lnTo>
                  <a:pt x="256" y="72"/>
                </a:lnTo>
                <a:lnTo>
                  <a:pt x="258" y="70"/>
                </a:lnTo>
                <a:lnTo>
                  <a:pt x="260" y="68"/>
                </a:lnTo>
                <a:lnTo>
                  <a:pt x="262" y="70"/>
                </a:lnTo>
                <a:lnTo>
                  <a:pt x="262" y="70"/>
                </a:lnTo>
                <a:lnTo>
                  <a:pt x="264" y="70"/>
                </a:lnTo>
                <a:lnTo>
                  <a:pt x="266" y="70"/>
                </a:lnTo>
                <a:lnTo>
                  <a:pt x="266" y="68"/>
                </a:lnTo>
                <a:lnTo>
                  <a:pt x="266" y="68"/>
                </a:lnTo>
                <a:lnTo>
                  <a:pt x="262" y="66"/>
                </a:lnTo>
                <a:lnTo>
                  <a:pt x="260" y="64"/>
                </a:lnTo>
                <a:lnTo>
                  <a:pt x="260" y="64"/>
                </a:lnTo>
                <a:lnTo>
                  <a:pt x="258" y="64"/>
                </a:lnTo>
                <a:lnTo>
                  <a:pt x="258" y="64"/>
                </a:lnTo>
                <a:lnTo>
                  <a:pt x="256" y="62"/>
                </a:lnTo>
                <a:lnTo>
                  <a:pt x="254" y="60"/>
                </a:lnTo>
                <a:lnTo>
                  <a:pt x="254" y="60"/>
                </a:lnTo>
                <a:lnTo>
                  <a:pt x="254" y="57"/>
                </a:lnTo>
                <a:lnTo>
                  <a:pt x="254" y="57"/>
                </a:lnTo>
                <a:lnTo>
                  <a:pt x="256" y="55"/>
                </a:lnTo>
                <a:lnTo>
                  <a:pt x="256" y="55"/>
                </a:lnTo>
                <a:lnTo>
                  <a:pt x="258" y="55"/>
                </a:lnTo>
                <a:lnTo>
                  <a:pt x="258" y="55"/>
                </a:lnTo>
                <a:lnTo>
                  <a:pt x="260" y="55"/>
                </a:lnTo>
                <a:lnTo>
                  <a:pt x="260" y="55"/>
                </a:lnTo>
                <a:lnTo>
                  <a:pt x="264" y="60"/>
                </a:lnTo>
                <a:lnTo>
                  <a:pt x="264" y="60"/>
                </a:lnTo>
                <a:lnTo>
                  <a:pt x="271" y="55"/>
                </a:lnTo>
                <a:lnTo>
                  <a:pt x="277" y="55"/>
                </a:lnTo>
                <a:lnTo>
                  <a:pt x="281" y="57"/>
                </a:lnTo>
                <a:lnTo>
                  <a:pt x="288" y="60"/>
                </a:lnTo>
                <a:lnTo>
                  <a:pt x="294" y="64"/>
                </a:lnTo>
                <a:lnTo>
                  <a:pt x="296" y="64"/>
                </a:lnTo>
                <a:lnTo>
                  <a:pt x="298" y="66"/>
                </a:lnTo>
                <a:lnTo>
                  <a:pt x="298" y="64"/>
                </a:lnTo>
                <a:lnTo>
                  <a:pt x="300" y="64"/>
                </a:lnTo>
                <a:lnTo>
                  <a:pt x="300" y="62"/>
                </a:lnTo>
                <a:lnTo>
                  <a:pt x="300" y="62"/>
                </a:lnTo>
                <a:lnTo>
                  <a:pt x="300" y="60"/>
                </a:lnTo>
                <a:lnTo>
                  <a:pt x="302" y="57"/>
                </a:lnTo>
                <a:lnTo>
                  <a:pt x="304" y="53"/>
                </a:lnTo>
                <a:lnTo>
                  <a:pt x="307" y="51"/>
                </a:lnTo>
                <a:lnTo>
                  <a:pt x="309" y="49"/>
                </a:lnTo>
                <a:lnTo>
                  <a:pt x="313" y="47"/>
                </a:lnTo>
                <a:lnTo>
                  <a:pt x="315" y="47"/>
                </a:lnTo>
                <a:lnTo>
                  <a:pt x="317" y="47"/>
                </a:lnTo>
                <a:lnTo>
                  <a:pt x="319" y="47"/>
                </a:lnTo>
                <a:lnTo>
                  <a:pt x="323" y="47"/>
                </a:lnTo>
                <a:lnTo>
                  <a:pt x="323" y="47"/>
                </a:lnTo>
                <a:lnTo>
                  <a:pt x="326" y="47"/>
                </a:lnTo>
                <a:lnTo>
                  <a:pt x="328" y="45"/>
                </a:lnTo>
                <a:lnTo>
                  <a:pt x="330" y="45"/>
                </a:lnTo>
                <a:lnTo>
                  <a:pt x="330" y="43"/>
                </a:lnTo>
                <a:lnTo>
                  <a:pt x="332" y="43"/>
                </a:lnTo>
                <a:lnTo>
                  <a:pt x="334" y="43"/>
                </a:lnTo>
                <a:lnTo>
                  <a:pt x="334" y="43"/>
                </a:lnTo>
                <a:lnTo>
                  <a:pt x="334" y="41"/>
                </a:lnTo>
                <a:lnTo>
                  <a:pt x="336" y="41"/>
                </a:lnTo>
                <a:lnTo>
                  <a:pt x="338" y="41"/>
                </a:lnTo>
                <a:lnTo>
                  <a:pt x="336" y="41"/>
                </a:lnTo>
                <a:close/>
                <a:moveTo>
                  <a:pt x="279" y="106"/>
                </a:moveTo>
                <a:lnTo>
                  <a:pt x="279" y="106"/>
                </a:lnTo>
                <a:lnTo>
                  <a:pt x="279" y="104"/>
                </a:lnTo>
                <a:lnTo>
                  <a:pt x="279" y="102"/>
                </a:lnTo>
                <a:lnTo>
                  <a:pt x="277" y="100"/>
                </a:lnTo>
                <a:lnTo>
                  <a:pt x="277" y="95"/>
                </a:lnTo>
                <a:lnTo>
                  <a:pt x="275" y="93"/>
                </a:lnTo>
                <a:lnTo>
                  <a:pt x="273" y="91"/>
                </a:lnTo>
                <a:lnTo>
                  <a:pt x="271" y="91"/>
                </a:lnTo>
                <a:lnTo>
                  <a:pt x="271" y="89"/>
                </a:lnTo>
                <a:lnTo>
                  <a:pt x="271" y="87"/>
                </a:lnTo>
                <a:lnTo>
                  <a:pt x="271" y="81"/>
                </a:lnTo>
                <a:lnTo>
                  <a:pt x="271" y="79"/>
                </a:lnTo>
                <a:lnTo>
                  <a:pt x="271" y="76"/>
                </a:lnTo>
                <a:lnTo>
                  <a:pt x="269" y="76"/>
                </a:lnTo>
                <a:lnTo>
                  <a:pt x="269" y="76"/>
                </a:lnTo>
                <a:lnTo>
                  <a:pt x="266" y="74"/>
                </a:lnTo>
                <a:lnTo>
                  <a:pt x="264" y="74"/>
                </a:lnTo>
                <a:lnTo>
                  <a:pt x="264" y="74"/>
                </a:lnTo>
                <a:lnTo>
                  <a:pt x="262" y="74"/>
                </a:lnTo>
                <a:lnTo>
                  <a:pt x="262" y="76"/>
                </a:lnTo>
                <a:lnTo>
                  <a:pt x="262" y="79"/>
                </a:lnTo>
                <a:lnTo>
                  <a:pt x="262" y="81"/>
                </a:lnTo>
                <a:lnTo>
                  <a:pt x="266" y="81"/>
                </a:lnTo>
                <a:lnTo>
                  <a:pt x="266" y="81"/>
                </a:lnTo>
                <a:lnTo>
                  <a:pt x="266" y="79"/>
                </a:lnTo>
                <a:lnTo>
                  <a:pt x="266" y="79"/>
                </a:lnTo>
                <a:lnTo>
                  <a:pt x="269" y="81"/>
                </a:lnTo>
                <a:lnTo>
                  <a:pt x="269" y="81"/>
                </a:lnTo>
                <a:lnTo>
                  <a:pt x="269" y="83"/>
                </a:lnTo>
                <a:lnTo>
                  <a:pt x="266" y="85"/>
                </a:lnTo>
                <a:lnTo>
                  <a:pt x="266" y="85"/>
                </a:lnTo>
                <a:lnTo>
                  <a:pt x="264" y="85"/>
                </a:lnTo>
                <a:lnTo>
                  <a:pt x="262" y="85"/>
                </a:lnTo>
                <a:lnTo>
                  <a:pt x="262" y="85"/>
                </a:lnTo>
                <a:lnTo>
                  <a:pt x="262" y="87"/>
                </a:lnTo>
                <a:lnTo>
                  <a:pt x="260" y="87"/>
                </a:lnTo>
                <a:lnTo>
                  <a:pt x="260" y="87"/>
                </a:lnTo>
                <a:lnTo>
                  <a:pt x="260" y="85"/>
                </a:lnTo>
                <a:lnTo>
                  <a:pt x="258" y="81"/>
                </a:lnTo>
                <a:lnTo>
                  <a:pt x="258" y="81"/>
                </a:lnTo>
                <a:lnTo>
                  <a:pt x="258" y="79"/>
                </a:lnTo>
                <a:lnTo>
                  <a:pt x="256" y="81"/>
                </a:lnTo>
                <a:lnTo>
                  <a:pt x="256" y="81"/>
                </a:lnTo>
                <a:lnTo>
                  <a:pt x="256" y="79"/>
                </a:lnTo>
                <a:lnTo>
                  <a:pt x="254" y="81"/>
                </a:lnTo>
                <a:lnTo>
                  <a:pt x="254" y="81"/>
                </a:lnTo>
                <a:lnTo>
                  <a:pt x="254" y="83"/>
                </a:lnTo>
                <a:lnTo>
                  <a:pt x="254" y="85"/>
                </a:lnTo>
                <a:lnTo>
                  <a:pt x="254" y="87"/>
                </a:lnTo>
                <a:lnTo>
                  <a:pt x="254" y="87"/>
                </a:lnTo>
                <a:lnTo>
                  <a:pt x="252" y="87"/>
                </a:lnTo>
                <a:lnTo>
                  <a:pt x="252" y="87"/>
                </a:lnTo>
                <a:lnTo>
                  <a:pt x="250" y="87"/>
                </a:lnTo>
                <a:lnTo>
                  <a:pt x="250" y="89"/>
                </a:lnTo>
                <a:lnTo>
                  <a:pt x="250" y="89"/>
                </a:lnTo>
                <a:lnTo>
                  <a:pt x="247" y="91"/>
                </a:lnTo>
                <a:lnTo>
                  <a:pt x="247" y="91"/>
                </a:lnTo>
                <a:lnTo>
                  <a:pt x="250" y="93"/>
                </a:lnTo>
                <a:lnTo>
                  <a:pt x="250" y="95"/>
                </a:lnTo>
                <a:lnTo>
                  <a:pt x="250" y="98"/>
                </a:lnTo>
                <a:lnTo>
                  <a:pt x="250" y="100"/>
                </a:lnTo>
                <a:lnTo>
                  <a:pt x="247" y="102"/>
                </a:lnTo>
                <a:lnTo>
                  <a:pt x="247" y="102"/>
                </a:lnTo>
                <a:lnTo>
                  <a:pt x="247" y="102"/>
                </a:lnTo>
                <a:lnTo>
                  <a:pt x="245" y="102"/>
                </a:lnTo>
                <a:lnTo>
                  <a:pt x="245" y="104"/>
                </a:lnTo>
                <a:lnTo>
                  <a:pt x="245" y="104"/>
                </a:lnTo>
                <a:lnTo>
                  <a:pt x="247" y="104"/>
                </a:lnTo>
                <a:lnTo>
                  <a:pt x="247" y="104"/>
                </a:lnTo>
                <a:lnTo>
                  <a:pt x="250" y="104"/>
                </a:lnTo>
                <a:lnTo>
                  <a:pt x="250" y="106"/>
                </a:lnTo>
                <a:lnTo>
                  <a:pt x="250" y="108"/>
                </a:lnTo>
                <a:lnTo>
                  <a:pt x="250" y="110"/>
                </a:lnTo>
                <a:lnTo>
                  <a:pt x="250" y="112"/>
                </a:lnTo>
                <a:lnTo>
                  <a:pt x="250" y="112"/>
                </a:lnTo>
                <a:lnTo>
                  <a:pt x="250" y="115"/>
                </a:lnTo>
                <a:lnTo>
                  <a:pt x="247" y="115"/>
                </a:lnTo>
                <a:lnTo>
                  <a:pt x="247" y="115"/>
                </a:lnTo>
                <a:lnTo>
                  <a:pt x="247" y="117"/>
                </a:lnTo>
                <a:lnTo>
                  <a:pt x="245" y="121"/>
                </a:lnTo>
                <a:lnTo>
                  <a:pt x="245" y="123"/>
                </a:lnTo>
                <a:lnTo>
                  <a:pt x="243" y="125"/>
                </a:lnTo>
                <a:lnTo>
                  <a:pt x="243" y="127"/>
                </a:lnTo>
                <a:lnTo>
                  <a:pt x="241" y="127"/>
                </a:lnTo>
                <a:lnTo>
                  <a:pt x="241" y="129"/>
                </a:lnTo>
                <a:lnTo>
                  <a:pt x="241" y="131"/>
                </a:lnTo>
                <a:lnTo>
                  <a:pt x="239" y="134"/>
                </a:lnTo>
                <a:lnTo>
                  <a:pt x="239" y="136"/>
                </a:lnTo>
                <a:lnTo>
                  <a:pt x="237" y="138"/>
                </a:lnTo>
                <a:lnTo>
                  <a:pt x="233" y="140"/>
                </a:lnTo>
                <a:lnTo>
                  <a:pt x="231" y="142"/>
                </a:lnTo>
                <a:lnTo>
                  <a:pt x="231" y="142"/>
                </a:lnTo>
                <a:lnTo>
                  <a:pt x="228" y="144"/>
                </a:lnTo>
                <a:lnTo>
                  <a:pt x="228" y="146"/>
                </a:lnTo>
                <a:lnTo>
                  <a:pt x="226" y="148"/>
                </a:lnTo>
                <a:lnTo>
                  <a:pt x="224" y="150"/>
                </a:lnTo>
                <a:lnTo>
                  <a:pt x="222" y="153"/>
                </a:lnTo>
                <a:lnTo>
                  <a:pt x="220" y="153"/>
                </a:lnTo>
                <a:lnTo>
                  <a:pt x="218" y="153"/>
                </a:lnTo>
                <a:lnTo>
                  <a:pt x="212" y="155"/>
                </a:lnTo>
                <a:lnTo>
                  <a:pt x="212" y="157"/>
                </a:lnTo>
                <a:lnTo>
                  <a:pt x="209" y="159"/>
                </a:lnTo>
                <a:lnTo>
                  <a:pt x="207" y="159"/>
                </a:lnTo>
                <a:lnTo>
                  <a:pt x="207" y="159"/>
                </a:lnTo>
                <a:lnTo>
                  <a:pt x="205" y="159"/>
                </a:lnTo>
                <a:lnTo>
                  <a:pt x="203" y="157"/>
                </a:lnTo>
                <a:lnTo>
                  <a:pt x="203" y="157"/>
                </a:lnTo>
                <a:lnTo>
                  <a:pt x="203" y="155"/>
                </a:lnTo>
                <a:lnTo>
                  <a:pt x="203" y="155"/>
                </a:lnTo>
                <a:lnTo>
                  <a:pt x="201" y="153"/>
                </a:lnTo>
                <a:lnTo>
                  <a:pt x="203" y="153"/>
                </a:lnTo>
                <a:lnTo>
                  <a:pt x="203" y="150"/>
                </a:lnTo>
                <a:lnTo>
                  <a:pt x="203" y="150"/>
                </a:lnTo>
                <a:lnTo>
                  <a:pt x="205" y="150"/>
                </a:lnTo>
                <a:lnTo>
                  <a:pt x="209" y="146"/>
                </a:lnTo>
                <a:lnTo>
                  <a:pt x="209" y="146"/>
                </a:lnTo>
                <a:lnTo>
                  <a:pt x="207" y="146"/>
                </a:lnTo>
                <a:lnTo>
                  <a:pt x="207" y="146"/>
                </a:lnTo>
                <a:lnTo>
                  <a:pt x="203" y="148"/>
                </a:lnTo>
                <a:lnTo>
                  <a:pt x="201" y="148"/>
                </a:lnTo>
                <a:lnTo>
                  <a:pt x="199" y="150"/>
                </a:lnTo>
                <a:lnTo>
                  <a:pt x="199" y="155"/>
                </a:lnTo>
                <a:lnTo>
                  <a:pt x="199" y="159"/>
                </a:lnTo>
                <a:lnTo>
                  <a:pt x="197" y="163"/>
                </a:lnTo>
                <a:lnTo>
                  <a:pt x="193" y="165"/>
                </a:lnTo>
                <a:lnTo>
                  <a:pt x="193" y="167"/>
                </a:lnTo>
                <a:lnTo>
                  <a:pt x="190" y="167"/>
                </a:lnTo>
                <a:lnTo>
                  <a:pt x="188" y="169"/>
                </a:lnTo>
                <a:lnTo>
                  <a:pt x="188" y="172"/>
                </a:lnTo>
                <a:lnTo>
                  <a:pt x="188" y="174"/>
                </a:lnTo>
                <a:lnTo>
                  <a:pt x="190" y="176"/>
                </a:lnTo>
                <a:lnTo>
                  <a:pt x="188" y="178"/>
                </a:lnTo>
                <a:lnTo>
                  <a:pt x="186" y="178"/>
                </a:lnTo>
                <a:lnTo>
                  <a:pt x="184" y="180"/>
                </a:lnTo>
                <a:lnTo>
                  <a:pt x="184" y="180"/>
                </a:lnTo>
                <a:lnTo>
                  <a:pt x="182" y="180"/>
                </a:lnTo>
                <a:lnTo>
                  <a:pt x="178" y="180"/>
                </a:lnTo>
                <a:lnTo>
                  <a:pt x="178" y="180"/>
                </a:lnTo>
                <a:lnTo>
                  <a:pt x="176" y="180"/>
                </a:lnTo>
                <a:lnTo>
                  <a:pt x="178" y="178"/>
                </a:lnTo>
                <a:lnTo>
                  <a:pt x="178" y="178"/>
                </a:lnTo>
                <a:lnTo>
                  <a:pt x="176" y="176"/>
                </a:lnTo>
                <a:lnTo>
                  <a:pt x="176" y="176"/>
                </a:lnTo>
                <a:lnTo>
                  <a:pt x="171" y="178"/>
                </a:lnTo>
                <a:lnTo>
                  <a:pt x="165" y="178"/>
                </a:lnTo>
                <a:lnTo>
                  <a:pt x="163" y="180"/>
                </a:lnTo>
                <a:lnTo>
                  <a:pt x="161" y="180"/>
                </a:lnTo>
                <a:lnTo>
                  <a:pt x="157" y="180"/>
                </a:lnTo>
                <a:lnTo>
                  <a:pt x="155" y="180"/>
                </a:lnTo>
                <a:lnTo>
                  <a:pt x="155" y="180"/>
                </a:lnTo>
                <a:lnTo>
                  <a:pt x="152" y="180"/>
                </a:lnTo>
                <a:lnTo>
                  <a:pt x="150" y="180"/>
                </a:lnTo>
                <a:lnTo>
                  <a:pt x="148" y="182"/>
                </a:lnTo>
                <a:lnTo>
                  <a:pt x="148" y="182"/>
                </a:lnTo>
                <a:lnTo>
                  <a:pt x="146" y="180"/>
                </a:lnTo>
                <a:lnTo>
                  <a:pt x="144" y="180"/>
                </a:lnTo>
                <a:lnTo>
                  <a:pt x="142" y="180"/>
                </a:lnTo>
                <a:lnTo>
                  <a:pt x="138" y="182"/>
                </a:lnTo>
                <a:lnTo>
                  <a:pt x="138" y="182"/>
                </a:lnTo>
                <a:lnTo>
                  <a:pt x="136" y="184"/>
                </a:lnTo>
                <a:lnTo>
                  <a:pt x="133" y="186"/>
                </a:lnTo>
                <a:lnTo>
                  <a:pt x="131" y="188"/>
                </a:lnTo>
                <a:lnTo>
                  <a:pt x="129" y="191"/>
                </a:lnTo>
                <a:lnTo>
                  <a:pt x="127" y="191"/>
                </a:lnTo>
                <a:lnTo>
                  <a:pt x="127" y="193"/>
                </a:lnTo>
                <a:lnTo>
                  <a:pt x="125" y="195"/>
                </a:lnTo>
                <a:lnTo>
                  <a:pt x="123" y="195"/>
                </a:lnTo>
                <a:lnTo>
                  <a:pt x="121" y="197"/>
                </a:lnTo>
                <a:lnTo>
                  <a:pt x="119" y="197"/>
                </a:lnTo>
                <a:lnTo>
                  <a:pt x="119" y="199"/>
                </a:lnTo>
                <a:lnTo>
                  <a:pt x="117" y="199"/>
                </a:lnTo>
                <a:lnTo>
                  <a:pt x="117" y="199"/>
                </a:lnTo>
                <a:lnTo>
                  <a:pt x="114" y="199"/>
                </a:lnTo>
                <a:lnTo>
                  <a:pt x="112" y="199"/>
                </a:lnTo>
                <a:lnTo>
                  <a:pt x="110" y="201"/>
                </a:lnTo>
                <a:lnTo>
                  <a:pt x="110" y="201"/>
                </a:lnTo>
                <a:lnTo>
                  <a:pt x="110" y="201"/>
                </a:lnTo>
                <a:lnTo>
                  <a:pt x="110" y="207"/>
                </a:lnTo>
                <a:lnTo>
                  <a:pt x="112" y="205"/>
                </a:lnTo>
                <a:lnTo>
                  <a:pt x="112" y="205"/>
                </a:lnTo>
                <a:lnTo>
                  <a:pt x="114" y="207"/>
                </a:lnTo>
                <a:lnTo>
                  <a:pt x="114" y="207"/>
                </a:lnTo>
                <a:lnTo>
                  <a:pt x="117" y="207"/>
                </a:lnTo>
                <a:lnTo>
                  <a:pt x="119" y="207"/>
                </a:lnTo>
                <a:lnTo>
                  <a:pt x="119" y="205"/>
                </a:lnTo>
                <a:lnTo>
                  <a:pt x="123" y="205"/>
                </a:lnTo>
                <a:lnTo>
                  <a:pt x="123" y="205"/>
                </a:lnTo>
                <a:lnTo>
                  <a:pt x="129" y="210"/>
                </a:lnTo>
                <a:lnTo>
                  <a:pt x="129" y="210"/>
                </a:lnTo>
                <a:lnTo>
                  <a:pt x="129" y="207"/>
                </a:lnTo>
                <a:lnTo>
                  <a:pt x="129" y="205"/>
                </a:lnTo>
                <a:lnTo>
                  <a:pt x="131" y="203"/>
                </a:lnTo>
                <a:lnTo>
                  <a:pt x="131" y="201"/>
                </a:lnTo>
                <a:lnTo>
                  <a:pt x="133" y="201"/>
                </a:lnTo>
                <a:lnTo>
                  <a:pt x="136" y="201"/>
                </a:lnTo>
                <a:lnTo>
                  <a:pt x="138" y="203"/>
                </a:lnTo>
                <a:lnTo>
                  <a:pt x="140" y="201"/>
                </a:lnTo>
                <a:lnTo>
                  <a:pt x="142" y="201"/>
                </a:lnTo>
                <a:lnTo>
                  <a:pt x="144" y="201"/>
                </a:lnTo>
                <a:lnTo>
                  <a:pt x="146" y="201"/>
                </a:lnTo>
                <a:lnTo>
                  <a:pt x="148" y="199"/>
                </a:lnTo>
                <a:lnTo>
                  <a:pt x="148" y="199"/>
                </a:lnTo>
                <a:lnTo>
                  <a:pt x="150" y="199"/>
                </a:lnTo>
                <a:lnTo>
                  <a:pt x="150" y="199"/>
                </a:lnTo>
                <a:lnTo>
                  <a:pt x="152" y="199"/>
                </a:lnTo>
                <a:lnTo>
                  <a:pt x="157" y="199"/>
                </a:lnTo>
                <a:lnTo>
                  <a:pt x="157" y="197"/>
                </a:lnTo>
                <a:lnTo>
                  <a:pt x="159" y="197"/>
                </a:lnTo>
                <a:lnTo>
                  <a:pt x="161" y="195"/>
                </a:lnTo>
                <a:lnTo>
                  <a:pt x="161" y="195"/>
                </a:lnTo>
                <a:lnTo>
                  <a:pt x="163" y="195"/>
                </a:lnTo>
                <a:lnTo>
                  <a:pt x="165" y="193"/>
                </a:lnTo>
                <a:lnTo>
                  <a:pt x="167" y="193"/>
                </a:lnTo>
                <a:lnTo>
                  <a:pt x="169" y="193"/>
                </a:lnTo>
                <a:lnTo>
                  <a:pt x="169" y="193"/>
                </a:lnTo>
                <a:lnTo>
                  <a:pt x="171" y="195"/>
                </a:lnTo>
                <a:lnTo>
                  <a:pt x="174" y="195"/>
                </a:lnTo>
                <a:lnTo>
                  <a:pt x="176" y="195"/>
                </a:lnTo>
                <a:lnTo>
                  <a:pt x="178" y="195"/>
                </a:lnTo>
                <a:lnTo>
                  <a:pt x="180" y="197"/>
                </a:lnTo>
                <a:lnTo>
                  <a:pt x="180" y="197"/>
                </a:lnTo>
                <a:lnTo>
                  <a:pt x="178" y="197"/>
                </a:lnTo>
                <a:lnTo>
                  <a:pt x="178" y="199"/>
                </a:lnTo>
                <a:lnTo>
                  <a:pt x="178" y="199"/>
                </a:lnTo>
                <a:lnTo>
                  <a:pt x="176" y="201"/>
                </a:lnTo>
                <a:lnTo>
                  <a:pt x="174" y="201"/>
                </a:lnTo>
                <a:lnTo>
                  <a:pt x="176" y="203"/>
                </a:lnTo>
                <a:lnTo>
                  <a:pt x="176" y="205"/>
                </a:lnTo>
                <a:lnTo>
                  <a:pt x="176" y="207"/>
                </a:lnTo>
                <a:lnTo>
                  <a:pt x="178" y="210"/>
                </a:lnTo>
                <a:lnTo>
                  <a:pt x="178" y="212"/>
                </a:lnTo>
                <a:lnTo>
                  <a:pt x="180" y="214"/>
                </a:lnTo>
                <a:lnTo>
                  <a:pt x="180" y="214"/>
                </a:lnTo>
                <a:lnTo>
                  <a:pt x="184" y="216"/>
                </a:lnTo>
                <a:lnTo>
                  <a:pt x="186" y="214"/>
                </a:lnTo>
                <a:lnTo>
                  <a:pt x="188" y="210"/>
                </a:lnTo>
                <a:lnTo>
                  <a:pt x="193" y="205"/>
                </a:lnTo>
                <a:lnTo>
                  <a:pt x="193" y="203"/>
                </a:lnTo>
                <a:lnTo>
                  <a:pt x="197" y="201"/>
                </a:lnTo>
                <a:lnTo>
                  <a:pt x="201" y="201"/>
                </a:lnTo>
                <a:lnTo>
                  <a:pt x="201" y="201"/>
                </a:lnTo>
                <a:lnTo>
                  <a:pt x="201" y="199"/>
                </a:lnTo>
                <a:lnTo>
                  <a:pt x="201" y="199"/>
                </a:lnTo>
                <a:lnTo>
                  <a:pt x="201" y="199"/>
                </a:lnTo>
                <a:lnTo>
                  <a:pt x="197" y="197"/>
                </a:lnTo>
                <a:lnTo>
                  <a:pt x="197" y="195"/>
                </a:lnTo>
                <a:lnTo>
                  <a:pt x="197" y="193"/>
                </a:lnTo>
                <a:lnTo>
                  <a:pt x="199" y="191"/>
                </a:lnTo>
                <a:lnTo>
                  <a:pt x="199" y="188"/>
                </a:lnTo>
                <a:lnTo>
                  <a:pt x="201" y="188"/>
                </a:lnTo>
                <a:lnTo>
                  <a:pt x="201" y="188"/>
                </a:lnTo>
                <a:lnTo>
                  <a:pt x="201" y="188"/>
                </a:lnTo>
                <a:lnTo>
                  <a:pt x="201" y="191"/>
                </a:lnTo>
                <a:lnTo>
                  <a:pt x="201" y="191"/>
                </a:lnTo>
                <a:lnTo>
                  <a:pt x="201" y="193"/>
                </a:lnTo>
                <a:lnTo>
                  <a:pt x="201" y="195"/>
                </a:lnTo>
                <a:lnTo>
                  <a:pt x="201" y="195"/>
                </a:lnTo>
                <a:lnTo>
                  <a:pt x="203" y="195"/>
                </a:lnTo>
                <a:lnTo>
                  <a:pt x="203" y="193"/>
                </a:lnTo>
                <a:lnTo>
                  <a:pt x="203" y="193"/>
                </a:lnTo>
                <a:lnTo>
                  <a:pt x="203" y="193"/>
                </a:lnTo>
                <a:lnTo>
                  <a:pt x="203" y="193"/>
                </a:lnTo>
                <a:lnTo>
                  <a:pt x="205" y="193"/>
                </a:lnTo>
                <a:lnTo>
                  <a:pt x="207" y="193"/>
                </a:lnTo>
                <a:lnTo>
                  <a:pt x="207" y="193"/>
                </a:lnTo>
                <a:lnTo>
                  <a:pt x="207" y="195"/>
                </a:lnTo>
                <a:lnTo>
                  <a:pt x="207" y="195"/>
                </a:lnTo>
                <a:lnTo>
                  <a:pt x="205" y="195"/>
                </a:lnTo>
                <a:lnTo>
                  <a:pt x="205" y="197"/>
                </a:lnTo>
                <a:lnTo>
                  <a:pt x="207" y="195"/>
                </a:lnTo>
                <a:lnTo>
                  <a:pt x="212" y="195"/>
                </a:lnTo>
                <a:lnTo>
                  <a:pt x="216" y="195"/>
                </a:lnTo>
                <a:lnTo>
                  <a:pt x="216" y="195"/>
                </a:lnTo>
                <a:lnTo>
                  <a:pt x="218" y="195"/>
                </a:lnTo>
                <a:lnTo>
                  <a:pt x="222" y="197"/>
                </a:lnTo>
                <a:lnTo>
                  <a:pt x="222" y="195"/>
                </a:lnTo>
                <a:lnTo>
                  <a:pt x="224" y="193"/>
                </a:lnTo>
                <a:lnTo>
                  <a:pt x="224" y="191"/>
                </a:lnTo>
                <a:lnTo>
                  <a:pt x="226" y="191"/>
                </a:lnTo>
                <a:lnTo>
                  <a:pt x="226" y="188"/>
                </a:lnTo>
                <a:lnTo>
                  <a:pt x="228" y="188"/>
                </a:lnTo>
                <a:lnTo>
                  <a:pt x="231" y="186"/>
                </a:lnTo>
                <a:lnTo>
                  <a:pt x="231" y="188"/>
                </a:lnTo>
                <a:lnTo>
                  <a:pt x="233" y="188"/>
                </a:lnTo>
                <a:lnTo>
                  <a:pt x="231" y="191"/>
                </a:lnTo>
                <a:lnTo>
                  <a:pt x="231" y="191"/>
                </a:lnTo>
                <a:lnTo>
                  <a:pt x="231" y="195"/>
                </a:lnTo>
                <a:lnTo>
                  <a:pt x="231" y="195"/>
                </a:lnTo>
                <a:lnTo>
                  <a:pt x="231" y="197"/>
                </a:lnTo>
                <a:lnTo>
                  <a:pt x="233" y="195"/>
                </a:lnTo>
                <a:lnTo>
                  <a:pt x="233" y="195"/>
                </a:lnTo>
                <a:lnTo>
                  <a:pt x="235" y="195"/>
                </a:lnTo>
                <a:lnTo>
                  <a:pt x="235" y="193"/>
                </a:lnTo>
                <a:lnTo>
                  <a:pt x="235" y="191"/>
                </a:lnTo>
                <a:lnTo>
                  <a:pt x="235" y="188"/>
                </a:lnTo>
                <a:lnTo>
                  <a:pt x="237" y="186"/>
                </a:lnTo>
                <a:lnTo>
                  <a:pt x="237" y="186"/>
                </a:lnTo>
                <a:lnTo>
                  <a:pt x="237" y="184"/>
                </a:lnTo>
                <a:lnTo>
                  <a:pt x="239" y="184"/>
                </a:lnTo>
                <a:lnTo>
                  <a:pt x="241" y="184"/>
                </a:lnTo>
                <a:lnTo>
                  <a:pt x="243" y="184"/>
                </a:lnTo>
                <a:lnTo>
                  <a:pt x="243" y="186"/>
                </a:lnTo>
                <a:lnTo>
                  <a:pt x="243" y="186"/>
                </a:lnTo>
                <a:lnTo>
                  <a:pt x="245" y="186"/>
                </a:lnTo>
                <a:lnTo>
                  <a:pt x="245" y="184"/>
                </a:lnTo>
                <a:lnTo>
                  <a:pt x="245" y="184"/>
                </a:lnTo>
                <a:lnTo>
                  <a:pt x="243" y="184"/>
                </a:lnTo>
                <a:lnTo>
                  <a:pt x="243" y="182"/>
                </a:lnTo>
                <a:lnTo>
                  <a:pt x="245" y="180"/>
                </a:lnTo>
                <a:lnTo>
                  <a:pt x="245" y="180"/>
                </a:lnTo>
                <a:lnTo>
                  <a:pt x="245" y="180"/>
                </a:lnTo>
                <a:lnTo>
                  <a:pt x="245" y="178"/>
                </a:lnTo>
                <a:lnTo>
                  <a:pt x="247" y="178"/>
                </a:lnTo>
                <a:lnTo>
                  <a:pt x="247" y="178"/>
                </a:lnTo>
                <a:lnTo>
                  <a:pt x="250" y="178"/>
                </a:lnTo>
                <a:lnTo>
                  <a:pt x="250" y="178"/>
                </a:lnTo>
                <a:lnTo>
                  <a:pt x="250" y="180"/>
                </a:lnTo>
                <a:lnTo>
                  <a:pt x="250" y="180"/>
                </a:lnTo>
                <a:lnTo>
                  <a:pt x="250" y="180"/>
                </a:lnTo>
                <a:lnTo>
                  <a:pt x="247" y="182"/>
                </a:lnTo>
                <a:lnTo>
                  <a:pt x="247" y="184"/>
                </a:lnTo>
                <a:lnTo>
                  <a:pt x="247" y="184"/>
                </a:lnTo>
                <a:lnTo>
                  <a:pt x="247" y="186"/>
                </a:lnTo>
                <a:lnTo>
                  <a:pt x="247" y="188"/>
                </a:lnTo>
                <a:lnTo>
                  <a:pt x="247" y="188"/>
                </a:lnTo>
                <a:lnTo>
                  <a:pt x="245" y="191"/>
                </a:lnTo>
                <a:lnTo>
                  <a:pt x="247" y="191"/>
                </a:lnTo>
                <a:lnTo>
                  <a:pt x="247" y="191"/>
                </a:lnTo>
                <a:lnTo>
                  <a:pt x="247" y="191"/>
                </a:lnTo>
                <a:lnTo>
                  <a:pt x="250" y="188"/>
                </a:lnTo>
                <a:lnTo>
                  <a:pt x="252" y="188"/>
                </a:lnTo>
                <a:lnTo>
                  <a:pt x="254" y="186"/>
                </a:lnTo>
                <a:lnTo>
                  <a:pt x="254" y="186"/>
                </a:lnTo>
                <a:lnTo>
                  <a:pt x="256" y="186"/>
                </a:lnTo>
                <a:lnTo>
                  <a:pt x="256" y="184"/>
                </a:lnTo>
                <a:lnTo>
                  <a:pt x="256" y="182"/>
                </a:lnTo>
                <a:lnTo>
                  <a:pt x="256" y="180"/>
                </a:lnTo>
                <a:lnTo>
                  <a:pt x="258" y="178"/>
                </a:lnTo>
                <a:lnTo>
                  <a:pt x="258" y="178"/>
                </a:lnTo>
                <a:lnTo>
                  <a:pt x="262" y="176"/>
                </a:lnTo>
                <a:lnTo>
                  <a:pt x="262" y="176"/>
                </a:lnTo>
                <a:lnTo>
                  <a:pt x="260" y="174"/>
                </a:lnTo>
                <a:lnTo>
                  <a:pt x="258" y="172"/>
                </a:lnTo>
                <a:lnTo>
                  <a:pt x="258" y="169"/>
                </a:lnTo>
                <a:lnTo>
                  <a:pt x="258" y="167"/>
                </a:lnTo>
                <a:lnTo>
                  <a:pt x="258" y="167"/>
                </a:lnTo>
                <a:lnTo>
                  <a:pt x="258" y="165"/>
                </a:lnTo>
                <a:lnTo>
                  <a:pt x="258" y="165"/>
                </a:lnTo>
                <a:lnTo>
                  <a:pt x="258" y="163"/>
                </a:lnTo>
                <a:lnTo>
                  <a:pt x="260" y="159"/>
                </a:lnTo>
                <a:lnTo>
                  <a:pt x="260" y="157"/>
                </a:lnTo>
                <a:lnTo>
                  <a:pt x="262" y="157"/>
                </a:lnTo>
                <a:lnTo>
                  <a:pt x="262" y="157"/>
                </a:lnTo>
                <a:lnTo>
                  <a:pt x="264" y="155"/>
                </a:lnTo>
                <a:lnTo>
                  <a:pt x="264" y="153"/>
                </a:lnTo>
                <a:lnTo>
                  <a:pt x="264" y="146"/>
                </a:lnTo>
                <a:lnTo>
                  <a:pt x="264" y="142"/>
                </a:lnTo>
                <a:lnTo>
                  <a:pt x="264" y="140"/>
                </a:lnTo>
                <a:lnTo>
                  <a:pt x="262" y="138"/>
                </a:lnTo>
                <a:lnTo>
                  <a:pt x="262" y="136"/>
                </a:lnTo>
                <a:lnTo>
                  <a:pt x="264" y="134"/>
                </a:lnTo>
                <a:lnTo>
                  <a:pt x="266" y="131"/>
                </a:lnTo>
                <a:lnTo>
                  <a:pt x="266" y="131"/>
                </a:lnTo>
                <a:lnTo>
                  <a:pt x="269" y="129"/>
                </a:lnTo>
                <a:lnTo>
                  <a:pt x="271" y="129"/>
                </a:lnTo>
                <a:lnTo>
                  <a:pt x="271" y="129"/>
                </a:lnTo>
                <a:lnTo>
                  <a:pt x="273" y="129"/>
                </a:lnTo>
                <a:lnTo>
                  <a:pt x="273" y="125"/>
                </a:lnTo>
                <a:lnTo>
                  <a:pt x="273" y="123"/>
                </a:lnTo>
                <a:lnTo>
                  <a:pt x="273" y="123"/>
                </a:lnTo>
                <a:lnTo>
                  <a:pt x="273" y="121"/>
                </a:lnTo>
                <a:lnTo>
                  <a:pt x="275" y="121"/>
                </a:lnTo>
                <a:lnTo>
                  <a:pt x="275" y="119"/>
                </a:lnTo>
                <a:lnTo>
                  <a:pt x="275" y="119"/>
                </a:lnTo>
                <a:lnTo>
                  <a:pt x="275" y="119"/>
                </a:lnTo>
                <a:lnTo>
                  <a:pt x="277" y="119"/>
                </a:lnTo>
                <a:lnTo>
                  <a:pt x="277" y="119"/>
                </a:lnTo>
                <a:lnTo>
                  <a:pt x="277" y="119"/>
                </a:lnTo>
                <a:lnTo>
                  <a:pt x="279" y="117"/>
                </a:lnTo>
                <a:lnTo>
                  <a:pt x="279" y="115"/>
                </a:lnTo>
                <a:lnTo>
                  <a:pt x="279" y="112"/>
                </a:lnTo>
                <a:lnTo>
                  <a:pt x="279" y="108"/>
                </a:lnTo>
                <a:lnTo>
                  <a:pt x="279" y="108"/>
                </a:lnTo>
                <a:lnTo>
                  <a:pt x="279" y="106"/>
                </a:lnTo>
                <a:close/>
                <a:moveTo>
                  <a:pt x="133" y="210"/>
                </a:moveTo>
                <a:lnTo>
                  <a:pt x="133" y="210"/>
                </a:lnTo>
                <a:lnTo>
                  <a:pt x="133" y="207"/>
                </a:lnTo>
                <a:lnTo>
                  <a:pt x="133" y="207"/>
                </a:lnTo>
                <a:lnTo>
                  <a:pt x="131" y="207"/>
                </a:lnTo>
                <a:lnTo>
                  <a:pt x="131" y="207"/>
                </a:lnTo>
                <a:lnTo>
                  <a:pt x="129" y="207"/>
                </a:lnTo>
                <a:lnTo>
                  <a:pt x="129" y="207"/>
                </a:lnTo>
                <a:lnTo>
                  <a:pt x="131" y="210"/>
                </a:lnTo>
                <a:lnTo>
                  <a:pt x="131" y="210"/>
                </a:lnTo>
                <a:lnTo>
                  <a:pt x="133" y="210"/>
                </a:lnTo>
                <a:close/>
                <a:moveTo>
                  <a:pt x="102" y="233"/>
                </a:moveTo>
                <a:lnTo>
                  <a:pt x="104" y="233"/>
                </a:lnTo>
                <a:lnTo>
                  <a:pt x="104" y="231"/>
                </a:lnTo>
                <a:lnTo>
                  <a:pt x="102" y="231"/>
                </a:lnTo>
                <a:lnTo>
                  <a:pt x="100" y="233"/>
                </a:lnTo>
                <a:lnTo>
                  <a:pt x="100" y="233"/>
                </a:lnTo>
                <a:lnTo>
                  <a:pt x="102" y="233"/>
                </a:lnTo>
                <a:lnTo>
                  <a:pt x="102" y="233"/>
                </a:lnTo>
                <a:close/>
                <a:moveTo>
                  <a:pt x="100" y="233"/>
                </a:moveTo>
                <a:lnTo>
                  <a:pt x="100" y="231"/>
                </a:lnTo>
                <a:lnTo>
                  <a:pt x="98" y="231"/>
                </a:lnTo>
                <a:lnTo>
                  <a:pt x="98" y="233"/>
                </a:lnTo>
                <a:lnTo>
                  <a:pt x="95" y="235"/>
                </a:lnTo>
                <a:lnTo>
                  <a:pt x="98" y="235"/>
                </a:lnTo>
                <a:lnTo>
                  <a:pt x="98" y="235"/>
                </a:lnTo>
                <a:lnTo>
                  <a:pt x="95" y="237"/>
                </a:lnTo>
                <a:lnTo>
                  <a:pt x="98" y="237"/>
                </a:lnTo>
                <a:lnTo>
                  <a:pt x="98" y="237"/>
                </a:lnTo>
                <a:lnTo>
                  <a:pt x="98" y="237"/>
                </a:lnTo>
                <a:lnTo>
                  <a:pt x="100" y="235"/>
                </a:lnTo>
                <a:lnTo>
                  <a:pt x="100" y="233"/>
                </a:lnTo>
                <a:close/>
                <a:moveTo>
                  <a:pt x="104" y="267"/>
                </a:moveTo>
                <a:lnTo>
                  <a:pt x="102" y="267"/>
                </a:lnTo>
                <a:lnTo>
                  <a:pt x="104" y="269"/>
                </a:lnTo>
                <a:lnTo>
                  <a:pt x="104" y="271"/>
                </a:lnTo>
                <a:lnTo>
                  <a:pt x="106" y="269"/>
                </a:lnTo>
                <a:lnTo>
                  <a:pt x="106" y="269"/>
                </a:lnTo>
                <a:lnTo>
                  <a:pt x="106" y="267"/>
                </a:lnTo>
                <a:lnTo>
                  <a:pt x="104" y="267"/>
                </a:lnTo>
                <a:close/>
                <a:moveTo>
                  <a:pt x="91" y="246"/>
                </a:moveTo>
                <a:lnTo>
                  <a:pt x="91" y="246"/>
                </a:lnTo>
                <a:lnTo>
                  <a:pt x="93" y="246"/>
                </a:lnTo>
                <a:lnTo>
                  <a:pt x="93" y="246"/>
                </a:lnTo>
                <a:lnTo>
                  <a:pt x="93" y="243"/>
                </a:lnTo>
                <a:lnTo>
                  <a:pt x="91" y="246"/>
                </a:lnTo>
                <a:close/>
                <a:moveTo>
                  <a:pt x="91" y="298"/>
                </a:moveTo>
                <a:lnTo>
                  <a:pt x="89" y="298"/>
                </a:lnTo>
                <a:lnTo>
                  <a:pt x="89" y="300"/>
                </a:lnTo>
                <a:lnTo>
                  <a:pt x="89" y="300"/>
                </a:lnTo>
                <a:lnTo>
                  <a:pt x="89" y="300"/>
                </a:lnTo>
                <a:lnTo>
                  <a:pt x="87" y="300"/>
                </a:lnTo>
                <a:lnTo>
                  <a:pt x="85" y="303"/>
                </a:lnTo>
                <a:lnTo>
                  <a:pt x="85" y="303"/>
                </a:lnTo>
                <a:lnTo>
                  <a:pt x="85" y="303"/>
                </a:lnTo>
                <a:lnTo>
                  <a:pt x="85" y="303"/>
                </a:lnTo>
                <a:lnTo>
                  <a:pt x="85" y="305"/>
                </a:lnTo>
                <a:lnTo>
                  <a:pt x="87" y="305"/>
                </a:lnTo>
                <a:lnTo>
                  <a:pt x="89" y="303"/>
                </a:lnTo>
                <a:lnTo>
                  <a:pt x="87" y="303"/>
                </a:lnTo>
                <a:lnTo>
                  <a:pt x="89" y="303"/>
                </a:lnTo>
                <a:lnTo>
                  <a:pt x="89" y="303"/>
                </a:lnTo>
                <a:lnTo>
                  <a:pt x="89" y="300"/>
                </a:lnTo>
                <a:lnTo>
                  <a:pt x="91" y="300"/>
                </a:lnTo>
                <a:lnTo>
                  <a:pt x="91" y="300"/>
                </a:lnTo>
                <a:lnTo>
                  <a:pt x="91" y="298"/>
                </a:lnTo>
                <a:lnTo>
                  <a:pt x="91" y="298"/>
                </a:lnTo>
                <a:lnTo>
                  <a:pt x="91" y="298"/>
                </a:lnTo>
                <a:close/>
                <a:moveTo>
                  <a:pt x="112" y="260"/>
                </a:moveTo>
                <a:lnTo>
                  <a:pt x="112" y="260"/>
                </a:lnTo>
                <a:lnTo>
                  <a:pt x="110" y="262"/>
                </a:lnTo>
                <a:lnTo>
                  <a:pt x="110" y="265"/>
                </a:lnTo>
                <a:lnTo>
                  <a:pt x="110" y="267"/>
                </a:lnTo>
                <a:lnTo>
                  <a:pt x="110" y="267"/>
                </a:lnTo>
                <a:lnTo>
                  <a:pt x="110" y="267"/>
                </a:lnTo>
                <a:lnTo>
                  <a:pt x="112" y="265"/>
                </a:lnTo>
                <a:lnTo>
                  <a:pt x="112" y="262"/>
                </a:lnTo>
                <a:lnTo>
                  <a:pt x="112" y="260"/>
                </a:lnTo>
                <a:lnTo>
                  <a:pt x="112" y="260"/>
                </a:lnTo>
                <a:lnTo>
                  <a:pt x="112" y="260"/>
                </a:lnTo>
                <a:close/>
                <a:moveTo>
                  <a:pt x="167" y="207"/>
                </a:moveTo>
                <a:lnTo>
                  <a:pt x="167" y="207"/>
                </a:lnTo>
                <a:lnTo>
                  <a:pt x="167" y="205"/>
                </a:lnTo>
                <a:lnTo>
                  <a:pt x="167" y="203"/>
                </a:lnTo>
                <a:lnTo>
                  <a:pt x="165" y="203"/>
                </a:lnTo>
                <a:lnTo>
                  <a:pt x="163" y="201"/>
                </a:lnTo>
                <a:lnTo>
                  <a:pt x="161" y="201"/>
                </a:lnTo>
                <a:lnTo>
                  <a:pt x="159" y="201"/>
                </a:lnTo>
                <a:lnTo>
                  <a:pt x="157" y="201"/>
                </a:lnTo>
                <a:lnTo>
                  <a:pt x="155" y="201"/>
                </a:lnTo>
                <a:lnTo>
                  <a:pt x="152" y="203"/>
                </a:lnTo>
                <a:lnTo>
                  <a:pt x="152" y="203"/>
                </a:lnTo>
                <a:lnTo>
                  <a:pt x="152" y="203"/>
                </a:lnTo>
                <a:lnTo>
                  <a:pt x="152" y="203"/>
                </a:lnTo>
                <a:lnTo>
                  <a:pt x="152" y="205"/>
                </a:lnTo>
                <a:lnTo>
                  <a:pt x="150" y="205"/>
                </a:lnTo>
                <a:lnTo>
                  <a:pt x="150" y="207"/>
                </a:lnTo>
                <a:lnTo>
                  <a:pt x="148" y="207"/>
                </a:lnTo>
                <a:lnTo>
                  <a:pt x="146" y="207"/>
                </a:lnTo>
                <a:lnTo>
                  <a:pt x="146" y="207"/>
                </a:lnTo>
                <a:lnTo>
                  <a:pt x="144" y="207"/>
                </a:lnTo>
                <a:lnTo>
                  <a:pt x="144" y="207"/>
                </a:lnTo>
                <a:lnTo>
                  <a:pt x="142" y="205"/>
                </a:lnTo>
                <a:lnTo>
                  <a:pt x="142" y="205"/>
                </a:lnTo>
                <a:lnTo>
                  <a:pt x="140" y="205"/>
                </a:lnTo>
                <a:lnTo>
                  <a:pt x="140" y="207"/>
                </a:lnTo>
                <a:lnTo>
                  <a:pt x="138" y="207"/>
                </a:lnTo>
                <a:lnTo>
                  <a:pt x="138" y="210"/>
                </a:lnTo>
                <a:lnTo>
                  <a:pt x="138" y="210"/>
                </a:lnTo>
                <a:lnTo>
                  <a:pt x="138" y="212"/>
                </a:lnTo>
                <a:lnTo>
                  <a:pt x="136" y="212"/>
                </a:lnTo>
                <a:lnTo>
                  <a:pt x="133" y="214"/>
                </a:lnTo>
                <a:lnTo>
                  <a:pt x="131" y="216"/>
                </a:lnTo>
                <a:lnTo>
                  <a:pt x="129" y="216"/>
                </a:lnTo>
                <a:lnTo>
                  <a:pt x="127" y="218"/>
                </a:lnTo>
                <a:lnTo>
                  <a:pt x="129" y="218"/>
                </a:lnTo>
                <a:lnTo>
                  <a:pt x="131" y="216"/>
                </a:lnTo>
                <a:lnTo>
                  <a:pt x="133" y="216"/>
                </a:lnTo>
                <a:lnTo>
                  <a:pt x="133" y="216"/>
                </a:lnTo>
                <a:lnTo>
                  <a:pt x="133" y="218"/>
                </a:lnTo>
                <a:lnTo>
                  <a:pt x="133" y="218"/>
                </a:lnTo>
                <a:lnTo>
                  <a:pt x="136" y="218"/>
                </a:lnTo>
                <a:lnTo>
                  <a:pt x="136" y="220"/>
                </a:lnTo>
                <a:lnTo>
                  <a:pt x="136" y="220"/>
                </a:lnTo>
                <a:lnTo>
                  <a:pt x="133" y="220"/>
                </a:lnTo>
                <a:lnTo>
                  <a:pt x="133" y="222"/>
                </a:lnTo>
                <a:lnTo>
                  <a:pt x="133" y="222"/>
                </a:lnTo>
                <a:lnTo>
                  <a:pt x="136" y="224"/>
                </a:lnTo>
                <a:lnTo>
                  <a:pt x="136" y="224"/>
                </a:lnTo>
                <a:lnTo>
                  <a:pt x="136" y="224"/>
                </a:lnTo>
                <a:lnTo>
                  <a:pt x="138" y="224"/>
                </a:lnTo>
                <a:lnTo>
                  <a:pt x="138" y="229"/>
                </a:lnTo>
                <a:lnTo>
                  <a:pt x="138" y="227"/>
                </a:lnTo>
                <a:lnTo>
                  <a:pt x="140" y="229"/>
                </a:lnTo>
                <a:lnTo>
                  <a:pt x="140" y="229"/>
                </a:lnTo>
                <a:lnTo>
                  <a:pt x="142" y="227"/>
                </a:lnTo>
                <a:lnTo>
                  <a:pt x="142" y="224"/>
                </a:lnTo>
                <a:lnTo>
                  <a:pt x="144" y="222"/>
                </a:lnTo>
                <a:lnTo>
                  <a:pt x="144" y="222"/>
                </a:lnTo>
                <a:lnTo>
                  <a:pt x="144" y="222"/>
                </a:lnTo>
                <a:lnTo>
                  <a:pt x="146" y="220"/>
                </a:lnTo>
                <a:lnTo>
                  <a:pt x="146" y="218"/>
                </a:lnTo>
                <a:lnTo>
                  <a:pt x="152" y="214"/>
                </a:lnTo>
                <a:lnTo>
                  <a:pt x="152" y="214"/>
                </a:lnTo>
                <a:lnTo>
                  <a:pt x="155" y="216"/>
                </a:lnTo>
                <a:lnTo>
                  <a:pt x="157" y="216"/>
                </a:lnTo>
                <a:lnTo>
                  <a:pt x="159" y="218"/>
                </a:lnTo>
                <a:lnTo>
                  <a:pt x="161" y="220"/>
                </a:lnTo>
                <a:lnTo>
                  <a:pt x="161" y="218"/>
                </a:lnTo>
                <a:lnTo>
                  <a:pt x="161" y="216"/>
                </a:lnTo>
                <a:lnTo>
                  <a:pt x="163" y="214"/>
                </a:lnTo>
                <a:lnTo>
                  <a:pt x="163" y="214"/>
                </a:lnTo>
                <a:lnTo>
                  <a:pt x="165" y="212"/>
                </a:lnTo>
                <a:lnTo>
                  <a:pt x="169" y="210"/>
                </a:lnTo>
                <a:lnTo>
                  <a:pt x="167" y="210"/>
                </a:lnTo>
                <a:lnTo>
                  <a:pt x="167" y="207"/>
                </a:lnTo>
                <a:close/>
                <a:moveTo>
                  <a:pt x="127" y="224"/>
                </a:moveTo>
                <a:lnTo>
                  <a:pt x="127" y="222"/>
                </a:lnTo>
                <a:lnTo>
                  <a:pt x="125" y="222"/>
                </a:lnTo>
                <a:lnTo>
                  <a:pt x="125" y="222"/>
                </a:lnTo>
                <a:lnTo>
                  <a:pt x="125" y="220"/>
                </a:lnTo>
                <a:lnTo>
                  <a:pt x="125" y="220"/>
                </a:lnTo>
                <a:lnTo>
                  <a:pt x="123" y="220"/>
                </a:lnTo>
                <a:lnTo>
                  <a:pt x="121" y="218"/>
                </a:lnTo>
                <a:lnTo>
                  <a:pt x="121" y="216"/>
                </a:lnTo>
                <a:lnTo>
                  <a:pt x="123" y="216"/>
                </a:lnTo>
                <a:lnTo>
                  <a:pt x="123" y="214"/>
                </a:lnTo>
                <a:lnTo>
                  <a:pt x="123" y="214"/>
                </a:lnTo>
                <a:lnTo>
                  <a:pt x="121" y="212"/>
                </a:lnTo>
                <a:lnTo>
                  <a:pt x="121" y="212"/>
                </a:lnTo>
                <a:lnTo>
                  <a:pt x="119" y="214"/>
                </a:lnTo>
                <a:lnTo>
                  <a:pt x="119" y="214"/>
                </a:lnTo>
                <a:lnTo>
                  <a:pt x="117" y="214"/>
                </a:lnTo>
                <a:lnTo>
                  <a:pt x="117" y="214"/>
                </a:lnTo>
                <a:lnTo>
                  <a:pt x="114" y="214"/>
                </a:lnTo>
                <a:lnTo>
                  <a:pt x="112" y="212"/>
                </a:lnTo>
                <a:lnTo>
                  <a:pt x="112" y="210"/>
                </a:lnTo>
                <a:lnTo>
                  <a:pt x="110" y="210"/>
                </a:lnTo>
                <a:lnTo>
                  <a:pt x="110" y="207"/>
                </a:lnTo>
                <a:lnTo>
                  <a:pt x="108" y="207"/>
                </a:lnTo>
                <a:lnTo>
                  <a:pt x="106" y="207"/>
                </a:lnTo>
                <a:lnTo>
                  <a:pt x="104" y="210"/>
                </a:lnTo>
                <a:lnTo>
                  <a:pt x="104" y="210"/>
                </a:lnTo>
                <a:lnTo>
                  <a:pt x="104" y="212"/>
                </a:lnTo>
                <a:lnTo>
                  <a:pt x="102" y="212"/>
                </a:lnTo>
                <a:lnTo>
                  <a:pt x="102" y="214"/>
                </a:lnTo>
                <a:lnTo>
                  <a:pt x="100" y="214"/>
                </a:lnTo>
                <a:lnTo>
                  <a:pt x="98" y="214"/>
                </a:lnTo>
                <a:lnTo>
                  <a:pt x="98" y="214"/>
                </a:lnTo>
                <a:lnTo>
                  <a:pt x="98" y="214"/>
                </a:lnTo>
                <a:lnTo>
                  <a:pt x="95" y="216"/>
                </a:lnTo>
                <a:lnTo>
                  <a:pt x="93" y="216"/>
                </a:lnTo>
                <a:lnTo>
                  <a:pt x="93" y="216"/>
                </a:lnTo>
                <a:lnTo>
                  <a:pt x="95" y="218"/>
                </a:lnTo>
                <a:lnTo>
                  <a:pt x="93" y="218"/>
                </a:lnTo>
                <a:lnTo>
                  <a:pt x="91" y="218"/>
                </a:lnTo>
                <a:lnTo>
                  <a:pt x="91" y="218"/>
                </a:lnTo>
                <a:lnTo>
                  <a:pt x="91" y="218"/>
                </a:lnTo>
                <a:lnTo>
                  <a:pt x="91" y="220"/>
                </a:lnTo>
                <a:lnTo>
                  <a:pt x="91" y="220"/>
                </a:lnTo>
                <a:lnTo>
                  <a:pt x="93" y="222"/>
                </a:lnTo>
                <a:lnTo>
                  <a:pt x="95" y="222"/>
                </a:lnTo>
                <a:lnTo>
                  <a:pt x="95" y="224"/>
                </a:lnTo>
                <a:lnTo>
                  <a:pt x="95" y="227"/>
                </a:lnTo>
                <a:lnTo>
                  <a:pt x="95" y="227"/>
                </a:lnTo>
                <a:lnTo>
                  <a:pt x="93" y="224"/>
                </a:lnTo>
                <a:lnTo>
                  <a:pt x="93" y="224"/>
                </a:lnTo>
                <a:lnTo>
                  <a:pt x="91" y="222"/>
                </a:lnTo>
                <a:lnTo>
                  <a:pt x="91" y="224"/>
                </a:lnTo>
                <a:lnTo>
                  <a:pt x="91" y="224"/>
                </a:lnTo>
                <a:lnTo>
                  <a:pt x="91" y="227"/>
                </a:lnTo>
                <a:lnTo>
                  <a:pt x="93" y="227"/>
                </a:lnTo>
                <a:lnTo>
                  <a:pt x="93" y="229"/>
                </a:lnTo>
                <a:lnTo>
                  <a:pt x="93" y="229"/>
                </a:lnTo>
                <a:lnTo>
                  <a:pt x="93" y="231"/>
                </a:lnTo>
                <a:lnTo>
                  <a:pt x="93" y="231"/>
                </a:lnTo>
                <a:lnTo>
                  <a:pt x="95" y="229"/>
                </a:lnTo>
                <a:lnTo>
                  <a:pt x="98" y="227"/>
                </a:lnTo>
                <a:lnTo>
                  <a:pt x="100" y="229"/>
                </a:lnTo>
                <a:lnTo>
                  <a:pt x="100" y="229"/>
                </a:lnTo>
                <a:lnTo>
                  <a:pt x="100" y="229"/>
                </a:lnTo>
                <a:lnTo>
                  <a:pt x="102" y="229"/>
                </a:lnTo>
                <a:lnTo>
                  <a:pt x="102" y="229"/>
                </a:lnTo>
                <a:lnTo>
                  <a:pt x="102" y="229"/>
                </a:lnTo>
                <a:lnTo>
                  <a:pt x="102" y="227"/>
                </a:lnTo>
                <a:lnTo>
                  <a:pt x="102" y="227"/>
                </a:lnTo>
                <a:lnTo>
                  <a:pt x="102" y="227"/>
                </a:lnTo>
                <a:lnTo>
                  <a:pt x="100" y="227"/>
                </a:lnTo>
                <a:lnTo>
                  <a:pt x="100" y="227"/>
                </a:lnTo>
                <a:lnTo>
                  <a:pt x="100" y="224"/>
                </a:lnTo>
                <a:lnTo>
                  <a:pt x="100" y="222"/>
                </a:lnTo>
                <a:lnTo>
                  <a:pt x="98" y="222"/>
                </a:lnTo>
                <a:lnTo>
                  <a:pt x="100" y="220"/>
                </a:lnTo>
                <a:lnTo>
                  <a:pt x="100" y="220"/>
                </a:lnTo>
                <a:lnTo>
                  <a:pt x="102" y="220"/>
                </a:lnTo>
                <a:lnTo>
                  <a:pt x="102" y="222"/>
                </a:lnTo>
                <a:lnTo>
                  <a:pt x="104" y="224"/>
                </a:lnTo>
                <a:lnTo>
                  <a:pt x="106" y="227"/>
                </a:lnTo>
                <a:lnTo>
                  <a:pt x="106" y="229"/>
                </a:lnTo>
                <a:lnTo>
                  <a:pt x="104" y="229"/>
                </a:lnTo>
                <a:lnTo>
                  <a:pt x="106" y="231"/>
                </a:lnTo>
                <a:lnTo>
                  <a:pt x="106" y="231"/>
                </a:lnTo>
                <a:lnTo>
                  <a:pt x="106" y="233"/>
                </a:lnTo>
                <a:lnTo>
                  <a:pt x="104" y="235"/>
                </a:lnTo>
                <a:lnTo>
                  <a:pt x="102" y="237"/>
                </a:lnTo>
                <a:lnTo>
                  <a:pt x="102" y="237"/>
                </a:lnTo>
                <a:lnTo>
                  <a:pt x="100" y="239"/>
                </a:lnTo>
                <a:lnTo>
                  <a:pt x="100" y="239"/>
                </a:lnTo>
                <a:lnTo>
                  <a:pt x="100" y="241"/>
                </a:lnTo>
                <a:lnTo>
                  <a:pt x="100" y="243"/>
                </a:lnTo>
                <a:lnTo>
                  <a:pt x="100" y="243"/>
                </a:lnTo>
                <a:lnTo>
                  <a:pt x="100" y="246"/>
                </a:lnTo>
                <a:lnTo>
                  <a:pt x="100" y="246"/>
                </a:lnTo>
                <a:lnTo>
                  <a:pt x="102" y="248"/>
                </a:lnTo>
                <a:lnTo>
                  <a:pt x="102" y="250"/>
                </a:lnTo>
                <a:lnTo>
                  <a:pt x="102" y="250"/>
                </a:lnTo>
                <a:lnTo>
                  <a:pt x="100" y="250"/>
                </a:lnTo>
                <a:lnTo>
                  <a:pt x="100" y="250"/>
                </a:lnTo>
                <a:lnTo>
                  <a:pt x="100" y="252"/>
                </a:lnTo>
                <a:lnTo>
                  <a:pt x="100" y="252"/>
                </a:lnTo>
                <a:lnTo>
                  <a:pt x="102" y="252"/>
                </a:lnTo>
                <a:lnTo>
                  <a:pt x="106" y="254"/>
                </a:lnTo>
                <a:lnTo>
                  <a:pt x="106" y="254"/>
                </a:lnTo>
                <a:lnTo>
                  <a:pt x="106" y="252"/>
                </a:lnTo>
                <a:lnTo>
                  <a:pt x="106" y="252"/>
                </a:lnTo>
                <a:lnTo>
                  <a:pt x="104" y="250"/>
                </a:lnTo>
                <a:lnTo>
                  <a:pt x="104" y="250"/>
                </a:lnTo>
                <a:lnTo>
                  <a:pt x="106" y="248"/>
                </a:lnTo>
                <a:lnTo>
                  <a:pt x="106" y="246"/>
                </a:lnTo>
                <a:lnTo>
                  <a:pt x="106" y="246"/>
                </a:lnTo>
                <a:lnTo>
                  <a:pt x="108" y="246"/>
                </a:lnTo>
                <a:lnTo>
                  <a:pt x="108" y="246"/>
                </a:lnTo>
                <a:lnTo>
                  <a:pt x="108" y="246"/>
                </a:lnTo>
                <a:lnTo>
                  <a:pt x="108" y="248"/>
                </a:lnTo>
                <a:lnTo>
                  <a:pt x="108" y="248"/>
                </a:lnTo>
                <a:lnTo>
                  <a:pt x="108" y="248"/>
                </a:lnTo>
                <a:lnTo>
                  <a:pt x="108" y="248"/>
                </a:lnTo>
                <a:lnTo>
                  <a:pt x="108" y="248"/>
                </a:lnTo>
                <a:lnTo>
                  <a:pt x="108" y="252"/>
                </a:lnTo>
                <a:lnTo>
                  <a:pt x="108" y="252"/>
                </a:lnTo>
                <a:lnTo>
                  <a:pt x="108" y="254"/>
                </a:lnTo>
                <a:lnTo>
                  <a:pt x="108" y="256"/>
                </a:lnTo>
                <a:lnTo>
                  <a:pt x="108" y="256"/>
                </a:lnTo>
                <a:lnTo>
                  <a:pt x="106" y="256"/>
                </a:lnTo>
                <a:lnTo>
                  <a:pt x="108" y="256"/>
                </a:lnTo>
                <a:lnTo>
                  <a:pt x="110" y="256"/>
                </a:lnTo>
                <a:lnTo>
                  <a:pt x="112" y="254"/>
                </a:lnTo>
                <a:lnTo>
                  <a:pt x="112" y="252"/>
                </a:lnTo>
                <a:lnTo>
                  <a:pt x="112" y="250"/>
                </a:lnTo>
                <a:lnTo>
                  <a:pt x="114" y="250"/>
                </a:lnTo>
                <a:lnTo>
                  <a:pt x="117" y="250"/>
                </a:lnTo>
                <a:lnTo>
                  <a:pt x="117" y="250"/>
                </a:lnTo>
                <a:lnTo>
                  <a:pt x="119" y="246"/>
                </a:lnTo>
                <a:lnTo>
                  <a:pt x="119" y="243"/>
                </a:lnTo>
                <a:lnTo>
                  <a:pt x="119" y="243"/>
                </a:lnTo>
                <a:lnTo>
                  <a:pt x="119" y="241"/>
                </a:lnTo>
                <a:lnTo>
                  <a:pt x="121" y="239"/>
                </a:lnTo>
                <a:lnTo>
                  <a:pt x="121" y="237"/>
                </a:lnTo>
                <a:lnTo>
                  <a:pt x="121" y="235"/>
                </a:lnTo>
                <a:lnTo>
                  <a:pt x="123" y="233"/>
                </a:lnTo>
                <a:lnTo>
                  <a:pt x="123" y="231"/>
                </a:lnTo>
                <a:lnTo>
                  <a:pt x="127" y="227"/>
                </a:lnTo>
                <a:lnTo>
                  <a:pt x="127" y="227"/>
                </a:lnTo>
                <a:lnTo>
                  <a:pt x="127" y="224"/>
                </a:lnTo>
                <a:lnTo>
                  <a:pt x="125" y="224"/>
                </a:lnTo>
                <a:lnTo>
                  <a:pt x="127" y="224"/>
                </a:lnTo>
                <a:close/>
              </a:path>
            </a:pathLst>
          </a:custGeom>
          <a:solidFill>
            <a:schemeClr val="accent6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38" name="Freeform 539"/>
          <p:cNvSpPr>
            <a:spLocks/>
          </p:cNvSpPr>
          <p:nvPr/>
        </p:nvSpPr>
        <p:spPr bwMode="auto">
          <a:xfrm>
            <a:off x="5230812" y="3519488"/>
            <a:ext cx="104775" cy="111125"/>
          </a:xfrm>
          <a:custGeom>
            <a:avLst/>
            <a:gdLst>
              <a:gd name="T0" fmla="*/ 64 w 66"/>
              <a:gd name="T1" fmla="*/ 17 h 70"/>
              <a:gd name="T2" fmla="*/ 61 w 66"/>
              <a:gd name="T3" fmla="*/ 15 h 70"/>
              <a:gd name="T4" fmla="*/ 61 w 66"/>
              <a:gd name="T5" fmla="*/ 11 h 70"/>
              <a:gd name="T6" fmla="*/ 59 w 66"/>
              <a:gd name="T7" fmla="*/ 2 h 70"/>
              <a:gd name="T8" fmla="*/ 55 w 66"/>
              <a:gd name="T9" fmla="*/ 2 h 70"/>
              <a:gd name="T10" fmla="*/ 47 w 66"/>
              <a:gd name="T11" fmla="*/ 6 h 70"/>
              <a:gd name="T12" fmla="*/ 40 w 66"/>
              <a:gd name="T13" fmla="*/ 11 h 70"/>
              <a:gd name="T14" fmla="*/ 32 w 66"/>
              <a:gd name="T15" fmla="*/ 15 h 70"/>
              <a:gd name="T16" fmla="*/ 23 w 66"/>
              <a:gd name="T17" fmla="*/ 17 h 70"/>
              <a:gd name="T18" fmla="*/ 21 w 66"/>
              <a:gd name="T19" fmla="*/ 15 h 70"/>
              <a:gd name="T20" fmla="*/ 17 w 66"/>
              <a:gd name="T21" fmla="*/ 13 h 70"/>
              <a:gd name="T22" fmla="*/ 15 w 66"/>
              <a:gd name="T23" fmla="*/ 11 h 70"/>
              <a:gd name="T24" fmla="*/ 13 w 66"/>
              <a:gd name="T25" fmla="*/ 11 h 70"/>
              <a:gd name="T26" fmla="*/ 11 w 66"/>
              <a:gd name="T27" fmla="*/ 11 h 70"/>
              <a:gd name="T28" fmla="*/ 9 w 66"/>
              <a:gd name="T29" fmla="*/ 13 h 70"/>
              <a:gd name="T30" fmla="*/ 9 w 66"/>
              <a:gd name="T31" fmla="*/ 19 h 70"/>
              <a:gd name="T32" fmla="*/ 9 w 66"/>
              <a:gd name="T33" fmla="*/ 23 h 70"/>
              <a:gd name="T34" fmla="*/ 9 w 66"/>
              <a:gd name="T35" fmla="*/ 28 h 70"/>
              <a:gd name="T36" fmla="*/ 9 w 66"/>
              <a:gd name="T37" fmla="*/ 32 h 70"/>
              <a:gd name="T38" fmla="*/ 7 w 66"/>
              <a:gd name="T39" fmla="*/ 34 h 70"/>
              <a:gd name="T40" fmla="*/ 7 w 66"/>
              <a:gd name="T41" fmla="*/ 36 h 70"/>
              <a:gd name="T42" fmla="*/ 7 w 66"/>
              <a:gd name="T43" fmla="*/ 40 h 70"/>
              <a:gd name="T44" fmla="*/ 7 w 66"/>
              <a:gd name="T45" fmla="*/ 42 h 70"/>
              <a:gd name="T46" fmla="*/ 4 w 66"/>
              <a:gd name="T47" fmla="*/ 47 h 70"/>
              <a:gd name="T48" fmla="*/ 2 w 66"/>
              <a:gd name="T49" fmla="*/ 49 h 70"/>
              <a:gd name="T50" fmla="*/ 2 w 66"/>
              <a:gd name="T51" fmla="*/ 53 h 70"/>
              <a:gd name="T52" fmla="*/ 2 w 66"/>
              <a:gd name="T53" fmla="*/ 57 h 70"/>
              <a:gd name="T54" fmla="*/ 0 w 66"/>
              <a:gd name="T55" fmla="*/ 63 h 70"/>
              <a:gd name="T56" fmla="*/ 0 w 66"/>
              <a:gd name="T57" fmla="*/ 68 h 70"/>
              <a:gd name="T58" fmla="*/ 7 w 66"/>
              <a:gd name="T59" fmla="*/ 68 h 70"/>
              <a:gd name="T60" fmla="*/ 15 w 66"/>
              <a:gd name="T61" fmla="*/ 70 h 70"/>
              <a:gd name="T62" fmla="*/ 17 w 66"/>
              <a:gd name="T63" fmla="*/ 70 h 70"/>
              <a:gd name="T64" fmla="*/ 23 w 66"/>
              <a:gd name="T65" fmla="*/ 63 h 70"/>
              <a:gd name="T66" fmla="*/ 28 w 66"/>
              <a:gd name="T67" fmla="*/ 59 h 70"/>
              <a:gd name="T68" fmla="*/ 30 w 66"/>
              <a:gd name="T69" fmla="*/ 57 h 70"/>
              <a:gd name="T70" fmla="*/ 38 w 66"/>
              <a:gd name="T71" fmla="*/ 55 h 70"/>
              <a:gd name="T72" fmla="*/ 40 w 66"/>
              <a:gd name="T73" fmla="*/ 53 h 70"/>
              <a:gd name="T74" fmla="*/ 42 w 66"/>
              <a:gd name="T75" fmla="*/ 51 h 70"/>
              <a:gd name="T76" fmla="*/ 45 w 66"/>
              <a:gd name="T77" fmla="*/ 49 h 70"/>
              <a:gd name="T78" fmla="*/ 45 w 66"/>
              <a:gd name="T79" fmla="*/ 44 h 70"/>
              <a:gd name="T80" fmla="*/ 38 w 66"/>
              <a:gd name="T81" fmla="*/ 38 h 70"/>
              <a:gd name="T82" fmla="*/ 34 w 66"/>
              <a:gd name="T83" fmla="*/ 34 h 70"/>
              <a:gd name="T84" fmla="*/ 34 w 66"/>
              <a:gd name="T85" fmla="*/ 30 h 70"/>
              <a:gd name="T86" fmla="*/ 42 w 66"/>
              <a:gd name="T87" fmla="*/ 28 h 70"/>
              <a:gd name="T88" fmla="*/ 53 w 66"/>
              <a:gd name="T89" fmla="*/ 25 h 70"/>
              <a:gd name="T90" fmla="*/ 61 w 66"/>
              <a:gd name="T91" fmla="*/ 23 h 70"/>
              <a:gd name="T92" fmla="*/ 64 w 66"/>
              <a:gd name="T93" fmla="*/ 21 h 70"/>
              <a:gd name="T94" fmla="*/ 66 w 66"/>
              <a:gd name="T95" fmla="*/ 17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6" h="70">
                <a:moveTo>
                  <a:pt x="66" y="17"/>
                </a:moveTo>
                <a:lnTo>
                  <a:pt x="64" y="17"/>
                </a:lnTo>
                <a:lnTo>
                  <a:pt x="64" y="17"/>
                </a:lnTo>
                <a:lnTo>
                  <a:pt x="61" y="15"/>
                </a:lnTo>
                <a:lnTo>
                  <a:pt x="64" y="15"/>
                </a:lnTo>
                <a:lnTo>
                  <a:pt x="61" y="11"/>
                </a:lnTo>
                <a:lnTo>
                  <a:pt x="61" y="6"/>
                </a:lnTo>
                <a:lnTo>
                  <a:pt x="59" y="2"/>
                </a:lnTo>
                <a:lnTo>
                  <a:pt x="59" y="0"/>
                </a:lnTo>
                <a:lnTo>
                  <a:pt x="55" y="2"/>
                </a:lnTo>
                <a:lnTo>
                  <a:pt x="51" y="4"/>
                </a:lnTo>
                <a:lnTo>
                  <a:pt x="47" y="6"/>
                </a:lnTo>
                <a:lnTo>
                  <a:pt x="42" y="9"/>
                </a:lnTo>
                <a:lnTo>
                  <a:pt x="40" y="11"/>
                </a:lnTo>
                <a:lnTo>
                  <a:pt x="36" y="13"/>
                </a:lnTo>
                <a:lnTo>
                  <a:pt x="32" y="15"/>
                </a:lnTo>
                <a:lnTo>
                  <a:pt x="30" y="17"/>
                </a:lnTo>
                <a:lnTo>
                  <a:pt x="23" y="17"/>
                </a:lnTo>
                <a:lnTo>
                  <a:pt x="21" y="17"/>
                </a:lnTo>
                <a:lnTo>
                  <a:pt x="21" y="15"/>
                </a:lnTo>
                <a:lnTo>
                  <a:pt x="19" y="15"/>
                </a:lnTo>
                <a:lnTo>
                  <a:pt x="17" y="13"/>
                </a:lnTo>
                <a:lnTo>
                  <a:pt x="15" y="11"/>
                </a:lnTo>
                <a:lnTo>
                  <a:pt x="15" y="11"/>
                </a:lnTo>
                <a:lnTo>
                  <a:pt x="13" y="11"/>
                </a:lnTo>
                <a:lnTo>
                  <a:pt x="13" y="11"/>
                </a:lnTo>
                <a:lnTo>
                  <a:pt x="11" y="11"/>
                </a:lnTo>
                <a:lnTo>
                  <a:pt x="11" y="11"/>
                </a:lnTo>
                <a:lnTo>
                  <a:pt x="11" y="11"/>
                </a:lnTo>
                <a:lnTo>
                  <a:pt x="9" y="13"/>
                </a:lnTo>
                <a:lnTo>
                  <a:pt x="9" y="15"/>
                </a:lnTo>
                <a:lnTo>
                  <a:pt x="9" y="19"/>
                </a:lnTo>
                <a:lnTo>
                  <a:pt x="9" y="21"/>
                </a:lnTo>
                <a:lnTo>
                  <a:pt x="9" y="23"/>
                </a:lnTo>
                <a:lnTo>
                  <a:pt x="9" y="25"/>
                </a:lnTo>
                <a:lnTo>
                  <a:pt x="9" y="28"/>
                </a:lnTo>
                <a:lnTo>
                  <a:pt x="9" y="30"/>
                </a:lnTo>
                <a:lnTo>
                  <a:pt x="9" y="32"/>
                </a:lnTo>
                <a:lnTo>
                  <a:pt x="7" y="34"/>
                </a:lnTo>
                <a:lnTo>
                  <a:pt x="7" y="34"/>
                </a:lnTo>
                <a:lnTo>
                  <a:pt x="7" y="36"/>
                </a:lnTo>
                <a:lnTo>
                  <a:pt x="7" y="36"/>
                </a:lnTo>
                <a:lnTo>
                  <a:pt x="9" y="36"/>
                </a:lnTo>
                <a:lnTo>
                  <a:pt x="7" y="40"/>
                </a:lnTo>
                <a:lnTo>
                  <a:pt x="7" y="42"/>
                </a:lnTo>
                <a:lnTo>
                  <a:pt x="7" y="42"/>
                </a:lnTo>
                <a:lnTo>
                  <a:pt x="4" y="44"/>
                </a:lnTo>
                <a:lnTo>
                  <a:pt x="4" y="47"/>
                </a:lnTo>
                <a:lnTo>
                  <a:pt x="2" y="49"/>
                </a:lnTo>
                <a:lnTo>
                  <a:pt x="2" y="49"/>
                </a:lnTo>
                <a:lnTo>
                  <a:pt x="2" y="53"/>
                </a:lnTo>
                <a:lnTo>
                  <a:pt x="2" y="53"/>
                </a:lnTo>
                <a:lnTo>
                  <a:pt x="2" y="57"/>
                </a:lnTo>
                <a:lnTo>
                  <a:pt x="2" y="57"/>
                </a:lnTo>
                <a:lnTo>
                  <a:pt x="2" y="59"/>
                </a:lnTo>
                <a:lnTo>
                  <a:pt x="0" y="63"/>
                </a:lnTo>
                <a:lnTo>
                  <a:pt x="0" y="63"/>
                </a:lnTo>
                <a:lnTo>
                  <a:pt x="0" y="68"/>
                </a:lnTo>
                <a:lnTo>
                  <a:pt x="4" y="68"/>
                </a:lnTo>
                <a:lnTo>
                  <a:pt x="7" y="68"/>
                </a:lnTo>
                <a:lnTo>
                  <a:pt x="11" y="68"/>
                </a:lnTo>
                <a:lnTo>
                  <a:pt x="15" y="70"/>
                </a:lnTo>
                <a:lnTo>
                  <a:pt x="17" y="70"/>
                </a:lnTo>
                <a:lnTo>
                  <a:pt x="17" y="70"/>
                </a:lnTo>
                <a:lnTo>
                  <a:pt x="21" y="68"/>
                </a:lnTo>
                <a:lnTo>
                  <a:pt x="23" y="63"/>
                </a:lnTo>
                <a:lnTo>
                  <a:pt x="26" y="61"/>
                </a:lnTo>
                <a:lnTo>
                  <a:pt x="28" y="59"/>
                </a:lnTo>
                <a:lnTo>
                  <a:pt x="28" y="57"/>
                </a:lnTo>
                <a:lnTo>
                  <a:pt x="30" y="57"/>
                </a:lnTo>
                <a:lnTo>
                  <a:pt x="34" y="57"/>
                </a:lnTo>
                <a:lnTo>
                  <a:pt x="38" y="55"/>
                </a:lnTo>
                <a:lnTo>
                  <a:pt x="38" y="55"/>
                </a:lnTo>
                <a:lnTo>
                  <a:pt x="40" y="53"/>
                </a:lnTo>
                <a:lnTo>
                  <a:pt x="40" y="51"/>
                </a:lnTo>
                <a:lnTo>
                  <a:pt x="42" y="51"/>
                </a:lnTo>
                <a:lnTo>
                  <a:pt x="42" y="51"/>
                </a:lnTo>
                <a:lnTo>
                  <a:pt x="45" y="49"/>
                </a:lnTo>
                <a:lnTo>
                  <a:pt x="47" y="49"/>
                </a:lnTo>
                <a:lnTo>
                  <a:pt x="45" y="44"/>
                </a:lnTo>
                <a:lnTo>
                  <a:pt x="42" y="42"/>
                </a:lnTo>
                <a:lnTo>
                  <a:pt x="38" y="38"/>
                </a:lnTo>
                <a:lnTo>
                  <a:pt x="36" y="36"/>
                </a:lnTo>
                <a:lnTo>
                  <a:pt x="34" y="34"/>
                </a:lnTo>
                <a:lnTo>
                  <a:pt x="32" y="32"/>
                </a:lnTo>
                <a:lnTo>
                  <a:pt x="34" y="30"/>
                </a:lnTo>
                <a:lnTo>
                  <a:pt x="38" y="30"/>
                </a:lnTo>
                <a:lnTo>
                  <a:pt x="42" y="28"/>
                </a:lnTo>
                <a:lnTo>
                  <a:pt x="49" y="25"/>
                </a:lnTo>
                <a:lnTo>
                  <a:pt x="53" y="25"/>
                </a:lnTo>
                <a:lnTo>
                  <a:pt x="59" y="23"/>
                </a:lnTo>
                <a:lnTo>
                  <a:pt x="61" y="23"/>
                </a:lnTo>
                <a:lnTo>
                  <a:pt x="61" y="23"/>
                </a:lnTo>
                <a:lnTo>
                  <a:pt x="64" y="21"/>
                </a:lnTo>
                <a:lnTo>
                  <a:pt x="66" y="19"/>
                </a:lnTo>
                <a:lnTo>
                  <a:pt x="66" y="17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39" name="Freeform 540"/>
          <p:cNvSpPr>
            <a:spLocks/>
          </p:cNvSpPr>
          <p:nvPr/>
        </p:nvSpPr>
        <p:spPr bwMode="auto">
          <a:xfrm>
            <a:off x="2489199" y="3902075"/>
            <a:ext cx="50800" cy="20638"/>
          </a:xfrm>
          <a:custGeom>
            <a:avLst/>
            <a:gdLst>
              <a:gd name="T0" fmla="*/ 32 w 32"/>
              <a:gd name="T1" fmla="*/ 8 h 13"/>
              <a:gd name="T2" fmla="*/ 30 w 32"/>
              <a:gd name="T3" fmla="*/ 6 h 13"/>
              <a:gd name="T4" fmla="*/ 26 w 32"/>
              <a:gd name="T5" fmla="*/ 4 h 13"/>
              <a:gd name="T6" fmla="*/ 24 w 32"/>
              <a:gd name="T7" fmla="*/ 4 h 13"/>
              <a:gd name="T8" fmla="*/ 21 w 32"/>
              <a:gd name="T9" fmla="*/ 2 h 13"/>
              <a:gd name="T10" fmla="*/ 21 w 32"/>
              <a:gd name="T11" fmla="*/ 2 h 13"/>
              <a:gd name="T12" fmla="*/ 19 w 32"/>
              <a:gd name="T13" fmla="*/ 2 h 13"/>
              <a:gd name="T14" fmla="*/ 17 w 32"/>
              <a:gd name="T15" fmla="*/ 2 h 13"/>
              <a:gd name="T16" fmla="*/ 17 w 32"/>
              <a:gd name="T17" fmla="*/ 0 h 13"/>
              <a:gd name="T18" fmla="*/ 15 w 32"/>
              <a:gd name="T19" fmla="*/ 0 h 13"/>
              <a:gd name="T20" fmla="*/ 13 w 32"/>
              <a:gd name="T21" fmla="*/ 0 h 13"/>
              <a:gd name="T22" fmla="*/ 7 w 32"/>
              <a:gd name="T23" fmla="*/ 0 h 13"/>
              <a:gd name="T24" fmla="*/ 7 w 32"/>
              <a:gd name="T25" fmla="*/ 0 h 13"/>
              <a:gd name="T26" fmla="*/ 5 w 32"/>
              <a:gd name="T27" fmla="*/ 0 h 13"/>
              <a:gd name="T28" fmla="*/ 2 w 32"/>
              <a:gd name="T29" fmla="*/ 2 h 13"/>
              <a:gd name="T30" fmla="*/ 2 w 32"/>
              <a:gd name="T31" fmla="*/ 2 h 13"/>
              <a:gd name="T32" fmla="*/ 0 w 32"/>
              <a:gd name="T33" fmla="*/ 2 h 13"/>
              <a:gd name="T34" fmla="*/ 0 w 32"/>
              <a:gd name="T35" fmla="*/ 2 h 13"/>
              <a:gd name="T36" fmla="*/ 0 w 32"/>
              <a:gd name="T37" fmla="*/ 4 h 13"/>
              <a:gd name="T38" fmla="*/ 0 w 32"/>
              <a:gd name="T39" fmla="*/ 4 h 13"/>
              <a:gd name="T40" fmla="*/ 5 w 32"/>
              <a:gd name="T41" fmla="*/ 4 h 13"/>
              <a:gd name="T42" fmla="*/ 5 w 32"/>
              <a:gd name="T43" fmla="*/ 6 h 13"/>
              <a:gd name="T44" fmla="*/ 5 w 32"/>
              <a:gd name="T45" fmla="*/ 8 h 13"/>
              <a:gd name="T46" fmla="*/ 7 w 32"/>
              <a:gd name="T47" fmla="*/ 8 h 13"/>
              <a:gd name="T48" fmla="*/ 7 w 32"/>
              <a:gd name="T49" fmla="*/ 8 h 13"/>
              <a:gd name="T50" fmla="*/ 9 w 32"/>
              <a:gd name="T51" fmla="*/ 11 h 13"/>
              <a:gd name="T52" fmla="*/ 11 w 32"/>
              <a:gd name="T53" fmla="*/ 11 h 13"/>
              <a:gd name="T54" fmla="*/ 13 w 32"/>
              <a:gd name="T55" fmla="*/ 11 h 13"/>
              <a:gd name="T56" fmla="*/ 15 w 32"/>
              <a:gd name="T57" fmla="*/ 11 h 13"/>
              <a:gd name="T58" fmla="*/ 15 w 32"/>
              <a:gd name="T59" fmla="*/ 13 h 13"/>
              <a:gd name="T60" fmla="*/ 17 w 32"/>
              <a:gd name="T61" fmla="*/ 13 h 13"/>
              <a:gd name="T62" fmla="*/ 17 w 32"/>
              <a:gd name="T63" fmla="*/ 11 h 13"/>
              <a:gd name="T64" fmla="*/ 19 w 32"/>
              <a:gd name="T65" fmla="*/ 11 h 13"/>
              <a:gd name="T66" fmla="*/ 19 w 32"/>
              <a:gd name="T67" fmla="*/ 11 h 13"/>
              <a:gd name="T68" fmla="*/ 19 w 32"/>
              <a:gd name="T69" fmla="*/ 11 h 13"/>
              <a:gd name="T70" fmla="*/ 21 w 32"/>
              <a:gd name="T71" fmla="*/ 11 h 13"/>
              <a:gd name="T72" fmla="*/ 21 w 32"/>
              <a:gd name="T73" fmla="*/ 11 h 13"/>
              <a:gd name="T74" fmla="*/ 21 w 32"/>
              <a:gd name="T75" fmla="*/ 8 h 13"/>
              <a:gd name="T76" fmla="*/ 24 w 32"/>
              <a:gd name="T77" fmla="*/ 8 h 13"/>
              <a:gd name="T78" fmla="*/ 24 w 32"/>
              <a:gd name="T79" fmla="*/ 8 h 13"/>
              <a:gd name="T80" fmla="*/ 24 w 32"/>
              <a:gd name="T81" fmla="*/ 8 h 13"/>
              <a:gd name="T82" fmla="*/ 26 w 32"/>
              <a:gd name="T83" fmla="*/ 8 h 13"/>
              <a:gd name="T84" fmla="*/ 26 w 32"/>
              <a:gd name="T85" fmla="*/ 11 h 13"/>
              <a:gd name="T86" fmla="*/ 28 w 32"/>
              <a:gd name="T87" fmla="*/ 11 h 13"/>
              <a:gd name="T88" fmla="*/ 30 w 32"/>
              <a:gd name="T89" fmla="*/ 11 h 13"/>
              <a:gd name="T90" fmla="*/ 30 w 32"/>
              <a:gd name="T91" fmla="*/ 11 h 13"/>
              <a:gd name="T92" fmla="*/ 32 w 32"/>
              <a:gd name="T93" fmla="*/ 11 h 13"/>
              <a:gd name="T94" fmla="*/ 32 w 32"/>
              <a:gd name="T95" fmla="*/ 8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2" h="13">
                <a:moveTo>
                  <a:pt x="32" y="8"/>
                </a:moveTo>
                <a:lnTo>
                  <a:pt x="30" y="6"/>
                </a:lnTo>
                <a:lnTo>
                  <a:pt x="26" y="4"/>
                </a:lnTo>
                <a:lnTo>
                  <a:pt x="24" y="4"/>
                </a:lnTo>
                <a:lnTo>
                  <a:pt x="21" y="2"/>
                </a:lnTo>
                <a:lnTo>
                  <a:pt x="21" y="2"/>
                </a:lnTo>
                <a:lnTo>
                  <a:pt x="19" y="2"/>
                </a:lnTo>
                <a:lnTo>
                  <a:pt x="17" y="2"/>
                </a:lnTo>
                <a:lnTo>
                  <a:pt x="17" y="0"/>
                </a:lnTo>
                <a:lnTo>
                  <a:pt x="15" y="0"/>
                </a:lnTo>
                <a:lnTo>
                  <a:pt x="13" y="0"/>
                </a:lnTo>
                <a:lnTo>
                  <a:pt x="7" y="0"/>
                </a:lnTo>
                <a:lnTo>
                  <a:pt x="7" y="0"/>
                </a:lnTo>
                <a:lnTo>
                  <a:pt x="5" y="0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5" y="4"/>
                </a:lnTo>
                <a:lnTo>
                  <a:pt x="5" y="6"/>
                </a:lnTo>
                <a:lnTo>
                  <a:pt x="5" y="8"/>
                </a:lnTo>
                <a:lnTo>
                  <a:pt x="7" y="8"/>
                </a:lnTo>
                <a:lnTo>
                  <a:pt x="7" y="8"/>
                </a:lnTo>
                <a:lnTo>
                  <a:pt x="9" y="11"/>
                </a:lnTo>
                <a:lnTo>
                  <a:pt x="11" y="11"/>
                </a:lnTo>
                <a:lnTo>
                  <a:pt x="13" y="11"/>
                </a:lnTo>
                <a:lnTo>
                  <a:pt x="15" y="11"/>
                </a:lnTo>
                <a:lnTo>
                  <a:pt x="15" y="13"/>
                </a:lnTo>
                <a:lnTo>
                  <a:pt x="17" y="13"/>
                </a:lnTo>
                <a:lnTo>
                  <a:pt x="17" y="11"/>
                </a:lnTo>
                <a:lnTo>
                  <a:pt x="19" y="11"/>
                </a:lnTo>
                <a:lnTo>
                  <a:pt x="19" y="11"/>
                </a:lnTo>
                <a:lnTo>
                  <a:pt x="19" y="11"/>
                </a:lnTo>
                <a:lnTo>
                  <a:pt x="21" y="11"/>
                </a:lnTo>
                <a:lnTo>
                  <a:pt x="21" y="11"/>
                </a:lnTo>
                <a:lnTo>
                  <a:pt x="21" y="8"/>
                </a:lnTo>
                <a:lnTo>
                  <a:pt x="24" y="8"/>
                </a:lnTo>
                <a:lnTo>
                  <a:pt x="24" y="8"/>
                </a:lnTo>
                <a:lnTo>
                  <a:pt x="24" y="8"/>
                </a:lnTo>
                <a:lnTo>
                  <a:pt x="26" y="8"/>
                </a:lnTo>
                <a:lnTo>
                  <a:pt x="26" y="11"/>
                </a:lnTo>
                <a:lnTo>
                  <a:pt x="28" y="11"/>
                </a:lnTo>
                <a:lnTo>
                  <a:pt x="30" y="11"/>
                </a:lnTo>
                <a:lnTo>
                  <a:pt x="30" y="11"/>
                </a:lnTo>
                <a:lnTo>
                  <a:pt x="32" y="11"/>
                </a:lnTo>
                <a:lnTo>
                  <a:pt x="32" y="8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40" name="Freeform 541"/>
          <p:cNvSpPr>
            <a:spLocks noEditPoints="1"/>
          </p:cNvSpPr>
          <p:nvPr/>
        </p:nvSpPr>
        <p:spPr bwMode="auto">
          <a:xfrm>
            <a:off x="4543424" y="3127375"/>
            <a:ext cx="288925" cy="301625"/>
          </a:xfrm>
          <a:custGeom>
            <a:avLst/>
            <a:gdLst>
              <a:gd name="T0" fmla="*/ 47 w 182"/>
              <a:gd name="T1" fmla="*/ 116 h 190"/>
              <a:gd name="T2" fmla="*/ 45 w 182"/>
              <a:gd name="T3" fmla="*/ 110 h 190"/>
              <a:gd name="T4" fmla="*/ 30 w 182"/>
              <a:gd name="T5" fmla="*/ 116 h 190"/>
              <a:gd name="T6" fmla="*/ 26 w 182"/>
              <a:gd name="T7" fmla="*/ 120 h 190"/>
              <a:gd name="T8" fmla="*/ 30 w 182"/>
              <a:gd name="T9" fmla="*/ 133 h 190"/>
              <a:gd name="T10" fmla="*/ 28 w 182"/>
              <a:gd name="T11" fmla="*/ 139 h 190"/>
              <a:gd name="T12" fmla="*/ 36 w 182"/>
              <a:gd name="T13" fmla="*/ 150 h 190"/>
              <a:gd name="T14" fmla="*/ 47 w 182"/>
              <a:gd name="T15" fmla="*/ 144 h 190"/>
              <a:gd name="T16" fmla="*/ 49 w 182"/>
              <a:gd name="T17" fmla="*/ 120 h 190"/>
              <a:gd name="T18" fmla="*/ 55 w 182"/>
              <a:gd name="T19" fmla="*/ 80 h 190"/>
              <a:gd name="T20" fmla="*/ 30 w 182"/>
              <a:gd name="T21" fmla="*/ 148 h 190"/>
              <a:gd name="T22" fmla="*/ 152 w 182"/>
              <a:gd name="T23" fmla="*/ 108 h 190"/>
              <a:gd name="T24" fmla="*/ 136 w 182"/>
              <a:gd name="T25" fmla="*/ 95 h 190"/>
              <a:gd name="T26" fmla="*/ 106 w 182"/>
              <a:gd name="T27" fmla="*/ 65 h 190"/>
              <a:gd name="T28" fmla="*/ 89 w 182"/>
              <a:gd name="T29" fmla="*/ 42 h 190"/>
              <a:gd name="T30" fmla="*/ 91 w 182"/>
              <a:gd name="T31" fmla="*/ 27 h 190"/>
              <a:gd name="T32" fmla="*/ 102 w 182"/>
              <a:gd name="T33" fmla="*/ 23 h 190"/>
              <a:gd name="T34" fmla="*/ 110 w 182"/>
              <a:gd name="T35" fmla="*/ 25 h 190"/>
              <a:gd name="T36" fmla="*/ 106 w 182"/>
              <a:gd name="T37" fmla="*/ 19 h 190"/>
              <a:gd name="T38" fmla="*/ 104 w 182"/>
              <a:gd name="T39" fmla="*/ 15 h 190"/>
              <a:gd name="T40" fmla="*/ 93 w 182"/>
              <a:gd name="T41" fmla="*/ 8 h 190"/>
              <a:gd name="T42" fmla="*/ 87 w 182"/>
              <a:gd name="T43" fmla="*/ 0 h 190"/>
              <a:gd name="T44" fmla="*/ 68 w 182"/>
              <a:gd name="T45" fmla="*/ 4 h 190"/>
              <a:gd name="T46" fmla="*/ 60 w 182"/>
              <a:gd name="T47" fmla="*/ 6 h 190"/>
              <a:gd name="T48" fmla="*/ 53 w 182"/>
              <a:gd name="T49" fmla="*/ 8 h 190"/>
              <a:gd name="T50" fmla="*/ 53 w 182"/>
              <a:gd name="T51" fmla="*/ 12 h 190"/>
              <a:gd name="T52" fmla="*/ 43 w 182"/>
              <a:gd name="T53" fmla="*/ 10 h 190"/>
              <a:gd name="T54" fmla="*/ 38 w 182"/>
              <a:gd name="T55" fmla="*/ 21 h 190"/>
              <a:gd name="T56" fmla="*/ 30 w 182"/>
              <a:gd name="T57" fmla="*/ 17 h 190"/>
              <a:gd name="T58" fmla="*/ 24 w 182"/>
              <a:gd name="T59" fmla="*/ 15 h 190"/>
              <a:gd name="T60" fmla="*/ 11 w 182"/>
              <a:gd name="T61" fmla="*/ 21 h 190"/>
              <a:gd name="T62" fmla="*/ 7 w 182"/>
              <a:gd name="T63" fmla="*/ 27 h 190"/>
              <a:gd name="T64" fmla="*/ 5 w 182"/>
              <a:gd name="T65" fmla="*/ 36 h 190"/>
              <a:gd name="T66" fmla="*/ 7 w 182"/>
              <a:gd name="T67" fmla="*/ 42 h 190"/>
              <a:gd name="T68" fmla="*/ 5 w 182"/>
              <a:gd name="T69" fmla="*/ 51 h 190"/>
              <a:gd name="T70" fmla="*/ 17 w 182"/>
              <a:gd name="T71" fmla="*/ 57 h 190"/>
              <a:gd name="T72" fmla="*/ 30 w 182"/>
              <a:gd name="T73" fmla="*/ 51 h 190"/>
              <a:gd name="T74" fmla="*/ 60 w 182"/>
              <a:gd name="T75" fmla="*/ 70 h 190"/>
              <a:gd name="T76" fmla="*/ 66 w 182"/>
              <a:gd name="T77" fmla="*/ 80 h 190"/>
              <a:gd name="T78" fmla="*/ 76 w 182"/>
              <a:gd name="T79" fmla="*/ 89 h 190"/>
              <a:gd name="T80" fmla="*/ 102 w 182"/>
              <a:gd name="T81" fmla="*/ 108 h 190"/>
              <a:gd name="T82" fmla="*/ 114 w 182"/>
              <a:gd name="T83" fmla="*/ 116 h 190"/>
              <a:gd name="T84" fmla="*/ 125 w 182"/>
              <a:gd name="T85" fmla="*/ 118 h 190"/>
              <a:gd name="T86" fmla="*/ 138 w 182"/>
              <a:gd name="T87" fmla="*/ 129 h 190"/>
              <a:gd name="T88" fmla="*/ 144 w 182"/>
              <a:gd name="T89" fmla="*/ 154 h 190"/>
              <a:gd name="T90" fmla="*/ 146 w 182"/>
              <a:gd name="T91" fmla="*/ 167 h 190"/>
              <a:gd name="T92" fmla="*/ 163 w 182"/>
              <a:gd name="T93" fmla="*/ 148 h 190"/>
              <a:gd name="T94" fmla="*/ 159 w 182"/>
              <a:gd name="T95" fmla="*/ 122 h 190"/>
              <a:gd name="T96" fmla="*/ 178 w 182"/>
              <a:gd name="T97" fmla="*/ 133 h 190"/>
              <a:gd name="T98" fmla="*/ 91 w 182"/>
              <a:gd name="T99" fmla="*/ 57 h 190"/>
              <a:gd name="T100" fmla="*/ 83 w 182"/>
              <a:gd name="T101" fmla="*/ 186 h 190"/>
              <a:gd name="T102" fmla="*/ 133 w 182"/>
              <a:gd name="T103" fmla="*/ 163 h 190"/>
              <a:gd name="T104" fmla="*/ 121 w 182"/>
              <a:gd name="T105" fmla="*/ 165 h 190"/>
              <a:gd name="T106" fmla="*/ 104 w 182"/>
              <a:gd name="T107" fmla="*/ 165 h 190"/>
              <a:gd name="T108" fmla="*/ 93 w 182"/>
              <a:gd name="T109" fmla="*/ 163 h 190"/>
              <a:gd name="T110" fmla="*/ 95 w 182"/>
              <a:gd name="T111" fmla="*/ 173 h 190"/>
              <a:gd name="T112" fmla="*/ 112 w 182"/>
              <a:gd name="T113" fmla="*/ 182 h 190"/>
              <a:gd name="T114" fmla="*/ 129 w 182"/>
              <a:gd name="T115" fmla="*/ 190 h 190"/>
              <a:gd name="T116" fmla="*/ 133 w 182"/>
              <a:gd name="T117" fmla="*/ 182 h 190"/>
              <a:gd name="T118" fmla="*/ 131 w 182"/>
              <a:gd name="T119" fmla="*/ 173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82" h="190">
                <a:moveTo>
                  <a:pt x="26" y="112"/>
                </a:moveTo>
                <a:lnTo>
                  <a:pt x="28" y="112"/>
                </a:lnTo>
                <a:lnTo>
                  <a:pt x="28" y="110"/>
                </a:lnTo>
                <a:lnTo>
                  <a:pt x="28" y="110"/>
                </a:lnTo>
                <a:lnTo>
                  <a:pt x="26" y="110"/>
                </a:lnTo>
                <a:lnTo>
                  <a:pt x="26" y="112"/>
                </a:lnTo>
                <a:lnTo>
                  <a:pt x="26" y="112"/>
                </a:lnTo>
                <a:lnTo>
                  <a:pt x="26" y="112"/>
                </a:lnTo>
                <a:lnTo>
                  <a:pt x="26" y="112"/>
                </a:lnTo>
                <a:close/>
                <a:moveTo>
                  <a:pt x="47" y="116"/>
                </a:moveTo>
                <a:lnTo>
                  <a:pt x="47" y="114"/>
                </a:lnTo>
                <a:lnTo>
                  <a:pt x="47" y="114"/>
                </a:lnTo>
                <a:lnTo>
                  <a:pt x="47" y="114"/>
                </a:lnTo>
                <a:lnTo>
                  <a:pt x="47" y="112"/>
                </a:lnTo>
                <a:lnTo>
                  <a:pt x="47" y="112"/>
                </a:lnTo>
                <a:lnTo>
                  <a:pt x="47" y="112"/>
                </a:lnTo>
                <a:lnTo>
                  <a:pt x="47" y="112"/>
                </a:lnTo>
                <a:lnTo>
                  <a:pt x="45" y="112"/>
                </a:lnTo>
                <a:lnTo>
                  <a:pt x="45" y="110"/>
                </a:lnTo>
                <a:lnTo>
                  <a:pt x="45" y="110"/>
                </a:lnTo>
                <a:lnTo>
                  <a:pt x="43" y="110"/>
                </a:lnTo>
                <a:lnTo>
                  <a:pt x="43" y="110"/>
                </a:lnTo>
                <a:lnTo>
                  <a:pt x="41" y="108"/>
                </a:lnTo>
                <a:lnTo>
                  <a:pt x="41" y="108"/>
                </a:lnTo>
                <a:lnTo>
                  <a:pt x="41" y="110"/>
                </a:lnTo>
                <a:lnTo>
                  <a:pt x="38" y="110"/>
                </a:lnTo>
                <a:lnTo>
                  <a:pt x="38" y="110"/>
                </a:lnTo>
                <a:lnTo>
                  <a:pt x="34" y="114"/>
                </a:lnTo>
                <a:lnTo>
                  <a:pt x="32" y="114"/>
                </a:lnTo>
                <a:lnTo>
                  <a:pt x="30" y="116"/>
                </a:lnTo>
                <a:lnTo>
                  <a:pt x="30" y="116"/>
                </a:lnTo>
                <a:lnTo>
                  <a:pt x="28" y="116"/>
                </a:lnTo>
                <a:lnTo>
                  <a:pt x="28" y="116"/>
                </a:lnTo>
                <a:lnTo>
                  <a:pt x="26" y="114"/>
                </a:lnTo>
                <a:lnTo>
                  <a:pt x="26" y="114"/>
                </a:lnTo>
                <a:lnTo>
                  <a:pt x="26" y="114"/>
                </a:lnTo>
                <a:lnTo>
                  <a:pt x="26" y="116"/>
                </a:lnTo>
                <a:lnTo>
                  <a:pt x="26" y="118"/>
                </a:lnTo>
                <a:lnTo>
                  <a:pt x="26" y="120"/>
                </a:lnTo>
                <a:lnTo>
                  <a:pt x="26" y="120"/>
                </a:lnTo>
                <a:lnTo>
                  <a:pt x="28" y="122"/>
                </a:lnTo>
                <a:lnTo>
                  <a:pt x="28" y="122"/>
                </a:lnTo>
                <a:lnTo>
                  <a:pt x="28" y="124"/>
                </a:lnTo>
                <a:lnTo>
                  <a:pt x="30" y="124"/>
                </a:lnTo>
                <a:lnTo>
                  <a:pt x="30" y="129"/>
                </a:lnTo>
                <a:lnTo>
                  <a:pt x="30" y="129"/>
                </a:lnTo>
                <a:lnTo>
                  <a:pt x="28" y="131"/>
                </a:lnTo>
                <a:lnTo>
                  <a:pt x="28" y="131"/>
                </a:lnTo>
                <a:lnTo>
                  <a:pt x="28" y="133"/>
                </a:lnTo>
                <a:lnTo>
                  <a:pt x="30" y="133"/>
                </a:lnTo>
                <a:lnTo>
                  <a:pt x="30" y="133"/>
                </a:lnTo>
                <a:lnTo>
                  <a:pt x="30" y="135"/>
                </a:lnTo>
                <a:lnTo>
                  <a:pt x="30" y="135"/>
                </a:lnTo>
                <a:lnTo>
                  <a:pt x="30" y="135"/>
                </a:lnTo>
                <a:lnTo>
                  <a:pt x="30" y="135"/>
                </a:lnTo>
                <a:lnTo>
                  <a:pt x="30" y="135"/>
                </a:lnTo>
                <a:lnTo>
                  <a:pt x="30" y="137"/>
                </a:lnTo>
                <a:lnTo>
                  <a:pt x="30" y="139"/>
                </a:lnTo>
                <a:lnTo>
                  <a:pt x="28" y="139"/>
                </a:lnTo>
                <a:lnTo>
                  <a:pt x="28" y="139"/>
                </a:lnTo>
                <a:lnTo>
                  <a:pt x="28" y="144"/>
                </a:lnTo>
                <a:lnTo>
                  <a:pt x="28" y="146"/>
                </a:lnTo>
                <a:lnTo>
                  <a:pt x="30" y="146"/>
                </a:lnTo>
                <a:lnTo>
                  <a:pt x="30" y="148"/>
                </a:lnTo>
                <a:lnTo>
                  <a:pt x="32" y="150"/>
                </a:lnTo>
                <a:lnTo>
                  <a:pt x="32" y="150"/>
                </a:lnTo>
                <a:lnTo>
                  <a:pt x="34" y="150"/>
                </a:lnTo>
                <a:lnTo>
                  <a:pt x="34" y="150"/>
                </a:lnTo>
                <a:lnTo>
                  <a:pt x="36" y="150"/>
                </a:lnTo>
                <a:lnTo>
                  <a:pt x="36" y="150"/>
                </a:lnTo>
                <a:lnTo>
                  <a:pt x="38" y="148"/>
                </a:lnTo>
                <a:lnTo>
                  <a:pt x="38" y="144"/>
                </a:lnTo>
                <a:lnTo>
                  <a:pt x="38" y="146"/>
                </a:lnTo>
                <a:lnTo>
                  <a:pt x="41" y="146"/>
                </a:lnTo>
                <a:lnTo>
                  <a:pt x="41" y="144"/>
                </a:lnTo>
                <a:lnTo>
                  <a:pt x="41" y="144"/>
                </a:lnTo>
                <a:lnTo>
                  <a:pt x="43" y="146"/>
                </a:lnTo>
                <a:lnTo>
                  <a:pt x="45" y="146"/>
                </a:lnTo>
                <a:lnTo>
                  <a:pt x="47" y="146"/>
                </a:lnTo>
                <a:lnTo>
                  <a:pt x="47" y="144"/>
                </a:lnTo>
                <a:lnTo>
                  <a:pt x="47" y="141"/>
                </a:lnTo>
                <a:lnTo>
                  <a:pt x="49" y="131"/>
                </a:lnTo>
                <a:lnTo>
                  <a:pt x="49" y="131"/>
                </a:lnTo>
                <a:lnTo>
                  <a:pt x="49" y="129"/>
                </a:lnTo>
                <a:lnTo>
                  <a:pt x="47" y="127"/>
                </a:lnTo>
                <a:lnTo>
                  <a:pt x="47" y="127"/>
                </a:lnTo>
                <a:lnTo>
                  <a:pt x="49" y="122"/>
                </a:lnTo>
                <a:lnTo>
                  <a:pt x="49" y="122"/>
                </a:lnTo>
                <a:lnTo>
                  <a:pt x="49" y="122"/>
                </a:lnTo>
                <a:lnTo>
                  <a:pt x="49" y="120"/>
                </a:lnTo>
                <a:lnTo>
                  <a:pt x="47" y="116"/>
                </a:lnTo>
                <a:close/>
                <a:moveTo>
                  <a:pt x="60" y="80"/>
                </a:moveTo>
                <a:lnTo>
                  <a:pt x="60" y="78"/>
                </a:lnTo>
                <a:lnTo>
                  <a:pt x="57" y="80"/>
                </a:lnTo>
                <a:lnTo>
                  <a:pt x="57" y="78"/>
                </a:lnTo>
                <a:lnTo>
                  <a:pt x="57" y="80"/>
                </a:lnTo>
                <a:lnTo>
                  <a:pt x="55" y="80"/>
                </a:lnTo>
                <a:lnTo>
                  <a:pt x="55" y="80"/>
                </a:lnTo>
                <a:lnTo>
                  <a:pt x="55" y="80"/>
                </a:lnTo>
                <a:lnTo>
                  <a:pt x="55" y="80"/>
                </a:lnTo>
                <a:lnTo>
                  <a:pt x="57" y="80"/>
                </a:lnTo>
                <a:lnTo>
                  <a:pt x="60" y="82"/>
                </a:lnTo>
                <a:lnTo>
                  <a:pt x="60" y="80"/>
                </a:lnTo>
                <a:lnTo>
                  <a:pt x="60" y="80"/>
                </a:lnTo>
                <a:lnTo>
                  <a:pt x="60" y="80"/>
                </a:lnTo>
                <a:close/>
                <a:moveTo>
                  <a:pt x="28" y="146"/>
                </a:moveTo>
                <a:lnTo>
                  <a:pt x="28" y="146"/>
                </a:lnTo>
                <a:lnTo>
                  <a:pt x="28" y="148"/>
                </a:lnTo>
                <a:lnTo>
                  <a:pt x="28" y="150"/>
                </a:lnTo>
                <a:lnTo>
                  <a:pt x="30" y="148"/>
                </a:lnTo>
                <a:lnTo>
                  <a:pt x="30" y="148"/>
                </a:lnTo>
                <a:lnTo>
                  <a:pt x="28" y="146"/>
                </a:lnTo>
                <a:close/>
                <a:moveTo>
                  <a:pt x="182" y="127"/>
                </a:moveTo>
                <a:lnTo>
                  <a:pt x="180" y="124"/>
                </a:lnTo>
                <a:lnTo>
                  <a:pt x="176" y="120"/>
                </a:lnTo>
                <a:lnTo>
                  <a:pt x="174" y="118"/>
                </a:lnTo>
                <a:lnTo>
                  <a:pt x="167" y="116"/>
                </a:lnTo>
                <a:lnTo>
                  <a:pt x="163" y="114"/>
                </a:lnTo>
                <a:lnTo>
                  <a:pt x="161" y="112"/>
                </a:lnTo>
                <a:lnTo>
                  <a:pt x="152" y="108"/>
                </a:lnTo>
                <a:lnTo>
                  <a:pt x="144" y="105"/>
                </a:lnTo>
                <a:lnTo>
                  <a:pt x="142" y="103"/>
                </a:lnTo>
                <a:lnTo>
                  <a:pt x="144" y="101"/>
                </a:lnTo>
                <a:lnTo>
                  <a:pt x="144" y="99"/>
                </a:lnTo>
                <a:lnTo>
                  <a:pt x="146" y="99"/>
                </a:lnTo>
                <a:lnTo>
                  <a:pt x="146" y="97"/>
                </a:lnTo>
                <a:lnTo>
                  <a:pt x="146" y="97"/>
                </a:lnTo>
                <a:lnTo>
                  <a:pt x="146" y="95"/>
                </a:lnTo>
                <a:lnTo>
                  <a:pt x="144" y="95"/>
                </a:lnTo>
                <a:lnTo>
                  <a:pt x="136" y="95"/>
                </a:lnTo>
                <a:lnTo>
                  <a:pt x="131" y="95"/>
                </a:lnTo>
                <a:lnTo>
                  <a:pt x="127" y="93"/>
                </a:lnTo>
                <a:lnTo>
                  <a:pt x="123" y="91"/>
                </a:lnTo>
                <a:lnTo>
                  <a:pt x="117" y="84"/>
                </a:lnTo>
                <a:lnTo>
                  <a:pt x="114" y="82"/>
                </a:lnTo>
                <a:lnTo>
                  <a:pt x="112" y="78"/>
                </a:lnTo>
                <a:lnTo>
                  <a:pt x="110" y="72"/>
                </a:lnTo>
                <a:lnTo>
                  <a:pt x="108" y="70"/>
                </a:lnTo>
                <a:lnTo>
                  <a:pt x="108" y="65"/>
                </a:lnTo>
                <a:lnTo>
                  <a:pt x="106" y="65"/>
                </a:lnTo>
                <a:lnTo>
                  <a:pt x="104" y="63"/>
                </a:lnTo>
                <a:lnTo>
                  <a:pt x="98" y="59"/>
                </a:lnTo>
                <a:lnTo>
                  <a:pt x="93" y="57"/>
                </a:lnTo>
                <a:lnTo>
                  <a:pt x="91" y="55"/>
                </a:lnTo>
                <a:lnTo>
                  <a:pt x="89" y="53"/>
                </a:lnTo>
                <a:lnTo>
                  <a:pt x="87" y="48"/>
                </a:lnTo>
                <a:lnTo>
                  <a:pt x="87" y="44"/>
                </a:lnTo>
                <a:lnTo>
                  <a:pt x="87" y="42"/>
                </a:lnTo>
                <a:lnTo>
                  <a:pt x="89" y="42"/>
                </a:lnTo>
                <a:lnTo>
                  <a:pt x="89" y="42"/>
                </a:lnTo>
                <a:lnTo>
                  <a:pt x="91" y="42"/>
                </a:lnTo>
                <a:lnTo>
                  <a:pt x="91" y="40"/>
                </a:lnTo>
                <a:lnTo>
                  <a:pt x="91" y="40"/>
                </a:lnTo>
                <a:lnTo>
                  <a:pt x="89" y="38"/>
                </a:lnTo>
                <a:lnTo>
                  <a:pt x="87" y="36"/>
                </a:lnTo>
                <a:lnTo>
                  <a:pt x="87" y="34"/>
                </a:lnTo>
                <a:lnTo>
                  <a:pt x="87" y="32"/>
                </a:lnTo>
                <a:lnTo>
                  <a:pt x="87" y="29"/>
                </a:lnTo>
                <a:lnTo>
                  <a:pt x="89" y="29"/>
                </a:lnTo>
                <a:lnTo>
                  <a:pt x="91" y="27"/>
                </a:lnTo>
                <a:lnTo>
                  <a:pt x="91" y="27"/>
                </a:lnTo>
                <a:lnTo>
                  <a:pt x="89" y="29"/>
                </a:lnTo>
                <a:lnTo>
                  <a:pt x="91" y="29"/>
                </a:lnTo>
                <a:lnTo>
                  <a:pt x="93" y="29"/>
                </a:lnTo>
                <a:lnTo>
                  <a:pt x="95" y="27"/>
                </a:lnTo>
                <a:lnTo>
                  <a:pt x="98" y="27"/>
                </a:lnTo>
                <a:lnTo>
                  <a:pt x="100" y="27"/>
                </a:lnTo>
                <a:lnTo>
                  <a:pt x="100" y="25"/>
                </a:lnTo>
                <a:lnTo>
                  <a:pt x="102" y="25"/>
                </a:lnTo>
                <a:lnTo>
                  <a:pt x="102" y="23"/>
                </a:lnTo>
                <a:lnTo>
                  <a:pt x="106" y="25"/>
                </a:lnTo>
                <a:lnTo>
                  <a:pt x="106" y="23"/>
                </a:lnTo>
                <a:lnTo>
                  <a:pt x="108" y="23"/>
                </a:lnTo>
                <a:lnTo>
                  <a:pt x="110" y="27"/>
                </a:lnTo>
                <a:lnTo>
                  <a:pt x="110" y="27"/>
                </a:lnTo>
                <a:lnTo>
                  <a:pt x="110" y="27"/>
                </a:lnTo>
                <a:lnTo>
                  <a:pt x="112" y="27"/>
                </a:lnTo>
                <a:lnTo>
                  <a:pt x="112" y="27"/>
                </a:lnTo>
                <a:lnTo>
                  <a:pt x="110" y="25"/>
                </a:lnTo>
                <a:lnTo>
                  <a:pt x="110" y="25"/>
                </a:lnTo>
                <a:lnTo>
                  <a:pt x="108" y="23"/>
                </a:lnTo>
                <a:lnTo>
                  <a:pt x="108" y="23"/>
                </a:lnTo>
                <a:lnTo>
                  <a:pt x="108" y="23"/>
                </a:lnTo>
                <a:lnTo>
                  <a:pt x="108" y="21"/>
                </a:lnTo>
                <a:lnTo>
                  <a:pt x="108" y="21"/>
                </a:lnTo>
                <a:lnTo>
                  <a:pt x="106" y="21"/>
                </a:lnTo>
                <a:lnTo>
                  <a:pt x="106" y="21"/>
                </a:lnTo>
                <a:lnTo>
                  <a:pt x="106" y="19"/>
                </a:lnTo>
                <a:lnTo>
                  <a:pt x="106" y="19"/>
                </a:lnTo>
                <a:lnTo>
                  <a:pt x="106" y="19"/>
                </a:lnTo>
                <a:lnTo>
                  <a:pt x="108" y="17"/>
                </a:lnTo>
                <a:lnTo>
                  <a:pt x="108" y="17"/>
                </a:lnTo>
                <a:lnTo>
                  <a:pt x="108" y="17"/>
                </a:lnTo>
                <a:lnTo>
                  <a:pt x="106" y="17"/>
                </a:lnTo>
                <a:lnTo>
                  <a:pt x="106" y="15"/>
                </a:lnTo>
                <a:lnTo>
                  <a:pt x="106" y="15"/>
                </a:lnTo>
                <a:lnTo>
                  <a:pt x="106" y="15"/>
                </a:lnTo>
                <a:lnTo>
                  <a:pt x="104" y="15"/>
                </a:lnTo>
                <a:lnTo>
                  <a:pt x="104" y="15"/>
                </a:lnTo>
                <a:lnTo>
                  <a:pt x="104" y="15"/>
                </a:lnTo>
                <a:lnTo>
                  <a:pt x="106" y="12"/>
                </a:lnTo>
                <a:lnTo>
                  <a:pt x="108" y="12"/>
                </a:lnTo>
                <a:lnTo>
                  <a:pt x="108" y="10"/>
                </a:lnTo>
                <a:lnTo>
                  <a:pt x="108" y="10"/>
                </a:lnTo>
                <a:lnTo>
                  <a:pt x="110" y="10"/>
                </a:lnTo>
                <a:lnTo>
                  <a:pt x="106" y="8"/>
                </a:lnTo>
                <a:lnTo>
                  <a:pt x="104" y="8"/>
                </a:lnTo>
                <a:lnTo>
                  <a:pt x="102" y="8"/>
                </a:lnTo>
                <a:lnTo>
                  <a:pt x="95" y="8"/>
                </a:lnTo>
                <a:lnTo>
                  <a:pt x="93" y="8"/>
                </a:lnTo>
                <a:lnTo>
                  <a:pt x="93" y="6"/>
                </a:lnTo>
                <a:lnTo>
                  <a:pt x="91" y="6"/>
                </a:lnTo>
                <a:lnTo>
                  <a:pt x="89" y="6"/>
                </a:lnTo>
                <a:lnTo>
                  <a:pt x="89" y="6"/>
                </a:lnTo>
                <a:lnTo>
                  <a:pt x="87" y="4"/>
                </a:lnTo>
                <a:lnTo>
                  <a:pt x="85" y="2"/>
                </a:lnTo>
                <a:lnTo>
                  <a:pt x="85" y="0"/>
                </a:lnTo>
                <a:lnTo>
                  <a:pt x="85" y="0"/>
                </a:lnTo>
                <a:lnTo>
                  <a:pt x="87" y="0"/>
                </a:lnTo>
                <a:lnTo>
                  <a:pt x="87" y="0"/>
                </a:lnTo>
                <a:lnTo>
                  <a:pt x="85" y="0"/>
                </a:lnTo>
                <a:lnTo>
                  <a:pt x="83" y="0"/>
                </a:lnTo>
                <a:lnTo>
                  <a:pt x="81" y="0"/>
                </a:lnTo>
                <a:lnTo>
                  <a:pt x="79" y="0"/>
                </a:lnTo>
                <a:lnTo>
                  <a:pt x="79" y="0"/>
                </a:lnTo>
                <a:lnTo>
                  <a:pt x="76" y="0"/>
                </a:lnTo>
                <a:lnTo>
                  <a:pt x="74" y="2"/>
                </a:lnTo>
                <a:lnTo>
                  <a:pt x="72" y="2"/>
                </a:lnTo>
                <a:lnTo>
                  <a:pt x="70" y="2"/>
                </a:lnTo>
                <a:lnTo>
                  <a:pt x="68" y="4"/>
                </a:lnTo>
                <a:lnTo>
                  <a:pt x="68" y="4"/>
                </a:lnTo>
                <a:lnTo>
                  <a:pt x="68" y="4"/>
                </a:lnTo>
                <a:lnTo>
                  <a:pt x="66" y="4"/>
                </a:lnTo>
                <a:lnTo>
                  <a:pt x="66" y="4"/>
                </a:lnTo>
                <a:lnTo>
                  <a:pt x="64" y="4"/>
                </a:lnTo>
                <a:lnTo>
                  <a:pt x="64" y="4"/>
                </a:lnTo>
                <a:lnTo>
                  <a:pt x="62" y="4"/>
                </a:lnTo>
                <a:lnTo>
                  <a:pt x="60" y="4"/>
                </a:lnTo>
                <a:lnTo>
                  <a:pt x="60" y="4"/>
                </a:lnTo>
                <a:lnTo>
                  <a:pt x="60" y="6"/>
                </a:lnTo>
                <a:lnTo>
                  <a:pt x="60" y="6"/>
                </a:lnTo>
                <a:lnTo>
                  <a:pt x="60" y="8"/>
                </a:lnTo>
                <a:lnTo>
                  <a:pt x="60" y="8"/>
                </a:lnTo>
                <a:lnTo>
                  <a:pt x="60" y="8"/>
                </a:lnTo>
                <a:lnTo>
                  <a:pt x="57" y="8"/>
                </a:lnTo>
                <a:lnTo>
                  <a:pt x="57" y="8"/>
                </a:lnTo>
                <a:lnTo>
                  <a:pt x="55" y="8"/>
                </a:lnTo>
                <a:lnTo>
                  <a:pt x="55" y="8"/>
                </a:lnTo>
                <a:lnTo>
                  <a:pt x="53" y="8"/>
                </a:lnTo>
                <a:lnTo>
                  <a:pt x="53" y="8"/>
                </a:lnTo>
                <a:lnTo>
                  <a:pt x="53" y="10"/>
                </a:lnTo>
                <a:lnTo>
                  <a:pt x="53" y="10"/>
                </a:lnTo>
                <a:lnTo>
                  <a:pt x="53" y="12"/>
                </a:lnTo>
                <a:lnTo>
                  <a:pt x="55" y="12"/>
                </a:lnTo>
                <a:lnTo>
                  <a:pt x="55" y="15"/>
                </a:lnTo>
                <a:lnTo>
                  <a:pt x="55" y="15"/>
                </a:lnTo>
                <a:lnTo>
                  <a:pt x="55" y="15"/>
                </a:lnTo>
                <a:lnTo>
                  <a:pt x="53" y="15"/>
                </a:lnTo>
                <a:lnTo>
                  <a:pt x="53" y="15"/>
                </a:lnTo>
                <a:lnTo>
                  <a:pt x="53" y="12"/>
                </a:lnTo>
                <a:lnTo>
                  <a:pt x="51" y="12"/>
                </a:lnTo>
                <a:lnTo>
                  <a:pt x="51" y="12"/>
                </a:lnTo>
                <a:lnTo>
                  <a:pt x="49" y="12"/>
                </a:lnTo>
                <a:lnTo>
                  <a:pt x="47" y="15"/>
                </a:lnTo>
                <a:lnTo>
                  <a:pt x="47" y="15"/>
                </a:lnTo>
                <a:lnTo>
                  <a:pt x="45" y="15"/>
                </a:lnTo>
                <a:lnTo>
                  <a:pt x="45" y="12"/>
                </a:lnTo>
                <a:lnTo>
                  <a:pt x="45" y="12"/>
                </a:lnTo>
                <a:lnTo>
                  <a:pt x="45" y="10"/>
                </a:lnTo>
                <a:lnTo>
                  <a:pt x="43" y="10"/>
                </a:lnTo>
                <a:lnTo>
                  <a:pt x="43" y="10"/>
                </a:lnTo>
                <a:lnTo>
                  <a:pt x="41" y="10"/>
                </a:lnTo>
                <a:lnTo>
                  <a:pt x="41" y="12"/>
                </a:lnTo>
                <a:lnTo>
                  <a:pt x="41" y="15"/>
                </a:lnTo>
                <a:lnTo>
                  <a:pt x="41" y="15"/>
                </a:lnTo>
                <a:lnTo>
                  <a:pt x="38" y="17"/>
                </a:lnTo>
                <a:lnTo>
                  <a:pt x="38" y="19"/>
                </a:lnTo>
                <a:lnTo>
                  <a:pt x="38" y="19"/>
                </a:lnTo>
                <a:lnTo>
                  <a:pt x="38" y="21"/>
                </a:lnTo>
                <a:lnTo>
                  <a:pt x="38" y="21"/>
                </a:lnTo>
                <a:lnTo>
                  <a:pt x="38" y="23"/>
                </a:lnTo>
                <a:lnTo>
                  <a:pt x="38" y="23"/>
                </a:lnTo>
                <a:lnTo>
                  <a:pt x="36" y="23"/>
                </a:lnTo>
                <a:lnTo>
                  <a:pt x="36" y="23"/>
                </a:lnTo>
                <a:lnTo>
                  <a:pt x="36" y="21"/>
                </a:lnTo>
                <a:lnTo>
                  <a:pt x="34" y="19"/>
                </a:lnTo>
                <a:lnTo>
                  <a:pt x="34" y="19"/>
                </a:lnTo>
                <a:lnTo>
                  <a:pt x="34" y="19"/>
                </a:lnTo>
                <a:lnTo>
                  <a:pt x="32" y="17"/>
                </a:lnTo>
                <a:lnTo>
                  <a:pt x="30" y="17"/>
                </a:lnTo>
                <a:lnTo>
                  <a:pt x="30" y="15"/>
                </a:lnTo>
                <a:lnTo>
                  <a:pt x="30" y="15"/>
                </a:lnTo>
                <a:lnTo>
                  <a:pt x="30" y="12"/>
                </a:lnTo>
                <a:lnTo>
                  <a:pt x="30" y="12"/>
                </a:lnTo>
                <a:lnTo>
                  <a:pt x="28" y="10"/>
                </a:lnTo>
                <a:lnTo>
                  <a:pt x="28" y="10"/>
                </a:lnTo>
                <a:lnTo>
                  <a:pt x="28" y="12"/>
                </a:lnTo>
                <a:lnTo>
                  <a:pt x="26" y="12"/>
                </a:lnTo>
                <a:lnTo>
                  <a:pt x="24" y="15"/>
                </a:lnTo>
                <a:lnTo>
                  <a:pt x="24" y="15"/>
                </a:lnTo>
                <a:lnTo>
                  <a:pt x="24" y="17"/>
                </a:lnTo>
                <a:lnTo>
                  <a:pt x="24" y="17"/>
                </a:lnTo>
                <a:lnTo>
                  <a:pt x="22" y="19"/>
                </a:lnTo>
                <a:lnTo>
                  <a:pt x="22" y="19"/>
                </a:lnTo>
                <a:lnTo>
                  <a:pt x="19" y="21"/>
                </a:lnTo>
                <a:lnTo>
                  <a:pt x="19" y="21"/>
                </a:lnTo>
                <a:lnTo>
                  <a:pt x="15" y="21"/>
                </a:lnTo>
                <a:lnTo>
                  <a:pt x="15" y="21"/>
                </a:lnTo>
                <a:lnTo>
                  <a:pt x="13" y="21"/>
                </a:lnTo>
                <a:lnTo>
                  <a:pt x="11" y="21"/>
                </a:lnTo>
                <a:lnTo>
                  <a:pt x="9" y="21"/>
                </a:lnTo>
                <a:lnTo>
                  <a:pt x="9" y="21"/>
                </a:lnTo>
                <a:lnTo>
                  <a:pt x="7" y="21"/>
                </a:lnTo>
                <a:lnTo>
                  <a:pt x="7" y="23"/>
                </a:lnTo>
                <a:lnTo>
                  <a:pt x="5" y="23"/>
                </a:lnTo>
                <a:lnTo>
                  <a:pt x="5" y="23"/>
                </a:lnTo>
                <a:lnTo>
                  <a:pt x="5" y="25"/>
                </a:lnTo>
                <a:lnTo>
                  <a:pt x="5" y="25"/>
                </a:lnTo>
                <a:lnTo>
                  <a:pt x="5" y="25"/>
                </a:lnTo>
                <a:lnTo>
                  <a:pt x="7" y="27"/>
                </a:lnTo>
                <a:lnTo>
                  <a:pt x="7" y="29"/>
                </a:lnTo>
                <a:lnTo>
                  <a:pt x="9" y="32"/>
                </a:lnTo>
                <a:lnTo>
                  <a:pt x="9" y="32"/>
                </a:lnTo>
                <a:lnTo>
                  <a:pt x="9" y="32"/>
                </a:lnTo>
                <a:lnTo>
                  <a:pt x="9" y="32"/>
                </a:lnTo>
                <a:lnTo>
                  <a:pt x="9" y="34"/>
                </a:lnTo>
                <a:lnTo>
                  <a:pt x="7" y="34"/>
                </a:lnTo>
                <a:lnTo>
                  <a:pt x="7" y="34"/>
                </a:lnTo>
                <a:lnTo>
                  <a:pt x="5" y="36"/>
                </a:lnTo>
                <a:lnTo>
                  <a:pt x="5" y="36"/>
                </a:lnTo>
                <a:lnTo>
                  <a:pt x="3" y="36"/>
                </a:lnTo>
                <a:lnTo>
                  <a:pt x="0" y="36"/>
                </a:lnTo>
                <a:lnTo>
                  <a:pt x="0" y="38"/>
                </a:lnTo>
                <a:lnTo>
                  <a:pt x="3" y="38"/>
                </a:lnTo>
                <a:lnTo>
                  <a:pt x="3" y="40"/>
                </a:lnTo>
                <a:lnTo>
                  <a:pt x="3" y="40"/>
                </a:lnTo>
                <a:lnTo>
                  <a:pt x="5" y="40"/>
                </a:lnTo>
                <a:lnTo>
                  <a:pt x="5" y="42"/>
                </a:lnTo>
                <a:lnTo>
                  <a:pt x="7" y="42"/>
                </a:lnTo>
                <a:lnTo>
                  <a:pt x="7" y="42"/>
                </a:lnTo>
                <a:lnTo>
                  <a:pt x="7" y="42"/>
                </a:lnTo>
                <a:lnTo>
                  <a:pt x="7" y="44"/>
                </a:lnTo>
                <a:lnTo>
                  <a:pt x="7" y="44"/>
                </a:lnTo>
                <a:lnTo>
                  <a:pt x="7" y="44"/>
                </a:lnTo>
                <a:lnTo>
                  <a:pt x="7" y="46"/>
                </a:lnTo>
                <a:lnTo>
                  <a:pt x="5" y="46"/>
                </a:lnTo>
                <a:lnTo>
                  <a:pt x="5" y="48"/>
                </a:lnTo>
                <a:lnTo>
                  <a:pt x="5" y="48"/>
                </a:lnTo>
                <a:lnTo>
                  <a:pt x="5" y="48"/>
                </a:lnTo>
                <a:lnTo>
                  <a:pt x="5" y="51"/>
                </a:lnTo>
                <a:lnTo>
                  <a:pt x="5" y="51"/>
                </a:lnTo>
                <a:lnTo>
                  <a:pt x="7" y="53"/>
                </a:lnTo>
                <a:lnTo>
                  <a:pt x="9" y="53"/>
                </a:lnTo>
                <a:lnTo>
                  <a:pt x="11" y="55"/>
                </a:lnTo>
                <a:lnTo>
                  <a:pt x="13" y="55"/>
                </a:lnTo>
                <a:lnTo>
                  <a:pt x="15" y="55"/>
                </a:lnTo>
                <a:lnTo>
                  <a:pt x="17" y="55"/>
                </a:lnTo>
                <a:lnTo>
                  <a:pt x="17" y="55"/>
                </a:lnTo>
                <a:lnTo>
                  <a:pt x="17" y="55"/>
                </a:lnTo>
                <a:lnTo>
                  <a:pt x="17" y="57"/>
                </a:lnTo>
                <a:lnTo>
                  <a:pt x="15" y="59"/>
                </a:lnTo>
                <a:lnTo>
                  <a:pt x="15" y="59"/>
                </a:lnTo>
                <a:lnTo>
                  <a:pt x="15" y="59"/>
                </a:lnTo>
                <a:lnTo>
                  <a:pt x="15" y="61"/>
                </a:lnTo>
                <a:lnTo>
                  <a:pt x="15" y="61"/>
                </a:lnTo>
                <a:lnTo>
                  <a:pt x="17" y="61"/>
                </a:lnTo>
                <a:lnTo>
                  <a:pt x="22" y="59"/>
                </a:lnTo>
                <a:lnTo>
                  <a:pt x="24" y="59"/>
                </a:lnTo>
                <a:lnTo>
                  <a:pt x="26" y="55"/>
                </a:lnTo>
                <a:lnTo>
                  <a:pt x="30" y="51"/>
                </a:lnTo>
                <a:lnTo>
                  <a:pt x="34" y="48"/>
                </a:lnTo>
                <a:lnTo>
                  <a:pt x="36" y="51"/>
                </a:lnTo>
                <a:lnTo>
                  <a:pt x="41" y="51"/>
                </a:lnTo>
                <a:lnTo>
                  <a:pt x="43" y="51"/>
                </a:lnTo>
                <a:lnTo>
                  <a:pt x="49" y="55"/>
                </a:lnTo>
                <a:lnTo>
                  <a:pt x="53" y="57"/>
                </a:lnTo>
                <a:lnTo>
                  <a:pt x="55" y="59"/>
                </a:lnTo>
                <a:lnTo>
                  <a:pt x="57" y="61"/>
                </a:lnTo>
                <a:lnTo>
                  <a:pt x="57" y="67"/>
                </a:lnTo>
                <a:lnTo>
                  <a:pt x="60" y="70"/>
                </a:lnTo>
                <a:lnTo>
                  <a:pt x="62" y="72"/>
                </a:lnTo>
                <a:lnTo>
                  <a:pt x="62" y="74"/>
                </a:lnTo>
                <a:lnTo>
                  <a:pt x="62" y="74"/>
                </a:lnTo>
                <a:lnTo>
                  <a:pt x="62" y="76"/>
                </a:lnTo>
                <a:lnTo>
                  <a:pt x="62" y="76"/>
                </a:lnTo>
                <a:lnTo>
                  <a:pt x="62" y="76"/>
                </a:lnTo>
                <a:lnTo>
                  <a:pt x="64" y="78"/>
                </a:lnTo>
                <a:lnTo>
                  <a:pt x="64" y="78"/>
                </a:lnTo>
                <a:lnTo>
                  <a:pt x="64" y="78"/>
                </a:lnTo>
                <a:lnTo>
                  <a:pt x="66" y="80"/>
                </a:lnTo>
                <a:lnTo>
                  <a:pt x="68" y="80"/>
                </a:lnTo>
                <a:lnTo>
                  <a:pt x="70" y="84"/>
                </a:lnTo>
                <a:lnTo>
                  <a:pt x="70" y="86"/>
                </a:lnTo>
                <a:lnTo>
                  <a:pt x="70" y="86"/>
                </a:lnTo>
                <a:lnTo>
                  <a:pt x="70" y="86"/>
                </a:lnTo>
                <a:lnTo>
                  <a:pt x="70" y="86"/>
                </a:lnTo>
                <a:lnTo>
                  <a:pt x="70" y="86"/>
                </a:lnTo>
                <a:lnTo>
                  <a:pt x="72" y="86"/>
                </a:lnTo>
                <a:lnTo>
                  <a:pt x="72" y="86"/>
                </a:lnTo>
                <a:lnTo>
                  <a:pt x="76" y="89"/>
                </a:lnTo>
                <a:lnTo>
                  <a:pt x="79" y="89"/>
                </a:lnTo>
                <a:lnTo>
                  <a:pt x="81" y="93"/>
                </a:lnTo>
                <a:lnTo>
                  <a:pt x="85" y="95"/>
                </a:lnTo>
                <a:lnTo>
                  <a:pt x="87" y="97"/>
                </a:lnTo>
                <a:lnTo>
                  <a:pt x="93" y="103"/>
                </a:lnTo>
                <a:lnTo>
                  <a:pt x="95" y="105"/>
                </a:lnTo>
                <a:lnTo>
                  <a:pt x="100" y="108"/>
                </a:lnTo>
                <a:lnTo>
                  <a:pt x="100" y="108"/>
                </a:lnTo>
                <a:lnTo>
                  <a:pt x="100" y="108"/>
                </a:lnTo>
                <a:lnTo>
                  <a:pt x="102" y="108"/>
                </a:lnTo>
                <a:lnTo>
                  <a:pt x="102" y="108"/>
                </a:lnTo>
                <a:lnTo>
                  <a:pt x="104" y="108"/>
                </a:lnTo>
                <a:lnTo>
                  <a:pt x="106" y="108"/>
                </a:lnTo>
                <a:lnTo>
                  <a:pt x="108" y="108"/>
                </a:lnTo>
                <a:lnTo>
                  <a:pt x="110" y="108"/>
                </a:lnTo>
                <a:lnTo>
                  <a:pt x="112" y="110"/>
                </a:lnTo>
                <a:lnTo>
                  <a:pt x="114" y="114"/>
                </a:lnTo>
                <a:lnTo>
                  <a:pt x="114" y="116"/>
                </a:lnTo>
                <a:lnTo>
                  <a:pt x="114" y="116"/>
                </a:lnTo>
                <a:lnTo>
                  <a:pt x="114" y="116"/>
                </a:lnTo>
                <a:lnTo>
                  <a:pt x="117" y="116"/>
                </a:lnTo>
                <a:lnTo>
                  <a:pt x="119" y="116"/>
                </a:lnTo>
                <a:lnTo>
                  <a:pt x="121" y="116"/>
                </a:lnTo>
                <a:lnTo>
                  <a:pt x="121" y="118"/>
                </a:lnTo>
                <a:lnTo>
                  <a:pt x="119" y="120"/>
                </a:lnTo>
                <a:lnTo>
                  <a:pt x="119" y="120"/>
                </a:lnTo>
                <a:lnTo>
                  <a:pt x="121" y="118"/>
                </a:lnTo>
                <a:lnTo>
                  <a:pt x="123" y="118"/>
                </a:lnTo>
                <a:lnTo>
                  <a:pt x="123" y="118"/>
                </a:lnTo>
                <a:lnTo>
                  <a:pt x="125" y="118"/>
                </a:lnTo>
                <a:lnTo>
                  <a:pt x="127" y="118"/>
                </a:lnTo>
                <a:lnTo>
                  <a:pt x="127" y="120"/>
                </a:lnTo>
                <a:lnTo>
                  <a:pt x="129" y="122"/>
                </a:lnTo>
                <a:lnTo>
                  <a:pt x="129" y="124"/>
                </a:lnTo>
                <a:lnTo>
                  <a:pt x="127" y="124"/>
                </a:lnTo>
                <a:lnTo>
                  <a:pt x="127" y="127"/>
                </a:lnTo>
                <a:lnTo>
                  <a:pt x="129" y="127"/>
                </a:lnTo>
                <a:lnTo>
                  <a:pt x="133" y="129"/>
                </a:lnTo>
                <a:lnTo>
                  <a:pt x="136" y="129"/>
                </a:lnTo>
                <a:lnTo>
                  <a:pt x="138" y="129"/>
                </a:lnTo>
                <a:lnTo>
                  <a:pt x="140" y="131"/>
                </a:lnTo>
                <a:lnTo>
                  <a:pt x="140" y="133"/>
                </a:lnTo>
                <a:lnTo>
                  <a:pt x="142" y="137"/>
                </a:lnTo>
                <a:lnTo>
                  <a:pt x="144" y="141"/>
                </a:lnTo>
                <a:lnTo>
                  <a:pt x="146" y="146"/>
                </a:lnTo>
                <a:lnTo>
                  <a:pt x="146" y="148"/>
                </a:lnTo>
                <a:lnTo>
                  <a:pt x="148" y="150"/>
                </a:lnTo>
                <a:lnTo>
                  <a:pt x="148" y="152"/>
                </a:lnTo>
                <a:lnTo>
                  <a:pt x="146" y="154"/>
                </a:lnTo>
                <a:lnTo>
                  <a:pt x="144" y="154"/>
                </a:lnTo>
                <a:lnTo>
                  <a:pt x="144" y="154"/>
                </a:lnTo>
                <a:lnTo>
                  <a:pt x="142" y="156"/>
                </a:lnTo>
                <a:lnTo>
                  <a:pt x="142" y="158"/>
                </a:lnTo>
                <a:lnTo>
                  <a:pt x="142" y="160"/>
                </a:lnTo>
                <a:lnTo>
                  <a:pt x="140" y="160"/>
                </a:lnTo>
                <a:lnTo>
                  <a:pt x="140" y="163"/>
                </a:lnTo>
                <a:lnTo>
                  <a:pt x="140" y="165"/>
                </a:lnTo>
                <a:lnTo>
                  <a:pt x="140" y="167"/>
                </a:lnTo>
                <a:lnTo>
                  <a:pt x="146" y="167"/>
                </a:lnTo>
                <a:lnTo>
                  <a:pt x="146" y="167"/>
                </a:lnTo>
                <a:lnTo>
                  <a:pt x="146" y="165"/>
                </a:lnTo>
                <a:lnTo>
                  <a:pt x="148" y="163"/>
                </a:lnTo>
                <a:lnTo>
                  <a:pt x="152" y="158"/>
                </a:lnTo>
                <a:lnTo>
                  <a:pt x="152" y="158"/>
                </a:lnTo>
                <a:lnTo>
                  <a:pt x="152" y="154"/>
                </a:lnTo>
                <a:lnTo>
                  <a:pt x="155" y="152"/>
                </a:lnTo>
                <a:lnTo>
                  <a:pt x="157" y="150"/>
                </a:lnTo>
                <a:lnTo>
                  <a:pt x="159" y="150"/>
                </a:lnTo>
                <a:lnTo>
                  <a:pt x="161" y="150"/>
                </a:lnTo>
                <a:lnTo>
                  <a:pt x="163" y="148"/>
                </a:lnTo>
                <a:lnTo>
                  <a:pt x="161" y="146"/>
                </a:lnTo>
                <a:lnTo>
                  <a:pt x="161" y="141"/>
                </a:lnTo>
                <a:lnTo>
                  <a:pt x="159" y="139"/>
                </a:lnTo>
                <a:lnTo>
                  <a:pt x="157" y="137"/>
                </a:lnTo>
                <a:lnTo>
                  <a:pt x="152" y="137"/>
                </a:lnTo>
                <a:lnTo>
                  <a:pt x="152" y="135"/>
                </a:lnTo>
                <a:lnTo>
                  <a:pt x="152" y="133"/>
                </a:lnTo>
                <a:lnTo>
                  <a:pt x="155" y="129"/>
                </a:lnTo>
                <a:lnTo>
                  <a:pt x="157" y="124"/>
                </a:lnTo>
                <a:lnTo>
                  <a:pt x="159" y="122"/>
                </a:lnTo>
                <a:lnTo>
                  <a:pt x="161" y="120"/>
                </a:lnTo>
                <a:lnTo>
                  <a:pt x="163" y="122"/>
                </a:lnTo>
                <a:lnTo>
                  <a:pt x="163" y="122"/>
                </a:lnTo>
                <a:lnTo>
                  <a:pt x="163" y="122"/>
                </a:lnTo>
                <a:lnTo>
                  <a:pt x="163" y="122"/>
                </a:lnTo>
                <a:lnTo>
                  <a:pt x="165" y="124"/>
                </a:lnTo>
                <a:lnTo>
                  <a:pt x="167" y="124"/>
                </a:lnTo>
                <a:lnTo>
                  <a:pt x="174" y="124"/>
                </a:lnTo>
                <a:lnTo>
                  <a:pt x="176" y="131"/>
                </a:lnTo>
                <a:lnTo>
                  <a:pt x="178" y="133"/>
                </a:lnTo>
                <a:lnTo>
                  <a:pt x="180" y="133"/>
                </a:lnTo>
                <a:lnTo>
                  <a:pt x="180" y="133"/>
                </a:lnTo>
                <a:lnTo>
                  <a:pt x="182" y="131"/>
                </a:lnTo>
                <a:lnTo>
                  <a:pt x="182" y="129"/>
                </a:lnTo>
                <a:lnTo>
                  <a:pt x="182" y="127"/>
                </a:lnTo>
                <a:close/>
                <a:moveTo>
                  <a:pt x="91" y="59"/>
                </a:moveTo>
                <a:lnTo>
                  <a:pt x="89" y="59"/>
                </a:lnTo>
                <a:lnTo>
                  <a:pt x="89" y="59"/>
                </a:lnTo>
                <a:lnTo>
                  <a:pt x="89" y="57"/>
                </a:lnTo>
                <a:lnTo>
                  <a:pt x="91" y="57"/>
                </a:lnTo>
                <a:lnTo>
                  <a:pt x="91" y="59"/>
                </a:lnTo>
                <a:lnTo>
                  <a:pt x="91" y="59"/>
                </a:lnTo>
                <a:close/>
                <a:moveTo>
                  <a:pt x="83" y="186"/>
                </a:moveTo>
                <a:lnTo>
                  <a:pt x="83" y="186"/>
                </a:lnTo>
                <a:lnTo>
                  <a:pt x="83" y="186"/>
                </a:lnTo>
                <a:lnTo>
                  <a:pt x="83" y="188"/>
                </a:lnTo>
                <a:lnTo>
                  <a:pt x="83" y="188"/>
                </a:lnTo>
                <a:lnTo>
                  <a:pt x="85" y="188"/>
                </a:lnTo>
                <a:lnTo>
                  <a:pt x="85" y="188"/>
                </a:lnTo>
                <a:lnTo>
                  <a:pt x="83" y="186"/>
                </a:lnTo>
                <a:close/>
                <a:moveTo>
                  <a:pt x="112" y="118"/>
                </a:moveTo>
                <a:lnTo>
                  <a:pt x="112" y="118"/>
                </a:lnTo>
                <a:lnTo>
                  <a:pt x="112" y="118"/>
                </a:lnTo>
                <a:lnTo>
                  <a:pt x="112" y="116"/>
                </a:lnTo>
                <a:lnTo>
                  <a:pt x="112" y="118"/>
                </a:lnTo>
                <a:lnTo>
                  <a:pt x="112" y="118"/>
                </a:lnTo>
                <a:lnTo>
                  <a:pt x="112" y="118"/>
                </a:lnTo>
                <a:lnTo>
                  <a:pt x="112" y="118"/>
                </a:lnTo>
                <a:close/>
                <a:moveTo>
                  <a:pt x="138" y="160"/>
                </a:moveTo>
                <a:lnTo>
                  <a:pt x="133" y="163"/>
                </a:lnTo>
                <a:lnTo>
                  <a:pt x="133" y="163"/>
                </a:lnTo>
                <a:lnTo>
                  <a:pt x="133" y="163"/>
                </a:lnTo>
                <a:lnTo>
                  <a:pt x="131" y="163"/>
                </a:lnTo>
                <a:lnTo>
                  <a:pt x="131" y="163"/>
                </a:lnTo>
                <a:lnTo>
                  <a:pt x="129" y="163"/>
                </a:lnTo>
                <a:lnTo>
                  <a:pt x="127" y="163"/>
                </a:lnTo>
                <a:lnTo>
                  <a:pt x="125" y="163"/>
                </a:lnTo>
                <a:lnTo>
                  <a:pt x="125" y="163"/>
                </a:lnTo>
                <a:lnTo>
                  <a:pt x="123" y="165"/>
                </a:lnTo>
                <a:lnTo>
                  <a:pt x="121" y="165"/>
                </a:lnTo>
                <a:lnTo>
                  <a:pt x="121" y="165"/>
                </a:lnTo>
                <a:lnTo>
                  <a:pt x="119" y="167"/>
                </a:lnTo>
                <a:lnTo>
                  <a:pt x="114" y="165"/>
                </a:lnTo>
                <a:lnTo>
                  <a:pt x="112" y="165"/>
                </a:lnTo>
                <a:lnTo>
                  <a:pt x="110" y="167"/>
                </a:lnTo>
                <a:lnTo>
                  <a:pt x="110" y="167"/>
                </a:lnTo>
                <a:lnTo>
                  <a:pt x="108" y="167"/>
                </a:lnTo>
                <a:lnTo>
                  <a:pt x="106" y="165"/>
                </a:lnTo>
                <a:lnTo>
                  <a:pt x="106" y="165"/>
                </a:lnTo>
                <a:lnTo>
                  <a:pt x="104" y="165"/>
                </a:lnTo>
                <a:lnTo>
                  <a:pt x="104" y="163"/>
                </a:lnTo>
                <a:lnTo>
                  <a:pt x="104" y="163"/>
                </a:lnTo>
                <a:lnTo>
                  <a:pt x="102" y="163"/>
                </a:lnTo>
                <a:lnTo>
                  <a:pt x="100" y="165"/>
                </a:lnTo>
                <a:lnTo>
                  <a:pt x="100" y="165"/>
                </a:lnTo>
                <a:lnTo>
                  <a:pt x="98" y="165"/>
                </a:lnTo>
                <a:lnTo>
                  <a:pt x="98" y="165"/>
                </a:lnTo>
                <a:lnTo>
                  <a:pt x="95" y="165"/>
                </a:lnTo>
                <a:lnTo>
                  <a:pt x="95" y="163"/>
                </a:lnTo>
                <a:lnTo>
                  <a:pt x="93" y="163"/>
                </a:lnTo>
                <a:lnTo>
                  <a:pt x="93" y="165"/>
                </a:lnTo>
                <a:lnTo>
                  <a:pt x="93" y="165"/>
                </a:lnTo>
                <a:lnTo>
                  <a:pt x="91" y="165"/>
                </a:lnTo>
                <a:lnTo>
                  <a:pt x="91" y="167"/>
                </a:lnTo>
                <a:lnTo>
                  <a:pt x="89" y="169"/>
                </a:lnTo>
                <a:lnTo>
                  <a:pt x="91" y="171"/>
                </a:lnTo>
                <a:lnTo>
                  <a:pt x="91" y="171"/>
                </a:lnTo>
                <a:lnTo>
                  <a:pt x="93" y="173"/>
                </a:lnTo>
                <a:lnTo>
                  <a:pt x="93" y="173"/>
                </a:lnTo>
                <a:lnTo>
                  <a:pt x="95" y="173"/>
                </a:lnTo>
                <a:lnTo>
                  <a:pt x="98" y="173"/>
                </a:lnTo>
                <a:lnTo>
                  <a:pt x="98" y="173"/>
                </a:lnTo>
                <a:lnTo>
                  <a:pt x="100" y="175"/>
                </a:lnTo>
                <a:lnTo>
                  <a:pt x="102" y="175"/>
                </a:lnTo>
                <a:lnTo>
                  <a:pt x="102" y="175"/>
                </a:lnTo>
                <a:lnTo>
                  <a:pt x="102" y="177"/>
                </a:lnTo>
                <a:lnTo>
                  <a:pt x="104" y="177"/>
                </a:lnTo>
                <a:lnTo>
                  <a:pt x="108" y="179"/>
                </a:lnTo>
                <a:lnTo>
                  <a:pt x="110" y="182"/>
                </a:lnTo>
                <a:lnTo>
                  <a:pt x="112" y="182"/>
                </a:lnTo>
                <a:lnTo>
                  <a:pt x="114" y="182"/>
                </a:lnTo>
                <a:lnTo>
                  <a:pt x="117" y="182"/>
                </a:lnTo>
                <a:lnTo>
                  <a:pt x="119" y="184"/>
                </a:lnTo>
                <a:lnTo>
                  <a:pt x="119" y="184"/>
                </a:lnTo>
                <a:lnTo>
                  <a:pt x="121" y="188"/>
                </a:lnTo>
                <a:lnTo>
                  <a:pt x="123" y="188"/>
                </a:lnTo>
                <a:lnTo>
                  <a:pt x="123" y="188"/>
                </a:lnTo>
                <a:lnTo>
                  <a:pt x="125" y="188"/>
                </a:lnTo>
                <a:lnTo>
                  <a:pt x="127" y="188"/>
                </a:lnTo>
                <a:lnTo>
                  <a:pt x="129" y="190"/>
                </a:lnTo>
                <a:lnTo>
                  <a:pt x="131" y="190"/>
                </a:lnTo>
                <a:lnTo>
                  <a:pt x="131" y="188"/>
                </a:lnTo>
                <a:lnTo>
                  <a:pt x="131" y="188"/>
                </a:lnTo>
                <a:lnTo>
                  <a:pt x="131" y="186"/>
                </a:lnTo>
                <a:lnTo>
                  <a:pt x="131" y="186"/>
                </a:lnTo>
                <a:lnTo>
                  <a:pt x="131" y="186"/>
                </a:lnTo>
                <a:lnTo>
                  <a:pt x="133" y="184"/>
                </a:lnTo>
                <a:lnTo>
                  <a:pt x="133" y="184"/>
                </a:lnTo>
                <a:lnTo>
                  <a:pt x="133" y="182"/>
                </a:lnTo>
                <a:lnTo>
                  <a:pt x="133" y="182"/>
                </a:lnTo>
                <a:lnTo>
                  <a:pt x="131" y="179"/>
                </a:lnTo>
                <a:lnTo>
                  <a:pt x="133" y="179"/>
                </a:lnTo>
                <a:lnTo>
                  <a:pt x="131" y="179"/>
                </a:lnTo>
                <a:lnTo>
                  <a:pt x="131" y="177"/>
                </a:lnTo>
                <a:lnTo>
                  <a:pt x="131" y="177"/>
                </a:lnTo>
                <a:lnTo>
                  <a:pt x="131" y="177"/>
                </a:lnTo>
                <a:lnTo>
                  <a:pt x="131" y="175"/>
                </a:lnTo>
                <a:lnTo>
                  <a:pt x="131" y="175"/>
                </a:lnTo>
                <a:lnTo>
                  <a:pt x="131" y="173"/>
                </a:lnTo>
                <a:lnTo>
                  <a:pt x="131" y="173"/>
                </a:lnTo>
                <a:lnTo>
                  <a:pt x="131" y="171"/>
                </a:lnTo>
                <a:lnTo>
                  <a:pt x="133" y="169"/>
                </a:lnTo>
                <a:lnTo>
                  <a:pt x="136" y="165"/>
                </a:lnTo>
                <a:lnTo>
                  <a:pt x="138" y="165"/>
                </a:lnTo>
                <a:lnTo>
                  <a:pt x="138" y="163"/>
                </a:lnTo>
                <a:lnTo>
                  <a:pt x="138" y="160"/>
                </a:lnTo>
                <a:lnTo>
                  <a:pt x="138" y="160"/>
                </a:lnTo>
                <a:lnTo>
                  <a:pt x="138" y="160"/>
                </a:lnTo>
                <a:close/>
              </a:path>
            </a:pathLst>
          </a:custGeom>
          <a:solidFill>
            <a:schemeClr val="accent6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41" name="Freeform 542"/>
          <p:cNvSpPr>
            <a:spLocks/>
          </p:cNvSpPr>
          <p:nvPr/>
        </p:nvSpPr>
        <p:spPr bwMode="auto">
          <a:xfrm>
            <a:off x="3794124" y="2446338"/>
            <a:ext cx="263525" cy="123825"/>
          </a:xfrm>
          <a:custGeom>
            <a:avLst/>
            <a:gdLst>
              <a:gd name="T0" fmla="*/ 164 w 166"/>
              <a:gd name="T1" fmla="*/ 32 h 78"/>
              <a:gd name="T2" fmla="*/ 164 w 166"/>
              <a:gd name="T3" fmla="*/ 27 h 78"/>
              <a:gd name="T4" fmla="*/ 156 w 166"/>
              <a:gd name="T5" fmla="*/ 23 h 78"/>
              <a:gd name="T6" fmla="*/ 154 w 166"/>
              <a:gd name="T7" fmla="*/ 19 h 78"/>
              <a:gd name="T8" fmla="*/ 149 w 166"/>
              <a:gd name="T9" fmla="*/ 15 h 78"/>
              <a:gd name="T10" fmla="*/ 143 w 166"/>
              <a:gd name="T11" fmla="*/ 10 h 78"/>
              <a:gd name="T12" fmla="*/ 143 w 166"/>
              <a:gd name="T13" fmla="*/ 4 h 78"/>
              <a:gd name="T14" fmla="*/ 133 w 166"/>
              <a:gd name="T15" fmla="*/ 4 h 78"/>
              <a:gd name="T16" fmla="*/ 122 w 166"/>
              <a:gd name="T17" fmla="*/ 8 h 78"/>
              <a:gd name="T18" fmla="*/ 111 w 166"/>
              <a:gd name="T19" fmla="*/ 8 h 78"/>
              <a:gd name="T20" fmla="*/ 103 w 166"/>
              <a:gd name="T21" fmla="*/ 15 h 78"/>
              <a:gd name="T22" fmla="*/ 97 w 166"/>
              <a:gd name="T23" fmla="*/ 19 h 78"/>
              <a:gd name="T24" fmla="*/ 88 w 166"/>
              <a:gd name="T25" fmla="*/ 13 h 78"/>
              <a:gd name="T26" fmla="*/ 78 w 166"/>
              <a:gd name="T27" fmla="*/ 13 h 78"/>
              <a:gd name="T28" fmla="*/ 73 w 166"/>
              <a:gd name="T29" fmla="*/ 19 h 78"/>
              <a:gd name="T30" fmla="*/ 61 w 166"/>
              <a:gd name="T31" fmla="*/ 15 h 78"/>
              <a:gd name="T32" fmla="*/ 57 w 166"/>
              <a:gd name="T33" fmla="*/ 23 h 78"/>
              <a:gd name="T34" fmla="*/ 50 w 166"/>
              <a:gd name="T35" fmla="*/ 29 h 78"/>
              <a:gd name="T36" fmla="*/ 46 w 166"/>
              <a:gd name="T37" fmla="*/ 27 h 78"/>
              <a:gd name="T38" fmla="*/ 46 w 166"/>
              <a:gd name="T39" fmla="*/ 23 h 78"/>
              <a:gd name="T40" fmla="*/ 46 w 166"/>
              <a:gd name="T41" fmla="*/ 17 h 78"/>
              <a:gd name="T42" fmla="*/ 38 w 166"/>
              <a:gd name="T43" fmla="*/ 8 h 78"/>
              <a:gd name="T44" fmla="*/ 23 w 166"/>
              <a:gd name="T45" fmla="*/ 4 h 78"/>
              <a:gd name="T46" fmla="*/ 27 w 166"/>
              <a:gd name="T47" fmla="*/ 6 h 78"/>
              <a:gd name="T48" fmla="*/ 23 w 166"/>
              <a:gd name="T49" fmla="*/ 10 h 78"/>
              <a:gd name="T50" fmla="*/ 27 w 166"/>
              <a:gd name="T51" fmla="*/ 17 h 78"/>
              <a:gd name="T52" fmla="*/ 25 w 166"/>
              <a:gd name="T53" fmla="*/ 15 h 78"/>
              <a:gd name="T54" fmla="*/ 16 w 166"/>
              <a:gd name="T55" fmla="*/ 10 h 78"/>
              <a:gd name="T56" fmla="*/ 14 w 166"/>
              <a:gd name="T57" fmla="*/ 13 h 78"/>
              <a:gd name="T58" fmla="*/ 14 w 166"/>
              <a:gd name="T59" fmla="*/ 17 h 78"/>
              <a:gd name="T60" fmla="*/ 16 w 166"/>
              <a:gd name="T61" fmla="*/ 21 h 78"/>
              <a:gd name="T62" fmla="*/ 6 w 166"/>
              <a:gd name="T63" fmla="*/ 21 h 78"/>
              <a:gd name="T64" fmla="*/ 2 w 166"/>
              <a:gd name="T65" fmla="*/ 25 h 78"/>
              <a:gd name="T66" fmla="*/ 21 w 166"/>
              <a:gd name="T67" fmla="*/ 25 h 78"/>
              <a:gd name="T68" fmla="*/ 40 w 166"/>
              <a:gd name="T69" fmla="*/ 29 h 78"/>
              <a:gd name="T70" fmla="*/ 35 w 166"/>
              <a:gd name="T71" fmla="*/ 36 h 78"/>
              <a:gd name="T72" fmla="*/ 27 w 166"/>
              <a:gd name="T73" fmla="*/ 38 h 78"/>
              <a:gd name="T74" fmla="*/ 19 w 166"/>
              <a:gd name="T75" fmla="*/ 40 h 78"/>
              <a:gd name="T76" fmla="*/ 6 w 166"/>
              <a:gd name="T77" fmla="*/ 42 h 78"/>
              <a:gd name="T78" fmla="*/ 16 w 166"/>
              <a:gd name="T79" fmla="*/ 44 h 78"/>
              <a:gd name="T80" fmla="*/ 33 w 166"/>
              <a:gd name="T81" fmla="*/ 48 h 78"/>
              <a:gd name="T82" fmla="*/ 42 w 166"/>
              <a:gd name="T83" fmla="*/ 48 h 78"/>
              <a:gd name="T84" fmla="*/ 35 w 166"/>
              <a:gd name="T85" fmla="*/ 57 h 78"/>
              <a:gd name="T86" fmla="*/ 42 w 166"/>
              <a:gd name="T87" fmla="*/ 57 h 78"/>
              <a:gd name="T88" fmla="*/ 29 w 166"/>
              <a:gd name="T89" fmla="*/ 63 h 78"/>
              <a:gd name="T90" fmla="*/ 27 w 166"/>
              <a:gd name="T91" fmla="*/ 67 h 78"/>
              <a:gd name="T92" fmla="*/ 50 w 166"/>
              <a:gd name="T93" fmla="*/ 65 h 78"/>
              <a:gd name="T94" fmla="*/ 57 w 166"/>
              <a:gd name="T95" fmla="*/ 70 h 78"/>
              <a:gd name="T96" fmla="*/ 61 w 166"/>
              <a:gd name="T97" fmla="*/ 70 h 78"/>
              <a:gd name="T98" fmla="*/ 80 w 166"/>
              <a:gd name="T99" fmla="*/ 78 h 78"/>
              <a:gd name="T100" fmla="*/ 97 w 166"/>
              <a:gd name="T101" fmla="*/ 76 h 78"/>
              <a:gd name="T102" fmla="*/ 101 w 166"/>
              <a:gd name="T103" fmla="*/ 72 h 78"/>
              <a:gd name="T104" fmla="*/ 128 w 166"/>
              <a:gd name="T105" fmla="*/ 61 h 78"/>
              <a:gd name="T106" fmla="*/ 149 w 166"/>
              <a:gd name="T107" fmla="*/ 53 h 78"/>
              <a:gd name="T108" fmla="*/ 154 w 166"/>
              <a:gd name="T109" fmla="*/ 46 h 78"/>
              <a:gd name="T110" fmla="*/ 162 w 166"/>
              <a:gd name="T111" fmla="*/ 3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66" h="78">
                <a:moveTo>
                  <a:pt x="166" y="36"/>
                </a:moveTo>
                <a:lnTo>
                  <a:pt x="164" y="36"/>
                </a:lnTo>
                <a:lnTo>
                  <a:pt x="162" y="34"/>
                </a:lnTo>
                <a:lnTo>
                  <a:pt x="164" y="34"/>
                </a:lnTo>
                <a:lnTo>
                  <a:pt x="164" y="34"/>
                </a:lnTo>
                <a:lnTo>
                  <a:pt x="164" y="34"/>
                </a:lnTo>
                <a:lnTo>
                  <a:pt x="164" y="34"/>
                </a:lnTo>
                <a:lnTo>
                  <a:pt x="164" y="32"/>
                </a:lnTo>
                <a:lnTo>
                  <a:pt x="164" y="32"/>
                </a:lnTo>
                <a:lnTo>
                  <a:pt x="162" y="32"/>
                </a:lnTo>
                <a:lnTo>
                  <a:pt x="162" y="32"/>
                </a:lnTo>
                <a:lnTo>
                  <a:pt x="162" y="29"/>
                </a:lnTo>
                <a:lnTo>
                  <a:pt x="162" y="29"/>
                </a:lnTo>
                <a:lnTo>
                  <a:pt x="164" y="29"/>
                </a:lnTo>
                <a:lnTo>
                  <a:pt x="164" y="29"/>
                </a:lnTo>
                <a:lnTo>
                  <a:pt x="164" y="27"/>
                </a:lnTo>
                <a:lnTo>
                  <a:pt x="164" y="27"/>
                </a:lnTo>
                <a:lnTo>
                  <a:pt x="164" y="27"/>
                </a:lnTo>
                <a:lnTo>
                  <a:pt x="164" y="25"/>
                </a:lnTo>
                <a:lnTo>
                  <a:pt x="164" y="25"/>
                </a:lnTo>
                <a:lnTo>
                  <a:pt x="162" y="25"/>
                </a:lnTo>
                <a:lnTo>
                  <a:pt x="162" y="25"/>
                </a:lnTo>
                <a:lnTo>
                  <a:pt x="160" y="23"/>
                </a:lnTo>
                <a:lnTo>
                  <a:pt x="156" y="23"/>
                </a:lnTo>
                <a:lnTo>
                  <a:pt x="154" y="23"/>
                </a:lnTo>
                <a:lnTo>
                  <a:pt x="152" y="25"/>
                </a:lnTo>
                <a:lnTo>
                  <a:pt x="154" y="23"/>
                </a:lnTo>
                <a:lnTo>
                  <a:pt x="154" y="23"/>
                </a:lnTo>
                <a:lnTo>
                  <a:pt x="154" y="21"/>
                </a:lnTo>
                <a:lnTo>
                  <a:pt x="154" y="21"/>
                </a:lnTo>
                <a:lnTo>
                  <a:pt x="154" y="21"/>
                </a:lnTo>
                <a:lnTo>
                  <a:pt x="154" y="19"/>
                </a:lnTo>
                <a:lnTo>
                  <a:pt x="152" y="19"/>
                </a:lnTo>
                <a:lnTo>
                  <a:pt x="147" y="21"/>
                </a:lnTo>
                <a:lnTo>
                  <a:pt x="145" y="21"/>
                </a:lnTo>
                <a:lnTo>
                  <a:pt x="145" y="19"/>
                </a:lnTo>
                <a:lnTo>
                  <a:pt x="147" y="19"/>
                </a:lnTo>
                <a:lnTo>
                  <a:pt x="147" y="17"/>
                </a:lnTo>
                <a:lnTo>
                  <a:pt x="149" y="15"/>
                </a:lnTo>
                <a:lnTo>
                  <a:pt x="149" y="15"/>
                </a:lnTo>
                <a:lnTo>
                  <a:pt x="147" y="15"/>
                </a:lnTo>
                <a:lnTo>
                  <a:pt x="147" y="13"/>
                </a:lnTo>
                <a:lnTo>
                  <a:pt x="147" y="13"/>
                </a:lnTo>
                <a:lnTo>
                  <a:pt x="145" y="13"/>
                </a:lnTo>
                <a:lnTo>
                  <a:pt x="143" y="13"/>
                </a:lnTo>
                <a:lnTo>
                  <a:pt x="141" y="13"/>
                </a:lnTo>
                <a:lnTo>
                  <a:pt x="141" y="10"/>
                </a:lnTo>
                <a:lnTo>
                  <a:pt x="143" y="10"/>
                </a:lnTo>
                <a:lnTo>
                  <a:pt x="145" y="6"/>
                </a:lnTo>
                <a:lnTo>
                  <a:pt x="147" y="6"/>
                </a:lnTo>
                <a:lnTo>
                  <a:pt x="147" y="6"/>
                </a:lnTo>
                <a:lnTo>
                  <a:pt x="149" y="4"/>
                </a:lnTo>
                <a:lnTo>
                  <a:pt x="149" y="4"/>
                </a:lnTo>
                <a:lnTo>
                  <a:pt x="149" y="4"/>
                </a:lnTo>
                <a:lnTo>
                  <a:pt x="145" y="4"/>
                </a:lnTo>
                <a:lnTo>
                  <a:pt x="143" y="4"/>
                </a:lnTo>
                <a:lnTo>
                  <a:pt x="141" y="6"/>
                </a:lnTo>
                <a:lnTo>
                  <a:pt x="139" y="8"/>
                </a:lnTo>
                <a:lnTo>
                  <a:pt x="137" y="8"/>
                </a:lnTo>
                <a:lnTo>
                  <a:pt x="135" y="8"/>
                </a:lnTo>
                <a:lnTo>
                  <a:pt x="135" y="8"/>
                </a:lnTo>
                <a:lnTo>
                  <a:pt x="133" y="6"/>
                </a:lnTo>
                <a:lnTo>
                  <a:pt x="133" y="4"/>
                </a:lnTo>
                <a:lnTo>
                  <a:pt x="133" y="4"/>
                </a:lnTo>
                <a:lnTo>
                  <a:pt x="130" y="4"/>
                </a:lnTo>
                <a:lnTo>
                  <a:pt x="128" y="2"/>
                </a:lnTo>
                <a:lnTo>
                  <a:pt x="128" y="0"/>
                </a:lnTo>
                <a:lnTo>
                  <a:pt x="124" y="0"/>
                </a:lnTo>
                <a:lnTo>
                  <a:pt x="120" y="2"/>
                </a:lnTo>
                <a:lnTo>
                  <a:pt x="120" y="2"/>
                </a:lnTo>
                <a:lnTo>
                  <a:pt x="122" y="6"/>
                </a:lnTo>
                <a:lnTo>
                  <a:pt x="122" y="8"/>
                </a:lnTo>
                <a:lnTo>
                  <a:pt x="120" y="8"/>
                </a:lnTo>
                <a:lnTo>
                  <a:pt x="118" y="10"/>
                </a:lnTo>
                <a:lnTo>
                  <a:pt x="118" y="10"/>
                </a:lnTo>
                <a:lnTo>
                  <a:pt x="116" y="10"/>
                </a:lnTo>
                <a:lnTo>
                  <a:pt x="114" y="10"/>
                </a:lnTo>
                <a:lnTo>
                  <a:pt x="114" y="10"/>
                </a:lnTo>
                <a:lnTo>
                  <a:pt x="111" y="8"/>
                </a:lnTo>
                <a:lnTo>
                  <a:pt x="111" y="8"/>
                </a:lnTo>
                <a:lnTo>
                  <a:pt x="111" y="8"/>
                </a:lnTo>
                <a:lnTo>
                  <a:pt x="107" y="13"/>
                </a:lnTo>
                <a:lnTo>
                  <a:pt x="107" y="13"/>
                </a:lnTo>
                <a:lnTo>
                  <a:pt x="105" y="15"/>
                </a:lnTo>
                <a:lnTo>
                  <a:pt x="105" y="15"/>
                </a:lnTo>
                <a:lnTo>
                  <a:pt x="105" y="15"/>
                </a:lnTo>
                <a:lnTo>
                  <a:pt x="105" y="15"/>
                </a:lnTo>
                <a:lnTo>
                  <a:pt x="103" y="15"/>
                </a:lnTo>
                <a:lnTo>
                  <a:pt x="101" y="10"/>
                </a:lnTo>
                <a:lnTo>
                  <a:pt x="99" y="10"/>
                </a:lnTo>
                <a:lnTo>
                  <a:pt x="95" y="10"/>
                </a:lnTo>
                <a:lnTo>
                  <a:pt x="92" y="10"/>
                </a:lnTo>
                <a:lnTo>
                  <a:pt x="92" y="10"/>
                </a:lnTo>
                <a:lnTo>
                  <a:pt x="92" y="13"/>
                </a:lnTo>
                <a:lnTo>
                  <a:pt x="95" y="17"/>
                </a:lnTo>
                <a:lnTo>
                  <a:pt x="97" y="19"/>
                </a:lnTo>
                <a:lnTo>
                  <a:pt x="97" y="19"/>
                </a:lnTo>
                <a:lnTo>
                  <a:pt x="97" y="21"/>
                </a:lnTo>
                <a:lnTo>
                  <a:pt x="97" y="21"/>
                </a:lnTo>
                <a:lnTo>
                  <a:pt x="95" y="21"/>
                </a:lnTo>
                <a:lnTo>
                  <a:pt x="95" y="21"/>
                </a:lnTo>
                <a:lnTo>
                  <a:pt x="95" y="17"/>
                </a:lnTo>
                <a:lnTo>
                  <a:pt x="90" y="15"/>
                </a:lnTo>
                <a:lnTo>
                  <a:pt x="88" y="13"/>
                </a:lnTo>
                <a:lnTo>
                  <a:pt x="86" y="10"/>
                </a:lnTo>
                <a:lnTo>
                  <a:pt x="86" y="10"/>
                </a:lnTo>
                <a:lnTo>
                  <a:pt x="84" y="10"/>
                </a:lnTo>
                <a:lnTo>
                  <a:pt x="84" y="10"/>
                </a:lnTo>
                <a:lnTo>
                  <a:pt x="82" y="10"/>
                </a:lnTo>
                <a:lnTo>
                  <a:pt x="82" y="10"/>
                </a:lnTo>
                <a:lnTo>
                  <a:pt x="80" y="13"/>
                </a:lnTo>
                <a:lnTo>
                  <a:pt x="78" y="13"/>
                </a:lnTo>
                <a:lnTo>
                  <a:pt x="76" y="13"/>
                </a:lnTo>
                <a:lnTo>
                  <a:pt x="76" y="15"/>
                </a:lnTo>
                <a:lnTo>
                  <a:pt x="76" y="19"/>
                </a:lnTo>
                <a:lnTo>
                  <a:pt x="76" y="19"/>
                </a:lnTo>
                <a:lnTo>
                  <a:pt x="76" y="21"/>
                </a:lnTo>
                <a:lnTo>
                  <a:pt x="76" y="21"/>
                </a:lnTo>
                <a:lnTo>
                  <a:pt x="73" y="19"/>
                </a:lnTo>
                <a:lnTo>
                  <a:pt x="73" y="19"/>
                </a:lnTo>
                <a:lnTo>
                  <a:pt x="71" y="17"/>
                </a:lnTo>
                <a:lnTo>
                  <a:pt x="69" y="17"/>
                </a:lnTo>
                <a:lnTo>
                  <a:pt x="67" y="13"/>
                </a:lnTo>
                <a:lnTo>
                  <a:pt x="65" y="13"/>
                </a:lnTo>
                <a:lnTo>
                  <a:pt x="65" y="13"/>
                </a:lnTo>
                <a:lnTo>
                  <a:pt x="63" y="13"/>
                </a:lnTo>
                <a:lnTo>
                  <a:pt x="63" y="13"/>
                </a:lnTo>
                <a:lnTo>
                  <a:pt x="61" y="15"/>
                </a:lnTo>
                <a:lnTo>
                  <a:pt x="63" y="19"/>
                </a:lnTo>
                <a:lnTo>
                  <a:pt x="63" y="21"/>
                </a:lnTo>
                <a:lnTo>
                  <a:pt x="61" y="23"/>
                </a:lnTo>
                <a:lnTo>
                  <a:pt x="61" y="25"/>
                </a:lnTo>
                <a:lnTo>
                  <a:pt x="61" y="25"/>
                </a:lnTo>
                <a:lnTo>
                  <a:pt x="59" y="25"/>
                </a:lnTo>
                <a:lnTo>
                  <a:pt x="57" y="23"/>
                </a:lnTo>
                <a:lnTo>
                  <a:pt x="57" y="23"/>
                </a:lnTo>
                <a:lnTo>
                  <a:pt x="57" y="23"/>
                </a:lnTo>
                <a:lnTo>
                  <a:pt x="54" y="23"/>
                </a:lnTo>
                <a:lnTo>
                  <a:pt x="52" y="25"/>
                </a:lnTo>
                <a:lnTo>
                  <a:pt x="52" y="27"/>
                </a:lnTo>
                <a:lnTo>
                  <a:pt x="52" y="27"/>
                </a:lnTo>
                <a:lnTo>
                  <a:pt x="52" y="29"/>
                </a:lnTo>
                <a:lnTo>
                  <a:pt x="52" y="29"/>
                </a:lnTo>
                <a:lnTo>
                  <a:pt x="50" y="29"/>
                </a:lnTo>
                <a:lnTo>
                  <a:pt x="50" y="32"/>
                </a:lnTo>
                <a:lnTo>
                  <a:pt x="50" y="34"/>
                </a:lnTo>
                <a:lnTo>
                  <a:pt x="50" y="32"/>
                </a:lnTo>
                <a:lnTo>
                  <a:pt x="48" y="29"/>
                </a:lnTo>
                <a:lnTo>
                  <a:pt x="48" y="27"/>
                </a:lnTo>
                <a:lnTo>
                  <a:pt x="46" y="27"/>
                </a:lnTo>
                <a:lnTo>
                  <a:pt x="46" y="27"/>
                </a:lnTo>
                <a:lnTo>
                  <a:pt x="46" y="27"/>
                </a:lnTo>
                <a:lnTo>
                  <a:pt x="46" y="27"/>
                </a:lnTo>
                <a:lnTo>
                  <a:pt x="46" y="25"/>
                </a:lnTo>
                <a:lnTo>
                  <a:pt x="46" y="25"/>
                </a:lnTo>
                <a:lnTo>
                  <a:pt x="46" y="25"/>
                </a:lnTo>
                <a:lnTo>
                  <a:pt x="46" y="25"/>
                </a:lnTo>
                <a:lnTo>
                  <a:pt x="46" y="25"/>
                </a:lnTo>
                <a:lnTo>
                  <a:pt x="46" y="23"/>
                </a:lnTo>
                <a:lnTo>
                  <a:pt x="46" y="23"/>
                </a:lnTo>
                <a:lnTo>
                  <a:pt x="42" y="23"/>
                </a:lnTo>
                <a:lnTo>
                  <a:pt x="42" y="21"/>
                </a:lnTo>
                <a:lnTo>
                  <a:pt x="46" y="21"/>
                </a:lnTo>
                <a:lnTo>
                  <a:pt x="46" y="21"/>
                </a:lnTo>
                <a:lnTo>
                  <a:pt x="46" y="21"/>
                </a:lnTo>
                <a:lnTo>
                  <a:pt x="48" y="17"/>
                </a:lnTo>
                <a:lnTo>
                  <a:pt x="48" y="17"/>
                </a:lnTo>
                <a:lnTo>
                  <a:pt x="46" y="17"/>
                </a:lnTo>
                <a:lnTo>
                  <a:pt x="44" y="15"/>
                </a:lnTo>
                <a:lnTo>
                  <a:pt x="44" y="15"/>
                </a:lnTo>
                <a:lnTo>
                  <a:pt x="46" y="15"/>
                </a:lnTo>
                <a:lnTo>
                  <a:pt x="46" y="15"/>
                </a:lnTo>
                <a:lnTo>
                  <a:pt x="46" y="13"/>
                </a:lnTo>
                <a:lnTo>
                  <a:pt x="42" y="13"/>
                </a:lnTo>
                <a:lnTo>
                  <a:pt x="40" y="8"/>
                </a:lnTo>
                <a:lnTo>
                  <a:pt x="38" y="8"/>
                </a:lnTo>
                <a:lnTo>
                  <a:pt x="38" y="8"/>
                </a:lnTo>
                <a:lnTo>
                  <a:pt x="33" y="6"/>
                </a:lnTo>
                <a:lnTo>
                  <a:pt x="31" y="4"/>
                </a:lnTo>
                <a:lnTo>
                  <a:pt x="31" y="4"/>
                </a:lnTo>
                <a:lnTo>
                  <a:pt x="29" y="2"/>
                </a:lnTo>
                <a:lnTo>
                  <a:pt x="25" y="4"/>
                </a:lnTo>
                <a:lnTo>
                  <a:pt x="23" y="2"/>
                </a:lnTo>
                <a:lnTo>
                  <a:pt x="23" y="4"/>
                </a:lnTo>
                <a:lnTo>
                  <a:pt x="21" y="4"/>
                </a:lnTo>
                <a:lnTo>
                  <a:pt x="21" y="4"/>
                </a:lnTo>
                <a:lnTo>
                  <a:pt x="21" y="6"/>
                </a:lnTo>
                <a:lnTo>
                  <a:pt x="23" y="6"/>
                </a:lnTo>
                <a:lnTo>
                  <a:pt x="25" y="6"/>
                </a:lnTo>
                <a:lnTo>
                  <a:pt x="27" y="6"/>
                </a:lnTo>
                <a:lnTo>
                  <a:pt x="27" y="6"/>
                </a:lnTo>
                <a:lnTo>
                  <a:pt x="27" y="6"/>
                </a:lnTo>
                <a:lnTo>
                  <a:pt x="29" y="6"/>
                </a:lnTo>
                <a:lnTo>
                  <a:pt x="29" y="8"/>
                </a:lnTo>
                <a:lnTo>
                  <a:pt x="29" y="8"/>
                </a:lnTo>
                <a:lnTo>
                  <a:pt x="25" y="8"/>
                </a:lnTo>
                <a:lnTo>
                  <a:pt x="23" y="8"/>
                </a:lnTo>
                <a:lnTo>
                  <a:pt x="23" y="8"/>
                </a:lnTo>
                <a:lnTo>
                  <a:pt x="23" y="8"/>
                </a:lnTo>
                <a:lnTo>
                  <a:pt x="23" y="10"/>
                </a:lnTo>
                <a:lnTo>
                  <a:pt x="25" y="10"/>
                </a:lnTo>
                <a:lnTo>
                  <a:pt x="29" y="13"/>
                </a:lnTo>
                <a:lnTo>
                  <a:pt x="31" y="13"/>
                </a:lnTo>
                <a:lnTo>
                  <a:pt x="31" y="15"/>
                </a:lnTo>
                <a:lnTo>
                  <a:pt x="31" y="17"/>
                </a:lnTo>
                <a:lnTo>
                  <a:pt x="29" y="17"/>
                </a:lnTo>
                <a:lnTo>
                  <a:pt x="29" y="17"/>
                </a:lnTo>
                <a:lnTo>
                  <a:pt x="27" y="17"/>
                </a:lnTo>
                <a:lnTo>
                  <a:pt x="27" y="17"/>
                </a:lnTo>
                <a:lnTo>
                  <a:pt x="27" y="15"/>
                </a:lnTo>
                <a:lnTo>
                  <a:pt x="27" y="15"/>
                </a:lnTo>
                <a:lnTo>
                  <a:pt x="27" y="15"/>
                </a:lnTo>
                <a:lnTo>
                  <a:pt x="27" y="13"/>
                </a:lnTo>
                <a:lnTo>
                  <a:pt x="25" y="13"/>
                </a:lnTo>
                <a:lnTo>
                  <a:pt x="25" y="15"/>
                </a:lnTo>
                <a:lnTo>
                  <a:pt x="25" y="15"/>
                </a:lnTo>
                <a:lnTo>
                  <a:pt x="23" y="15"/>
                </a:lnTo>
                <a:lnTo>
                  <a:pt x="21" y="15"/>
                </a:lnTo>
                <a:lnTo>
                  <a:pt x="21" y="15"/>
                </a:lnTo>
                <a:lnTo>
                  <a:pt x="21" y="13"/>
                </a:lnTo>
                <a:lnTo>
                  <a:pt x="21" y="13"/>
                </a:lnTo>
                <a:lnTo>
                  <a:pt x="21" y="13"/>
                </a:lnTo>
                <a:lnTo>
                  <a:pt x="16" y="10"/>
                </a:lnTo>
                <a:lnTo>
                  <a:pt x="16" y="10"/>
                </a:lnTo>
                <a:lnTo>
                  <a:pt x="14" y="10"/>
                </a:lnTo>
                <a:lnTo>
                  <a:pt x="14" y="10"/>
                </a:lnTo>
                <a:lnTo>
                  <a:pt x="14" y="10"/>
                </a:lnTo>
                <a:lnTo>
                  <a:pt x="12" y="10"/>
                </a:lnTo>
                <a:lnTo>
                  <a:pt x="12" y="10"/>
                </a:lnTo>
                <a:lnTo>
                  <a:pt x="12" y="13"/>
                </a:lnTo>
                <a:lnTo>
                  <a:pt x="14" y="13"/>
                </a:lnTo>
                <a:lnTo>
                  <a:pt x="14" y="13"/>
                </a:lnTo>
                <a:lnTo>
                  <a:pt x="14" y="13"/>
                </a:lnTo>
                <a:lnTo>
                  <a:pt x="10" y="13"/>
                </a:lnTo>
                <a:lnTo>
                  <a:pt x="10" y="13"/>
                </a:lnTo>
                <a:lnTo>
                  <a:pt x="10" y="13"/>
                </a:lnTo>
                <a:lnTo>
                  <a:pt x="10" y="15"/>
                </a:lnTo>
                <a:lnTo>
                  <a:pt x="10" y="15"/>
                </a:lnTo>
                <a:lnTo>
                  <a:pt x="12" y="15"/>
                </a:lnTo>
                <a:lnTo>
                  <a:pt x="14" y="17"/>
                </a:lnTo>
                <a:lnTo>
                  <a:pt x="10" y="17"/>
                </a:lnTo>
                <a:lnTo>
                  <a:pt x="10" y="17"/>
                </a:lnTo>
                <a:lnTo>
                  <a:pt x="8" y="19"/>
                </a:lnTo>
                <a:lnTo>
                  <a:pt x="10" y="19"/>
                </a:lnTo>
                <a:lnTo>
                  <a:pt x="10" y="19"/>
                </a:lnTo>
                <a:lnTo>
                  <a:pt x="12" y="21"/>
                </a:lnTo>
                <a:lnTo>
                  <a:pt x="16" y="21"/>
                </a:lnTo>
                <a:lnTo>
                  <a:pt x="16" y="21"/>
                </a:lnTo>
                <a:lnTo>
                  <a:pt x="16" y="21"/>
                </a:lnTo>
                <a:lnTo>
                  <a:pt x="14" y="21"/>
                </a:lnTo>
                <a:lnTo>
                  <a:pt x="12" y="23"/>
                </a:lnTo>
                <a:lnTo>
                  <a:pt x="8" y="21"/>
                </a:lnTo>
                <a:lnTo>
                  <a:pt x="6" y="19"/>
                </a:lnTo>
                <a:lnTo>
                  <a:pt x="6" y="19"/>
                </a:lnTo>
                <a:lnTo>
                  <a:pt x="4" y="21"/>
                </a:lnTo>
                <a:lnTo>
                  <a:pt x="6" y="21"/>
                </a:lnTo>
                <a:lnTo>
                  <a:pt x="6" y="21"/>
                </a:lnTo>
                <a:lnTo>
                  <a:pt x="6" y="23"/>
                </a:lnTo>
                <a:lnTo>
                  <a:pt x="6" y="23"/>
                </a:lnTo>
                <a:lnTo>
                  <a:pt x="8" y="25"/>
                </a:lnTo>
                <a:lnTo>
                  <a:pt x="6" y="25"/>
                </a:lnTo>
                <a:lnTo>
                  <a:pt x="4" y="23"/>
                </a:lnTo>
                <a:lnTo>
                  <a:pt x="2" y="23"/>
                </a:lnTo>
                <a:lnTo>
                  <a:pt x="2" y="25"/>
                </a:lnTo>
                <a:lnTo>
                  <a:pt x="0" y="25"/>
                </a:lnTo>
                <a:lnTo>
                  <a:pt x="0" y="27"/>
                </a:lnTo>
                <a:lnTo>
                  <a:pt x="4" y="27"/>
                </a:lnTo>
                <a:lnTo>
                  <a:pt x="6" y="27"/>
                </a:lnTo>
                <a:lnTo>
                  <a:pt x="8" y="29"/>
                </a:lnTo>
                <a:lnTo>
                  <a:pt x="10" y="29"/>
                </a:lnTo>
                <a:lnTo>
                  <a:pt x="12" y="27"/>
                </a:lnTo>
                <a:lnTo>
                  <a:pt x="21" y="25"/>
                </a:lnTo>
                <a:lnTo>
                  <a:pt x="23" y="25"/>
                </a:lnTo>
                <a:lnTo>
                  <a:pt x="25" y="25"/>
                </a:lnTo>
                <a:lnTo>
                  <a:pt x="27" y="25"/>
                </a:lnTo>
                <a:lnTo>
                  <a:pt x="31" y="25"/>
                </a:lnTo>
                <a:lnTo>
                  <a:pt x="31" y="27"/>
                </a:lnTo>
                <a:lnTo>
                  <a:pt x="38" y="27"/>
                </a:lnTo>
                <a:lnTo>
                  <a:pt x="40" y="27"/>
                </a:lnTo>
                <a:lnTo>
                  <a:pt x="40" y="29"/>
                </a:lnTo>
                <a:lnTo>
                  <a:pt x="38" y="29"/>
                </a:lnTo>
                <a:lnTo>
                  <a:pt x="35" y="32"/>
                </a:lnTo>
                <a:lnTo>
                  <a:pt x="31" y="32"/>
                </a:lnTo>
                <a:lnTo>
                  <a:pt x="29" y="34"/>
                </a:lnTo>
                <a:lnTo>
                  <a:pt x="29" y="34"/>
                </a:lnTo>
                <a:lnTo>
                  <a:pt x="31" y="36"/>
                </a:lnTo>
                <a:lnTo>
                  <a:pt x="35" y="36"/>
                </a:lnTo>
                <a:lnTo>
                  <a:pt x="35" y="36"/>
                </a:lnTo>
                <a:lnTo>
                  <a:pt x="40" y="34"/>
                </a:lnTo>
                <a:lnTo>
                  <a:pt x="40" y="36"/>
                </a:lnTo>
                <a:lnTo>
                  <a:pt x="40" y="36"/>
                </a:lnTo>
                <a:lnTo>
                  <a:pt x="40" y="38"/>
                </a:lnTo>
                <a:lnTo>
                  <a:pt x="38" y="38"/>
                </a:lnTo>
                <a:lnTo>
                  <a:pt x="31" y="38"/>
                </a:lnTo>
                <a:lnTo>
                  <a:pt x="29" y="38"/>
                </a:lnTo>
                <a:lnTo>
                  <a:pt x="27" y="38"/>
                </a:lnTo>
                <a:lnTo>
                  <a:pt x="27" y="38"/>
                </a:lnTo>
                <a:lnTo>
                  <a:pt x="25" y="38"/>
                </a:lnTo>
                <a:lnTo>
                  <a:pt x="25" y="38"/>
                </a:lnTo>
                <a:lnTo>
                  <a:pt x="25" y="38"/>
                </a:lnTo>
                <a:lnTo>
                  <a:pt x="23" y="40"/>
                </a:lnTo>
                <a:lnTo>
                  <a:pt x="21" y="40"/>
                </a:lnTo>
                <a:lnTo>
                  <a:pt x="19" y="40"/>
                </a:lnTo>
                <a:lnTo>
                  <a:pt x="19" y="40"/>
                </a:lnTo>
                <a:lnTo>
                  <a:pt x="19" y="40"/>
                </a:lnTo>
                <a:lnTo>
                  <a:pt x="16" y="40"/>
                </a:lnTo>
                <a:lnTo>
                  <a:pt x="16" y="40"/>
                </a:lnTo>
                <a:lnTo>
                  <a:pt x="14" y="40"/>
                </a:lnTo>
                <a:lnTo>
                  <a:pt x="10" y="42"/>
                </a:lnTo>
                <a:lnTo>
                  <a:pt x="8" y="42"/>
                </a:lnTo>
                <a:lnTo>
                  <a:pt x="8" y="42"/>
                </a:lnTo>
                <a:lnTo>
                  <a:pt x="6" y="42"/>
                </a:lnTo>
                <a:lnTo>
                  <a:pt x="6" y="42"/>
                </a:lnTo>
                <a:lnTo>
                  <a:pt x="6" y="44"/>
                </a:lnTo>
                <a:lnTo>
                  <a:pt x="8" y="44"/>
                </a:lnTo>
                <a:lnTo>
                  <a:pt x="8" y="46"/>
                </a:lnTo>
                <a:lnTo>
                  <a:pt x="10" y="46"/>
                </a:lnTo>
                <a:lnTo>
                  <a:pt x="10" y="46"/>
                </a:lnTo>
                <a:lnTo>
                  <a:pt x="14" y="44"/>
                </a:lnTo>
                <a:lnTo>
                  <a:pt x="16" y="44"/>
                </a:lnTo>
                <a:lnTo>
                  <a:pt x="25" y="44"/>
                </a:lnTo>
                <a:lnTo>
                  <a:pt x="29" y="44"/>
                </a:lnTo>
                <a:lnTo>
                  <a:pt x="31" y="46"/>
                </a:lnTo>
                <a:lnTo>
                  <a:pt x="33" y="46"/>
                </a:lnTo>
                <a:lnTo>
                  <a:pt x="33" y="46"/>
                </a:lnTo>
                <a:lnTo>
                  <a:pt x="31" y="48"/>
                </a:lnTo>
                <a:lnTo>
                  <a:pt x="31" y="48"/>
                </a:lnTo>
                <a:lnTo>
                  <a:pt x="33" y="48"/>
                </a:lnTo>
                <a:lnTo>
                  <a:pt x="33" y="51"/>
                </a:lnTo>
                <a:lnTo>
                  <a:pt x="35" y="51"/>
                </a:lnTo>
                <a:lnTo>
                  <a:pt x="35" y="51"/>
                </a:lnTo>
                <a:lnTo>
                  <a:pt x="38" y="51"/>
                </a:lnTo>
                <a:lnTo>
                  <a:pt x="42" y="48"/>
                </a:lnTo>
                <a:lnTo>
                  <a:pt x="42" y="48"/>
                </a:lnTo>
                <a:lnTo>
                  <a:pt x="44" y="48"/>
                </a:lnTo>
                <a:lnTo>
                  <a:pt x="42" y="48"/>
                </a:lnTo>
                <a:lnTo>
                  <a:pt x="42" y="48"/>
                </a:lnTo>
                <a:lnTo>
                  <a:pt x="38" y="51"/>
                </a:lnTo>
                <a:lnTo>
                  <a:pt x="38" y="53"/>
                </a:lnTo>
                <a:lnTo>
                  <a:pt x="38" y="55"/>
                </a:lnTo>
                <a:lnTo>
                  <a:pt x="38" y="55"/>
                </a:lnTo>
                <a:lnTo>
                  <a:pt x="38" y="55"/>
                </a:lnTo>
                <a:lnTo>
                  <a:pt x="38" y="55"/>
                </a:lnTo>
                <a:lnTo>
                  <a:pt x="35" y="57"/>
                </a:lnTo>
                <a:lnTo>
                  <a:pt x="35" y="57"/>
                </a:lnTo>
                <a:lnTo>
                  <a:pt x="38" y="57"/>
                </a:lnTo>
                <a:lnTo>
                  <a:pt x="42" y="55"/>
                </a:lnTo>
                <a:lnTo>
                  <a:pt x="44" y="55"/>
                </a:lnTo>
                <a:lnTo>
                  <a:pt x="46" y="55"/>
                </a:lnTo>
                <a:lnTo>
                  <a:pt x="44" y="55"/>
                </a:lnTo>
                <a:lnTo>
                  <a:pt x="42" y="55"/>
                </a:lnTo>
                <a:lnTo>
                  <a:pt x="42" y="57"/>
                </a:lnTo>
                <a:lnTo>
                  <a:pt x="40" y="57"/>
                </a:lnTo>
                <a:lnTo>
                  <a:pt x="40" y="59"/>
                </a:lnTo>
                <a:lnTo>
                  <a:pt x="40" y="59"/>
                </a:lnTo>
                <a:lnTo>
                  <a:pt x="38" y="61"/>
                </a:lnTo>
                <a:lnTo>
                  <a:pt x="38" y="61"/>
                </a:lnTo>
                <a:lnTo>
                  <a:pt x="35" y="61"/>
                </a:lnTo>
                <a:lnTo>
                  <a:pt x="33" y="63"/>
                </a:lnTo>
                <a:lnTo>
                  <a:pt x="29" y="63"/>
                </a:lnTo>
                <a:lnTo>
                  <a:pt x="29" y="63"/>
                </a:lnTo>
                <a:lnTo>
                  <a:pt x="27" y="63"/>
                </a:lnTo>
                <a:lnTo>
                  <a:pt x="27" y="61"/>
                </a:lnTo>
                <a:lnTo>
                  <a:pt x="27" y="61"/>
                </a:lnTo>
                <a:lnTo>
                  <a:pt x="25" y="63"/>
                </a:lnTo>
                <a:lnTo>
                  <a:pt x="25" y="63"/>
                </a:lnTo>
                <a:lnTo>
                  <a:pt x="25" y="65"/>
                </a:lnTo>
                <a:lnTo>
                  <a:pt x="27" y="67"/>
                </a:lnTo>
                <a:lnTo>
                  <a:pt x="27" y="67"/>
                </a:lnTo>
                <a:lnTo>
                  <a:pt x="27" y="67"/>
                </a:lnTo>
                <a:lnTo>
                  <a:pt x="31" y="67"/>
                </a:lnTo>
                <a:lnTo>
                  <a:pt x="46" y="67"/>
                </a:lnTo>
                <a:lnTo>
                  <a:pt x="46" y="67"/>
                </a:lnTo>
                <a:lnTo>
                  <a:pt x="48" y="65"/>
                </a:lnTo>
                <a:lnTo>
                  <a:pt x="50" y="65"/>
                </a:lnTo>
                <a:lnTo>
                  <a:pt x="50" y="65"/>
                </a:lnTo>
                <a:lnTo>
                  <a:pt x="50" y="65"/>
                </a:lnTo>
                <a:lnTo>
                  <a:pt x="50" y="65"/>
                </a:lnTo>
                <a:lnTo>
                  <a:pt x="50" y="67"/>
                </a:lnTo>
                <a:lnTo>
                  <a:pt x="52" y="67"/>
                </a:lnTo>
                <a:lnTo>
                  <a:pt x="54" y="70"/>
                </a:lnTo>
                <a:lnTo>
                  <a:pt x="57" y="70"/>
                </a:lnTo>
                <a:lnTo>
                  <a:pt x="57" y="70"/>
                </a:lnTo>
                <a:lnTo>
                  <a:pt x="57" y="70"/>
                </a:lnTo>
                <a:lnTo>
                  <a:pt x="59" y="70"/>
                </a:lnTo>
                <a:lnTo>
                  <a:pt x="61" y="70"/>
                </a:lnTo>
                <a:lnTo>
                  <a:pt x="61" y="70"/>
                </a:lnTo>
                <a:lnTo>
                  <a:pt x="61" y="70"/>
                </a:lnTo>
                <a:lnTo>
                  <a:pt x="61" y="70"/>
                </a:lnTo>
                <a:lnTo>
                  <a:pt x="61" y="70"/>
                </a:lnTo>
                <a:lnTo>
                  <a:pt x="61" y="70"/>
                </a:lnTo>
                <a:lnTo>
                  <a:pt x="61" y="70"/>
                </a:lnTo>
                <a:lnTo>
                  <a:pt x="59" y="72"/>
                </a:lnTo>
                <a:lnTo>
                  <a:pt x="61" y="72"/>
                </a:lnTo>
                <a:lnTo>
                  <a:pt x="61" y="72"/>
                </a:lnTo>
                <a:lnTo>
                  <a:pt x="65" y="74"/>
                </a:lnTo>
                <a:lnTo>
                  <a:pt x="67" y="74"/>
                </a:lnTo>
                <a:lnTo>
                  <a:pt x="71" y="76"/>
                </a:lnTo>
                <a:lnTo>
                  <a:pt x="76" y="76"/>
                </a:lnTo>
                <a:lnTo>
                  <a:pt x="80" y="78"/>
                </a:lnTo>
                <a:lnTo>
                  <a:pt x="88" y="78"/>
                </a:lnTo>
                <a:lnTo>
                  <a:pt x="92" y="78"/>
                </a:lnTo>
                <a:lnTo>
                  <a:pt x="95" y="76"/>
                </a:lnTo>
                <a:lnTo>
                  <a:pt x="95" y="76"/>
                </a:lnTo>
                <a:lnTo>
                  <a:pt x="95" y="76"/>
                </a:lnTo>
                <a:lnTo>
                  <a:pt x="95" y="76"/>
                </a:lnTo>
                <a:lnTo>
                  <a:pt x="95" y="76"/>
                </a:lnTo>
                <a:lnTo>
                  <a:pt x="97" y="76"/>
                </a:lnTo>
                <a:lnTo>
                  <a:pt x="97" y="76"/>
                </a:lnTo>
                <a:lnTo>
                  <a:pt x="99" y="76"/>
                </a:lnTo>
                <a:lnTo>
                  <a:pt x="99" y="74"/>
                </a:lnTo>
                <a:lnTo>
                  <a:pt x="99" y="74"/>
                </a:lnTo>
                <a:lnTo>
                  <a:pt x="99" y="74"/>
                </a:lnTo>
                <a:lnTo>
                  <a:pt x="99" y="72"/>
                </a:lnTo>
                <a:lnTo>
                  <a:pt x="101" y="72"/>
                </a:lnTo>
                <a:lnTo>
                  <a:pt x="101" y="72"/>
                </a:lnTo>
                <a:lnTo>
                  <a:pt x="103" y="70"/>
                </a:lnTo>
                <a:lnTo>
                  <a:pt x="111" y="70"/>
                </a:lnTo>
                <a:lnTo>
                  <a:pt x="114" y="67"/>
                </a:lnTo>
                <a:lnTo>
                  <a:pt x="118" y="67"/>
                </a:lnTo>
                <a:lnTo>
                  <a:pt x="118" y="67"/>
                </a:lnTo>
                <a:lnTo>
                  <a:pt x="122" y="65"/>
                </a:lnTo>
                <a:lnTo>
                  <a:pt x="124" y="63"/>
                </a:lnTo>
                <a:lnTo>
                  <a:pt x="128" y="61"/>
                </a:lnTo>
                <a:lnTo>
                  <a:pt x="130" y="59"/>
                </a:lnTo>
                <a:lnTo>
                  <a:pt x="137" y="57"/>
                </a:lnTo>
                <a:lnTo>
                  <a:pt x="139" y="57"/>
                </a:lnTo>
                <a:lnTo>
                  <a:pt x="143" y="57"/>
                </a:lnTo>
                <a:lnTo>
                  <a:pt x="145" y="57"/>
                </a:lnTo>
                <a:lnTo>
                  <a:pt x="147" y="55"/>
                </a:lnTo>
                <a:lnTo>
                  <a:pt x="149" y="53"/>
                </a:lnTo>
                <a:lnTo>
                  <a:pt x="149" y="53"/>
                </a:lnTo>
                <a:lnTo>
                  <a:pt x="152" y="53"/>
                </a:lnTo>
                <a:lnTo>
                  <a:pt x="152" y="51"/>
                </a:lnTo>
                <a:lnTo>
                  <a:pt x="152" y="51"/>
                </a:lnTo>
                <a:lnTo>
                  <a:pt x="152" y="48"/>
                </a:lnTo>
                <a:lnTo>
                  <a:pt x="152" y="48"/>
                </a:lnTo>
                <a:lnTo>
                  <a:pt x="154" y="46"/>
                </a:lnTo>
                <a:lnTo>
                  <a:pt x="154" y="46"/>
                </a:lnTo>
                <a:lnTo>
                  <a:pt x="154" y="46"/>
                </a:lnTo>
                <a:lnTo>
                  <a:pt x="156" y="46"/>
                </a:lnTo>
                <a:lnTo>
                  <a:pt x="158" y="46"/>
                </a:lnTo>
                <a:lnTo>
                  <a:pt x="160" y="44"/>
                </a:lnTo>
                <a:lnTo>
                  <a:pt x="162" y="42"/>
                </a:lnTo>
                <a:lnTo>
                  <a:pt x="162" y="42"/>
                </a:lnTo>
                <a:lnTo>
                  <a:pt x="162" y="40"/>
                </a:lnTo>
                <a:lnTo>
                  <a:pt x="160" y="40"/>
                </a:lnTo>
                <a:lnTo>
                  <a:pt x="162" y="38"/>
                </a:lnTo>
                <a:lnTo>
                  <a:pt x="164" y="38"/>
                </a:lnTo>
                <a:lnTo>
                  <a:pt x="164" y="38"/>
                </a:lnTo>
                <a:lnTo>
                  <a:pt x="166" y="38"/>
                </a:lnTo>
                <a:lnTo>
                  <a:pt x="166" y="36"/>
                </a:lnTo>
                <a:lnTo>
                  <a:pt x="166" y="36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42" name="Freeform 543"/>
          <p:cNvSpPr>
            <a:spLocks noEditPoints="1"/>
          </p:cNvSpPr>
          <p:nvPr/>
        </p:nvSpPr>
        <p:spPr bwMode="auto">
          <a:xfrm>
            <a:off x="5453062" y="3341688"/>
            <a:ext cx="465138" cy="392113"/>
          </a:xfrm>
          <a:custGeom>
            <a:avLst/>
            <a:gdLst>
              <a:gd name="T0" fmla="*/ 171 w 293"/>
              <a:gd name="T1" fmla="*/ 224 h 247"/>
              <a:gd name="T2" fmla="*/ 183 w 293"/>
              <a:gd name="T3" fmla="*/ 220 h 247"/>
              <a:gd name="T4" fmla="*/ 291 w 293"/>
              <a:gd name="T5" fmla="*/ 213 h 247"/>
              <a:gd name="T6" fmla="*/ 285 w 293"/>
              <a:gd name="T7" fmla="*/ 201 h 247"/>
              <a:gd name="T8" fmla="*/ 272 w 293"/>
              <a:gd name="T9" fmla="*/ 192 h 247"/>
              <a:gd name="T10" fmla="*/ 255 w 293"/>
              <a:gd name="T11" fmla="*/ 171 h 247"/>
              <a:gd name="T12" fmla="*/ 263 w 293"/>
              <a:gd name="T13" fmla="*/ 144 h 247"/>
              <a:gd name="T14" fmla="*/ 253 w 293"/>
              <a:gd name="T15" fmla="*/ 125 h 247"/>
              <a:gd name="T16" fmla="*/ 255 w 293"/>
              <a:gd name="T17" fmla="*/ 108 h 247"/>
              <a:gd name="T18" fmla="*/ 255 w 293"/>
              <a:gd name="T19" fmla="*/ 93 h 247"/>
              <a:gd name="T20" fmla="*/ 257 w 293"/>
              <a:gd name="T21" fmla="*/ 87 h 247"/>
              <a:gd name="T22" fmla="*/ 259 w 293"/>
              <a:gd name="T23" fmla="*/ 78 h 247"/>
              <a:gd name="T24" fmla="*/ 261 w 293"/>
              <a:gd name="T25" fmla="*/ 70 h 247"/>
              <a:gd name="T26" fmla="*/ 259 w 293"/>
              <a:gd name="T27" fmla="*/ 57 h 247"/>
              <a:gd name="T28" fmla="*/ 234 w 293"/>
              <a:gd name="T29" fmla="*/ 44 h 247"/>
              <a:gd name="T30" fmla="*/ 221 w 293"/>
              <a:gd name="T31" fmla="*/ 38 h 247"/>
              <a:gd name="T32" fmla="*/ 204 w 293"/>
              <a:gd name="T33" fmla="*/ 32 h 247"/>
              <a:gd name="T34" fmla="*/ 196 w 293"/>
              <a:gd name="T35" fmla="*/ 28 h 247"/>
              <a:gd name="T36" fmla="*/ 183 w 293"/>
              <a:gd name="T37" fmla="*/ 30 h 247"/>
              <a:gd name="T38" fmla="*/ 162 w 293"/>
              <a:gd name="T39" fmla="*/ 40 h 247"/>
              <a:gd name="T40" fmla="*/ 152 w 293"/>
              <a:gd name="T41" fmla="*/ 51 h 247"/>
              <a:gd name="T42" fmla="*/ 116 w 293"/>
              <a:gd name="T43" fmla="*/ 55 h 247"/>
              <a:gd name="T44" fmla="*/ 82 w 293"/>
              <a:gd name="T45" fmla="*/ 40 h 247"/>
              <a:gd name="T46" fmla="*/ 71 w 293"/>
              <a:gd name="T47" fmla="*/ 23 h 247"/>
              <a:gd name="T48" fmla="*/ 59 w 293"/>
              <a:gd name="T49" fmla="*/ 17 h 247"/>
              <a:gd name="T50" fmla="*/ 61 w 293"/>
              <a:gd name="T51" fmla="*/ 11 h 247"/>
              <a:gd name="T52" fmla="*/ 57 w 293"/>
              <a:gd name="T53" fmla="*/ 2 h 247"/>
              <a:gd name="T54" fmla="*/ 38 w 293"/>
              <a:gd name="T55" fmla="*/ 15 h 247"/>
              <a:gd name="T56" fmla="*/ 16 w 293"/>
              <a:gd name="T57" fmla="*/ 11 h 247"/>
              <a:gd name="T58" fmla="*/ 8 w 293"/>
              <a:gd name="T59" fmla="*/ 0 h 247"/>
              <a:gd name="T60" fmla="*/ 0 w 293"/>
              <a:gd name="T61" fmla="*/ 9 h 247"/>
              <a:gd name="T62" fmla="*/ 2 w 293"/>
              <a:gd name="T63" fmla="*/ 15 h 247"/>
              <a:gd name="T64" fmla="*/ 6 w 293"/>
              <a:gd name="T65" fmla="*/ 25 h 247"/>
              <a:gd name="T66" fmla="*/ 4 w 293"/>
              <a:gd name="T67" fmla="*/ 34 h 247"/>
              <a:gd name="T68" fmla="*/ 8 w 293"/>
              <a:gd name="T69" fmla="*/ 40 h 247"/>
              <a:gd name="T70" fmla="*/ 12 w 293"/>
              <a:gd name="T71" fmla="*/ 53 h 247"/>
              <a:gd name="T72" fmla="*/ 16 w 293"/>
              <a:gd name="T73" fmla="*/ 59 h 247"/>
              <a:gd name="T74" fmla="*/ 27 w 293"/>
              <a:gd name="T75" fmla="*/ 70 h 247"/>
              <a:gd name="T76" fmla="*/ 31 w 293"/>
              <a:gd name="T77" fmla="*/ 78 h 247"/>
              <a:gd name="T78" fmla="*/ 23 w 293"/>
              <a:gd name="T79" fmla="*/ 91 h 247"/>
              <a:gd name="T80" fmla="*/ 19 w 293"/>
              <a:gd name="T81" fmla="*/ 101 h 247"/>
              <a:gd name="T82" fmla="*/ 27 w 293"/>
              <a:gd name="T83" fmla="*/ 110 h 247"/>
              <a:gd name="T84" fmla="*/ 35 w 293"/>
              <a:gd name="T85" fmla="*/ 118 h 247"/>
              <a:gd name="T86" fmla="*/ 52 w 293"/>
              <a:gd name="T87" fmla="*/ 133 h 247"/>
              <a:gd name="T88" fmla="*/ 59 w 293"/>
              <a:gd name="T89" fmla="*/ 156 h 247"/>
              <a:gd name="T90" fmla="*/ 65 w 293"/>
              <a:gd name="T91" fmla="*/ 165 h 247"/>
              <a:gd name="T92" fmla="*/ 73 w 293"/>
              <a:gd name="T93" fmla="*/ 165 h 247"/>
              <a:gd name="T94" fmla="*/ 76 w 293"/>
              <a:gd name="T95" fmla="*/ 161 h 247"/>
              <a:gd name="T96" fmla="*/ 92 w 293"/>
              <a:gd name="T97" fmla="*/ 169 h 247"/>
              <a:gd name="T98" fmla="*/ 103 w 293"/>
              <a:gd name="T99" fmla="*/ 186 h 247"/>
              <a:gd name="T100" fmla="*/ 116 w 293"/>
              <a:gd name="T101" fmla="*/ 203 h 247"/>
              <a:gd name="T102" fmla="*/ 143 w 293"/>
              <a:gd name="T103" fmla="*/ 218 h 247"/>
              <a:gd name="T104" fmla="*/ 168 w 293"/>
              <a:gd name="T105" fmla="*/ 222 h 247"/>
              <a:gd name="T106" fmla="*/ 192 w 293"/>
              <a:gd name="T107" fmla="*/ 216 h 247"/>
              <a:gd name="T108" fmla="*/ 202 w 293"/>
              <a:gd name="T109" fmla="*/ 237 h 247"/>
              <a:gd name="T110" fmla="*/ 230 w 293"/>
              <a:gd name="T111" fmla="*/ 243 h 247"/>
              <a:gd name="T112" fmla="*/ 253 w 293"/>
              <a:gd name="T113" fmla="*/ 245 h 247"/>
              <a:gd name="T114" fmla="*/ 268 w 293"/>
              <a:gd name="T115" fmla="*/ 237 h 247"/>
              <a:gd name="T116" fmla="*/ 276 w 293"/>
              <a:gd name="T117" fmla="*/ 228 h 247"/>
              <a:gd name="T118" fmla="*/ 291 w 293"/>
              <a:gd name="T119" fmla="*/ 224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93" h="247">
                <a:moveTo>
                  <a:pt x="183" y="218"/>
                </a:moveTo>
                <a:lnTo>
                  <a:pt x="179" y="220"/>
                </a:lnTo>
                <a:lnTo>
                  <a:pt x="177" y="218"/>
                </a:lnTo>
                <a:lnTo>
                  <a:pt x="177" y="218"/>
                </a:lnTo>
                <a:lnTo>
                  <a:pt x="177" y="220"/>
                </a:lnTo>
                <a:lnTo>
                  <a:pt x="177" y="220"/>
                </a:lnTo>
                <a:lnTo>
                  <a:pt x="175" y="222"/>
                </a:lnTo>
                <a:lnTo>
                  <a:pt x="171" y="224"/>
                </a:lnTo>
                <a:lnTo>
                  <a:pt x="171" y="222"/>
                </a:lnTo>
                <a:lnTo>
                  <a:pt x="171" y="224"/>
                </a:lnTo>
                <a:lnTo>
                  <a:pt x="171" y="224"/>
                </a:lnTo>
                <a:lnTo>
                  <a:pt x="171" y="224"/>
                </a:lnTo>
                <a:lnTo>
                  <a:pt x="173" y="224"/>
                </a:lnTo>
                <a:lnTo>
                  <a:pt x="175" y="224"/>
                </a:lnTo>
                <a:lnTo>
                  <a:pt x="177" y="222"/>
                </a:lnTo>
                <a:lnTo>
                  <a:pt x="177" y="222"/>
                </a:lnTo>
                <a:lnTo>
                  <a:pt x="179" y="222"/>
                </a:lnTo>
                <a:lnTo>
                  <a:pt x="179" y="222"/>
                </a:lnTo>
                <a:lnTo>
                  <a:pt x="181" y="222"/>
                </a:lnTo>
                <a:lnTo>
                  <a:pt x="183" y="220"/>
                </a:lnTo>
                <a:lnTo>
                  <a:pt x="183" y="218"/>
                </a:lnTo>
                <a:lnTo>
                  <a:pt x="185" y="218"/>
                </a:lnTo>
                <a:lnTo>
                  <a:pt x="185" y="218"/>
                </a:lnTo>
                <a:lnTo>
                  <a:pt x="183" y="218"/>
                </a:lnTo>
                <a:close/>
                <a:moveTo>
                  <a:pt x="291" y="216"/>
                </a:moveTo>
                <a:lnTo>
                  <a:pt x="293" y="216"/>
                </a:lnTo>
                <a:lnTo>
                  <a:pt x="293" y="216"/>
                </a:lnTo>
                <a:lnTo>
                  <a:pt x="291" y="213"/>
                </a:lnTo>
                <a:lnTo>
                  <a:pt x="291" y="213"/>
                </a:lnTo>
                <a:lnTo>
                  <a:pt x="291" y="213"/>
                </a:lnTo>
                <a:lnTo>
                  <a:pt x="287" y="213"/>
                </a:lnTo>
                <a:lnTo>
                  <a:pt x="285" y="213"/>
                </a:lnTo>
                <a:lnTo>
                  <a:pt x="285" y="213"/>
                </a:lnTo>
                <a:lnTo>
                  <a:pt x="285" y="213"/>
                </a:lnTo>
                <a:lnTo>
                  <a:pt x="285" y="213"/>
                </a:lnTo>
                <a:lnTo>
                  <a:pt x="285" y="211"/>
                </a:lnTo>
                <a:lnTo>
                  <a:pt x="285" y="209"/>
                </a:lnTo>
                <a:lnTo>
                  <a:pt x="285" y="209"/>
                </a:lnTo>
                <a:lnTo>
                  <a:pt x="285" y="205"/>
                </a:lnTo>
                <a:lnTo>
                  <a:pt x="285" y="201"/>
                </a:lnTo>
                <a:lnTo>
                  <a:pt x="285" y="199"/>
                </a:lnTo>
                <a:lnTo>
                  <a:pt x="285" y="197"/>
                </a:lnTo>
                <a:lnTo>
                  <a:pt x="285" y="197"/>
                </a:lnTo>
                <a:lnTo>
                  <a:pt x="285" y="197"/>
                </a:lnTo>
                <a:lnTo>
                  <a:pt x="280" y="197"/>
                </a:lnTo>
                <a:lnTo>
                  <a:pt x="280" y="194"/>
                </a:lnTo>
                <a:lnTo>
                  <a:pt x="278" y="194"/>
                </a:lnTo>
                <a:lnTo>
                  <a:pt x="274" y="192"/>
                </a:lnTo>
                <a:lnTo>
                  <a:pt x="274" y="192"/>
                </a:lnTo>
                <a:lnTo>
                  <a:pt x="272" y="192"/>
                </a:lnTo>
                <a:lnTo>
                  <a:pt x="270" y="190"/>
                </a:lnTo>
                <a:lnTo>
                  <a:pt x="268" y="188"/>
                </a:lnTo>
                <a:lnTo>
                  <a:pt x="266" y="186"/>
                </a:lnTo>
                <a:lnTo>
                  <a:pt x="266" y="184"/>
                </a:lnTo>
                <a:lnTo>
                  <a:pt x="263" y="180"/>
                </a:lnTo>
                <a:lnTo>
                  <a:pt x="263" y="180"/>
                </a:lnTo>
                <a:lnTo>
                  <a:pt x="261" y="178"/>
                </a:lnTo>
                <a:lnTo>
                  <a:pt x="259" y="175"/>
                </a:lnTo>
                <a:lnTo>
                  <a:pt x="257" y="173"/>
                </a:lnTo>
                <a:lnTo>
                  <a:pt x="255" y="171"/>
                </a:lnTo>
                <a:lnTo>
                  <a:pt x="255" y="169"/>
                </a:lnTo>
                <a:lnTo>
                  <a:pt x="259" y="165"/>
                </a:lnTo>
                <a:lnTo>
                  <a:pt x="263" y="163"/>
                </a:lnTo>
                <a:lnTo>
                  <a:pt x="266" y="159"/>
                </a:lnTo>
                <a:lnTo>
                  <a:pt x="270" y="154"/>
                </a:lnTo>
                <a:lnTo>
                  <a:pt x="270" y="152"/>
                </a:lnTo>
                <a:lnTo>
                  <a:pt x="270" y="150"/>
                </a:lnTo>
                <a:lnTo>
                  <a:pt x="270" y="146"/>
                </a:lnTo>
                <a:lnTo>
                  <a:pt x="268" y="146"/>
                </a:lnTo>
                <a:lnTo>
                  <a:pt x="263" y="144"/>
                </a:lnTo>
                <a:lnTo>
                  <a:pt x="259" y="144"/>
                </a:lnTo>
                <a:lnTo>
                  <a:pt x="255" y="144"/>
                </a:lnTo>
                <a:lnTo>
                  <a:pt x="255" y="144"/>
                </a:lnTo>
                <a:lnTo>
                  <a:pt x="255" y="140"/>
                </a:lnTo>
                <a:lnTo>
                  <a:pt x="255" y="140"/>
                </a:lnTo>
                <a:lnTo>
                  <a:pt x="255" y="137"/>
                </a:lnTo>
                <a:lnTo>
                  <a:pt x="255" y="135"/>
                </a:lnTo>
                <a:lnTo>
                  <a:pt x="255" y="131"/>
                </a:lnTo>
                <a:lnTo>
                  <a:pt x="255" y="131"/>
                </a:lnTo>
                <a:lnTo>
                  <a:pt x="253" y="125"/>
                </a:lnTo>
                <a:lnTo>
                  <a:pt x="253" y="121"/>
                </a:lnTo>
                <a:lnTo>
                  <a:pt x="251" y="118"/>
                </a:lnTo>
                <a:lnTo>
                  <a:pt x="251" y="116"/>
                </a:lnTo>
                <a:lnTo>
                  <a:pt x="251" y="114"/>
                </a:lnTo>
                <a:lnTo>
                  <a:pt x="253" y="112"/>
                </a:lnTo>
                <a:lnTo>
                  <a:pt x="253" y="112"/>
                </a:lnTo>
                <a:lnTo>
                  <a:pt x="255" y="110"/>
                </a:lnTo>
                <a:lnTo>
                  <a:pt x="257" y="110"/>
                </a:lnTo>
                <a:lnTo>
                  <a:pt x="255" y="108"/>
                </a:lnTo>
                <a:lnTo>
                  <a:pt x="255" y="108"/>
                </a:lnTo>
                <a:lnTo>
                  <a:pt x="253" y="108"/>
                </a:lnTo>
                <a:lnTo>
                  <a:pt x="251" y="108"/>
                </a:lnTo>
                <a:lnTo>
                  <a:pt x="251" y="106"/>
                </a:lnTo>
                <a:lnTo>
                  <a:pt x="249" y="106"/>
                </a:lnTo>
                <a:lnTo>
                  <a:pt x="251" y="104"/>
                </a:lnTo>
                <a:lnTo>
                  <a:pt x="249" y="99"/>
                </a:lnTo>
                <a:lnTo>
                  <a:pt x="251" y="97"/>
                </a:lnTo>
                <a:lnTo>
                  <a:pt x="253" y="95"/>
                </a:lnTo>
                <a:lnTo>
                  <a:pt x="255" y="95"/>
                </a:lnTo>
                <a:lnTo>
                  <a:pt x="255" y="93"/>
                </a:lnTo>
                <a:lnTo>
                  <a:pt x="253" y="93"/>
                </a:lnTo>
                <a:lnTo>
                  <a:pt x="253" y="93"/>
                </a:lnTo>
                <a:lnTo>
                  <a:pt x="253" y="91"/>
                </a:lnTo>
                <a:lnTo>
                  <a:pt x="253" y="91"/>
                </a:lnTo>
                <a:lnTo>
                  <a:pt x="255" y="91"/>
                </a:lnTo>
                <a:lnTo>
                  <a:pt x="255" y="91"/>
                </a:lnTo>
                <a:lnTo>
                  <a:pt x="257" y="89"/>
                </a:lnTo>
                <a:lnTo>
                  <a:pt x="257" y="89"/>
                </a:lnTo>
                <a:lnTo>
                  <a:pt x="257" y="89"/>
                </a:lnTo>
                <a:lnTo>
                  <a:pt x="257" y="87"/>
                </a:lnTo>
                <a:lnTo>
                  <a:pt x="257" y="87"/>
                </a:lnTo>
                <a:lnTo>
                  <a:pt x="259" y="87"/>
                </a:lnTo>
                <a:lnTo>
                  <a:pt x="259" y="85"/>
                </a:lnTo>
                <a:lnTo>
                  <a:pt x="259" y="82"/>
                </a:lnTo>
                <a:lnTo>
                  <a:pt x="259" y="82"/>
                </a:lnTo>
                <a:lnTo>
                  <a:pt x="259" y="82"/>
                </a:lnTo>
                <a:lnTo>
                  <a:pt x="259" y="80"/>
                </a:lnTo>
                <a:lnTo>
                  <a:pt x="259" y="80"/>
                </a:lnTo>
                <a:lnTo>
                  <a:pt x="259" y="78"/>
                </a:lnTo>
                <a:lnTo>
                  <a:pt x="259" y="78"/>
                </a:lnTo>
                <a:lnTo>
                  <a:pt x="261" y="78"/>
                </a:lnTo>
                <a:lnTo>
                  <a:pt x="261" y="76"/>
                </a:lnTo>
                <a:lnTo>
                  <a:pt x="261" y="76"/>
                </a:lnTo>
                <a:lnTo>
                  <a:pt x="261" y="76"/>
                </a:lnTo>
                <a:lnTo>
                  <a:pt x="261" y="74"/>
                </a:lnTo>
                <a:lnTo>
                  <a:pt x="261" y="74"/>
                </a:lnTo>
                <a:lnTo>
                  <a:pt x="261" y="72"/>
                </a:lnTo>
                <a:lnTo>
                  <a:pt x="261" y="72"/>
                </a:lnTo>
                <a:lnTo>
                  <a:pt x="261" y="72"/>
                </a:lnTo>
                <a:lnTo>
                  <a:pt x="261" y="70"/>
                </a:lnTo>
                <a:lnTo>
                  <a:pt x="261" y="68"/>
                </a:lnTo>
                <a:lnTo>
                  <a:pt x="261" y="68"/>
                </a:lnTo>
                <a:lnTo>
                  <a:pt x="259" y="66"/>
                </a:lnTo>
                <a:lnTo>
                  <a:pt x="259" y="66"/>
                </a:lnTo>
                <a:lnTo>
                  <a:pt x="259" y="66"/>
                </a:lnTo>
                <a:lnTo>
                  <a:pt x="261" y="63"/>
                </a:lnTo>
                <a:lnTo>
                  <a:pt x="261" y="63"/>
                </a:lnTo>
                <a:lnTo>
                  <a:pt x="259" y="61"/>
                </a:lnTo>
                <a:lnTo>
                  <a:pt x="259" y="59"/>
                </a:lnTo>
                <a:lnTo>
                  <a:pt x="259" y="57"/>
                </a:lnTo>
                <a:lnTo>
                  <a:pt x="259" y="55"/>
                </a:lnTo>
                <a:lnTo>
                  <a:pt x="253" y="55"/>
                </a:lnTo>
                <a:lnTo>
                  <a:pt x="247" y="55"/>
                </a:lnTo>
                <a:lnTo>
                  <a:pt x="247" y="55"/>
                </a:lnTo>
                <a:lnTo>
                  <a:pt x="244" y="51"/>
                </a:lnTo>
                <a:lnTo>
                  <a:pt x="242" y="49"/>
                </a:lnTo>
                <a:lnTo>
                  <a:pt x="242" y="49"/>
                </a:lnTo>
                <a:lnTo>
                  <a:pt x="238" y="47"/>
                </a:lnTo>
                <a:lnTo>
                  <a:pt x="236" y="47"/>
                </a:lnTo>
                <a:lnTo>
                  <a:pt x="234" y="44"/>
                </a:lnTo>
                <a:lnTo>
                  <a:pt x="232" y="42"/>
                </a:lnTo>
                <a:lnTo>
                  <a:pt x="232" y="40"/>
                </a:lnTo>
                <a:lnTo>
                  <a:pt x="232" y="40"/>
                </a:lnTo>
                <a:lnTo>
                  <a:pt x="232" y="40"/>
                </a:lnTo>
                <a:lnTo>
                  <a:pt x="232" y="40"/>
                </a:lnTo>
                <a:lnTo>
                  <a:pt x="230" y="40"/>
                </a:lnTo>
                <a:lnTo>
                  <a:pt x="225" y="38"/>
                </a:lnTo>
                <a:lnTo>
                  <a:pt x="223" y="36"/>
                </a:lnTo>
                <a:lnTo>
                  <a:pt x="223" y="38"/>
                </a:lnTo>
                <a:lnTo>
                  <a:pt x="221" y="38"/>
                </a:lnTo>
                <a:lnTo>
                  <a:pt x="219" y="36"/>
                </a:lnTo>
                <a:lnTo>
                  <a:pt x="219" y="38"/>
                </a:lnTo>
                <a:lnTo>
                  <a:pt x="217" y="38"/>
                </a:lnTo>
                <a:lnTo>
                  <a:pt x="217" y="38"/>
                </a:lnTo>
                <a:lnTo>
                  <a:pt x="215" y="36"/>
                </a:lnTo>
                <a:lnTo>
                  <a:pt x="213" y="34"/>
                </a:lnTo>
                <a:lnTo>
                  <a:pt x="211" y="34"/>
                </a:lnTo>
                <a:lnTo>
                  <a:pt x="211" y="34"/>
                </a:lnTo>
                <a:lnTo>
                  <a:pt x="206" y="32"/>
                </a:lnTo>
                <a:lnTo>
                  <a:pt x="204" y="32"/>
                </a:lnTo>
                <a:lnTo>
                  <a:pt x="202" y="32"/>
                </a:lnTo>
                <a:lnTo>
                  <a:pt x="202" y="32"/>
                </a:lnTo>
                <a:lnTo>
                  <a:pt x="202" y="32"/>
                </a:lnTo>
                <a:lnTo>
                  <a:pt x="202" y="30"/>
                </a:lnTo>
                <a:lnTo>
                  <a:pt x="202" y="30"/>
                </a:lnTo>
                <a:lnTo>
                  <a:pt x="200" y="30"/>
                </a:lnTo>
                <a:lnTo>
                  <a:pt x="200" y="28"/>
                </a:lnTo>
                <a:lnTo>
                  <a:pt x="200" y="28"/>
                </a:lnTo>
                <a:lnTo>
                  <a:pt x="198" y="28"/>
                </a:lnTo>
                <a:lnTo>
                  <a:pt x="196" y="28"/>
                </a:lnTo>
                <a:lnTo>
                  <a:pt x="194" y="28"/>
                </a:lnTo>
                <a:lnTo>
                  <a:pt x="192" y="28"/>
                </a:lnTo>
                <a:lnTo>
                  <a:pt x="190" y="28"/>
                </a:lnTo>
                <a:lnTo>
                  <a:pt x="187" y="28"/>
                </a:lnTo>
                <a:lnTo>
                  <a:pt x="187" y="28"/>
                </a:lnTo>
                <a:lnTo>
                  <a:pt x="185" y="28"/>
                </a:lnTo>
                <a:lnTo>
                  <a:pt x="185" y="30"/>
                </a:lnTo>
                <a:lnTo>
                  <a:pt x="185" y="30"/>
                </a:lnTo>
                <a:lnTo>
                  <a:pt x="185" y="30"/>
                </a:lnTo>
                <a:lnTo>
                  <a:pt x="183" y="30"/>
                </a:lnTo>
                <a:lnTo>
                  <a:pt x="181" y="30"/>
                </a:lnTo>
                <a:lnTo>
                  <a:pt x="179" y="30"/>
                </a:lnTo>
                <a:lnTo>
                  <a:pt x="175" y="30"/>
                </a:lnTo>
                <a:lnTo>
                  <a:pt x="173" y="30"/>
                </a:lnTo>
                <a:lnTo>
                  <a:pt x="168" y="32"/>
                </a:lnTo>
                <a:lnTo>
                  <a:pt x="166" y="32"/>
                </a:lnTo>
                <a:lnTo>
                  <a:pt x="164" y="36"/>
                </a:lnTo>
                <a:lnTo>
                  <a:pt x="164" y="36"/>
                </a:lnTo>
                <a:lnTo>
                  <a:pt x="162" y="40"/>
                </a:lnTo>
                <a:lnTo>
                  <a:pt x="162" y="40"/>
                </a:lnTo>
                <a:lnTo>
                  <a:pt x="160" y="40"/>
                </a:lnTo>
                <a:lnTo>
                  <a:pt x="160" y="40"/>
                </a:lnTo>
                <a:lnTo>
                  <a:pt x="158" y="42"/>
                </a:lnTo>
                <a:lnTo>
                  <a:pt x="156" y="42"/>
                </a:lnTo>
                <a:lnTo>
                  <a:pt x="154" y="42"/>
                </a:lnTo>
                <a:lnTo>
                  <a:pt x="149" y="42"/>
                </a:lnTo>
                <a:lnTo>
                  <a:pt x="149" y="44"/>
                </a:lnTo>
                <a:lnTo>
                  <a:pt x="152" y="49"/>
                </a:lnTo>
                <a:lnTo>
                  <a:pt x="152" y="51"/>
                </a:lnTo>
                <a:lnTo>
                  <a:pt x="152" y="51"/>
                </a:lnTo>
                <a:lnTo>
                  <a:pt x="149" y="51"/>
                </a:lnTo>
                <a:lnTo>
                  <a:pt x="149" y="53"/>
                </a:lnTo>
                <a:lnTo>
                  <a:pt x="147" y="51"/>
                </a:lnTo>
                <a:lnTo>
                  <a:pt x="145" y="51"/>
                </a:lnTo>
                <a:lnTo>
                  <a:pt x="147" y="51"/>
                </a:lnTo>
                <a:lnTo>
                  <a:pt x="149" y="51"/>
                </a:lnTo>
                <a:lnTo>
                  <a:pt x="147" y="51"/>
                </a:lnTo>
                <a:lnTo>
                  <a:pt x="141" y="51"/>
                </a:lnTo>
                <a:lnTo>
                  <a:pt x="124" y="55"/>
                </a:lnTo>
                <a:lnTo>
                  <a:pt x="116" y="55"/>
                </a:lnTo>
                <a:lnTo>
                  <a:pt x="107" y="53"/>
                </a:lnTo>
                <a:lnTo>
                  <a:pt x="103" y="53"/>
                </a:lnTo>
                <a:lnTo>
                  <a:pt x="99" y="49"/>
                </a:lnTo>
                <a:lnTo>
                  <a:pt x="95" y="47"/>
                </a:lnTo>
                <a:lnTo>
                  <a:pt x="92" y="42"/>
                </a:lnTo>
                <a:lnTo>
                  <a:pt x="92" y="42"/>
                </a:lnTo>
                <a:lnTo>
                  <a:pt x="92" y="42"/>
                </a:lnTo>
                <a:lnTo>
                  <a:pt x="90" y="40"/>
                </a:lnTo>
                <a:lnTo>
                  <a:pt x="86" y="40"/>
                </a:lnTo>
                <a:lnTo>
                  <a:pt x="82" y="40"/>
                </a:lnTo>
                <a:lnTo>
                  <a:pt x="80" y="40"/>
                </a:lnTo>
                <a:lnTo>
                  <a:pt x="78" y="38"/>
                </a:lnTo>
                <a:lnTo>
                  <a:pt x="76" y="36"/>
                </a:lnTo>
                <a:lnTo>
                  <a:pt x="76" y="36"/>
                </a:lnTo>
                <a:lnTo>
                  <a:pt x="73" y="34"/>
                </a:lnTo>
                <a:lnTo>
                  <a:pt x="73" y="32"/>
                </a:lnTo>
                <a:lnTo>
                  <a:pt x="73" y="28"/>
                </a:lnTo>
                <a:lnTo>
                  <a:pt x="73" y="23"/>
                </a:lnTo>
                <a:lnTo>
                  <a:pt x="73" y="23"/>
                </a:lnTo>
                <a:lnTo>
                  <a:pt x="71" y="23"/>
                </a:lnTo>
                <a:lnTo>
                  <a:pt x="69" y="23"/>
                </a:lnTo>
                <a:lnTo>
                  <a:pt x="69" y="23"/>
                </a:lnTo>
                <a:lnTo>
                  <a:pt x="65" y="21"/>
                </a:lnTo>
                <a:lnTo>
                  <a:pt x="65" y="21"/>
                </a:lnTo>
                <a:lnTo>
                  <a:pt x="63" y="21"/>
                </a:lnTo>
                <a:lnTo>
                  <a:pt x="63" y="19"/>
                </a:lnTo>
                <a:lnTo>
                  <a:pt x="63" y="19"/>
                </a:lnTo>
                <a:lnTo>
                  <a:pt x="63" y="19"/>
                </a:lnTo>
                <a:lnTo>
                  <a:pt x="59" y="17"/>
                </a:lnTo>
                <a:lnTo>
                  <a:pt x="59" y="17"/>
                </a:lnTo>
                <a:lnTo>
                  <a:pt x="59" y="15"/>
                </a:lnTo>
                <a:lnTo>
                  <a:pt x="59" y="15"/>
                </a:lnTo>
                <a:lnTo>
                  <a:pt x="61" y="15"/>
                </a:lnTo>
                <a:lnTo>
                  <a:pt x="61" y="15"/>
                </a:lnTo>
                <a:lnTo>
                  <a:pt x="63" y="13"/>
                </a:lnTo>
                <a:lnTo>
                  <a:pt x="63" y="13"/>
                </a:lnTo>
                <a:lnTo>
                  <a:pt x="63" y="13"/>
                </a:lnTo>
                <a:lnTo>
                  <a:pt x="63" y="13"/>
                </a:lnTo>
                <a:lnTo>
                  <a:pt x="63" y="11"/>
                </a:lnTo>
                <a:lnTo>
                  <a:pt x="61" y="11"/>
                </a:lnTo>
                <a:lnTo>
                  <a:pt x="61" y="11"/>
                </a:lnTo>
                <a:lnTo>
                  <a:pt x="61" y="9"/>
                </a:lnTo>
                <a:lnTo>
                  <a:pt x="61" y="9"/>
                </a:lnTo>
                <a:lnTo>
                  <a:pt x="61" y="9"/>
                </a:lnTo>
                <a:lnTo>
                  <a:pt x="63" y="6"/>
                </a:lnTo>
                <a:lnTo>
                  <a:pt x="65" y="6"/>
                </a:lnTo>
                <a:lnTo>
                  <a:pt x="63" y="6"/>
                </a:lnTo>
                <a:lnTo>
                  <a:pt x="61" y="4"/>
                </a:lnTo>
                <a:lnTo>
                  <a:pt x="59" y="2"/>
                </a:lnTo>
                <a:lnTo>
                  <a:pt x="57" y="2"/>
                </a:lnTo>
                <a:lnTo>
                  <a:pt x="57" y="2"/>
                </a:lnTo>
                <a:lnTo>
                  <a:pt x="52" y="4"/>
                </a:lnTo>
                <a:lnTo>
                  <a:pt x="50" y="4"/>
                </a:lnTo>
                <a:lnTo>
                  <a:pt x="48" y="6"/>
                </a:lnTo>
                <a:lnTo>
                  <a:pt x="46" y="6"/>
                </a:lnTo>
                <a:lnTo>
                  <a:pt x="46" y="9"/>
                </a:lnTo>
                <a:lnTo>
                  <a:pt x="44" y="11"/>
                </a:lnTo>
                <a:lnTo>
                  <a:pt x="42" y="11"/>
                </a:lnTo>
                <a:lnTo>
                  <a:pt x="40" y="13"/>
                </a:lnTo>
                <a:lnTo>
                  <a:pt x="38" y="15"/>
                </a:lnTo>
                <a:lnTo>
                  <a:pt x="35" y="15"/>
                </a:lnTo>
                <a:lnTo>
                  <a:pt x="33" y="15"/>
                </a:lnTo>
                <a:lnTo>
                  <a:pt x="31" y="15"/>
                </a:lnTo>
                <a:lnTo>
                  <a:pt x="31" y="15"/>
                </a:lnTo>
                <a:lnTo>
                  <a:pt x="27" y="15"/>
                </a:lnTo>
                <a:lnTo>
                  <a:pt x="23" y="15"/>
                </a:lnTo>
                <a:lnTo>
                  <a:pt x="21" y="13"/>
                </a:lnTo>
                <a:lnTo>
                  <a:pt x="19" y="11"/>
                </a:lnTo>
                <a:lnTo>
                  <a:pt x="19" y="11"/>
                </a:lnTo>
                <a:lnTo>
                  <a:pt x="16" y="11"/>
                </a:lnTo>
                <a:lnTo>
                  <a:pt x="16" y="9"/>
                </a:lnTo>
                <a:lnTo>
                  <a:pt x="16" y="9"/>
                </a:lnTo>
                <a:lnTo>
                  <a:pt x="14" y="9"/>
                </a:lnTo>
                <a:lnTo>
                  <a:pt x="14" y="6"/>
                </a:lnTo>
                <a:lnTo>
                  <a:pt x="14" y="6"/>
                </a:lnTo>
                <a:lnTo>
                  <a:pt x="10" y="2"/>
                </a:lnTo>
                <a:lnTo>
                  <a:pt x="10" y="2"/>
                </a:lnTo>
                <a:lnTo>
                  <a:pt x="10" y="2"/>
                </a:lnTo>
                <a:lnTo>
                  <a:pt x="10" y="2"/>
                </a:lnTo>
                <a:lnTo>
                  <a:pt x="8" y="0"/>
                </a:lnTo>
                <a:lnTo>
                  <a:pt x="6" y="0"/>
                </a:lnTo>
                <a:lnTo>
                  <a:pt x="6" y="2"/>
                </a:lnTo>
                <a:lnTo>
                  <a:pt x="4" y="6"/>
                </a:lnTo>
                <a:lnTo>
                  <a:pt x="4" y="6"/>
                </a:lnTo>
                <a:lnTo>
                  <a:pt x="2" y="6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9"/>
                </a:lnTo>
                <a:lnTo>
                  <a:pt x="0" y="9"/>
                </a:lnTo>
                <a:lnTo>
                  <a:pt x="0" y="9"/>
                </a:lnTo>
                <a:lnTo>
                  <a:pt x="0" y="11"/>
                </a:lnTo>
                <a:lnTo>
                  <a:pt x="2" y="11"/>
                </a:lnTo>
                <a:lnTo>
                  <a:pt x="2" y="11"/>
                </a:lnTo>
                <a:lnTo>
                  <a:pt x="2" y="13"/>
                </a:lnTo>
                <a:lnTo>
                  <a:pt x="2" y="13"/>
                </a:lnTo>
                <a:lnTo>
                  <a:pt x="0" y="13"/>
                </a:lnTo>
                <a:lnTo>
                  <a:pt x="2" y="15"/>
                </a:lnTo>
                <a:lnTo>
                  <a:pt x="2" y="15"/>
                </a:lnTo>
                <a:lnTo>
                  <a:pt x="2" y="17"/>
                </a:lnTo>
                <a:lnTo>
                  <a:pt x="2" y="19"/>
                </a:lnTo>
                <a:lnTo>
                  <a:pt x="2" y="19"/>
                </a:lnTo>
                <a:lnTo>
                  <a:pt x="4" y="21"/>
                </a:lnTo>
                <a:lnTo>
                  <a:pt x="2" y="23"/>
                </a:lnTo>
                <a:lnTo>
                  <a:pt x="4" y="23"/>
                </a:lnTo>
                <a:lnTo>
                  <a:pt x="4" y="25"/>
                </a:lnTo>
                <a:lnTo>
                  <a:pt x="4" y="25"/>
                </a:lnTo>
                <a:lnTo>
                  <a:pt x="4" y="25"/>
                </a:lnTo>
                <a:lnTo>
                  <a:pt x="6" y="25"/>
                </a:lnTo>
                <a:lnTo>
                  <a:pt x="6" y="25"/>
                </a:lnTo>
                <a:lnTo>
                  <a:pt x="4" y="28"/>
                </a:lnTo>
                <a:lnTo>
                  <a:pt x="4" y="28"/>
                </a:lnTo>
                <a:lnTo>
                  <a:pt x="4" y="28"/>
                </a:lnTo>
                <a:lnTo>
                  <a:pt x="4" y="30"/>
                </a:lnTo>
                <a:lnTo>
                  <a:pt x="2" y="30"/>
                </a:lnTo>
                <a:lnTo>
                  <a:pt x="2" y="32"/>
                </a:lnTo>
                <a:lnTo>
                  <a:pt x="2" y="32"/>
                </a:lnTo>
                <a:lnTo>
                  <a:pt x="2" y="34"/>
                </a:lnTo>
                <a:lnTo>
                  <a:pt x="4" y="34"/>
                </a:lnTo>
                <a:lnTo>
                  <a:pt x="4" y="34"/>
                </a:lnTo>
                <a:lnTo>
                  <a:pt x="6" y="36"/>
                </a:lnTo>
                <a:lnTo>
                  <a:pt x="8" y="36"/>
                </a:lnTo>
                <a:lnTo>
                  <a:pt x="6" y="38"/>
                </a:lnTo>
                <a:lnTo>
                  <a:pt x="6" y="38"/>
                </a:lnTo>
                <a:lnTo>
                  <a:pt x="6" y="38"/>
                </a:lnTo>
                <a:lnTo>
                  <a:pt x="8" y="38"/>
                </a:lnTo>
                <a:lnTo>
                  <a:pt x="8" y="40"/>
                </a:lnTo>
                <a:lnTo>
                  <a:pt x="8" y="40"/>
                </a:lnTo>
                <a:lnTo>
                  <a:pt x="8" y="40"/>
                </a:lnTo>
                <a:lnTo>
                  <a:pt x="10" y="42"/>
                </a:lnTo>
                <a:lnTo>
                  <a:pt x="10" y="44"/>
                </a:lnTo>
                <a:lnTo>
                  <a:pt x="10" y="44"/>
                </a:lnTo>
                <a:lnTo>
                  <a:pt x="10" y="44"/>
                </a:lnTo>
                <a:lnTo>
                  <a:pt x="10" y="47"/>
                </a:lnTo>
                <a:lnTo>
                  <a:pt x="10" y="47"/>
                </a:lnTo>
                <a:lnTo>
                  <a:pt x="10" y="47"/>
                </a:lnTo>
                <a:lnTo>
                  <a:pt x="10" y="47"/>
                </a:lnTo>
                <a:lnTo>
                  <a:pt x="12" y="53"/>
                </a:lnTo>
                <a:lnTo>
                  <a:pt x="12" y="53"/>
                </a:lnTo>
                <a:lnTo>
                  <a:pt x="12" y="53"/>
                </a:lnTo>
                <a:lnTo>
                  <a:pt x="14" y="53"/>
                </a:lnTo>
                <a:lnTo>
                  <a:pt x="14" y="55"/>
                </a:lnTo>
                <a:lnTo>
                  <a:pt x="14" y="55"/>
                </a:lnTo>
                <a:lnTo>
                  <a:pt x="14" y="57"/>
                </a:lnTo>
                <a:lnTo>
                  <a:pt x="14" y="57"/>
                </a:lnTo>
                <a:lnTo>
                  <a:pt x="14" y="59"/>
                </a:lnTo>
                <a:lnTo>
                  <a:pt x="14" y="59"/>
                </a:lnTo>
                <a:lnTo>
                  <a:pt x="16" y="59"/>
                </a:lnTo>
                <a:lnTo>
                  <a:pt x="16" y="59"/>
                </a:lnTo>
                <a:lnTo>
                  <a:pt x="16" y="59"/>
                </a:lnTo>
                <a:lnTo>
                  <a:pt x="19" y="66"/>
                </a:lnTo>
                <a:lnTo>
                  <a:pt x="19" y="66"/>
                </a:lnTo>
                <a:lnTo>
                  <a:pt x="21" y="66"/>
                </a:lnTo>
                <a:lnTo>
                  <a:pt x="21" y="66"/>
                </a:lnTo>
                <a:lnTo>
                  <a:pt x="23" y="66"/>
                </a:lnTo>
                <a:lnTo>
                  <a:pt x="23" y="68"/>
                </a:lnTo>
                <a:lnTo>
                  <a:pt x="25" y="70"/>
                </a:lnTo>
                <a:lnTo>
                  <a:pt x="25" y="70"/>
                </a:lnTo>
                <a:lnTo>
                  <a:pt x="27" y="70"/>
                </a:lnTo>
                <a:lnTo>
                  <a:pt x="31" y="70"/>
                </a:lnTo>
                <a:lnTo>
                  <a:pt x="33" y="70"/>
                </a:lnTo>
                <a:lnTo>
                  <a:pt x="33" y="70"/>
                </a:lnTo>
                <a:lnTo>
                  <a:pt x="31" y="72"/>
                </a:lnTo>
                <a:lnTo>
                  <a:pt x="29" y="72"/>
                </a:lnTo>
                <a:lnTo>
                  <a:pt x="29" y="72"/>
                </a:lnTo>
                <a:lnTo>
                  <a:pt x="29" y="74"/>
                </a:lnTo>
                <a:lnTo>
                  <a:pt x="29" y="76"/>
                </a:lnTo>
                <a:lnTo>
                  <a:pt x="29" y="76"/>
                </a:lnTo>
                <a:lnTo>
                  <a:pt x="31" y="78"/>
                </a:lnTo>
                <a:lnTo>
                  <a:pt x="31" y="78"/>
                </a:lnTo>
                <a:lnTo>
                  <a:pt x="31" y="80"/>
                </a:lnTo>
                <a:lnTo>
                  <a:pt x="31" y="80"/>
                </a:lnTo>
                <a:lnTo>
                  <a:pt x="31" y="80"/>
                </a:lnTo>
                <a:lnTo>
                  <a:pt x="29" y="82"/>
                </a:lnTo>
                <a:lnTo>
                  <a:pt x="27" y="82"/>
                </a:lnTo>
                <a:lnTo>
                  <a:pt x="23" y="87"/>
                </a:lnTo>
                <a:lnTo>
                  <a:pt x="23" y="87"/>
                </a:lnTo>
                <a:lnTo>
                  <a:pt x="23" y="91"/>
                </a:lnTo>
                <a:lnTo>
                  <a:pt x="23" y="91"/>
                </a:lnTo>
                <a:lnTo>
                  <a:pt x="23" y="91"/>
                </a:lnTo>
                <a:lnTo>
                  <a:pt x="21" y="91"/>
                </a:lnTo>
                <a:lnTo>
                  <a:pt x="21" y="91"/>
                </a:lnTo>
                <a:lnTo>
                  <a:pt x="21" y="93"/>
                </a:lnTo>
                <a:lnTo>
                  <a:pt x="21" y="93"/>
                </a:lnTo>
                <a:lnTo>
                  <a:pt x="21" y="95"/>
                </a:lnTo>
                <a:lnTo>
                  <a:pt x="23" y="97"/>
                </a:lnTo>
                <a:lnTo>
                  <a:pt x="21" y="97"/>
                </a:lnTo>
                <a:lnTo>
                  <a:pt x="21" y="99"/>
                </a:lnTo>
                <a:lnTo>
                  <a:pt x="19" y="101"/>
                </a:lnTo>
                <a:lnTo>
                  <a:pt x="21" y="101"/>
                </a:lnTo>
                <a:lnTo>
                  <a:pt x="21" y="101"/>
                </a:lnTo>
                <a:lnTo>
                  <a:pt x="23" y="106"/>
                </a:lnTo>
                <a:lnTo>
                  <a:pt x="25" y="108"/>
                </a:lnTo>
                <a:lnTo>
                  <a:pt x="27" y="108"/>
                </a:lnTo>
                <a:lnTo>
                  <a:pt x="27" y="108"/>
                </a:lnTo>
                <a:lnTo>
                  <a:pt x="27" y="108"/>
                </a:lnTo>
                <a:lnTo>
                  <a:pt x="27" y="108"/>
                </a:lnTo>
                <a:lnTo>
                  <a:pt x="27" y="108"/>
                </a:lnTo>
                <a:lnTo>
                  <a:pt x="27" y="110"/>
                </a:lnTo>
                <a:lnTo>
                  <a:pt x="29" y="110"/>
                </a:lnTo>
                <a:lnTo>
                  <a:pt x="29" y="110"/>
                </a:lnTo>
                <a:lnTo>
                  <a:pt x="31" y="114"/>
                </a:lnTo>
                <a:lnTo>
                  <a:pt x="31" y="114"/>
                </a:lnTo>
                <a:lnTo>
                  <a:pt x="29" y="116"/>
                </a:lnTo>
                <a:lnTo>
                  <a:pt x="29" y="116"/>
                </a:lnTo>
                <a:lnTo>
                  <a:pt x="29" y="118"/>
                </a:lnTo>
                <a:lnTo>
                  <a:pt x="31" y="118"/>
                </a:lnTo>
                <a:lnTo>
                  <a:pt x="33" y="118"/>
                </a:lnTo>
                <a:lnTo>
                  <a:pt x="35" y="118"/>
                </a:lnTo>
                <a:lnTo>
                  <a:pt x="38" y="121"/>
                </a:lnTo>
                <a:lnTo>
                  <a:pt x="42" y="123"/>
                </a:lnTo>
                <a:lnTo>
                  <a:pt x="44" y="125"/>
                </a:lnTo>
                <a:lnTo>
                  <a:pt x="46" y="127"/>
                </a:lnTo>
                <a:lnTo>
                  <a:pt x="48" y="127"/>
                </a:lnTo>
                <a:lnTo>
                  <a:pt x="48" y="127"/>
                </a:lnTo>
                <a:lnTo>
                  <a:pt x="50" y="127"/>
                </a:lnTo>
                <a:lnTo>
                  <a:pt x="50" y="129"/>
                </a:lnTo>
                <a:lnTo>
                  <a:pt x="52" y="131"/>
                </a:lnTo>
                <a:lnTo>
                  <a:pt x="52" y="133"/>
                </a:lnTo>
                <a:lnTo>
                  <a:pt x="54" y="135"/>
                </a:lnTo>
                <a:lnTo>
                  <a:pt x="57" y="137"/>
                </a:lnTo>
                <a:lnTo>
                  <a:pt x="54" y="142"/>
                </a:lnTo>
                <a:lnTo>
                  <a:pt x="54" y="144"/>
                </a:lnTo>
                <a:lnTo>
                  <a:pt x="54" y="148"/>
                </a:lnTo>
                <a:lnTo>
                  <a:pt x="54" y="152"/>
                </a:lnTo>
                <a:lnTo>
                  <a:pt x="57" y="152"/>
                </a:lnTo>
                <a:lnTo>
                  <a:pt x="59" y="152"/>
                </a:lnTo>
                <a:lnTo>
                  <a:pt x="59" y="154"/>
                </a:lnTo>
                <a:lnTo>
                  <a:pt x="59" y="156"/>
                </a:lnTo>
                <a:lnTo>
                  <a:pt x="59" y="161"/>
                </a:lnTo>
                <a:lnTo>
                  <a:pt x="61" y="161"/>
                </a:lnTo>
                <a:lnTo>
                  <a:pt x="61" y="161"/>
                </a:lnTo>
                <a:lnTo>
                  <a:pt x="63" y="163"/>
                </a:lnTo>
                <a:lnTo>
                  <a:pt x="63" y="163"/>
                </a:lnTo>
                <a:lnTo>
                  <a:pt x="63" y="163"/>
                </a:lnTo>
                <a:lnTo>
                  <a:pt x="65" y="163"/>
                </a:lnTo>
                <a:lnTo>
                  <a:pt x="65" y="165"/>
                </a:lnTo>
                <a:lnTo>
                  <a:pt x="65" y="165"/>
                </a:lnTo>
                <a:lnTo>
                  <a:pt x="65" y="165"/>
                </a:lnTo>
                <a:lnTo>
                  <a:pt x="65" y="167"/>
                </a:lnTo>
                <a:lnTo>
                  <a:pt x="65" y="167"/>
                </a:lnTo>
                <a:lnTo>
                  <a:pt x="67" y="167"/>
                </a:lnTo>
                <a:lnTo>
                  <a:pt x="67" y="169"/>
                </a:lnTo>
                <a:lnTo>
                  <a:pt x="69" y="169"/>
                </a:lnTo>
                <a:lnTo>
                  <a:pt x="69" y="167"/>
                </a:lnTo>
                <a:lnTo>
                  <a:pt x="71" y="167"/>
                </a:lnTo>
                <a:lnTo>
                  <a:pt x="73" y="167"/>
                </a:lnTo>
                <a:lnTo>
                  <a:pt x="73" y="165"/>
                </a:lnTo>
                <a:lnTo>
                  <a:pt x="73" y="165"/>
                </a:lnTo>
                <a:lnTo>
                  <a:pt x="73" y="163"/>
                </a:lnTo>
                <a:lnTo>
                  <a:pt x="73" y="161"/>
                </a:lnTo>
                <a:lnTo>
                  <a:pt x="76" y="161"/>
                </a:lnTo>
                <a:lnTo>
                  <a:pt x="76" y="159"/>
                </a:lnTo>
                <a:lnTo>
                  <a:pt x="76" y="159"/>
                </a:lnTo>
                <a:lnTo>
                  <a:pt x="78" y="161"/>
                </a:lnTo>
                <a:lnTo>
                  <a:pt x="78" y="161"/>
                </a:lnTo>
                <a:lnTo>
                  <a:pt x="78" y="161"/>
                </a:lnTo>
                <a:lnTo>
                  <a:pt x="76" y="161"/>
                </a:lnTo>
                <a:lnTo>
                  <a:pt x="76" y="161"/>
                </a:lnTo>
                <a:lnTo>
                  <a:pt x="76" y="161"/>
                </a:lnTo>
                <a:lnTo>
                  <a:pt x="76" y="163"/>
                </a:lnTo>
                <a:lnTo>
                  <a:pt x="76" y="163"/>
                </a:lnTo>
                <a:lnTo>
                  <a:pt x="82" y="165"/>
                </a:lnTo>
                <a:lnTo>
                  <a:pt x="82" y="167"/>
                </a:lnTo>
                <a:lnTo>
                  <a:pt x="90" y="165"/>
                </a:lnTo>
                <a:lnTo>
                  <a:pt x="90" y="165"/>
                </a:lnTo>
                <a:lnTo>
                  <a:pt x="92" y="167"/>
                </a:lnTo>
                <a:lnTo>
                  <a:pt x="92" y="169"/>
                </a:lnTo>
                <a:lnTo>
                  <a:pt x="92" y="169"/>
                </a:lnTo>
                <a:lnTo>
                  <a:pt x="97" y="173"/>
                </a:lnTo>
                <a:lnTo>
                  <a:pt x="99" y="175"/>
                </a:lnTo>
                <a:lnTo>
                  <a:pt x="99" y="178"/>
                </a:lnTo>
                <a:lnTo>
                  <a:pt x="101" y="180"/>
                </a:lnTo>
                <a:lnTo>
                  <a:pt x="99" y="182"/>
                </a:lnTo>
                <a:lnTo>
                  <a:pt x="101" y="182"/>
                </a:lnTo>
                <a:lnTo>
                  <a:pt x="101" y="182"/>
                </a:lnTo>
                <a:lnTo>
                  <a:pt x="103" y="184"/>
                </a:lnTo>
                <a:lnTo>
                  <a:pt x="103" y="184"/>
                </a:lnTo>
                <a:lnTo>
                  <a:pt x="103" y="186"/>
                </a:lnTo>
                <a:lnTo>
                  <a:pt x="103" y="186"/>
                </a:lnTo>
                <a:lnTo>
                  <a:pt x="105" y="188"/>
                </a:lnTo>
                <a:lnTo>
                  <a:pt x="105" y="188"/>
                </a:lnTo>
                <a:lnTo>
                  <a:pt x="107" y="192"/>
                </a:lnTo>
                <a:lnTo>
                  <a:pt x="107" y="194"/>
                </a:lnTo>
                <a:lnTo>
                  <a:pt x="109" y="197"/>
                </a:lnTo>
                <a:lnTo>
                  <a:pt x="109" y="199"/>
                </a:lnTo>
                <a:lnTo>
                  <a:pt x="114" y="203"/>
                </a:lnTo>
                <a:lnTo>
                  <a:pt x="114" y="203"/>
                </a:lnTo>
                <a:lnTo>
                  <a:pt x="116" y="203"/>
                </a:lnTo>
                <a:lnTo>
                  <a:pt x="118" y="203"/>
                </a:lnTo>
                <a:lnTo>
                  <a:pt x="120" y="203"/>
                </a:lnTo>
                <a:lnTo>
                  <a:pt x="124" y="205"/>
                </a:lnTo>
                <a:lnTo>
                  <a:pt x="128" y="207"/>
                </a:lnTo>
                <a:lnTo>
                  <a:pt x="130" y="209"/>
                </a:lnTo>
                <a:lnTo>
                  <a:pt x="130" y="211"/>
                </a:lnTo>
                <a:lnTo>
                  <a:pt x="130" y="211"/>
                </a:lnTo>
                <a:lnTo>
                  <a:pt x="135" y="216"/>
                </a:lnTo>
                <a:lnTo>
                  <a:pt x="141" y="218"/>
                </a:lnTo>
                <a:lnTo>
                  <a:pt x="143" y="218"/>
                </a:lnTo>
                <a:lnTo>
                  <a:pt x="143" y="220"/>
                </a:lnTo>
                <a:lnTo>
                  <a:pt x="145" y="222"/>
                </a:lnTo>
                <a:lnTo>
                  <a:pt x="147" y="222"/>
                </a:lnTo>
                <a:lnTo>
                  <a:pt x="152" y="222"/>
                </a:lnTo>
                <a:lnTo>
                  <a:pt x="154" y="222"/>
                </a:lnTo>
                <a:lnTo>
                  <a:pt x="158" y="224"/>
                </a:lnTo>
                <a:lnTo>
                  <a:pt x="160" y="226"/>
                </a:lnTo>
                <a:lnTo>
                  <a:pt x="162" y="226"/>
                </a:lnTo>
                <a:lnTo>
                  <a:pt x="164" y="224"/>
                </a:lnTo>
                <a:lnTo>
                  <a:pt x="168" y="222"/>
                </a:lnTo>
                <a:lnTo>
                  <a:pt x="171" y="220"/>
                </a:lnTo>
                <a:lnTo>
                  <a:pt x="173" y="222"/>
                </a:lnTo>
                <a:lnTo>
                  <a:pt x="175" y="220"/>
                </a:lnTo>
                <a:lnTo>
                  <a:pt x="175" y="218"/>
                </a:lnTo>
                <a:lnTo>
                  <a:pt x="177" y="218"/>
                </a:lnTo>
                <a:lnTo>
                  <a:pt x="181" y="218"/>
                </a:lnTo>
                <a:lnTo>
                  <a:pt x="183" y="216"/>
                </a:lnTo>
                <a:lnTo>
                  <a:pt x="185" y="213"/>
                </a:lnTo>
                <a:lnTo>
                  <a:pt x="187" y="213"/>
                </a:lnTo>
                <a:lnTo>
                  <a:pt x="192" y="216"/>
                </a:lnTo>
                <a:lnTo>
                  <a:pt x="194" y="216"/>
                </a:lnTo>
                <a:lnTo>
                  <a:pt x="196" y="218"/>
                </a:lnTo>
                <a:lnTo>
                  <a:pt x="196" y="220"/>
                </a:lnTo>
                <a:lnTo>
                  <a:pt x="198" y="220"/>
                </a:lnTo>
                <a:lnTo>
                  <a:pt x="198" y="222"/>
                </a:lnTo>
                <a:lnTo>
                  <a:pt x="198" y="228"/>
                </a:lnTo>
                <a:lnTo>
                  <a:pt x="200" y="230"/>
                </a:lnTo>
                <a:lnTo>
                  <a:pt x="200" y="233"/>
                </a:lnTo>
                <a:lnTo>
                  <a:pt x="200" y="235"/>
                </a:lnTo>
                <a:lnTo>
                  <a:pt x="202" y="237"/>
                </a:lnTo>
                <a:lnTo>
                  <a:pt x="209" y="239"/>
                </a:lnTo>
                <a:lnTo>
                  <a:pt x="209" y="239"/>
                </a:lnTo>
                <a:lnTo>
                  <a:pt x="211" y="239"/>
                </a:lnTo>
                <a:lnTo>
                  <a:pt x="213" y="239"/>
                </a:lnTo>
                <a:lnTo>
                  <a:pt x="215" y="241"/>
                </a:lnTo>
                <a:lnTo>
                  <a:pt x="217" y="241"/>
                </a:lnTo>
                <a:lnTo>
                  <a:pt x="219" y="241"/>
                </a:lnTo>
                <a:lnTo>
                  <a:pt x="223" y="241"/>
                </a:lnTo>
                <a:lnTo>
                  <a:pt x="228" y="243"/>
                </a:lnTo>
                <a:lnTo>
                  <a:pt x="230" y="243"/>
                </a:lnTo>
                <a:lnTo>
                  <a:pt x="234" y="243"/>
                </a:lnTo>
                <a:lnTo>
                  <a:pt x="236" y="243"/>
                </a:lnTo>
                <a:lnTo>
                  <a:pt x="240" y="243"/>
                </a:lnTo>
                <a:lnTo>
                  <a:pt x="240" y="243"/>
                </a:lnTo>
                <a:lnTo>
                  <a:pt x="242" y="243"/>
                </a:lnTo>
                <a:lnTo>
                  <a:pt x="249" y="245"/>
                </a:lnTo>
                <a:lnTo>
                  <a:pt x="251" y="243"/>
                </a:lnTo>
                <a:lnTo>
                  <a:pt x="251" y="243"/>
                </a:lnTo>
                <a:lnTo>
                  <a:pt x="251" y="245"/>
                </a:lnTo>
                <a:lnTo>
                  <a:pt x="253" y="245"/>
                </a:lnTo>
                <a:lnTo>
                  <a:pt x="259" y="247"/>
                </a:lnTo>
                <a:lnTo>
                  <a:pt x="261" y="247"/>
                </a:lnTo>
                <a:lnTo>
                  <a:pt x="263" y="247"/>
                </a:lnTo>
                <a:lnTo>
                  <a:pt x="266" y="247"/>
                </a:lnTo>
                <a:lnTo>
                  <a:pt x="266" y="247"/>
                </a:lnTo>
                <a:lnTo>
                  <a:pt x="266" y="247"/>
                </a:lnTo>
                <a:lnTo>
                  <a:pt x="268" y="245"/>
                </a:lnTo>
                <a:lnTo>
                  <a:pt x="268" y="241"/>
                </a:lnTo>
                <a:lnTo>
                  <a:pt x="268" y="239"/>
                </a:lnTo>
                <a:lnTo>
                  <a:pt x="268" y="237"/>
                </a:lnTo>
                <a:lnTo>
                  <a:pt x="268" y="237"/>
                </a:lnTo>
                <a:lnTo>
                  <a:pt x="268" y="237"/>
                </a:lnTo>
                <a:lnTo>
                  <a:pt x="270" y="237"/>
                </a:lnTo>
                <a:lnTo>
                  <a:pt x="270" y="235"/>
                </a:lnTo>
                <a:lnTo>
                  <a:pt x="270" y="230"/>
                </a:lnTo>
                <a:lnTo>
                  <a:pt x="270" y="230"/>
                </a:lnTo>
                <a:lnTo>
                  <a:pt x="270" y="230"/>
                </a:lnTo>
                <a:lnTo>
                  <a:pt x="274" y="228"/>
                </a:lnTo>
                <a:lnTo>
                  <a:pt x="274" y="228"/>
                </a:lnTo>
                <a:lnTo>
                  <a:pt x="276" y="228"/>
                </a:lnTo>
                <a:lnTo>
                  <a:pt x="276" y="228"/>
                </a:lnTo>
                <a:lnTo>
                  <a:pt x="276" y="226"/>
                </a:lnTo>
                <a:lnTo>
                  <a:pt x="278" y="226"/>
                </a:lnTo>
                <a:lnTo>
                  <a:pt x="278" y="224"/>
                </a:lnTo>
                <a:lnTo>
                  <a:pt x="280" y="224"/>
                </a:lnTo>
                <a:lnTo>
                  <a:pt x="282" y="224"/>
                </a:lnTo>
                <a:lnTo>
                  <a:pt x="285" y="224"/>
                </a:lnTo>
                <a:lnTo>
                  <a:pt x="285" y="224"/>
                </a:lnTo>
                <a:lnTo>
                  <a:pt x="289" y="224"/>
                </a:lnTo>
                <a:lnTo>
                  <a:pt x="291" y="224"/>
                </a:lnTo>
                <a:lnTo>
                  <a:pt x="291" y="222"/>
                </a:lnTo>
                <a:lnTo>
                  <a:pt x="291" y="220"/>
                </a:lnTo>
                <a:lnTo>
                  <a:pt x="291" y="220"/>
                </a:lnTo>
                <a:lnTo>
                  <a:pt x="291" y="220"/>
                </a:lnTo>
                <a:lnTo>
                  <a:pt x="291" y="218"/>
                </a:lnTo>
                <a:lnTo>
                  <a:pt x="291" y="216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43" name="Freeform 544"/>
          <p:cNvSpPr>
            <a:spLocks/>
          </p:cNvSpPr>
          <p:nvPr/>
        </p:nvSpPr>
        <p:spPr bwMode="auto">
          <a:xfrm>
            <a:off x="5324474" y="3408363"/>
            <a:ext cx="234950" cy="225425"/>
          </a:xfrm>
          <a:custGeom>
            <a:avLst/>
            <a:gdLst>
              <a:gd name="T0" fmla="*/ 146 w 148"/>
              <a:gd name="T1" fmla="*/ 123 h 142"/>
              <a:gd name="T2" fmla="*/ 144 w 148"/>
              <a:gd name="T3" fmla="*/ 121 h 142"/>
              <a:gd name="T4" fmla="*/ 142 w 148"/>
              <a:gd name="T5" fmla="*/ 119 h 142"/>
              <a:gd name="T6" fmla="*/ 140 w 148"/>
              <a:gd name="T7" fmla="*/ 110 h 142"/>
              <a:gd name="T8" fmla="*/ 135 w 148"/>
              <a:gd name="T9" fmla="*/ 102 h 142"/>
              <a:gd name="T10" fmla="*/ 133 w 148"/>
              <a:gd name="T11" fmla="*/ 91 h 142"/>
              <a:gd name="T12" fmla="*/ 129 w 148"/>
              <a:gd name="T13" fmla="*/ 85 h 142"/>
              <a:gd name="T14" fmla="*/ 123 w 148"/>
              <a:gd name="T15" fmla="*/ 81 h 142"/>
              <a:gd name="T16" fmla="*/ 112 w 148"/>
              <a:gd name="T17" fmla="*/ 76 h 142"/>
              <a:gd name="T18" fmla="*/ 112 w 148"/>
              <a:gd name="T19" fmla="*/ 72 h 142"/>
              <a:gd name="T20" fmla="*/ 108 w 148"/>
              <a:gd name="T21" fmla="*/ 68 h 142"/>
              <a:gd name="T22" fmla="*/ 108 w 148"/>
              <a:gd name="T23" fmla="*/ 66 h 142"/>
              <a:gd name="T24" fmla="*/ 102 w 148"/>
              <a:gd name="T25" fmla="*/ 59 h 142"/>
              <a:gd name="T26" fmla="*/ 102 w 148"/>
              <a:gd name="T27" fmla="*/ 55 h 142"/>
              <a:gd name="T28" fmla="*/ 102 w 148"/>
              <a:gd name="T29" fmla="*/ 51 h 142"/>
              <a:gd name="T30" fmla="*/ 104 w 148"/>
              <a:gd name="T31" fmla="*/ 49 h 142"/>
              <a:gd name="T32" fmla="*/ 108 w 148"/>
              <a:gd name="T33" fmla="*/ 40 h 142"/>
              <a:gd name="T34" fmla="*/ 112 w 148"/>
              <a:gd name="T35" fmla="*/ 38 h 142"/>
              <a:gd name="T36" fmla="*/ 110 w 148"/>
              <a:gd name="T37" fmla="*/ 34 h 142"/>
              <a:gd name="T38" fmla="*/ 112 w 148"/>
              <a:gd name="T39" fmla="*/ 30 h 142"/>
              <a:gd name="T40" fmla="*/ 108 w 148"/>
              <a:gd name="T41" fmla="*/ 28 h 142"/>
              <a:gd name="T42" fmla="*/ 104 w 148"/>
              <a:gd name="T43" fmla="*/ 24 h 142"/>
              <a:gd name="T44" fmla="*/ 100 w 148"/>
              <a:gd name="T45" fmla="*/ 24 h 142"/>
              <a:gd name="T46" fmla="*/ 95 w 148"/>
              <a:gd name="T47" fmla="*/ 17 h 142"/>
              <a:gd name="T48" fmla="*/ 95 w 148"/>
              <a:gd name="T49" fmla="*/ 13 h 142"/>
              <a:gd name="T50" fmla="*/ 93 w 148"/>
              <a:gd name="T51" fmla="*/ 11 h 142"/>
              <a:gd name="T52" fmla="*/ 91 w 148"/>
              <a:gd name="T53" fmla="*/ 5 h 142"/>
              <a:gd name="T54" fmla="*/ 87 w 148"/>
              <a:gd name="T55" fmla="*/ 5 h 142"/>
              <a:gd name="T56" fmla="*/ 83 w 148"/>
              <a:gd name="T57" fmla="*/ 7 h 142"/>
              <a:gd name="T58" fmla="*/ 83 w 148"/>
              <a:gd name="T59" fmla="*/ 2 h 142"/>
              <a:gd name="T60" fmla="*/ 81 w 148"/>
              <a:gd name="T61" fmla="*/ 0 h 142"/>
              <a:gd name="T62" fmla="*/ 74 w 148"/>
              <a:gd name="T63" fmla="*/ 2 h 142"/>
              <a:gd name="T64" fmla="*/ 68 w 148"/>
              <a:gd name="T65" fmla="*/ 0 h 142"/>
              <a:gd name="T66" fmla="*/ 62 w 148"/>
              <a:gd name="T67" fmla="*/ 0 h 142"/>
              <a:gd name="T68" fmla="*/ 55 w 148"/>
              <a:gd name="T69" fmla="*/ 5 h 142"/>
              <a:gd name="T70" fmla="*/ 53 w 148"/>
              <a:gd name="T71" fmla="*/ 7 h 142"/>
              <a:gd name="T72" fmla="*/ 43 w 148"/>
              <a:gd name="T73" fmla="*/ 15 h 142"/>
              <a:gd name="T74" fmla="*/ 38 w 148"/>
              <a:gd name="T75" fmla="*/ 19 h 142"/>
              <a:gd name="T76" fmla="*/ 38 w 148"/>
              <a:gd name="T77" fmla="*/ 28 h 142"/>
              <a:gd name="T78" fmla="*/ 36 w 148"/>
              <a:gd name="T79" fmla="*/ 34 h 142"/>
              <a:gd name="T80" fmla="*/ 36 w 148"/>
              <a:gd name="T81" fmla="*/ 45 h 142"/>
              <a:gd name="T82" fmla="*/ 28 w 148"/>
              <a:gd name="T83" fmla="*/ 53 h 142"/>
              <a:gd name="T84" fmla="*/ 11 w 148"/>
              <a:gd name="T85" fmla="*/ 62 h 142"/>
              <a:gd name="T86" fmla="*/ 0 w 148"/>
              <a:gd name="T87" fmla="*/ 72 h 142"/>
              <a:gd name="T88" fmla="*/ 2 w 148"/>
              <a:gd name="T89" fmla="*/ 85 h 142"/>
              <a:gd name="T90" fmla="*/ 7 w 148"/>
              <a:gd name="T91" fmla="*/ 89 h 142"/>
              <a:gd name="T92" fmla="*/ 19 w 148"/>
              <a:gd name="T93" fmla="*/ 93 h 142"/>
              <a:gd name="T94" fmla="*/ 34 w 148"/>
              <a:gd name="T95" fmla="*/ 100 h 142"/>
              <a:gd name="T96" fmla="*/ 49 w 148"/>
              <a:gd name="T97" fmla="*/ 108 h 142"/>
              <a:gd name="T98" fmla="*/ 66 w 148"/>
              <a:gd name="T99" fmla="*/ 121 h 142"/>
              <a:gd name="T100" fmla="*/ 85 w 148"/>
              <a:gd name="T101" fmla="*/ 136 h 142"/>
              <a:gd name="T102" fmla="*/ 102 w 148"/>
              <a:gd name="T103" fmla="*/ 140 h 142"/>
              <a:gd name="T104" fmla="*/ 121 w 148"/>
              <a:gd name="T105" fmla="*/ 138 h 142"/>
              <a:gd name="T106" fmla="*/ 125 w 148"/>
              <a:gd name="T107" fmla="*/ 129 h 142"/>
              <a:gd name="T108" fmla="*/ 129 w 148"/>
              <a:gd name="T109" fmla="*/ 125 h 142"/>
              <a:gd name="T110" fmla="*/ 135 w 148"/>
              <a:gd name="T111" fmla="*/ 125 h 142"/>
              <a:gd name="T112" fmla="*/ 142 w 148"/>
              <a:gd name="T113" fmla="*/ 125 h 142"/>
              <a:gd name="T114" fmla="*/ 148 w 148"/>
              <a:gd name="T115" fmla="*/ 127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48" h="142">
                <a:moveTo>
                  <a:pt x="148" y="125"/>
                </a:moveTo>
                <a:lnTo>
                  <a:pt x="146" y="125"/>
                </a:lnTo>
                <a:lnTo>
                  <a:pt x="146" y="125"/>
                </a:lnTo>
                <a:lnTo>
                  <a:pt x="146" y="123"/>
                </a:lnTo>
                <a:lnTo>
                  <a:pt x="146" y="123"/>
                </a:lnTo>
                <a:lnTo>
                  <a:pt x="146" y="123"/>
                </a:lnTo>
                <a:lnTo>
                  <a:pt x="146" y="121"/>
                </a:lnTo>
                <a:lnTo>
                  <a:pt x="144" y="121"/>
                </a:lnTo>
                <a:lnTo>
                  <a:pt x="144" y="121"/>
                </a:lnTo>
                <a:lnTo>
                  <a:pt x="144" y="121"/>
                </a:lnTo>
                <a:lnTo>
                  <a:pt x="142" y="119"/>
                </a:lnTo>
                <a:lnTo>
                  <a:pt x="142" y="119"/>
                </a:lnTo>
                <a:lnTo>
                  <a:pt x="140" y="119"/>
                </a:lnTo>
                <a:lnTo>
                  <a:pt x="140" y="114"/>
                </a:lnTo>
                <a:lnTo>
                  <a:pt x="140" y="112"/>
                </a:lnTo>
                <a:lnTo>
                  <a:pt x="140" y="110"/>
                </a:lnTo>
                <a:lnTo>
                  <a:pt x="138" y="110"/>
                </a:lnTo>
                <a:lnTo>
                  <a:pt x="135" y="110"/>
                </a:lnTo>
                <a:lnTo>
                  <a:pt x="135" y="106"/>
                </a:lnTo>
                <a:lnTo>
                  <a:pt x="135" y="102"/>
                </a:lnTo>
                <a:lnTo>
                  <a:pt x="135" y="100"/>
                </a:lnTo>
                <a:lnTo>
                  <a:pt x="138" y="95"/>
                </a:lnTo>
                <a:lnTo>
                  <a:pt x="135" y="93"/>
                </a:lnTo>
                <a:lnTo>
                  <a:pt x="133" y="91"/>
                </a:lnTo>
                <a:lnTo>
                  <a:pt x="133" y="89"/>
                </a:lnTo>
                <a:lnTo>
                  <a:pt x="131" y="87"/>
                </a:lnTo>
                <a:lnTo>
                  <a:pt x="131" y="85"/>
                </a:lnTo>
                <a:lnTo>
                  <a:pt x="129" y="85"/>
                </a:lnTo>
                <a:lnTo>
                  <a:pt x="129" y="85"/>
                </a:lnTo>
                <a:lnTo>
                  <a:pt x="127" y="85"/>
                </a:lnTo>
                <a:lnTo>
                  <a:pt x="125" y="83"/>
                </a:lnTo>
                <a:lnTo>
                  <a:pt x="123" y="81"/>
                </a:lnTo>
                <a:lnTo>
                  <a:pt x="119" y="79"/>
                </a:lnTo>
                <a:lnTo>
                  <a:pt x="116" y="76"/>
                </a:lnTo>
                <a:lnTo>
                  <a:pt x="114" y="76"/>
                </a:lnTo>
                <a:lnTo>
                  <a:pt x="112" y="76"/>
                </a:lnTo>
                <a:lnTo>
                  <a:pt x="110" y="76"/>
                </a:lnTo>
                <a:lnTo>
                  <a:pt x="110" y="74"/>
                </a:lnTo>
                <a:lnTo>
                  <a:pt x="110" y="74"/>
                </a:lnTo>
                <a:lnTo>
                  <a:pt x="112" y="72"/>
                </a:lnTo>
                <a:lnTo>
                  <a:pt x="112" y="72"/>
                </a:lnTo>
                <a:lnTo>
                  <a:pt x="110" y="68"/>
                </a:lnTo>
                <a:lnTo>
                  <a:pt x="110" y="68"/>
                </a:lnTo>
                <a:lnTo>
                  <a:pt x="108" y="68"/>
                </a:lnTo>
                <a:lnTo>
                  <a:pt x="108" y="66"/>
                </a:lnTo>
                <a:lnTo>
                  <a:pt x="108" y="66"/>
                </a:lnTo>
                <a:lnTo>
                  <a:pt x="108" y="66"/>
                </a:lnTo>
                <a:lnTo>
                  <a:pt x="108" y="66"/>
                </a:lnTo>
                <a:lnTo>
                  <a:pt x="108" y="66"/>
                </a:lnTo>
                <a:lnTo>
                  <a:pt x="106" y="66"/>
                </a:lnTo>
                <a:lnTo>
                  <a:pt x="104" y="64"/>
                </a:lnTo>
                <a:lnTo>
                  <a:pt x="102" y="59"/>
                </a:lnTo>
                <a:lnTo>
                  <a:pt x="102" y="59"/>
                </a:lnTo>
                <a:lnTo>
                  <a:pt x="100" y="59"/>
                </a:lnTo>
                <a:lnTo>
                  <a:pt x="102" y="57"/>
                </a:lnTo>
                <a:lnTo>
                  <a:pt x="102" y="55"/>
                </a:lnTo>
                <a:lnTo>
                  <a:pt x="104" y="55"/>
                </a:lnTo>
                <a:lnTo>
                  <a:pt x="102" y="53"/>
                </a:lnTo>
                <a:lnTo>
                  <a:pt x="102" y="51"/>
                </a:lnTo>
                <a:lnTo>
                  <a:pt x="102" y="51"/>
                </a:lnTo>
                <a:lnTo>
                  <a:pt x="102" y="49"/>
                </a:lnTo>
                <a:lnTo>
                  <a:pt x="102" y="49"/>
                </a:lnTo>
                <a:lnTo>
                  <a:pt x="104" y="49"/>
                </a:lnTo>
                <a:lnTo>
                  <a:pt x="104" y="49"/>
                </a:lnTo>
                <a:lnTo>
                  <a:pt x="104" y="49"/>
                </a:lnTo>
                <a:lnTo>
                  <a:pt x="104" y="45"/>
                </a:lnTo>
                <a:lnTo>
                  <a:pt x="104" y="45"/>
                </a:lnTo>
                <a:lnTo>
                  <a:pt x="108" y="40"/>
                </a:lnTo>
                <a:lnTo>
                  <a:pt x="110" y="40"/>
                </a:lnTo>
                <a:lnTo>
                  <a:pt x="112" y="38"/>
                </a:lnTo>
                <a:lnTo>
                  <a:pt x="112" y="38"/>
                </a:lnTo>
                <a:lnTo>
                  <a:pt x="112" y="38"/>
                </a:lnTo>
                <a:lnTo>
                  <a:pt x="112" y="36"/>
                </a:lnTo>
                <a:lnTo>
                  <a:pt x="112" y="36"/>
                </a:lnTo>
                <a:lnTo>
                  <a:pt x="110" y="34"/>
                </a:lnTo>
                <a:lnTo>
                  <a:pt x="110" y="34"/>
                </a:lnTo>
                <a:lnTo>
                  <a:pt x="110" y="32"/>
                </a:lnTo>
                <a:lnTo>
                  <a:pt x="110" y="30"/>
                </a:lnTo>
                <a:lnTo>
                  <a:pt x="110" y="30"/>
                </a:lnTo>
                <a:lnTo>
                  <a:pt x="112" y="30"/>
                </a:lnTo>
                <a:lnTo>
                  <a:pt x="114" y="28"/>
                </a:lnTo>
                <a:lnTo>
                  <a:pt x="114" y="28"/>
                </a:lnTo>
                <a:lnTo>
                  <a:pt x="112" y="28"/>
                </a:lnTo>
                <a:lnTo>
                  <a:pt x="108" y="28"/>
                </a:lnTo>
                <a:lnTo>
                  <a:pt x="106" y="28"/>
                </a:lnTo>
                <a:lnTo>
                  <a:pt x="106" y="28"/>
                </a:lnTo>
                <a:lnTo>
                  <a:pt x="104" y="26"/>
                </a:lnTo>
                <a:lnTo>
                  <a:pt x="104" y="24"/>
                </a:lnTo>
                <a:lnTo>
                  <a:pt x="102" y="24"/>
                </a:lnTo>
                <a:lnTo>
                  <a:pt x="102" y="24"/>
                </a:lnTo>
                <a:lnTo>
                  <a:pt x="100" y="24"/>
                </a:lnTo>
                <a:lnTo>
                  <a:pt x="100" y="24"/>
                </a:lnTo>
                <a:lnTo>
                  <a:pt x="97" y="17"/>
                </a:lnTo>
                <a:lnTo>
                  <a:pt x="97" y="17"/>
                </a:lnTo>
                <a:lnTo>
                  <a:pt x="97" y="17"/>
                </a:lnTo>
                <a:lnTo>
                  <a:pt x="95" y="17"/>
                </a:lnTo>
                <a:lnTo>
                  <a:pt x="95" y="17"/>
                </a:lnTo>
                <a:lnTo>
                  <a:pt x="95" y="15"/>
                </a:lnTo>
                <a:lnTo>
                  <a:pt x="95" y="15"/>
                </a:lnTo>
                <a:lnTo>
                  <a:pt x="95" y="13"/>
                </a:lnTo>
                <a:lnTo>
                  <a:pt x="95" y="13"/>
                </a:lnTo>
                <a:lnTo>
                  <a:pt x="95" y="11"/>
                </a:lnTo>
                <a:lnTo>
                  <a:pt x="93" y="11"/>
                </a:lnTo>
                <a:lnTo>
                  <a:pt x="93" y="11"/>
                </a:lnTo>
                <a:lnTo>
                  <a:pt x="93" y="11"/>
                </a:lnTo>
                <a:lnTo>
                  <a:pt x="91" y="5"/>
                </a:lnTo>
                <a:lnTo>
                  <a:pt x="91" y="5"/>
                </a:lnTo>
                <a:lnTo>
                  <a:pt x="91" y="5"/>
                </a:lnTo>
                <a:lnTo>
                  <a:pt x="91" y="5"/>
                </a:lnTo>
                <a:lnTo>
                  <a:pt x="89" y="5"/>
                </a:lnTo>
                <a:lnTo>
                  <a:pt x="89" y="5"/>
                </a:lnTo>
                <a:lnTo>
                  <a:pt x="87" y="5"/>
                </a:lnTo>
                <a:lnTo>
                  <a:pt x="87" y="5"/>
                </a:lnTo>
                <a:lnTo>
                  <a:pt x="85" y="5"/>
                </a:lnTo>
                <a:lnTo>
                  <a:pt x="85" y="7"/>
                </a:lnTo>
                <a:lnTo>
                  <a:pt x="83" y="7"/>
                </a:lnTo>
                <a:lnTo>
                  <a:pt x="83" y="7"/>
                </a:lnTo>
                <a:lnTo>
                  <a:pt x="83" y="7"/>
                </a:lnTo>
                <a:lnTo>
                  <a:pt x="83" y="7"/>
                </a:lnTo>
                <a:lnTo>
                  <a:pt x="83" y="2"/>
                </a:lnTo>
                <a:lnTo>
                  <a:pt x="83" y="2"/>
                </a:lnTo>
                <a:lnTo>
                  <a:pt x="83" y="2"/>
                </a:lnTo>
                <a:lnTo>
                  <a:pt x="81" y="0"/>
                </a:lnTo>
                <a:lnTo>
                  <a:pt x="81" y="0"/>
                </a:lnTo>
                <a:lnTo>
                  <a:pt x="78" y="0"/>
                </a:lnTo>
                <a:lnTo>
                  <a:pt x="78" y="2"/>
                </a:lnTo>
                <a:lnTo>
                  <a:pt x="76" y="2"/>
                </a:lnTo>
                <a:lnTo>
                  <a:pt x="74" y="2"/>
                </a:lnTo>
                <a:lnTo>
                  <a:pt x="72" y="2"/>
                </a:lnTo>
                <a:lnTo>
                  <a:pt x="72" y="2"/>
                </a:lnTo>
                <a:lnTo>
                  <a:pt x="68" y="0"/>
                </a:lnTo>
                <a:lnTo>
                  <a:pt x="68" y="0"/>
                </a:lnTo>
                <a:lnTo>
                  <a:pt x="66" y="0"/>
                </a:lnTo>
                <a:lnTo>
                  <a:pt x="66" y="0"/>
                </a:lnTo>
                <a:lnTo>
                  <a:pt x="64" y="0"/>
                </a:lnTo>
                <a:lnTo>
                  <a:pt x="62" y="0"/>
                </a:lnTo>
                <a:lnTo>
                  <a:pt x="62" y="0"/>
                </a:lnTo>
                <a:lnTo>
                  <a:pt x="59" y="0"/>
                </a:lnTo>
                <a:lnTo>
                  <a:pt x="59" y="2"/>
                </a:lnTo>
                <a:lnTo>
                  <a:pt x="55" y="5"/>
                </a:lnTo>
                <a:lnTo>
                  <a:pt x="55" y="5"/>
                </a:lnTo>
                <a:lnTo>
                  <a:pt x="55" y="5"/>
                </a:lnTo>
                <a:lnTo>
                  <a:pt x="53" y="5"/>
                </a:lnTo>
                <a:lnTo>
                  <a:pt x="53" y="7"/>
                </a:lnTo>
                <a:lnTo>
                  <a:pt x="51" y="9"/>
                </a:lnTo>
                <a:lnTo>
                  <a:pt x="49" y="11"/>
                </a:lnTo>
                <a:lnTo>
                  <a:pt x="45" y="13"/>
                </a:lnTo>
                <a:lnTo>
                  <a:pt x="43" y="15"/>
                </a:lnTo>
                <a:lnTo>
                  <a:pt x="40" y="15"/>
                </a:lnTo>
                <a:lnTo>
                  <a:pt x="38" y="15"/>
                </a:lnTo>
                <a:lnTo>
                  <a:pt x="38" y="17"/>
                </a:lnTo>
                <a:lnTo>
                  <a:pt x="38" y="19"/>
                </a:lnTo>
                <a:lnTo>
                  <a:pt x="38" y="21"/>
                </a:lnTo>
                <a:lnTo>
                  <a:pt x="36" y="24"/>
                </a:lnTo>
                <a:lnTo>
                  <a:pt x="38" y="26"/>
                </a:lnTo>
                <a:lnTo>
                  <a:pt x="38" y="28"/>
                </a:lnTo>
                <a:lnTo>
                  <a:pt x="38" y="28"/>
                </a:lnTo>
                <a:lnTo>
                  <a:pt x="38" y="30"/>
                </a:lnTo>
                <a:lnTo>
                  <a:pt x="38" y="32"/>
                </a:lnTo>
                <a:lnTo>
                  <a:pt x="36" y="34"/>
                </a:lnTo>
                <a:lnTo>
                  <a:pt x="36" y="36"/>
                </a:lnTo>
                <a:lnTo>
                  <a:pt x="36" y="40"/>
                </a:lnTo>
                <a:lnTo>
                  <a:pt x="36" y="45"/>
                </a:lnTo>
                <a:lnTo>
                  <a:pt x="36" y="45"/>
                </a:lnTo>
                <a:lnTo>
                  <a:pt x="34" y="49"/>
                </a:lnTo>
                <a:lnTo>
                  <a:pt x="34" y="51"/>
                </a:lnTo>
                <a:lnTo>
                  <a:pt x="32" y="51"/>
                </a:lnTo>
                <a:lnTo>
                  <a:pt x="28" y="53"/>
                </a:lnTo>
                <a:lnTo>
                  <a:pt x="26" y="55"/>
                </a:lnTo>
                <a:lnTo>
                  <a:pt x="19" y="57"/>
                </a:lnTo>
                <a:lnTo>
                  <a:pt x="15" y="59"/>
                </a:lnTo>
                <a:lnTo>
                  <a:pt x="11" y="62"/>
                </a:lnTo>
                <a:lnTo>
                  <a:pt x="7" y="66"/>
                </a:lnTo>
                <a:lnTo>
                  <a:pt x="5" y="66"/>
                </a:lnTo>
                <a:lnTo>
                  <a:pt x="0" y="70"/>
                </a:lnTo>
                <a:lnTo>
                  <a:pt x="0" y="72"/>
                </a:lnTo>
                <a:lnTo>
                  <a:pt x="2" y="76"/>
                </a:lnTo>
                <a:lnTo>
                  <a:pt x="2" y="81"/>
                </a:lnTo>
                <a:lnTo>
                  <a:pt x="5" y="85"/>
                </a:lnTo>
                <a:lnTo>
                  <a:pt x="2" y="85"/>
                </a:lnTo>
                <a:lnTo>
                  <a:pt x="5" y="87"/>
                </a:lnTo>
                <a:lnTo>
                  <a:pt x="5" y="87"/>
                </a:lnTo>
                <a:lnTo>
                  <a:pt x="7" y="87"/>
                </a:lnTo>
                <a:lnTo>
                  <a:pt x="7" y="89"/>
                </a:lnTo>
                <a:lnTo>
                  <a:pt x="5" y="91"/>
                </a:lnTo>
                <a:lnTo>
                  <a:pt x="9" y="91"/>
                </a:lnTo>
                <a:lnTo>
                  <a:pt x="13" y="91"/>
                </a:lnTo>
                <a:lnTo>
                  <a:pt x="19" y="93"/>
                </a:lnTo>
                <a:lnTo>
                  <a:pt x="24" y="93"/>
                </a:lnTo>
                <a:lnTo>
                  <a:pt x="26" y="93"/>
                </a:lnTo>
                <a:lnTo>
                  <a:pt x="30" y="98"/>
                </a:lnTo>
                <a:lnTo>
                  <a:pt x="34" y="100"/>
                </a:lnTo>
                <a:lnTo>
                  <a:pt x="38" y="102"/>
                </a:lnTo>
                <a:lnTo>
                  <a:pt x="43" y="104"/>
                </a:lnTo>
                <a:lnTo>
                  <a:pt x="45" y="106"/>
                </a:lnTo>
                <a:lnTo>
                  <a:pt x="49" y="108"/>
                </a:lnTo>
                <a:lnTo>
                  <a:pt x="53" y="110"/>
                </a:lnTo>
                <a:lnTo>
                  <a:pt x="57" y="114"/>
                </a:lnTo>
                <a:lnTo>
                  <a:pt x="62" y="119"/>
                </a:lnTo>
                <a:lnTo>
                  <a:pt x="66" y="121"/>
                </a:lnTo>
                <a:lnTo>
                  <a:pt x="70" y="125"/>
                </a:lnTo>
                <a:lnTo>
                  <a:pt x="76" y="129"/>
                </a:lnTo>
                <a:lnTo>
                  <a:pt x="81" y="131"/>
                </a:lnTo>
                <a:lnTo>
                  <a:pt x="85" y="136"/>
                </a:lnTo>
                <a:lnTo>
                  <a:pt x="89" y="140"/>
                </a:lnTo>
                <a:lnTo>
                  <a:pt x="91" y="140"/>
                </a:lnTo>
                <a:lnTo>
                  <a:pt x="95" y="140"/>
                </a:lnTo>
                <a:lnTo>
                  <a:pt x="102" y="140"/>
                </a:lnTo>
                <a:lnTo>
                  <a:pt x="108" y="142"/>
                </a:lnTo>
                <a:lnTo>
                  <a:pt x="114" y="142"/>
                </a:lnTo>
                <a:lnTo>
                  <a:pt x="119" y="142"/>
                </a:lnTo>
                <a:lnTo>
                  <a:pt x="121" y="138"/>
                </a:lnTo>
                <a:lnTo>
                  <a:pt x="121" y="138"/>
                </a:lnTo>
                <a:lnTo>
                  <a:pt x="123" y="133"/>
                </a:lnTo>
                <a:lnTo>
                  <a:pt x="125" y="131"/>
                </a:lnTo>
                <a:lnTo>
                  <a:pt x="125" y="129"/>
                </a:lnTo>
                <a:lnTo>
                  <a:pt x="127" y="127"/>
                </a:lnTo>
                <a:lnTo>
                  <a:pt x="127" y="127"/>
                </a:lnTo>
                <a:lnTo>
                  <a:pt x="127" y="125"/>
                </a:lnTo>
                <a:lnTo>
                  <a:pt x="129" y="125"/>
                </a:lnTo>
                <a:lnTo>
                  <a:pt x="129" y="125"/>
                </a:lnTo>
                <a:lnTo>
                  <a:pt x="133" y="125"/>
                </a:lnTo>
                <a:lnTo>
                  <a:pt x="135" y="125"/>
                </a:lnTo>
                <a:lnTo>
                  <a:pt x="135" y="125"/>
                </a:lnTo>
                <a:lnTo>
                  <a:pt x="135" y="125"/>
                </a:lnTo>
                <a:lnTo>
                  <a:pt x="140" y="127"/>
                </a:lnTo>
                <a:lnTo>
                  <a:pt x="140" y="125"/>
                </a:lnTo>
                <a:lnTo>
                  <a:pt x="142" y="125"/>
                </a:lnTo>
                <a:lnTo>
                  <a:pt x="142" y="125"/>
                </a:lnTo>
                <a:lnTo>
                  <a:pt x="146" y="127"/>
                </a:lnTo>
                <a:lnTo>
                  <a:pt x="148" y="127"/>
                </a:lnTo>
                <a:lnTo>
                  <a:pt x="148" y="127"/>
                </a:lnTo>
                <a:lnTo>
                  <a:pt x="148" y="125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44" name="Freeform 545"/>
          <p:cNvSpPr>
            <a:spLocks noEditPoints="1"/>
          </p:cNvSpPr>
          <p:nvPr/>
        </p:nvSpPr>
        <p:spPr bwMode="auto">
          <a:xfrm>
            <a:off x="6035674" y="3459163"/>
            <a:ext cx="706438" cy="731838"/>
          </a:xfrm>
          <a:custGeom>
            <a:avLst/>
            <a:gdLst>
              <a:gd name="T0" fmla="*/ 380 w 445"/>
              <a:gd name="T1" fmla="*/ 363 h 461"/>
              <a:gd name="T2" fmla="*/ 374 w 445"/>
              <a:gd name="T3" fmla="*/ 376 h 461"/>
              <a:gd name="T4" fmla="*/ 378 w 445"/>
              <a:gd name="T5" fmla="*/ 372 h 461"/>
              <a:gd name="T6" fmla="*/ 390 w 445"/>
              <a:gd name="T7" fmla="*/ 461 h 461"/>
              <a:gd name="T8" fmla="*/ 428 w 445"/>
              <a:gd name="T9" fmla="*/ 118 h 461"/>
              <a:gd name="T10" fmla="*/ 420 w 445"/>
              <a:gd name="T11" fmla="*/ 106 h 461"/>
              <a:gd name="T12" fmla="*/ 393 w 445"/>
              <a:gd name="T13" fmla="*/ 114 h 461"/>
              <a:gd name="T14" fmla="*/ 365 w 445"/>
              <a:gd name="T15" fmla="*/ 131 h 461"/>
              <a:gd name="T16" fmla="*/ 365 w 445"/>
              <a:gd name="T17" fmla="*/ 146 h 461"/>
              <a:gd name="T18" fmla="*/ 329 w 445"/>
              <a:gd name="T19" fmla="*/ 148 h 461"/>
              <a:gd name="T20" fmla="*/ 314 w 445"/>
              <a:gd name="T21" fmla="*/ 129 h 461"/>
              <a:gd name="T22" fmla="*/ 304 w 445"/>
              <a:gd name="T23" fmla="*/ 148 h 461"/>
              <a:gd name="T24" fmla="*/ 268 w 445"/>
              <a:gd name="T25" fmla="*/ 150 h 461"/>
              <a:gd name="T26" fmla="*/ 241 w 445"/>
              <a:gd name="T27" fmla="*/ 135 h 461"/>
              <a:gd name="T28" fmla="*/ 207 w 445"/>
              <a:gd name="T29" fmla="*/ 129 h 461"/>
              <a:gd name="T30" fmla="*/ 184 w 445"/>
              <a:gd name="T31" fmla="*/ 108 h 461"/>
              <a:gd name="T32" fmla="*/ 184 w 445"/>
              <a:gd name="T33" fmla="*/ 82 h 461"/>
              <a:gd name="T34" fmla="*/ 162 w 445"/>
              <a:gd name="T35" fmla="*/ 72 h 461"/>
              <a:gd name="T36" fmla="*/ 156 w 445"/>
              <a:gd name="T37" fmla="*/ 51 h 461"/>
              <a:gd name="T38" fmla="*/ 167 w 445"/>
              <a:gd name="T39" fmla="*/ 42 h 461"/>
              <a:gd name="T40" fmla="*/ 154 w 445"/>
              <a:gd name="T41" fmla="*/ 17 h 461"/>
              <a:gd name="T42" fmla="*/ 131 w 445"/>
              <a:gd name="T43" fmla="*/ 11 h 461"/>
              <a:gd name="T44" fmla="*/ 89 w 445"/>
              <a:gd name="T45" fmla="*/ 15 h 461"/>
              <a:gd name="T46" fmla="*/ 91 w 445"/>
              <a:gd name="T47" fmla="*/ 34 h 461"/>
              <a:gd name="T48" fmla="*/ 99 w 445"/>
              <a:gd name="T49" fmla="*/ 53 h 461"/>
              <a:gd name="T50" fmla="*/ 97 w 445"/>
              <a:gd name="T51" fmla="*/ 78 h 461"/>
              <a:gd name="T52" fmla="*/ 61 w 445"/>
              <a:gd name="T53" fmla="*/ 118 h 461"/>
              <a:gd name="T54" fmla="*/ 25 w 445"/>
              <a:gd name="T55" fmla="*/ 135 h 461"/>
              <a:gd name="T56" fmla="*/ 34 w 445"/>
              <a:gd name="T57" fmla="*/ 165 h 461"/>
              <a:gd name="T58" fmla="*/ 40 w 445"/>
              <a:gd name="T59" fmla="*/ 188 h 461"/>
              <a:gd name="T60" fmla="*/ 10 w 445"/>
              <a:gd name="T61" fmla="*/ 188 h 461"/>
              <a:gd name="T62" fmla="*/ 6 w 445"/>
              <a:gd name="T63" fmla="*/ 203 h 461"/>
              <a:gd name="T64" fmla="*/ 23 w 445"/>
              <a:gd name="T65" fmla="*/ 218 h 461"/>
              <a:gd name="T66" fmla="*/ 61 w 445"/>
              <a:gd name="T67" fmla="*/ 232 h 461"/>
              <a:gd name="T68" fmla="*/ 70 w 445"/>
              <a:gd name="T69" fmla="*/ 224 h 461"/>
              <a:gd name="T70" fmla="*/ 67 w 445"/>
              <a:gd name="T71" fmla="*/ 258 h 461"/>
              <a:gd name="T72" fmla="*/ 74 w 445"/>
              <a:gd name="T73" fmla="*/ 285 h 461"/>
              <a:gd name="T74" fmla="*/ 95 w 445"/>
              <a:gd name="T75" fmla="*/ 342 h 461"/>
              <a:gd name="T76" fmla="*/ 122 w 445"/>
              <a:gd name="T77" fmla="*/ 408 h 461"/>
              <a:gd name="T78" fmla="*/ 139 w 445"/>
              <a:gd name="T79" fmla="*/ 440 h 461"/>
              <a:gd name="T80" fmla="*/ 171 w 445"/>
              <a:gd name="T81" fmla="*/ 406 h 461"/>
              <a:gd name="T82" fmla="*/ 184 w 445"/>
              <a:gd name="T83" fmla="*/ 353 h 461"/>
              <a:gd name="T84" fmla="*/ 194 w 445"/>
              <a:gd name="T85" fmla="*/ 321 h 461"/>
              <a:gd name="T86" fmla="*/ 236 w 445"/>
              <a:gd name="T87" fmla="*/ 285 h 461"/>
              <a:gd name="T88" fmla="*/ 274 w 445"/>
              <a:gd name="T89" fmla="*/ 258 h 461"/>
              <a:gd name="T90" fmla="*/ 302 w 445"/>
              <a:gd name="T91" fmla="*/ 226 h 461"/>
              <a:gd name="T92" fmla="*/ 312 w 445"/>
              <a:gd name="T93" fmla="*/ 222 h 461"/>
              <a:gd name="T94" fmla="*/ 317 w 445"/>
              <a:gd name="T95" fmla="*/ 211 h 461"/>
              <a:gd name="T96" fmla="*/ 306 w 445"/>
              <a:gd name="T97" fmla="*/ 184 h 461"/>
              <a:gd name="T98" fmla="*/ 314 w 445"/>
              <a:gd name="T99" fmla="*/ 167 h 461"/>
              <a:gd name="T100" fmla="*/ 312 w 445"/>
              <a:gd name="T101" fmla="*/ 152 h 461"/>
              <a:gd name="T102" fmla="*/ 327 w 445"/>
              <a:gd name="T103" fmla="*/ 159 h 461"/>
              <a:gd name="T104" fmla="*/ 359 w 445"/>
              <a:gd name="T105" fmla="*/ 173 h 461"/>
              <a:gd name="T106" fmla="*/ 359 w 445"/>
              <a:gd name="T107" fmla="*/ 188 h 461"/>
              <a:gd name="T108" fmla="*/ 357 w 445"/>
              <a:gd name="T109" fmla="*/ 207 h 461"/>
              <a:gd name="T110" fmla="*/ 369 w 445"/>
              <a:gd name="T111" fmla="*/ 209 h 461"/>
              <a:gd name="T112" fmla="*/ 380 w 445"/>
              <a:gd name="T113" fmla="*/ 216 h 461"/>
              <a:gd name="T114" fmla="*/ 390 w 445"/>
              <a:gd name="T115" fmla="*/ 192 h 461"/>
              <a:gd name="T116" fmla="*/ 407 w 445"/>
              <a:gd name="T117" fmla="*/ 167 h 461"/>
              <a:gd name="T118" fmla="*/ 435 w 445"/>
              <a:gd name="T119" fmla="*/ 137 h 461"/>
              <a:gd name="T120" fmla="*/ 388 w 445"/>
              <a:gd name="T121" fmla="*/ 452 h 461"/>
              <a:gd name="T122" fmla="*/ 384 w 445"/>
              <a:gd name="T123" fmla="*/ 442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45" h="461">
                <a:moveTo>
                  <a:pt x="376" y="423"/>
                </a:moveTo>
                <a:lnTo>
                  <a:pt x="374" y="423"/>
                </a:lnTo>
                <a:lnTo>
                  <a:pt x="374" y="423"/>
                </a:lnTo>
                <a:lnTo>
                  <a:pt x="374" y="425"/>
                </a:lnTo>
                <a:lnTo>
                  <a:pt x="374" y="425"/>
                </a:lnTo>
                <a:lnTo>
                  <a:pt x="376" y="425"/>
                </a:lnTo>
                <a:lnTo>
                  <a:pt x="376" y="423"/>
                </a:lnTo>
                <a:lnTo>
                  <a:pt x="376" y="423"/>
                </a:lnTo>
                <a:lnTo>
                  <a:pt x="376" y="423"/>
                </a:lnTo>
                <a:close/>
                <a:moveTo>
                  <a:pt x="374" y="389"/>
                </a:moveTo>
                <a:lnTo>
                  <a:pt x="374" y="389"/>
                </a:lnTo>
                <a:lnTo>
                  <a:pt x="374" y="389"/>
                </a:lnTo>
                <a:lnTo>
                  <a:pt x="371" y="389"/>
                </a:lnTo>
                <a:lnTo>
                  <a:pt x="374" y="391"/>
                </a:lnTo>
                <a:lnTo>
                  <a:pt x="374" y="389"/>
                </a:lnTo>
                <a:lnTo>
                  <a:pt x="374" y="389"/>
                </a:lnTo>
                <a:lnTo>
                  <a:pt x="374" y="389"/>
                </a:lnTo>
                <a:close/>
                <a:moveTo>
                  <a:pt x="378" y="372"/>
                </a:moveTo>
                <a:lnTo>
                  <a:pt x="378" y="368"/>
                </a:lnTo>
                <a:lnTo>
                  <a:pt x="376" y="366"/>
                </a:lnTo>
                <a:lnTo>
                  <a:pt x="378" y="366"/>
                </a:lnTo>
                <a:lnTo>
                  <a:pt x="378" y="363"/>
                </a:lnTo>
                <a:lnTo>
                  <a:pt x="378" y="363"/>
                </a:lnTo>
                <a:lnTo>
                  <a:pt x="380" y="363"/>
                </a:lnTo>
                <a:lnTo>
                  <a:pt x="380" y="361"/>
                </a:lnTo>
                <a:lnTo>
                  <a:pt x="380" y="361"/>
                </a:lnTo>
                <a:lnTo>
                  <a:pt x="378" y="359"/>
                </a:lnTo>
                <a:lnTo>
                  <a:pt x="380" y="359"/>
                </a:lnTo>
                <a:lnTo>
                  <a:pt x="380" y="357"/>
                </a:lnTo>
                <a:lnTo>
                  <a:pt x="380" y="357"/>
                </a:lnTo>
                <a:lnTo>
                  <a:pt x="380" y="357"/>
                </a:lnTo>
                <a:lnTo>
                  <a:pt x="378" y="357"/>
                </a:lnTo>
                <a:lnTo>
                  <a:pt x="376" y="359"/>
                </a:lnTo>
                <a:lnTo>
                  <a:pt x="376" y="361"/>
                </a:lnTo>
                <a:lnTo>
                  <a:pt x="376" y="363"/>
                </a:lnTo>
                <a:lnTo>
                  <a:pt x="376" y="366"/>
                </a:lnTo>
                <a:lnTo>
                  <a:pt x="376" y="368"/>
                </a:lnTo>
                <a:lnTo>
                  <a:pt x="376" y="368"/>
                </a:lnTo>
                <a:lnTo>
                  <a:pt x="374" y="368"/>
                </a:lnTo>
                <a:lnTo>
                  <a:pt x="376" y="370"/>
                </a:lnTo>
                <a:lnTo>
                  <a:pt x="374" y="370"/>
                </a:lnTo>
                <a:lnTo>
                  <a:pt x="374" y="372"/>
                </a:lnTo>
                <a:lnTo>
                  <a:pt x="374" y="374"/>
                </a:lnTo>
                <a:lnTo>
                  <a:pt x="374" y="374"/>
                </a:lnTo>
                <a:lnTo>
                  <a:pt x="376" y="376"/>
                </a:lnTo>
                <a:lnTo>
                  <a:pt x="376" y="376"/>
                </a:lnTo>
                <a:lnTo>
                  <a:pt x="376" y="376"/>
                </a:lnTo>
                <a:lnTo>
                  <a:pt x="374" y="376"/>
                </a:lnTo>
                <a:lnTo>
                  <a:pt x="374" y="378"/>
                </a:lnTo>
                <a:lnTo>
                  <a:pt x="374" y="378"/>
                </a:lnTo>
                <a:lnTo>
                  <a:pt x="374" y="380"/>
                </a:lnTo>
                <a:lnTo>
                  <a:pt x="371" y="380"/>
                </a:lnTo>
                <a:lnTo>
                  <a:pt x="371" y="380"/>
                </a:lnTo>
                <a:lnTo>
                  <a:pt x="371" y="383"/>
                </a:lnTo>
                <a:lnTo>
                  <a:pt x="371" y="383"/>
                </a:lnTo>
                <a:lnTo>
                  <a:pt x="371" y="385"/>
                </a:lnTo>
                <a:lnTo>
                  <a:pt x="374" y="387"/>
                </a:lnTo>
                <a:lnTo>
                  <a:pt x="374" y="387"/>
                </a:lnTo>
                <a:lnTo>
                  <a:pt x="374" y="387"/>
                </a:lnTo>
                <a:lnTo>
                  <a:pt x="376" y="387"/>
                </a:lnTo>
                <a:lnTo>
                  <a:pt x="376" y="385"/>
                </a:lnTo>
                <a:lnTo>
                  <a:pt x="376" y="383"/>
                </a:lnTo>
                <a:lnTo>
                  <a:pt x="376" y="383"/>
                </a:lnTo>
                <a:lnTo>
                  <a:pt x="376" y="380"/>
                </a:lnTo>
                <a:lnTo>
                  <a:pt x="374" y="380"/>
                </a:lnTo>
                <a:lnTo>
                  <a:pt x="376" y="380"/>
                </a:lnTo>
                <a:lnTo>
                  <a:pt x="376" y="378"/>
                </a:lnTo>
                <a:lnTo>
                  <a:pt x="376" y="378"/>
                </a:lnTo>
                <a:lnTo>
                  <a:pt x="376" y="376"/>
                </a:lnTo>
                <a:lnTo>
                  <a:pt x="376" y="374"/>
                </a:lnTo>
                <a:lnTo>
                  <a:pt x="378" y="374"/>
                </a:lnTo>
                <a:lnTo>
                  <a:pt x="378" y="372"/>
                </a:lnTo>
                <a:close/>
                <a:moveTo>
                  <a:pt x="374" y="366"/>
                </a:moveTo>
                <a:lnTo>
                  <a:pt x="374" y="366"/>
                </a:lnTo>
                <a:lnTo>
                  <a:pt x="374" y="366"/>
                </a:lnTo>
                <a:lnTo>
                  <a:pt x="374" y="366"/>
                </a:lnTo>
                <a:lnTo>
                  <a:pt x="374" y="368"/>
                </a:lnTo>
                <a:lnTo>
                  <a:pt x="374" y="368"/>
                </a:lnTo>
                <a:lnTo>
                  <a:pt x="374" y="366"/>
                </a:lnTo>
                <a:close/>
                <a:moveTo>
                  <a:pt x="371" y="397"/>
                </a:moveTo>
                <a:lnTo>
                  <a:pt x="369" y="397"/>
                </a:lnTo>
                <a:lnTo>
                  <a:pt x="369" y="399"/>
                </a:lnTo>
                <a:lnTo>
                  <a:pt x="369" y="399"/>
                </a:lnTo>
                <a:lnTo>
                  <a:pt x="369" y="402"/>
                </a:lnTo>
                <a:lnTo>
                  <a:pt x="369" y="402"/>
                </a:lnTo>
                <a:lnTo>
                  <a:pt x="369" y="404"/>
                </a:lnTo>
                <a:lnTo>
                  <a:pt x="371" y="402"/>
                </a:lnTo>
                <a:lnTo>
                  <a:pt x="371" y="399"/>
                </a:lnTo>
                <a:lnTo>
                  <a:pt x="371" y="399"/>
                </a:lnTo>
                <a:lnTo>
                  <a:pt x="371" y="397"/>
                </a:lnTo>
                <a:close/>
                <a:moveTo>
                  <a:pt x="390" y="452"/>
                </a:moveTo>
                <a:lnTo>
                  <a:pt x="388" y="454"/>
                </a:lnTo>
                <a:lnTo>
                  <a:pt x="388" y="454"/>
                </a:lnTo>
                <a:lnTo>
                  <a:pt x="388" y="456"/>
                </a:lnTo>
                <a:lnTo>
                  <a:pt x="388" y="456"/>
                </a:lnTo>
                <a:lnTo>
                  <a:pt x="390" y="461"/>
                </a:lnTo>
                <a:lnTo>
                  <a:pt x="393" y="459"/>
                </a:lnTo>
                <a:lnTo>
                  <a:pt x="393" y="456"/>
                </a:lnTo>
                <a:lnTo>
                  <a:pt x="393" y="454"/>
                </a:lnTo>
                <a:lnTo>
                  <a:pt x="390" y="452"/>
                </a:lnTo>
                <a:close/>
                <a:moveTo>
                  <a:pt x="445" y="127"/>
                </a:moveTo>
                <a:lnTo>
                  <a:pt x="443" y="125"/>
                </a:lnTo>
                <a:lnTo>
                  <a:pt x="443" y="125"/>
                </a:lnTo>
                <a:lnTo>
                  <a:pt x="445" y="123"/>
                </a:lnTo>
                <a:lnTo>
                  <a:pt x="443" y="123"/>
                </a:lnTo>
                <a:lnTo>
                  <a:pt x="441" y="120"/>
                </a:lnTo>
                <a:lnTo>
                  <a:pt x="441" y="120"/>
                </a:lnTo>
                <a:lnTo>
                  <a:pt x="439" y="120"/>
                </a:lnTo>
                <a:lnTo>
                  <a:pt x="437" y="120"/>
                </a:lnTo>
                <a:lnTo>
                  <a:pt x="437" y="120"/>
                </a:lnTo>
                <a:lnTo>
                  <a:pt x="435" y="120"/>
                </a:lnTo>
                <a:lnTo>
                  <a:pt x="433" y="120"/>
                </a:lnTo>
                <a:lnTo>
                  <a:pt x="431" y="120"/>
                </a:lnTo>
                <a:lnTo>
                  <a:pt x="431" y="120"/>
                </a:lnTo>
                <a:lnTo>
                  <a:pt x="431" y="120"/>
                </a:lnTo>
                <a:lnTo>
                  <a:pt x="428" y="120"/>
                </a:lnTo>
                <a:lnTo>
                  <a:pt x="428" y="120"/>
                </a:lnTo>
                <a:lnTo>
                  <a:pt x="428" y="120"/>
                </a:lnTo>
                <a:lnTo>
                  <a:pt x="428" y="118"/>
                </a:lnTo>
                <a:lnTo>
                  <a:pt x="428" y="118"/>
                </a:lnTo>
                <a:lnTo>
                  <a:pt x="428" y="118"/>
                </a:lnTo>
                <a:lnTo>
                  <a:pt x="431" y="116"/>
                </a:lnTo>
                <a:lnTo>
                  <a:pt x="433" y="114"/>
                </a:lnTo>
                <a:lnTo>
                  <a:pt x="433" y="114"/>
                </a:lnTo>
                <a:lnTo>
                  <a:pt x="431" y="112"/>
                </a:lnTo>
                <a:lnTo>
                  <a:pt x="431" y="110"/>
                </a:lnTo>
                <a:lnTo>
                  <a:pt x="431" y="110"/>
                </a:lnTo>
                <a:lnTo>
                  <a:pt x="428" y="110"/>
                </a:lnTo>
                <a:lnTo>
                  <a:pt x="426" y="112"/>
                </a:lnTo>
                <a:lnTo>
                  <a:pt x="426" y="112"/>
                </a:lnTo>
                <a:lnTo>
                  <a:pt x="426" y="112"/>
                </a:lnTo>
                <a:lnTo>
                  <a:pt x="426" y="110"/>
                </a:lnTo>
                <a:lnTo>
                  <a:pt x="426" y="108"/>
                </a:lnTo>
                <a:lnTo>
                  <a:pt x="428" y="108"/>
                </a:lnTo>
                <a:lnTo>
                  <a:pt x="428" y="108"/>
                </a:lnTo>
                <a:lnTo>
                  <a:pt x="431" y="106"/>
                </a:lnTo>
                <a:lnTo>
                  <a:pt x="428" y="106"/>
                </a:lnTo>
                <a:lnTo>
                  <a:pt x="428" y="106"/>
                </a:lnTo>
                <a:lnTo>
                  <a:pt x="426" y="106"/>
                </a:lnTo>
                <a:lnTo>
                  <a:pt x="426" y="104"/>
                </a:lnTo>
                <a:lnTo>
                  <a:pt x="426" y="104"/>
                </a:lnTo>
                <a:lnTo>
                  <a:pt x="424" y="104"/>
                </a:lnTo>
                <a:lnTo>
                  <a:pt x="422" y="104"/>
                </a:lnTo>
                <a:lnTo>
                  <a:pt x="420" y="106"/>
                </a:lnTo>
                <a:lnTo>
                  <a:pt x="416" y="108"/>
                </a:lnTo>
                <a:lnTo>
                  <a:pt x="416" y="108"/>
                </a:lnTo>
                <a:lnTo>
                  <a:pt x="416" y="108"/>
                </a:lnTo>
                <a:lnTo>
                  <a:pt x="416" y="108"/>
                </a:lnTo>
                <a:lnTo>
                  <a:pt x="416" y="110"/>
                </a:lnTo>
                <a:lnTo>
                  <a:pt x="416" y="110"/>
                </a:lnTo>
                <a:lnTo>
                  <a:pt x="414" y="110"/>
                </a:lnTo>
                <a:lnTo>
                  <a:pt x="414" y="110"/>
                </a:lnTo>
                <a:lnTo>
                  <a:pt x="412" y="108"/>
                </a:lnTo>
                <a:lnTo>
                  <a:pt x="409" y="108"/>
                </a:lnTo>
                <a:lnTo>
                  <a:pt x="409" y="108"/>
                </a:lnTo>
                <a:lnTo>
                  <a:pt x="405" y="108"/>
                </a:lnTo>
                <a:lnTo>
                  <a:pt x="405" y="108"/>
                </a:lnTo>
                <a:lnTo>
                  <a:pt x="405" y="106"/>
                </a:lnTo>
                <a:lnTo>
                  <a:pt x="403" y="106"/>
                </a:lnTo>
                <a:lnTo>
                  <a:pt x="403" y="106"/>
                </a:lnTo>
                <a:lnTo>
                  <a:pt x="401" y="108"/>
                </a:lnTo>
                <a:lnTo>
                  <a:pt x="399" y="108"/>
                </a:lnTo>
                <a:lnTo>
                  <a:pt x="397" y="110"/>
                </a:lnTo>
                <a:lnTo>
                  <a:pt x="395" y="110"/>
                </a:lnTo>
                <a:lnTo>
                  <a:pt x="395" y="112"/>
                </a:lnTo>
                <a:lnTo>
                  <a:pt x="395" y="112"/>
                </a:lnTo>
                <a:lnTo>
                  <a:pt x="393" y="112"/>
                </a:lnTo>
                <a:lnTo>
                  <a:pt x="393" y="114"/>
                </a:lnTo>
                <a:lnTo>
                  <a:pt x="390" y="114"/>
                </a:lnTo>
                <a:lnTo>
                  <a:pt x="388" y="116"/>
                </a:lnTo>
                <a:lnTo>
                  <a:pt x="384" y="116"/>
                </a:lnTo>
                <a:lnTo>
                  <a:pt x="382" y="116"/>
                </a:lnTo>
                <a:lnTo>
                  <a:pt x="382" y="116"/>
                </a:lnTo>
                <a:lnTo>
                  <a:pt x="380" y="118"/>
                </a:lnTo>
                <a:lnTo>
                  <a:pt x="380" y="120"/>
                </a:lnTo>
                <a:lnTo>
                  <a:pt x="380" y="123"/>
                </a:lnTo>
                <a:lnTo>
                  <a:pt x="376" y="123"/>
                </a:lnTo>
                <a:lnTo>
                  <a:pt x="374" y="125"/>
                </a:lnTo>
                <a:lnTo>
                  <a:pt x="374" y="125"/>
                </a:lnTo>
                <a:lnTo>
                  <a:pt x="374" y="127"/>
                </a:lnTo>
                <a:lnTo>
                  <a:pt x="374" y="127"/>
                </a:lnTo>
                <a:lnTo>
                  <a:pt x="374" y="127"/>
                </a:lnTo>
                <a:lnTo>
                  <a:pt x="374" y="127"/>
                </a:lnTo>
                <a:lnTo>
                  <a:pt x="374" y="127"/>
                </a:lnTo>
                <a:lnTo>
                  <a:pt x="371" y="129"/>
                </a:lnTo>
                <a:lnTo>
                  <a:pt x="371" y="129"/>
                </a:lnTo>
                <a:lnTo>
                  <a:pt x="369" y="129"/>
                </a:lnTo>
                <a:lnTo>
                  <a:pt x="369" y="129"/>
                </a:lnTo>
                <a:lnTo>
                  <a:pt x="367" y="129"/>
                </a:lnTo>
                <a:lnTo>
                  <a:pt x="367" y="129"/>
                </a:lnTo>
                <a:lnTo>
                  <a:pt x="367" y="129"/>
                </a:lnTo>
                <a:lnTo>
                  <a:pt x="365" y="131"/>
                </a:lnTo>
                <a:lnTo>
                  <a:pt x="365" y="131"/>
                </a:lnTo>
                <a:lnTo>
                  <a:pt x="363" y="131"/>
                </a:lnTo>
                <a:lnTo>
                  <a:pt x="361" y="131"/>
                </a:lnTo>
                <a:lnTo>
                  <a:pt x="361" y="131"/>
                </a:lnTo>
                <a:lnTo>
                  <a:pt x="359" y="131"/>
                </a:lnTo>
                <a:lnTo>
                  <a:pt x="357" y="131"/>
                </a:lnTo>
                <a:lnTo>
                  <a:pt x="357" y="131"/>
                </a:lnTo>
                <a:lnTo>
                  <a:pt x="357" y="133"/>
                </a:lnTo>
                <a:lnTo>
                  <a:pt x="357" y="133"/>
                </a:lnTo>
                <a:lnTo>
                  <a:pt x="357" y="135"/>
                </a:lnTo>
                <a:lnTo>
                  <a:pt x="359" y="135"/>
                </a:lnTo>
                <a:lnTo>
                  <a:pt x="359" y="135"/>
                </a:lnTo>
                <a:lnTo>
                  <a:pt x="361" y="135"/>
                </a:lnTo>
                <a:lnTo>
                  <a:pt x="363" y="135"/>
                </a:lnTo>
                <a:lnTo>
                  <a:pt x="363" y="135"/>
                </a:lnTo>
                <a:lnTo>
                  <a:pt x="363" y="137"/>
                </a:lnTo>
                <a:lnTo>
                  <a:pt x="365" y="139"/>
                </a:lnTo>
                <a:lnTo>
                  <a:pt x="363" y="139"/>
                </a:lnTo>
                <a:lnTo>
                  <a:pt x="363" y="142"/>
                </a:lnTo>
                <a:lnTo>
                  <a:pt x="363" y="142"/>
                </a:lnTo>
                <a:lnTo>
                  <a:pt x="363" y="142"/>
                </a:lnTo>
                <a:lnTo>
                  <a:pt x="363" y="144"/>
                </a:lnTo>
                <a:lnTo>
                  <a:pt x="365" y="144"/>
                </a:lnTo>
                <a:lnTo>
                  <a:pt x="365" y="146"/>
                </a:lnTo>
                <a:lnTo>
                  <a:pt x="363" y="146"/>
                </a:lnTo>
                <a:lnTo>
                  <a:pt x="363" y="146"/>
                </a:lnTo>
                <a:lnTo>
                  <a:pt x="363" y="146"/>
                </a:lnTo>
                <a:lnTo>
                  <a:pt x="361" y="146"/>
                </a:lnTo>
                <a:lnTo>
                  <a:pt x="361" y="146"/>
                </a:lnTo>
                <a:lnTo>
                  <a:pt x="359" y="146"/>
                </a:lnTo>
                <a:lnTo>
                  <a:pt x="359" y="146"/>
                </a:lnTo>
                <a:lnTo>
                  <a:pt x="357" y="146"/>
                </a:lnTo>
                <a:lnTo>
                  <a:pt x="355" y="146"/>
                </a:lnTo>
                <a:lnTo>
                  <a:pt x="355" y="146"/>
                </a:lnTo>
                <a:lnTo>
                  <a:pt x="352" y="146"/>
                </a:lnTo>
                <a:lnTo>
                  <a:pt x="350" y="146"/>
                </a:lnTo>
                <a:lnTo>
                  <a:pt x="346" y="148"/>
                </a:lnTo>
                <a:lnTo>
                  <a:pt x="344" y="148"/>
                </a:lnTo>
                <a:lnTo>
                  <a:pt x="342" y="148"/>
                </a:lnTo>
                <a:lnTo>
                  <a:pt x="342" y="146"/>
                </a:lnTo>
                <a:lnTo>
                  <a:pt x="340" y="146"/>
                </a:lnTo>
                <a:lnTo>
                  <a:pt x="338" y="146"/>
                </a:lnTo>
                <a:lnTo>
                  <a:pt x="336" y="146"/>
                </a:lnTo>
                <a:lnTo>
                  <a:pt x="336" y="146"/>
                </a:lnTo>
                <a:lnTo>
                  <a:pt x="336" y="148"/>
                </a:lnTo>
                <a:lnTo>
                  <a:pt x="331" y="148"/>
                </a:lnTo>
                <a:lnTo>
                  <a:pt x="329" y="148"/>
                </a:lnTo>
                <a:lnTo>
                  <a:pt x="329" y="148"/>
                </a:lnTo>
                <a:lnTo>
                  <a:pt x="327" y="148"/>
                </a:lnTo>
                <a:lnTo>
                  <a:pt x="327" y="148"/>
                </a:lnTo>
                <a:lnTo>
                  <a:pt x="327" y="148"/>
                </a:lnTo>
                <a:lnTo>
                  <a:pt x="327" y="148"/>
                </a:lnTo>
                <a:lnTo>
                  <a:pt x="325" y="146"/>
                </a:lnTo>
                <a:lnTo>
                  <a:pt x="325" y="146"/>
                </a:lnTo>
                <a:lnTo>
                  <a:pt x="323" y="146"/>
                </a:lnTo>
                <a:lnTo>
                  <a:pt x="323" y="146"/>
                </a:lnTo>
                <a:lnTo>
                  <a:pt x="319" y="146"/>
                </a:lnTo>
                <a:lnTo>
                  <a:pt x="319" y="146"/>
                </a:lnTo>
                <a:lnTo>
                  <a:pt x="317" y="144"/>
                </a:lnTo>
                <a:lnTo>
                  <a:pt x="314" y="144"/>
                </a:lnTo>
                <a:lnTo>
                  <a:pt x="314" y="142"/>
                </a:lnTo>
                <a:lnTo>
                  <a:pt x="314" y="142"/>
                </a:lnTo>
                <a:lnTo>
                  <a:pt x="314" y="142"/>
                </a:lnTo>
                <a:lnTo>
                  <a:pt x="314" y="139"/>
                </a:lnTo>
                <a:lnTo>
                  <a:pt x="314" y="139"/>
                </a:lnTo>
                <a:lnTo>
                  <a:pt x="317" y="139"/>
                </a:lnTo>
                <a:lnTo>
                  <a:pt x="317" y="137"/>
                </a:lnTo>
                <a:lnTo>
                  <a:pt x="314" y="137"/>
                </a:lnTo>
                <a:lnTo>
                  <a:pt x="314" y="137"/>
                </a:lnTo>
                <a:lnTo>
                  <a:pt x="314" y="135"/>
                </a:lnTo>
                <a:lnTo>
                  <a:pt x="314" y="131"/>
                </a:lnTo>
                <a:lnTo>
                  <a:pt x="314" y="129"/>
                </a:lnTo>
                <a:lnTo>
                  <a:pt x="314" y="129"/>
                </a:lnTo>
                <a:lnTo>
                  <a:pt x="314" y="127"/>
                </a:lnTo>
                <a:lnTo>
                  <a:pt x="314" y="127"/>
                </a:lnTo>
                <a:lnTo>
                  <a:pt x="312" y="125"/>
                </a:lnTo>
                <a:lnTo>
                  <a:pt x="310" y="125"/>
                </a:lnTo>
                <a:lnTo>
                  <a:pt x="310" y="127"/>
                </a:lnTo>
                <a:lnTo>
                  <a:pt x="310" y="127"/>
                </a:lnTo>
                <a:lnTo>
                  <a:pt x="308" y="127"/>
                </a:lnTo>
                <a:lnTo>
                  <a:pt x="306" y="127"/>
                </a:lnTo>
                <a:lnTo>
                  <a:pt x="304" y="127"/>
                </a:lnTo>
                <a:lnTo>
                  <a:pt x="304" y="129"/>
                </a:lnTo>
                <a:lnTo>
                  <a:pt x="304" y="129"/>
                </a:lnTo>
                <a:lnTo>
                  <a:pt x="304" y="129"/>
                </a:lnTo>
                <a:lnTo>
                  <a:pt x="304" y="129"/>
                </a:lnTo>
                <a:lnTo>
                  <a:pt x="304" y="131"/>
                </a:lnTo>
                <a:lnTo>
                  <a:pt x="304" y="131"/>
                </a:lnTo>
                <a:lnTo>
                  <a:pt x="304" y="133"/>
                </a:lnTo>
                <a:lnTo>
                  <a:pt x="304" y="133"/>
                </a:lnTo>
                <a:lnTo>
                  <a:pt x="302" y="137"/>
                </a:lnTo>
                <a:lnTo>
                  <a:pt x="302" y="142"/>
                </a:lnTo>
                <a:lnTo>
                  <a:pt x="302" y="142"/>
                </a:lnTo>
                <a:lnTo>
                  <a:pt x="304" y="144"/>
                </a:lnTo>
                <a:lnTo>
                  <a:pt x="304" y="146"/>
                </a:lnTo>
                <a:lnTo>
                  <a:pt x="304" y="148"/>
                </a:lnTo>
                <a:lnTo>
                  <a:pt x="304" y="150"/>
                </a:lnTo>
                <a:lnTo>
                  <a:pt x="304" y="152"/>
                </a:lnTo>
                <a:lnTo>
                  <a:pt x="302" y="154"/>
                </a:lnTo>
                <a:lnTo>
                  <a:pt x="302" y="154"/>
                </a:lnTo>
                <a:lnTo>
                  <a:pt x="300" y="152"/>
                </a:lnTo>
                <a:lnTo>
                  <a:pt x="298" y="152"/>
                </a:lnTo>
                <a:lnTo>
                  <a:pt x="298" y="152"/>
                </a:lnTo>
                <a:lnTo>
                  <a:pt x="295" y="152"/>
                </a:lnTo>
                <a:lnTo>
                  <a:pt x="293" y="152"/>
                </a:lnTo>
                <a:lnTo>
                  <a:pt x="291" y="154"/>
                </a:lnTo>
                <a:lnTo>
                  <a:pt x="289" y="154"/>
                </a:lnTo>
                <a:lnTo>
                  <a:pt x="289" y="152"/>
                </a:lnTo>
                <a:lnTo>
                  <a:pt x="287" y="150"/>
                </a:lnTo>
                <a:lnTo>
                  <a:pt x="287" y="150"/>
                </a:lnTo>
                <a:lnTo>
                  <a:pt x="283" y="152"/>
                </a:lnTo>
                <a:lnTo>
                  <a:pt x="283" y="152"/>
                </a:lnTo>
                <a:lnTo>
                  <a:pt x="281" y="152"/>
                </a:lnTo>
                <a:lnTo>
                  <a:pt x="279" y="150"/>
                </a:lnTo>
                <a:lnTo>
                  <a:pt x="276" y="150"/>
                </a:lnTo>
                <a:lnTo>
                  <a:pt x="274" y="150"/>
                </a:lnTo>
                <a:lnTo>
                  <a:pt x="274" y="150"/>
                </a:lnTo>
                <a:lnTo>
                  <a:pt x="272" y="150"/>
                </a:lnTo>
                <a:lnTo>
                  <a:pt x="270" y="150"/>
                </a:lnTo>
                <a:lnTo>
                  <a:pt x="268" y="150"/>
                </a:lnTo>
                <a:lnTo>
                  <a:pt x="268" y="150"/>
                </a:lnTo>
                <a:lnTo>
                  <a:pt x="268" y="148"/>
                </a:lnTo>
                <a:lnTo>
                  <a:pt x="268" y="148"/>
                </a:lnTo>
                <a:lnTo>
                  <a:pt x="266" y="146"/>
                </a:lnTo>
                <a:lnTo>
                  <a:pt x="266" y="146"/>
                </a:lnTo>
                <a:lnTo>
                  <a:pt x="264" y="146"/>
                </a:lnTo>
                <a:lnTo>
                  <a:pt x="262" y="148"/>
                </a:lnTo>
                <a:lnTo>
                  <a:pt x="260" y="148"/>
                </a:lnTo>
                <a:lnTo>
                  <a:pt x="260" y="148"/>
                </a:lnTo>
                <a:lnTo>
                  <a:pt x="260" y="148"/>
                </a:lnTo>
                <a:lnTo>
                  <a:pt x="260" y="146"/>
                </a:lnTo>
                <a:lnTo>
                  <a:pt x="257" y="146"/>
                </a:lnTo>
                <a:lnTo>
                  <a:pt x="257" y="146"/>
                </a:lnTo>
                <a:lnTo>
                  <a:pt x="257" y="146"/>
                </a:lnTo>
                <a:lnTo>
                  <a:pt x="255" y="144"/>
                </a:lnTo>
                <a:lnTo>
                  <a:pt x="251" y="144"/>
                </a:lnTo>
                <a:lnTo>
                  <a:pt x="251" y="142"/>
                </a:lnTo>
                <a:lnTo>
                  <a:pt x="251" y="139"/>
                </a:lnTo>
                <a:lnTo>
                  <a:pt x="251" y="139"/>
                </a:lnTo>
                <a:lnTo>
                  <a:pt x="251" y="139"/>
                </a:lnTo>
                <a:lnTo>
                  <a:pt x="249" y="137"/>
                </a:lnTo>
                <a:lnTo>
                  <a:pt x="245" y="137"/>
                </a:lnTo>
                <a:lnTo>
                  <a:pt x="243" y="135"/>
                </a:lnTo>
                <a:lnTo>
                  <a:pt x="241" y="135"/>
                </a:lnTo>
                <a:lnTo>
                  <a:pt x="241" y="135"/>
                </a:lnTo>
                <a:lnTo>
                  <a:pt x="238" y="137"/>
                </a:lnTo>
                <a:lnTo>
                  <a:pt x="236" y="137"/>
                </a:lnTo>
                <a:lnTo>
                  <a:pt x="234" y="135"/>
                </a:lnTo>
                <a:lnTo>
                  <a:pt x="232" y="135"/>
                </a:lnTo>
                <a:lnTo>
                  <a:pt x="232" y="135"/>
                </a:lnTo>
                <a:lnTo>
                  <a:pt x="232" y="137"/>
                </a:lnTo>
                <a:lnTo>
                  <a:pt x="230" y="137"/>
                </a:lnTo>
                <a:lnTo>
                  <a:pt x="230" y="137"/>
                </a:lnTo>
                <a:lnTo>
                  <a:pt x="228" y="135"/>
                </a:lnTo>
                <a:lnTo>
                  <a:pt x="226" y="135"/>
                </a:lnTo>
                <a:lnTo>
                  <a:pt x="222" y="135"/>
                </a:lnTo>
                <a:lnTo>
                  <a:pt x="222" y="133"/>
                </a:lnTo>
                <a:lnTo>
                  <a:pt x="222" y="133"/>
                </a:lnTo>
                <a:lnTo>
                  <a:pt x="219" y="133"/>
                </a:lnTo>
                <a:lnTo>
                  <a:pt x="217" y="133"/>
                </a:lnTo>
                <a:lnTo>
                  <a:pt x="215" y="131"/>
                </a:lnTo>
                <a:lnTo>
                  <a:pt x="213" y="129"/>
                </a:lnTo>
                <a:lnTo>
                  <a:pt x="211" y="129"/>
                </a:lnTo>
                <a:lnTo>
                  <a:pt x="211" y="129"/>
                </a:lnTo>
                <a:lnTo>
                  <a:pt x="209" y="129"/>
                </a:lnTo>
                <a:lnTo>
                  <a:pt x="209" y="129"/>
                </a:lnTo>
                <a:lnTo>
                  <a:pt x="209" y="129"/>
                </a:lnTo>
                <a:lnTo>
                  <a:pt x="207" y="129"/>
                </a:lnTo>
                <a:lnTo>
                  <a:pt x="205" y="127"/>
                </a:lnTo>
                <a:lnTo>
                  <a:pt x="203" y="127"/>
                </a:lnTo>
                <a:lnTo>
                  <a:pt x="200" y="125"/>
                </a:lnTo>
                <a:lnTo>
                  <a:pt x="198" y="123"/>
                </a:lnTo>
                <a:lnTo>
                  <a:pt x="198" y="123"/>
                </a:lnTo>
                <a:lnTo>
                  <a:pt x="198" y="120"/>
                </a:lnTo>
                <a:lnTo>
                  <a:pt x="196" y="120"/>
                </a:lnTo>
                <a:lnTo>
                  <a:pt x="194" y="118"/>
                </a:lnTo>
                <a:lnTo>
                  <a:pt x="192" y="118"/>
                </a:lnTo>
                <a:lnTo>
                  <a:pt x="192" y="118"/>
                </a:lnTo>
                <a:lnTo>
                  <a:pt x="190" y="116"/>
                </a:lnTo>
                <a:lnTo>
                  <a:pt x="190" y="116"/>
                </a:lnTo>
                <a:lnTo>
                  <a:pt x="188" y="116"/>
                </a:lnTo>
                <a:lnTo>
                  <a:pt x="188" y="116"/>
                </a:lnTo>
                <a:lnTo>
                  <a:pt x="188" y="116"/>
                </a:lnTo>
                <a:lnTo>
                  <a:pt x="186" y="116"/>
                </a:lnTo>
                <a:lnTo>
                  <a:pt x="186" y="116"/>
                </a:lnTo>
                <a:lnTo>
                  <a:pt x="184" y="114"/>
                </a:lnTo>
                <a:lnTo>
                  <a:pt x="181" y="114"/>
                </a:lnTo>
                <a:lnTo>
                  <a:pt x="181" y="114"/>
                </a:lnTo>
                <a:lnTo>
                  <a:pt x="181" y="112"/>
                </a:lnTo>
                <a:lnTo>
                  <a:pt x="181" y="110"/>
                </a:lnTo>
                <a:lnTo>
                  <a:pt x="181" y="110"/>
                </a:lnTo>
                <a:lnTo>
                  <a:pt x="184" y="108"/>
                </a:lnTo>
                <a:lnTo>
                  <a:pt x="184" y="108"/>
                </a:lnTo>
                <a:lnTo>
                  <a:pt x="184" y="106"/>
                </a:lnTo>
                <a:lnTo>
                  <a:pt x="184" y="104"/>
                </a:lnTo>
                <a:lnTo>
                  <a:pt x="186" y="101"/>
                </a:lnTo>
                <a:lnTo>
                  <a:pt x="186" y="99"/>
                </a:lnTo>
                <a:lnTo>
                  <a:pt x="188" y="95"/>
                </a:lnTo>
                <a:lnTo>
                  <a:pt x="190" y="95"/>
                </a:lnTo>
                <a:lnTo>
                  <a:pt x="190" y="93"/>
                </a:lnTo>
                <a:lnTo>
                  <a:pt x="192" y="93"/>
                </a:lnTo>
                <a:lnTo>
                  <a:pt x="194" y="91"/>
                </a:lnTo>
                <a:lnTo>
                  <a:pt x="194" y="91"/>
                </a:lnTo>
                <a:lnTo>
                  <a:pt x="194" y="91"/>
                </a:lnTo>
                <a:lnTo>
                  <a:pt x="196" y="91"/>
                </a:lnTo>
                <a:lnTo>
                  <a:pt x="196" y="91"/>
                </a:lnTo>
                <a:lnTo>
                  <a:pt x="194" y="89"/>
                </a:lnTo>
                <a:lnTo>
                  <a:pt x="192" y="89"/>
                </a:lnTo>
                <a:lnTo>
                  <a:pt x="190" y="87"/>
                </a:lnTo>
                <a:lnTo>
                  <a:pt x="190" y="87"/>
                </a:lnTo>
                <a:lnTo>
                  <a:pt x="188" y="87"/>
                </a:lnTo>
                <a:lnTo>
                  <a:pt x="186" y="85"/>
                </a:lnTo>
                <a:lnTo>
                  <a:pt x="184" y="85"/>
                </a:lnTo>
                <a:lnTo>
                  <a:pt x="184" y="85"/>
                </a:lnTo>
                <a:lnTo>
                  <a:pt x="184" y="85"/>
                </a:lnTo>
                <a:lnTo>
                  <a:pt x="184" y="82"/>
                </a:lnTo>
                <a:lnTo>
                  <a:pt x="184" y="80"/>
                </a:lnTo>
                <a:lnTo>
                  <a:pt x="181" y="80"/>
                </a:lnTo>
                <a:lnTo>
                  <a:pt x="181" y="80"/>
                </a:lnTo>
                <a:lnTo>
                  <a:pt x="179" y="78"/>
                </a:lnTo>
                <a:lnTo>
                  <a:pt x="179" y="78"/>
                </a:lnTo>
                <a:lnTo>
                  <a:pt x="179" y="78"/>
                </a:lnTo>
                <a:lnTo>
                  <a:pt x="179" y="78"/>
                </a:lnTo>
                <a:lnTo>
                  <a:pt x="177" y="78"/>
                </a:lnTo>
                <a:lnTo>
                  <a:pt x="177" y="78"/>
                </a:lnTo>
                <a:lnTo>
                  <a:pt x="175" y="78"/>
                </a:lnTo>
                <a:lnTo>
                  <a:pt x="173" y="78"/>
                </a:lnTo>
                <a:lnTo>
                  <a:pt x="173" y="78"/>
                </a:lnTo>
                <a:lnTo>
                  <a:pt x="171" y="76"/>
                </a:lnTo>
                <a:lnTo>
                  <a:pt x="171" y="76"/>
                </a:lnTo>
                <a:lnTo>
                  <a:pt x="171" y="76"/>
                </a:lnTo>
                <a:lnTo>
                  <a:pt x="171" y="76"/>
                </a:lnTo>
                <a:lnTo>
                  <a:pt x="169" y="74"/>
                </a:lnTo>
                <a:lnTo>
                  <a:pt x="167" y="70"/>
                </a:lnTo>
                <a:lnTo>
                  <a:pt x="165" y="70"/>
                </a:lnTo>
                <a:lnTo>
                  <a:pt x="165" y="70"/>
                </a:lnTo>
                <a:lnTo>
                  <a:pt x="165" y="72"/>
                </a:lnTo>
                <a:lnTo>
                  <a:pt x="165" y="72"/>
                </a:lnTo>
                <a:lnTo>
                  <a:pt x="162" y="72"/>
                </a:lnTo>
                <a:lnTo>
                  <a:pt x="162" y="72"/>
                </a:lnTo>
                <a:lnTo>
                  <a:pt x="162" y="72"/>
                </a:lnTo>
                <a:lnTo>
                  <a:pt x="160" y="72"/>
                </a:lnTo>
                <a:lnTo>
                  <a:pt x="160" y="72"/>
                </a:lnTo>
                <a:lnTo>
                  <a:pt x="160" y="70"/>
                </a:lnTo>
                <a:lnTo>
                  <a:pt x="160" y="70"/>
                </a:lnTo>
                <a:lnTo>
                  <a:pt x="160" y="68"/>
                </a:lnTo>
                <a:lnTo>
                  <a:pt x="162" y="68"/>
                </a:lnTo>
                <a:lnTo>
                  <a:pt x="160" y="66"/>
                </a:lnTo>
                <a:lnTo>
                  <a:pt x="160" y="66"/>
                </a:lnTo>
                <a:lnTo>
                  <a:pt x="160" y="63"/>
                </a:lnTo>
                <a:lnTo>
                  <a:pt x="160" y="61"/>
                </a:lnTo>
                <a:lnTo>
                  <a:pt x="160" y="61"/>
                </a:lnTo>
                <a:lnTo>
                  <a:pt x="160" y="61"/>
                </a:lnTo>
                <a:lnTo>
                  <a:pt x="160" y="61"/>
                </a:lnTo>
                <a:lnTo>
                  <a:pt x="160" y="61"/>
                </a:lnTo>
                <a:lnTo>
                  <a:pt x="160" y="61"/>
                </a:lnTo>
                <a:lnTo>
                  <a:pt x="160" y="59"/>
                </a:lnTo>
                <a:lnTo>
                  <a:pt x="158" y="57"/>
                </a:lnTo>
                <a:lnTo>
                  <a:pt x="156" y="57"/>
                </a:lnTo>
                <a:lnTo>
                  <a:pt x="156" y="55"/>
                </a:lnTo>
                <a:lnTo>
                  <a:pt x="156" y="53"/>
                </a:lnTo>
                <a:lnTo>
                  <a:pt x="156" y="53"/>
                </a:lnTo>
                <a:lnTo>
                  <a:pt x="156" y="51"/>
                </a:lnTo>
                <a:lnTo>
                  <a:pt x="156" y="51"/>
                </a:lnTo>
                <a:lnTo>
                  <a:pt x="156" y="51"/>
                </a:lnTo>
                <a:lnTo>
                  <a:pt x="158" y="51"/>
                </a:lnTo>
                <a:lnTo>
                  <a:pt x="160" y="51"/>
                </a:lnTo>
                <a:lnTo>
                  <a:pt x="160" y="51"/>
                </a:lnTo>
                <a:lnTo>
                  <a:pt x="160" y="51"/>
                </a:lnTo>
                <a:lnTo>
                  <a:pt x="160" y="53"/>
                </a:lnTo>
                <a:lnTo>
                  <a:pt x="162" y="53"/>
                </a:lnTo>
                <a:lnTo>
                  <a:pt x="162" y="53"/>
                </a:lnTo>
                <a:lnTo>
                  <a:pt x="165" y="55"/>
                </a:lnTo>
                <a:lnTo>
                  <a:pt x="165" y="55"/>
                </a:lnTo>
                <a:lnTo>
                  <a:pt x="167" y="53"/>
                </a:lnTo>
                <a:lnTo>
                  <a:pt x="167" y="53"/>
                </a:lnTo>
                <a:lnTo>
                  <a:pt x="167" y="53"/>
                </a:lnTo>
                <a:lnTo>
                  <a:pt x="169" y="53"/>
                </a:lnTo>
                <a:lnTo>
                  <a:pt x="169" y="51"/>
                </a:lnTo>
                <a:lnTo>
                  <a:pt x="169" y="49"/>
                </a:lnTo>
                <a:lnTo>
                  <a:pt x="169" y="49"/>
                </a:lnTo>
                <a:lnTo>
                  <a:pt x="169" y="47"/>
                </a:lnTo>
                <a:lnTo>
                  <a:pt x="169" y="47"/>
                </a:lnTo>
                <a:lnTo>
                  <a:pt x="169" y="44"/>
                </a:lnTo>
                <a:lnTo>
                  <a:pt x="167" y="44"/>
                </a:lnTo>
                <a:lnTo>
                  <a:pt x="167" y="42"/>
                </a:lnTo>
                <a:lnTo>
                  <a:pt x="167" y="42"/>
                </a:lnTo>
                <a:lnTo>
                  <a:pt x="167" y="42"/>
                </a:lnTo>
                <a:lnTo>
                  <a:pt x="167" y="40"/>
                </a:lnTo>
                <a:lnTo>
                  <a:pt x="167" y="40"/>
                </a:lnTo>
                <a:lnTo>
                  <a:pt x="167" y="40"/>
                </a:lnTo>
                <a:lnTo>
                  <a:pt x="165" y="38"/>
                </a:lnTo>
                <a:lnTo>
                  <a:pt x="165" y="38"/>
                </a:lnTo>
                <a:lnTo>
                  <a:pt x="165" y="36"/>
                </a:lnTo>
                <a:lnTo>
                  <a:pt x="162" y="36"/>
                </a:lnTo>
                <a:lnTo>
                  <a:pt x="162" y="36"/>
                </a:lnTo>
                <a:lnTo>
                  <a:pt x="162" y="32"/>
                </a:lnTo>
                <a:lnTo>
                  <a:pt x="162" y="30"/>
                </a:lnTo>
                <a:lnTo>
                  <a:pt x="160" y="27"/>
                </a:lnTo>
                <a:lnTo>
                  <a:pt x="160" y="25"/>
                </a:lnTo>
                <a:lnTo>
                  <a:pt x="160" y="25"/>
                </a:lnTo>
                <a:lnTo>
                  <a:pt x="160" y="25"/>
                </a:lnTo>
                <a:lnTo>
                  <a:pt x="165" y="23"/>
                </a:lnTo>
                <a:lnTo>
                  <a:pt x="165" y="23"/>
                </a:lnTo>
                <a:lnTo>
                  <a:pt x="165" y="21"/>
                </a:lnTo>
                <a:lnTo>
                  <a:pt x="165" y="21"/>
                </a:lnTo>
                <a:lnTo>
                  <a:pt x="165" y="21"/>
                </a:lnTo>
                <a:lnTo>
                  <a:pt x="162" y="19"/>
                </a:lnTo>
                <a:lnTo>
                  <a:pt x="160" y="19"/>
                </a:lnTo>
                <a:lnTo>
                  <a:pt x="160" y="17"/>
                </a:lnTo>
                <a:lnTo>
                  <a:pt x="158" y="17"/>
                </a:lnTo>
                <a:lnTo>
                  <a:pt x="154" y="17"/>
                </a:lnTo>
                <a:lnTo>
                  <a:pt x="154" y="15"/>
                </a:lnTo>
                <a:lnTo>
                  <a:pt x="154" y="13"/>
                </a:lnTo>
                <a:lnTo>
                  <a:pt x="152" y="11"/>
                </a:lnTo>
                <a:lnTo>
                  <a:pt x="152" y="6"/>
                </a:lnTo>
                <a:lnTo>
                  <a:pt x="150" y="4"/>
                </a:lnTo>
                <a:lnTo>
                  <a:pt x="150" y="4"/>
                </a:lnTo>
                <a:lnTo>
                  <a:pt x="150" y="2"/>
                </a:lnTo>
                <a:lnTo>
                  <a:pt x="150" y="0"/>
                </a:lnTo>
                <a:lnTo>
                  <a:pt x="150" y="0"/>
                </a:lnTo>
                <a:lnTo>
                  <a:pt x="150" y="2"/>
                </a:lnTo>
                <a:lnTo>
                  <a:pt x="148" y="2"/>
                </a:lnTo>
                <a:lnTo>
                  <a:pt x="148" y="2"/>
                </a:lnTo>
                <a:lnTo>
                  <a:pt x="148" y="0"/>
                </a:lnTo>
                <a:lnTo>
                  <a:pt x="148" y="0"/>
                </a:lnTo>
                <a:lnTo>
                  <a:pt x="146" y="2"/>
                </a:lnTo>
                <a:lnTo>
                  <a:pt x="143" y="2"/>
                </a:lnTo>
                <a:lnTo>
                  <a:pt x="141" y="4"/>
                </a:lnTo>
                <a:lnTo>
                  <a:pt x="139" y="4"/>
                </a:lnTo>
                <a:lnTo>
                  <a:pt x="137" y="6"/>
                </a:lnTo>
                <a:lnTo>
                  <a:pt x="135" y="8"/>
                </a:lnTo>
                <a:lnTo>
                  <a:pt x="135" y="8"/>
                </a:lnTo>
                <a:lnTo>
                  <a:pt x="135" y="8"/>
                </a:lnTo>
                <a:lnTo>
                  <a:pt x="133" y="11"/>
                </a:lnTo>
                <a:lnTo>
                  <a:pt x="131" y="11"/>
                </a:lnTo>
                <a:lnTo>
                  <a:pt x="131" y="11"/>
                </a:lnTo>
                <a:lnTo>
                  <a:pt x="131" y="13"/>
                </a:lnTo>
                <a:lnTo>
                  <a:pt x="131" y="13"/>
                </a:lnTo>
                <a:lnTo>
                  <a:pt x="129" y="15"/>
                </a:lnTo>
                <a:lnTo>
                  <a:pt x="127" y="15"/>
                </a:lnTo>
                <a:lnTo>
                  <a:pt x="127" y="13"/>
                </a:lnTo>
                <a:lnTo>
                  <a:pt x="122" y="15"/>
                </a:lnTo>
                <a:lnTo>
                  <a:pt x="120" y="15"/>
                </a:lnTo>
                <a:lnTo>
                  <a:pt x="118" y="17"/>
                </a:lnTo>
                <a:lnTo>
                  <a:pt x="118" y="17"/>
                </a:lnTo>
                <a:lnTo>
                  <a:pt x="114" y="17"/>
                </a:lnTo>
                <a:lnTo>
                  <a:pt x="114" y="17"/>
                </a:lnTo>
                <a:lnTo>
                  <a:pt x="112" y="17"/>
                </a:lnTo>
                <a:lnTo>
                  <a:pt x="108" y="17"/>
                </a:lnTo>
                <a:lnTo>
                  <a:pt x="108" y="15"/>
                </a:lnTo>
                <a:lnTo>
                  <a:pt x="105" y="15"/>
                </a:lnTo>
                <a:lnTo>
                  <a:pt x="103" y="15"/>
                </a:lnTo>
                <a:lnTo>
                  <a:pt x="101" y="15"/>
                </a:lnTo>
                <a:lnTo>
                  <a:pt x="97" y="15"/>
                </a:lnTo>
                <a:lnTo>
                  <a:pt x="97" y="15"/>
                </a:lnTo>
                <a:lnTo>
                  <a:pt x="93" y="13"/>
                </a:lnTo>
                <a:lnTo>
                  <a:pt x="91" y="15"/>
                </a:lnTo>
                <a:lnTo>
                  <a:pt x="89" y="15"/>
                </a:lnTo>
                <a:lnTo>
                  <a:pt x="89" y="15"/>
                </a:lnTo>
                <a:lnTo>
                  <a:pt x="86" y="17"/>
                </a:lnTo>
                <a:lnTo>
                  <a:pt x="86" y="19"/>
                </a:lnTo>
                <a:lnTo>
                  <a:pt x="86" y="19"/>
                </a:lnTo>
                <a:lnTo>
                  <a:pt x="86" y="19"/>
                </a:lnTo>
                <a:lnTo>
                  <a:pt x="86" y="21"/>
                </a:lnTo>
                <a:lnTo>
                  <a:pt x="89" y="21"/>
                </a:lnTo>
                <a:lnTo>
                  <a:pt x="89" y="23"/>
                </a:lnTo>
                <a:lnTo>
                  <a:pt x="89" y="23"/>
                </a:lnTo>
                <a:lnTo>
                  <a:pt x="89" y="23"/>
                </a:lnTo>
                <a:lnTo>
                  <a:pt x="86" y="25"/>
                </a:lnTo>
                <a:lnTo>
                  <a:pt x="86" y="25"/>
                </a:lnTo>
                <a:lnTo>
                  <a:pt x="89" y="25"/>
                </a:lnTo>
                <a:lnTo>
                  <a:pt x="89" y="25"/>
                </a:lnTo>
                <a:lnTo>
                  <a:pt x="91" y="27"/>
                </a:lnTo>
                <a:lnTo>
                  <a:pt x="93" y="27"/>
                </a:lnTo>
                <a:lnTo>
                  <a:pt x="93" y="27"/>
                </a:lnTo>
                <a:lnTo>
                  <a:pt x="93" y="27"/>
                </a:lnTo>
                <a:lnTo>
                  <a:pt x="93" y="27"/>
                </a:lnTo>
                <a:lnTo>
                  <a:pt x="91" y="30"/>
                </a:lnTo>
                <a:lnTo>
                  <a:pt x="89" y="30"/>
                </a:lnTo>
                <a:lnTo>
                  <a:pt x="89" y="32"/>
                </a:lnTo>
                <a:lnTo>
                  <a:pt x="89" y="32"/>
                </a:lnTo>
                <a:lnTo>
                  <a:pt x="89" y="34"/>
                </a:lnTo>
                <a:lnTo>
                  <a:pt x="91" y="34"/>
                </a:lnTo>
                <a:lnTo>
                  <a:pt x="91" y="34"/>
                </a:lnTo>
                <a:lnTo>
                  <a:pt x="91" y="36"/>
                </a:lnTo>
                <a:lnTo>
                  <a:pt x="91" y="36"/>
                </a:lnTo>
                <a:lnTo>
                  <a:pt x="91" y="38"/>
                </a:lnTo>
                <a:lnTo>
                  <a:pt x="89" y="38"/>
                </a:lnTo>
                <a:lnTo>
                  <a:pt x="89" y="40"/>
                </a:lnTo>
                <a:lnTo>
                  <a:pt x="89" y="40"/>
                </a:lnTo>
                <a:lnTo>
                  <a:pt x="89" y="40"/>
                </a:lnTo>
                <a:lnTo>
                  <a:pt x="89" y="40"/>
                </a:lnTo>
                <a:lnTo>
                  <a:pt x="91" y="42"/>
                </a:lnTo>
                <a:lnTo>
                  <a:pt x="93" y="42"/>
                </a:lnTo>
                <a:lnTo>
                  <a:pt x="93" y="44"/>
                </a:lnTo>
                <a:lnTo>
                  <a:pt x="93" y="44"/>
                </a:lnTo>
                <a:lnTo>
                  <a:pt x="93" y="44"/>
                </a:lnTo>
                <a:lnTo>
                  <a:pt x="93" y="47"/>
                </a:lnTo>
                <a:lnTo>
                  <a:pt x="93" y="47"/>
                </a:lnTo>
                <a:lnTo>
                  <a:pt x="95" y="47"/>
                </a:lnTo>
                <a:lnTo>
                  <a:pt x="97" y="47"/>
                </a:lnTo>
                <a:lnTo>
                  <a:pt x="97" y="49"/>
                </a:lnTo>
                <a:lnTo>
                  <a:pt x="99" y="47"/>
                </a:lnTo>
                <a:lnTo>
                  <a:pt x="99" y="49"/>
                </a:lnTo>
                <a:lnTo>
                  <a:pt x="99" y="51"/>
                </a:lnTo>
                <a:lnTo>
                  <a:pt x="99" y="51"/>
                </a:lnTo>
                <a:lnTo>
                  <a:pt x="99" y="53"/>
                </a:lnTo>
                <a:lnTo>
                  <a:pt x="101" y="53"/>
                </a:lnTo>
                <a:lnTo>
                  <a:pt x="103" y="53"/>
                </a:lnTo>
                <a:lnTo>
                  <a:pt x="105" y="53"/>
                </a:lnTo>
                <a:lnTo>
                  <a:pt x="108" y="55"/>
                </a:lnTo>
                <a:lnTo>
                  <a:pt x="108" y="55"/>
                </a:lnTo>
                <a:lnTo>
                  <a:pt x="110" y="55"/>
                </a:lnTo>
                <a:lnTo>
                  <a:pt x="110" y="57"/>
                </a:lnTo>
                <a:lnTo>
                  <a:pt x="108" y="57"/>
                </a:lnTo>
                <a:lnTo>
                  <a:pt x="105" y="59"/>
                </a:lnTo>
                <a:lnTo>
                  <a:pt x="105" y="59"/>
                </a:lnTo>
                <a:lnTo>
                  <a:pt x="99" y="61"/>
                </a:lnTo>
                <a:lnTo>
                  <a:pt x="99" y="61"/>
                </a:lnTo>
                <a:lnTo>
                  <a:pt x="97" y="63"/>
                </a:lnTo>
                <a:lnTo>
                  <a:pt x="97" y="63"/>
                </a:lnTo>
                <a:lnTo>
                  <a:pt x="97" y="66"/>
                </a:lnTo>
                <a:lnTo>
                  <a:pt x="97" y="68"/>
                </a:lnTo>
                <a:lnTo>
                  <a:pt x="97" y="70"/>
                </a:lnTo>
                <a:lnTo>
                  <a:pt x="97" y="72"/>
                </a:lnTo>
                <a:lnTo>
                  <a:pt x="97" y="74"/>
                </a:lnTo>
                <a:lnTo>
                  <a:pt x="97" y="74"/>
                </a:lnTo>
                <a:lnTo>
                  <a:pt x="97" y="76"/>
                </a:lnTo>
                <a:lnTo>
                  <a:pt x="99" y="76"/>
                </a:lnTo>
                <a:lnTo>
                  <a:pt x="99" y="76"/>
                </a:lnTo>
                <a:lnTo>
                  <a:pt x="97" y="78"/>
                </a:lnTo>
                <a:lnTo>
                  <a:pt x="95" y="78"/>
                </a:lnTo>
                <a:lnTo>
                  <a:pt x="95" y="78"/>
                </a:lnTo>
                <a:lnTo>
                  <a:pt x="93" y="80"/>
                </a:lnTo>
                <a:lnTo>
                  <a:pt x="89" y="85"/>
                </a:lnTo>
                <a:lnTo>
                  <a:pt x="86" y="87"/>
                </a:lnTo>
                <a:lnTo>
                  <a:pt x="86" y="87"/>
                </a:lnTo>
                <a:lnTo>
                  <a:pt x="86" y="89"/>
                </a:lnTo>
                <a:lnTo>
                  <a:pt x="89" y="89"/>
                </a:lnTo>
                <a:lnTo>
                  <a:pt x="89" y="91"/>
                </a:lnTo>
                <a:lnTo>
                  <a:pt x="86" y="91"/>
                </a:lnTo>
                <a:lnTo>
                  <a:pt x="86" y="93"/>
                </a:lnTo>
                <a:lnTo>
                  <a:pt x="84" y="93"/>
                </a:lnTo>
                <a:lnTo>
                  <a:pt x="80" y="95"/>
                </a:lnTo>
                <a:lnTo>
                  <a:pt x="80" y="95"/>
                </a:lnTo>
                <a:lnTo>
                  <a:pt x="78" y="97"/>
                </a:lnTo>
                <a:lnTo>
                  <a:pt x="78" y="101"/>
                </a:lnTo>
                <a:lnTo>
                  <a:pt x="78" y="101"/>
                </a:lnTo>
                <a:lnTo>
                  <a:pt x="76" y="104"/>
                </a:lnTo>
                <a:lnTo>
                  <a:pt x="72" y="110"/>
                </a:lnTo>
                <a:lnTo>
                  <a:pt x="72" y="110"/>
                </a:lnTo>
                <a:lnTo>
                  <a:pt x="67" y="112"/>
                </a:lnTo>
                <a:lnTo>
                  <a:pt x="63" y="114"/>
                </a:lnTo>
                <a:lnTo>
                  <a:pt x="63" y="116"/>
                </a:lnTo>
                <a:lnTo>
                  <a:pt x="61" y="118"/>
                </a:lnTo>
                <a:lnTo>
                  <a:pt x="61" y="120"/>
                </a:lnTo>
                <a:lnTo>
                  <a:pt x="61" y="120"/>
                </a:lnTo>
                <a:lnTo>
                  <a:pt x="57" y="125"/>
                </a:lnTo>
                <a:lnTo>
                  <a:pt x="57" y="127"/>
                </a:lnTo>
                <a:lnTo>
                  <a:pt x="57" y="127"/>
                </a:lnTo>
                <a:lnTo>
                  <a:pt x="55" y="129"/>
                </a:lnTo>
                <a:lnTo>
                  <a:pt x="51" y="129"/>
                </a:lnTo>
                <a:lnTo>
                  <a:pt x="46" y="129"/>
                </a:lnTo>
                <a:lnTo>
                  <a:pt x="46" y="129"/>
                </a:lnTo>
                <a:lnTo>
                  <a:pt x="40" y="131"/>
                </a:lnTo>
                <a:lnTo>
                  <a:pt x="40" y="131"/>
                </a:lnTo>
                <a:lnTo>
                  <a:pt x="38" y="131"/>
                </a:lnTo>
                <a:lnTo>
                  <a:pt x="38" y="131"/>
                </a:lnTo>
                <a:lnTo>
                  <a:pt x="38" y="129"/>
                </a:lnTo>
                <a:lnTo>
                  <a:pt x="38" y="129"/>
                </a:lnTo>
                <a:lnTo>
                  <a:pt x="36" y="127"/>
                </a:lnTo>
                <a:lnTo>
                  <a:pt x="36" y="127"/>
                </a:lnTo>
                <a:lnTo>
                  <a:pt x="34" y="127"/>
                </a:lnTo>
                <a:lnTo>
                  <a:pt x="32" y="127"/>
                </a:lnTo>
                <a:lnTo>
                  <a:pt x="32" y="129"/>
                </a:lnTo>
                <a:lnTo>
                  <a:pt x="32" y="129"/>
                </a:lnTo>
                <a:lnTo>
                  <a:pt x="29" y="129"/>
                </a:lnTo>
                <a:lnTo>
                  <a:pt x="29" y="131"/>
                </a:lnTo>
                <a:lnTo>
                  <a:pt x="25" y="135"/>
                </a:lnTo>
                <a:lnTo>
                  <a:pt x="23" y="137"/>
                </a:lnTo>
                <a:lnTo>
                  <a:pt x="23" y="139"/>
                </a:lnTo>
                <a:lnTo>
                  <a:pt x="21" y="139"/>
                </a:lnTo>
                <a:lnTo>
                  <a:pt x="21" y="139"/>
                </a:lnTo>
                <a:lnTo>
                  <a:pt x="21" y="142"/>
                </a:lnTo>
                <a:lnTo>
                  <a:pt x="21" y="144"/>
                </a:lnTo>
                <a:lnTo>
                  <a:pt x="19" y="146"/>
                </a:lnTo>
                <a:lnTo>
                  <a:pt x="19" y="148"/>
                </a:lnTo>
                <a:lnTo>
                  <a:pt x="21" y="148"/>
                </a:lnTo>
                <a:lnTo>
                  <a:pt x="21" y="148"/>
                </a:lnTo>
                <a:lnTo>
                  <a:pt x="23" y="150"/>
                </a:lnTo>
                <a:lnTo>
                  <a:pt x="27" y="150"/>
                </a:lnTo>
                <a:lnTo>
                  <a:pt x="29" y="150"/>
                </a:lnTo>
                <a:lnTo>
                  <a:pt x="29" y="150"/>
                </a:lnTo>
                <a:lnTo>
                  <a:pt x="29" y="152"/>
                </a:lnTo>
                <a:lnTo>
                  <a:pt x="29" y="152"/>
                </a:lnTo>
                <a:lnTo>
                  <a:pt x="29" y="154"/>
                </a:lnTo>
                <a:lnTo>
                  <a:pt x="29" y="156"/>
                </a:lnTo>
                <a:lnTo>
                  <a:pt x="29" y="159"/>
                </a:lnTo>
                <a:lnTo>
                  <a:pt x="29" y="161"/>
                </a:lnTo>
                <a:lnTo>
                  <a:pt x="29" y="161"/>
                </a:lnTo>
                <a:lnTo>
                  <a:pt x="32" y="165"/>
                </a:lnTo>
                <a:lnTo>
                  <a:pt x="34" y="165"/>
                </a:lnTo>
                <a:lnTo>
                  <a:pt x="34" y="165"/>
                </a:lnTo>
                <a:lnTo>
                  <a:pt x="36" y="165"/>
                </a:lnTo>
                <a:lnTo>
                  <a:pt x="36" y="165"/>
                </a:lnTo>
                <a:lnTo>
                  <a:pt x="38" y="165"/>
                </a:lnTo>
                <a:lnTo>
                  <a:pt x="38" y="165"/>
                </a:lnTo>
                <a:lnTo>
                  <a:pt x="38" y="165"/>
                </a:lnTo>
                <a:lnTo>
                  <a:pt x="38" y="169"/>
                </a:lnTo>
                <a:lnTo>
                  <a:pt x="38" y="171"/>
                </a:lnTo>
                <a:lnTo>
                  <a:pt x="40" y="173"/>
                </a:lnTo>
                <a:lnTo>
                  <a:pt x="42" y="175"/>
                </a:lnTo>
                <a:lnTo>
                  <a:pt x="42" y="178"/>
                </a:lnTo>
                <a:lnTo>
                  <a:pt x="44" y="180"/>
                </a:lnTo>
                <a:lnTo>
                  <a:pt x="44" y="182"/>
                </a:lnTo>
                <a:lnTo>
                  <a:pt x="42" y="182"/>
                </a:lnTo>
                <a:lnTo>
                  <a:pt x="42" y="182"/>
                </a:lnTo>
                <a:lnTo>
                  <a:pt x="42" y="182"/>
                </a:lnTo>
                <a:lnTo>
                  <a:pt x="42" y="184"/>
                </a:lnTo>
                <a:lnTo>
                  <a:pt x="42" y="184"/>
                </a:lnTo>
                <a:lnTo>
                  <a:pt x="42" y="184"/>
                </a:lnTo>
                <a:lnTo>
                  <a:pt x="44" y="186"/>
                </a:lnTo>
                <a:lnTo>
                  <a:pt x="44" y="186"/>
                </a:lnTo>
                <a:lnTo>
                  <a:pt x="42" y="186"/>
                </a:lnTo>
                <a:lnTo>
                  <a:pt x="42" y="186"/>
                </a:lnTo>
                <a:lnTo>
                  <a:pt x="42" y="186"/>
                </a:lnTo>
                <a:lnTo>
                  <a:pt x="40" y="188"/>
                </a:lnTo>
                <a:lnTo>
                  <a:pt x="40" y="188"/>
                </a:lnTo>
                <a:lnTo>
                  <a:pt x="38" y="188"/>
                </a:lnTo>
                <a:lnTo>
                  <a:pt x="38" y="188"/>
                </a:lnTo>
                <a:lnTo>
                  <a:pt x="36" y="188"/>
                </a:lnTo>
                <a:lnTo>
                  <a:pt x="36" y="186"/>
                </a:lnTo>
                <a:lnTo>
                  <a:pt x="36" y="186"/>
                </a:lnTo>
                <a:lnTo>
                  <a:pt x="36" y="186"/>
                </a:lnTo>
                <a:lnTo>
                  <a:pt x="36" y="186"/>
                </a:lnTo>
                <a:lnTo>
                  <a:pt x="32" y="186"/>
                </a:lnTo>
                <a:lnTo>
                  <a:pt x="29" y="188"/>
                </a:lnTo>
                <a:lnTo>
                  <a:pt x="29" y="188"/>
                </a:lnTo>
                <a:lnTo>
                  <a:pt x="27" y="188"/>
                </a:lnTo>
                <a:lnTo>
                  <a:pt x="27" y="190"/>
                </a:lnTo>
                <a:lnTo>
                  <a:pt x="25" y="190"/>
                </a:lnTo>
                <a:lnTo>
                  <a:pt x="23" y="190"/>
                </a:lnTo>
                <a:lnTo>
                  <a:pt x="23" y="188"/>
                </a:lnTo>
                <a:lnTo>
                  <a:pt x="21" y="188"/>
                </a:lnTo>
                <a:lnTo>
                  <a:pt x="19" y="188"/>
                </a:lnTo>
                <a:lnTo>
                  <a:pt x="17" y="188"/>
                </a:lnTo>
                <a:lnTo>
                  <a:pt x="15" y="188"/>
                </a:lnTo>
                <a:lnTo>
                  <a:pt x="13" y="188"/>
                </a:lnTo>
                <a:lnTo>
                  <a:pt x="13" y="188"/>
                </a:lnTo>
                <a:lnTo>
                  <a:pt x="10" y="188"/>
                </a:lnTo>
                <a:lnTo>
                  <a:pt x="10" y="188"/>
                </a:lnTo>
                <a:lnTo>
                  <a:pt x="10" y="188"/>
                </a:lnTo>
                <a:lnTo>
                  <a:pt x="10" y="186"/>
                </a:lnTo>
                <a:lnTo>
                  <a:pt x="8" y="186"/>
                </a:lnTo>
                <a:lnTo>
                  <a:pt x="8" y="188"/>
                </a:lnTo>
                <a:lnTo>
                  <a:pt x="8" y="188"/>
                </a:lnTo>
                <a:lnTo>
                  <a:pt x="8" y="188"/>
                </a:lnTo>
                <a:lnTo>
                  <a:pt x="8" y="192"/>
                </a:lnTo>
                <a:lnTo>
                  <a:pt x="6" y="192"/>
                </a:lnTo>
                <a:lnTo>
                  <a:pt x="4" y="192"/>
                </a:lnTo>
                <a:lnTo>
                  <a:pt x="2" y="192"/>
                </a:lnTo>
                <a:lnTo>
                  <a:pt x="2" y="192"/>
                </a:lnTo>
                <a:lnTo>
                  <a:pt x="0" y="194"/>
                </a:lnTo>
                <a:lnTo>
                  <a:pt x="0" y="194"/>
                </a:lnTo>
                <a:lnTo>
                  <a:pt x="0" y="197"/>
                </a:lnTo>
                <a:lnTo>
                  <a:pt x="0" y="199"/>
                </a:lnTo>
                <a:lnTo>
                  <a:pt x="2" y="199"/>
                </a:lnTo>
                <a:lnTo>
                  <a:pt x="4" y="197"/>
                </a:lnTo>
                <a:lnTo>
                  <a:pt x="4" y="197"/>
                </a:lnTo>
                <a:lnTo>
                  <a:pt x="6" y="194"/>
                </a:lnTo>
                <a:lnTo>
                  <a:pt x="8" y="194"/>
                </a:lnTo>
                <a:lnTo>
                  <a:pt x="6" y="197"/>
                </a:lnTo>
                <a:lnTo>
                  <a:pt x="4" y="199"/>
                </a:lnTo>
                <a:lnTo>
                  <a:pt x="4" y="199"/>
                </a:lnTo>
                <a:lnTo>
                  <a:pt x="6" y="203"/>
                </a:lnTo>
                <a:lnTo>
                  <a:pt x="6" y="205"/>
                </a:lnTo>
                <a:lnTo>
                  <a:pt x="10" y="207"/>
                </a:lnTo>
                <a:lnTo>
                  <a:pt x="17" y="211"/>
                </a:lnTo>
                <a:lnTo>
                  <a:pt x="23" y="211"/>
                </a:lnTo>
                <a:lnTo>
                  <a:pt x="23" y="211"/>
                </a:lnTo>
                <a:lnTo>
                  <a:pt x="25" y="211"/>
                </a:lnTo>
                <a:lnTo>
                  <a:pt x="29" y="209"/>
                </a:lnTo>
                <a:lnTo>
                  <a:pt x="32" y="209"/>
                </a:lnTo>
                <a:lnTo>
                  <a:pt x="32" y="209"/>
                </a:lnTo>
                <a:lnTo>
                  <a:pt x="34" y="209"/>
                </a:lnTo>
                <a:lnTo>
                  <a:pt x="34" y="209"/>
                </a:lnTo>
                <a:lnTo>
                  <a:pt x="34" y="207"/>
                </a:lnTo>
                <a:lnTo>
                  <a:pt x="34" y="207"/>
                </a:lnTo>
                <a:lnTo>
                  <a:pt x="36" y="207"/>
                </a:lnTo>
                <a:lnTo>
                  <a:pt x="36" y="207"/>
                </a:lnTo>
                <a:lnTo>
                  <a:pt x="36" y="207"/>
                </a:lnTo>
                <a:lnTo>
                  <a:pt x="34" y="209"/>
                </a:lnTo>
                <a:lnTo>
                  <a:pt x="34" y="211"/>
                </a:lnTo>
                <a:lnTo>
                  <a:pt x="29" y="216"/>
                </a:lnTo>
                <a:lnTo>
                  <a:pt x="29" y="216"/>
                </a:lnTo>
                <a:lnTo>
                  <a:pt x="27" y="216"/>
                </a:lnTo>
                <a:lnTo>
                  <a:pt x="25" y="218"/>
                </a:lnTo>
                <a:lnTo>
                  <a:pt x="23" y="216"/>
                </a:lnTo>
                <a:lnTo>
                  <a:pt x="23" y="218"/>
                </a:lnTo>
                <a:lnTo>
                  <a:pt x="21" y="218"/>
                </a:lnTo>
                <a:lnTo>
                  <a:pt x="17" y="220"/>
                </a:lnTo>
                <a:lnTo>
                  <a:pt x="17" y="220"/>
                </a:lnTo>
                <a:lnTo>
                  <a:pt x="15" y="218"/>
                </a:lnTo>
                <a:lnTo>
                  <a:pt x="15" y="218"/>
                </a:lnTo>
                <a:lnTo>
                  <a:pt x="13" y="218"/>
                </a:lnTo>
                <a:lnTo>
                  <a:pt x="13" y="218"/>
                </a:lnTo>
                <a:lnTo>
                  <a:pt x="13" y="220"/>
                </a:lnTo>
                <a:lnTo>
                  <a:pt x="13" y="222"/>
                </a:lnTo>
                <a:lnTo>
                  <a:pt x="15" y="224"/>
                </a:lnTo>
                <a:lnTo>
                  <a:pt x="19" y="226"/>
                </a:lnTo>
                <a:lnTo>
                  <a:pt x="21" y="228"/>
                </a:lnTo>
                <a:lnTo>
                  <a:pt x="23" y="232"/>
                </a:lnTo>
                <a:lnTo>
                  <a:pt x="27" y="237"/>
                </a:lnTo>
                <a:lnTo>
                  <a:pt x="29" y="239"/>
                </a:lnTo>
                <a:lnTo>
                  <a:pt x="36" y="243"/>
                </a:lnTo>
                <a:lnTo>
                  <a:pt x="38" y="243"/>
                </a:lnTo>
                <a:lnTo>
                  <a:pt x="42" y="245"/>
                </a:lnTo>
                <a:lnTo>
                  <a:pt x="44" y="243"/>
                </a:lnTo>
                <a:lnTo>
                  <a:pt x="48" y="241"/>
                </a:lnTo>
                <a:lnTo>
                  <a:pt x="53" y="241"/>
                </a:lnTo>
                <a:lnTo>
                  <a:pt x="59" y="237"/>
                </a:lnTo>
                <a:lnTo>
                  <a:pt x="59" y="237"/>
                </a:lnTo>
                <a:lnTo>
                  <a:pt x="61" y="232"/>
                </a:lnTo>
                <a:lnTo>
                  <a:pt x="61" y="230"/>
                </a:lnTo>
                <a:lnTo>
                  <a:pt x="61" y="228"/>
                </a:lnTo>
                <a:lnTo>
                  <a:pt x="61" y="228"/>
                </a:lnTo>
                <a:lnTo>
                  <a:pt x="59" y="228"/>
                </a:lnTo>
                <a:lnTo>
                  <a:pt x="59" y="226"/>
                </a:lnTo>
                <a:lnTo>
                  <a:pt x="59" y="226"/>
                </a:lnTo>
                <a:lnTo>
                  <a:pt x="59" y="226"/>
                </a:lnTo>
                <a:lnTo>
                  <a:pt x="61" y="224"/>
                </a:lnTo>
                <a:lnTo>
                  <a:pt x="61" y="224"/>
                </a:lnTo>
                <a:lnTo>
                  <a:pt x="63" y="222"/>
                </a:lnTo>
                <a:lnTo>
                  <a:pt x="63" y="222"/>
                </a:lnTo>
                <a:lnTo>
                  <a:pt x="61" y="220"/>
                </a:lnTo>
                <a:lnTo>
                  <a:pt x="61" y="220"/>
                </a:lnTo>
                <a:lnTo>
                  <a:pt x="63" y="220"/>
                </a:lnTo>
                <a:lnTo>
                  <a:pt x="65" y="220"/>
                </a:lnTo>
                <a:lnTo>
                  <a:pt x="67" y="220"/>
                </a:lnTo>
                <a:lnTo>
                  <a:pt x="70" y="220"/>
                </a:lnTo>
                <a:lnTo>
                  <a:pt x="70" y="220"/>
                </a:lnTo>
                <a:lnTo>
                  <a:pt x="70" y="220"/>
                </a:lnTo>
                <a:lnTo>
                  <a:pt x="67" y="220"/>
                </a:lnTo>
                <a:lnTo>
                  <a:pt x="67" y="222"/>
                </a:lnTo>
                <a:lnTo>
                  <a:pt x="65" y="224"/>
                </a:lnTo>
                <a:lnTo>
                  <a:pt x="67" y="224"/>
                </a:lnTo>
                <a:lnTo>
                  <a:pt x="70" y="224"/>
                </a:lnTo>
                <a:lnTo>
                  <a:pt x="67" y="224"/>
                </a:lnTo>
                <a:lnTo>
                  <a:pt x="67" y="226"/>
                </a:lnTo>
                <a:lnTo>
                  <a:pt x="67" y="228"/>
                </a:lnTo>
                <a:lnTo>
                  <a:pt x="72" y="228"/>
                </a:lnTo>
                <a:lnTo>
                  <a:pt x="74" y="228"/>
                </a:lnTo>
                <a:lnTo>
                  <a:pt x="76" y="228"/>
                </a:lnTo>
                <a:lnTo>
                  <a:pt x="74" y="228"/>
                </a:lnTo>
                <a:lnTo>
                  <a:pt x="70" y="230"/>
                </a:lnTo>
                <a:lnTo>
                  <a:pt x="70" y="230"/>
                </a:lnTo>
                <a:lnTo>
                  <a:pt x="67" y="232"/>
                </a:lnTo>
                <a:lnTo>
                  <a:pt x="67" y="232"/>
                </a:lnTo>
                <a:lnTo>
                  <a:pt x="70" y="232"/>
                </a:lnTo>
                <a:lnTo>
                  <a:pt x="70" y="232"/>
                </a:lnTo>
                <a:lnTo>
                  <a:pt x="67" y="235"/>
                </a:lnTo>
                <a:lnTo>
                  <a:pt x="70" y="237"/>
                </a:lnTo>
                <a:lnTo>
                  <a:pt x="70" y="239"/>
                </a:lnTo>
                <a:lnTo>
                  <a:pt x="70" y="239"/>
                </a:lnTo>
                <a:lnTo>
                  <a:pt x="72" y="239"/>
                </a:lnTo>
                <a:lnTo>
                  <a:pt x="72" y="241"/>
                </a:lnTo>
                <a:lnTo>
                  <a:pt x="72" y="243"/>
                </a:lnTo>
                <a:lnTo>
                  <a:pt x="72" y="245"/>
                </a:lnTo>
                <a:lnTo>
                  <a:pt x="72" y="247"/>
                </a:lnTo>
                <a:lnTo>
                  <a:pt x="70" y="254"/>
                </a:lnTo>
                <a:lnTo>
                  <a:pt x="67" y="258"/>
                </a:lnTo>
                <a:lnTo>
                  <a:pt x="67" y="260"/>
                </a:lnTo>
                <a:lnTo>
                  <a:pt x="70" y="260"/>
                </a:lnTo>
                <a:lnTo>
                  <a:pt x="70" y="262"/>
                </a:lnTo>
                <a:lnTo>
                  <a:pt x="70" y="264"/>
                </a:lnTo>
                <a:lnTo>
                  <a:pt x="70" y="264"/>
                </a:lnTo>
                <a:lnTo>
                  <a:pt x="70" y="264"/>
                </a:lnTo>
                <a:lnTo>
                  <a:pt x="70" y="266"/>
                </a:lnTo>
                <a:lnTo>
                  <a:pt x="74" y="266"/>
                </a:lnTo>
                <a:lnTo>
                  <a:pt x="70" y="266"/>
                </a:lnTo>
                <a:lnTo>
                  <a:pt x="70" y="268"/>
                </a:lnTo>
                <a:lnTo>
                  <a:pt x="70" y="268"/>
                </a:lnTo>
                <a:lnTo>
                  <a:pt x="70" y="271"/>
                </a:lnTo>
                <a:lnTo>
                  <a:pt x="72" y="273"/>
                </a:lnTo>
                <a:lnTo>
                  <a:pt x="72" y="271"/>
                </a:lnTo>
                <a:lnTo>
                  <a:pt x="74" y="268"/>
                </a:lnTo>
                <a:lnTo>
                  <a:pt x="74" y="271"/>
                </a:lnTo>
                <a:lnTo>
                  <a:pt x="74" y="273"/>
                </a:lnTo>
                <a:lnTo>
                  <a:pt x="72" y="275"/>
                </a:lnTo>
                <a:lnTo>
                  <a:pt x="72" y="277"/>
                </a:lnTo>
                <a:lnTo>
                  <a:pt x="72" y="277"/>
                </a:lnTo>
                <a:lnTo>
                  <a:pt x="72" y="279"/>
                </a:lnTo>
                <a:lnTo>
                  <a:pt x="72" y="281"/>
                </a:lnTo>
                <a:lnTo>
                  <a:pt x="74" y="283"/>
                </a:lnTo>
                <a:lnTo>
                  <a:pt x="74" y="285"/>
                </a:lnTo>
                <a:lnTo>
                  <a:pt x="74" y="290"/>
                </a:lnTo>
                <a:lnTo>
                  <a:pt x="76" y="294"/>
                </a:lnTo>
                <a:lnTo>
                  <a:pt x="76" y="294"/>
                </a:lnTo>
                <a:lnTo>
                  <a:pt x="78" y="300"/>
                </a:lnTo>
                <a:lnTo>
                  <a:pt x="78" y="311"/>
                </a:lnTo>
                <a:lnTo>
                  <a:pt x="80" y="317"/>
                </a:lnTo>
                <a:lnTo>
                  <a:pt x="80" y="317"/>
                </a:lnTo>
                <a:lnTo>
                  <a:pt x="82" y="321"/>
                </a:lnTo>
                <a:lnTo>
                  <a:pt x="84" y="323"/>
                </a:lnTo>
                <a:lnTo>
                  <a:pt x="84" y="323"/>
                </a:lnTo>
                <a:lnTo>
                  <a:pt x="86" y="323"/>
                </a:lnTo>
                <a:lnTo>
                  <a:pt x="84" y="325"/>
                </a:lnTo>
                <a:lnTo>
                  <a:pt x="86" y="325"/>
                </a:lnTo>
                <a:lnTo>
                  <a:pt x="86" y="325"/>
                </a:lnTo>
                <a:lnTo>
                  <a:pt x="89" y="328"/>
                </a:lnTo>
                <a:lnTo>
                  <a:pt x="86" y="328"/>
                </a:lnTo>
                <a:lnTo>
                  <a:pt x="86" y="330"/>
                </a:lnTo>
                <a:lnTo>
                  <a:pt x="89" y="332"/>
                </a:lnTo>
                <a:lnTo>
                  <a:pt x="89" y="334"/>
                </a:lnTo>
                <a:lnTo>
                  <a:pt x="91" y="336"/>
                </a:lnTo>
                <a:lnTo>
                  <a:pt x="93" y="338"/>
                </a:lnTo>
                <a:lnTo>
                  <a:pt x="93" y="340"/>
                </a:lnTo>
                <a:lnTo>
                  <a:pt x="93" y="340"/>
                </a:lnTo>
                <a:lnTo>
                  <a:pt x="95" y="342"/>
                </a:lnTo>
                <a:lnTo>
                  <a:pt x="95" y="342"/>
                </a:lnTo>
                <a:lnTo>
                  <a:pt x="95" y="347"/>
                </a:lnTo>
                <a:lnTo>
                  <a:pt x="95" y="347"/>
                </a:lnTo>
                <a:lnTo>
                  <a:pt x="97" y="349"/>
                </a:lnTo>
                <a:lnTo>
                  <a:pt x="97" y="351"/>
                </a:lnTo>
                <a:lnTo>
                  <a:pt x="99" y="355"/>
                </a:lnTo>
                <a:lnTo>
                  <a:pt x="99" y="355"/>
                </a:lnTo>
                <a:lnTo>
                  <a:pt x="99" y="357"/>
                </a:lnTo>
                <a:lnTo>
                  <a:pt x="101" y="363"/>
                </a:lnTo>
                <a:lnTo>
                  <a:pt x="101" y="366"/>
                </a:lnTo>
                <a:lnTo>
                  <a:pt x="101" y="368"/>
                </a:lnTo>
                <a:lnTo>
                  <a:pt x="103" y="372"/>
                </a:lnTo>
                <a:lnTo>
                  <a:pt x="108" y="380"/>
                </a:lnTo>
                <a:lnTo>
                  <a:pt x="108" y="380"/>
                </a:lnTo>
                <a:lnTo>
                  <a:pt x="110" y="380"/>
                </a:lnTo>
                <a:lnTo>
                  <a:pt x="110" y="383"/>
                </a:lnTo>
                <a:lnTo>
                  <a:pt x="112" y="385"/>
                </a:lnTo>
                <a:lnTo>
                  <a:pt x="114" y="389"/>
                </a:lnTo>
                <a:lnTo>
                  <a:pt x="116" y="391"/>
                </a:lnTo>
                <a:lnTo>
                  <a:pt x="116" y="395"/>
                </a:lnTo>
                <a:lnTo>
                  <a:pt x="118" y="399"/>
                </a:lnTo>
                <a:lnTo>
                  <a:pt x="120" y="406"/>
                </a:lnTo>
                <a:lnTo>
                  <a:pt x="120" y="406"/>
                </a:lnTo>
                <a:lnTo>
                  <a:pt x="122" y="408"/>
                </a:lnTo>
                <a:lnTo>
                  <a:pt x="122" y="408"/>
                </a:lnTo>
                <a:lnTo>
                  <a:pt x="122" y="410"/>
                </a:lnTo>
                <a:lnTo>
                  <a:pt x="122" y="410"/>
                </a:lnTo>
                <a:lnTo>
                  <a:pt x="122" y="410"/>
                </a:lnTo>
                <a:lnTo>
                  <a:pt x="124" y="412"/>
                </a:lnTo>
                <a:lnTo>
                  <a:pt x="127" y="418"/>
                </a:lnTo>
                <a:lnTo>
                  <a:pt x="127" y="418"/>
                </a:lnTo>
                <a:lnTo>
                  <a:pt x="124" y="418"/>
                </a:lnTo>
                <a:lnTo>
                  <a:pt x="124" y="416"/>
                </a:lnTo>
                <a:lnTo>
                  <a:pt x="124" y="414"/>
                </a:lnTo>
                <a:lnTo>
                  <a:pt x="124" y="412"/>
                </a:lnTo>
                <a:lnTo>
                  <a:pt x="122" y="412"/>
                </a:lnTo>
                <a:lnTo>
                  <a:pt x="124" y="416"/>
                </a:lnTo>
                <a:lnTo>
                  <a:pt x="124" y="418"/>
                </a:lnTo>
                <a:lnTo>
                  <a:pt x="124" y="423"/>
                </a:lnTo>
                <a:lnTo>
                  <a:pt x="127" y="423"/>
                </a:lnTo>
                <a:lnTo>
                  <a:pt x="127" y="423"/>
                </a:lnTo>
                <a:lnTo>
                  <a:pt x="127" y="425"/>
                </a:lnTo>
                <a:lnTo>
                  <a:pt x="127" y="425"/>
                </a:lnTo>
                <a:lnTo>
                  <a:pt x="129" y="427"/>
                </a:lnTo>
                <a:lnTo>
                  <a:pt x="129" y="429"/>
                </a:lnTo>
                <a:lnTo>
                  <a:pt x="133" y="435"/>
                </a:lnTo>
                <a:lnTo>
                  <a:pt x="135" y="437"/>
                </a:lnTo>
                <a:lnTo>
                  <a:pt x="139" y="440"/>
                </a:lnTo>
                <a:lnTo>
                  <a:pt x="141" y="440"/>
                </a:lnTo>
                <a:lnTo>
                  <a:pt x="143" y="440"/>
                </a:lnTo>
                <a:lnTo>
                  <a:pt x="146" y="440"/>
                </a:lnTo>
                <a:lnTo>
                  <a:pt x="150" y="435"/>
                </a:lnTo>
                <a:lnTo>
                  <a:pt x="152" y="433"/>
                </a:lnTo>
                <a:lnTo>
                  <a:pt x="152" y="431"/>
                </a:lnTo>
                <a:lnTo>
                  <a:pt x="152" y="427"/>
                </a:lnTo>
                <a:lnTo>
                  <a:pt x="154" y="427"/>
                </a:lnTo>
                <a:lnTo>
                  <a:pt x="156" y="425"/>
                </a:lnTo>
                <a:lnTo>
                  <a:pt x="165" y="423"/>
                </a:lnTo>
                <a:lnTo>
                  <a:pt x="169" y="423"/>
                </a:lnTo>
                <a:lnTo>
                  <a:pt x="171" y="423"/>
                </a:lnTo>
                <a:lnTo>
                  <a:pt x="171" y="423"/>
                </a:lnTo>
                <a:lnTo>
                  <a:pt x="169" y="423"/>
                </a:lnTo>
                <a:lnTo>
                  <a:pt x="167" y="421"/>
                </a:lnTo>
                <a:lnTo>
                  <a:pt x="165" y="421"/>
                </a:lnTo>
                <a:lnTo>
                  <a:pt x="165" y="421"/>
                </a:lnTo>
                <a:lnTo>
                  <a:pt x="165" y="418"/>
                </a:lnTo>
                <a:lnTo>
                  <a:pt x="165" y="418"/>
                </a:lnTo>
                <a:lnTo>
                  <a:pt x="165" y="416"/>
                </a:lnTo>
                <a:lnTo>
                  <a:pt x="169" y="410"/>
                </a:lnTo>
                <a:lnTo>
                  <a:pt x="169" y="408"/>
                </a:lnTo>
                <a:lnTo>
                  <a:pt x="169" y="408"/>
                </a:lnTo>
                <a:lnTo>
                  <a:pt x="171" y="406"/>
                </a:lnTo>
                <a:lnTo>
                  <a:pt x="173" y="406"/>
                </a:lnTo>
                <a:lnTo>
                  <a:pt x="173" y="406"/>
                </a:lnTo>
                <a:lnTo>
                  <a:pt x="175" y="406"/>
                </a:lnTo>
                <a:lnTo>
                  <a:pt x="177" y="406"/>
                </a:lnTo>
                <a:lnTo>
                  <a:pt x="177" y="406"/>
                </a:lnTo>
                <a:lnTo>
                  <a:pt x="177" y="399"/>
                </a:lnTo>
                <a:lnTo>
                  <a:pt x="177" y="393"/>
                </a:lnTo>
                <a:lnTo>
                  <a:pt x="177" y="391"/>
                </a:lnTo>
                <a:lnTo>
                  <a:pt x="177" y="391"/>
                </a:lnTo>
                <a:lnTo>
                  <a:pt x="175" y="391"/>
                </a:lnTo>
                <a:lnTo>
                  <a:pt x="177" y="391"/>
                </a:lnTo>
                <a:lnTo>
                  <a:pt x="177" y="389"/>
                </a:lnTo>
                <a:lnTo>
                  <a:pt x="177" y="387"/>
                </a:lnTo>
                <a:lnTo>
                  <a:pt x="177" y="385"/>
                </a:lnTo>
                <a:lnTo>
                  <a:pt x="177" y="380"/>
                </a:lnTo>
                <a:lnTo>
                  <a:pt x="179" y="376"/>
                </a:lnTo>
                <a:lnTo>
                  <a:pt x="181" y="376"/>
                </a:lnTo>
                <a:lnTo>
                  <a:pt x="181" y="374"/>
                </a:lnTo>
                <a:lnTo>
                  <a:pt x="184" y="370"/>
                </a:lnTo>
                <a:lnTo>
                  <a:pt x="186" y="359"/>
                </a:lnTo>
                <a:lnTo>
                  <a:pt x="184" y="357"/>
                </a:lnTo>
                <a:lnTo>
                  <a:pt x="181" y="357"/>
                </a:lnTo>
                <a:lnTo>
                  <a:pt x="181" y="355"/>
                </a:lnTo>
                <a:lnTo>
                  <a:pt x="184" y="353"/>
                </a:lnTo>
                <a:lnTo>
                  <a:pt x="184" y="355"/>
                </a:lnTo>
                <a:lnTo>
                  <a:pt x="184" y="357"/>
                </a:lnTo>
                <a:lnTo>
                  <a:pt x="186" y="357"/>
                </a:lnTo>
                <a:lnTo>
                  <a:pt x="184" y="355"/>
                </a:lnTo>
                <a:lnTo>
                  <a:pt x="184" y="353"/>
                </a:lnTo>
                <a:lnTo>
                  <a:pt x="184" y="351"/>
                </a:lnTo>
                <a:lnTo>
                  <a:pt x="181" y="349"/>
                </a:lnTo>
                <a:lnTo>
                  <a:pt x="181" y="347"/>
                </a:lnTo>
                <a:lnTo>
                  <a:pt x="181" y="344"/>
                </a:lnTo>
                <a:lnTo>
                  <a:pt x="184" y="344"/>
                </a:lnTo>
                <a:lnTo>
                  <a:pt x="184" y="342"/>
                </a:lnTo>
                <a:lnTo>
                  <a:pt x="184" y="340"/>
                </a:lnTo>
                <a:lnTo>
                  <a:pt x="181" y="336"/>
                </a:lnTo>
                <a:lnTo>
                  <a:pt x="181" y="332"/>
                </a:lnTo>
                <a:lnTo>
                  <a:pt x="181" y="330"/>
                </a:lnTo>
                <a:lnTo>
                  <a:pt x="186" y="323"/>
                </a:lnTo>
                <a:lnTo>
                  <a:pt x="186" y="321"/>
                </a:lnTo>
                <a:lnTo>
                  <a:pt x="190" y="319"/>
                </a:lnTo>
                <a:lnTo>
                  <a:pt x="192" y="319"/>
                </a:lnTo>
                <a:lnTo>
                  <a:pt x="192" y="321"/>
                </a:lnTo>
                <a:lnTo>
                  <a:pt x="192" y="321"/>
                </a:lnTo>
                <a:lnTo>
                  <a:pt x="194" y="321"/>
                </a:lnTo>
                <a:lnTo>
                  <a:pt x="194" y="321"/>
                </a:lnTo>
                <a:lnTo>
                  <a:pt x="194" y="321"/>
                </a:lnTo>
                <a:lnTo>
                  <a:pt x="196" y="321"/>
                </a:lnTo>
                <a:lnTo>
                  <a:pt x="196" y="321"/>
                </a:lnTo>
                <a:lnTo>
                  <a:pt x="198" y="319"/>
                </a:lnTo>
                <a:lnTo>
                  <a:pt x="198" y="315"/>
                </a:lnTo>
                <a:lnTo>
                  <a:pt x="200" y="313"/>
                </a:lnTo>
                <a:lnTo>
                  <a:pt x="203" y="313"/>
                </a:lnTo>
                <a:lnTo>
                  <a:pt x="207" y="313"/>
                </a:lnTo>
                <a:lnTo>
                  <a:pt x="207" y="313"/>
                </a:lnTo>
                <a:lnTo>
                  <a:pt x="213" y="311"/>
                </a:lnTo>
                <a:lnTo>
                  <a:pt x="215" y="311"/>
                </a:lnTo>
                <a:lnTo>
                  <a:pt x="215" y="309"/>
                </a:lnTo>
                <a:lnTo>
                  <a:pt x="215" y="306"/>
                </a:lnTo>
                <a:lnTo>
                  <a:pt x="215" y="306"/>
                </a:lnTo>
                <a:lnTo>
                  <a:pt x="215" y="306"/>
                </a:lnTo>
                <a:lnTo>
                  <a:pt x="215" y="304"/>
                </a:lnTo>
                <a:lnTo>
                  <a:pt x="215" y="304"/>
                </a:lnTo>
                <a:lnTo>
                  <a:pt x="215" y="302"/>
                </a:lnTo>
                <a:lnTo>
                  <a:pt x="215" y="302"/>
                </a:lnTo>
                <a:lnTo>
                  <a:pt x="219" y="298"/>
                </a:lnTo>
                <a:lnTo>
                  <a:pt x="226" y="296"/>
                </a:lnTo>
                <a:lnTo>
                  <a:pt x="230" y="294"/>
                </a:lnTo>
                <a:lnTo>
                  <a:pt x="232" y="290"/>
                </a:lnTo>
                <a:lnTo>
                  <a:pt x="234" y="287"/>
                </a:lnTo>
                <a:lnTo>
                  <a:pt x="236" y="285"/>
                </a:lnTo>
                <a:lnTo>
                  <a:pt x="243" y="283"/>
                </a:lnTo>
                <a:lnTo>
                  <a:pt x="245" y="281"/>
                </a:lnTo>
                <a:lnTo>
                  <a:pt x="249" y="277"/>
                </a:lnTo>
                <a:lnTo>
                  <a:pt x="251" y="273"/>
                </a:lnTo>
                <a:lnTo>
                  <a:pt x="251" y="273"/>
                </a:lnTo>
                <a:lnTo>
                  <a:pt x="253" y="271"/>
                </a:lnTo>
                <a:lnTo>
                  <a:pt x="253" y="271"/>
                </a:lnTo>
                <a:lnTo>
                  <a:pt x="260" y="264"/>
                </a:lnTo>
                <a:lnTo>
                  <a:pt x="264" y="262"/>
                </a:lnTo>
                <a:lnTo>
                  <a:pt x="264" y="262"/>
                </a:lnTo>
                <a:lnTo>
                  <a:pt x="262" y="260"/>
                </a:lnTo>
                <a:lnTo>
                  <a:pt x="260" y="262"/>
                </a:lnTo>
                <a:lnTo>
                  <a:pt x="260" y="262"/>
                </a:lnTo>
                <a:lnTo>
                  <a:pt x="260" y="262"/>
                </a:lnTo>
                <a:lnTo>
                  <a:pt x="260" y="260"/>
                </a:lnTo>
                <a:lnTo>
                  <a:pt x="264" y="258"/>
                </a:lnTo>
                <a:lnTo>
                  <a:pt x="264" y="258"/>
                </a:lnTo>
                <a:lnTo>
                  <a:pt x="266" y="258"/>
                </a:lnTo>
                <a:lnTo>
                  <a:pt x="266" y="260"/>
                </a:lnTo>
                <a:lnTo>
                  <a:pt x="264" y="260"/>
                </a:lnTo>
                <a:lnTo>
                  <a:pt x="264" y="260"/>
                </a:lnTo>
                <a:lnTo>
                  <a:pt x="266" y="260"/>
                </a:lnTo>
                <a:lnTo>
                  <a:pt x="270" y="260"/>
                </a:lnTo>
                <a:lnTo>
                  <a:pt x="274" y="258"/>
                </a:lnTo>
                <a:lnTo>
                  <a:pt x="276" y="258"/>
                </a:lnTo>
                <a:lnTo>
                  <a:pt x="276" y="256"/>
                </a:lnTo>
                <a:lnTo>
                  <a:pt x="276" y="256"/>
                </a:lnTo>
                <a:lnTo>
                  <a:pt x="276" y="256"/>
                </a:lnTo>
                <a:lnTo>
                  <a:pt x="276" y="256"/>
                </a:lnTo>
                <a:lnTo>
                  <a:pt x="276" y="256"/>
                </a:lnTo>
                <a:lnTo>
                  <a:pt x="279" y="254"/>
                </a:lnTo>
                <a:lnTo>
                  <a:pt x="279" y="254"/>
                </a:lnTo>
                <a:lnTo>
                  <a:pt x="283" y="251"/>
                </a:lnTo>
                <a:lnTo>
                  <a:pt x="283" y="249"/>
                </a:lnTo>
                <a:lnTo>
                  <a:pt x="283" y="249"/>
                </a:lnTo>
                <a:lnTo>
                  <a:pt x="285" y="247"/>
                </a:lnTo>
                <a:lnTo>
                  <a:pt x="285" y="245"/>
                </a:lnTo>
                <a:lnTo>
                  <a:pt x="287" y="245"/>
                </a:lnTo>
                <a:lnTo>
                  <a:pt x="287" y="243"/>
                </a:lnTo>
                <a:lnTo>
                  <a:pt x="285" y="241"/>
                </a:lnTo>
                <a:lnTo>
                  <a:pt x="285" y="239"/>
                </a:lnTo>
                <a:lnTo>
                  <a:pt x="285" y="237"/>
                </a:lnTo>
                <a:lnTo>
                  <a:pt x="287" y="235"/>
                </a:lnTo>
                <a:lnTo>
                  <a:pt x="289" y="232"/>
                </a:lnTo>
                <a:lnTo>
                  <a:pt x="289" y="230"/>
                </a:lnTo>
                <a:lnTo>
                  <a:pt x="298" y="230"/>
                </a:lnTo>
                <a:lnTo>
                  <a:pt x="300" y="228"/>
                </a:lnTo>
                <a:lnTo>
                  <a:pt x="302" y="226"/>
                </a:lnTo>
                <a:lnTo>
                  <a:pt x="304" y="224"/>
                </a:lnTo>
                <a:lnTo>
                  <a:pt x="304" y="224"/>
                </a:lnTo>
                <a:lnTo>
                  <a:pt x="304" y="222"/>
                </a:lnTo>
                <a:lnTo>
                  <a:pt x="304" y="222"/>
                </a:lnTo>
                <a:lnTo>
                  <a:pt x="302" y="220"/>
                </a:lnTo>
                <a:lnTo>
                  <a:pt x="302" y="220"/>
                </a:lnTo>
                <a:lnTo>
                  <a:pt x="302" y="218"/>
                </a:lnTo>
                <a:lnTo>
                  <a:pt x="302" y="220"/>
                </a:lnTo>
                <a:lnTo>
                  <a:pt x="304" y="220"/>
                </a:lnTo>
                <a:lnTo>
                  <a:pt x="306" y="222"/>
                </a:lnTo>
                <a:lnTo>
                  <a:pt x="304" y="224"/>
                </a:lnTo>
                <a:lnTo>
                  <a:pt x="304" y="228"/>
                </a:lnTo>
                <a:lnTo>
                  <a:pt x="304" y="228"/>
                </a:lnTo>
                <a:lnTo>
                  <a:pt x="304" y="230"/>
                </a:lnTo>
                <a:lnTo>
                  <a:pt x="306" y="230"/>
                </a:lnTo>
                <a:lnTo>
                  <a:pt x="306" y="228"/>
                </a:lnTo>
                <a:lnTo>
                  <a:pt x="306" y="228"/>
                </a:lnTo>
                <a:lnTo>
                  <a:pt x="306" y="228"/>
                </a:lnTo>
                <a:lnTo>
                  <a:pt x="308" y="230"/>
                </a:lnTo>
                <a:lnTo>
                  <a:pt x="310" y="230"/>
                </a:lnTo>
                <a:lnTo>
                  <a:pt x="312" y="228"/>
                </a:lnTo>
                <a:lnTo>
                  <a:pt x="310" y="226"/>
                </a:lnTo>
                <a:lnTo>
                  <a:pt x="312" y="222"/>
                </a:lnTo>
                <a:lnTo>
                  <a:pt x="312" y="222"/>
                </a:lnTo>
                <a:lnTo>
                  <a:pt x="312" y="224"/>
                </a:lnTo>
                <a:lnTo>
                  <a:pt x="312" y="224"/>
                </a:lnTo>
                <a:lnTo>
                  <a:pt x="314" y="224"/>
                </a:lnTo>
                <a:lnTo>
                  <a:pt x="312" y="228"/>
                </a:lnTo>
                <a:lnTo>
                  <a:pt x="312" y="230"/>
                </a:lnTo>
                <a:lnTo>
                  <a:pt x="312" y="230"/>
                </a:lnTo>
                <a:lnTo>
                  <a:pt x="314" y="230"/>
                </a:lnTo>
                <a:lnTo>
                  <a:pt x="314" y="230"/>
                </a:lnTo>
                <a:lnTo>
                  <a:pt x="314" y="228"/>
                </a:lnTo>
                <a:lnTo>
                  <a:pt x="317" y="230"/>
                </a:lnTo>
                <a:lnTo>
                  <a:pt x="317" y="230"/>
                </a:lnTo>
                <a:lnTo>
                  <a:pt x="319" y="230"/>
                </a:lnTo>
                <a:lnTo>
                  <a:pt x="319" y="228"/>
                </a:lnTo>
                <a:lnTo>
                  <a:pt x="319" y="226"/>
                </a:lnTo>
                <a:lnTo>
                  <a:pt x="317" y="224"/>
                </a:lnTo>
                <a:lnTo>
                  <a:pt x="319" y="224"/>
                </a:lnTo>
                <a:lnTo>
                  <a:pt x="319" y="222"/>
                </a:lnTo>
                <a:lnTo>
                  <a:pt x="319" y="222"/>
                </a:lnTo>
                <a:lnTo>
                  <a:pt x="319" y="220"/>
                </a:lnTo>
                <a:lnTo>
                  <a:pt x="317" y="216"/>
                </a:lnTo>
                <a:lnTo>
                  <a:pt x="317" y="213"/>
                </a:lnTo>
                <a:lnTo>
                  <a:pt x="317" y="213"/>
                </a:lnTo>
                <a:lnTo>
                  <a:pt x="317" y="213"/>
                </a:lnTo>
                <a:lnTo>
                  <a:pt x="317" y="211"/>
                </a:lnTo>
                <a:lnTo>
                  <a:pt x="314" y="209"/>
                </a:lnTo>
                <a:lnTo>
                  <a:pt x="314" y="207"/>
                </a:lnTo>
                <a:lnTo>
                  <a:pt x="317" y="205"/>
                </a:lnTo>
                <a:lnTo>
                  <a:pt x="317" y="205"/>
                </a:lnTo>
                <a:lnTo>
                  <a:pt x="314" y="205"/>
                </a:lnTo>
                <a:lnTo>
                  <a:pt x="312" y="205"/>
                </a:lnTo>
                <a:lnTo>
                  <a:pt x="312" y="203"/>
                </a:lnTo>
                <a:lnTo>
                  <a:pt x="314" y="201"/>
                </a:lnTo>
                <a:lnTo>
                  <a:pt x="312" y="201"/>
                </a:lnTo>
                <a:lnTo>
                  <a:pt x="312" y="199"/>
                </a:lnTo>
                <a:lnTo>
                  <a:pt x="312" y="199"/>
                </a:lnTo>
                <a:lnTo>
                  <a:pt x="310" y="199"/>
                </a:lnTo>
                <a:lnTo>
                  <a:pt x="310" y="197"/>
                </a:lnTo>
                <a:lnTo>
                  <a:pt x="312" y="194"/>
                </a:lnTo>
                <a:lnTo>
                  <a:pt x="312" y="192"/>
                </a:lnTo>
                <a:lnTo>
                  <a:pt x="312" y="190"/>
                </a:lnTo>
                <a:lnTo>
                  <a:pt x="312" y="188"/>
                </a:lnTo>
                <a:lnTo>
                  <a:pt x="312" y="188"/>
                </a:lnTo>
                <a:lnTo>
                  <a:pt x="312" y="188"/>
                </a:lnTo>
                <a:lnTo>
                  <a:pt x="312" y="186"/>
                </a:lnTo>
                <a:lnTo>
                  <a:pt x="310" y="186"/>
                </a:lnTo>
                <a:lnTo>
                  <a:pt x="308" y="186"/>
                </a:lnTo>
                <a:lnTo>
                  <a:pt x="308" y="184"/>
                </a:lnTo>
                <a:lnTo>
                  <a:pt x="306" y="184"/>
                </a:lnTo>
                <a:lnTo>
                  <a:pt x="306" y="184"/>
                </a:lnTo>
                <a:lnTo>
                  <a:pt x="304" y="184"/>
                </a:lnTo>
                <a:lnTo>
                  <a:pt x="304" y="184"/>
                </a:lnTo>
                <a:lnTo>
                  <a:pt x="302" y="182"/>
                </a:lnTo>
                <a:lnTo>
                  <a:pt x="302" y="182"/>
                </a:lnTo>
                <a:lnTo>
                  <a:pt x="304" y="180"/>
                </a:lnTo>
                <a:lnTo>
                  <a:pt x="304" y="178"/>
                </a:lnTo>
                <a:lnTo>
                  <a:pt x="306" y="178"/>
                </a:lnTo>
                <a:lnTo>
                  <a:pt x="306" y="178"/>
                </a:lnTo>
                <a:lnTo>
                  <a:pt x="306" y="178"/>
                </a:lnTo>
                <a:lnTo>
                  <a:pt x="308" y="178"/>
                </a:lnTo>
                <a:lnTo>
                  <a:pt x="308" y="173"/>
                </a:lnTo>
                <a:lnTo>
                  <a:pt x="310" y="173"/>
                </a:lnTo>
                <a:lnTo>
                  <a:pt x="312" y="173"/>
                </a:lnTo>
                <a:lnTo>
                  <a:pt x="314" y="173"/>
                </a:lnTo>
                <a:lnTo>
                  <a:pt x="314" y="173"/>
                </a:lnTo>
                <a:lnTo>
                  <a:pt x="317" y="173"/>
                </a:lnTo>
                <a:lnTo>
                  <a:pt x="317" y="173"/>
                </a:lnTo>
                <a:lnTo>
                  <a:pt x="317" y="171"/>
                </a:lnTo>
                <a:lnTo>
                  <a:pt x="317" y="171"/>
                </a:lnTo>
                <a:lnTo>
                  <a:pt x="314" y="171"/>
                </a:lnTo>
                <a:lnTo>
                  <a:pt x="314" y="169"/>
                </a:lnTo>
                <a:lnTo>
                  <a:pt x="314" y="169"/>
                </a:lnTo>
                <a:lnTo>
                  <a:pt x="314" y="167"/>
                </a:lnTo>
                <a:lnTo>
                  <a:pt x="310" y="167"/>
                </a:lnTo>
                <a:lnTo>
                  <a:pt x="310" y="167"/>
                </a:lnTo>
                <a:lnTo>
                  <a:pt x="308" y="167"/>
                </a:lnTo>
                <a:lnTo>
                  <a:pt x="308" y="165"/>
                </a:lnTo>
                <a:lnTo>
                  <a:pt x="306" y="163"/>
                </a:lnTo>
                <a:lnTo>
                  <a:pt x="304" y="163"/>
                </a:lnTo>
                <a:lnTo>
                  <a:pt x="304" y="163"/>
                </a:lnTo>
                <a:lnTo>
                  <a:pt x="304" y="161"/>
                </a:lnTo>
                <a:lnTo>
                  <a:pt x="304" y="161"/>
                </a:lnTo>
                <a:lnTo>
                  <a:pt x="304" y="159"/>
                </a:lnTo>
                <a:lnTo>
                  <a:pt x="304" y="159"/>
                </a:lnTo>
                <a:lnTo>
                  <a:pt x="306" y="156"/>
                </a:lnTo>
                <a:lnTo>
                  <a:pt x="308" y="156"/>
                </a:lnTo>
                <a:lnTo>
                  <a:pt x="308" y="154"/>
                </a:lnTo>
                <a:lnTo>
                  <a:pt x="308" y="154"/>
                </a:lnTo>
                <a:lnTo>
                  <a:pt x="308" y="152"/>
                </a:lnTo>
                <a:lnTo>
                  <a:pt x="308" y="152"/>
                </a:lnTo>
                <a:lnTo>
                  <a:pt x="308" y="152"/>
                </a:lnTo>
                <a:lnTo>
                  <a:pt x="308" y="152"/>
                </a:lnTo>
                <a:lnTo>
                  <a:pt x="308" y="152"/>
                </a:lnTo>
                <a:lnTo>
                  <a:pt x="308" y="150"/>
                </a:lnTo>
                <a:lnTo>
                  <a:pt x="308" y="150"/>
                </a:lnTo>
                <a:lnTo>
                  <a:pt x="310" y="152"/>
                </a:lnTo>
                <a:lnTo>
                  <a:pt x="312" y="152"/>
                </a:lnTo>
                <a:lnTo>
                  <a:pt x="312" y="154"/>
                </a:lnTo>
                <a:lnTo>
                  <a:pt x="312" y="154"/>
                </a:lnTo>
                <a:lnTo>
                  <a:pt x="312" y="154"/>
                </a:lnTo>
                <a:lnTo>
                  <a:pt x="314" y="154"/>
                </a:lnTo>
                <a:lnTo>
                  <a:pt x="314" y="156"/>
                </a:lnTo>
                <a:lnTo>
                  <a:pt x="317" y="156"/>
                </a:lnTo>
                <a:lnTo>
                  <a:pt x="317" y="156"/>
                </a:lnTo>
                <a:lnTo>
                  <a:pt x="317" y="156"/>
                </a:lnTo>
                <a:lnTo>
                  <a:pt x="317" y="154"/>
                </a:lnTo>
                <a:lnTo>
                  <a:pt x="317" y="154"/>
                </a:lnTo>
                <a:lnTo>
                  <a:pt x="317" y="154"/>
                </a:lnTo>
                <a:lnTo>
                  <a:pt x="317" y="152"/>
                </a:lnTo>
                <a:lnTo>
                  <a:pt x="317" y="152"/>
                </a:lnTo>
                <a:lnTo>
                  <a:pt x="319" y="152"/>
                </a:lnTo>
                <a:lnTo>
                  <a:pt x="319" y="154"/>
                </a:lnTo>
                <a:lnTo>
                  <a:pt x="319" y="154"/>
                </a:lnTo>
                <a:lnTo>
                  <a:pt x="319" y="156"/>
                </a:lnTo>
                <a:lnTo>
                  <a:pt x="321" y="159"/>
                </a:lnTo>
                <a:lnTo>
                  <a:pt x="321" y="159"/>
                </a:lnTo>
                <a:lnTo>
                  <a:pt x="323" y="161"/>
                </a:lnTo>
                <a:lnTo>
                  <a:pt x="325" y="161"/>
                </a:lnTo>
                <a:lnTo>
                  <a:pt x="325" y="161"/>
                </a:lnTo>
                <a:lnTo>
                  <a:pt x="327" y="159"/>
                </a:lnTo>
                <a:lnTo>
                  <a:pt x="327" y="159"/>
                </a:lnTo>
                <a:lnTo>
                  <a:pt x="327" y="156"/>
                </a:lnTo>
                <a:lnTo>
                  <a:pt x="327" y="156"/>
                </a:lnTo>
                <a:lnTo>
                  <a:pt x="327" y="156"/>
                </a:lnTo>
                <a:lnTo>
                  <a:pt x="329" y="156"/>
                </a:lnTo>
                <a:lnTo>
                  <a:pt x="329" y="161"/>
                </a:lnTo>
                <a:lnTo>
                  <a:pt x="329" y="163"/>
                </a:lnTo>
                <a:lnTo>
                  <a:pt x="329" y="167"/>
                </a:lnTo>
                <a:lnTo>
                  <a:pt x="329" y="169"/>
                </a:lnTo>
                <a:lnTo>
                  <a:pt x="329" y="171"/>
                </a:lnTo>
                <a:lnTo>
                  <a:pt x="329" y="171"/>
                </a:lnTo>
                <a:lnTo>
                  <a:pt x="329" y="171"/>
                </a:lnTo>
                <a:lnTo>
                  <a:pt x="331" y="171"/>
                </a:lnTo>
                <a:lnTo>
                  <a:pt x="333" y="171"/>
                </a:lnTo>
                <a:lnTo>
                  <a:pt x="333" y="173"/>
                </a:lnTo>
                <a:lnTo>
                  <a:pt x="336" y="173"/>
                </a:lnTo>
                <a:lnTo>
                  <a:pt x="340" y="173"/>
                </a:lnTo>
                <a:lnTo>
                  <a:pt x="342" y="173"/>
                </a:lnTo>
                <a:lnTo>
                  <a:pt x="342" y="173"/>
                </a:lnTo>
                <a:lnTo>
                  <a:pt x="344" y="173"/>
                </a:lnTo>
                <a:lnTo>
                  <a:pt x="348" y="173"/>
                </a:lnTo>
                <a:lnTo>
                  <a:pt x="352" y="173"/>
                </a:lnTo>
                <a:lnTo>
                  <a:pt x="355" y="173"/>
                </a:lnTo>
                <a:lnTo>
                  <a:pt x="355" y="173"/>
                </a:lnTo>
                <a:lnTo>
                  <a:pt x="359" y="173"/>
                </a:lnTo>
                <a:lnTo>
                  <a:pt x="363" y="173"/>
                </a:lnTo>
                <a:lnTo>
                  <a:pt x="367" y="173"/>
                </a:lnTo>
                <a:lnTo>
                  <a:pt x="369" y="175"/>
                </a:lnTo>
                <a:lnTo>
                  <a:pt x="369" y="178"/>
                </a:lnTo>
                <a:lnTo>
                  <a:pt x="371" y="178"/>
                </a:lnTo>
                <a:lnTo>
                  <a:pt x="371" y="178"/>
                </a:lnTo>
                <a:lnTo>
                  <a:pt x="369" y="178"/>
                </a:lnTo>
                <a:lnTo>
                  <a:pt x="369" y="178"/>
                </a:lnTo>
                <a:lnTo>
                  <a:pt x="367" y="178"/>
                </a:lnTo>
                <a:lnTo>
                  <a:pt x="367" y="178"/>
                </a:lnTo>
                <a:lnTo>
                  <a:pt x="367" y="180"/>
                </a:lnTo>
                <a:lnTo>
                  <a:pt x="367" y="180"/>
                </a:lnTo>
                <a:lnTo>
                  <a:pt x="367" y="182"/>
                </a:lnTo>
                <a:lnTo>
                  <a:pt x="365" y="184"/>
                </a:lnTo>
                <a:lnTo>
                  <a:pt x="365" y="186"/>
                </a:lnTo>
                <a:lnTo>
                  <a:pt x="365" y="186"/>
                </a:lnTo>
                <a:lnTo>
                  <a:pt x="365" y="186"/>
                </a:lnTo>
                <a:lnTo>
                  <a:pt x="363" y="186"/>
                </a:lnTo>
                <a:lnTo>
                  <a:pt x="363" y="186"/>
                </a:lnTo>
                <a:lnTo>
                  <a:pt x="363" y="186"/>
                </a:lnTo>
                <a:lnTo>
                  <a:pt x="361" y="188"/>
                </a:lnTo>
                <a:lnTo>
                  <a:pt x="361" y="188"/>
                </a:lnTo>
                <a:lnTo>
                  <a:pt x="361" y="190"/>
                </a:lnTo>
                <a:lnTo>
                  <a:pt x="359" y="188"/>
                </a:lnTo>
                <a:lnTo>
                  <a:pt x="359" y="188"/>
                </a:lnTo>
                <a:lnTo>
                  <a:pt x="359" y="188"/>
                </a:lnTo>
                <a:lnTo>
                  <a:pt x="357" y="190"/>
                </a:lnTo>
                <a:lnTo>
                  <a:pt x="357" y="190"/>
                </a:lnTo>
                <a:lnTo>
                  <a:pt x="357" y="190"/>
                </a:lnTo>
                <a:lnTo>
                  <a:pt x="355" y="190"/>
                </a:lnTo>
                <a:lnTo>
                  <a:pt x="355" y="190"/>
                </a:lnTo>
                <a:lnTo>
                  <a:pt x="352" y="190"/>
                </a:lnTo>
                <a:lnTo>
                  <a:pt x="352" y="192"/>
                </a:lnTo>
                <a:lnTo>
                  <a:pt x="352" y="192"/>
                </a:lnTo>
                <a:lnTo>
                  <a:pt x="350" y="197"/>
                </a:lnTo>
                <a:lnTo>
                  <a:pt x="350" y="197"/>
                </a:lnTo>
                <a:lnTo>
                  <a:pt x="350" y="199"/>
                </a:lnTo>
                <a:lnTo>
                  <a:pt x="352" y="203"/>
                </a:lnTo>
                <a:lnTo>
                  <a:pt x="352" y="207"/>
                </a:lnTo>
                <a:lnTo>
                  <a:pt x="352" y="207"/>
                </a:lnTo>
                <a:lnTo>
                  <a:pt x="352" y="207"/>
                </a:lnTo>
                <a:lnTo>
                  <a:pt x="355" y="207"/>
                </a:lnTo>
                <a:lnTo>
                  <a:pt x="355" y="205"/>
                </a:lnTo>
                <a:lnTo>
                  <a:pt x="355" y="205"/>
                </a:lnTo>
                <a:lnTo>
                  <a:pt x="355" y="205"/>
                </a:lnTo>
                <a:lnTo>
                  <a:pt x="355" y="205"/>
                </a:lnTo>
                <a:lnTo>
                  <a:pt x="355" y="205"/>
                </a:lnTo>
                <a:lnTo>
                  <a:pt x="357" y="207"/>
                </a:lnTo>
                <a:lnTo>
                  <a:pt x="357" y="209"/>
                </a:lnTo>
                <a:lnTo>
                  <a:pt x="357" y="209"/>
                </a:lnTo>
                <a:lnTo>
                  <a:pt x="359" y="207"/>
                </a:lnTo>
                <a:lnTo>
                  <a:pt x="359" y="207"/>
                </a:lnTo>
                <a:lnTo>
                  <a:pt x="359" y="207"/>
                </a:lnTo>
                <a:lnTo>
                  <a:pt x="359" y="205"/>
                </a:lnTo>
                <a:lnTo>
                  <a:pt x="359" y="203"/>
                </a:lnTo>
                <a:lnTo>
                  <a:pt x="361" y="203"/>
                </a:lnTo>
                <a:lnTo>
                  <a:pt x="361" y="201"/>
                </a:lnTo>
                <a:lnTo>
                  <a:pt x="363" y="201"/>
                </a:lnTo>
                <a:lnTo>
                  <a:pt x="363" y="199"/>
                </a:lnTo>
                <a:lnTo>
                  <a:pt x="363" y="197"/>
                </a:lnTo>
                <a:lnTo>
                  <a:pt x="363" y="197"/>
                </a:lnTo>
                <a:lnTo>
                  <a:pt x="363" y="197"/>
                </a:lnTo>
                <a:lnTo>
                  <a:pt x="365" y="197"/>
                </a:lnTo>
                <a:lnTo>
                  <a:pt x="365" y="197"/>
                </a:lnTo>
                <a:lnTo>
                  <a:pt x="365" y="197"/>
                </a:lnTo>
                <a:lnTo>
                  <a:pt x="367" y="197"/>
                </a:lnTo>
                <a:lnTo>
                  <a:pt x="367" y="201"/>
                </a:lnTo>
                <a:lnTo>
                  <a:pt x="367" y="203"/>
                </a:lnTo>
                <a:lnTo>
                  <a:pt x="367" y="205"/>
                </a:lnTo>
                <a:lnTo>
                  <a:pt x="369" y="207"/>
                </a:lnTo>
                <a:lnTo>
                  <a:pt x="369" y="209"/>
                </a:lnTo>
                <a:lnTo>
                  <a:pt x="369" y="209"/>
                </a:lnTo>
                <a:lnTo>
                  <a:pt x="369" y="211"/>
                </a:lnTo>
                <a:lnTo>
                  <a:pt x="369" y="211"/>
                </a:lnTo>
                <a:lnTo>
                  <a:pt x="371" y="213"/>
                </a:lnTo>
                <a:lnTo>
                  <a:pt x="371" y="216"/>
                </a:lnTo>
                <a:lnTo>
                  <a:pt x="371" y="218"/>
                </a:lnTo>
                <a:lnTo>
                  <a:pt x="371" y="224"/>
                </a:lnTo>
                <a:lnTo>
                  <a:pt x="371" y="224"/>
                </a:lnTo>
                <a:lnTo>
                  <a:pt x="374" y="224"/>
                </a:lnTo>
                <a:lnTo>
                  <a:pt x="374" y="224"/>
                </a:lnTo>
                <a:lnTo>
                  <a:pt x="374" y="222"/>
                </a:lnTo>
                <a:lnTo>
                  <a:pt x="374" y="222"/>
                </a:lnTo>
                <a:lnTo>
                  <a:pt x="374" y="222"/>
                </a:lnTo>
                <a:lnTo>
                  <a:pt x="376" y="222"/>
                </a:lnTo>
                <a:lnTo>
                  <a:pt x="376" y="224"/>
                </a:lnTo>
                <a:lnTo>
                  <a:pt x="378" y="224"/>
                </a:lnTo>
                <a:lnTo>
                  <a:pt x="378" y="224"/>
                </a:lnTo>
                <a:lnTo>
                  <a:pt x="378" y="222"/>
                </a:lnTo>
                <a:lnTo>
                  <a:pt x="380" y="222"/>
                </a:lnTo>
                <a:lnTo>
                  <a:pt x="380" y="220"/>
                </a:lnTo>
                <a:lnTo>
                  <a:pt x="380" y="220"/>
                </a:lnTo>
                <a:lnTo>
                  <a:pt x="380" y="220"/>
                </a:lnTo>
                <a:lnTo>
                  <a:pt x="380" y="220"/>
                </a:lnTo>
                <a:lnTo>
                  <a:pt x="380" y="218"/>
                </a:lnTo>
                <a:lnTo>
                  <a:pt x="380" y="216"/>
                </a:lnTo>
                <a:lnTo>
                  <a:pt x="380" y="213"/>
                </a:lnTo>
                <a:lnTo>
                  <a:pt x="380" y="213"/>
                </a:lnTo>
                <a:lnTo>
                  <a:pt x="380" y="211"/>
                </a:lnTo>
                <a:lnTo>
                  <a:pt x="380" y="209"/>
                </a:lnTo>
                <a:lnTo>
                  <a:pt x="380" y="207"/>
                </a:lnTo>
                <a:lnTo>
                  <a:pt x="380" y="207"/>
                </a:lnTo>
                <a:lnTo>
                  <a:pt x="382" y="207"/>
                </a:lnTo>
                <a:lnTo>
                  <a:pt x="382" y="207"/>
                </a:lnTo>
                <a:lnTo>
                  <a:pt x="384" y="207"/>
                </a:lnTo>
                <a:lnTo>
                  <a:pt x="384" y="207"/>
                </a:lnTo>
                <a:lnTo>
                  <a:pt x="384" y="205"/>
                </a:lnTo>
                <a:lnTo>
                  <a:pt x="384" y="203"/>
                </a:lnTo>
                <a:lnTo>
                  <a:pt x="384" y="199"/>
                </a:lnTo>
                <a:lnTo>
                  <a:pt x="384" y="197"/>
                </a:lnTo>
                <a:lnTo>
                  <a:pt x="384" y="197"/>
                </a:lnTo>
                <a:lnTo>
                  <a:pt x="384" y="192"/>
                </a:lnTo>
                <a:lnTo>
                  <a:pt x="384" y="190"/>
                </a:lnTo>
                <a:lnTo>
                  <a:pt x="384" y="190"/>
                </a:lnTo>
                <a:lnTo>
                  <a:pt x="386" y="192"/>
                </a:lnTo>
                <a:lnTo>
                  <a:pt x="386" y="192"/>
                </a:lnTo>
                <a:lnTo>
                  <a:pt x="386" y="192"/>
                </a:lnTo>
                <a:lnTo>
                  <a:pt x="388" y="192"/>
                </a:lnTo>
                <a:lnTo>
                  <a:pt x="388" y="192"/>
                </a:lnTo>
                <a:lnTo>
                  <a:pt x="390" y="192"/>
                </a:lnTo>
                <a:lnTo>
                  <a:pt x="390" y="192"/>
                </a:lnTo>
                <a:lnTo>
                  <a:pt x="395" y="194"/>
                </a:lnTo>
                <a:lnTo>
                  <a:pt x="395" y="194"/>
                </a:lnTo>
                <a:lnTo>
                  <a:pt x="395" y="194"/>
                </a:lnTo>
                <a:lnTo>
                  <a:pt x="397" y="192"/>
                </a:lnTo>
                <a:lnTo>
                  <a:pt x="397" y="190"/>
                </a:lnTo>
                <a:lnTo>
                  <a:pt x="399" y="186"/>
                </a:lnTo>
                <a:lnTo>
                  <a:pt x="399" y="184"/>
                </a:lnTo>
                <a:lnTo>
                  <a:pt x="399" y="184"/>
                </a:lnTo>
                <a:lnTo>
                  <a:pt x="401" y="182"/>
                </a:lnTo>
                <a:lnTo>
                  <a:pt x="403" y="180"/>
                </a:lnTo>
                <a:lnTo>
                  <a:pt x="403" y="178"/>
                </a:lnTo>
                <a:lnTo>
                  <a:pt x="405" y="175"/>
                </a:lnTo>
                <a:lnTo>
                  <a:pt x="405" y="173"/>
                </a:lnTo>
                <a:lnTo>
                  <a:pt x="403" y="173"/>
                </a:lnTo>
                <a:lnTo>
                  <a:pt x="403" y="173"/>
                </a:lnTo>
                <a:lnTo>
                  <a:pt x="403" y="173"/>
                </a:lnTo>
                <a:lnTo>
                  <a:pt x="403" y="173"/>
                </a:lnTo>
                <a:lnTo>
                  <a:pt x="403" y="171"/>
                </a:lnTo>
                <a:lnTo>
                  <a:pt x="403" y="171"/>
                </a:lnTo>
                <a:lnTo>
                  <a:pt x="403" y="169"/>
                </a:lnTo>
                <a:lnTo>
                  <a:pt x="403" y="169"/>
                </a:lnTo>
                <a:lnTo>
                  <a:pt x="405" y="167"/>
                </a:lnTo>
                <a:lnTo>
                  <a:pt x="407" y="167"/>
                </a:lnTo>
                <a:lnTo>
                  <a:pt x="407" y="165"/>
                </a:lnTo>
                <a:lnTo>
                  <a:pt x="409" y="163"/>
                </a:lnTo>
                <a:lnTo>
                  <a:pt x="409" y="161"/>
                </a:lnTo>
                <a:lnTo>
                  <a:pt x="409" y="161"/>
                </a:lnTo>
                <a:lnTo>
                  <a:pt x="409" y="161"/>
                </a:lnTo>
                <a:lnTo>
                  <a:pt x="412" y="159"/>
                </a:lnTo>
                <a:lnTo>
                  <a:pt x="412" y="159"/>
                </a:lnTo>
                <a:lnTo>
                  <a:pt x="412" y="159"/>
                </a:lnTo>
                <a:lnTo>
                  <a:pt x="409" y="156"/>
                </a:lnTo>
                <a:lnTo>
                  <a:pt x="409" y="154"/>
                </a:lnTo>
                <a:lnTo>
                  <a:pt x="409" y="152"/>
                </a:lnTo>
                <a:lnTo>
                  <a:pt x="409" y="152"/>
                </a:lnTo>
                <a:lnTo>
                  <a:pt x="412" y="150"/>
                </a:lnTo>
                <a:lnTo>
                  <a:pt x="412" y="150"/>
                </a:lnTo>
                <a:lnTo>
                  <a:pt x="414" y="148"/>
                </a:lnTo>
                <a:lnTo>
                  <a:pt x="416" y="148"/>
                </a:lnTo>
                <a:lnTo>
                  <a:pt x="420" y="144"/>
                </a:lnTo>
                <a:lnTo>
                  <a:pt x="422" y="144"/>
                </a:lnTo>
                <a:lnTo>
                  <a:pt x="422" y="142"/>
                </a:lnTo>
                <a:lnTo>
                  <a:pt x="424" y="142"/>
                </a:lnTo>
                <a:lnTo>
                  <a:pt x="424" y="139"/>
                </a:lnTo>
                <a:lnTo>
                  <a:pt x="426" y="139"/>
                </a:lnTo>
                <a:lnTo>
                  <a:pt x="428" y="139"/>
                </a:lnTo>
                <a:lnTo>
                  <a:pt x="435" y="137"/>
                </a:lnTo>
                <a:lnTo>
                  <a:pt x="435" y="137"/>
                </a:lnTo>
                <a:lnTo>
                  <a:pt x="437" y="139"/>
                </a:lnTo>
                <a:lnTo>
                  <a:pt x="437" y="139"/>
                </a:lnTo>
                <a:lnTo>
                  <a:pt x="439" y="142"/>
                </a:lnTo>
                <a:lnTo>
                  <a:pt x="439" y="142"/>
                </a:lnTo>
                <a:lnTo>
                  <a:pt x="441" y="142"/>
                </a:lnTo>
                <a:lnTo>
                  <a:pt x="441" y="142"/>
                </a:lnTo>
                <a:lnTo>
                  <a:pt x="437" y="135"/>
                </a:lnTo>
                <a:lnTo>
                  <a:pt x="437" y="135"/>
                </a:lnTo>
                <a:lnTo>
                  <a:pt x="437" y="133"/>
                </a:lnTo>
                <a:lnTo>
                  <a:pt x="437" y="133"/>
                </a:lnTo>
                <a:lnTo>
                  <a:pt x="439" y="131"/>
                </a:lnTo>
                <a:lnTo>
                  <a:pt x="441" y="131"/>
                </a:lnTo>
                <a:lnTo>
                  <a:pt x="441" y="129"/>
                </a:lnTo>
                <a:lnTo>
                  <a:pt x="443" y="129"/>
                </a:lnTo>
                <a:lnTo>
                  <a:pt x="443" y="129"/>
                </a:lnTo>
                <a:lnTo>
                  <a:pt x="445" y="129"/>
                </a:lnTo>
                <a:lnTo>
                  <a:pt x="445" y="127"/>
                </a:lnTo>
                <a:lnTo>
                  <a:pt x="445" y="127"/>
                </a:lnTo>
                <a:close/>
                <a:moveTo>
                  <a:pt x="388" y="450"/>
                </a:moveTo>
                <a:lnTo>
                  <a:pt x="388" y="450"/>
                </a:lnTo>
                <a:lnTo>
                  <a:pt x="388" y="452"/>
                </a:lnTo>
                <a:lnTo>
                  <a:pt x="388" y="452"/>
                </a:lnTo>
                <a:lnTo>
                  <a:pt x="388" y="452"/>
                </a:lnTo>
                <a:lnTo>
                  <a:pt x="390" y="452"/>
                </a:lnTo>
                <a:lnTo>
                  <a:pt x="388" y="450"/>
                </a:lnTo>
                <a:close/>
                <a:moveTo>
                  <a:pt x="378" y="380"/>
                </a:moveTo>
                <a:lnTo>
                  <a:pt x="378" y="380"/>
                </a:lnTo>
                <a:lnTo>
                  <a:pt x="378" y="380"/>
                </a:lnTo>
                <a:lnTo>
                  <a:pt x="380" y="383"/>
                </a:lnTo>
                <a:lnTo>
                  <a:pt x="378" y="380"/>
                </a:lnTo>
                <a:lnTo>
                  <a:pt x="378" y="380"/>
                </a:lnTo>
                <a:close/>
                <a:moveTo>
                  <a:pt x="380" y="435"/>
                </a:moveTo>
                <a:lnTo>
                  <a:pt x="380" y="437"/>
                </a:lnTo>
                <a:lnTo>
                  <a:pt x="380" y="437"/>
                </a:lnTo>
                <a:lnTo>
                  <a:pt x="380" y="437"/>
                </a:lnTo>
                <a:lnTo>
                  <a:pt x="382" y="437"/>
                </a:lnTo>
                <a:lnTo>
                  <a:pt x="380" y="437"/>
                </a:lnTo>
                <a:lnTo>
                  <a:pt x="380" y="435"/>
                </a:lnTo>
                <a:close/>
                <a:moveTo>
                  <a:pt x="384" y="442"/>
                </a:moveTo>
                <a:lnTo>
                  <a:pt x="384" y="442"/>
                </a:lnTo>
                <a:lnTo>
                  <a:pt x="384" y="442"/>
                </a:lnTo>
                <a:lnTo>
                  <a:pt x="384" y="444"/>
                </a:lnTo>
                <a:lnTo>
                  <a:pt x="384" y="444"/>
                </a:lnTo>
                <a:lnTo>
                  <a:pt x="384" y="444"/>
                </a:lnTo>
                <a:lnTo>
                  <a:pt x="386" y="444"/>
                </a:lnTo>
                <a:lnTo>
                  <a:pt x="384" y="442"/>
                </a:lnTo>
                <a:lnTo>
                  <a:pt x="384" y="442"/>
                </a:lnTo>
                <a:close/>
                <a:moveTo>
                  <a:pt x="386" y="437"/>
                </a:moveTo>
                <a:lnTo>
                  <a:pt x="386" y="437"/>
                </a:lnTo>
                <a:lnTo>
                  <a:pt x="386" y="440"/>
                </a:lnTo>
                <a:lnTo>
                  <a:pt x="386" y="440"/>
                </a:lnTo>
                <a:lnTo>
                  <a:pt x="386" y="440"/>
                </a:lnTo>
                <a:lnTo>
                  <a:pt x="386" y="442"/>
                </a:lnTo>
                <a:lnTo>
                  <a:pt x="386" y="442"/>
                </a:lnTo>
                <a:lnTo>
                  <a:pt x="386" y="442"/>
                </a:lnTo>
                <a:lnTo>
                  <a:pt x="386" y="442"/>
                </a:lnTo>
                <a:lnTo>
                  <a:pt x="386" y="440"/>
                </a:lnTo>
                <a:lnTo>
                  <a:pt x="386" y="437"/>
                </a:lnTo>
                <a:close/>
              </a:path>
            </a:pathLst>
          </a:custGeom>
          <a:solidFill>
            <a:schemeClr val="accent6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45" name="Freeform 546"/>
          <p:cNvSpPr>
            <a:spLocks/>
          </p:cNvSpPr>
          <p:nvPr/>
        </p:nvSpPr>
        <p:spPr bwMode="auto">
          <a:xfrm>
            <a:off x="5214937" y="3516313"/>
            <a:ext cx="39688" cy="107950"/>
          </a:xfrm>
          <a:custGeom>
            <a:avLst/>
            <a:gdLst>
              <a:gd name="T0" fmla="*/ 25 w 25"/>
              <a:gd name="T1" fmla="*/ 6 h 68"/>
              <a:gd name="T2" fmla="*/ 25 w 25"/>
              <a:gd name="T3" fmla="*/ 6 h 68"/>
              <a:gd name="T4" fmla="*/ 25 w 25"/>
              <a:gd name="T5" fmla="*/ 4 h 68"/>
              <a:gd name="T6" fmla="*/ 23 w 25"/>
              <a:gd name="T7" fmla="*/ 2 h 68"/>
              <a:gd name="T8" fmla="*/ 25 w 25"/>
              <a:gd name="T9" fmla="*/ 0 h 68"/>
              <a:gd name="T10" fmla="*/ 23 w 25"/>
              <a:gd name="T11" fmla="*/ 2 h 68"/>
              <a:gd name="T12" fmla="*/ 21 w 25"/>
              <a:gd name="T13" fmla="*/ 2 h 68"/>
              <a:gd name="T14" fmla="*/ 21 w 25"/>
              <a:gd name="T15" fmla="*/ 2 h 68"/>
              <a:gd name="T16" fmla="*/ 19 w 25"/>
              <a:gd name="T17" fmla="*/ 6 h 68"/>
              <a:gd name="T18" fmla="*/ 17 w 25"/>
              <a:gd name="T19" fmla="*/ 6 h 68"/>
              <a:gd name="T20" fmla="*/ 12 w 25"/>
              <a:gd name="T21" fmla="*/ 6 h 68"/>
              <a:gd name="T22" fmla="*/ 10 w 25"/>
              <a:gd name="T23" fmla="*/ 11 h 68"/>
              <a:gd name="T24" fmla="*/ 8 w 25"/>
              <a:gd name="T25" fmla="*/ 21 h 68"/>
              <a:gd name="T26" fmla="*/ 4 w 25"/>
              <a:gd name="T27" fmla="*/ 32 h 68"/>
              <a:gd name="T28" fmla="*/ 4 w 25"/>
              <a:gd name="T29" fmla="*/ 32 h 68"/>
              <a:gd name="T30" fmla="*/ 2 w 25"/>
              <a:gd name="T31" fmla="*/ 36 h 68"/>
              <a:gd name="T32" fmla="*/ 0 w 25"/>
              <a:gd name="T33" fmla="*/ 38 h 68"/>
              <a:gd name="T34" fmla="*/ 2 w 25"/>
              <a:gd name="T35" fmla="*/ 44 h 68"/>
              <a:gd name="T36" fmla="*/ 4 w 25"/>
              <a:gd name="T37" fmla="*/ 49 h 68"/>
              <a:gd name="T38" fmla="*/ 6 w 25"/>
              <a:gd name="T39" fmla="*/ 55 h 68"/>
              <a:gd name="T40" fmla="*/ 8 w 25"/>
              <a:gd name="T41" fmla="*/ 61 h 68"/>
              <a:gd name="T42" fmla="*/ 10 w 25"/>
              <a:gd name="T43" fmla="*/ 68 h 68"/>
              <a:gd name="T44" fmla="*/ 12 w 25"/>
              <a:gd name="T45" fmla="*/ 61 h 68"/>
              <a:gd name="T46" fmla="*/ 12 w 25"/>
              <a:gd name="T47" fmla="*/ 59 h 68"/>
              <a:gd name="T48" fmla="*/ 12 w 25"/>
              <a:gd name="T49" fmla="*/ 55 h 68"/>
              <a:gd name="T50" fmla="*/ 12 w 25"/>
              <a:gd name="T51" fmla="*/ 51 h 68"/>
              <a:gd name="T52" fmla="*/ 14 w 25"/>
              <a:gd name="T53" fmla="*/ 46 h 68"/>
              <a:gd name="T54" fmla="*/ 17 w 25"/>
              <a:gd name="T55" fmla="*/ 44 h 68"/>
              <a:gd name="T56" fmla="*/ 19 w 25"/>
              <a:gd name="T57" fmla="*/ 38 h 68"/>
              <a:gd name="T58" fmla="*/ 17 w 25"/>
              <a:gd name="T59" fmla="*/ 38 h 68"/>
              <a:gd name="T60" fmla="*/ 17 w 25"/>
              <a:gd name="T61" fmla="*/ 36 h 68"/>
              <a:gd name="T62" fmla="*/ 17 w 25"/>
              <a:gd name="T63" fmla="*/ 34 h 68"/>
              <a:gd name="T64" fmla="*/ 12 w 25"/>
              <a:gd name="T65" fmla="*/ 36 h 68"/>
              <a:gd name="T66" fmla="*/ 10 w 25"/>
              <a:gd name="T67" fmla="*/ 36 h 68"/>
              <a:gd name="T68" fmla="*/ 10 w 25"/>
              <a:gd name="T69" fmla="*/ 32 h 68"/>
              <a:gd name="T70" fmla="*/ 12 w 25"/>
              <a:gd name="T71" fmla="*/ 30 h 68"/>
              <a:gd name="T72" fmla="*/ 14 w 25"/>
              <a:gd name="T73" fmla="*/ 30 h 68"/>
              <a:gd name="T74" fmla="*/ 12 w 25"/>
              <a:gd name="T75" fmla="*/ 27 h 68"/>
              <a:gd name="T76" fmla="*/ 10 w 25"/>
              <a:gd name="T77" fmla="*/ 27 h 68"/>
              <a:gd name="T78" fmla="*/ 10 w 25"/>
              <a:gd name="T79" fmla="*/ 27 h 68"/>
              <a:gd name="T80" fmla="*/ 10 w 25"/>
              <a:gd name="T81" fmla="*/ 25 h 68"/>
              <a:gd name="T82" fmla="*/ 10 w 25"/>
              <a:gd name="T83" fmla="*/ 23 h 68"/>
              <a:gd name="T84" fmla="*/ 10 w 25"/>
              <a:gd name="T85" fmla="*/ 19 h 68"/>
              <a:gd name="T86" fmla="*/ 12 w 25"/>
              <a:gd name="T87" fmla="*/ 17 h 68"/>
              <a:gd name="T88" fmla="*/ 17 w 25"/>
              <a:gd name="T89" fmla="*/ 15 h 68"/>
              <a:gd name="T90" fmla="*/ 17 w 25"/>
              <a:gd name="T91" fmla="*/ 17 h 68"/>
              <a:gd name="T92" fmla="*/ 19 w 25"/>
              <a:gd name="T93" fmla="*/ 17 h 68"/>
              <a:gd name="T94" fmla="*/ 19 w 25"/>
              <a:gd name="T95" fmla="*/ 15 h 68"/>
              <a:gd name="T96" fmla="*/ 21 w 25"/>
              <a:gd name="T97" fmla="*/ 13 h 68"/>
              <a:gd name="T98" fmla="*/ 23 w 25"/>
              <a:gd name="T99" fmla="*/ 13 h 68"/>
              <a:gd name="T100" fmla="*/ 23 w 25"/>
              <a:gd name="T101" fmla="*/ 11 h 68"/>
              <a:gd name="T102" fmla="*/ 25 w 25"/>
              <a:gd name="T103" fmla="*/ 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" h="68">
                <a:moveTo>
                  <a:pt x="25" y="8"/>
                </a:moveTo>
                <a:lnTo>
                  <a:pt x="25" y="6"/>
                </a:lnTo>
                <a:lnTo>
                  <a:pt x="25" y="6"/>
                </a:lnTo>
                <a:lnTo>
                  <a:pt x="25" y="6"/>
                </a:lnTo>
                <a:lnTo>
                  <a:pt x="25" y="4"/>
                </a:lnTo>
                <a:lnTo>
                  <a:pt x="25" y="4"/>
                </a:lnTo>
                <a:lnTo>
                  <a:pt x="23" y="2"/>
                </a:lnTo>
                <a:lnTo>
                  <a:pt x="23" y="2"/>
                </a:lnTo>
                <a:lnTo>
                  <a:pt x="25" y="2"/>
                </a:lnTo>
                <a:lnTo>
                  <a:pt x="25" y="0"/>
                </a:lnTo>
                <a:lnTo>
                  <a:pt x="23" y="0"/>
                </a:lnTo>
                <a:lnTo>
                  <a:pt x="23" y="2"/>
                </a:lnTo>
                <a:lnTo>
                  <a:pt x="23" y="2"/>
                </a:lnTo>
                <a:lnTo>
                  <a:pt x="21" y="2"/>
                </a:lnTo>
                <a:lnTo>
                  <a:pt x="21" y="4"/>
                </a:lnTo>
                <a:lnTo>
                  <a:pt x="21" y="2"/>
                </a:lnTo>
                <a:lnTo>
                  <a:pt x="19" y="4"/>
                </a:lnTo>
                <a:lnTo>
                  <a:pt x="19" y="6"/>
                </a:lnTo>
                <a:lnTo>
                  <a:pt x="17" y="6"/>
                </a:lnTo>
                <a:lnTo>
                  <a:pt x="17" y="6"/>
                </a:lnTo>
                <a:lnTo>
                  <a:pt x="14" y="6"/>
                </a:lnTo>
                <a:lnTo>
                  <a:pt x="12" y="6"/>
                </a:lnTo>
                <a:lnTo>
                  <a:pt x="12" y="8"/>
                </a:lnTo>
                <a:lnTo>
                  <a:pt x="10" y="11"/>
                </a:lnTo>
                <a:lnTo>
                  <a:pt x="10" y="15"/>
                </a:lnTo>
                <a:lnTo>
                  <a:pt x="8" y="21"/>
                </a:lnTo>
                <a:lnTo>
                  <a:pt x="6" y="25"/>
                </a:lnTo>
                <a:lnTo>
                  <a:pt x="4" y="32"/>
                </a:lnTo>
                <a:lnTo>
                  <a:pt x="4" y="32"/>
                </a:lnTo>
                <a:lnTo>
                  <a:pt x="4" y="32"/>
                </a:lnTo>
                <a:lnTo>
                  <a:pt x="4" y="32"/>
                </a:lnTo>
                <a:lnTo>
                  <a:pt x="2" y="36"/>
                </a:lnTo>
                <a:lnTo>
                  <a:pt x="2" y="36"/>
                </a:lnTo>
                <a:lnTo>
                  <a:pt x="0" y="38"/>
                </a:lnTo>
                <a:lnTo>
                  <a:pt x="2" y="42"/>
                </a:lnTo>
                <a:lnTo>
                  <a:pt x="2" y="44"/>
                </a:lnTo>
                <a:lnTo>
                  <a:pt x="4" y="49"/>
                </a:lnTo>
                <a:lnTo>
                  <a:pt x="4" y="49"/>
                </a:lnTo>
                <a:lnTo>
                  <a:pt x="4" y="51"/>
                </a:lnTo>
                <a:lnTo>
                  <a:pt x="6" y="55"/>
                </a:lnTo>
                <a:lnTo>
                  <a:pt x="6" y="59"/>
                </a:lnTo>
                <a:lnTo>
                  <a:pt x="8" y="61"/>
                </a:lnTo>
                <a:lnTo>
                  <a:pt x="8" y="65"/>
                </a:lnTo>
                <a:lnTo>
                  <a:pt x="10" y="68"/>
                </a:lnTo>
                <a:lnTo>
                  <a:pt x="10" y="65"/>
                </a:lnTo>
                <a:lnTo>
                  <a:pt x="12" y="61"/>
                </a:lnTo>
                <a:lnTo>
                  <a:pt x="12" y="59"/>
                </a:lnTo>
                <a:lnTo>
                  <a:pt x="12" y="59"/>
                </a:lnTo>
                <a:lnTo>
                  <a:pt x="12" y="55"/>
                </a:lnTo>
                <a:lnTo>
                  <a:pt x="12" y="55"/>
                </a:lnTo>
                <a:lnTo>
                  <a:pt x="12" y="51"/>
                </a:lnTo>
                <a:lnTo>
                  <a:pt x="12" y="51"/>
                </a:lnTo>
                <a:lnTo>
                  <a:pt x="14" y="49"/>
                </a:lnTo>
                <a:lnTo>
                  <a:pt x="14" y="46"/>
                </a:lnTo>
                <a:lnTo>
                  <a:pt x="17" y="44"/>
                </a:lnTo>
                <a:lnTo>
                  <a:pt x="17" y="44"/>
                </a:lnTo>
                <a:lnTo>
                  <a:pt x="17" y="42"/>
                </a:lnTo>
                <a:lnTo>
                  <a:pt x="19" y="38"/>
                </a:lnTo>
                <a:lnTo>
                  <a:pt x="17" y="38"/>
                </a:lnTo>
                <a:lnTo>
                  <a:pt x="17" y="38"/>
                </a:lnTo>
                <a:lnTo>
                  <a:pt x="17" y="36"/>
                </a:lnTo>
                <a:lnTo>
                  <a:pt x="17" y="36"/>
                </a:lnTo>
                <a:lnTo>
                  <a:pt x="19" y="34"/>
                </a:lnTo>
                <a:lnTo>
                  <a:pt x="17" y="34"/>
                </a:lnTo>
                <a:lnTo>
                  <a:pt x="14" y="34"/>
                </a:lnTo>
                <a:lnTo>
                  <a:pt x="12" y="36"/>
                </a:lnTo>
                <a:lnTo>
                  <a:pt x="10" y="36"/>
                </a:lnTo>
                <a:lnTo>
                  <a:pt x="10" y="36"/>
                </a:lnTo>
                <a:lnTo>
                  <a:pt x="8" y="34"/>
                </a:lnTo>
                <a:lnTo>
                  <a:pt x="10" y="32"/>
                </a:lnTo>
                <a:lnTo>
                  <a:pt x="10" y="32"/>
                </a:lnTo>
                <a:lnTo>
                  <a:pt x="12" y="30"/>
                </a:lnTo>
                <a:lnTo>
                  <a:pt x="12" y="30"/>
                </a:lnTo>
                <a:lnTo>
                  <a:pt x="14" y="30"/>
                </a:lnTo>
                <a:lnTo>
                  <a:pt x="14" y="27"/>
                </a:lnTo>
                <a:lnTo>
                  <a:pt x="12" y="27"/>
                </a:lnTo>
                <a:lnTo>
                  <a:pt x="12" y="27"/>
                </a:lnTo>
                <a:lnTo>
                  <a:pt x="10" y="27"/>
                </a:lnTo>
                <a:lnTo>
                  <a:pt x="10" y="27"/>
                </a:lnTo>
                <a:lnTo>
                  <a:pt x="10" y="27"/>
                </a:lnTo>
                <a:lnTo>
                  <a:pt x="10" y="27"/>
                </a:lnTo>
                <a:lnTo>
                  <a:pt x="10" y="25"/>
                </a:lnTo>
                <a:lnTo>
                  <a:pt x="10" y="25"/>
                </a:lnTo>
                <a:lnTo>
                  <a:pt x="10" y="23"/>
                </a:lnTo>
                <a:lnTo>
                  <a:pt x="10" y="21"/>
                </a:lnTo>
                <a:lnTo>
                  <a:pt x="10" y="19"/>
                </a:lnTo>
                <a:lnTo>
                  <a:pt x="10" y="19"/>
                </a:lnTo>
                <a:lnTo>
                  <a:pt x="12" y="17"/>
                </a:lnTo>
                <a:lnTo>
                  <a:pt x="14" y="15"/>
                </a:lnTo>
                <a:lnTo>
                  <a:pt x="17" y="15"/>
                </a:lnTo>
                <a:lnTo>
                  <a:pt x="17" y="17"/>
                </a:lnTo>
                <a:lnTo>
                  <a:pt x="17" y="17"/>
                </a:lnTo>
                <a:lnTo>
                  <a:pt x="17" y="17"/>
                </a:lnTo>
                <a:lnTo>
                  <a:pt x="19" y="17"/>
                </a:lnTo>
                <a:lnTo>
                  <a:pt x="19" y="17"/>
                </a:lnTo>
                <a:lnTo>
                  <a:pt x="19" y="15"/>
                </a:lnTo>
                <a:lnTo>
                  <a:pt x="21" y="13"/>
                </a:lnTo>
                <a:lnTo>
                  <a:pt x="21" y="13"/>
                </a:lnTo>
                <a:lnTo>
                  <a:pt x="21" y="13"/>
                </a:lnTo>
                <a:lnTo>
                  <a:pt x="23" y="13"/>
                </a:lnTo>
                <a:lnTo>
                  <a:pt x="23" y="13"/>
                </a:lnTo>
                <a:lnTo>
                  <a:pt x="23" y="11"/>
                </a:lnTo>
                <a:lnTo>
                  <a:pt x="25" y="11"/>
                </a:lnTo>
                <a:lnTo>
                  <a:pt x="25" y="8"/>
                </a:lnTo>
                <a:lnTo>
                  <a:pt x="25" y="8"/>
                </a:lnTo>
                <a:close/>
              </a:path>
            </a:pathLst>
          </a:custGeom>
          <a:solidFill>
            <a:schemeClr val="accent6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46" name="Freeform 547"/>
          <p:cNvSpPr>
            <a:spLocks noEditPoints="1"/>
          </p:cNvSpPr>
          <p:nvPr/>
        </p:nvSpPr>
        <p:spPr bwMode="auto">
          <a:xfrm>
            <a:off x="4135437" y="2859088"/>
            <a:ext cx="103188" cy="130175"/>
          </a:xfrm>
          <a:custGeom>
            <a:avLst/>
            <a:gdLst>
              <a:gd name="T0" fmla="*/ 63 w 65"/>
              <a:gd name="T1" fmla="*/ 42 h 82"/>
              <a:gd name="T2" fmla="*/ 63 w 65"/>
              <a:gd name="T3" fmla="*/ 34 h 82"/>
              <a:gd name="T4" fmla="*/ 61 w 65"/>
              <a:gd name="T5" fmla="*/ 29 h 82"/>
              <a:gd name="T6" fmla="*/ 61 w 65"/>
              <a:gd name="T7" fmla="*/ 27 h 82"/>
              <a:gd name="T8" fmla="*/ 57 w 65"/>
              <a:gd name="T9" fmla="*/ 27 h 82"/>
              <a:gd name="T10" fmla="*/ 53 w 65"/>
              <a:gd name="T11" fmla="*/ 25 h 82"/>
              <a:gd name="T12" fmla="*/ 51 w 65"/>
              <a:gd name="T13" fmla="*/ 21 h 82"/>
              <a:gd name="T14" fmla="*/ 48 w 65"/>
              <a:gd name="T15" fmla="*/ 25 h 82"/>
              <a:gd name="T16" fmla="*/ 44 w 65"/>
              <a:gd name="T17" fmla="*/ 27 h 82"/>
              <a:gd name="T18" fmla="*/ 38 w 65"/>
              <a:gd name="T19" fmla="*/ 23 h 82"/>
              <a:gd name="T20" fmla="*/ 34 w 65"/>
              <a:gd name="T21" fmla="*/ 19 h 82"/>
              <a:gd name="T22" fmla="*/ 38 w 65"/>
              <a:gd name="T23" fmla="*/ 15 h 82"/>
              <a:gd name="T24" fmla="*/ 40 w 65"/>
              <a:gd name="T25" fmla="*/ 15 h 82"/>
              <a:gd name="T26" fmla="*/ 44 w 65"/>
              <a:gd name="T27" fmla="*/ 10 h 82"/>
              <a:gd name="T28" fmla="*/ 48 w 65"/>
              <a:gd name="T29" fmla="*/ 6 h 82"/>
              <a:gd name="T30" fmla="*/ 46 w 65"/>
              <a:gd name="T31" fmla="*/ 0 h 82"/>
              <a:gd name="T32" fmla="*/ 42 w 65"/>
              <a:gd name="T33" fmla="*/ 2 h 82"/>
              <a:gd name="T34" fmla="*/ 42 w 65"/>
              <a:gd name="T35" fmla="*/ 8 h 82"/>
              <a:gd name="T36" fmla="*/ 42 w 65"/>
              <a:gd name="T37" fmla="*/ 6 h 82"/>
              <a:gd name="T38" fmla="*/ 38 w 65"/>
              <a:gd name="T39" fmla="*/ 2 h 82"/>
              <a:gd name="T40" fmla="*/ 34 w 65"/>
              <a:gd name="T41" fmla="*/ 4 h 82"/>
              <a:gd name="T42" fmla="*/ 29 w 65"/>
              <a:gd name="T43" fmla="*/ 8 h 82"/>
              <a:gd name="T44" fmla="*/ 25 w 65"/>
              <a:gd name="T45" fmla="*/ 12 h 82"/>
              <a:gd name="T46" fmla="*/ 32 w 65"/>
              <a:gd name="T47" fmla="*/ 17 h 82"/>
              <a:gd name="T48" fmla="*/ 27 w 65"/>
              <a:gd name="T49" fmla="*/ 21 h 82"/>
              <a:gd name="T50" fmla="*/ 23 w 65"/>
              <a:gd name="T51" fmla="*/ 23 h 82"/>
              <a:gd name="T52" fmla="*/ 15 w 65"/>
              <a:gd name="T53" fmla="*/ 23 h 82"/>
              <a:gd name="T54" fmla="*/ 4 w 65"/>
              <a:gd name="T55" fmla="*/ 23 h 82"/>
              <a:gd name="T56" fmla="*/ 6 w 65"/>
              <a:gd name="T57" fmla="*/ 27 h 82"/>
              <a:gd name="T58" fmla="*/ 6 w 65"/>
              <a:gd name="T59" fmla="*/ 31 h 82"/>
              <a:gd name="T60" fmla="*/ 10 w 65"/>
              <a:gd name="T61" fmla="*/ 34 h 82"/>
              <a:gd name="T62" fmla="*/ 6 w 65"/>
              <a:gd name="T63" fmla="*/ 38 h 82"/>
              <a:gd name="T64" fmla="*/ 2 w 65"/>
              <a:gd name="T65" fmla="*/ 38 h 82"/>
              <a:gd name="T66" fmla="*/ 4 w 65"/>
              <a:gd name="T67" fmla="*/ 42 h 82"/>
              <a:gd name="T68" fmla="*/ 8 w 65"/>
              <a:gd name="T69" fmla="*/ 44 h 82"/>
              <a:gd name="T70" fmla="*/ 13 w 65"/>
              <a:gd name="T71" fmla="*/ 44 h 82"/>
              <a:gd name="T72" fmla="*/ 21 w 65"/>
              <a:gd name="T73" fmla="*/ 46 h 82"/>
              <a:gd name="T74" fmla="*/ 17 w 65"/>
              <a:gd name="T75" fmla="*/ 48 h 82"/>
              <a:gd name="T76" fmla="*/ 13 w 65"/>
              <a:gd name="T77" fmla="*/ 55 h 82"/>
              <a:gd name="T78" fmla="*/ 10 w 65"/>
              <a:gd name="T79" fmla="*/ 57 h 82"/>
              <a:gd name="T80" fmla="*/ 17 w 65"/>
              <a:gd name="T81" fmla="*/ 57 h 82"/>
              <a:gd name="T82" fmla="*/ 19 w 65"/>
              <a:gd name="T83" fmla="*/ 57 h 82"/>
              <a:gd name="T84" fmla="*/ 6 w 65"/>
              <a:gd name="T85" fmla="*/ 61 h 82"/>
              <a:gd name="T86" fmla="*/ 6 w 65"/>
              <a:gd name="T87" fmla="*/ 65 h 82"/>
              <a:gd name="T88" fmla="*/ 0 w 65"/>
              <a:gd name="T89" fmla="*/ 67 h 82"/>
              <a:gd name="T90" fmla="*/ 6 w 65"/>
              <a:gd name="T91" fmla="*/ 67 h 82"/>
              <a:gd name="T92" fmla="*/ 0 w 65"/>
              <a:gd name="T93" fmla="*/ 74 h 82"/>
              <a:gd name="T94" fmla="*/ 10 w 65"/>
              <a:gd name="T95" fmla="*/ 74 h 82"/>
              <a:gd name="T96" fmla="*/ 4 w 65"/>
              <a:gd name="T97" fmla="*/ 78 h 82"/>
              <a:gd name="T98" fmla="*/ 13 w 65"/>
              <a:gd name="T99" fmla="*/ 78 h 82"/>
              <a:gd name="T100" fmla="*/ 13 w 65"/>
              <a:gd name="T101" fmla="*/ 80 h 82"/>
              <a:gd name="T102" fmla="*/ 23 w 65"/>
              <a:gd name="T103" fmla="*/ 80 h 82"/>
              <a:gd name="T104" fmla="*/ 29 w 65"/>
              <a:gd name="T105" fmla="*/ 76 h 82"/>
              <a:gd name="T106" fmla="*/ 32 w 65"/>
              <a:gd name="T107" fmla="*/ 74 h 82"/>
              <a:gd name="T108" fmla="*/ 36 w 65"/>
              <a:gd name="T109" fmla="*/ 74 h 82"/>
              <a:gd name="T110" fmla="*/ 42 w 65"/>
              <a:gd name="T111" fmla="*/ 69 h 82"/>
              <a:gd name="T112" fmla="*/ 48 w 65"/>
              <a:gd name="T113" fmla="*/ 67 h 82"/>
              <a:gd name="T114" fmla="*/ 53 w 65"/>
              <a:gd name="T115" fmla="*/ 67 h 82"/>
              <a:gd name="T116" fmla="*/ 61 w 65"/>
              <a:gd name="T117" fmla="*/ 65 h 82"/>
              <a:gd name="T118" fmla="*/ 63 w 65"/>
              <a:gd name="T119" fmla="*/ 57 h 82"/>
              <a:gd name="T120" fmla="*/ 65 w 65"/>
              <a:gd name="T121" fmla="*/ 48 h 82"/>
              <a:gd name="T122" fmla="*/ 4 w 65"/>
              <a:gd name="T123" fmla="*/ 29 h 82"/>
              <a:gd name="T124" fmla="*/ 4 w 65"/>
              <a:gd name="T125" fmla="*/ 31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5" h="82">
                <a:moveTo>
                  <a:pt x="65" y="48"/>
                </a:moveTo>
                <a:lnTo>
                  <a:pt x="65" y="46"/>
                </a:lnTo>
                <a:lnTo>
                  <a:pt x="63" y="44"/>
                </a:lnTo>
                <a:lnTo>
                  <a:pt x="63" y="42"/>
                </a:lnTo>
                <a:lnTo>
                  <a:pt x="63" y="42"/>
                </a:lnTo>
                <a:lnTo>
                  <a:pt x="63" y="40"/>
                </a:lnTo>
                <a:lnTo>
                  <a:pt x="63" y="40"/>
                </a:lnTo>
                <a:lnTo>
                  <a:pt x="63" y="38"/>
                </a:lnTo>
                <a:lnTo>
                  <a:pt x="63" y="38"/>
                </a:lnTo>
                <a:lnTo>
                  <a:pt x="63" y="34"/>
                </a:lnTo>
                <a:lnTo>
                  <a:pt x="61" y="34"/>
                </a:lnTo>
                <a:lnTo>
                  <a:pt x="61" y="31"/>
                </a:lnTo>
                <a:lnTo>
                  <a:pt x="61" y="31"/>
                </a:lnTo>
                <a:lnTo>
                  <a:pt x="61" y="29"/>
                </a:lnTo>
                <a:lnTo>
                  <a:pt x="61" y="29"/>
                </a:lnTo>
                <a:lnTo>
                  <a:pt x="63" y="29"/>
                </a:lnTo>
                <a:lnTo>
                  <a:pt x="63" y="29"/>
                </a:lnTo>
                <a:lnTo>
                  <a:pt x="63" y="27"/>
                </a:lnTo>
                <a:lnTo>
                  <a:pt x="63" y="27"/>
                </a:lnTo>
                <a:lnTo>
                  <a:pt x="61" y="27"/>
                </a:lnTo>
                <a:lnTo>
                  <a:pt x="61" y="27"/>
                </a:lnTo>
                <a:lnTo>
                  <a:pt x="59" y="27"/>
                </a:lnTo>
                <a:lnTo>
                  <a:pt x="59" y="27"/>
                </a:lnTo>
                <a:lnTo>
                  <a:pt x="57" y="27"/>
                </a:lnTo>
                <a:lnTo>
                  <a:pt x="57" y="27"/>
                </a:lnTo>
                <a:lnTo>
                  <a:pt x="55" y="27"/>
                </a:lnTo>
                <a:lnTo>
                  <a:pt x="57" y="25"/>
                </a:lnTo>
                <a:lnTo>
                  <a:pt x="55" y="25"/>
                </a:lnTo>
                <a:lnTo>
                  <a:pt x="55" y="25"/>
                </a:lnTo>
                <a:lnTo>
                  <a:pt x="53" y="25"/>
                </a:lnTo>
                <a:lnTo>
                  <a:pt x="53" y="23"/>
                </a:lnTo>
                <a:lnTo>
                  <a:pt x="53" y="23"/>
                </a:lnTo>
                <a:lnTo>
                  <a:pt x="53" y="23"/>
                </a:lnTo>
                <a:lnTo>
                  <a:pt x="51" y="21"/>
                </a:lnTo>
                <a:lnTo>
                  <a:pt x="51" y="21"/>
                </a:lnTo>
                <a:lnTo>
                  <a:pt x="51" y="21"/>
                </a:lnTo>
                <a:lnTo>
                  <a:pt x="48" y="21"/>
                </a:lnTo>
                <a:lnTo>
                  <a:pt x="48" y="23"/>
                </a:lnTo>
                <a:lnTo>
                  <a:pt x="48" y="23"/>
                </a:lnTo>
                <a:lnTo>
                  <a:pt x="48" y="25"/>
                </a:lnTo>
                <a:lnTo>
                  <a:pt x="48" y="25"/>
                </a:lnTo>
                <a:lnTo>
                  <a:pt x="46" y="25"/>
                </a:lnTo>
                <a:lnTo>
                  <a:pt x="46" y="27"/>
                </a:lnTo>
                <a:lnTo>
                  <a:pt x="44" y="27"/>
                </a:lnTo>
                <a:lnTo>
                  <a:pt x="44" y="27"/>
                </a:lnTo>
                <a:lnTo>
                  <a:pt x="42" y="27"/>
                </a:lnTo>
                <a:lnTo>
                  <a:pt x="42" y="27"/>
                </a:lnTo>
                <a:lnTo>
                  <a:pt x="40" y="25"/>
                </a:lnTo>
                <a:lnTo>
                  <a:pt x="38" y="25"/>
                </a:lnTo>
                <a:lnTo>
                  <a:pt x="38" y="23"/>
                </a:lnTo>
                <a:lnTo>
                  <a:pt x="36" y="23"/>
                </a:lnTo>
                <a:lnTo>
                  <a:pt x="34" y="21"/>
                </a:lnTo>
                <a:lnTo>
                  <a:pt x="34" y="19"/>
                </a:lnTo>
                <a:lnTo>
                  <a:pt x="34" y="19"/>
                </a:lnTo>
                <a:lnTo>
                  <a:pt x="34" y="19"/>
                </a:lnTo>
                <a:lnTo>
                  <a:pt x="38" y="17"/>
                </a:lnTo>
                <a:lnTo>
                  <a:pt x="40" y="17"/>
                </a:lnTo>
                <a:lnTo>
                  <a:pt x="40" y="17"/>
                </a:lnTo>
                <a:lnTo>
                  <a:pt x="38" y="17"/>
                </a:lnTo>
                <a:lnTo>
                  <a:pt x="38" y="15"/>
                </a:lnTo>
                <a:lnTo>
                  <a:pt x="36" y="15"/>
                </a:lnTo>
                <a:lnTo>
                  <a:pt x="36" y="15"/>
                </a:lnTo>
                <a:lnTo>
                  <a:pt x="38" y="15"/>
                </a:lnTo>
                <a:lnTo>
                  <a:pt x="38" y="15"/>
                </a:lnTo>
                <a:lnTo>
                  <a:pt x="40" y="15"/>
                </a:lnTo>
                <a:lnTo>
                  <a:pt x="40" y="15"/>
                </a:lnTo>
                <a:lnTo>
                  <a:pt x="42" y="15"/>
                </a:lnTo>
                <a:lnTo>
                  <a:pt x="42" y="12"/>
                </a:lnTo>
                <a:lnTo>
                  <a:pt x="42" y="12"/>
                </a:lnTo>
                <a:lnTo>
                  <a:pt x="44" y="10"/>
                </a:lnTo>
                <a:lnTo>
                  <a:pt x="44" y="10"/>
                </a:lnTo>
                <a:lnTo>
                  <a:pt x="44" y="8"/>
                </a:lnTo>
                <a:lnTo>
                  <a:pt x="44" y="8"/>
                </a:lnTo>
                <a:lnTo>
                  <a:pt x="46" y="6"/>
                </a:lnTo>
                <a:lnTo>
                  <a:pt x="48" y="6"/>
                </a:lnTo>
                <a:lnTo>
                  <a:pt x="51" y="4"/>
                </a:lnTo>
                <a:lnTo>
                  <a:pt x="51" y="4"/>
                </a:lnTo>
                <a:lnTo>
                  <a:pt x="51" y="2"/>
                </a:lnTo>
                <a:lnTo>
                  <a:pt x="48" y="2"/>
                </a:lnTo>
                <a:lnTo>
                  <a:pt x="46" y="0"/>
                </a:lnTo>
                <a:lnTo>
                  <a:pt x="46" y="0"/>
                </a:lnTo>
                <a:lnTo>
                  <a:pt x="44" y="0"/>
                </a:lnTo>
                <a:lnTo>
                  <a:pt x="46" y="2"/>
                </a:lnTo>
                <a:lnTo>
                  <a:pt x="44" y="2"/>
                </a:lnTo>
                <a:lnTo>
                  <a:pt x="42" y="2"/>
                </a:lnTo>
                <a:lnTo>
                  <a:pt x="42" y="4"/>
                </a:lnTo>
                <a:lnTo>
                  <a:pt x="42" y="6"/>
                </a:lnTo>
                <a:lnTo>
                  <a:pt x="44" y="6"/>
                </a:lnTo>
                <a:lnTo>
                  <a:pt x="44" y="8"/>
                </a:lnTo>
                <a:lnTo>
                  <a:pt x="42" y="8"/>
                </a:lnTo>
                <a:lnTo>
                  <a:pt x="40" y="8"/>
                </a:lnTo>
                <a:lnTo>
                  <a:pt x="42" y="8"/>
                </a:lnTo>
                <a:lnTo>
                  <a:pt x="40" y="6"/>
                </a:lnTo>
                <a:lnTo>
                  <a:pt x="42" y="6"/>
                </a:lnTo>
                <a:lnTo>
                  <a:pt x="42" y="6"/>
                </a:lnTo>
                <a:lnTo>
                  <a:pt x="42" y="4"/>
                </a:lnTo>
                <a:lnTo>
                  <a:pt x="42" y="4"/>
                </a:lnTo>
                <a:lnTo>
                  <a:pt x="40" y="4"/>
                </a:lnTo>
                <a:lnTo>
                  <a:pt x="40" y="2"/>
                </a:lnTo>
                <a:lnTo>
                  <a:pt x="38" y="2"/>
                </a:lnTo>
                <a:lnTo>
                  <a:pt x="40" y="4"/>
                </a:lnTo>
                <a:lnTo>
                  <a:pt x="38" y="4"/>
                </a:lnTo>
                <a:lnTo>
                  <a:pt x="36" y="4"/>
                </a:lnTo>
                <a:lnTo>
                  <a:pt x="36" y="4"/>
                </a:lnTo>
                <a:lnTo>
                  <a:pt x="34" y="4"/>
                </a:lnTo>
                <a:lnTo>
                  <a:pt x="32" y="6"/>
                </a:lnTo>
                <a:lnTo>
                  <a:pt x="32" y="6"/>
                </a:lnTo>
                <a:lnTo>
                  <a:pt x="29" y="6"/>
                </a:lnTo>
                <a:lnTo>
                  <a:pt x="29" y="8"/>
                </a:lnTo>
                <a:lnTo>
                  <a:pt x="29" y="8"/>
                </a:lnTo>
                <a:lnTo>
                  <a:pt x="29" y="10"/>
                </a:lnTo>
                <a:lnTo>
                  <a:pt x="27" y="12"/>
                </a:lnTo>
                <a:lnTo>
                  <a:pt x="27" y="12"/>
                </a:lnTo>
                <a:lnTo>
                  <a:pt x="27" y="12"/>
                </a:lnTo>
                <a:lnTo>
                  <a:pt x="25" y="12"/>
                </a:lnTo>
                <a:lnTo>
                  <a:pt x="25" y="15"/>
                </a:lnTo>
                <a:lnTo>
                  <a:pt x="23" y="15"/>
                </a:lnTo>
                <a:lnTo>
                  <a:pt x="27" y="17"/>
                </a:lnTo>
                <a:lnTo>
                  <a:pt x="34" y="17"/>
                </a:lnTo>
                <a:lnTo>
                  <a:pt x="32" y="17"/>
                </a:lnTo>
                <a:lnTo>
                  <a:pt x="32" y="19"/>
                </a:lnTo>
                <a:lnTo>
                  <a:pt x="32" y="19"/>
                </a:lnTo>
                <a:lnTo>
                  <a:pt x="29" y="19"/>
                </a:lnTo>
                <a:lnTo>
                  <a:pt x="27" y="21"/>
                </a:lnTo>
                <a:lnTo>
                  <a:pt x="27" y="21"/>
                </a:lnTo>
                <a:lnTo>
                  <a:pt x="25" y="23"/>
                </a:lnTo>
                <a:lnTo>
                  <a:pt x="27" y="23"/>
                </a:lnTo>
                <a:lnTo>
                  <a:pt x="27" y="25"/>
                </a:lnTo>
                <a:lnTo>
                  <a:pt x="27" y="25"/>
                </a:lnTo>
                <a:lnTo>
                  <a:pt x="23" y="23"/>
                </a:lnTo>
                <a:lnTo>
                  <a:pt x="21" y="23"/>
                </a:lnTo>
                <a:lnTo>
                  <a:pt x="19" y="23"/>
                </a:lnTo>
                <a:lnTo>
                  <a:pt x="19" y="25"/>
                </a:lnTo>
                <a:lnTo>
                  <a:pt x="19" y="25"/>
                </a:lnTo>
                <a:lnTo>
                  <a:pt x="15" y="23"/>
                </a:lnTo>
                <a:lnTo>
                  <a:pt x="10" y="23"/>
                </a:lnTo>
                <a:lnTo>
                  <a:pt x="8" y="23"/>
                </a:lnTo>
                <a:lnTo>
                  <a:pt x="8" y="23"/>
                </a:lnTo>
                <a:lnTo>
                  <a:pt x="6" y="23"/>
                </a:lnTo>
                <a:lnTo>
                  <a:pt x="4" y="23"/>
                </a:lnTo>
                <a:lnTo>
                  <a:pt x="4" y="23"/>
                </a:lnTo>
                <a:lnTo>
                  <a:pt x="4" y="25"/>
                </a:lnTo>
                <a:lnTo>
                  <a:pt x="4" y="25"/>
                </a:lnTo>
                <a:lnTo>
                  <a:pt x="4" y="25"/>
                </a:lnTo>
                <a:lnTo>
                  <a:pt x="6" y="27"/>
                </a:lnTo>
                <a:lnTo>
                  <a:pt x="6" y="27"/>
                </a:lnTo>
                <a:lnTo>
                  <a:pt x="6" y="27"/>
                </a:lnTo>
                <a:lnTo>
                  <a:pt x="6" y="27"/>
                </a:lnTo>
                <a:lnTo>
                  <a:pt x="6" y="29"/>
                </a:lnTo>
                <a:lnTo>
                  <a:pt x="6" y="31"/>
                </a:lnTo>
                <a:lnTo>
                  <a:pt x="6" y="31"/>
                </a:lnTo>
                <a:lnTo>
                  <a:pt x="8" y="31"/>
                </a:lnTo>
                <a:lnTo>
                  <a:pt x="10" y="31"/>
                </a:lnTo>
                <a:lnTo>
                  <a:pt x="10" y="34"/>
                </a:lnTo>
                <a:lnTo>
                  <a:pt x="10" y="34"/>
                </a:lnTo>
                <a:lnTo>
                  <a:pt x="8" y="34"/>
                </a:lnTo>
                <a:lnTo>
                  <a:pt x="6" y="36"/>
                </a:lnTo>
                <a:lnTo>
                  <a:pt x="6" y="36"/>
                </a:lnTo>
                <a:lnTo>
                  <a:pt x="6" y="36"/>
                </a:lnTo>
                <a:lnTo>
                  <a:pt x="6" y="38"/>
                </a:lnTo>
                <a:lnTo>
                  <a:pt x="8" y="38"/>
                </a:lnTo>
                <a:lnTo>
                  <a:pt x="6" y="38"/>
                </a:lnTo>
                <a:lnTo>
                  <a:pt x="4" y="38"/>
                </a:lnTo>
                <a:lnTo>
                  <a:pt x="4" y="38"/>
                </a:lnTo>
                <a:lnTo>
                  <a:pt x="2" y="38"/>
                </a:lnTo>
                <a:lnTo>
                  <a:pt x="4" y="40"/>
                </a:lnTo>
                <a:lnTo>
                  <a:pt x="4" y="40"/>
                </a:lnTo>
                <a:lnTo>
                  <a:pt x="4" y="40"/>
                </a:lnTo>
                <a:lnTo>
                  <a:pt x="4" y="42"/>
                </a:lnTo>
                <a:lnTo>
                  <a:pt x="4" y="42"/>
                </a:lnTo>
                <a:lnTo>
                  <a:pt x="6" y="42"/>
                </a:lnTo>
                <a:lnTo>
                  <a:pt x="8" y="42"/>
                </a:lnTo>
                <a:lnTo>
                  <a:pt x="6" y="42"/>
                </a:lnTo>
                <a:lnTo>
                  <a:pt x="8" y="44"/>
                </a:lnTo>
                <a:lnTo>
                  <a:pt x="8" y="44"/>
                </a:lnTo>
                <a:lnTo>
                  <a:pt x="8" y="44"/>
                </a:lnTo>
                <a:lnTo>
                  <a:pt x="10" y="44"/>
                </a:lnTo>
                <a:lnTo>
                  <a:pt x="10" y="44"/>
                </a:lnTo>
                <a:lnTo>
                  <a:pt x="10" y="44"/>
                </a:lnTo>
                <a:lnTo>
                  <a:pt x="13" y="44"/>
                </a:lnTo>
                <a:lnTo>
                  <a:pt x="13" y="44"/>
                </a:lnTo>
                <a:lnTo>
                  <a:pt x="13" y="44"/>
                </a:lnTo>
                <a:lnTo>
                  <a:pt x="19" y="44"/>
                </a:lnTo>
                <a:lnTo>
                  <a:pt x="19" y="44"/>
                </a:lnTo>
                <a:lnTo>
                  <a:pt x="21" y="46"/>
                </a:lnTo>
                <a:lnTo>
                  <a:pt x="21" y="46"/>
                </a:lnTo>
                <a:lnTo>
                  <a:pt x="19" y="46"/>
                </a:lnTo>
                <a:lnTo>
                  <a:pt x="19" y="46"/>
                </a:lnTo>
                <a:lnTo>
                  <a:pt x="19" y="48"/>
                </a:lnTo>
                <a:lnTo>
                  <a:pt x="17" y="48"/>
                </a:lnTo>
                <a:lnTo>
                  <a:pt x="15" y="48"/>
                </a:lnTo>
                <a:lnTo>
                  <a:pt x="13" y="50"/>
                </a:lnTo>
                <a:lnTo>
                  <a:pt x="15" y="50"/>
                </a:lnTo>
                <a:lnTo>
                  <a:pt x="15" y="53"/>
                </a:lnTo>
                <a:lnTo>
                  <a:pt x="13" y="55"/>
                </a:lnTo>
                <a:lnTo>
                  <a:pt x="13" y="55"/>
                </a:lnTo>
                <a:lnTo>
                  <a:pt x="8" y="57"/>
                </a:lnTo>
                <a:lnTo>
                  <a:pt x="6" y="59"/>
                </a:lnTo>
                <a:lnTo>
                  <a:pt x="8" y="59"/>
                </a:lnTo>
                <a:lnTo>
                  <a:pt x="10" y="57"/>
                </a:lnTo>
                <a:lnTo>
                  <a:pt x="10" y="57"/>
                </a:lnTo>
                <a:lnTo>
                  <a:pt x="13" y="57"/>
                </a:lnTo>
                <a:lnTo>
                  <a:pt x="13" y="57"/>
                </a:lnTo>
                <a:lnTo>
                  <a:pt x="15" y="59"/>
                </a:lnTo>
                <a:lnTo>
                  <a:pt x="17" y="57"/>
                </a:lnTo>
                <a:lnTo>
                  <a:pt x="19" y="57"/>
                </a:lnTo>
                <a:lnTo>
                  <a:pt x="21" y="55"/>
                </a:lnTo>
                <a:lnTo>
                  <a:pt x="21" y="57"/>
                </a:lnTo>
                <a:lnTo>
                  <a:pt x="23" y="57"/>
                </a:lnTo>
                <a:lnTo>
                  <a:pt x="19" y="57"/>
                </a:lnTo>
                <a:lnTo>
                  <a:pt x="15" y="59"/>
                </a:lnTo>
                <a:lnTo>
                  <a:pt x="10" y="59"/>
                </a:lnTo>
                <a:lnTo>
                  <a:pt x="10" y="59"/>
                </a:lnTo>
                <a:lnTo>
                  <a:pt x="8" y="61"/>
                </a:lnTo>
                <a:lnTo>
                  <a:pt x="6" y="61"/>
                </a:lnTo>
                <a:lnTo>
                  <a:pt x="6" y="63"/>
                </a:lnTo>
                <a:lnTo>
                  <a:pt x="6" y="63"/>
                </a:lnTo>
                <a:lnTo>
                  <a:pt x="6" y="65"/>
                </a:lnTo>
                <a:lnTo>
                  <a:pt x="8" y="65"/>
                </a:lnTo>
                <a:lnTo>
                  <a:pt x="6" y="65"/>
                </a:lnTo>
                <a:lnTo>
                  <a:pt x="4" y="65"/>
                </a:lnTo>
                <a:lnTo>
                  <a:pt x="4" y="65"/>
                </a:lnTo>
                <a:lnTo>
                  <a:pt x="2" y="65"/>
                </a:lnTo>
                <a:lnTo>
                  <a:pt x="2" y="65"/>
                </a:lnTo>
                <a:lnTo>
                  <a:pt x="0" y="67"/>
                </a:lnTo>
                <a:lnTo>
                  <a:pt x="0" y="67"/>
                </a:lnTo>
                <a:lnTo>
                  <a:pt x="0" y="67"/>
                </a:lnTo>
                <a:lnTo>
                  <a:pt x="2" y="67"/>
                </a:lnTo>
                <a:lnTo>
                  <a:pt x="6" y="67"/>
                </a:lnTo>
                <a:lnTo>
                  <a:pt x="6" y="67"/>
                </a:lnTo>
                <a:lnTo>
                  <a:pt x="6" y="69"/>
                </a:lnTo>
                <a:lnTo>
                  <a:pt x="4" y="69"/>
                </a:lnTo>
                <a:lnTo>
                  <a:pt x="2" y="69"/>
                </a:lnTo>
                <a:lnTo>
                  <a:pt x="2" y="72"/>
                </a:lnTo>
                <a:lnTo>
                  <a:pt x="0" y="74"/>
                </a:lnTo>
                <a:lnTo>
                  <a:pt x="0" y="74"/>
                </a:lnTo>
                <a:lnTo>
                  <a:pt x="2" y="74"/>
                </a:lnTo>
                <a:lnTo>
                  <a:pt x="2" y="76"/>
                </a:lnTo>
                <a:lnTo>
                  <a:pt x="4" y="76"/>
                </a:lnTo>
                <a:lnTo>
                  <a:pt x="10" y="74"/>
                </a:lnTo>
                <a:lnTo>
                  <a:pt x="8" y="74"/>
                </a:lnTo>
                <a:lnTo>
                  <a:pt x="8" y="76"/>
                </a:lnTo>
                <a:lnTo>
                  <a:pt x="6" y="76"/>
                </a:lnTo>
                <a:lnTo>
                  <a:pt x="6" y="76"/>
                </a:lnTo>
                <a:lnTo>
                  <a:pt x="4" y="78"/>
                </a:lnTo>
                <a:lnTo>
                  <a:pt x="2" y="78"/>
                </a:lnTo>
                <a:lnTo>
                  <a:pt x="4" y="78"/>
                </a:lnTo>
                <a:lnTo>
                  <a:pt x="6" y="78"/>
                </a:lnTo>
                <a:lnTo>
                  <a:pt x="10" y="78"/>
                </a:lnTo>
                <a:lnTo>
                  <a:pt x="13" y="78"/>
                </a:lnTo>
                <a:lnTo>
                  <a:pt x="13" y="78"/>
                </a:lnTo>
                <a:lnTo>
                  <a:pt x="8" y="78"/>
                </a:lnTo>
                <a:lnTo>
                  <a:pt x="8" y="80"/>
                </a:lnTo>
                <a:lnTo>
                  <a:pt x="8" y="82"/>
                </a:lnTo>
                <a:lnTo>
                  <a:pt x="13" y="80"/>
                </a:lnTo>
                <a:lnTo>
                  <a:pt x="13" y="80"/>
                </a:lnTo>
                <a:lnTo>
                  <a:pt x="15" y="80"/>
                </a:lnTo>
                <a:lnTo>
                  <a:pt x="15" y="80"/>
                </a:lnTo>
                <a:lnTo>
                  <a:pt x="15" y="80"/>
                </a:lnTo>
                <a:lnTo>
                  <a:pt x="23" y="80"/>
                </a:lnTo>
                <a:lnTo>
                  <a:pt x="23" y="78"/>
                </a:lnTo>
                <a:lnTo>
                  <a:pt x="27" y="78"/>
                </a:lnTo>
                <a:lnTo>
                  <a:pt x="27" y="76"/>
                </a:lnTo>
                <a:lnTo>
                  <a:pt x="29" y="76"/>
                </a:lnTo>
                <a:lnTo>
                  <a:pt x="29" y="76"/>
                </a:lnTo>
                <a:lnTo>
                  <a:pt x="29" y="76"/>
                </a:lnTo>
                <a:lnTo>
                  <a:pt x="29" y="74"/>
                </a:lnTo>
                <a:lnTo>
                  <a:pt x="29" y="74"/>
                </a:lnTo>
                <a:lnTo>
                  <a:pt x="29" y="74"/>
                </a:lnTo>
                <a:lnTo>
                  <a:pt x="32" y="74"/>
                </a:lnTo>
                <a:lnTo>
                  <a:pt x="32" y="74"/>
                </a:lnTo>
                <a:lnTo>
                  <a:pt x="32" y="74"/>
                </a:lnTo>
                <a:lnTo>
                  <a:pt x="34" y="74"/>
                </a:lnTo>
                <a:lnTo>
                  <a:pt x="34" y="74"/>
                </a:lnTo>
                <a:lnTo>
                  <a:pt x="36" y="74"/>
                </a:lnTo>
                <a:lnTo>
                  <a:pt x="38" y="72"/>
                </a:lnTo>
                <a:lnTo>
                  <a:pt x="38" y="72"/>
                </a:lnTo>
                <a:lnTo>
                  <a:pt x="40" y="72"/>
                </a:lnTo>
                <a:lnTo>
                  <a:pt x="40" y="72"/>
                </a:lnTo>
                <a:lnTo>
                  <a:pt x="42" y="69"/>
                </a:lnTo>
                <a:lnTo>
                  <a:pt x="42" y="69"/>
                </a:lnTo>
                <a:lnTo>
                  <a:pt x="42" y="69"/>
                </a:lnTo>
                <a:lnTo>
                  <a:pt x="44" y="67"/>
                </a:lnTo>
                <a:lnTo>
                  <a:pt x="46" y="67"/>
                </a:lnTo>
                <a:lnTo>
                  <a:pt x="48" y="67"/>
                </a:lnTo>
                <a:lnTo>
                  <a:pt x="51" y="67"/>
                </a:lnTo>
                <a:lnTo>
                  <a:pt x="51" y="65"/>
                </a:lnTo>
                <a:lnTo>
                  <a:pt x="53" y="67"/>
                </a:lnTo>
                <a:lnTo>
                  <a:pt x="53" y="67"/>
                </a:lnTo>
                <a:lnTo>
                  <a:pt x="53" y="67"/>
                </a:lnTo>
                <a:lnTo>
                  <a:pt x="55" y="65"/>
                </a:lnTo>
                <a:lnTo>
                  <a:pt x="55" y="65"/>
                </a:lnTo>
                <a:lnTo>
                  <a:pt x="57" y="67"/>
                </a:lnTo>
                <a:lnTo>
                  <a:pt x="59" y="67"/>
                </a:lnTo>
                <a:lnTo>
                  <a:pt x="61" y="65"/>
                </a:lnTo>
                <a:lnTo>
                  <a:pt x="59" y="63"/>
                </a:lnTo>
                <a:lnTo>
                  <a:pt x="59" y="63"/>
                </a:lnTo>
                <a:lnTo>
                  <a:pt x="61" y="63"/>
                </a:lnTo>
                <a:lnTo>
                  <a:pt x="63" y="59"/>
                </a:lnTo>
                <a:lnTo>
                  <a:pt x="63" y="57"/>
                </a:lnTo>
                <a:lnTo>
                  <a:pt x="63" y="55"/>
                </a:lnTo>
                <a:lnTo>
                  <a:pt x="63" y="55"/>
                </a:lnTo>
                <a:lnTo>
                  <a:pt x="65" y="53"/>
                </a:lnTo>
                <a:lnTo>
                  <a:pt x="65" y="53"/>
                </a:lnTo>
                <a:lnTo>
                  <a:pt x="65" y="48"/>
                </a:lnTo>
                <a:close/>
                <a:moveTo>
                  <a:pt x="4" y="31"/>
                </a:moveTo>
                <a:lnTo>
                  <a:pt x="6" y="31"/>
                </a:lnTo>
                <a:lnTo>
                  <a:pt x="6" y="31"/>
                </a:lnTo>
                <a:lnTo>
                  <a:pt x="6" y="29"/>
                </a:lnTo>
                <a:lnTo>
                  <a:pt x="4" y="29"/>
                </a:lnTo>
                <a:lnTo>
                  <a:pt x="2" y="29"/>
                </a:lnTo>
                <a:lnTo>
                  <a:pt x="2" y="29"/>
                </a:lnTo>
                <a:lnTo>
                  <a:pt x="0" y="29"/>
                </a:lnTo>
                <a:lnTo>
                  <a:pt x="4" y="29"/>
                </a:lnTo>
                <a:lnTo>
                  <a:pt x="4" y="31"/>
                </a:lnTo>
                <a:close/>
              </a:path>
            </a:pathLst>
          </a:custGeom>
          <a:solidFill>
            <a:schemeClr val="accent6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47" name="Freeform 548"/>
          <p:cNvSpPr>
            <a:spLocks noEditPoints="1"/>
          </p:cNvSpPr>
          <p:nvPr/>
        </p:nvSpPr>
        <p:spPr bwMode="auto">
          <a:xfrm>
            <a:off x="6689724" y="4210050"/>
            <a:ext cx="1108075" cy="406400"/>
          </a:xfrm>
          <a:custGeom>
            <a:avLst/>
            <a:gdLst>
              <a:gd name="T0" fmla="*/ 162 w 698"/>
              <a:gd name="T1" fmla="*/ 47 h 256"/>
              <a:gd name="T2" fmla="*/ 160 w 698"/>
              <a:gd name="T3" fmla="*/ 117 h 256"/>
              <a:gd name="T4" fmla="*/ 344 w 698"/>
              <a:gd name="T5" fmla="*/ 30 h 256"/>
              <a:gd name="T6" fmla="*/ 111 w 698"/>
              <a:gd name="T7" fmla="*/ 76 h 256"/>
              <a:gd name="T8" fmla="*/ 126 w 698"/>
              <a:gd name="T9" fmla="*/ 74 h 256"/>
              <a:gd name="T10" fmla="*/ 2 w 698"/>
              <a:gd name="T11" fmla="*/ 2 h 256"/>
              <a:gd name="T12" fmla="*/ 139 w 698"/>
              <a:gd name="T13" fmla="*/ 74 h 256"/>
              <a:gd name="T14" fmla="*/ 542 w 698"/>
              <a:gd name="T15" fmla="*/ 106 h 256"/>
              <a:gd name="T16" fmla="*/ 510 w 698"/>
              <a:gd name="T17" fmla="*/ 85 h 256"/>
              <a:gd name="T18" fmla="*/ 432 w 698"/>
              <a:gd name="T19" fmla="*/ 114 h 256"/>
              <a:gd name="T20" fmla="*/ 529 w 698"/>
              <a:gd name="T21" fmla="*/ 121 h 256"/>
              <a:gd name="T22" fmla="*/ 614 w 698"/>
              <a:gd name="T23" fmla="*/ 114 h 256"/>
              <a:gd name="T24" fmla="*/ 544 w 698"/>
              <a:gd name="T25" fmla="*/ 95 h 256"/>
              <a:gd name="T26" fmla="*/ 418 w 698"/>
              <a:gd name="T27" fmla="*/ 169 h 256"/>
              <a:gd name="T28" fmla="*/ 418 w 698"/>
              <a:gd name="T29" fmla="*/ 176 h 256"/>
              <a:gd name="T30" fmla="*/ 422 w 698"/>
              <a:gd name="T31" fmla="*/ 220 h 256"/>
              <a:gd name="T32" fmla="*/ 443 w 698"/>
              <a:gd name="T33" fmla="*/ 214 h 256"/>
              <a:gd name="T34" fmla="*/ 369 w 698"/>
              <a:gd name="T35" fmla="*/ 174 h 256"/>
              <a:gd name="T36" fmla="*/ 409 w 698"/>
              <a:gd name="T37" fmla="*/ 163 h 256"/>
              <a:gd name="T38" fmla="*/ 405 w 698"/>
              <a:gd name="T39" fmla="*/ 117 h 256"/>
              <a:gd name="T40" fmla="*/ 377 w 698"/>
              <a:gd name="T41" fmla="*/ 93 h 256"/>
              <a:gd name="T42" fmla="*/ 428 w 698"/>
              <a:gd name="T43" fmla="*/ 76 h 256"/>
              <a:gd name="T44" fmla="*/ 371 w 698"/>
              <a:gd name="T45" fmla="*/ 104 h 256"/>
              <a:gd name="T46" fmla="*/ 510 w 698"/>
              <a:gd name="T47" fmla="*/ 197 h 256"/>
              <a:gd name="T48" fmla="*/ 462 w 698"/>
              <a:gd name="T49" fmla="*/ 117 h 256"/>
              <a:gd name="T50" fmla="*/ 483 w 698"/>
              <a:gd name="T51" fmla="*/ 138 h 256"/>
              <a:gd name="T52" fmla="*/ 458 w 698"/>
              <a:gd name="T53" fmla="*/ 117 h 256"/>
              <a:gd name="T54" fmla="*/ 603 w 698"/>
              <a:gd name="T55" fmla="*/ 180 h 256"/>
              <a:gd name="T56" fmla="*/ 648 w 698"/>
              <a:gd name="T57" fmla="*/ 218 h 256"/>
              <a:gd name="T58" fmla="*/ 665 w 698"/>
              <a:gd name="T59" fmla="*/ 119 h 256"/>
              <a:gd name="T60" fmla="*/ 595 w 698"/>
              <a:gd name="T61" fmla="*/ 108 h 256"/>
              <a:gd name="T62" fmla="*/ 591 w 698"/>
              <a:gd name="T63" fmla="*/ 123 h 256"/>
              <a:gd name="T64" fmla="*/ 589 w 698"/>
              <a:gd name="T65" fmla="*/ 138 h 256"/>
              <a:gd name="T66" fmla="*/ 656 w 698"/>
              <a:gd name="T67" fmla="*/ 176 h 256"/>
              <a:gd name="T68" fmla="*/ 684 w 698"/>
              <a:gd name="T69" fmla="*/ 212 h 256"/>
              <a:gd name="T70" fmla="*/ 523 w 698"/>
              <a:gd name="T71" fmla="*/ 131 h 256"/>
              <a:gd name="T72" fmla="*/ 542 w 698"/>
              <a:gd name="T73" fmla="*/ 148 h 256"/>
              <a:gd name="T74" fmla="*/ 572 w 698"/>
              <a:gd name="T75" fmla="*/ 180 h 256"/>
              <a:gd name="T76" fmla="*/ 266 w 698"/>
              <a:gd name="T77" fmla="*/ 199 h 256"/>
              <a:gd name="T78" fmla="*/ 185 w 698"/>
              <a:gd name="T79" fmla="*/ 180 h 256"/>
              <a:gd name="T80" fmla="*/ 204 w 698"/>
              <a:gd name="T81" fmla="*/ 207 h 256"/>
              <a:gd name="T82" fmla="*/ 164 w 698"/>
              <a:gd name="T83" fmla="*/ 148 h 256"/>
              <a:gd name="T84" fmla="*/ 128 w 698"/>
              <a:gd name="T85" fmla="*/ 85 h 256"/>
              <a:gd name="T86" fmla="*/ 52 w 698"/>
              <a:gd name="T87" fmla="*/ 32 h 256"/>
              <a:gd name="T88" fmla="*/ 42 w 698"/>
              <a:gd name="T89" fmla="*/ 55 h 256"/>
              <a:gd name="T90" fmla="*/ 147 w 698"/>
              <a:gd name="T91" fmla="*/ 176 h 256"/>
              <a:gd name="T92" fmla="*/ 48 w 698"/>
              <a:gd name="T93" fmla="*/ 89 h 256"/>
              <a:gd name="T94" fmla="*/ 78 w 698"/>
              <a:gd name="T95" fmla="*/ 138 h 256"/>
              <a:gd name="T96" fmla="*/ 432 w 698"/>
              <a:gd name="T97" fmla="*/ 218 h 256"/>
              <a:gd name="T98" fmla="*/ 377 w 698"/>
              <a:gd name="T99" fmla="*/ 233 h 256"/>
              <a:gd name="T100" fmla="*/ 363 w 698"/>
              <a:gd name="T101" fmla="*/ 218 h 256"/>
              <a:gd name="T102" fmla="*/ 335 w 698"/>
              <a:gd name="T103" fmla="*/ 226 h 256"/>
              <a:gd name="T104" fmla="*/ 434 w 698"/>
              <a:gd name="T105" fmla="*/ 243 h 256"/>
              <a:gd name="T106" fmla="*/ 409 w 698"/>
              <a:gd name="T107" fmla="*/ 220 h 256"/>
              <a:gd name="T108" fmla="*/ 418 w 698"/>
              <a:gd name="T109" fmla="*/ 222 h 256"/>
              <a:gd name="T110" fmla="*/ 342 w 698"/>
              <a:gd name="T111" fmla="*/ 38 h 256"/>
              <a:gd name="T112" fmla="*/ 358 w 698"/>
              <a:gd name="T113" fmla="*/ 76 h 256"/>
              <a:gd name="T114" fmla="*/ 339 w 698"/>
              <a:gd name="T115" fmla="*/ 28 h 256"/>
              <a:gd name="T116" fmla="*/ 299 w 698"/>
              <a:gd name="T117" fmla="*/ 60 h 256"/>
              <a:gd name="T118" fmla="*/ 223 w 698"/>
              <a:gd name="T119" fmla="*/ 68 h 256"/>
              <a:gd name="T120" fmla="*/ 228 w 698"/>
              <a:gd name="T121" fmla="*/ 123 h 256"/>
              <a:gd name="T122" fmla="*/ 291 w 698"/>
              <a:gd name="T123" fmla="*/ 142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98" h="256">
                <a:moveTo>
                  <a:pt x="196" y="32"/>
                </a:moveTo>
                <a:lnTo>
                  <a:pt x="198" y="32"/>
                </a:lnTo>
                <a:lnTo>
                  <a:pt x="198" y="32"/>
                </a:lnTo>
                <a:lnTo>
                  <a:pt x="198" y="32"/>
                </a:lnTo>
                <a:lnTo>
                  <a:pt x="198" y="32"/>
                </a:lnTo>
                <a:lnTo>
                  <a:pt x="196" y="34"/>
                </a:lnTo>
                <a:lnTo>
                  <a:pt x="198" y="34"/>
                </a:lnTo>
                <a:lnTo>
                  <a:pt x="200" y="34"/>
                </a:lnTo>
                <a:lnTo>
                  <a:pt x="200" y="32"/>
                </a:lnTo>
                <a:lnTo>
                  <a:pt x="202" y="32"/>
                </a:lnTo>
                <a:lnTo>
                  <a:pt x="200" y="30"/>
                </a:lnTo>
                <a:lnTo>
                  <a:pt x="198" y="28"/>
                </a:lnTo>
                <a:lnTo>
                  <a:pt x="198" y="26"/>
                </a:lnTo>
                <a:lnTo>
                  <a:pt x="198" y="26"/>
                </a:lnTo>
                <a:lnTo>
                  <a:pt x="196" y="28"/>
                </a:lnTo>
                <a:lnTo>
                  <a:pt x="196" y="30"/>
                </a:lnTo>
                <a:lnTo>
                  <a:pt x="196" y="32"/>
                </a:lnTo>
                <a:lnTo>
                  <a:pt x="196" y="32"/>
                </a:lnTo>
                <a:close/>
                <a:moveTo>
                  <a:pt x="190" y="136"/>
                </a:moveTo>
                <a:lnTo>
                  <a:pt x="190" y="136"/>
                </a:lnTo>
                <a:lnTo>
                  <a:pt x="190" y="136"/>
                </a:lnTo>
                <a:lnTo>
                  <a:pt x="190" y="138"/>
                </a:lnTo>
                <a:lnTo>
                  <a:pt x="190" y="138"/>
                </a:lnTo>
                <a:lnTo>
                  <a:pt x="190" y="138"/>
                </a:lnTo>
                <a:lnTo>
                  <a:pt x="192" y="138"/>
                </a:lnTo>
                <a:lnTo>
                  <a:pt x="192" y="138"/>
                </a:lnTo>
                <a:lnTo>
                  <a:pt x="194" y="138"/>
                </a:lnTo>
                <a:lnTo>
                  <a:pt x="194" y="138"/>
                </a:lnTo>
                <a:lnTo>
                  <a:pt x="194" y="138"/>
                </a:lnTo>
                <a:lnTo>
                  <a:pt x="194" y="140"/>
                </a:lnTo>
                <a:lnTo>
                  <a:pt x="196" y="140"/>
                </a:lnTo>
                <a:lnTo>
                  <a:pt x="196" y="138"/>
                </a:lnTo>
                <a:lnTo>
                  <a:pt x="198" y="138"/>
                </a:lnTo>
                <a:lnTo>
                  <a:pt x="198" y="138"/>
                </a:lnTo>
                <a:lnTo>
                  <a:pt x="198" y="136"/>
                </a:lnTo>
                <a:lnTo>
                  <a:pt x="200" y="134"/>
                </a:lnTo>
                <a:lnTo>
                  <a:pt x="198" y="131"/>
                </a:lnTo>
                <a:lnTo>
                  <a:pt x="196" y="129"/>
                </a:lnTo>
                <a:lnTo>
                  <a:pt x="194" y="129"/>
                </a:lnTo>
                <a:lnTo>
                  <a:pt x="192" y="129"/>
                </a:lnTo>
                <a:lnTo>
                  <a:pt x="190" y="129"/>
                </a:lnTo>
                <a:lnTo>
                  <a:pt x="190" y="131"/>
                </a:lnTo>
                <a:lnTo>
                  <a:pt x="190" y="134"/>
                </a:lnTo>
                <a:lnTo>
                  <a:pt x="190" y="134"/>
                </a:lnTo>
                <a:lnTo>
                  <a:pt x="187" y="134"/>
                </a:lnTo>
                <a:lnTo>
                  <a:pt x="190" y="136"/>
                </a:lnTo>
                <a:close/>
                <a:moveTo>
                  <a:pt x="187" y="134"/>
                </a:moveTo>
                <a:lnTo>
                  <a:pt x="187" y="134"/>
                </a:lnTo>
                <a:lnTo>
                  <a:pt x="187" y="134"/>
                </a:lnTo>
                <a:lnTo>
                  <a:pt x="187" y="134"/>
                </a:lnTo>
                <a:lnTo>
                  <a:pt x="185" y="134"/>
                </a:lnTo>
                <a:lnTo>
                  <a:pt x="185" y="134"/>
                </a:lnTo>
                <a:lnTo>
                  <a:pt x="185" y="134"/>
                </a:lnTo>
                <a:lnTo>
                  <a:pt x="187" y="134"/>
                </a:lnTo>
                <a:close/>
                <a:moveTo>
                  <a:pt x="160" y="45"/>
                </a:moveTo>
                <a:lnTo>
                  <a:pt x="160" y="47"/>
                </a:lnTo>
                <a:lnTo>
                  <a:pt x="160" y="47"/>
                </a:lnTo>
                <a:lnTo>
                  <a:pt x="160" y="47"/>
                </a:lnTo>
                <a:lnTo>
                  <a:pt x="162" y="47"/>
                </a:lnTo>
                <a:lnTo>
                  <a:pt x="162" y="45"/>
                </a:lnTo>
                <a:lnTo>
                  <a:pt x="162" y="45"/>
                </a:lnTo>
                <a:lnTo>
                  <a:pt x="162" y="45"/>
                </a:lnTo>
                <a:lnTo>
                  <a:pt x="160" y="45"/>
                </a:lnTo>
                <a:lnTo>
                  <a:pt x="160" y="45"/>
                </a:lnTo>
                <a:lnTo>
                  <a:pt x="160" y="43"/>
                </a:lnTo>
                <a:lnTo>
                  <a:pt x="160" y="45"/>
                </a:lnTo>
                <a:lnTo>
                  <a:pt x="160" y="45"/>
                </a:lnTo>
                <a:lnTo>
                  <a:pt x="160" y="45"/>
                </a:lnTo>
                <a:close/>
                <a:moveTo>
                  <a:pt x="168" y="43"/>
                </a:moveTo>
                <a:lnTo>
                  <a:pt x="168" y="43"/>
                </a:lnTo>
                <a:lnTo>
                  <a:pt x="168" y="41"/>
                </a:lnTo>
                <a:lnTo>
                  <a:pt x="168" y="41"/>
                </a:lnTo>
                <a:lnTo>
                  <a:pt x="168" y="41"/>
                </a:lnTo>
                <a:lnTo>
                  <a:pt x="168" y="43"/>
                </a:lnTo>
                <a:lnTo>
                  <a:pt x="168" y="43"/>
                </a:lnTo>
                <a:close/>
                <a:moveTo>
                  <a:pt x="154" y="123"/>
                </a:moveTo>
                <a:lnTo>
                  <a:pt x="154" y="123"/>
                </a:lnTo>
                <a:lnTo>
                  <a:pt x="158" y="121"/>
                </a:lnTo>
                <a:lnTo>
                  <a:pt x="158" y="123"/>
                </a:lnTo>
                <a:lnTo>
                  <a:pt x="160" y="123"/>
                </a:lnTo>
                <a:lnTo>
                  <a:pt x="162" y="123"/>
                </a:lnTo>
                <a:lnTo>
                  <a:pt x="162" y="125"/>
                </a:lnTo>
                <a:lnTo>
                  <a:pt x="162" y="127"/>
                </a:lnTo>
                <a:lnTo>
                  <a:pt x="164" y="127"/>
                </a:lnTo>
                <a:lnTo>
                  <a:pt x="164" y="127"/>
                </a:lnTo>
                <a:lnTo>
                  <a:pt x="164" y="129"/>
                </a:lnTo>
                <a:lnTo>
                  <a:pt x="164" y="131"/>
                </a:lnTo>
                <a:lnTo>
                  <a:pt x="164" y="134"/>
                </a:lnTo>
                <a:lnTo>
                  <a:pt x="166" y="134"/>
                </a:lnTo>
                <a:lnTo>
                  <a:pt x="168" y="134"/>
                </a:lnTo>
                <a:lnTo>
                  <a:pt x="171" y="136"/>
                </a:lnTo>
                <a:lnTo>
                  <a:pt x="171" y="136"/>
                </a:lnTo>
                <a:lnTo>
                  <a:pt x="171" y="136"/>
                </a:lnTo>
                <a:lnTo>
                  <a:pt x="173" y="136"/>
                </a:lnTo>
                <a:lnTo>
                  <a:pt x="173" y="136"/>
                </a:lnTo>
                <a:lnTo>
                  <a:pt x="175" y="136"/>
                </a:lnTo>
                <a:lnTo>
                  <a:pt x="175" y="136"/>
                </a:lnTo>
                <a:lnTo>
                  <a:pt x="175" y="136"/>
                </a:lnTo>
                <a:lnTo>
                  <a:pt x="175" y="136"/>
                </a:lnTo>
                <a:lnTo>
                  <a:pt x="175" y="134"/>
                </a:lnTo>
                <a:lnTo>
                  <a:pt x="175" y="131"/>
                </a:lnTo>
                <a:lnTo>
                  <a:pt x="175" y="131"/>
                </a:lnTo>
                <a:lnTo>
                  <a:pt x="177" y="129"/>
                </a:lnTo>
                <a:lnTo>
                  <a:pt x="177" y="129"/>
                </a:lnTo>
                <a:lnTo>
                  <a:pt x="171" y="127"/>
                </a:lnTo>
                <a:lnTo>
                  <a:pt x="168" y="123"/>
                </a:lnTo>
                <a:lnTo>
                  <a:pt x="166" y="119"/>
                </a:lnTo>
                <a:lnTo>
                  <a:pt x="166" y="117"/>
                </a:lnTo>
                <a:lnTo>
                  <a:pt x="166" y="117"/>
                </a:lnTo>
                <a:lnTo>
                  <a:pt x="166" y="114"/>
                </a:lnTo>
                <a:lnTo>
                  <a:pt x="164" y="114"/>
                </a:lnTo>
                <a:lnTo>
                  <a:pt x="164" y="112"/>
                </a:lnTo>
                <a:lnTo>
                  <a:pt x="164" y="112"/>
                </a:lnTo>
                <a:lnTo>
                  <a:pt x="162" y="112"/>
                </a:lnTo>
                <a:lnTo>
                  <a:pt x="160" y="112"/>
                </a:lnTo>
                <a:lnTo>
                  <a:pt x="160" y="114"/>
                </a:lnTo>
                <a:lnTo>
                  <a:pt x="160" y="117"/>
                </a:lnTo>
                <a:lnTo>
                  <a:pt x="160" y="117"/>
                </a:lnTo>
                <a:lnTo>
                  <a:pt x="160" y="114"/>
                </a:lnTo>
                <a:lnTo>
                  <a:pt x="158" y="112"/>
                </a:lnTo>
                <a:lnTo>
                  <a:pt x="156" y="114"/>
                </a:lnTo>
                <a:lnTo>
                  <a:pt x="156" y="114"/>
                </a:lnTo>
                <a:lnTo>
                  <a:pt x="156" y="114"/>
                </a:lnTo>
                <a:lnTo>
                  <a:pt x="156" y="117"/>
                </a:lnTo>
                <a:lnTo>
                  <a:pt x="156" y="117"/>
                </a:lnTo>
                <a:lnTo>
                  <a:pt x="156" y="117"/>
                </a:lnTo>
                <a:lnTo>
                  <a:pt x="154" y="119"/>
                </a:lnTo>
                <a:lnTo>
                  <a:pt x="152" y="119"/>
                </a:lnTo>
                <a:lnTo>
                  <a:pt x="152" y="121"/>
                </a:lnTo>
                <a:lnTo>
                  <a:pt x="152" y="121"/>
                </a:lnTo>
                <a:lnTo>
                  <a:pt x="154" y="121"/>
                </a:lnTo>
                <a:lnTo>
                  <a:pt x="154" y="123"/>
                </a:lnTo>
                <a:close/>
                <a:moveTo>
                  <a:pt x="432" y="172"/>
                </a:moveTo>
                <a:lnTo>
                  <a:pt x="432" y="172"/>
                </a:lnTo>
                <a:lnTo>
                  <a:pt x="434" y="169"/>
                </a:lnTo>
                <a:lnTo>
                  <a:pt x="432" y="169"/>
                </a:lnTo>
                <a:lnTo>
                  <a:pt x="432" y="169"/>
                </a:lnTo>
                <a:lnTo>
                  <a:pt x="432" y="169"/>
                </a:lnTo>
                <a:lnTo>
                  <a:pt x="432" y="172"/>
                </a:lnTo>
                <a:lnTo>
                  <a:pt x="432" y="172"/>
                </a:lnTo>
                <a:close/>
                <a:moveTo>
                  <a:pt x="177" y="134"/>
                </a:moveTo>
                <a:lnTo>
                  <a:pt x="177" y="136"/>
                </a:lnTo>
                <a:lnTo>
                  <a:pt x="177" y="136"/>
                </a:lnTo>
                <a:lnTo>
                  <a:pt x="177" y="136"/>
                </a:lnTo>
                <a:lnTo>
                  <a:pt x="177" y="136"/>
                </a:lnTo>
                <a:lnTo>
                  <a:pt x="179" y="136"/>
                </a:lnTo>
                <a:lnTo>
                  <a:pt x="179" y="136"/>
                </a:lnTo>
                <a:lnTo>
                  <a:pt x="177" y="134"/>
                </a:lnTo>
                <a:lnTo>
                  <a:pt x="177" y="134"/>
                </a:lnTo>
                <a:close/>
                <a:moveTo>
                  <a:pt x="388" y="197"/>
                </a:moveTo>
                <a:lnTo>
                  <a:pt x="388" y="199"/>
                </a:lnTo>
                <a:lnTo>
                  <a:pt x="388" y="199"/>
                </a:lnTo>
                <a:lnTo>
                  <a:pt x="390" y="199"/>
                </a:lnTo>
                <a:lnTo>
                  <a:pt x="390" y="197"/>
                </a:lnTo>
                <a:lnTo>
                  <a:pt x="390" y="197"/>
                </a:lnTo>
                <a:lnTo>
                  <a:pt x="388" y="197"/>
                </a:lnTo>
                <a:close/>
                <a:moveTo>
                  <a:pt x="405" y="169"/>
                </a:moveTo>
                <a:lnTo>
                  <a:pt x="405" y="169"/>
                </a:lnTo>
                <a:lnTo>
                  <a:pt x="407" y="172"/>
                </a:lnTo>
                <a:lnTo>
                  <a:pt x="409" y="174"/>
                </a:lnTo>
                <a:lnTo>
                  <a:pt x="409" y="174"/>
                </a:lnTo>
                <a:lnTo>
                  <a:pt x="409" y="169"/>
                </a:lnTo>
                <a:lnTo>
                  <a:pt x="409" y="167"/>
                </a:lnTo>
                <a:lnTo>
                  <a:pt x="409" y="167"/>
                </a:lnTo>
                <a:lnTo>
                  <a:pt x="409" y="167"/>
                </a:lnTo>
                <a:lnTo>
                  <a:pt x="407" y="167"/>
                </a:lnTo>
                <a:lnTo>
                  <a:pt x="407" y="167"/>
                </a:lnTo>
                <a:lnTo>
                  <a:pt x="407" y="167"/>
                </a:lnTo>
                <a:lnTo>
                  <a:pt x="407" y="167"/>
                </a:lnTo>
                <a:lnTo>
                  <a:pt x="405" y="169"/>
                </a:lnTo>
                <a:close/>
                <a:moveTo>
                  <a:pt x="346" y="28"/>
                </a:moveTo>
                <a:lnTo>
                  <a:pt x="346" y="28"/>
                </a:lnTo>
                <a:lnTo>
                  <a:pt x="346" y="26"/>
                </a:lnTo>
                <a:lnTo>
                  <a:pt x="344" y="28"/>
                </a:lnTo>
                <a:lnTo>
                  <a:pt x="342" y="28"/>
                </a:lnTo>
                <a:lnTo>
                  <a:pt x="342" y="28"/>
                </a:lnTo>
                <a:lnTo>
                  <a:pt x="344" y="30"/>
                </a:lnTo>
                <a:lnTo>
                  <a:pt x="346" y="28"/>
                </a:lnTo>
                <a:close/>
                <a:moveTo>
                  <a:pt x="405" y="95"/>
                </a:moveTo>
                <a:lnTo>
                  <a:pt x="403" y="98"/>
                </a:lnTo>
                <a:lnTo>
                  <a:pt x="403" y="98"/>
                </a:lnTo>
                <a:lnTo>
                  <a:pt x="403" y="98"/>
                </a:lnTo>
                <a:lnTo>
                  <a:pt x="405" y="98"/>
                </a:lnTo>
                <a:lnTo>
                  <a:pt x="405" y="98"/>
                </a:lnTo>
                <a:lnTo>
                  <a:pt x="407" y="98"/>
                </a:lnTo>
                <a:lnTo>
                  <a:pt x="407" y="98"/>
                </a:lnTo>
                <a:lnTo>
                  <a:pt x="407" y="98"/>
                </a:lnTo>
                <a:lnTo>
                  <a:pt x="407" y="95"/>
                </a:lnTo>
                <a:lnTo>
                  <a:pt x="405" y="95"/>
                </a:lnTo>
                <a:lnTo>
                  <a:pt x="405" y="95"/>
                </a:lnTo>
                <a:close/>
                <a:moveTo>
                  <a:pt x="365" y="214"/>
                </a:moveTo>
                <a:lnTo>
                  <a:pt x="363" y="214"/>
                </a:lnTo>
                <a:lnTo>
                  <a:pt x="363" y="214"/>
                </a:lnTo>
                <a:lnTo>
                  <a:pt x="363" y="216"/>
                </a:lnTo>
                <a:lnTo>
                  <a:pt x="365" y="216"/>
                </a:lnTo>
                <a:lnTo>
                  <a:pt x="365" y="216"/>
                </a:lnTo>
                <a:lnTo>
                  <a:pt x="365" y="214"/>
                </a:lnTo>
                <a:lnTo>
                  <a:pt x="365" y="214"/>
                </a:lnTo>
                <a:lnTo>
                  <a:pt x="365" y="214"/>
                </a:lnTo>
                <a:lnTo>
                  <a:pt x="365" y="214"/>
                </a:lnTo>
                <a:close/>
                <a:moveTo>
                  <a:pt x="386" y="184"/>
                </a:moveTo>
                <a:lnTo>
                  <a:pt x="386" y="186"/>
                </a:lnTo>
                <a:lnTo>
                  <a:pt x="386" y="188"/>
                </a:lnTo>
                <a:lnTo>
                  <a:pt x="386" y="186"/>
                </a:lnTo>
                <a:lnTo>
                  <a:pt x="386" y="180"/>
                </a:lnTo>
                <a:lnTo>
                  <a:pt x="386" y="180"/>
                </a:lnTo>
                <a:lnTo>
                  <a:pt x="386" y="178"/>
                </a:lnTo>
                <a:lnTo>
                  <a:pt x="386" y="180"/>
                </a:lnTo>
                <a:lnTo>
                  <a:pt x="386" y="182"/>
                </a:lnTo>
                <a:lnTo>
                  <a:pt x="384" y="184"/>
                </a:lnTo>
                <a:lnTo>
                  <a:pt x="386" y="184"/>
                </a:lnTo>
                <a:close/>
                <a:moveTo>
                  <a:pt x="371" y="220"/>
                </a:moveTo>
                <a:lnTo>
                  <a:pt x="371" y="220"/>
                </a:lnTo>
                <a:lnTo>
                  <a:pt x="371" y="220"/>
                </a:lnTo>
                <a:lnTo>
                  <a:pt x="371" y="218"/>
                </a:lnTo>
                <a:lnTo>
                  <a:pt x="371" y="218"/>
                </a:lnTo>
                <a:lnTo>
                  <a:pt x="371" y="218"/>
                </a:lnTo>
                <a:lnTo>
                  <a:pt x="369" y="218"/>
                </a:lnTo>
                <a:lnTo>
                  <a:pt x="369" y="218"/>
                </a:lnTo>
                <a:lnTo>
                  <a:pt x="369" y="218"/>
                </a:lnTo>
                <a:lnTo>
                  <a:pt x="369" y="220"/>
                </a:lnTo>
                <a:lnTo>
                  <a:pt x="369" y="220"/>
                </a:lnTo>
                <a:lnTo>
                  <a:pt x="369" y="222"/>
                </a:lnTo>
                <a:lnTo>
                  <a:pt x="369" y="222"/>
                </a:lnTo>
                <a:lnTo>
                  <a:pt x="369" y="222"/>
                </a:lnTo>
                <a:lnTo>
                  <a:pt x="369" y="222"/>
                </a:lnTo>
                <a:lnTo>
                  <a:pt x="369" y="222"/>
                </a:lnTo>
                <a:lnTo>
                  <a:pt x="371" y="222"/>
                </a:lnTo>
                <a:lnTo>
                  <a:pt x="371" y="220"/>
                </a:lnTo>
                <a:close/>
                <a:moveTo>
                  <a:pt x="209" y="47"/>
                </a:moveTo>
                <a:lnTo>
                  <a:pt x="209" y="45"/>
                </a:lnTo>
                <a:lnTo>
                  <a:pt x="209" y="45"/>
                </a:lnTo>
                <a:lnTo>
                  <a:pt x="206" y="47"/>
                </a:lnTo>
                <a:lnTo>
                  <a:pt x="209" y="47"/>
                </a:lnTo>
                <a:lnTo>
                  <a:pt x="209" y="47"/>
                </a:lnTo>
                <a:close/>
                <a:moveTo>
                  <a:pt x="111" y="76"/>
                </a:moveTo>
                <a:lnTo>
                  <a:pt x="111" y="76"/>
                </a:lnTo>
                <a:lnTo>
                  <a:pt x="111" y="76"/>
                </a:lnTo>
                <a:lnTo>
                  <a:pt x="111" y="76"/>
                </a:lnTo>
                <a:lnTo>
                  <a:pt x="114" y="79"/>
                </a:lnTo>
                <a:lnTo>
                  <a:pt x="116" y="79"/>
                </a:lnTo>
                <a:lnTo>
                  <a:pt x="118" y="79"/>
                </a:lnTo>
                <a:lnTo>
                  <a:pt x="120" y="79"/>
                </a:lnTo>
                <a:lnTo>
                  <a:pt x="120" y="79"/>
                </a:lnTo>
                <a:lnTo>
                  <a:pt x="120" y="76"/>
                </a:lnTo>
                <a:lnTo>
                  <a:pt x="118" y="76"/>
                </a:lnTo>
                <a:lnTo>
                  <a:pt x="116" y="76"/>
                </a:lnTo>
                <a:lnTo>
                  <a:pt x="116" y="74"/>
                </a:lnTo>
                <a:lnTo>
                  <a:pt x="114" y="74"/>
                </a:lnTo>
                <a:lnTo>
                  <a:pt x="111" y="72"/>
                </a:lnTo>
                <a:lnTo>
                  <a:pt x="111" y="74"/>
                </a:lnTo>
                <a:lnTo>
                  <a:pt x="111" y="74"/>
                </a:lnTo>
                <a:lnTo>
                  <a:pt x="111" y="76"/>
                </a:lnTo>
                <a:close/>
                <a:moveTo>
                  <a:pt x="19" y="53"/>
                </a:moveTo>
                <a:lnTo>
                  <a:pt x="19" y="51"/>
                </a:lnTo>
                <a:lnTo>
                  <a:pt x="14" y="49"/>
                </a:lnTo>
                <a:lnTo>
                  <a:pt x="14" y="49"/>
                </a:lnTo>
                <a:lnTo>
                  <a:pt x="14" y="49"/>
                </a:lnTo>
                <a:lnTo>
                  <a:pt x="12" y="47"/>
                </a:lnTo>
                <a:lnTo>
                  <a:pt x="10" y="47"/>
                </a:lnTo>
                <a:lnTo>
                  <a:pt x="10" y="47"/>
                </a:lnTo>
                <a:lnTo>
                  <a:pt x="8" y="47"/>
                </a:lnTo>
                <a:lnTo>
                  <a:pt x="8" y="47"/>
                </a:lnTo>
                <a:lnTo>
                  <a:pt x="8" y="49"/>
                </a:lnTo>
                <a:lnTo>
                  <a:pt x="10" y="49"/>
                </a:lnTo>
                <a:lnTo>
                  <a:pt x="10" y="49"/>
                </a:lnTo>
                <a:lnTo>
                  <a:pt x="12" y="51"/>
                </a:lnTo>
                <a:lnTo>
                  <a:pt x="12" y="51"/>
                </a:lnTo>
                <a:lnTo>
                  <a:pt x="16" y="53"/>
                </a:lnTo>
                <a:lnTo>
                  <a:pt x="16" y="53"/>
                </a:lnTo>
                <a:lnTo>
                  <a:pt x="19" y="55"/>
                </a:lnTo>
                <a:lnTo>
                  <a:pt x="19" y="55"/>
                </a:lnTo>
                <a:lnTo>
                  <a:pt x="19" y="53"/>
                </a:lnTo>
                <a:lnTo>
                  <a:pt x="19" y="53"/>
                </a:lnTo>
                <a:close/>
                <a:moveTo>
                  <a:pt x="105" y="68"/>
                </a:moveTo>
                <a:lnTo>
                  <a:pt x="105" y="68"/>
                </a:lnTo>
                <a:lnTo>
                  <a:pt x="107" y="68"/>
                </a:lnTo>
                <a:lnTo>
                  <a:pt x="109" y="68"/>
                </a:lnTo>
                <a:lnTo>
                  <a:pt x="109" y="70"/>
                </a:lnTo>
                <a:lnTo>
                  <a:pt x="111" y="70"/>
                </a:lnTo>
                <a:lnTo>
                  <a:pt x="111" y="68"/>
                </a:lnTo>
                <a:lnTo>
                  <a:pt x="111" y="68"/>
                </a:lnTo>
                <a:lnTo>
                  <a:pt x="105" y="66"/>
                </a:lnTo>
                <a:lnTo>
                  <a:pt x="103" y="66"/>
                </a:lnTo>
                <a:lnTo>
                  <a:pt x="103" y="66"/>
                </a:lnTo>
                <a:lnTo>
                  <a:pt x="103" y="66"/>
                </a:lnTo>
                <a:lnTo>
                  <a:pt x="105" y="68"/>
                </a:lnTo>
                <a:close/>
                <a:moveTo>
                  <a:pt x="126" y="74"/>
                </a:moveTo>
                <a:lnTo>
                  <a:pt x="126" y="74"/>
                </a:lnTo>
                <a:lnTo>
                  <a:pt x="124" y="74"/>
                </a:lnTo>
                <a:lnTo>
                  <a:pt x="124" y="72"/>
                </a:lnTo>
                <a:lnTo>
                  <a:pt x="124" y="72"/>
                </a:lnTo>
                <a:lnTo>
                  <a:pt x="124" y="74"/>
                </a:lnTo>
                <a:lnTo>
                  <a:pt x="124" y="74"/>
                </a:lnTo>
                <a:lnTo>
                  <a:pt x="126" y="74"/>
                </a:lnTo>
                <a:close/>
                <a:moveTo>
                  <a:pt x="122" y="83"/>
                </a:moveTo>
                <a:lnTo>
                  <a:pt x="122" y="83"/>
                </a:lnTo>
                <a:lnTo>
                  <a:pt x="124" y="83"/>
                </a:lnTo>
                <a:lnTo>
                  <a:pt x="124" y="81"/>
                </a:lnTo>
                <a:lnTo>
                  <a:pt x="122" y="79"/>
                </a:lnTo>
                <a:lnTo>
                  <a:pt x="122" y="79"/>
                </a:lnTo>
                <a:lnTo>
                  <a:pt x="122" y="81"/>
                </a:lnTo>
                <a:lnTo>
                  <a:pt x="122" y="83"/>
                </a:lnTo>
                <a:close/>
                <a:moveTo>
                  <a:pt x="145" y="91"/>
                </a:moveTo>
                <a:lnTo>
                  <a:pt x="143" y="91"/>
                </a:lnTo>
                <a:lnTo>
                  <a:pt x="143" y="89"/>
                </a:lnTo>
                <a:lnTo>
                  <a:pt x="141" y="91"/>
                </a:lnTo>
                <a:lnTo>
                  <a:pt x="141" y="93"/>
                </a:lnTo>
                <a:lnTo>
                  <a:pt x="141" y="93"/>
                </a:lnTo>
                <a:lnTo>
                  <a:pt x="143" y="93"/>
                </a:lnTo>
                <a:lnTo>
                  <a:pt x="145" y="93"/>
                </a:lnTo>
                <a:lnTo>
                  <a:pt x="147" y="95"/>
                </a:lnTo>
                <a:lnTo>
                  <a:pt x="147" y="95"/>
                </a:lnTo>
                <a:lnTo>
                  <a:pt x="149" y="93"/>
                </a:lnTo>
                <a:lnTo>
                  <a:pt x="149" y="93"/>
                </a:lnTo>
                <a:lnTo>
                  <a:pt x="149" y="93"/>
                </a:lnTo>
                <a:lnTo>
                  <a:pt x="147" y="93"/>
                </a:lnTo>
                <a:lnTo>
                  <a:pt x="147" y="91"/>
                </a:lnTo>
                <a:lnTo>
                  <a:pt x="147" y="93"/>
                </a:lnTo>
                <a:lnTo>
                  <a:pt x="145" y="93"/>
                </a:lnTo>
                <a:lnTo>
                  <a:pt x="145" y="91"/>
                </a:lnTo>
                <a:lnTo>
                  <a:pt x="143" y="91"/>
                </a:lnTo>
                <a:lnTo>
                  <a:pt x="145" y="91"/>
                </a:lnTo>
                <a:close/>
                <a:moveTo>
                  <a:pt x="97" y="64"/>
                </a:moveTo>
                <a:lnTo>
                  <a:pt x="97" y="64"/>
                </a:lnTo>
                <a:lnTo>
                  <a:pt x="99" y="64"/>
                </a:lnTo>
                <a:lnTo>
                  <a:pt x="99" y="62"/>
                </a:lnTo>
                <a:lnTo>
                  <a:pt x="101" y="62"/>
                </a:lnTo>
                <a:lnTo>
                  <a:pt x="101" y="60"/>
                </a:lnTo>
                <a:lnTo>
                  <a:pt x="99" y="60"/>
                </a:lnTo>
                <a:lnTo>
                  <a:pt x="99" y="57"/>
                </a:lnTo>
                <a:lnTo>
                  <a:pt x="97" y="60"/>
                </a:lnTo>
                <a:lnTo>
                  <a:pt x="95" y="60"/>
                </a:lnTo>
                <a:lnTo>
                  <a:pt x="95" y="60"/>
                </a:lnTo>
                <a:lnTo>
                  <a:pt x="95" y="62"/>
                </a:lnTo>
                <a:lnTo>
                  <a:pt x="95" y="64"/>
                </a:lnTo>
                <a:lnTo>
                  <a:pt x="97" y="64"/>
                </a:lnTo>
                <a:close/>
                <a:moveTo>
                  <a:pt x="109" y="70"/>
                </a:moveTo>
                <a:lnTo>
                  <a:pt x="107" y="68"/>
                </a:lnTo>
                <a:lnTo>
                  <a:pt x="107" y="68"/>
                </a:lnTo>
                <a:lnTo>
                  <a:pt x="107" y="70"/>
                </a:lnTo>
                <a:lnTo>
                  <a:pt x="107" y="70"/>
                </a:lnTo>
                <a:lnTo>
                  <a:pt x="107" y="72"/>
                </a:lnTo>
                <a:lnTo>
                  <a:pt x="107" y="74"/>
                </a:lnTo>
                <a:lnTo>
                  <a:pt x="109" y="74"/>
                </a:lnTo>
                <a:lnTo>
                  <a:pt x="109" y="76"/>
                </a:lnTo>
                <a:lnTo>
                  <a:pt x="109" y="74"/>
                </a:lnTo>
                <a:lnTo>
                  <a:pt x="109" y="74"/>
                </a:lnTo>
                <a:lnTo>
                  <a:pt x="111" y="72"/>
                </a:lnTo>
                <a:lnTo>
                  <a:pt x="111" y="72"/>
                </a:lnTo>
                <a:lnTo>
                  <a:pt x="109" y="70"/>
                </a:lnTo>
                <a:lnTo>
                  <a:pt x="109" y="70"/>
                </a:lnTo>
                <a:close/>
                <a:moveTo>
                  <a:pt x="2" y="2"/>
                </a:move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2"/>
                </a:lnTo>
                <a:lnTo>
                  <a:pt x="2" y="2"/>
                </a:lnTo>
                <a:close/>
                <a:moveTo>
                  <a:pt x="143" y="87"/>
                </a:moveTo>
                <a:lnTo>
                  <a:pt x="141" y="87"/>
                </a:lnTo>
                <a:lnTo>
                  <a:pt x="143" y="89"/>
                </a:lnTo>
                <a:lnTo>
                  <a:pt x="143" y="89"/>
                </a:lnTo>
                <a:lnTo>
                  <a:pt x="143" y="89"/>
                </a:lnTo>
                <a:lnTo>
                  <a:pt x="145" y="89"/>
                </a:lnTo>
                <a:lnTo>
                  <a:pt x="145" y="89"/>
                </a:lnTo>
                <a:lnTo>
                  <a:pt x="145" y="89"/>
                </a:lnTo>
                <a:lnTo>
                  <a:pt x="143" y="87"/>
                </a:lnTo>
                <a:close/>
                <a:moveTo>
                  <a:pt x="139" y="95"/>
                </a:moveTo>
                <a:lnTo>
                  <a:pt x="139" y="95"/>
                </a:lnTo>
                <a:lnTo>
                  <a:pt x="139" y="95"/>
                </a:lnTo>
                <a:lnTo>
                  <a:pt x="139" y="95"/>
                </a:lnTo>
                <a:lnTo>
                  <a:pt x="139" y="98"/>
                </a:lnTo>
                <a:lnTo>
                  <a:pt x="139" y="98"/>
                </a:lnTo>
                <a:lnTo>
                  <a:pt x="139" y="100"/>
                </a:lnTo>
                <a:lnTo>
                  <a:pt x="141" y="100"/>
                </a:lnTo>
                <a:lnTo>
                  <a:pt x="141" y="100"/>
                </a:lnTo>
                <a:lnTo>
                  <a:pt x="141" y="100"/>
                </a:lnTo>
                <a:lnTo>
                  <a:pt x="143" y="98"/>
                </a:lnTo>
                <a:lnTo>
                  <a:pt x="143" y="98"/>
                </a:lnTo>
                <a:lnTo>
                  <a:pt x="143" y="98"/>
                </a:lnTo>
                <a:lnTo>
                  <a:pt x="141" y="95"/>
                </a:lnTo>
                <a:lnTo>
                  <a:pt x="139" y="95"/>
                </a:lnTo>
                <a:close/>
                <a:moveTo>
                  <a:pt x="124" y="76"/>
                </a:moveTo>
                <a:lnTo>
                  <a:pt x="124" y="79"/>
                </a:lnTo>
                <a:lnTo>
                  <a:pt x="126" y="81"/>
                </a:lnTo>
                <a:lnTo>
                  <a:pt x="126" y="81"/>
                </a:lnTo>
                <a:lnTo>
                  <a:pt x="126" y="79"/>
                </a:lnTo>
                <a:lnTo>
                  <a:pt x="126" y="79"/>
                </a:lnTo>
                <a:lnTo>
                  <a:pt x="126" y="79"/>
                </a:lnTo>
                <a:lnTo>
                  <a:pt x="124" y="76"/>
                </a:lnTo>
                <a:lnTo>
                  <a:pt x="124" y="76"/>
                </a:lnTo>
                <a:close/>
                <a:moveTo>
                  <a:pt x="139" y="74"/>
                </a:moveTo>
                <a:lnTo>
                  <a:pt x="141" y="74"/>
                </a:lnTo>
                <a:lnTo>
                  <a:pt x="141" y="74"/>
                </a:lnTo>
                <a:lnTo>
                  <a:pt x="141" y="76"/>
                </a:lnTo>
                <a:lnTo>
                  <a:pt x="141" y="76"/>
                </a:lnTo>
                <a:lnTo>
                  <a:pt x="141" y="76"/>
                </a:lnTo>
                <a:lnTo>
                  <a:pt x="141" y="76"/>
                </a:lnTo>
                <a:lnTo>
                  <a:pt x="141" y="76"/>
                </a:lnTo>
                <a:lnTo>
                  <a:pt x="143" y="76"/>
                </a:lnTo>
                <a:lnTo>
                  <a:pt x="143" y="76"/>
                </a:lnTo>
                <a:lnTo>
                  <a:pt x="143" y="76"/>
                </a:lnTo>
                <a:lnTo>
                  <a:pt x="145" y="74"/>
                </a:lnTo>
                <a:lnTo>
                  <a:pt x="143" y="74"/>
                </a:lnTo>
                <a:lnTo>
                  <a:pt x="143" y="72"/>
                </a:lnTo>
                <a:lnTo>
                  <a:pt x="143" y="72"/>
                </a:lnTo>
                <a:lnTo>
                  <a:pt x="141" y="72"/>
                </a:lnTo>
                <a:lnTo>
                  <a:pt x="141" y="72"/>
                </a:lnTo>
                <a:lnTo>
                  <a:pt x="139" y="72"/>
                </a:lnTo>
                <a:lnTo>
                  <a:pt x="139" y="74"/>
                </a:lnTo>
                <a:lnTo>
                  <a:pt x="139" y="74"/>
                </a:lnTo>
                <a:lnTo>
                  <a:pt x="139" y="74"/>
                </a:lnTo>
                <a:lnTo>
                  <a:pt x="139" y="74"/>
                </a:lnTo>
                <a:close/>
                <a:moveTo>
                  <a:pt x="133" y="79"/>
                </a:moveTo>
                <a:lnTo>
                  <a:pt x="133" y="79"/>
                </a:lnTo>
                <a:lnTo>
                  <a:pt x="130" y="76"/>
                </a:lnTo>
                <a:lnTo>
                  <a:pt x="130" y="76"/>
                </a:lnTo>
                <a:lnTo>
                  <a:pt x="130" y="76"/>
                </a:lnTo>
                <a:lnTo>
                  <a:pt x="130" y="76"/>
                </a:lnTo>
                <a:lnTo>
                  <a:pt x="133" y="79"/>
                </a:lnTo>
                <a:close/>
                <a:moveTo>
                  <a:pt x="133" y="74"/>
                </a:moveTo>
                <a:lnTo>
                  <a:pt x="135" y="74"/>
                </a:lnTo>
                <a:lnTo>
                  <a:pt x="137" y="74"/>
                </a:lnTo>
                <a:lnTo>
                  <a:pt x="137" y="72"/>
                </a:lnTo>
                <a:lnTo>
                  <a:pt x="137" y="72"/>
                </a:lnTo>
                <a:lnTo>
                  <a:pt x="135" y="72"/>
                </a:lnTo>
                <a:lnTo>
                  <a:pt x="135" y="72"/>
                </a:lnTo>
                <a:lnTo>
                  <a:pt x="135" y="72"/>
                </a:lnTo>
                <a:lnTo>
                  <a:pt x="133" y="72"/>
                </a:lnTo>
                <a:lnTo>
                  <a:pt x="133" y="74"/>
                </a:lnTo>
                <a:lnTo>
                  <a:pt x="133" y="74"/>
                </a:lnTo>
                <a:lnTo>
                  <a:pt x="133" y="74"/>
                </a:lnTo>
                <a:lnTo>
                  <a:pt x="133" y="74"/>
                </a:lnTo>
                <a:close/>
                <a:moveTo>
                  <a:pt x="137" y="76"/>
                </a:moveTo>
                <a:lnTo>
                  <a:pt x="135" y="76"/>
                </a:lnTo>
                <a:lnTo>
                  <a:pt x="135" y="76"/>
                </a:lnTo>
                <a:lnTo>
                  <a:pt x="137" y="79"/>
                </a:lnTo>
                <a:lnTo>
                  <a:pt x="137" y="76"/>
                </a:lnTo>
                <a:lnTo>
                  <a:pt x="137" y="76"/>
                </a:lnTo>
                <a:lnTo>
                  <a:pt x="137" y="76"/>
                </a:lnTo>
                <a:lnTo>
                  <a:pt x="137" y="76"/>
                </a:lnTo>
                <a:lnTo>
                  <a:pt x="137" y="76"/>
                </a:lnTo>
                <a:close/>
                <a:moveTo>
                  <a:pt x="116" y="74"/>
                </a:moveTo>
                <a:lnTo>
                  <a:pt x="118" y="74"/>
                </a:lnTo>
                <a:lnTo>
                  <a:pt x="118" y="76"/>
                </a:lnTo>
                <a:lnTo>
                  <a:pt x="120" y="76"/>
                </a:lnTo>
                <a:lnTo>
                  <a:pt x="120" y="76"/>
                </a:lnTo>
                <a:lnTo>
                  <a:pt x="122" y="76"/>
                </a:lnTo>
                <a:lnTo>
                  <a:pt x="122" y="76"/>
                </a:lnTo>
                <a:lnTo>
                  <a:pt x="120" y="74"/>
                </a:lnTo>
                <a:lnTo>
                  <a:pt x="120" y="74"/>
                </a:lnTo>
                <a:lnTo>
                  <a:pt x="116" y="72"/>
                </a:lnTo>
                <a:lnTo>
                  <a:pt x="116" y="72"/>
                </a:lnTo>
                <a:lnTo>
                  <a:pt x="114" y="74"/>
                </a:lnTo>
                <a:lnTo>
                  <a:pt x="116" y="74"/>
                </a:lnTo>
                <a:lnTo>
                  <a:pt x="116" y="74"/>
                </a:lnTo>
                <a:close/>
                <a:moveTo>
                  <a:pt x="504" y="60"/>
                </a:moveTo>
                <a:lnTo>
                  <a:pt x="506" y="60"/>
                </a:lnTo>
                <a:lnTo>
                  <a:pt x="508" y="57"/>
                </a:lnTo>
                <a:lnTo>
                  <a:pt x="510" y="55"/>
                </a:lnTo>
                <a:lnTo>
                  <a:pt x="510" y="53"/>
                </a:lnTo>
                <a:lnTo>
                  <a:pt x="508" y="51"/>
                </a:lnTo>
                <a:lnTo>
                  <a:pt x="508" y="51"/>
                </a:lnTo>
                <a:lnTo>
                  <a:pt x="508" y="51"/>
                </a:lnTo>
                <a:lnTo>
                  <a:pt x="504" y="53"/>
                </a:lnTo>
                <a:lnTo>
                  <a:pt x="504" y="55"/>
                </a:lnTo>
                <a:lnTo>
                  <a:pt x="504" y="60"/>
                </a:lnTo>
                <a:lnTo>
                  <a:pt x="504" y="60"/>
                </a:lnTo>
                <a:close/>
                <a:moveTo>
                  <a:pt x="542" y="106"/>
                </a:moveTo>
                <a:lnTo>
                  <a:pt x="542" y="108"/>
                </a:lnTo>
                <a:lnTo>
                  <a:pt x="542" y="108"/>
                </a:lnTo>
                <a:lnTo>
                  <a:pt x="544" y="110"/>
                </a:lnTo>
                <a:lnTo>
                  <a:pt x="546" y="110"/>
                </a:lnTo>
                <a:lnTo>
                  <a:pt x="546" y="110"/>
                </a:lnTo>
                <a:lnTo>
                  <a:pt x="546" y="108"/>
                </a:lnTo>
                <a:lnTo>
                  <a:pt x="546" y="104"/>
                </a:lnTo>
                <a:lnTo>
                  <a:pt x="546" y="104"/>
                </a:lnTo>
                <a:lnTo>
                  <a:pt x="544" y="104"/>
                </a:lnTo>
                <a:lnTo>
                  <a:pt x="544" y="104"/>
                </a:lnTo>
                <a:lnTo>
                  <a:pt x="540" y="104"/>
                </a:lnTo>
                <a:lnTo>
                  <a:pt x="540" y="106"/>
                </a:lnTo>
                <a:lnTo>
                  <a:pt x="542" y="106"/>
                </a:lnTo>
                <a:lnTo>
                  <a:pt x="542" y="106"/>
                </a:lnTo>
                <a:close/>
                <a:moveTo>
                  <a:pt x="491" y="72"/>
                </a:moveTo>
                <a:lnTo>
                  <a:pt x="494" y="76"/>
                </a:lnTo>
                <a:lnTo>
                  <a:pt x="494" y="76"/>
                </a:lnTo>
                <a:lnTo>
                  <a:pt x="494" y="79"/>
                </a:lnTo>
                <a:lnTo>
                  <a:pt x="494" y="79"/>
                </a:lnTo>
                <a:lnTo>
                  <a:pt x="494" y="81"/>
                </a:lnTo>
                <a:lnTo>
                  <a:pt x="494" y="81"/>
                </a:lnTo>
                <a:lnTo>
                  <a:pt x="494" y="83"/>
                </a:lnTo>
                <a:lnTo>
                  <a:pt x="494" y="85"/>
                </a:lnTo>
                <a:lnTo>
                  <a:pt x="496" y="85"/>
                </a:lnTo>
                <a:lnTo>
                  <a:pt x="496" y="85"/>
                </a:lnTo>
                <a:lnTo>
                  <a:pt x="496" y="87"/>
                </a:lnTo>
                <a:lnTo>
                  <a:pt x="496" y="89"/>
                </a:lnTo>
                <a:lnTo>
                  <a:pt x="496" y="91"/>
                </a:lnTo>
                <a:lnTo>
                  <a:pt x="496" y="93"/>
                </a:lnTo>
                <a:lnTo>
                  <a:pt x="496" y="93"/>
                </a:lnTo>
                <a:lnTo>
                  <a:pt x="496" y="95"/>
                </a:lnTo>
                <a:lnTo>
                  <a:pt x="498" y="95"/>
                </a:lnTo>
                <a:lnTo>
                  <a:pt x="498" y="95"/>
                </a:lnTo>
                <a:lnTo>
                  <a:pt x="500" y="100"/>
                </a:lnTo>
                <a:lnTo>
                  <a:pt x="500" y="102"/>
                </a:lnTo>
                <a:lnTo>
                  <a:pt x="504" y="102"/>
                </a:lnTo>
                <a:lnTo>
                  <a:pt x="504" y="104"/>
                </a:lnTo>
                <a:lnTo>
                  <a:pt x="506" y="104"/>
                </a:lnTo>
                <a:lnTo>
                  <a:pt x="506" y="102"/>
                </a:lnTo>
                <a:lnTo>
                  <a:pt x="504" y="102"/>
                </a:lnTo>
                <a:lnTo>
                  <a:pt x="502" y="98"/>
                </a:lnTo>
                <a:lnTo>
                  <a:pt x="500" y="93"/>
                </a:lnTo>
                <a:lnTo>
                  <a:pt x="498" y="89"/>
                </a:lnTo>
                <a:lnTo>
                  <a:pt x="498" y="87"/>
                </a:lnTo>
                <a:lnTo>
                  <a:pt x="498" y="87"/>
                </a:lnTo>
                <a:lnTo>
                  <a:pt x="498" y="85"/>
                </a:lnTo>
                <a:lnTo>
                  <a:pt x="498" y="85"/>
                </a:lnTo>
                <a:lnTo>
                  <a:pt x="500" y="83"/>
                </a:lnTo>
                <a:lnTo>
                  <a:pt x="500" y="83"/>
                </a:lnTo>
                <a:lnTo>
                  <a:pt x="502" y="83"/>
                </a:lnTo>
                <a:lnTo>
                  <a:pt x="504" y="83"/>
                </a:lnTo>
                <a:lnTo>
                  <a:pt x="506" y="85"/>
                </a:lnTo>
                <a:lnTo>
                  <a:pt x="506" y="85"/>
                </a:lnTo>
                <a:lnTo>
                  <a:pt x="508" y="85"/>
                </a:lnTo>
                <a:lnTo>
                  <a:pt x="515" y="87"/>
                </a:lnTo>
                <a:lnTo>
                  <a:pt x="513" y="87"/>
                </a:lnTo>
                <a:lnTo>
                  <a:pt x="513" y="85"/>
                </a:lnTo>
                <a:lnTo>
                  <a:pt x="510" y="85"/>
                </a:lnTo>
                <a:lnTo>
                  <a:pt x="510" y="85"/>
                </a:lnTo>
                <a:lnTo>
                  <a:pt x="510" y="83"/>
                </a:lnTo>
                <a:lnTo>
                  <a:pt x="510" y="83"/>
                </a:lnTo>
                <a:lnTo>
                  <a:pt x="510" y="83"/>
                </a:lnTo>
                <a:lnTo>
                  <a:pt x="506" y="81"/>
                </a:lnTo>
                <a:lnTo>
                  <a:pt x="504" y="79"/>
                </a:lnTo>
                <a:lnTo>
                  <a:pt x="504" y="79"/>
                </a:lnTo>
                <a:lnTo>
                  <a:pt x="504" y="76"/>
                </a:lnTo>
                <a:lnTo>
                  <a:pt x="506" y="76"/>
                </a:lnTo>
                <a:lnTo>
                  <a:pt x="508" y="74"/>
                </a:lnTo>
                <a:lnTo>
                  <a:pt x="510" y="74"/>
                </a:lnTo>
                <a:lnTo>
                  <a:pt x="510" y="74"/>
                </a:lnTo>
                <a:lnTo>
                  <a:pt x="510" y="70"/>
                </a:lnTo>
                <a:lnTo>
                  <a:pt x="510" y="68"/>
                </a:lnTo>
                <a:lnTo>
                  <a:pt x="510" y="66"/>
                </a:lnTo>
                <a:lnTo>
                  <a:pt x="510" y="66"/>
                </a:lnTo>
                <a:lnTo>
                  <a:pt x="508" y="66"/>
                </a:lnTo>
                <a:lnTo>
                  <a:pt x="506" y="68"/>
                </a:lnTo>
                <a:lnTo>
                  <a:pt x="504" y="68"/>
                </a:lnTo>
                <a:lnTo>
                  <a:pt x="502" y="70"/>
                </a:lnTo>
                <a:lnTo>
                  <a:pt x="502" y="72"/>
                </a:lnTo>
                <a:lnTo>
                  <a:pt x="502" y="72"/>
                </a:lnTo>
                <a:lnTo>
                  <a:pt x="502" y="72"/>
                </a:lnTo>
                <a:lnTo>
                  <a:pt x="502" y="72"/>
                </a:lnTo>
                <a:lnTo>
                  <a:pt x="500" y="74"/>
                </a:lnTo>
                <a:lnTo>
                  <a:pt x="500" y="76"/>
                </a:lnTo>
                <a:lnTo>
                  <a:pt x="500" y="76"/>
                </a:lnTo>
                <a:lnTo>
                  <a:pt x="498" y="76"/>
                </a:lnTo>
                <a:lnTo>
                  <a:pt x="498" y="79"/>
                </a:lnTo>
                <a:lnTo>
                  <a:pt x="496" y="76"/>
                </a:lnTo>
                <a:lnTo>
                  <a:pt x="496" y="76"/>
                </a:lnTo>
                <a:lnTo>
                  <a:pt x="494" y="76"/>
                </a:lnTo>
                <a:lnTo>
                  <a:pt x="494" y="74"/>
                </a:lnTo>
                <a:lnTo>
                  <a:pt x="496" y="74"/>
                </a:lnTo>
                <a:lnTo>
                  <a:pt x="498" y="72"/>
                </a:lnTo>
                <a:lnTo>
                  <a:pt x="500" y="70"/>
                </a:lnTo>
                <a:lnTo>
                  <a:pt x="500" y="70"/>
                </a:lnTo>
                <a:lnTo>
                  <a:pt x="500" y="68"/>
                </a:lnTo>
                <a:lnTo>
                  <a:pt x="500" y="66"/>
                </a:lnTo>
                <a:lnTo>
                  <a:pt x="500" y="64"/>
                </a:lnTo>
                <a:lnTo>
                  <a:pt x="500" y="64"/>
                </a:lnTo>
                <a:lnTo>
                  <a:pt x="498" y="62"/>
                </a:lnTo>
                <a:lnTo>
                  <a:pt x="498" y="62"/>
                </a:lnTo>
                <a:lnTo>
                  <a:pt x="498" y="60"/>
                </a:lnTo>
                <a:lnTo>
                  <a:pt x="500" y="57"/>
                </a:lnTo>
                <a:lnTo>
                  <a:pt x="500" y="57"/>
                </a:lnTo>
                <a:lnTo>
                  <a:pt x="500" y="57"/>
                </a:lnTo>
                <a:lnTo>
                  <a:pt x="500" y="57"/>
                </a:lnTo>
                <a:lnTo>
                  <a:pt x="498" y="57"/>
                </a:lnTo>
                <a:lnTo>
                  <a:pt x="496" y="60"/>
                </a:lnTo>
                <a:lnTo>
                  <a:pt x="494" y="62"/>
                </a:lnTo>
                <a:lnTo>
                  <a:pt x="494" y="64"/>
                </a:lnTo>
                <a:lnTo>
                  <a:pt x="494" y="66"/>
                </a:lnTo>
                <a:lnTo>
                  <a:pt x="494" y="66"/>
                </a:lnTo>
                <a:lnTo>
                  <a:pt x="494" y="68"/>
                </a:lnTo>
                <a:lnTo>
                  <a:pt x="491" y="70"/>
                </a:lnTo>
                <a:lnTo>
                  <a:pt x="491" y="72"/>
                </a:lnTo>
                <a:close/>
                <a:moveTo>
                  <a:pt x="432" y="117"/>
                </a:moveTo>
                <a:lnTo>
                  <a:pt x="432" y="114"/>
                </a:lnTo>
                <a:lnTo>
                  <a:pt x="432" y="114"/>
                </a:lnTo>
                <a:lnTo>
                  <a:pt x="432" y="114"/>
                </a:lnTo>
                <a:lnTo>
                  <a:pt x="432" y="112"/>
                </a:lnTo>
                <a:lnTo>
                  <a:pt x="432" y="112"/>
                </a:lnTo>
                <a:lnTo>
                  <a:pt x="432" y="112"/>
                </a:lnTo>
                <a:lnTo>
                  <a:pt x="430" y="117"/>
                </a:lnTo>
                <a:lnTo>
                  <a:pt x="432" y="117"/>
                </a:lnTo>
                <a:lnTo>
                  <a:pt x="432" y="117"/>
                </a:lnTo>
                <a:close/>
                <a:moveTo>
                  <a:pt x="523" y="91"/>
                </a:moveTo>
                <a:lnTo>
                  <a:pt x="523" y="93"/>
                </a:lnTo>
                <a:lnTo>
                  <a:pt x="523" y="93"/>
                </a:lnTo>
                <a:lnTo>
                  <a:pt x="523" y="91"/>
                </a:lnTo>
                <a:lnTo>
                  <a:pt x="521" y="89"/>
                </a:lnTo>
                <a:lnTo>
                  <a:pt x="521" y="91"/>
                </a:lnTo>
                <a:lnTo>
                  <a:pt x="523" y="91"/>
                </a:lnTo>
                <a:close/>
                <a:moveTo>
                  <a:pt x="491" y="102"/>
                </a:moveTo>
                <a:lnTo>
                  <a:pt x="491" y="102"/>
                </a:lnTo>
                <a:lnTo>
                  <a:pt x="494" y="102"/>
                </a:lnTo>
                <a:lnTo>
                  <a:pt x="496" y="102"/>
                </a:lnTo>
                <a:lnTo>
                  <a:pt x="496" y="102"/>
                </a:lnTo>
                <a:lnTo>
                  <a:pt x="496" y="104"/>
                </a:lnTo>
                <a:lnTo>
                  <a:pt x="498" y="104"/>
                </a:lnTo>
                <a:lnTo>
                  <a:pt x="498" y="102"/>
                </a:lnTo>
                <a:lnTo>
                  <a:pt x="498" y="102"/>
                </a:lnTo>
                <a:lnTo>
                  <a:pt x="498" y="102"/>
                </a:lnTo>
                <a:lnTo>
                  <a:pt x="498" y="100"/>
                </a:lnTo>
                <a:lnTo>
                  <a:pt x="496" y="100"/>
                </a:lnTo>
                <a:lnTo>
                  <a:pt x="494" y="100"/>
                </a:lnTo>
                <a:lnTo>
                  <a:pt x="496" y="98"/>
                </a:lnTo>
                <a:lnTo>
                  <a:pt x="494" y="95"/>
                </a:lnTo>
                <a:lnTo>
                  <a:pt x="494" y="95"/>
                </a:lnTo>
                <a:lnTo>
                  <a:pt x="491" y="95"/>
                </a:lnTo>
                <a:lnTo>
                  <a:pt x="491" y="95"/>
                </a:lnTo>
                <a:lnTo>
                  <a:pt x="491" y="95"/>
                </a:lnTo>
                <a:lnTo>
                  <a:pt x="489" y="95"/>
                </a:lnTo>
                <a:lnTo>
                  <a:pt x="489" y="95"/>
                </a:lnTo>
                <a:lnTo>
                  <a:pt x="489" y="98"/>
                </a:lnTo>
                <a:lnTo>
                  <a:pt x="489" y="98"/>
                </a:lnTo>
                <a:lnTo>
                  <a:pt x="491" y="100"/>
                </a:lnTo>
                <a:lnTo>
                  <a:pt x="491" y="100"/>
                </a:lnTo>
                <a:lnTo>
                  <a:pt x="491" y="102"/>
                </a:lnTo>
                <a:lnTo>
                  <a:pt x="491" y="102"/>
                </a:lnTo>
                <a:close/>
                <a:moveTo>
                  <a:pt x="491" y="81"/>
                </a:moveTo>
                <a:lnTo>
                  <a:pt x="491" y="81"/>
                </a:lnTo>
                <a:lnTo>
                  <a:pt x="491" y="81"/>
                </a:lnTo>
                <a:lnTo>
                  <a:pt x="491" y="81"/>
                </a:lnTo>
                <a:lnTo>
                  <a:pt x="491" y="79"/>
                </a:lnTo>
                <a:lnTo>
                  <a:pt x="491" y="79"/>
                </a:lnTo>
                <a:lnTo>
                  <a:pt x="491" y="79"/>
                </a:lnTo>
                <a:lnTo>
                  <a:pt x="491" y="81"/>
                </a:lnTo>
                <a:lnTo>
                  <a:pt x="491" y="81"/>
                </a:lnTo>
                <a:close/>
                <a:moveTo>
                  <a:pt x="491" y="89"/>
                </a:moveTo>
                <a:lnTo>
                  <a:pt x="491" y="89"/>
                </a:lnTo>
                <a:lnTo>
                  <a:pt x="491" y="87"/>
                </a:lnTo>
                <a:lnTo>
                  <a:pt x="491" y="89"/>
                </a:lnTo>
                <a:lnTo>
                  <a:pt x="491" y="89"/>
                </a:lnTo>
                <a:lnTo>
                  <a:pt x="491" y="89"/>
                </a:lnTo>
                <a:lnTo>
                  <a:pt x="491" y="91"/>
                </a:lnTo>
                <a:lnTo>
                  <a:pt x="491" y="89"/>
                </a:lnTo>
                <a:close/>
                <a:moveTo>
                  <a:pt x="529" y="121"/>
                </a:moveTo>
                <a:lnTo>
                  <a:pt x="532" y="121"/>
                </a:lnTo>
                <a:lnTo>
                  <a:pt x="534" y="121"/>
                </a:lnTo>
                <a:lnTo>
                  <a:pt x="534" y="121"/>
                </a:lnTo>
                <a:lnTo>
                  <a:pt x="536" y="121"/>
                </a:lnTo>
                <a:lnTo>
                  <a:pt x="536" y="121"/>
                </a:lnTo>
                <a:lnTo>
                  <a:pt x="536" y="121"/>
                </a:lnTo>
                <a:lnTo>
                  <a:pt x="538" y="121"/>
                </a:lnTo>
                <a:lnTo>
                  <a:pt x="536" y="119"/>
                </a:lnTo>
                <a:lnTo>
                  <a:pt x="536" y="119"/>
                </a:lnTo>
                <a:lnTo>
                  <a:pt x="536" y="119"/>
                </a:lnTo>
                <a:lnTo>
                  <a:pt x="538" y="117"/>
                </a:lnTo>
                <a:lnTo>
                  <a:pt x="536" y="117"/>
                </a:lnTo>
                <a:lnTo>
                  <a:pt x="536" y="117"/>
                </a:lnTo>
                <a:lnTo>
                  <a:pt x="536" y="117"/>
                </a:lnTo>
                <a:lnTo>
                  <a:pt x="534" y="117"/>
                </a:lnTo>
                <a:lnTo>
                  <a:pt x="532" y="117"/>
                </a:lnTo>
                <a:lnTo>
                  <a:pt x="532" y="117"/>
                </a:lnTo>
                <a:lnTo>
                  <a:pt x="527" y="119"/>
                </a:lnTo>
                <a:lnTo>
                  <a:pt x="527" y="119"/>
                </a:lnTo>
                <a:lnTo>
                  <a:pt x="529" y="121"/>
                </a:lnTo>
                <a:close/>
                <a:moveTo>
                  <a:pt x="605" y="108"/>
                </a:moveTo>
                <a:lnTo>
                  <a:pt x="605" y="106"/>
                </a:lnTo>
                <a:lnTo>
                  <a:pt x="608" y="106"/>
                </a:lnTo>
                <a:lnTo>
                  <a:pt x="605" y="106"/>
                </a:lnTo>
                <a:lnTo>
                  <a:pt x="605" y="104"/>
                </a:lnTo>
                <a:lnTo>
                  <a:pt x="605" y="104"/>
                </a:lnTo>
                <a:lnTo>
                  <a:pt x="603" y="104"/>
                </a:lnTo>
                <a:lnTo>
                  <a:pt x="603" y="106"/>
                </a:lnTo>
                <a:lnTo>
                  <a:pt x="605" y="106"/>
                </a:lnTo>
                <a:lnTo>
                  <a:pt x="605" y="108"/>
                </a:lnTo>
                <a:close/>
                <a:moveTo>
                  <a:pt x="614" y="102"/>
                </a:moveTo>
                <a:lnTo>
                  <a:pt x="614" y="102"/>
                </a:lnTo>
                <a:lnTo>
                  <a:pt x="614" y="102"/>
                </a:lnTo>
                <a:lnTo>
                  <a:pt x="614" y="102"/>
                </a:lnTo>
                <a:lnTo>
                  <a:pt x="616" y="104"/>
                </a:lnTo>
                <a:lnTo>
                  <a:pt x="618" y="102"/>
                </a:lnTo>
                <a:lnTo>
                  <a:pt x="620" y="106"/>
                </a:lnTo>
                <a:lnTo>
                  <a:pt x="620" y="106"/>
                </a:lnTo>
                <a:lnTo>
                  <a:pt x="620" y="108"/>
                </a:lnTo>
                <a:lnTo>
                  <a:pt x="622" y="108"/>
                </a:lnTo>
                <a:lnTo>
                  <a:pt x="624" y="108"/>
                </a:lnTo>
                <a:lnTo>
                  <a:pt x="624" y="108"/>
                </a:lnTo>
                <a:lnTo>
                  <a:pt x="627" y="108"/>
                </a:lnTo>
                <a:lnTo>
                  <a:pt x="629" y="106"/>
                </a:lnTo>
                <a:lnTo>
                  <a:pt x="627" y="106"/>
                </a:lnTo>
                <a:lnTo>
                  <a:pt x="624" y="104"/>
                </a:lnTo>
                <a:lnTo>
                  <a:pt x="622" y="104"/>
                </a:lnTo>
                <a:lnTo>
                  <a:pt x="620" y="102"/>
                </a:lnTo>
                <a:lnTo>
                  <a:pt x="620" y="102"/>
                </a:lnTo>
                <a:lnTo>
                  <a:pt x="618" y="102"/>
                </a:lnTo>
                <a:lnTo>
                  <a:pt x="618" y="100"/>
                </a:lnTo>
                <a:lnTo>
                  <a:pt x="616" y="100"/>
                </a:lnTo>
                <a:lnTo>
                  <a:pt x="612" y="100"/>
                </a:lnTo>
                <a:lnTo>
                  <a:pt x="612" y="102"/>
                </a:lnTo>
                <a:lnTo>
                  <a:pt x="614" y="102"/>
                </a:lnTo>
                <a:close/>
                <a:moveTo>
                  <a:pt x="622" y="114"/>
                </a:moveTo>
                <a:lnTo>
                  <a:pt x="620" y="114"/>
                </a:lnTo>
                <a:lnTo>
                  <a:pt x="614" y="114"/>
                </a:lnTo>
                <a:lnTo>
                  <a:pt x="614" y="114"/>
                </a:lnTo>
                <a:lnTo>
                  <a:pt x="614" y="114"/>
                </a:lnTo>
                <a:lnTo>
                  <a:pt x="620" y="117"/>
                </a:lnTo>
                <a:lnTo>
                  <a:pt x="622" y="119"/>
                </a:lnTo>
                <a:lnTo>
                  <a:pt x="624" y="119"/>
                </a:lnTo>
                <a:lnTo>
                  <a:pt x="627" y="119"/>
                </a:lnTo>
                <a:lnTo>
                  <a:pt x="627" y="119"/>
                </a:lnTo>
                <a:lnTo>
                  <a:pt x="629" y="119"/>
                </a:lnTo>
                <a:lnTo>
                  <a:pt x="631" y="119"/>
                </a:lnTo>
                <a:lnTo>
                  <a:pt x="633" y="119"/>
                </a:lnTo>
                <a:lnTo>
                  <a:pt x="635" y="117"/>
                </a:lnTo>
                <a:lnTo>
                  <a:pt x="635" y="117"/>
                </a:lnTo>
                <a:lnTo>
                  <a:pt x="633" y="117"/>
                </a:lnTo>
                <a:lnTo>
                  <a:pt x="629" y="117"/>
                </a:lnTo>
                <a:lnTo>
                  <a:pt x="624" y="114"/>
                </a:lnTo>
                <a:lnTo>
                  <a:pt x="622" y="114"/>
                </a:lnTo>
                <a:close/>
                <a:moveTo>
                  <a:pt x="540" y="98"/>
                </a:moveTo>
                <a:lnTo>
                  <a:pt x="540" y="98"/>
                </a:lnTo>
                <a:lnTo>
                  <a:pt x="540" y="98"/>
                </a:lnTo>
                <a:lnTo>
                  <a:pt x="540" y="95"/>
                </a:lnTo>
                <a:lnTo>
                  <a:pt x="540" y="95"/>
                </a:lnTo>
                <a:lnTo>
                  <a:pt x="540" y="98"/>
                </a:lnTo>
                <a:lnTo>
                  <a:pt x="538" y="98"/>
                </a:lnTo>
                <a:lnTo>
                  <a:pt x="538" y="98"/>
                </a:lnTo>
                <a:lnTo>
                  <a:pt x="540" y="98"/>
                </a:lnTo>
                <a:lnTo>
                  <a:pt x="540" y="98"/>
                </a:lnTo>
                <a:close/>
                <a:moveTo>
                  <a:pt x="538" y="104"/>
                </a:moveTo>
                <a:lnTo>
                  <a:pt x="536" y="104"/>
                </a:lnTo>
                <a:lnTo>
                  <a:pt x="544" y="104"/>
                </a:lnTo>
                <a:lnTo>
                  <a:pt x="544" y="102"/>
                </a:lnTo>
                <a:lnTo>
                  <a:pt x="544" y="102"/>
                </a:lnTo>
                <a:lnTo>
                  <a:pt x="542" y="102"/>
                </a:lnTo>
                <a:lnTo>
                  <a:pt x="542" y="102"/>
                </a:lnTo>
                <a:lnTo>
                  <a:pt x="542" y="102"/>
                </a:lnTo>
                <a:lnTo>
                  <a:pt x="540" y="102"/>
                </a:lnTo>
                <a:lnTo>
                  <a:pt x="540" y="102"/>
                </a:lnTo>
                <a:lnTo>
                  <a:pt x="540" y="102"/>
                </a:lnTo>
                <a:lnTo>
                  <a:pt x="540" y="102"/>
                </a:lnTo>
                <a:lnTo>
                  <a:pt x="538" y="102"/>
                </a:lnTo>
                <a:lnTo>
                  <a:pt x="538" y="102"/>
                </a:lnTo>
                <a:lnTo>
                  <a:pt x="538" y="104"/>
                </a:lnTo>
                <a:lnTo>
                  <a:pt x="538" y="104"/>
                </a:lnTo>
                <a:close/>
                <a:moveTo>
                  <a:pt x="597" y="123"/>
                </a:moveTo>
                <a:lnTo>
                  <a:pt x="597" y="121"/>
                </a:lnTo>
                <a:lnTo>
                  <a:pt x="597" y="121"/>
                </a:lnTo>
                <a:lnTo>
                  <a:pt x="597" y="121"/>
                </a:lnTo>
                <a:lnTo>
                  <a:pt x="597" y="121"/>
                </a:lnTo>
                <a:lnTo>
                  <a:pt x="597" y="121"/>
                </a:lnTo>
                <a:lnTo>
                  <a:pt x="597" y="123"/>
                </a:lnTo>
                <a:lnTo>
                  <a:pt x="597" y="123"/>
                </a:lnTo>
                <a:close/>
                <a:moveTo>
                  <a:pt x="538" y="93"/>
                </a:moveTo>
                <a:lnTo>
                  <a:pt x="540" y="95"/>
                </a:lnTo>
                <a:lnTo>
                  <a:pt x="540" y="95"/>
                </a:lnTo>
                <a:lnTo>
                  <a:pt x="540" y="95"/>
                </a:lnTo>
                <a:lnTo>
                  <a:pt x="542" y="95"/>
                </a:lnTo>
                <a:lnTo>
                  <a:pt x="542" y="95"/>
                </a:lnTo>
                <a:lnTo>
                  <a:pt x="542" y="98"/>
                </a:lnTo>
                <a:lnTo>
                  <a:pt x="544" y="95"/>
                </a:lnTo>
                <a:lnTo>
                  <a:pt x="544" y="95"/>
                </a:lnTo>
                <a:lnTo>
                  <a:pt x="544" y="95"/>
                </a:lnTo>
                <a:lnTo>
                  <a:pt x="542" y="95"/>
                </a:lnTo>
                <a:lnTo>
                  <a:pt x="542" y="95"/>
                </a:lnTo>
                <a:lnTo>
                  <a:pt x="542" y="93"/>
                </a:lnTo>
                <a:lnTo>
                  <a:pt x="540" y="91"/>
                </a:lnTo>
                <a:lnTo>
                  <a:pt x="540" y="91"/>
                </a:lnTo>
                <a:lnTo>
                  <a:pt x="540" y="91"/>
                </a:lnTo>
                <a:lnTo>
                  <a:pt x="542" y="93"/>
                </a:lnTo>
                <a:lnTo>
                  <a:pt x="544" y="93"/>
                </a:lnTo>
                <a:lnTo>
                  <a:pt x="544" y="95"/>
                </a:lnTo>
                <a:lnTo>
                  <a:pt x="546" y="95"/>
                </a:lnTo>
                <a:lnTo>
                  <a:pt x="546" y="95"/>
                </a:lnTo>
                <a:lnTo>
                  <a:pt x="548" y="95"/>
                </a:lnTo>
                <a:lnTo>
                  <a:pt x="548" y="95"/>
                </a:lnTo>
                <a:lnTo>
                  <a:pt x="551" y="95"/>
                </a:lnTo>
                <a:lnTo>
                  <a:pt x="551" y="95"/>
                </a:lnTo>
                <a:lnTo>
                  <a:pt x="551" y="93"/>
                </a:lnTo>
                <a:lnTo>
                  <a:pt x="551" y="93"/>
                </a:lnTo>
                <a:lnTo>
                  <a:pt x="551" y="93"/>
                </a:lnTo>
                <a:lnTo>
                  <a:pt x="546" y="91"/>
                </a:lnTo>
                <a:lnTo>
                  <a:pt x="546" y="91"/>
                </a:lnTo>
                <a:lnTo>
                  <a:pt x="542" y="89"/>
                </a:lnTo>
                <a:lnTo>
                  <a:pt x="542" y="91"/>
                </a:lnTo>
                <a:lnTo>
                  <a:pt x="540" y="91"/>
                </a:lnTo>
                <a:lnTo>
                  <a:pt x="540" y="91"/>
                </a:lnTo>
                <a:lnTo>
                  <a:pt x="538" y="91"/>
                </a:lnTo>
                <a:lnTo>
                  <a:pt x="538" y="91"/>
                </a:lnTo>
                <a:lnTo>
                  <a:pt x="536" y="91"/>
                </a:lnTo>
                <a:lnTo>
                  <a:pt x="536" y="91"/>
                </a:lnTo>
                <a:lnTo>
                  <a:pt x="536" y="93"/>
                </a:lnTo>
                <a:lnTo>
                  <a:pt x="534" y="93"/>
                </a:lnTo>
                <a:lnTo>
                  <a:pt x="536" y="93"/>
                </a:lnTo>
                <a:lnTo>
                  <a:pt x="538" y="93"/>
                </a:lnTo>
                <a:close/>
                <a:moveTo>
                  <a:pt x="489" y="79"/>
                </a:moveTo>
                <a:lnTo>
                  <a:pt x="491" y="79"/>
                </a:lnTo>
                <a:lnTo>
                  <a:pt x="489" y="76"/>
                </a:lnTo>
                <a:lnTo>
                  <a:pt x="489" y="76"/>
                </a:lnTo>
                <a:lnTo>
                  <a:pt x="489" y="76"/>
                </a:lnTo>
                <a:lnTo>
                  <a:pt x="489" y="79"/>
                </a:lnTo>
                <a:lnTo>
                  <a:pt x="489" y="79"/>
                </a:lnTo>
                <a:lnTo>
                  <a:pt x="489" y="79"/>
                </a:lnTo>
                <a:close/>
                <a:moveTo>
                  <a:pt x="424" y="150"/>
                </a:moveTo>
                <a:lnTo>
                  <a:pt x="424" y="153"/>
                </a:lnTo>
                <a:lnTo>
                  <a:pt x="424" y="153"/>
                </a:lnTo>
                <a:lnTo>
                  <a:pt x="426" y="155"/>
                </a:lnTo>
                <a:lnTo>
                  <a:pt x="426" y="155"/>
                </a:lnTo>
                <a:lnTo>
                  <a:pt x="428" y="153"/>
                </a:lnTo>
                <a:lnTo>
                  <a:pt x="428" y="150"/>
                </a:lnTo>
                <a:lnTo>
                  <a:pt x="428" y="150"/>
                </a:lnTo>
                <a:lnTo>
                  <a:pt x="424" y="150"/>
                </a:lnTo>
                <a:lnTo>
                  <a:pt x="424" y="150"/>
                </a:lnTo>
                <a:close/>
                <a:moveTo>
                  <a:pt x="413" y="172"/>
                </a:moveTo>
                <a:lnTo>
                  <a:pt x="413" y="172"/>
                </a:lnTo>
                <a:lnTo>
                  <a:pt x="413" y="172"/>
                </a:lnTo>
                <a:lnTo>
                  <a:pt x="415" y="172"/>
                </a:lnTo>
                <a:lnTo>
                  <a:pt x="415" y="172"/>
                </a:lnTo>
                <a:lnTo>
                  <a:pt x="418" y="172"/>
                </a:lnTo>
                <a:lnTo>
                  <a:pt x="418" y="172"/>
                </a:lnTo>
                <a:lnTo>
                  <a:pt x="418" y="172"/>
                </a:lnTo>
                <a:lnTo>
                  <a:pt x="418" y="169"/>
                </a:lnTo>
                <a:lnTo>
                  <a:pt x="418" y="167"/>
                </a:lnTo>
                <a:lnTo>
                  <a:pt x="420" y="165"/>
                </a:lnTo>
                <a:lnTo>
                  <a:pt x="420" y="161"/>
                </a:lnTo>
                <a:lnTo>
                  <a:pt x="420" y="161"/>
                </a:lnTo>
                <a:lnTo>
                  <a:pt x="420" y="161"/>
                </a:lnTo>
                <a:lnTo>
                  <a:pt x="418" y="161"/>
                </a:lnTo>
                <a:lnTo>
                  <a:pt x="413" y="163"/>
                </a:lnTo>
                <a:lnTo>
                  <a:pt x="413" y="163"/>
                </a:lnTo>
                <a:lnTo>
                  <a:pt x="415" y="165"/>
                </a:lnTo>
                <a:lnTo>
                  <a:pt x="415" y="167"/>
                </a:lnTo>
                <a:lnTo>
                  <a:pt x="413" y="167"/>
                </a:lnTo>
                <a:lnTo>
                  <a:pt x="413" y="172"/>
                </a:lnTo>
                <a:close/>
                <a:moveTo>
                  <a:pt x="426" y="117"/>
                </a:moveTo>
                <a:lnTo>
                  <a:pt x="426" y="117"/>
                </a:lnTo>
                <a:lnTo>
                  <a:pt x="426" y="117"/>
                </a:lnTo>
                <a:lnTo>
                  <a:pt x="426" y="119"/>
                </a:lnTo>
                <a:lnTo>
                  <a:pt x="426" y="119"/>
                </a:lnTo>
                <a:lnTo>
                  <a:pt x="426" y="117"/>
                </a:lnTo>
                <a:lnTo>
                  <a:pt x="426" y="117"/>
                </a:lnTo>
                <a:close/>
                <a:moveTo>
                  <a:pt x="424" y="172"/>
                </a:moveTo>
                <a:lnTo>
                  <a:pt x="424" y="172"/>
                </a:lnTo>
                <a:lnTo>
                  <a:pt x="424" y="172"/>
                </a:lnTo>
                <a:lnTo>
                  <a:pt x="426" y="172"/>
                </a:lnTo>
                <a:lnTo>
                  <a:pt x="426" y="172"/>
                </a:lnTo>
                <a:lnTo>
                  <a:pt x="426" y="169"/>
                </a:lnTo>
                <a:lnTo>
                  <a:pt x="426" y="169"/>
                </a:lnTo>
                <a:lnTo>
                  <a:pt x="424" y="167"/>
                </a:lnTo>
                <a:lnTo>
                  <a:pt x="424" y="169"/>
                </a:lnTo>
                <a:lnTo>
                  <a:pt x="424" y="169"/>
                </a:lnTo>
                <a:lnTo>
                  <a:pt x="424" y="167"/>
                </a:lnTo>
                <a:lnTo>
                  <a:pt x="424" y="165"/>
                </a:lnTo>
                <a:lnTo>
                  <a:pt x="424" y="165"/>
                </a:lnTo>
                <a:lnTo>
                  <a:pt x="424" y="163"/>
                </a:lnTo>
                <a:lnTo>
                  <a:pt x="424" y="163"/>
                </a:lnTo>
                <a:lnTo>
                  <a:pt x="426" y="163"/>
                </a:lnTo>
                <a:lnTo>
                  <a:pt x="426" y="161"/>
                </a:lnTo>
                <a:lnTo>
                  <a:pt x="426" y="161"/>
                </a:lnTo>
                <a:lnTo>
                  <a:pt x="426" y="161"/>
                </a:lnTo>
                <a:lnTo>
                  <a:pt x="426" y="163"/>
                </a:lnTo>
                <a:lnTo>
                  <a:pt x="426" y="163"/>
                </a:lnTo>
                <a:lnTo>
                  <a:pt x="426" y="159"/>
                </a:lnTo>
                <a:lnTo>
                  <a:pt x="424" y="157"/>
                </a:lnTo>
                <a:lnTo>
                  <a:pt x="426" y="157"/>
                </a:lnTo>
                <a:lnTo>
                  <a:pt x="424" y="157"/>
                </a:lnTo>
                <a:lnTo>
                  <a:pt x="424" y="157"/>
                </a:lnTo>
                <a:lnTo>
                  <a:pt x="422" y="161"/>
                </a:lnTo>
                <a:lnTo>
                  <a:pt x="422" y="163"/>
                </a:lnTo>
                <a:lnTo>
                  <a:pt x="422" y="165"/>
                </a:lnTo>
                <a:lnTo>
                  <a:pt x="422" y="165"/>
                </a:lnTo>
                <a:lnTo>
                  <a:pt x="420" y="167"/>
                </a:lnTo>
                <a:lnTo>
                  <a:pt x="420" y="169"/>
                </a:lnTo>
                <a:lnTo>
                  <a:pt x="420" y="169"/>
                </a:lnTo>
                <a:lnTo>
                  <a:pt x="420" y="169"/>
                </a:lnTo>
                <a:lnTo>
                  <a:pt x="420" y="172"/>
                </a:lnTo>
                <a:lnTo>
                  <a:pt x="418" y="172"/>
                </a:lnTo>
                <a:lnTo>
                  <a:pt x="418" y="172"/>
                </a:lnTo>
                <a:lnTo>
                  <a:pt x="418" y="174"/>
                </a:lnTo>
                <a:lnTo>
                  <a:pt x="418" y="174"/>
                </a:lnTo>
                <a:lnTo>
                  <a:pt x="418" y="176"/>
                </a:lnTo>
                <a:lnTo>
                  <a:pt x="420" y="176"/>
                </a:lnTo>
                <a:lnTo>
                  <a:pt x="420" y="176"/>
                </a:lnTo>
                <a:lnTo>
                  <a:pt x="422" y="176"/>
                </a:lnTo>
                <a:lnTo>
                  <a:pt x="422" y="176"/>
                </a:lnTo>
                <a:lnTo>
                  <a:pt x="422" y="174"/>
                </a:lnTo>
                <a:lnTo>
                  <a:pt x="422" y="174"/>
                </a:lnTo>
                <a:lnTo>
                  <a:pt x="424" y="172"/>
                </a:lnTo>
                <a:lnTo>
                  <a:pt x="424" y="172"/>
                </a:lnTo>
                <a:close/>
                <a:moveTo>
                  <a:pt x="430" y="112"/>
                </a:moveTo>
                <a:lnTo>
                  <a:pt x="432" y="112"/>
                </a:lnTo>
                <a:lnTo>
                  <a:pt x="432" y="110"/>
                </a:lnTo>
                <a:lnTo>
                  <a:pt x="432" y="110"/>
                </a:lnTo>
                <a:lnTo>
                  <a:pt x="432" y="108"/>
                </a:lnTo>
                <a:lnTo>
                  <a:pt x="430" y="108"/>
                </a:lnTo>
                <a:lnTo>
                  <a:pt x="428" y="108"/>
                </a:lnTo>
                <a:lnTo>
                  <a:pt x="428" y="110"/>
                </a:lnTo>
                <a:lnTo>
                  <a:pt x="426" y="110"/>
                </a:lnTo>
                <a:lnTo>
                  <a:pt x="428" y="108"/>
                </a:lnTo>
                <a:lnTo>
                  <a:pt x="428" y="108"/>
                </a:lnTo>
                <a:lnTo>
                  <a:pt x="426" y="108"/>
                </a:lnTo>
                <a:lnTo>
                  <a:pt x="424" y="108"/>
                </a:lnTo>
                <a:lnTo>
                  <a:pt x="422" y="108"/>
                </a:lnTo>
                <a:lnTo>
                  <a:pt x="422" y="110"/>
                </a:lnTo>
                <a:lnTo>
                  <a:pt x="422" y="112"/>
                </a:lnTo>
                <a:lnTo>
                  <a:pt x="422" y="114"/>
                </a:lnTo>
                <a:lnTo>
                  <a:pt x="422" y="114"/>
                </a:lnTo>
                <a:lnTo>
                  <a:pt x="424" y="112"/>
                </a:lnTo>
                <a:lnTo>
                  <a:pt x="426" y="110"/>
                </a:lnTo>
                <a:lnTo>
                  <a:pt x="426" y="110"/>
                </a:lnTo>
                <a:lnTo>
                  <a:pt x="426" y="112"/>
                </a:lnTo>
                <a:lnTo>
                  <a:pt x="426" y="114"/>
                </a:lnTo>
                <a:lnTo>
                  <a:pt x="426" y="114"/>
                </a:lnTo>
                <a:lnTo>
                  <a:pt x="426" y="114"/>
                </a:lnTo>
                <a:lnTo>
                  <a:pt x="428" y="114"/>
                </a:lnTo>
                <a:lnTo>
                  <a:pt x="428" y="114"/>
                </a:lnTo>
                <a:lnTo>
                  <a:pt x="428" y="112"/>
                </a:lnTo>
                <a:lnTo>
                  <a:pt x="428" y="112"/>
                </a:lnTo>
                <a:lnTo>
                  <a:pt x="430" y="112"/>
                </a:lnTo>
                <a:lnTo>
                  <a:pt x="430" y="112"/>
                </a:lnTo>
                <a:close/>
                <a:moveTo>
                  <a:pt x="437" y="119"/>
                </a:moveTo>
                <a:lnTo>
                  <a:pt x="437" y="121"/>
                </a:lnTo>
                <a:lnTo>
                  <a:pt x="437" y="121"/>
                </a:lnTo>
                <a:lnTo>
                  <a:pt x="437" y="119"/>
                </a:lnTo>
                <a:lnTo>
                  <a:pt x="437" y="119"/>
                </a:lnTo>
                <a:lnTo>
                  <a:pt x="437" y="119"/>
                </a:lnTo>
                <a:close/>
                <a:moveTo>
                  <a:pt x="487" y="98"/>
                </a:moveTo>
                <a:lnTo>
                  <a:pt x="489" y="98"/>
                </a:lnTo>
                <a:lnTo>
                  <a:pt x="489" y="95"/>
                </a:lnTo>
                <a:lnTo>
                  <a:pt x="489" y="95"/>
                </a:lnTo>
                <a:lnTo>
                  <a:pt x="489" y="93"/>
                </a:lnTo>
                <a:lnTo>
                  <a:pt x="487" y="93"/>
                </a:lnTo>
                <a:lnTo>
                  <a:pt x="487" y="93"/>
                </a:lnTo>
                <a:lnTo>
                  <a:pt x="487" y="95"/>
                </a:lnTo>
                <a:lnTo>
                  <a:pt x="487" y="98"/>
                </a:lnTo>
                <a:lnTo>
                  <a:pt x="487" y="98"/>
                </a:lnTo>
                <a:close/>
                <a:moveTo>
                  <a:pt x="424" y="218"/>
                </a:moveTo>
                <a:lnTo>
                  <a:pt x="424" y="220"/>
                </a:lnTo>
                <a:lnTo>
                  <a:pt x="422" y="220"/>
                </a:lnTo>
                <a:lnTo>
                  <a:pt x="422" y="220"/>
                </a:lnTo>
                <a:lnTo>
                  <a:pt x="424" y="220"/>
                </a:lnTo>
                <a:lnTo>
                  <a:pt x="424" y="220"/>
                </a:lnTo>
                <a:lnTo>
                  <a:pt x="424" y="220"/>
                </a:lnTo>
                <a:lnTo>
                  <a:pt x="426" y="218"/>
                </a:lnTo>
                <a:lnTo>
                  <a:pt x="426" y="218"/>
                </a:lnTo>
                <a:lnTo>
                  <a:pt x="426" y="218"/>
                </a:lnTo>
                <a:lnTo>
                  <a:pt x="424" y="218"/>
                </a:lnTo>
                <a:close/>
                <a:moveTo>
                  <a:pt x="428" y="218"/>
                </a:moveTo>
                <a:lnTo>
                  <a:pt x="428" y="216"/>
                </a:lnTo>
                <a:lnTo>
                  <a:pt x="428" y="216"/>
                </a:lnTo>
                <a:lnTo>
                  <a:pt x="426" y="216"/>
                </a:lnTo>
                <a:lnTo>
                  <a:pt x="426" y="216"/>
                </a:lnTo>
                <a:lnTo>
                  <a:pt x="424" y="216"/>
                </a:lnTo>
                <a:lnTo>
                  <a:pt x="424" y="218"/>
                </a:lnTo>
                <a:lnTo>
                  <a:pt x="428" y="218"/>
                </a:lnTo>
                <a:lnTo>
                  <a:pt x="428" y="218"/>
                </a:lnTo>
                <a:close/>
                <a:moveTo>
                  <a:pt x="481" y="32"/>
                </a:moveTo>
                <a:lnTo>
                  <a:pt x="481" y="32"/>
                </a:lnTo>
                <a:lnTo>
                  <a:pt x="481" y="32"/>
                </a:lnTo>
                <a:lnTo>
                  <a:pt x="483" y="32"/>
                </a:lnTo>
                <a:lnTo>
                  <a:pt x="483" y="32"/>
                </a:lnTo>
                <a:lnTo>
                  <a:pt x="483" y="32"/>
                </a:lnTo>
                <a:lnTo>
                  <a:pt x="483" y="32"/>
                </a:lnTo>
                <a:lnTo>
                  <a:pt x="481" y="32"/>
                </a:lnTo>
                <a:lnTo>
                  <a:pt x="481" y="32"/>
                </a:lnTo>
                <a:close/>
                <a:moveTo>
                  <a:pt x="481" y="28"/>
                </a:moveTo>
                <a:lnTo>
                  <a:pt x="481" y="30"/>
                </a:lnTo>
                <a:lnTo>
                  <a:pt x="481" y="30"/>
                </a:lnTo>
                <a:lnTo>
                  <a:pt x="483" y="28"/>
                </a:lnTo>
                <a:lnTo>
                  <a:pt x="483" y="26"/>
                </a:lnTo>
                <a:lnTo>
                  <a:pt x="483" y="26"/>
                </a:lnTo>
                <a:lnTo>
                  <a:pt x="483" y="24"/>
                </a:lnTo>
                <a:lnTo>
                  <a:pt x="483" y="22"/>
                </a:lnTo>
                <a:lnTo>
                  <a:pt x="483" y="22"/>
                </a:lnTo>
                <a:lnTo>
                  <a:pt x="481" y="22"/>
                </a:lnTo>
                <a:lnTo>
                  <a:pt x="481" y="24"/>
                </a:lnTo>
                <a:lnTo>
                  <a:pt x="481" y="24"/>
                </a:lnTo>
                <a:lnTo>
                  <a:pt x="481" y="26"/>
                </a:lnTo>
                <a:lnTo>
                  <a:pt x="483" y="26"/>
                </a:lnTo>
                <a:lnTo>
                  <a:pt x="481" y="28"/>
                </a:lnTo>
                <a:lnTo>
                  <a:pt x="481" y="28"/>
                </a:lnTo>
                <a:close/>
                <a:moveTo>
                  <a:pt x="481" y="32"/>
                </a:moveTo>
                <a:lnTo>
                  <a:pt x="481" y="32"/>
                </a:lnTo>
                <a:lnTo>
                  <a:pt x="481" y="30"/>
                </a:lnTo>
                <a:lnTo>
                  <a:pt x="481" y="30"/>
                </a:lnTo>
                <a:lnTo>
                  <a:pt x="479" y="28"/>
                </a:lnTo>
                <a:lnTo>
                  <a:pt x="479" y="30"/>
                </a:lnTo>
                <a:lnTo>
                  <a:pt x="481" y="32"/>
                </a:lnTo>
                <a:close/>
                <a:moveTo>
                  <a:pt x="439" y="218"/>
                </a:moveTo>
                <a:lnTo>
                  <a:pt x="439" y="218"/>
                </a:lnTo>
                <a:lnTo>
                  <a:pt x="441" y="220"/>
                </a:lnTo>
                <a:lnTo>
                  <a:pt x="441" y="220"/>
                </a:lnTo>
                <a:lnTo>
                  <a:pt x="443" y="220"/>
                </a:lnTo>
                <a:lnTo>
                  <a:pt x="443" y="218"/>
                </a:lnTo>
                <a:lnTo>
                  <a:pt x="443" y="216"/>
                </a:lnTo>
                <a:lnTo>
                  <a:pt x="443" y="216"/>
                </a:lnTo>
                <a:lnTo>
                  <a:pt x="443" y="214"/>
                </a:lnTo>
                <a:lnTo>
                  <a:pt x="443" y="214"/>
                </a:lnTo>
                <a:lnTo>
                  <a:pt x="443" y="214"/>
                </a:lnTo>
                <a:lnTo>
                  <a:pt x="441" y="218"/>
                </a:lnTo>
                <a:lnTo>
                  <a:pt x="441" y="218"/>
                </a:lnTo>
                <a:lnTo>
                  <a:pt x="441" y="216"/>
                </a:lnTo>
                <a:lnTo>
                  <a:pt x="439" y="216"/>
                </a:lnTo>
                <a:lnTo>
                  <a:pt x="439" y="218"/>
                </a:lnTo>
                <a:lnTo>
                  <a:pt x="439" y="218"/>
                </a:lnTo>
                <a:close/>
                <a:moveTo>
                  <a:pt x="441" y="180"/>
                </a:moveTo>
                <a:lnTo>
                  <a:pt x="439" y="180"/>
                </a:lnTo>
                <a:lnTo>
                  <a:pt x="439" y="180"/>
                </a:lnTo>
                <a:lnTo>
                  <a:pt x="439" y="180"/>
                </a:lnTo>
                <a:lnTo>
                  <a:pt x="439" y="180"/>
                </a:lnTo>
                <a:lnTo>
                  <a:pt x="441" y="182"/>
                </a:lnTo>
                <a:lnTo>
                  <a:pt x="441" y="180"/>
                </a:lnTo>
                <a:close/>
                <a:moveTo>
                  <a:pt x="462" y="36"/>
                </a:moveTo>
                <a:lnTo>
                  <a:pt x="462" y="36"/>
                </a:lnTo>
                <a:lnTo>
                  <a:pt x="462" y="38"/>
                </a:lnTo>
                <a:lnTo>
                  <a:pt x="464" y="38"/>
                </a:lnTo>
                <a:lnTo>
                  <a:pt x="464" y="38"/>
                </a:lnTo>
                <a:lnTo>
                  <a:pt x="464" y="36"/>
                </a:lnTo>
                <a:lnTo>
                  <a:pt x="464" y="36"/>
                </a:lnTo>
                <a:lnTo>
                  <a:pt x="462" y="34"/>
                </a:lnTo>
                <a:lnTo>
                  <a:pt x="462" y="34"/>
                </a:lnTo>
                <a:lnTo>
                  <a:pt x="462" y="34"/>
                </a:lnTo>
                <a:lnTo>
                  <a:pt x="462" y="34"/>
                </a:lnTo>
                <a:lnTo>
                  <a:pt x="462" y="36"/>
                </a:lnTo>
                <a:close/>
                <a:moveTo>
                  <a:pt x="361" y="129"/>
                </a:moveTo>
                <a:lnTo>
                  <a:pt x="361" y="129"/>
                </a:lnTo>
                <a:lnTo>
                  <a:pt x="361" y="131"/>
                </a:lnTo>
                <a:lnTo>
                  <a:pt x="361" y="131"/>
                </a:lnTo>
                <a:lnTo>
                  <a:pt x="361" y="131"/>
                </a:lnTo>
                <a:lnTo>
                  <a:pt x="361" y="134"/>
                </a:lnTo>
                <a:lnTo>
                  <a:pt x="361" y="134"/>
                </a:lnTo>
                <a:lnTo>
                  <a:pt x="361" y="136"/>
                </a:lnTo>
                <a:lnTo>
                  <a:pt x="361" y="138"/>
                </a:lnTo>
                <a:lnTo>
                  <a:pt x="361" y="140"/>
                </a:lnTo>
                <a:lnTo>
                  <a:pt x="361" y="142"/>
                </a:lnTo>
                <a:lnTo>
                  <a:pt x="363" y="142"/>
                </a:lnTo>
                <a:lnTo>
                  <a:pt x="363" y="144"/>
                </a:lnTo>
                <a:lnTo>
                  <a:pt x="367" y="142"/>
                </a:lnTo>
                <a:lnTo>
                  <a:pt x="369" y="142"/>
                </a:lnTo>
                <a:lnTo>
                  <a:pt x="369" y="142"/>
                </a:lnTo>
                <a:lnTo>
                  <a:pt x="369" y="144"/>
                </a:lnTo>
                <a:lnTo>
                  <a:pt x="371" y="144"/>
                </a:lnTo>
                <a:lnTo>
                  <a:pt x="371" y="144"/>
                </a:lnTo>
                <a:lnTo>
                  <a:pt x="371" y="146"/>
                </a:lnTo>
                <a:lnTo>
                  <a:pt x="371" y="146"/>
                </a:lnTo>
                <a:lnTo>
                  <a:pt x="371" y="146"/>
                </a:lnTo>
                <a:lnTo>
                  <a:pt x="373" y="150"/>
                </a:lnTo>
                <a:lnTo>
                  <a:pt x="373" y="150"/>
                </a:lnTo>
                <a:lnTo>
                  <a:pt x="373" y="157"/>
                </a:lnTo>
                <a:lnTo>
                  <a:pt x="371" y="159"/>
                </a:lnTo>
                <a:lnTo>
                  <a:pt x="371" y="161"/>
                </a:lnTo>
                <a:lnTo>
                  <a:pt x="371" y="161"/>
                </a:lnTo>
                <a:lnTo>
                  <a:pt x="371" y="163"/>
                </a:lnTo>
                <a:lnTo>
                  <a:pt x="369" y="167"/>
                </a:lnTo>
                <a:lnTo>
                  <a:pt x="369" y="169"/>
                </a:lnTo>
                <a:lnTo>
                  <a:pt x="369" y="172"/>
                </a:lnTo>
                <a:lnTo>
                  <a:pt x="369" y="172"/>
                </a:lnTo>
                <a:lnTo>
                  <a:pt x="369" y="174"/>
                </a:lnTo>
                <a:lnTo>
                  <a:pt x="371" y="176"/>
                </a:lnTo>
                <a:lnTo>
                  <a:pt x="373" y="176"/>
                </a:lnTo>
                <a:lnTo>
                  <a:pt x="375" y="176"/>
                </a:lnTo>
                <a:lnTo>
                  <a:pt x="375" y="176"/>
                </a:lnTo>
                <a:lnTo>
                  <a:pt x="377" y="176"/>
                </a:lnTo>
                <a:lnTo>
                  <a:pt x="377" y="176"/>
                </a:lnTo>
                <a:lnTo>
                  <a:pt x="380" y="174"/>
                </a:lnTo>
                <a:lnTo>
                  <a:pt x="382" y="174"/>
                </a:lnTo>
                <a:lnTo>
                  <a:pt x="382" y="174"/>
                </a:lnTo>
                <a:lnTo>
                  <a:pt x="384" y="174"/>
                </a:lnTo>
                <a:lnTo>
                  <a:pt x="384" y="176"/>
                </a:lnTo>
                <a:lnTo>
                  <a:pt x="384" y="174"/>
                </a:lnTo>
                <a:lnTo>
                  <a:pt x="384" y="172"/>
                </a:lnTo>
                <a:lnTo>
                  <a:pt x="382" y="167"/>
                </a:lnTo>
                <a:lnTo>
                  <a:pt x="382" y="167"/>
                </a:lnTo>
                <a:lnTo>
                  <a:pt x="384" y="165"/>
                </a:lnTo>
                <a:lnTo>
                  <a:pt x="384" y="161"/>
                </a:lnTo>
                <a:lnTo>
                  <a:pt x="384" y="161"/>
                </a:lnTo>
                <a:lnTo>
                  <a:pt x="384" y="157"/>
                </a:lnTo>
                <a:lnTo>
                  <a:pt x="384" y="153"/>
                </a:lnTo>
                <a:lnTo>
                  <a:pt x="384" y="148"/>
                </a:lnTo>
                <a:lnTo>
                  <a:pt x="384" y="146"/>
                </a:lnTo>
                <a:lnTo>
                  <a:pt x="384" y="146"/>
                </a:lnTo>
                <a:lnTo>
                  <a:pt x="384" y="140"/>
                </a:lnTo>
                <a:lnTo>
                  <a:pt x="384" y="140"/>
                </a:lnTo>
                <a:lnTo>
                  <a:pt x="382" y="138"/>
                </a:lnTo>
                <a:lnTo>
                  <a:pt x="382" y="136"/>
                </a:lnTo>
                <a:lnTo>
                  <a:pt x="382" y="136"/>
                </a:lnTo>
                <a:lnTo>
                  <a:pt x="384" y="134"/>
                </a:lnTo>
                <a:lnTo>
                  <a:pt x="386" y="131"/>
                </a:lnTo>
                <a:lnTo>
                  <a:pt x="388" y="131"/>
                </a:lnTo>
                <a:lnTo>
                  <a:pt x="390" y="129"/>
                </a:lnTo>
                <a:lnTo>
                  <a:pt x="392" y="129"/>
                </a:lnTo>
                <a:lnTo>
                  <a:pt x="392" y="131"/>
                </a:lnTo>
                <a:lnTo>
                  <a:pt x="394" y="131"/>
                </a:lnTo>
                <a:lnTo>
                  <a:pt x="394" y="134"/>
                </a:lnTo>
                <a:lnTo>
                  <a:pt x="394" y="136"/>
                </a:lnTo>
                <a:lnTo>
                  <a:pt x="394" y="138"/>
                </a:lnTo>
                <a:lnTo>
                  <a:pt x="394" y="138"/>
                </a:lnTo>
                <a:lnTo>
                  <a:pt x="392" y="142"/>
                </a:lnTo>
                <a:lnTo>
                  <a:pt x="392" y="142"/>
                </a:lnTo>
                <a:lnTo>
                  <a:pt x="392" y="144"/>
                </a:lnTo>
                <a:lnTo>
                  <a:pt x="392" y="144"/>
                </a:lnTo>
                <a:lnTo>
                  <a:pt x="399" y="150"/>
                </a:lnTo>
                <a:lnTo>
                  <a:pt x="401" y="150"/>
                </a:lnTo>
                <a:lnTo>
                  <a:pt x="401" y="150"/>
                </a:lnTo>
                <a:lnTo>
                  <a:pt x="403" y="153"/>
                </a:lnTo>
                <a:lnTo>
                  <a:pt x="403" y="153"/>
                </a:lnTo>
                <a:lnTo>
                  <a:pt x="403" y="155"/>
                </a:lnTo>
                <a:lnTo>
                  <a:pt x="403" y="155"/>
                </a:lnTo>
                <a:lnTo>
                  <a:pt x="401" y="155"/>
                </a:lnTo>
                <a:lnTo>
                  <a:pt x="401" y="159"/>
                </a:lnTo>
                <a:lnTo>
                  <a:pt x="401" y="161"/>
                </a:lnTo>
                <a:lnTo>
                  <a:pt x="403" y="163"/>
                </a:lnTo>
                <a:lnTo>
                  <a:pt x="403" y="163"/>
                </a:lnTo>
                <a:lnTo>
                  <a:pt x="405" y="163"/>
                </a:lnTo>
                <a:lnTo>
                  <a:pt x="407" y="163"/>
                </a:lnTo>
                <a:lnTo>
                  <a:pt x="409" y="163"/>
                </a:lnTo>
                <a:lnTo>
                  <a:pt x="409" y="163"/>
                </a:lnTo>
                <a:lnTo>
                  <a:pt x="409" y="161"/>
                </a:lnTo>
                <a:lnTo>
                  <a:pt x="409" y="161"/>
                </a:lnTo>
                <a:lnTo>
                  <a:pt x="411" y="159"/>
                </a:lnTo>
                <a:lnTo>
                  <a:pt x="411" y="159"/>
                </a:lnTo>
                <a:lnTo>
                  <a:pt x="415" y="157"/>
                </a:lnTo>
                <a:lnTo>
                  <a:pt x="418" y="157"/>
                </a:lnTo>
                <a:lnTo>
                  <a:pt x="420" y="157"/>
                </a:lnTo>
                <a:lnTo>
                  <a:pt x="420" y="157"/>
                </a:lnTo>
                <a:lnTo>
                  <a:pt x="420" y="157"/>
                </a:lnTo>
                <a:lnTo>
                  <a:pt x="420" y="157"/>
                </a:lnTo>
                <a:lnTo>
                  <a:pt x="422" y="157"/>
                </a:lnTo>
                <a:lnTo>
                  <a:pt x="422" y="157"/>
                </a:lnTo>
                <a:lnTo>
                  <a:pt x="422" y="157"/>
                </a:lnTo>
                <a:lnTo>
                  <a:pt x="422" y="155"/>
                </a:lnTo>
                <a:lnTo>
                  <a:pt x="422" y="153"/>
                </a:lnTo>
                <a:lnTo>
                  <a:pt x="422" y="153"/>
                </a:lnTo>
                <a:lnTo>
                  <a:pt x="422" y="153"/>
                </a:lnTo>
                <a:lnTo>
                  <a:pt x="422" y="153"/>
                </a:lnTo>
                <a:lnTo>
                  <a:pt x="420" y="153"/>
                </a:lnTo>
                <a:lnTo>
                  <a:pt x="420" y="153"/>
                </a:lnTo>
                <a:lnTo>
                  <a:pt x="420" y="153"/>
                </a:lnTo>
                <a:lnTo>
                  <a:pt x="418" y="150"/>
                </a:lnTo>
                <a:lnTo>
                  <a:pt x="418" y="150"/>
                </a:lnTo>
                <a:lnTo>
                  <a:pt x="418" y="150"/>
                </a:lnTo>
                <a:lnTo>
                  <a:pt x="418" y="148"/>
                </a:lnTo>
                <a:lnTo>
                  <a:pt x="418" y="148"/>
                </a:lnTo>
                <a:lnTo>
                  <a:pt x="415" y="146"/>
                </a:lnTo>
                <a:lnTo>
                  <a:pt x="415" y="146"/>
                </a:lnTo>
                <a:lnTo>
                  <a:pt x="413" y="146"/>
                </a:lnTo>
                <a:lnTo>
                  <a:pt x="413" y="146"/>
                </a:lnTo>
                <a:lnTo>
                  <a:pt x="413" y="144"/>
                </a:lnTo>
                <a:lnTo>
                  <a:pt x="413" y="144"/>
                </a:lnTo>
                <a:lnTo>
                  <a:pt x="413" y="144"/>
                </a:lnTo>
                <a:lnTo>
                  <a:pt x="413" y="142"/>
                </a:lnTo>
                <a:lnTo>
                  <a:pt x="413" y="140"/>
                </a:lnTo>
                <a:lnTo>
                  <a:pt x="415" y="138"/>
                </a:lnTo>
                <a:lnTo>
                  <a:pt x="415" y="138"/>
                </a:lnTo>
                <a:lnTo>
                  <a:pt x="413" y="136"/>
                </a:lnTo>
                <a:lnTo>
                  <a:pt x="413" y="136"/>
                </a:lnTo>
                <a:lnTo>
                  <a:pt x="413" y="136"/>
                </a:lnTo>
                <a:lnTo>
                  <a:pt x="413" y="134"/>
                </a:lnTo>
                <a:lnTo>
                  <a:pt x="409" y="131"/>
                </a:lnTo>
                <a:lnTo>
                  <a:pt x="409" y="131"/>
                </a:lnTo>
                <a:lnTo>
                  <a:pt x="409" y="129"/>
                </a:lnTo>
                <a:lnTo>
                  <a:pt x="407" y="125"/>
                </a:lnTo>
                <a:lnTo>
                  <a:pt x="405" y="125"/>
                </a:lnTo>
                <a:lnTo>
                  <a:pt x="405" y="123"/>
                </a:lnTo>
                <a:lnTo>
                  <a:pt x="403" y="123"/>
                </a:lnTo>
                <a:lnTo>
                  <a:pt x="403" y="123"/>
                </a:lnTo>
                <a:lnTo>
                  <a:pt x="401" y="121"/>
                </a:lnTo>
                <a:lnTo>
                  <a:pt x="399" y="121"/>
                </a:lnTo>
                <a:lnTo>
                  <a:pt x="399" y="119"/>
                </a:lnTo>
                <a:lnTo>
                  <a:pt x="399" y="119"/>
                </a:lnTo>
                <a:lnTo>
                  <a:pt x="399" y="119"/>
                </a:lnTo>
                <a:lnTo>
                  <a:pt x="401" y="119"/>
                </a:lnTo>
                <a:lnTo>
                  <a:pt x="403" y="119"/>
                </a:lnTo>
                <a:lnTo>
                  <a:pt x="403" y="119"/>
                </a:lnTo>
                <a:lnTo>
                  <a:pt x="405" y="119"/>
                </a:lnTo>
                <a:lnTo>
                  <a:pt x="405" y="117"/>
                </a:lnTo>
                <a:lnTo>
                  <a:pt x="407" y="117"/>
                </a:lnTo>
                <a:lnTo>
                  <a:pt x="411" y="114"/>
                </a:lnTo>
                <a:lnTo>
                  <a:pt x="413" y="114"/>
                </a:lnTo>
                <a:lnTo>
                  <a:pt x="413" y="112"/>
                </a:lnTo>
                <a:lnTo>
                  <a:pt x="415" y="110"/>
                </a:lnTo>
                <a:lnTo>
                  <a:pt x="420" y="108"/>
                </a:lnTo>
                <a:lnTo>
                  <a:pt x="420" y="106"/>
                </a:lnTo>
                <a:lnTo>
                  <a:pt x="422" y="104"/>
                </a:lnTo>
                <a:lnTo>
                  <a:pt x="422" y="104"/>
                </a:lnTo>
                <a:lnTo>
                  <a:pt x="422" y="104"/>
                </a:lnTo>
                <a:lnTo>
                  <a:pt x="424" y="104"/>
                </a:lnTo>
                <a:lnTo>
                  <a:pt x="426" y="104"/>
                </a:lnTo>
                <a:lnTo>
                  <a:pt x="428" y="106"/>
                </a:lnTo>
                <a:lnTo>
                  <a:pt x="428" y="106"/>
                </a:lnTo>
                <a:lnTo>
                  <a:pt x="430" y="106"/>
                </a:lnTo>
                <a:lnTo>
                  <a:pt x="430" y="104"/>
                </a:lnTo>
                <a:lnTo>
                  <a:pt x="430" y="102"/>
                </a:lnTo>
                <a:lnTo>
                  <a:pt x="430" y="102"/>
                </a:lnTo>
                <a:lnTo>
                  <a:pt x="430" y="100"/>
                </a:lnTo>
                <a:lnTo>
                  <a:pt x="428" y="100"/>
                </a:lnTo>
                <a:lnTo>
                  <a:pt x="426" y="100"/>
                </a:lnTo>
                <a:lnTo>
                  <a:pt x="424" y="100"/>
                </a:lnTo>
                <a:lnTo>
                  <a:pt x="422" y="100"/>
                </a:lnTo>
                <a:lnTo>
                  <a:pt x="422" y="100"/>
                </a:lnTo>
                <a:lnTo>
                  <a:pt x="422" y="100"/>
                </a:lnTo>
                <a:lnTo>
                  <a:pt x="422" y="102"/>
                </a:lnTo>
                <a:lnTo>
                  <a:pt x="422" y="102"/>
                </a:lnTo>
                <a:lnTo>
                  <a:pt x="420" y="102"/>
                </a:lnTo>
                <a:lnTo>
                  <a:pt x="418" y="102"/>
                </a:lnTo>
                <a:lnTo>
                  <a:pt x="413" y="102"/>
                </a:lnTo>
                <a:lnTo>
                  <a:pt x="411" y="102"/>
                </a:lnTo>
                <a:lnTo>
                  <a:pt x="411" y="102"/>
                </a:lnTo>
                <a:lnTo>
                  <a:pt x="409" y="104"/>
                </a:lnTo>
                <a:lnTo>
                  <a:pt x="409" y="104"/>
                </a:lnTo>
                <a:lnTo>
                  <a:pt x="407" y="104"/>
                </a:lnTo>
                <a:lnTo>
                  <a:pt x="405" y="104"/>
                </a:lnTo>
                <a:lnTo>
                  <a:pt x="403" y="104"/>
                </a:lnTo>
                <a:lnTo>
                  <a:pt x="403" y="102"/>
                </a:lnTo>
                <a:lnTo>
                  <a:pt x="403" y="102"/>
                </a:lnTo>
                <a:lnTo>
                  <a:pt x="401" y="104"/>
                </a:lnTo>
                <a:lnTo>
                  <a:pt x="401" y="104"/>
                </a:lnTo>
                <a:lnTo>
                  <a:pt x="399" y="106"/>
                </a:lnTo>
                <a:lnTo>
                  <a:pt x="396" y="108"/>
                </a:lnTo>
                <a:lnTo>
                  <a:pt x="396" y="110"/>
                </a:lnTo>
                <a:lnTo>
                  <a:pt x="394" y="112"/>
                </a:lnTo>
                <a:lnTo>
                  <a:pt x="392" y="110"/>
                </a:lnTo>
                <a:lnTo>
                  <a:pt x="390" y="110"/>
                </a:lnTo>
                <a:lnTo>
                  <a:pt x="390" y="110"/>
                </a:lnTo>
                <a:lnTo>
                  <a:pt x="388" y="110"/>
                </a:lnTo>
                <a:lnTo>
                  <a:pt x="388" y="108"/>
                </a:lnTo>
                <a:lnTo>
                  <a:pt x="386" y="106"/>
                </a:lnTo>
                <a:lnTo>
                  <a:pt x="384" y="104"/>
                </a:lnTo>
                <a:lnTo>
                  <a:pt x="382" y="104"/>
                </a:lnTo>
                <a:lnTo>
                  <a:pt x="382" y="104"/>
                </a:lnTo>
                <a:lnTo>
                  <a:pt x="380" y="100"/>
                </a:lnTo>
                <a:lnTo>
                  <a:pt x="380" y="98"/>
                </a:lnTo>
                <a:lnTo>
                  <a:pt x="380" y="98"/>
                </a:lnTo>
                <a:lnTo>
                  <a:pt x="377" y="95"/>
                </a:lnTo>
                <a:lnTo>
                  <a:pt x="377" y="93"/>
                </a:lnTo>
                <a:lnTo>
                  <a:pt x="380" y="91"/>
                </a:lnTo>
                <a:lnTo>
                  <a:pt x="380" y="89"/>
                </a:lnTo>
                <a:lnTo>
                  <a:pt x="380" y="87"/>
                </a:lnTo>
                <a:lnTo>
                  <a:pt x="382" y="87"/>
                </a:lnTo>
                <a:lnTo>
                  <a:pt x="384" y="85"/>
                </a:lnTo>
                <a:lnTo>
                  <a:pt x="384" y="83"/>
                </a:lnTo>
                <a:lnTo>
                  <a:pt x="386" y="83"/>
                </a:lnTo>
                <a:lnTo>
                  <a:pt x="388" y="83"/>
                </a:lnTo>
                <a:lnTo>
                  <a:pt x="388" y="83"/>
                </a:lnTo>
                <a:lnTo>
                  <a:pt x="392" y="83"/>
                </a:lnTo>
                <a:lnTo>
                  <a:pt x="394" y="83"/>
                </a:lnTo>
                <a:lnTo>
                  <a:pt x="401" y="83"/>
                </a:lnTo>
                <a:lnTo>
                  <a:pt x="401" y="83"/>
                </a:lnTo>
                <a:lnTo>
                  <a:pt x="403" y="83"/>
                </a:lnTo>
                <a:lnTo>
                  <a:pt x="405" y="83"/>
                </a:lnTo>
                <a:lnTo>
                  <a:pt x="407" y="83"/>
                </a:lnTo>
                <a:lnTo>
                  <a:pt x="409" y="83"/>
                </a:lnTo>
                <a:lnTo>
                  <a:pt x="413" y="83"/>
                </a:lnTo>
                <a:lnTo>
                  <a:pt x="422" y="83"/>
                </a:lnTo>
                <a:lnTo>
                  <a:pt x="424" y="83"/>
                </a:lnTo>
                <a:lnTo>
                  <a:pt x="426" y="83"/>
                </a:lnTo>
                <a:lnTo>
                  <a:pt x="426" y="83"/>
                </a:lnTo>
                <a:lnTo>
                  <a:pt x="428" y="85"/>
                </a:lnTo>
                <a:lnTo>
                  <a:pt x="428" y="85"/>
                </a:lnTo>
                <a:lnTo>
                  <a:pt x="432" y="85"/>
                </a:lnTo>
                <a:lnTo>
                  <a:pt x="434" y="85"/>
                </a:lnTo>
                <a:lnTo>
                  <a:pt x="434" y="85"/>
                </a:lnTo>
                <a:lnTo>
                  <a:pt x="441" y="85"/>
                </a:lnTo>
                <a:lnTo>
                  <a:pt x="443" y="85"/>
                </a:lnTo>
                <a:lnTo>
                  <a:pt x="443" y="85"/>
                </a:lnTo>
                <a:lnTo>
                  <a:pt x="445" y="83"/>
                </a:lnTo>
                <a:lnTo>
                  <a:pt x="445" y="83"/>
                </a:lnTo>
                <a:lnTo>
                  <a:pt x="447" y="81"/>
                </a:lnTo>
                <a:lnTo>
                  <a:pt x="447" y="81"/>
                </a:lnTo>
                <a:lnTo>
                  <a:pt x="449" y="79"/>
                </a:lnTo>
                <a:lnTo>
                  <a:pt x="449" y="79"/>
                </a:lnTo>
                <a:lnTo>
                  <a:pt x="453" y="74"/>
                </a:lnTo>
                <a:lnTo>
                  <a:pt x="453" y="74"/>
                </a:lnTo>
                <a:lnTo>
                  <a:pt x="456" y="72"/>
                </a:lnTo>
                <a:lnTo>
                  <a:pt x="456" y="70"/>
                </a:lnTo>
                <a:lnTo>
                  <a:pt x="456" y="68"/>
                </a:lnTo>
                <a:lnTo>
                  <a:pt x="458" y="68"/>
                </a:lnTo>
                <a:lnTo>
                  <a:pt x="458" y="68"/>
                </a:lnTo>
                <a:lnTo>
                  <a:pt x="458" y="66"/>
                </a:lnTo>
                <a:lnTo>
                  <a:pt x="456" y="64"/>
                </a:lnTo>
                <a:lnTo>
                  <a:pt x="453" y="64"/>
                </a:lnTo>
                <a:lnTo>
                  <a:pt x="453" y="64"/>
                </a:lnTo>
                <a:lnTo>
                  <a:pt x="451" y="66"/>
                </a:lnTo>
                <a:lnTo>
                  <a:pt x="451" y="68"/>
                </a:lnTo>
                <a:lnTo>
                  <a:pt x="451" y="68"/>
                </a:lnTo>
                <a:lnTo>
                  <a:pt x="449" y="68"/>
                </a:lnTo>
                <a:lnTo>
                  <a:pt x="449" y="68"/>
                </a:lnTo>
                <a:lnTo>
                  <a:pt x="447" y="70"/>
                </a:lnTo>
                <a:lnTo>
                  <a:pt x="447" y="72"/>
                </a:lnTo>
                <a:lnTo>
                  <a:pt x="445" y="72"/>
                </a:lnTo>
                <a:lnTo>
                  <a:pt x="443" y="74"/>
                </a:lnTo>
                <a:lnTo>
                  <a:pt x="439" y="76"/>
                </a:lnTo>
                <a:lnTo>
                  <a:pt x="437" y="76"/>
                </a:lnTo>
                <a:lnTo>
                  <a:pt x="428" y="76"/>
                </a:lnTo>
                <a:lnTo>
                  <a:pt x="424" y="76"/>
                </a:lnTo>
                <a:lnTo>
                  <a:pt x="424" y="76"/>
                </a:lnTo>
                <a:lnTo>
                  <a:pt x="424" y="76"/>
                </a:lnTo>
                <a:lnTo>
                  <a:pt x="422" y="76"/>
                </a:lnTo>
                <a:lnTo>
                  <a:pt x="422" y="76"/>
                </a:lnTo>
                <a:lnTo>
                  <a:pt x="420" y="76"/>
                </a:lnTo>
                <a:lnTo>
                  <a:pt x="420" y="76"/>
                </a:lnTo>
                <a:lnTo>
                  <a:pt x="418" y="74"/>
                </a:lnTo>
                <a:lnTo>
                  <a:pt x="415" y="74"/>
                </a:lnTo>
                <a:lnTo>
                  <a:pt x="411" y="74"/>
                </a:lnTo>
                <a:lnTo>
                  <a:pt x="407" y="74"/>
                </a:lnTo>
                <a:lnTo>
                  <a:pt x="403" y="74"/>
                </a:lnTo>
                <a:lnTo>
                  <a:pt x="403" y="74"/>
                </a:lnTo>
                <a:lnTo>
                  <a:pt x="401" y="74"/>
                </a:lnTo>
                <a:lnTo>
                  <a:pt x="401" y="72"/>
                </a:lnTo>
                <a:lnTo>
                  <a:pt x="401" y="72"/>
                </a:lnTo>
                <a:lnTo>
                  <a:pt x="399" y="72"/>
                </a:lnTo>
                <a:lnTo>
                  <a:pt x="399" y="70"/>
                </a:lnTo>
                <a:lnTo>
                  <a:pt x="399" y="70"/>
                </a:lnTo>
                <a:lnTo>
                  <a:pt x="396" y="70"/>
                </a:lnTo>
                <a:lnTo>
                  <a:pt x="394" y="70"/>
                </a:lnTo>
                <a:lnTo>
                  <a:pt x="394" y="70"/>
                </a:lnTo>
                <a:lnTo>
                  <a:pt x="392" y="70"/>
                </a:lnTo>
                <a:lnTo>
                  <a:pt x="392" y="70"/>
                </a:lnTo>
                <a:lnTo>
                  <a:pt x="392" y="70"/>
                </a:lnTo>
                <a:lnTo>
                  <a:pt x="390" y="72"/>
                </a:lnTo>
                <a:lnTo>
                  <a:pt x="390" y="74"/>
                </a:lnTo>
                <a:lnTo>
                  <a:pt x="388" y="74"/>
                </a:lnTo>
                <a:lnTo>
                  <a:pt x="388" y="76"/>
                </a:lnTo>
                <a:lnTo>
                  <a:pt x="388" y="76"/>
                </a:lnTo>
                <a:lnTo>
                  <a:pt x="388" y="76"/>
                </a:lnTo>
                <a:lnTo>
                  <a:pt x="386" y="79"/>
                </a:lnTo>
                <a:lnTo>
                  <a:pt x="384" y="76"/>
                </a:lnTo>
                <a:lnTo>
                  <a:pt x="384" y="76"/>
                </a:lnTo>
                <a:lnTo>
                  <a:pt x="384" y="74"/>
                </a:lnTo>
                <a:lnTo>
                  <a:pt x="382" y="74"/>
                </a:lnTo>
                <a:lnTo>
                  <a:pt x="382" y="74"/>
                </a:lnTo>
                <a:lnTo>
                  <a:pt x="382" y="76"/>
                </a:lnTo>
                <a:lnTo>
                  <a:pt x="380" y="79"/>
                </a:lnTo>
                <a:lnTo>
                  <a:pt x="380" y="79"/>
                </a:lnTo>
                <a:lnTo>
                  <a:pt x="380" y="79"/>
                </a:lnTo>
                <a:lnTo>
                  <a:pt x="380" y="81"/>
                </a:lnTo>
                <a:lnTo>
                  <a:pt x="377" y="83"/>
                </a:lnTo>
                <a:lnTo>
                  <a:pt x="377" y="83"/>
                </a:lnTo>
                <a:lnTo>
                  <a:pt x="375" y="87"/>
                </a:lnTo>
                <a:lnTo>
                  <a:pt x="375" y="87"/>
                </a:lnTo>
                <a:lnTo>
                  <a:pt x="375" y="89"/>
                </a:lnTo>
                <a:lnTo>
                  <a:pt x="375" y="91"/>
                </a:lnTo>
                <a:lnTo>
                  <a:pt x="375" y="91"/>
                </a:lnTo>
                <a:lnTo>
                  <a:pt x="373" y="91"/>
                </a:lnTo>
                <a:lnTo>
                  <a:pt x="373" y="91"/>
                </a:lnTo>
                <a:lnTo>
                  <a:pt x="375" y="98"/>
                </a:lnTo>
                <a:lnTo>
                  <a:pt x="375" y="100"/>
                </a:lnTo>
                <a:lnTo>
                  <a:pt x="375" y="102"/>
                </a:lnTo>
                <a:lnTo>
                  <a:pt x="375" y="104"/>
                </a:lnTo>
                <a:lnTo>
                  <a:pt x="375" y="102"/>
                </a:lnTo>
                <a:lnTo>
                  <a:pt x="373" y="100"/>
                </a:lnTo>
                <a:lnTo>
                  <a:pt x="373" y="102"/>
                </a:lnTo>
                <a:lnTo>
                  <a:pt x="371" y="104"/>
                </a:lnTo>
                <a:lnTo>
                  <a:pt x="369" y="108"/>
                </a:lnTo>
                <a:lnTo>
                  <a:pt x="367" y="112"/>
                </a:lnTo>
                <a:lnTo>
                  <a:pt x="367" y="112"/>
                </a:lnTo>
                <a:lnTo>
                  <a:pt x="367" y="114"/>
                </a:lnTo>
                <a:lnTo>
                  <a:pt x="367" y="114"/>
                </a:lnTo>
                <a:lnTo>
                  <a:pt x="369" y="119"/>
                </a:lnTo>
                <a:lnTo>
                  <a:pt x="367" y="119"/>
                </a:lnTo>
                <a:lnTo>
                  <a:pt x="367" y="121"/>
                </a:lnTo>
                <a:lnTo>
                  <a:pt x="365" y="123"/>
                </a:lnTo>
                <a:lnTo>
                  <a:pt x="365" y="125"/>
                </a:lnTo>
                <a:lnTo>
                  <a:pt x="365" y="127"/>
                </a:lnTo>
                <a:lnTo>
                  <a:pt x="365" y="127"/>
                </a:lnTo>
                <a:lnTo>
                  <a:pt x="363" y="129"/>
                </a:lnTo>
                <a:lnTo>
                  <a:pt x="361" y="129"/>
                </a:lnTo>
                <a:close/>
                <a:moveTo>
                  <a:pt x="209" y="114"/>
                </a:moveTo>
                <a:lnTo>
                  <a:pt x="211" y="114"/>
                </a:lnTo>
                <a:lnTo>
                  <a:pt x="211" y="114"/>
                </a:lnTo>
                <a:lnTo>
                  <a:pt x="209" y="112"/>
                </a:lnTo>
                <a:lnTo>
                  <a:pt x="206" y="114"/>
                </a:lnTo>
                <a:lnTo>
                  <a:pt x="209" y="114"/>
                </a:lnTo>
                <a:close/>
                <a:moveTo>
                  <a:pt x="498" y="136"/>
                </a:moveTo>
                <a:lnTo>
                  <a:pt x="500" y="136"/>
                </a:lnTo>
                <a:lnTo>
                  <a:pt x="500" y="136"/>
                </a:lnTo>
                <a:lnTo>
                  <a:pt x="500" y="136"/>
                </a:lnTo>
                <a:lnTo>
                  <a:pt x="498" y="136"/>
                </a:lnTo>
                <a:lnTo>
                  <a:pt x="498" y="136"/>
                </a:lnTo>
                <a:close/>
                <a:moveTo>
                  <a:pt x="502" y="117"/>
                </a:moveTo>
                <a:lnTo>
                  <a:pt x="502" y="117"/>
                </a:lnTo>
                <a:lnTo>
                  <a:pt x="502" y="114"/>
                </a:lnTo>
                <a:lnTo>
                  <a:pt x="502" y="114"/>
                </a:lnTo>
                <a:lnTo>
                  <a:pt x="500" y="112"/>
                </a:lnTo>
                <a:lnTo>
                  <a:pt x="498" y="112"/>
                </a:lnTo>
                <a:lnTo>
                  <a:pt x="496" y="110"/>
                </a:lnTo>
                <a:lnTo>
                  <a:pt x="496" y="110"/>
                </a:lnTo>
                <a:lnTo>
                  <a:pt x="494" y="110"/>
                </a:lnTo>
                <a:lnTo>
                  <a:pt x="491" y="112"/>
                </a:lnTo>
                <a:lnTo>
                  <a:pt x="491" y="114"/>
                </a:lnTo>
                <a:lnTo>
                  <a:pt x="491" y="114"/>
                </a:lnTo>
                <a:lnTo>
                  <a:pt x="491" y="117"/>
                </a:lnTo>
                <a:lnTo>
                  <a:pt x="494" y="117"/>
                </a:lnTo>
                <a:lnTo>
                  <a:pt x="496" y="117"/>
                </a:lnTo>
                <a:lnTo>
                  <a:pt x="498" y="117"/>
                </a:lnTo>
                <a:lnTo>
                  <a:pt x="502" y="117"/>
                </a:lnTo>
                <a:close/>
                <a:moveTo>
                  <a:pt x="494" y="140"/>
                </a:moveTo>
                <a:lnTo>
                  <a:pt x="494" y="140"/>
                </a:lnTo>
                <a:lnTo>
                  <a:pt x="491" y="140"/>
                </a:lnTo>
                <a:lnTo>
                  <a:pt x="494" y="140"/>
                </a:lnTo>
                <a:lnTo>
                  <a:pt x="494" y="142"/>
                </a:lnTo>
                <a:lnTo>
                  <a:pt x="494" y="140"/>
                </a:lnTo>
                <a:lnTo>
                  <a:pt x="494" y="140"/>
                </a:lnTo>
                <a:close/>
                <a:moveTo>
                  <a:pt x="500" y="214"/>
                </a:moveTo>
                <a:lnTo>
                  <a:pt x="498" y="214"/>
                </a:lnTo>
                <a:lnTo>
                  <a:pt x="498" y="214"/>
                </a:lnTo>
                <a:lnTo>
                  <a:pt x="498" y="214"/>
                </a:lnTo>
                <a:lnTo>
                  <a:pt x="500" y="216"/>
                </a:lnTo>
                <a:lnTo>
                  <a:pt x="502" y="214"/>
                </a:lnTo>
                <a:lnTo>
                  <a:pt x="502" y="214"/>
                </a:lnTo>
                <a:lnTo>
                  <a:pt x="500" y="214"/>
                </a:lnTo>
                <a:close/>
                <a:moveTo>
                  <a:pt x="510" y="197"/>
                </a:moveTo>
                <a:lnTo>
                  <a:pt x="510" y="197"/>
                </a:lnTo>
                <a:lnTo>
                  <a:pt x="508" y="197"/>
                </a:lnTo>
                <a:lnTo>
                  <a:pt x="508" y="199"/>
                </a:lnTo>
                <a:lnTo>
                  <a:pt x="508" y="199"/>
                </a:lnTo>
                <a:lnTo>
                  <a:pt x="510" y="199"/>
                </a:lnTo>
                <a:lnTo>
                  <a:pt x="510" y="199"/>
                </a:lnTo>
                <a:lnTo>
                  <a:pt x="510" y="199"/>
                </a:lnTo>
                <a:lnTo>
                  <a:pt x="510" y="199"/>
                </a:lnTo>
                <a:lnTo>
                  <a:pt x="510" y="197"/>
                </a:lnTo>
                <a:close/>
                <a:moveTo>
                  <a:pt x="510" y="144"/>
                </a:moveTo>
                <a:lnTo>
                  <a:pt x="508" y="144"/>
                </a:lnTo>
                <a:lnTo>
                  <a:pt x="508" y="144"/>
                </a:lnTo>
                <a:lnTo>
                  <a:pt x="510" y="144"/>
                </a:lnTo>
                <a:lnTo>
                  <a:pt x="510" y="144"/>
                </a:lnTo>
                <a:lnTo>
                  <a:pt x="510" y="144"/>
                </a:lnTo>
                <a:lnTo>
                  <a:pt x="510" y="144"/>
                </a:lnTo>
                <a:lnTo>
                  <a:pt x="510" y="144"/>
                </a:lnTo>
                <a:lnTo>
                  <a:pt x="510" y="144"/>
                </a:lnTo>
                <a:lnTo>
                  <a:pt x="510" y="144"/>
                </a:lnTo>
                <a:close/>
                <a:moveTo>
                  <a:pt x="491" y="205"/>
                </a:moveTo>
                <a:lnTo>
                  <a:pt x="489" y="205"/>
                </a:lnTo>
                <a:lnTo>
                  <a:pt x="491" y="205"/>
                </a:lnTo>
                <a:lnTo>
                  <a:pt x="491" y="205"/>
                </a:lnTo>
                <a:lnTo>
                  <a:pt x="491" y="205"/>
                </a:lnTo>
                <a:lnTo>
                  <a:pt x="491" y="205"/>
                </a:lnTo>
                <a:lnTo>
                  <a:pt x="491" y="203"/>
                </a:lnTo>
                <a:lnTo>
                  <a:pt x="491" y="205"/>
                </a:lnTo>
                <a:close/>
                <a:moveTo>
                  <a:pt x="502" y="144"/>
                </a:moveTo>
                <a:lnTo>
                  <a:pt x="500" y="144"/>
                </a:lnTo>
                <a:lnTo>
                  <a:pt x="500" y="146"/>
                </a:lnTo>
                <a:lnTo>
                  <a:pt x="500" y="146"/>
                </a:lnTo>
                <a:lnTo>
                  <a:pt x="500" y="146"/>
                </a:lnTo>
                <a:lnTo>
                  <a:pt x="500" y="148"/>
                </a:lnTo>
                <a:lnTo>
                  <a:pt x="500" y="146"/>
                </a:lnTo>
                <a:lnTo>
                  <a:pt x="502" y="146"/>
                </a:lnTo>
                <a:lnTo>
                  <a:pt x="502" y="146"/>
                </a:lnTo>
                <a:lnTo>
                  <a:pt x="502" y="146"/>
                </a:lnTo>
                <a:lnTo>
                  <a:pt x="502" y="146"/>
                </a:lnTo>
                <a:lnTo>
                  <a:pt x="502" y="146"/>
                </a:lnTo>
                <a:lnTo>
                  <a:pt x="504" y="146"/>
                </a:lnTo>
                <a:lnTo>
                  <a:pt x="504" y="146"/>
                </a:lnTo>
                <a:lnTo>
                  <a:pt x="504" y="146"/>
                </a:lnTo>
                <a:lnTo>
                  <a:pt x="504" y="144"/>
                </a:lnTo>
                <a:lnTo>
                  <a:pt x="504" y="144"/>
                </a:lnTo>
                <a:lnTo>
                  <a:pt x="504" y="144"/>
                </a:lnTo>
                <a:lnTo>
                  <a:pt x="504" y="144"/>
                </a:lnTo>
                <a:lnTo>
                  <a:pt x="502" y="144"/>
                </a:lnTo>
                <a:close/>
                <a:moveTo>
                  <a:pt x="508" y="144"/>
                </a:moveTo>
                <a:lnTo>
                  <a:pt x="506" y="144"/>
                </a:lnTo>
                <a:lnTo>
                  <a:pt x="506" y="144"/>
                </a:lnTo>
                <a:lnTo>
                  <a:pt x="506" y="146"/>
                </a:lnTo>
                <a:lnTo>
                  <a:pt x="508" y="144"/>
                </a:lnTo>
                <a:lnTo>
                  <a:pt x="508" y="144"/>
                </a:lnTo>
                <a:close/>
                <a:moveTo>
                  <a:pt x="468" y="119"/>
                </a:moveTo>
                <a:lnTo>
                  <a:pt x="475" y="119"/>
                </a:lnTo>
                <a:lnTo>
                  <a:pt x="475" y="119"/>
                </a:lnTo>
                <a:lnTo>
                  <a:pt x="470" y="117"/>
                </a:lnTo>
                <a:lnTo>
                  <a:pt x="466" y="117"/>
                </a:lnTo>
                <a:lnTo>
                  <a:pt x="462" y="117"/>
                </a:lnTo>
                <a:lnTo>
                  <a:pt x="462" y="117"/>
                </a:lnTo>
                <a:lnTo>
                  <a:pt x="460" y="119"/>
                </a:lnTo>
                <a:lnTo>
                  <a:pt x="462" y="119"/>
                </a:lnTo>
                <a:lnTo>
                  <a:pt x="462" y="119"/>
                </a:lnTo>
                <a:lnTo>
                  <a:pt x="462" y="119"/>
                </a:lnTo>
                <a:lnTo>
                  <a:pt x="466" y="119"/>
                </a:lnTo>
                <a:lnTo>
                  <a:pt x="468" y="119"/>
                </a:lnTo>
                <a:close/>
                <a:moveTo>
                  <a:pt x="460" y="49"/>
                </a:moveTo>
                <a:lnTo>
                  <a:pt x="460" y="49"/>
                </a:lnTo>
                <a:lnTo>
                  <a:pt x="462" y="49"/>
                </a:lnTo>
                <a:lnTo>
                  <a:pt x="462" y="47"/>
                </a:lnTo>
                <a:lnTo>
                  <a:pt x="460" y="47"/>
                </a:lnTo>
                <a:lnTo>
                  <a:pt x="460" y="49"/>
                </a:lnTo>
                <a:lnTo>
                  <a:pt x="460" y="51"/>
                </a:lnTo>
                <a:lnTo>
                  <a:pt x="460" y="49"/>
                </a:lnTo>
                <a:close/>
                <a:moveTo>
                  <a:pt x="445" y="218"/>
                </a:moveTo>
                <a:lnTo>
                  <a:pt x="445" y="218"/>
                </a:lnTo>
                <a:lnTo>
                  <a:pt x="456" y="218"/>
                </a:lnTo>
                <a:lnTo>
                  <a:pt x="456" y="216"/>
                </a:lnTo>
                <a:lnTo>
                  <a:pt x="456" y="214"/>
                </a:lnTo>
                <a:lnTo>
                  <a:pt x="456" y="214"/>
                </a:lnTo>
                <a:lnTo>
                  <a:pt x="453" y="214"/>
                </a:lnTo>
                <a:lnTo>
                  <a:pt x="451" y="214"/>
                </a:lnTo>
                <a:lnTo>
                  <a:pt x="449" y="214"/>
                </a:lnTo>
                <a:lnTo>
                  <a:pt x="449" y="214"/>
                </a:lnTo>
                <a:lnTo>
                  <a:pt x="447" y="214"/>
                </a:lnTo>
                <a:lnTo>
                  <a:pt x="447" y="214"/>
                </a:lnTo>
                <a:lnTo>
                  <a:pt x="445" y="214"/>
                </a:lnTo>
                <a:lnTo>
                  <a:pt x="445" y="216"/>
                </a:lnTo>
                <a:lnTo>
                  <a:pt x="445" y="216"/>
                </a:lnTo>
                <a:lnTo>
                  <a:pt x="445" y="218"/>
                </a:lnTo>
                <a:lnTo>
                  <a:pt x="445" y="218"/>
                </a:lnTo>
                <a:close/>
                <a:moveTo>
                  <a:pt x="40" y="72"/>
                </a:moveTo>
                <a:lnTo>
                  <a:pt x="38" y="72"/>
                </a:lnTo>
                <a:lnTo>
                  <a:pt x="35" y="68"/>
                </a:lnTo>
                <a:lnTo>
                  <a:pt x="33" y="66"/>
                </a:lnTo>
                <a:lnTo>
                  <a:pt x="33" y="66"/>
                </a:lnTo>
                <a:lnTo>
                  <a:pt x="33" y="68"/>
                </a:lnTo>
                <a:lnTo>
                  <a:pt x="31" y="68"/>
                </a:lnTo>
                <a:lnTo>
                  <a:pt x="29" y="68"/>
                </a:lnTo>
                <a:lnTo>
                  <a:pt x="31" y="72"/>
                </a:lnTo>
                <a:lnTo>
                  <a:pt x="33" y="74"/>
                </a:lnTo>
                <a:lnTo>
                  <a:pt x="33" y="76"/>
                </a:lnTo>
                <a:lnTo>
                  <a:pt x="35" y="76"/>
                </a:lnTo>
                <a:lnTo>
                  <a:pt x="38" y="76"/>
                </a:lnTo>
                <a:lnTo>
                  <a:pt x="38" y="81"/>
                </a:lnTo>
                <a:lnTo>
                  <a:pt x="38" y="81"/>
                </a:lnTo>
                <a:lnTo>
                  <a:pt x="40" y="81"/>
                </a:lnTo>
                <a:lnTo>
                  <a:pt x="42" y="81"/>
                </a:lnTo>
                <a:lnTo>
                  <a:pt x="42" y="76"/>
                </a:lnTo>
                <a:lnTo>
                  <a:pt x="42" y="74"/>
                </a:lnTo>
                <a:lnTo>
                  <a:pt x="42" y="74"/>
                </a:lnTo>
                <a:lnTo>
                  <a:pt x="40" y="72"/>
                </a:lnTo>
                <a:close/>
                <a:moveTo>
                  <a:pt x="487" y="140"/>
                </a:moveTo>
                <a:lnTo>
                  <a:pt x="487" y="140"/>
                </a:lnTo>
                <a:lnTo>
                  <a:pt x="487" y="140"/>
                </a:lnTo>
                <a:lnTo>
                  <a:pt x="485" y="140"/>
                </a:lnTo>
                <a:lnTo>
                  <a:pt x="485" y="138"/>
                </a:lnTo>
                <a:lnTo>
                  <a:pt x="483" y="138"/>
                </a:lnTo>
                <a:lnTo>
                  <a:pt x="481" y="136"/>
                </a:lnTo>
                <a:lnTo>
                  <a:pt x="479" y="136"/>
                </a:lnTo>
                <a:lnTo>
                  <a:pt x="475" y="138"/>
                </a:lnTo>
                <a:lnTo>
                  <a:pt x="472" y="138"/>
                </a:lnTo>
                <a:lnTo>
                  <a:pt x="470" y="138"/>
                </a:lnTo>
                <a:lnTo>
                  <a:pt x="470" y="138"/>
                </a:lnTo>
                <a:lnTo>
                  <a:pt x="470" y="138"/>
                </a:lnTo>
                <a:lnTo>
                  <a:pt x="470" y="142"/>
                </a:lnTo>
                <a:lnTo>
                  <a:pt x="470" y="142"/>
                </a:lnTo>
                <a:lnTo>
                  <a:pt x="472" y="144"/>
                </a:lnTo>
                <a:lnTo>
                  <a:pt x="472" y="144"/>
                </a:lnTo>
                <a:lnTo>
                  <a:pt x="472" y="144"/>
                </a:lnTo>
                <a:lnTo>
                  <a:pt x="477" y="146"/>
                </a:lnTo>
                <a:lnTo>
                  <a:pt x="479" y="148"/>
                </a:lnTo>
                <a:lnTo>
                  <a:pt x="481" y="148"/>
                </a:lnTo>
                <a:lnTo>
                  <a:pt x="481" y="148"/>
                </a:lnTo>
                <a:lnTo>
                  <a:pt x="481" y="148"/>
                </a:lnTo>
                <a:lnTo>
                  <a:pt x="483" y="148"/>
                </a:lnTo>
                <a:lnTo>
                  <a:pt x="483" y="146"/>
                </a:lnTo>
                <a:lnTo>
                  <a:pt x="485" y="146"/>
                </a:lnTo>
                <a:lnTo>
                  <a:pt x="487" y="146"/>
                </a:lnTo>
                <a:lnTo>
                  <a:pt x="489" y="146"/>
                </a:lnTo>
                <a:lnTo>
                  <a:pt x="489" y="142"/>
                </a:lnTo>
                <a:lnTo>
                  <a:pt x="489" y="142"/>
                </a:lnTo>
                <a:lnTo>
                  <a:pt x="487" y="140"/>
                </a:lnTo>
                <a:close/>
                <a:moveTo>
                  <a:pt x="481" y="207"/>
                </a:moveTo>
                <a:lnTo>
                  <a:pt x="479" y="205"/>
                </a:lnTo>
                <a:lnTo>
                  <a:pt x="477" y="205"/>
                </a:lnTo>
                <a:lnTo>
                  <a:pt x="475" y="207"/>
                </a:lnTo>
                <a:lnTo>
                  <a:pt x="472" y="207"/>
                </a:lnTo>
                <a:lnTo>
                  <a:pt x="470" y="207"/>
                </a:lnTo>
                <a:lnTo>
                  <a:pt x="468" y="207"/>
                </a:lnTo>
                <a:lnTo>
                  <a:pt x="468" y="210"/>
                </a:lnTo>
                <a:lnTo>
                  <a:pt x="466" y="210"/>
                </a:lnTo>
                <a:lnTo>
                  <a:pt x="466" y="212"/>
                </a:lnTo>
                <a:lnTo>
                  <a:pt x="466" y="212"/>
                </a:lnTo>
                <a:lnTo>
                  <a:pt x="468" y="210"/>
                </a:lnTo>
                <a:lnTo>
                  <a:pt x="470" y="210"/>
                </a:lnTo>
                <a:lnTo>
                  <a:pt x="470" y="210"/>
                </a:lnTo>
                <a:lnTo>
                  <a:pt x="472" y="210"/>
                </a:lnTo>
                <a:lnTo>
                  <a:pt x="475" y="210"/>
                </a:lnTo>
                <a:lnTo>
                  <a:pt x="477" y="212"/>
                </a:lnTo>
                <a:lnTo>
                  <a:pt x="477" y="210"/>
                </a:lnTo>
                <a:lnTo>
                  <a:pt x="479" y="210"/>
                </a:lnTo>
                <a:lnTo>
                  <a:pt x="481" y="207"/>
                </a:lnTo>
                <a:lnTo>
                  <a:pt x="483" y="207"/>
                </a:lnTo>
                <a:lnTo>
                  <a:pt x="483" y="207"/>
                </a:lnTo>
                <a:lnTo>
                  <a:pt x="481" y="207"/>
                </a:lnTo>
                <a:lnTo>
                  <a:pt x="481" y="207"/>
                </a:lnTo>
                <a:close/>
                <a:moveTo>
                  <a:pt x="487" y="100"/>
                </a:moveTo>
                <a:lnTo>
                  <a:pt x="487" y="102"/>
                </a:lnTo>
                <a:lnTo>
                  <a:pt x="487" y="102"/>
                </a:lnTo>
                <a:lnTo>
                  <a:pt x="489" y="102"/>
                </a:lnTo>
                <a:lnTo>
                  <a:pt x="489" y="102"/>
                </a:lnTo>
                <a:lnTo>
                  <a:pt x="489" y="102"/>
                </a:lnTo>
                <a:lnTo>
                  <a:pt x="489" y="100"/>
                </a:lnTo>
                <a:lnTo>
                  <a:pt x="487" y="100"/>
                </a:lnTo>
                <a:close/>
                <a:moveTo>
                  <a:pt x="458" y="117"/>
                </a:moveTo>
                <a:lnTo>
                  <a:pt x="458" y="117"/>
                </a:lnTo>
                <a:lnTo>
                  <a:pt x="458" y="117"/>
                </a:lnTo>
                <a:lnTo>
                  <a:pt x="456" y="117"/>
                </a:lnTo>
                <a:lnTo>
                  <a:pt x="456" y="117"/>
                </a:lnTo>
                <a:lnTo>
                  <a:pt x="456" y="117"/>
                </a:lnTo>
                <a:lnTo>
                  <a:pt x="456" y="117"/>
                </a:lnTo>
                <a:lnTo>
                  <a:pt x="453" y="117"/>
                </a:lnTo>
                <a:lnTo>
                  <a:pt x="449" y="114"/>
                </a:lnTo>
                <a:lnTo>
                  <a:pt x="447" y="114"/>
                </a:lnTo>
                <a:lnTo>
                  <a:pt x="445" y="114"/>
                </a:lnTo>
                <a:lnTo>
                  <a:pt x="445" y="117"/>
                </a:lnTo>
                <a:lnTo>
                  <a:pt x="445" y="119"/>
                </a:lnTo>
                <a:lnTo>
                  <a:pt x="445" y="121"/>
                </a:lnTo>
                <a:lnTo>
                  <a:pt x="447" y="121"/>
                </a:lnTo>
                <a:lnTo>
                  <a:pt x="449" y="121"/>
                </a:lnTo>
                <a:lnTo>
                  <a:pt x="451" y="119"/>
                </a:lnTo>
                <a:lnTo>
                  <a:pt x="453" y="119"/>
                </a:lnTo>
                <a:lnTo>
                  <a:pt x="456" y="119"/>
                </a:lnTo>
                <a:lnTo>
                  <a:pt x="460" y="119"/>
                </a:lnTo>
                <a:lnTo>
                  <a:pt x="460" y="117"/>
                </a:lnTo>
                <a:lnTo>
                  <a:pt x="460" y="117"/>
                </a:lnTo>
                <a:lnTo>
                  <a:pt x="458" y="117"/>
                </a:lnTo>
                <a:close/>
                <a:moveTo>
                  <a:pt x="603" y="180"/>
                </a:moveTo>
                <a:lnTo>
                  <a:pt x="603" y="180"/>
                </a:lnTo>
                <a:lnTo>
                  <a:pt x="603" y="178"/>
                </a:lnTo>
                <a:lnTo>
                  <a:pt x="603" y="178"/>
                </a:lnTo>
                <a:lnTo>
                  <a:pt x="603" y="176"/>
                </a:lnTo>
                <a:lnTo>
                  <a:pt x="603" y="176"/>
                </a:lnTo>
                <a:lnTo>
                  <a:pt x="601" y="176"/>
                </a:lnTo>
                <a:lnTo>
                  <a:pt x="601" y="174"/>
                </a:lnTo>
                <a:lnTo>
                  <a:pt x="601" y="174"/>
                </a:lnTo>
                <a:lnTo>
                  <a:pt x="601" y="174"/>
                </a:lnTo>
                <a:lnTo>
                  <a:pt x="601" y="172"/>
                </a:lnTo>
                <a:lnTo>
                  <a:pt x="599" y="174"/>
                </a:lnTo>
                <a:lnTo>
                  <a:pt x="599" y="174"/>
                </a:lnTo>
                <a:lnTo>
                  <a:pt x="599" y="174"/>
                </a:lnTo>
                <a:lnTo>
                  <a:pt x="597" y="176"/>
                </a:lnTo>
                <a:lnTo>
                  <a:pt x="595" y="176"/>
                </a:lnTo>
                <a:lnTo>
                  <a:pt x="595" y="176"/>
                </a:lnTo>
                <a:lnTo>
                  <a:pt x="595" y="178"/>
                </a:lnTo>
                <a:lnTo>
                  <a:pt x="597" y="178"/>
                </a:lnTo>
                <a:lnTo>
                  <a:pt x="597" y="180"/>
                </a:lnTo>
                <a:lnTo>
                  <a:pt x="597" y="182"/>
                </a:lnTo>
                <a:lnTo>
                  <a:pt x="595" y="182"/>
                </a:lnTo>
                <a:lnTo>
                  <a:pt x="595" y="182"/>
                </a:lnTo>
                <a:lnTo>
                  <a:pt x="595" y="182"/>
                </a:lnTo>
                <a:lnTo>
                  <a:pt x="595" y="182"/>
                </a:lnTo>
                <a:lnTo>
                  <a:pt x="595" y="184"/>
                </a:lnTo>
                <a:lnTo>
                  <a:pt x="595" y="184"/>
                </a:lnTo>
                <a:lnTo>
                  <a:pt x="597" y="184"/>
                </a:lnTo>
                <a:lnTo>
                  <a:pt x="599" y="186"/>
                </a:lnTo>
                <a:lnTo>
                  <a:pt x="601" y="186"/>
                </a:lnTo>
                <a:lnTo>
                  <a:pt x="601" y="186"/>
                </a:lnTo>
                <a:lnTo>
                  <a:pt x="601" y="186"/>
                </a:lnTo>
                <a:lnTo>
                  <a:pt x="603" y="186"/>
                </a:lnTo>
                <a:lnTo>
                  <a:pt x="603" y="184"/>
                </a:lnTo>
                <a:lnTo>
                  <a:pt x="603" y="184"/>
                </a:lnTo>
                <a:lnTo>
                  <a:pt x="603" y="182"/>
                </a:lnTo>
                <a:lnTo>
                  <a:pt x="603" y="182"/>
                </a:lnTo>
                <a:lnTo>
                  <a:pt x="603" y="180"/>
                </a:lnTo>
                <a:close/>
                <a:moveTo>
                  <a:pt x="597" y="186"/>
                </a:moveTo>
                <a:lnTo>
                  <a:pt x="595" y="184"/>
                </a:lnTo>
                <a:lnTo>
                  <a:pt x="595" y="184"/>
                </a:lnTo>
                <a:lnTo>
                  <a:pt x="593" y="184"/>
                </a:lnTo>
                <a:lnTo>
                  <a:pt x="593" y="184"/>
                </a:lnTo>
                <a:lnTo>
                  <a:pt x="593" y="188"/>
                </a:lnTo>
                <a:lnTo>
                  <a:pt x="595" y="188"/>
                </a:lnTo>
                <a:lnTo>
                  <a:pt x="595" y="188"/>
                </a:lnTo>
                <a:lnTo>
                  <a:pt x="595" y="188"/>
                </a:lnTo>
                <a:lnTo>
                  <a:pt x="593" y="188"/>
                </a:lnTo>
                <a:lnTo>
                  <a:pt x="593" y="193"/>
                </a:lnTo>
                <a:lnTo>
                  <a:pt x="593" y="195"/>
                </a:lnTo>
                <a:lnTo>
                  <a:pt x="595" y="195"/>
                </a:lnTo>
                <a:lnTo>
                  <a:pt x="597" y="195"/>
                </a:lnTo>
                <a:lnTo>
                  <a:pt x="597" y="193"/>
                </a:lnTo>
                <a:lnTo>
                  <a:pt x="597" y="191"/>
                </a:lnTo>
                <a:lnTo>
                  <a:pt x="599" y="191"/>
                </a:lnTo>
                <a:lnTo>
                  <a:pt x="599" y="188"/>
                </a:lnTo>
                <a:lnTo>
                  <a:pt x="599" y="188"/>
                </a:lnTo>
                <a:lnTo>
                  <a:pt x="597" y="186"/>
                </a:lnTo>
                <a:lnTo>
                  <a:pt x="597" y="186"/>
                </a:lnTo>
                <a:close/>
                <a:moveTo>
                  <a:pt x="603" y="186"/>
                </a:moveTo>
                <a:lnTo>
                  <a:pt x="603" y="186"/>
                </a:lnTo>
                <a:lnTo>
                  <a:pt x="603" y="188"/>
                </a:lnTo>
                <a:lnTo>
                  <a:pt x="603" y="188"/>
                </a:lnTo>
                <a:lnTo>
                  <a:pt x="605" y="186"/>
                </a:lnTo>
                <a:lnTo>
                  <a:pt x="605" y="186"/>
                </a:lnTo>
                <a:lnTo>
                  <a:pt x="603" y="186"/>
                </a:lnTo>
                <a:close/>
                <a:moveTo>
                  <a:pt x="601" y="191"/>
                </a:moveTo>
                <a:lnTo>
                  <a:pt x="601" y="193"/>
                </a:lnTo>
                <a:lnTo>
                  <a:pt x="601" y="193"/>
                </a:lnTo>
                <a:lnTo>
                  <a:pt x="601" y="193"/>
                </a:lnTo>
                <a:lnTo>
                  <a:pt x="601" y="193"/>
                </a:lnTo>
                <a:lnTo>
                  <a:pt x="603" y="191"/>
                </a:lnTo>
                <a:lnTo>
                  <a:pt x="603" y="191"/>
                </a:lnTo>
                <a:lnTo>
                  <a:pt x="601" y="191"/>
                </a:lnTo>
                <a:lnTo>
                  <a:pt x="601" y="191"/>
                </a:lnTo>
                <a:close/>
                <a:moveTo>
                  <a:pt x="603" y="188"/>
                </a:moveTo>
                <a:lnTo>
                  <a:pt x="601" y="188"/>
                </a:lnTo>
                <a:lnTo>
                  <a:pt x="601" y="188"/>
                </a:lnTo>
                <a:lnTo>
                  <a:pt x="601" y="191"/>
                </a:lnTo>
                <a:lnTo>
                  <a:pt x="603" y="191"/>
                </a:lnTo>
                <a:lnTo>
                  <a:pt x="603" y="188"/>
                </a:lnTo>
                <a:close/>
                <a:moveTo>
                  <a:pt x="665" y="212"/>
                </a:moveTo>
                <a:lnTo>
                  <a:pt x="667" y="210"/>
                </a:lnTo>
                <a:lnTo>
                  <a:pt x="667" y="207"/>
                </a:lnTo>
                <a:lnTo>
                  <a:pt x="667" y="205"/>
                </a:lnTo>
                <a:lnTo>
                  <a:pt x="667" y="203"/>
                </a:lnTo>
                <a:lnTo>
                  <a:pt x="665" y="203"/>
                </a:lnTo>
                <a:lnTo>
                  <a:pt x="665" y="203"/>
                </a:lnTo>
                <a:lnTo>
                  <a:pt x="660" y="201"/>
                </a:lnTo>
                <a:lnTo>
                  <a:pt x="656" y="203"/>
                </a:lnTo>
                <a:lnTo>
                  <a:pt x="656" y="203"/>
                </a:lnTo>
                <a:lnTo>
                  <a:pt x="654" y="205"/>
                </a:lnTo>
                <a:lnTo>
                  <a:pt x="652" y="205"/>
                </a:lnTo>
                <a:lnTo>
                  <a:pt x="650" y="210"/>
                </a:lnTo>
                <a:lnTo>
                  <a:pt x="648" y="216"/>
                </a:lnTo>
                <a:lnTo>
                  <a:pt x="648" y="218"/>
                </a:lnTo>
                <a:lnTo>
                  <a:pt x="648" y="218"/>
                </a:lnTo>
                <a:lnTo>
                  <a:pt x="650" y="218"/>
                </a:lnTo>
                <a:lnTo>
                  <a:pt x="652" y="218"/>
                </a:lnTo>
                <a:lnTo>
                  <a:pt x="656" y="218"/>
                </a:lnTo>
                <a:lnTo>
                  <a:pt x="660" y="216"/>
                </a:lnTo>
                <a:lnTo>
                  <a:pt x="662" y="214"/>
                </a:lnTo>
                <a:lnTo>
                  <a:pt x="665" y="212"/>
                </a:lnTo>
                <a:close/>
                <a:moveTo>
                  <a:pt x="698" y="229"/>
                </a:moveTo>
                <a:lnTo>
                  <a:pt x="698" y="224"/>
                </a:lnTo>
                <a:lnTo>
                  <a:pt x="698" y="222"/>
                </a:lnTo>
                <a:lnTo>
                  <a:pt x="698" y="220"/>
                </a:lnTo>
                <a:lnTo>
                  <a:pt x="698" y="216"/>
                </a:lnTo>
                <a:lnTo>
                  <a:pt x="698" y="214"/>
                </a:lnTo>
                <a:lnTo>
                  <a:pt x="698" y="210"/>
                </a:lnTo>
                <a:lnTo>
                  <a:pt x="698" y="207"/>
                </a:lnTo>
                <a:lnTo>
                  <a:pt x="698" y="203"/>
                </a:lnTo>
                <a:lnTo>
                  <a:pt x="698" y="201"/>
                </a:lnTo>
                <a:lnTo>
                  <a:pt x="698" y="197"/>
                </a:lnTo>
                <a:lnTo>
                  <a:pt x="698" y="195"/>
                </a:lnTo>
                <a:lnTo>
                  <a:pt x="696" y="195"/>
                </a:lnTo>
                <a:lnTo>
                  <a:pt x="696" y="193"/>
                </a:lnTo>
                <a:lnTo>
                  <a:pt x="696" y="191"/>
                </a:lnTo>
                <a:lnTo>
                  <a:pt x="698" y="188"/>
                </a:lnTo>
                <a:lnTo>
                  <a:pt x="698" y="186"/>
                </a:lnTo>
                <a:lnTo>
                  <a:pt x="698" y="184"/>
                </a:lnTo>
                <a:lnTo>
                  <a:pt x="698" y="182"/>
                </a:lnTo>
                <a:lnTo>
                  <a:pt x="698" y="178"/>
                </a:lnTo>
                <a:lnTo>
                  <a:pt x="698" y="176"/>
                </a:lnTo>
                <a:lnTo>
                  <a:pt x="698" y="174"/>
                </a:lnTo>
                <a:lnTo>
                  <a:pt x="698" y="169"/>
                </a:lnTo>
                <a:lnTo>
                  <a:pt x="698" y="167"/>
                </a:lnTo>
                <a:lnTo>
                  <a:pt x="698" y="163"/>
                </a:lnTo>
                <a:lnTo>
                  <a:pt x="698" y="161"/>
                </a:lnTo>
                <a:lnTo>
                  <a:pt x="698" y="157"/>
                </a:lnTo>
                <a:lnTo>
                  <a:pt x="698" y="155"/>
                </a:lnTo>
                <a:lnTo>
                  <a:pt x="698" y="150"/>
                </a:lnTo>
                <a:lnTo>
                  <a:pt x="698" y="148"/>
                </a:lnTo>
                <a:lnTo>
                  <a:pt x="698" y="144"/>
                </a:lnTo>
                <a:lnTo>
                  <a:pt x="698" y="142"/>
                </a:lnTo>
                <a:lnTo>
                  <a:pt x="698" y="138"/>
                </a:lnTo>
                <a:lnTo>
                  <a:pt x="698" y="136"/>
                </a:lnTo>
                <a:lnTo>
                  <a:pt x="698" y="134"/>
                </a:lnTo>
                <a:lnTo>
                  <a:pt x="698" y="129"/>
                </a:lnTo>
                <a:lnTo>
                  <a:pt x="694" y="129"/>
                </a:lnTo>
                <a:lnTo>
                  <a:pt x="694" y="127"/>
                </a:lnTo>
                <a:lnTo>
                  <a:pt x="694" y="127"/>
                </a:lnTo>
                <a:lnTo>
                  <a:pt x="692" y="127"/>
                </a:lnTo>
                <a:lnTo>
                  <a:pt x="688" y="127"/>
                </a:lnTo>
                <a:lnTo>
                  <a:pt x="688" y="127"/>
                </a:lnTo>
                <a:lnTo>
                  <a:pt x="686" y="125"/>
                </a:lnTo>
                <a:lnTo>
                  <a:pt x="686" y="125"/>
                </a:lnTo>
                <a:lnTo>
                  <a:pt x="681" y="125"/>
                </a:lnTo>
                <a:lnTo>
                  <a:pt x="679" y="125"/>
                </a:lnTo>
                <a:lnTo>
                  <a:pt x="675" y="123"/>
                </a:lnTo>
                <a:lnTo>
                  <a:pt x="671" y="123"/>
                </a:lnTo>
                <a:lnTo>
                  <a:pt x="671" y="121"/>
                </a:lnTo>
                <a:lnTo>
                  <a:pt x="669" y="121"/>
                </a:lnTo>
                <a:lnTo>
                  <a:pt x="667" y="121"/>
                </a:lnTo>
                <a:lnTo>
                  <a:pt x="665" y="119"/>
                </a:lnTo>
                <a:lnTo>
                  <a:pt x="665" y="119"/>
                </a:lnTo>
                <a:lnTo>
                  <a:pt x="662" y="117"/>
                </a:lnTo>
                <a:lnTo>
                  <a:pt x="654" y="114"/>
                </a:lnTo>
                <a:lnTo>
                  <a:pt x="652" y="114"/>
                </a:lnTo>
                <a:lnTo>
                  <a:pt x="652" y="112"/>
                </a:lnTo>
                <a:lnTo>
                  <a:pt x="650" y="112"/>
                </a:lnTo>
                <a:lnTo>
                  <a:pt x="648" y="114"/>
                </a:lnTo>
                <a:lnTo>
                  <a:pt x="643" y="117"/>
                </a:lnTo>
                <a:lnTo>
                  <a:pt x="639" y="117"/>
                </a:lnTo>
                <a:lnTo>
                  <a:pt x="639" y="119"/>
                </a:lnTo>
                <a:lnTo>
                  <a:pt x="639" y="119"/>
                </a:lnTo>
                <a:lnTo>
                  <a:pt x="639" y="121"/>
                </a:lnTo>
                <a:lnTo>
                  <a:pt x="639" y="121"/>
                </a:lnTo>
                <a:lnTo>
                  <a:pt x="639" y="123"/>
                </a:lnTo>
                <a:lnTo>
                  <a:pt x="635" y="123"/>
                </a:lnTo>
                <a:lnTo>
                  <a:pt x="631" y="123"/>
                </a:lnTo>
                <a:lnTo>
                  <a:pt x="629" y="125"/>
                </a:lnTo>
                <a:lnTo>
                  <a:pt x="627" y="125"/>
                </a:lnTo>
                <a:lnTo>
                  <a:pt x="627" y="127"/>
                </a:lnTo>
                <a:lnTo>
                  <a:pt x="627" y="129"/>
                </a:lnTo>
                <a:lnTo>
                  <a:pt x="627" y="129"/>
                </a:lnTo>
                <a:lnTo>
                  <a:pt x="622" y="131"/>
                </a:lnTo>
                <a:lnTo>
                  <a:pt x="622" y="131"/>
                </a:lnTo>
                <a:lnTo>
                  <a:pt x="620" y="134"/>
                </a:lnTo>
                <a:lnTo>
                  <a:pt x="620" y="136"/>
                </a:lnTo>
                <a:lnTo>
                  <a:pt x="616" y="138"/>
                </a:lnTo>
                <a:lnTo>
                  <a:pt x="616" y="140"/>
                </a:lnTo>
                <a:lnTo>
                  <a:pt x="614" y="140"/>
                </a:lnTo>
                <a:lnTo>
                  <a:pt x="612" y="142"/>
                </a:lnTo>
                <a:lnTo>
                  <a:pt x="610" y="142"/>
                </a:lnTo>
                <a:lnTo>
                  <a:pt x="608" y="140"/>
                </a:lnTo>
                <a:lnTo>
                  <a:pt x="608" y="140"/>
                </a:lnTo>
                <a:lnTo>
                  <a:pt x="605" y="140"/>
                </a:lnTo>
                <a:lnTo>
                  <a:pt x="605" y="138"/>
                </a:lnTo>
                <a:lnTo>
                  <a:pt x="605" y="138"/>
                </a:lnTo>
                <a:lnTo>
                  <a:pt x="605" y="136"/>
                </a:lnTo>
                <a:lnTo>
                  <a:pt x="605" y="134"/>
                </a:lnTo>
                <a:lnTo>
                  <a:pt x="603" y="136"/>
                </a:lnTo>
                <a:lnTo>
                  <a:pt x="603" y="136"/>
                </a:lnTo>
                <a:lnTo>
                  <a:pt x="601" y="131"/>
                </a:lnTo>
                <a:lnTo>
                  <a:pt x="601" y="129"/>
                </a:lnTo>
                <a:lnTo>
                  <a:pt x="601" y="129"/>
                </a:lnTo>
                <a:lnTo>
                  <a:pt x="601" y="127"/>
                </a:lnTo>
                <a:lnTo>
                  <a:pt x="599" y="129"/>
                </a:lnTo>
                <a:lnTo>
                  <a:pt x="599" y="129"/>
                </a:lnTo>
                <a:lnTo>
                  <a:pt x="599" y="131"/>
                </a:lnTo>
                <a:lnTo>
                  <a:pt x="599" y="134"/>
                </a:lnTo>
                <a:lnTo>
                  <a:pt x="597" y="129"/>
                </a:lnTo>
                <a:lnTo>
                  <a:pt x="595" y="125"/>
                </a:lnTo>
                <a:lnTo>
                  <a:pt x="595" y="123"/>
                </a:lnTo>
                <a:lnTo>
                  <a:pt x="593" y="121"/>
                </a:lnTo>
                <a:lnTo>
                  <a:pt x="593" y="121"/>
                </a:lnTo>
                <a:lnTo>
                  <a:pt x="593" y="119"/>
                </a:lnTo>
                <a:lnTo>
                  <a:pt x="593" y="117"/>
                </a:lnTo>
                <a:lnTo>
                  <a:pt x="593" y="114"/>
                </a:lnTo>
                <a:lnTo>
                  <a:pt x="595" y="112"/>
                </a:lnTo>
                <a:lnTo>
                  <a:pt x="595" y="112"/>
                </a:lnTo>
                <a:lnTo>
                  <a:pt x="595" y="110"/>
                </a:lnTo>
                <a:lnTo>
                  <a:pt x="595" y="110"/>
                </a:lnTo>
                <a:lnTo>
                  <a:pt x="595" y="108"/>
                </a:lnTo>
                <a:lnTo>
                  <a:pt x="593" y="106"/>
                </a:lnTo>
                <a:lnTo>
                  <a:pt x="593" y="106"/>
                </a:lnTo>
                <a:lnTo>
                  <a:pt x="593" y="104"/>
                </a:lnTo>
                <a:lnTo>
                  <a:pt x="593" y="104"/>
                </a:lnTo>
                <a:lnTo>
                  <a:pt x="593" y="102"/>
                </a:lnTo>
                <a:lnTo>
                  <a:pt x="591" y="102"/>
                </a:lnTo>
                <a:lnTo>
                  <a:pt x="589" y="102"/>
                </a:lnTo>
                <a:lnTo>
                  <a:pt x="586" y="102"/>
                </a:lnTo>
                <a:lnTo>
                  <a:pt x="584" y="102"/>
                </a:lnTo>
                <a:lnTo>
                  <a:pt x="580" y="100"/>
                </a:lnTo>
                <a:lnTo>
                  <a:pt x="578" y="98"/>
                </a:lnTo>
                <a:lnTo>
                  <a:pt x="574" y="95"/>
                </a:lnTo>
                <a:lnTo>
                  <a:pt x="572" y="95"/>
                </a:lnTo>
                <a:lnTo>
                  <a:pt x="570" y="95"/>
                </a:lnTo>
                <a:lnTo>
                  <a:pt x="567" y="95"/>
                </a:lnTo>
                <a:lnTo>
                  <a:pt x="563" y="98"/>
                </a:lnTo>
                <a:lnTo>
                  <a:pt x="563" y="98"/>
                </a:lnTo>
                <a:lnTo>
                  <a:pt x="561" y="98"/>
                </a:lnTo>
                <a:lnTo>
                  <a:pt x="561" y="100"/>
                </a:lnTo>
                <a:lnTo>
                  <a:pt x="559" y="100"/>
                </a:lnTo>
                <a:lnTo>
                  <a:pt x="559" y="100"/>
                </a:lnTo>
                <a:lnTo>
                  <a:pt x="553" y="102"/>
                </a:lnTo>
                <a:lnTo>
                  <a:pt x="551" y="102"/>
                </a:lnTo>
                <a:lnTo>
                  <a:pt x="551" y="104"/>
                </a:lnTo>
                <a:lnTo>
                  <a:pt x="551" y="104"/>
                </a:lnTo>
                <a:lnTo>
                  <a:pt x="551" y="104"/>
                </a:lnTo>
                <a:lnTo>
                  <a:pt x="551" y="106"/>
                </a:lnTo>
                <a:lnTo>
                  <a:pt x="548" y="108"/>
                </a:lnTo>
                <a:lnTo>
                  <a:pt x="548" y="108"/>
                </a:lnTo>
                <a:lnTo>
                  <a:pt x="546" y="108"/>
                </a:lnTo>
                <a:lnTo>
                  <a:pt x="546" y="110"/>
                </a:lnTo>
                <a:lnTo>
                  <a:pt x="546" y="110"/>
                </a:lnTo>
                <a:lnTo>
                  <a:pt x="546" y="112"/>
                </a:lnTo>
                <a:lnTo>
                  <a:pt x="546" y="112"/>
                </a:lnTo>
                <a:lnTo>
                  <a:pt x="548" y="112"/>
                </a:lnTo>
                <a:lnTo>
                  <a:pt x="548" y="112"/>
                </a:lnTo>
                <a:lnTo>
                  <a:pt x="551" y="112"/>
                </a:lnTo>
                <a:lnTo>
                  <a:pt x="551" y="110"/>
                </a:lnTo>
                <a:lnTo>
                  <a:pt x="557" y="114"/>
                </a:lnTo>
                <a:lnTo>
                  <a:pt x="559" y="114"/>
                </a:lnTo>
                <a:lnTo>
                  <a:pt x="559" y="114"/>
                </a:lnTo>
                <a:lnTo>
                  <a:pt x="561" y="117"/>
                </a:lnTo>
                <a:lnTo>
                  <a:pt x="561" y="119"/>
                </a:lnTo>
                <a:lnTo>
                  <a:pt x="561" y="121"/>
                </a:lnTo>
                <a:lnTo>
                  <a:pt x="563" y="121"/>
                </a:lnTo>
                <a:lnTo>
                  <a:pt x="563" y="121"/>
                </a:lnTo>
                <a:lnTo>
                  <a:pt x="563" y="123"/>
                </a:lnTo>
                <a:lnTo>
                  <a:pt x="565" y="125"/>
                </a:lnTo>
                <a:lnTo>
                  <a:pt x="567" y="125"/>
                </a:lnTo>
                <a:lnTo>
                  <a:pt x="570" y="123"/>
                </a:lnTo>
                <a:lnTo>
                  <a:pt x="572" y="125"/>
                </a:lnTo>
                <a:lnTo>
                  <a:pt x="574" y="125"/>
                </a:lnTo>
                <a:lnTo>
                  <a:pt x="576" y="125"/>
                </a:lnTo>
                <a:lnTo>
                  <a:pt x="580" y="123"/>
                </a:lnTo>
                <a:lnTo>
                  <a:pt x="582" y="123"/>
                </a:lnTo>
                <a:lnTo>
                  <a:pt x="584" y="123"/>
                </a:lnTo>
                <a:lnTo>
                  <a:pt x="586" y="123"/>
                </a:lnTo>
                <a:lnTo>
                  <a:pt x="591" y="123"/>
                </a:lnTo>
                <a:lnTo>
                  <a:pt x="591" y="123"/>
                </a:lnTo>
                <a:lnTo>
                  <a:pt x="591" y="123"/>
                </a:lnTo>
                <a:lnTo>
                  <a:pt x="589" y="123"/>
                </a:lnTo>
                <a:lnTo>
                  <a:pt x="589" y="125"/>
                </a:lnTo>
                <a:lnTo>
                  <a:pt x="591" y="125"/>
                </a:lnTo>
                <a:lnTo>
                  <a:pt x="591" y="127"/>
                </a:lnTo>
                <a:lnTo>
                  <a:pt x="591" y="127"/>
                </a:lnTo>
                <a:lnTo>
                  <a:pt x="589" y="127"/>
                </a:lnTo>
                <a:lnTo>
                  <a:pt x="589" y="127"/>
                </a:lnTo>
                <a:lnTo>
                  <a:pt x="586" y="129"/>
                </a:lnTo>
                <a:lnTo>
                  <a:pt x="586" y="129"/>
                </a:lnTo>
                <a:lnTo>
                  <a:pt x="586" y="129"/>
                </a:lnTo>
                <a:lnTo>
                  <a:pt x="586" y="129"/>
                </a:lnTo>
                <a:lnTo>
                  <a:pt x="584" y="129"/>
                </a:lnTo>
                <a:lnTo>
                  <a:pt x="582" y="127"/>
                </a:lnTo>
                <a:lnTo>
                  <a:pt x="580" y="127"/>
                </a:lnTo>
                <a:lnTo>
                  <a:pt x="580" y="127"/>
                </a:lnTo>
                <a:lnTo>
                  <a:pt x="578" y="127"/>
                </a:lnTo>
                <a:lnTo>
                  <a:pt x="576" y="127"/>
                </a:lnTo>
                <a:lnTo>
                  <a:pt x="574" y="131"/>
                </a:lnTo>
                <a:lnTo>
                  <a:pt x="572" y="131"/>
                </a:lnTo>
                <a:lnTo>
                  <a:pt x="572" y="131"/>
                </a:lnTo>
                <a:lnTo>
                  <a:pt x="570" y="131"/>
                </a:lnTo>
                <a:lnTo>
                  <a:pt x="565" y="131"/>
                </a:lnTo>
                <a:lnTo>
                  <a:pt x="565" y="131"/>
                </a:lnTo>
                <a:lnTo>
                  <a:pt x="561" y="131"/>
                </a:lnTo>
                <a:lnTo>
                  <a:pt x="561" y="131"/>
                </a:lnTo>
                <a:lnTo>
                  <a:pt x="561" y="134"/>
                </a:lnTo>
                <a:lnTo>
                  <a:pt x="561" y="134"/>
                </a:lnTo>
                <a:lnTo>
                  <a:pt x="563" y="134"/>
                </a:lnTo>
                <a:lnTo>
                  <a:pt x="565" y="136"/>
                </a:lnTo>
                <a:lnTo>
                  <a:pt x="567" y="136"/>
                </a:lnTo>
                <a:lnTo>
                  <a:pt x="570" y="138"/>
                </a:lnTo>
                <a:lnTo>
                  <a:pt x="572" y="140"/>
                </a:lnTo>
                <a:lnTo>
                  <a:pt x="574" y="142"/>
                </a:lnTo>
                <a:lnTo>
                  <a:pt x="574" y="144"/>
                </a:lnTo>
                <a:lnTo>
                  <a:pt x="572" y="146"/>
                </a:lnTo>
                <a:lnTo>
                  <a:pt x="574" y="148"/>
                </a:lnTo>
                <a:lnTo>
                  <a:pt x="574" y="150"/>
                </a:lnTo>
                <a:lnTo>
                  <a:pt x="574" y="150"/>
                </a:lnTo>
                <a:lnTo>
                  <a:pt x="576" y="153"/>
                </a:lnTo>
                <a:lnTo>
                  <a:pt x="576" y="153"/>
                </a:lnTo>
                <a:lnTo>
                  <a:pt x="578" y="153"/>
                </a:lnTo>
                <a:lnTo>
                  <a:pt x="580" y="153"/>
                </a:lnTo>
                <a:lnTo>
                  <a:pt x="580" y="153"/>
                </a:lnTo>
                <a:lnTo>
                  <a:pt x="582" y="148"/>
                </a:lnTo>
                <a:lnTo>
                  <a:pt x="582" y="148"/>
                </a:lnTo>
                <a:lnTo>
                  <a:pt x="582" y="148"/>
                </a:lnTo>
                <a:lnTo>
                  <a:pt x="582" y="146"/>
                </a:lnTo>
                <a:lnTo>
                  <a:pt x="584" y="144"/>
                </a:lnTo>
                <a:lnTo>
                  <a:pt x="584" y="144"/>
                </a:lnTo>
                <a:lnTo>
                  <a:pt x="584" y="142"/>
                </a:lnTo>
                <a:lnTo>
                  <a:pt x="586" y="142"/>
                </a:lnTo>
                <a:lnTo>
                  <a:pt x="586" y="142"/>
                </a:lnTo>
                <a:lnTo>
                  <a:pt x="586" y="138"/>
                </a:lnTo>
                <a:lnTo>
                  <a:pt x="586" y="138"/>
                </a:lnTo>
                <a:lnTo>
                  <a:pt x="586" y="138"/>
                </a:lnTo>
                <a:lnTo>
                  <a:pt x="589" y="136"/>
                </a:lnTo>
                <a:lnTo>
                  <a:pt x="589" y="136"/>
                </a:lnTo>
                <a:lnTo>
                  <a:pt x="589" y="138"/>
                </a:lnTo>
                <a:lnTo>
                  <a:pt x="586" y="140"/>
                </a:lnTo>
                <a:lnTo>
                  <a:pt x="586" y="140"/>
                </a:lnTo>
                <a:lnTo>
                  <a:pt x="586" y="142"/>
                </a:lnTo>
                <a:lnTo>
                  <a:pt x="586" y="144"/>
                </a:lnTo>
                <a:lnTo>
                  <a:pt x="589" y="146"/>
                </a:lnTo>
                <a:lnTo>
                  <a:pt x="589" y="146"/>
                </a:lnTo>
                <a:lnTo>
                  <a:pt x="591" y="146"/>
                </a:lnTo>
                <a:lnTo>
                  <a:pt x="591" y="148"/>
                </a:lnTo>
                <a:lnTo>
                  <a:pt x="591" y="148"/>
                </a:lnTo>
                <a:lnTo>
                  <a:pt x="593" y="148"/>
                </a:lnTo>
                <a:lnTo>
                  <a:pt x="593" y="148"/>
                </a:lnTo>
                <a:lnTo>
                  <a:pt x="595" y="148"/>
                </a:lnTo>
                <a:lnTo>
                  <a:pt x="595" y="148"/>
                </a:lnTo>
                <a:lnTo>
                  <a:pt x="595" y="148"/>
                </a:lnTo>
                <a:lnTo>
                  <a:pt x="595" y="150"/>
                </a:lnTo>
                <a:lnTo>
                  <a:pt x="597" y="150"/>
                </a:lnTo>
                <a:lnTo>
                  <a:pt x="599" y="150"/>
                </a:lnTo>
                <a:lnTo>
                  <a:pt x="599" y="150"/>
                </a:lnTo>
                <a:lnTo>
                  <a:pt x="601" y="150"/>
                </a:lnTo>
                <a:lnTo>
                  <a:pt x="603" y="150"/>
                </a:lnTo>
                <a:lnTo>
                  <a:pt x="603" y="150"/>
                </a:lnTo>
                <a:lnTo>
                  <a:pt x="605" y="150"/>
                </a:lnTo>
                <a:lnTo>
                  <a:pt x="603" y="150"/>
                </a:lnTo>
                <a:lnTo>
                  <a:pt x="601" y="150"/>
                </a:lnTo>
                <a:lnTo>
                  <a:pt x="601" y="153"/>
                </a:lnTo>
                <a:lnTo>
                  <a:pt x="603" y="155"/>
                </a:lnTo>
                <a:lnTo>
                  <a:pt x="610" y="157"/>
                </a:lnTo>
                <a:lnTo>
                  <a:pt x="612" y="157"/>
                </a:lnTo>
                <a:lnTo>
                  <a:pt x="612" y="157"/>
                </a:lnTo>
                <a:lnTo>
                  <a:pt x="614" y="157"/>
                </a:lnTo>
                <a:lnTo>
                  <a:pt x="618" y="159"/>
                </a:lnTo>
                <a:lnTo>
                  <a:pt x="622" y="159"/>
                </a:lnTo>
                <a:lnTo>
                  <a:pt x="624" y="159"/>
                </a:lnTo>
                <a:lnTo>
                  <a:pt x="624" y="161"/>
                </a:lnTo>
                <a:lnTo>
                  <a:pt x="629" y="161"/>
                </a:lnTo>
                <a:lnTo>
                  <a:pt x="631" y="163"/>
                </a:lnTo>
                <a:lnTo>
                  <a:pt x="635" y="165"/>
                </a:lnTo>
                <a:lnTo>
                  <a:pt x="637" y="165"/>
                </a:lnTo>
                <a:lnTo>
                  <a:pt x="637" y="165"/>
                </a:lnTo>
                <a:lnTo>
                  <a:pt x="637" y="165"/>
                </a:lnTo>
                <a:lnTo>
                  <a:pt x="639" y="165"/>
                </a:lnTo>
                <a:lnTo>
                  <a:pt x="639" y="165"/>
                </a:lnTo>
                <a:lnTo>
                  <a:pt x="641" y="165"/>
                </a:lnTo>
                <a:lnTo>
                  <a:pt x="641" y="165"/>
                </a:lnTo>
                <a:lnTo>
                  <a:pt x="641" y="165"/>
                </a:lnTo>
                <a:lnTo>
                  <a:pt x="641" y="165"/>
                </a:lnTo>
                <a:lnTo>
                  <a:pt x="650" y="169"/>
                </a:lnTo>
                <a:lnTo>
                  <a:pt x="650" y="172"/>
                </a:lnTo>
                <a:lnTo>
                  <a:pt x="650" y="172"/>
                </a:lnTo>
                <a:lnTo>
                  <a:pt x="652" y="172"/>
                </a:lnTo>
                <a:lnTo>
                  <a:pt x="652" y="172"/>
                </a:lnTo>
                <a:lnTo>
                  <a:pt x="652" y="172"/>
                </a:lnTo>
                <a:lnTo>
                  <a:pt x="654" y="174"/>
                </a:lnTo>
                <a:lnTo>
                  <a:pt x="654" y="174"/>
                </a:lnTo>
                <a:lnTo>
                  <a:pt x="654" y="176"/>
                </a:lnTo>
                <a:lnTo>
                  <a:pt x="654" y="176"/>
                </a:lnTo>
                <a:lnTo>
                  <a:pt x="654" y="176"/>
                </a:lnTo>
                <a:lnTo>
                  <a:pt x="654" y="178"/>
                </a:lnTo>
                <a:lnTo>
                  <a:pt x="656" y="176"/>
                </a:lnTo>
                <a:lnTo>
                  <a:pt x="656" y="176"/>
                </a:lnTo>
                <a:lnTo>
                  <a:pt x="658" y="176"/>
                </a:lnTo>
                <a:lnTo>
                  <a:pt x="656" y="178"/>
                </a:lnTo>
                <a:lnTo>
                  <a:pt x="656" y="178"/>
                </a:lnTo>
                <a:lnTo>
                  <a:pt x="656" y="178"/>
                </a:lnTo>
                <a:lnTo>
                  <a:pt x="658" y="178"/>
                </a:lnTo>
                <a:lnTo>
                  <a:pt x="658" y="180"/>
                </a:lnTo>
                <a:lnTo>
                  <a:pt x="656" y="180"/>
                </a:lnTo>
                <a:lnTo>
                  <a:pt x="658" y="182"/>
                </a:lnTo>
                <a:lnTo>
                  <a:pt x="660" y="186"/>
                </a:lnTo>
                <a:lnTo>
                  <a:pt x="660" y="188"/>
                </a:lnTo>
                <a:lnTo>
                  <a:pt x="662" y="191"/>
                </a:lnTo>
                <a:lnTo>
                  <a:pt x="662" y="191"/>
                </a:lnTo>
                <a:lnTo>
                  <a:pt x="665" y="193"/>
                </a:lnTo>
                <a:lnTo>
                  <a:pt x="665" y="193"/>
                </a:lnTo>
                <a:lnTo>
                  <a:pt x="667" y="195"/>
                </a:lnTo>
                <a:lnTo>
                  <a:pt x="662" y="195"/>
                </a:lnTo>
                <a:lnTo>
                  <a:pt x="662" y="195"/>
                </a:lnTo>
                <a:lnTo>
                  <a:pt x="662" y="195"/>
                </a:lnTo>
                <a:lnTo>
                  <a:pt x="665" y="197"/>
                </a:lnTo>
                <a:lnTo>
                  <a:pt x="665" y="199"/>
                </a:lnTo>
                <a:lnTo>
                  <a:pt x="669" y="199"/>
                </a:lnTo>
                <a:lnTo>
                  <a:pt x="669" y="199"/>
                </a:lnTo>
                <a:lnTo>
                  <a:pt x="671" y="199"/>
                </a:lnTo>
                <a:lnTo>
                  <a:pt x="669" y="199"/>
                </a:lnTo>
                <a:lnTo>
                  <a:pt x="669" y="199"/>
                </a:lnTo>
                <a:lnTo>
                  <a:pt x="667" y="199"/>
                </a:lnTo>
                <a:lnTo>
                  <a:pt x="667" y="199"/>
                </a:lnTo>
                <a:lnTo>
                  <a:pt x="665" y="199"/>
                </a:lnTo>
                <a:lnTo>
                  <a:pt x="665" y="201"/>
                </a:lnTo>
                <a:lnTo>
                  <a:pt x="665" y="201"/>
                </a:lnTo>
                <a:lnTo>
                  <a:pt x="665" y="201"/>
                </a:lnTo>
                <a:lnTo>
                  <a:pt x="667" y="201"/>
                </a:lnTo>
                <a:lnTo>
                  <a:pt x="667" y="203"/>
                </a:lnTo>
                <a:lnTo>
                  <a:pt x="667" y="203"/>
                </a:lnTo>
                <a:lnTo>
                  <a:pt x="669" y="205"/>
                </a:lnTo>
                <a:lnTo>
                  <a:pt x="669" y="205"/>
                </a:lnTo>
                <a:lnTo>
                  <a:pt x="669" y="205"/>
                </a:lnTo>
                <a:lnTo>
                  <a:pt x="669" y="207"/>
                </a:lnTo>
                <a:lnTo>
                  <a:pt x="669" y="210"/>
                </a:lnTo>
                <a:lnTo>
                  <a:pt x="667" y="210"/>
                </a:lnTo>
                <a:lnTo>
                  <a:pt x="667" y="212"/>
                </a:lnTo>
                <a:lnTo>
                  <a:pt x="667" y="214"/>
                </a:lnTo>
                <a:lnTo>
                  <a:pt x="667" y="214"/>
                </a:lnTo>
                <a:lnTo>
                  <a:pt x="667" y="214"/>
                </a:lnTo>
                <a:lnTo>
                  <a:pt x="667" y="216"/>
                </a:lnTo>
                <a:lnTo>
                  <a:pt x="667" y="216"/>
                </a:lnTo>
                <a:lnTo>
                  <a:pt x="669" y="214"/>
                </a:lnTo>
                <a:lnTo>
                  <a:pt x="671" y="214"/>
                </a:lnTo>
                <a:lnTo>
                  <a:pt x="671" y="212"/>
                </a:lnTo>
                <a:lnTo>
                  <a:pt x="671" y="212"/>
                </a:lnTo>
                <a:lnTo>
                  <a:pt x="673" y="214"/>
                </a:lnTo>
                <a:lnTo>
                  <a:pt x="673" y="214"/>
                </a:lnTo>
                <a:lnTo>
                  <a:pt x="673" y="214"/>
                </a:lnTo>
                <a:lnTo>
                  <a:pt x="675" y="214"/>
                </a:lnTo>
                <a:lnTo>
                  <a:pt x="677" y="214"/>
                </a:lnTo>
                <a:lnTo>
                  <a:pt x="679" y="214"/>
                </a:lnTo>
                <a:lnTo>
                  <a:pt x="681" y="214"/>
                </a:lnTo>
                <a:lnTo>
                  <a:pt x="684" y="212"/>
                </a:lnTo>
                <a:lnTo>
                  <a:pt x="686" y="210"/>
                </a:lnTo>
                <a:lnTo>
                  <a:pt x="684" y="214"/>
                </a:lnTo>
                <a:lnTo>
                  <a:pt x="684" y="214"/>
                </a:lnTo>
                <a:lnTo>
                  <a:pt x="684" y="214"/>
                </a:lnTo>
                <a:lnTo>
                  <a:pt x="684" y="214"/>
                </a:lnTo>
                <a:lnTo>
                  <a:pt x="686" y="216"/>
                </a:lnTo>
                <a:lnTo>
                  <a:pt x="690" y="220"/>
                </a:lnTo>
                <a:lnTo>
                  <a:pt x="692" y="222"/>
                </a:lnTo>
                <a:lnTo>
                  <a:pt x="694" y="224"/>
                </a:lnTo>
                <a:lnTo>
                  <a:pt x="694" y="226"/>
                </a:lnTo>
                <a:lnTo>
                  <a:pt x="696" y="229"/>
                </a:lnTo>
                <a:lnTo>
                  <a:pt x="698" y="229"/>
                </a:lnTo>
                <a:lnTo>
                  <a:pt x="698" y="229"/>
                </a:lnTo>
                <a:close/>
                <a:moveTo>
                  <a:pt x="665" y="214"/>
                </a:moveTo>
                <a:lnTo>
                  <a:pt x="662" y="214"/>
                </a:lnTo>
                <a:lnTo>
                  <a:pt x="662" y="216"/>
                </a:lnTo>
                <a:lnTo>
                  <a:pt x="660" y="216"/>
                </a:lnTo>
                <a:lnTo>
                  <a:pt x="660" y="216"/>
                </a:lnTo>
                <a:lnTo>
                  <a:pt x="662" y="218"/>
                </a:lnTo>
                <a:lnTo>
                  <a:pt x="665" y="218"/>
                </a:lnTo>
                <a:lnTo>
                  <a:pt x="667" y="218"/>
                </a:lnTo>
                <a:lnTo>
                  <a:pt x="667" y="216"/>
                </a:lnTo>
                <a:lnTo>
                  <a:pt x="665" y="214"/>
                </a:lnTo>
                <a:lnTo>
                  <a:pt x="665" y="214"/>
                </a:lnTo>
                <a:close/>
                <a:moveTo>
                  <a:pt x="578" y="172"/>
                </a:moveTo>
                <a:lnTo>
                  <a:pt x="576" y="176"/>
                </a:lnTo>
                <a:lnTo>
                  <a:pt x="576" y="176"/>
                </a:lnTo>
                <a:lnTo>
                  <a:pt x="576" y="178"/>
                </a:lnTo>
                <a:lnTo>
                  <a:pt x="574" y="180"/>
                </a:lnTo>
                <a:lnTo>
                  <a:pt x="576" y="180"/>
                </a:lnTo>
                <a:lnTo>
                  <a:pt x="576" y="178"/>
                </a:lnTo>
                <a:lnTo>
                  <a:pt x="578" y="174"/>
                </a:lnTo>
                <a:lnTo>
                  <a:pt x="578" y="172"/>
                </a:lnTo>
                <a:lnTo>
                  <a:pt x="578" y="172"/>
                </a:lnTo>
                <a:lnTo>
                  <a:pt x="578" y="172"/>
                </a:lnTo>
                <a:close/>
                <a:moveTo>
                  <a:pt x="546" y="214"/>
                </a:moveTo>
                <a:lnTo>
                  <a:pt x="544" y="216"/>
                </a:lnTo>
                <a:lnTo>
                  <a:pt x="542" y="216"/>
                </a:lnTo>
                <a:lnTo>
                  <a:pt x="544" y="216"/>
                </a:lnTo>
                <a:lnTo>
                  <a:pt x="544" y="216"/>
                </a:lnTo>
                <a:lnTo>
                  <a:pt x="546" y="214"/>
                </a:lnTo>
                <a:lnTo>
                  <a:pt x="548" y="214"/>
                </a:lnTo>
                <a:lnTo>
                  <a:pt x="546" y="214"/>
                </a:lnTo>
                <a:lnTo>
                  <a:pt x="546" y="214"/>
                </a:lnTo>
                <a:close/>
                <a:moveTo>
                  <a:pt x="544" y="144"/>
                </a:moveTo>
                <a:lnTo>
                  <a:pt x="544" y="144"/>
                </a:lnTo>
                <a:lnTo>
                  <a:pt x="542" y="142"/>
                </a:lnTo>
                <a:lnTo>
                  <a:pt x="542" y="142"/>
                </a:lnTo>
                <a:lnTo>
                  <a:pt x="540" y="142"/>
                </a:lnTo>
                <a:lnTo>
                  <a:pt x="540" y="140"/>
                </a:lnTo>
                <a:lnTo>
                  <a:pt x="540" y="140"/>
                </a:lnTo>
                <a:lnTo>
                  <a:pt x="540" y="138"/>
                </a:lnTo>
                <a:lnTo>
                  <a:pt x="536" y="136"/>
                </a:lnTo>
                <a:lnTo>
                  <a:pt x="536" y="136"/>
                </a:lnTo>
                <a:lnTo>
                  <a:pt x="532" y="136"/>
                </a:lnTo>
                <a:lnTo>
                  <a:pt x="529" y="136"/>
                </a:lnTo>
                <a:lnTo>
                  <a:pt x="527" y="134"/>
                </a:lnTo>
                <a:lnTo>
                  <a:pt x="525" y="134"/>
                </a:lnTo>
                <a:lnTo>
                  <a:pt x="523" y="131"/>
                </a:lnTo>
                <a:lnTo>
                  <a:pt x="523" y="131"/>
                </a:lnTo>
                <a:lnTo>
                  <a:pt x="521" y="131"/>
                </a:lnTo>
                <a:lnTo>
                  <a:pt x="521" y="134"/>
                </a:lnTo>
                <a:lnTo>
                  <a:pt x="519" y="134"/>
                </a:lnTo>
                <a:lnTo>
                  <a:pt x="519" y="136"/>
                </a:lnTo>
                <a:lnTo>
                  <a:pt x="517" y="136"/>
                </a:lnTo>
                <a:lnTo>
                  <a:pt x="517" y="134"/>
                </a:lnTo>
                <a:lnTo>
                  <a:pt x="517" y="134"/>
                </a:lnTo>
                <a:lnTo>
                  <a:pt x="515" y="134"/>
                </a:lnTo>
                <a:lnTo>
                  <a:pt x="515" y="134"/>
                </a:lnTo>
                <a:lnTo>
                  <a:pt x="513" y="134"/>
                </a:lnTo>
                <a:lnTo>
                  <a:pt x="508" y="134"/>
                </a:lnTo>
                <a:lnTo>
                  <a:pt x="504" y="134"/>
                </a:lnTo>
                <a:lnTo>
                  <a:pt x="502" y="136"/>
                </a:lnTo>
                <a:lnTo>
                  <a:pt x="498" y="140"/>
                </a:lnTo>
                <a:lnTo>
                  <a:pt x="498" y="140"/>
                </a:lnTo>
                <a:lnTo>
                  <a:pt x="500" y="140"/>
                </a:lnTo>
                <a:lnTo>
                  <a:pt x="500" y="142"/>
                </a:lnTo>
                <a:lnTo>
                  <a:pt x="498" y="144"/>
                </a:lnTo>
                <a:lnTo>
                  <a:pt x="500" y="144"/>
                </a:lnTo>
                <a:lnTo>
                  <a:pt x="500" y="142"/>
                </a:lnTo>
                <a:lnTo>
                  <a:pt x="500" y="140"/>
                </a:lnTo>
                <a:lnTo>
                  <a:pt x="500" y="140"/>
                </a:lnTo>
                <a:lnTo>
                  <a:pt x="502" y="140"/>
                </a:lnTo>
                <a:lnTo>
                  <a:pt x="502" y="138"/>
                </a:lnTo>
                <a:lnTo>
                  <a:pt x="502" y="138"/>
                </a:lnTo>
                <a:lnTo>
                  <a:pt x="502" y="138"/>
                </a:lnTo>
                <a:lnTo>
                  <a:pt x="504" y="138"/>
                </a:lnTo>
                <a:lnTo>
                  <a:pt x="504" y="140"/>
                </a:lnTo>
                <a:lnTo>
                  <a:pt x="506" y="142"/>
                </a:lnTo>
                <a:lnTo>
                  <a:pt x="506" y="142"/>
                </a:lnTo>
                <a:lnTo>
                  <a:pt x="508" y="142"/>
                </a:lnTo>
                <a:lnTo>
                  <a:pt x="510" y="142"/>
                </a:lnTo>
                <a:lnTo>
                  <a:pt x="510" y="142"/>
                </a:lnTo>
                <a:lnTo>
                  <a:pt x="513" y="140"/>
                </a:lnTo>
                <a:lnTo>
                  <a:pt x="513" y="140"/>
                </a:lnTo>
                <a:lnTo>
                  <a:pt x="513" y="140"/>
                </a:lnTo>
                <a:lnTo>
                  <a:pt x="515" y="140"/>
                </a:lnTo>
                <a:lnTo>
                  <a:pt x="515" y="140"/>
                </a:lnTo>
                <a:lnTo>
                  <a:pt x="515" y="140"/>
                </a:lnTo>
                <a:lnTo>
                  <a:pt x="515" y="140"/>
                </a:lnTo>
                <a:lnTo>
                  <a:pt x="515" y="140"/>
                </a:lnTo>
                <a:lnTo>
                  <a:pt x="517" y="140"/>
                </a:lnTo>
                <a:lnTo>
                  <a:pt x="519" y="142"/>
                </a:lnTo>
                <a:lnTo>
                  <a:pt x="521" y="142"/>
                </a:lnTo>
                <a:lnTo>
                  <a:pt x="523" y="142"/>
                </a:lnTo>
                <a:lnTo>
                  <a:pt x="523" y="142"/>
                </a:lnTo>
                <a:lnTo>
                  <a:pt x="523" y="142"/>
                </a:lnTo>
                <a:lnTo>
                  <a:pt x="523" y="140"/>
                </a:lnTo>
                <a:lnTo>
                  <a:pt x="523" y="140"/>
                </a:lnTo>
                <a:lnTo>
                  <a:pt x="525" y="140"/>
                </a:lnTo>
                <a:lnTo>
                  <a:pt x="527" y="140"/>
                </a:lnTo>
                <a:lnTo>
                  <a:pt x="529" y="142"/>
                </a:lnTo>
                <a:lnTo>
                  <a:pt x="529" y="142"/>
                </a:lnTo>
                <a:lnTo>
                  <a:pt x="532" y="142"/>
                </a:lnTo>
                <a:lnTo>
                  <a:pt x="534" y="144"/>
                </a:lnTo>
                <a:lnTo>
                  <a:pt x="536" y="144"/>
                </a:lnTo>
                <a:lnTo>
                  <a:pt x="540" y="146"/>
                </a:lnTo>
                <a:lnTo>
                  <a:pt x="542" y="148"/>
                </a:lnTo>
                <a:lnTo>
                  <a:pt x="544" y="144"/>
                </a:lnTo>
                <a:close/>
                <a:moveTo>
                  <a:pt x="584" y="155"/>
                </a:moveTo>
                <a:lnTo>
                  <a:pt x="582" y="153"/>
                </a:lnTo>
                <a:lnTo>
                  <a:pt x="582" y="153"/>
                </a:lnTo>
                <a:lnTo>
                  <a:pt x="584" y="155"/>
                </a:lnTo>
                <a:lnTo>
                  <a:pt x="586" y="155"/>
                </a:lnTo>
                <a:lnTo>
                  <a:pt x="584" y="155"/>
                </a:lnTo>
                <a:lnTo>
                  <a:pt x="584" y="155"/>
                </a:lnTo>
                <a:close/>
                <a:moveTo>
                  <a:pt x="557" y="199"/>
                </a:moveTo>
                <a:lnTo>
                  <a:pt x="555" y="199"/>
                </a:lnTo>
                <a:lnTo>
                  <a:pt x="555" y="199"/>
                </a:lnTo>
                <a:lnTo>
                  <a:pt x="555" y="199"/>
                </a:lnTo>
                <a:lnTo>
                  <a:pt x="555" y="199"/>
                </a:lnTo>
                <a:lnTo>
                  <a:pt x="553" y="201"/>
                </a:lnTo>
                <a:lnTo>
                  <a:pt x="553" y="201"/>
                </a:lnTo>
                <a:lnTo>
                  <a:pt x="553" y="201"/>
                </a:lnTo>
                <a:lnTo>
                  <a:pt x="551" y="203"/>
                </a:lnTo>
                <a:lnTo>
                  <a:pt x="551" y="203"/>
                </a:lnTo>
                <a:lnTo>
                  <a:pt x="551" y="203"/>
                </a:lnTo>
                <a:lnTo>
                  <a:pt x="548" y="205"/>
                </a:lnTo>
                <a:lnTo>
                  <a:pt x="548" y="207"/>
                </a:lnTo>
                <a:lnTo>
                  <a:pt x="548" y="207"/>
                </a:lnTo>
                <a:lnTo>
                  <a:pt x="548" y="207"/>
                </a:lnTo>
                <a:lnTo>
                  <a:pt x="546" y="210"/>
                </a:lnTo>
                <a:lnTo>
                  <a:pt x="548" y="210"/>
                </a:lnTo>
                <a:lnTo>
                  <a:pt x="548" y="212"/>
                </a:lnTo>
                <a:lnTo>
                  <a:pt x="548" y="212"/>
                </a:lnTo>
                <a:lnTo>
                  <a:pt x="551" y="212"/>
                </a:lnTo>
                <a:lnTo>
                  <a:pt x="551" y="212"/>
                </a:lnTo>
                <a:lnTo>
                  <a:pt x="551" y="212"/>
                </a:lnTo>
                <a:lnTo>
                  <a:pt x="551" y="212"/>
                </a:lnTo>
                <a:lnTo>
                  <a:pt x="551" y="210"/>
                </a:lnTo>
                <a:lnTo>
                  <a:pt x="553" y="207"/>
                </a:lnTo>
                <a:lnTo>
                  <a:pt x="553" y="207"/>
                </a:lnTo>
                <a:lnTo>
                  <a:pt x="555" y="207"/>
                </a:lnTo>
                <a:lnTo>
                  <a:pt x="555" y="205"/>
                </a:lnTo>
                <a:lnTo>
                  <a:pt x="557" y="203"/>
                </a:lnTo>
                <a:lnTo>
                  <a:pt x="555" y="201"/>
                </a:lnTo>
                <a:lnTo>
                  <a:pt x="557" y="199"/>
                </a:lnTo>
                <a:lnTo>
                  <a:pt x="557" y="199"/>
                </a:lnTo>
                <a:close/>
                <a:moveTo>
                  <a:pt x="525" y="207"/>
                </a:moveTo>
                <a:lnTo>
                  <a:pt x="525" y="210"/>
                </a:lnTo>
                <a:lnTo>
                  <a:pt x="525" y="210"/>
                </a:lnTo>
                <a:lnTo>
                  <a:pt x="525" y="210"/>
                </a:lnTo>
                <a:lnTo>
                  <a:pt x="525" y="212"/>
                </a:lnTo>
                <a:lnTo>
                  <a:pt x="527" y="212"/>
                </a:lnTo>
                <a:lnTo>
                  <a:pt x="527" y="212"/>
                </a:lnTo>
                <a:lnTo>
                  <a:pt x="527" y="210"/>
                </a:lnTo>
                <a:lnTo>
                  <a:pt x="527" y="210"/>
                </a:lnTo>
                <a:lnTo>
                  <a:pt x="525" y="207"/>
                </a:lnTo>
                <a:close/>
                <a:moveTo>
                  <a:pt x="572" y="176"/>
                </a:moveTo>
                <a:lnTo>
                  <a:pt x="572" y="176"/>
                </a:lnTo>
                <a:lnTo>
                  <a:pt x="572" y="176"/>
                </a:lnTo>
                <a:lnTo>
                  <a:pt x="572" y="176"/>
                </a:lnTo>
                <a:lnTo>
                  <a:pt x="572" y="178"/>
                </a:lnTo>
                <a:lnTo>
                  <a:pt x="572" y="180"/>
                </a:lnTo>
                <a:lnTo>
                  <a:pt x="572" y="180"/>
                </a:lnTo>
                <a:lnTo>
                  <a:pt x="572" y="180"/>
                </a:lnTo>
                <a:lnTo>
                  <a:pt x="572" y="180"/>
                </a:lnTo>
                <a:lnTo>
                  <a:pt x="574" y="178"/>
                </a:lnTo>
                <a:lnTo>
                  <a:pt x="574" y="178"/>
                </a:lnTo>
                <a:lnTo>
                  <a:pt x="572" y="176"/>
                </a:lnTo>
                <a:close/>
                <a:moveTo>
                  <a:pt x="557" y="199"/>
                </a:moveTo>
                <a:lnTo>
                  <a:pt x="557" y="199"/>
                </a:lnTo>
                <a:lnTo>
                  <a:pt x="559" y="199"/>
                </a:lnTo>
                <a:lnTo>
                  <a:pt x="559" y="199"/>
                </a:lnTo>
                <a:lnTo>
                  <a:pt x="559" y="199"/>
                </a:lnTo>
                <a:lnTo>
                  <a:pt x="561" y="201"/>
                </a:lnTo>
                <a:lnTo>
                  <a:pt x="561" y="199"/>
                </a:lnTo>
                <a:lnTo>
                  <a:pt x="559" y="199"/>
                </a:lnTo>
                <a:lnTo>
                  <a:pt x="557" y="199"/>
                </a:lnTo>
                <a:close/>
                <a:moveTo>
                  <a:pt x="468" y="121"/>
                </a:moveTo>
                <a:lnTo>
                  <a:pt x="468" y="121"/>
                </a:lnTo>
                <a:lnTo>
                  <a:pt x="468" y="121"/>
                </a:lnTo>
                <a:lnTo>
                  <a:pt x="468" y="121"/>
                </a:lnTo>
                <a:lnTo>
                  <a:pt x="468" y="123"/>
                </a:lnTo>
                <a:lnTo>
                  <a:pt x="468" y="125"/>
                </a:lnTo>
                <a:lnTo>
                  <a:pt x="468" y="127"/>
                </a:lnTo>
                <a:lnTo>
                  <a:pt x="470" y="127"/>
                </a:lnTo>
                <a:lnTo>
                  <a:pt x="470" y="127"/>
                </a:lnTo>
                <a:lnTo>
                  <a:pt x="470" y="125"/>
                </a:lnTo>
                <a:lnTo>
                  <a:pt x="468" y="123"/>
                </a:lnTo>
                <a:lnTo>
                  <a:pt x="470" y="121"/>
                </a:lnTo>
                <a:lnTo>
                  <a:pt x="468" y="121"/>
                </a:lnTo>
                <a:close/>
                <a:moveTo>
                  <a:pt x="221" y="108"/>
                </a:moveTo>
                <a:lnTo>
                  <a:pt x="221" y="108"/>
                </a:lnTo>
                <a:lnTo>
                  <a:pt x="221" y="106"/>
                </a:lnTo>
                <a:lnTo>
                  <a:pt x="221" y="106"/>
                </a:lnTo>
                <a:lnTo>
                  <a:pt x="221" y="106"/>
                </a:lnTo>
                <a:lnTo>
                  <a:pt x="219" y="104"/>
                </a:lnTo>
                <a:lnTo>
                  <a:pt x="217" y="106"/>
                </a:lnTo>
                <a:lnTo>
                  <a:pt x="217" y="106"/>
                </a:lnTo>
                <a:lnTo>
                  <a:pt x="217" y="108"/>
                </a:lnTo>
                <a:lnTo>
                  <a:pt x="217" y="110"/>
                </a:lnTo>
                <a:lnTo>
                  <a:pt x="219" y="110"/>
                </a:lnTo>
                <a:lnTo>
                  <a:pt x="221" y="108"/>
                </a:lnTo>
                <a:close/>
                <a:moveTo>
                  <a:pt x="293" y="220"/>
                </a:moveTo>
                <a:lnTo>
                  <a:pt x="293" y="220"/>
                </a:lnTo>
                <a:lnTo>
                  <a:pt x="293" y="218"/>
                </a:lnTo>
                <a:lnTo>
                  <a:pt x="293" y="216"/>
                </a:lnTo>
                <a:lnTo>
                  <a:pt x="293" y="216"/>
                </a:lnTo>
                <a:lnTo>
                  <a:pt x="293" y="212"/>
                </a:lnTo>
                <a:lnTo>
                  <a:pt x="293" y="210"/>
                </a:lnTo>
                <a:lnTo>
                  <a:pt x="293" y="207"/>
                </a:lnTo>
                <a:lnTo>
                  <a:pt x="293" y="207"/>
                </a:lnTo>
                <a:lnTo>
                  <a:pt x="287" y="205"/>
                </a:lnTo>
                <a:lnTo>
                  <a:pt x="287" y="205"/>
                </a:lnTo>
                <a:lnTo>
                  <a:pt x="285" y="207"/>
                </a:lnTo>
                <a:lnTo>
                  <a:pt x="282" y="207"/>
                </a:lnTo>
                <a:lnTo>
                  <a:pt x="278" y="207"/>
                </a:lnTo>
                <a:lnTo>
                  <a:pt x="276" y="207"/>
                </a:lnTo>
                <a:lnTo>
                  <a:pt x="272" y="205"/>
                </a:lnTo>
                <a:lnTo>
                  <a:pt x="268" y="205"/>
                </a:lnTo>
                <a:lnTo>
                  <a:pt x="268" y="203"/>
                </a:lnTo>
                <a:lnTo>
                  <a:pt x="268" y="201"/>
                </a:lnTo>
                <a:lnTo>
                  <a:pt x="268" y="201"/>
                </a:lnTo>
                <a:lnTo>
                  <a:pt x="266" y="199"/>
                </a:lnTo>
                <a:lnTo>
                  <a:pt x="266" y="199"/>
                </a:lnTo>
                <a:lnTo>
                  <a:pt x="266" y="197"/>
                </a:lnTo>
                <a:lnTo>
                  <a:pt x="263" y="195"/>
                </a:lnTo>
                <a:lnTo>
                  <a:pt x="263" y="195"/>
                </a:lnTo>
                <a:lnTo>
                  <a:pt x="261" y="195"/>
                </a:lnTo>
                <a:lnTo>
                  <a:pt x="259" y="195"/>
                </a:lnTo>
                <a:lnTo>
                  <a:pt x="257" y="195"/>
                </a:lnTo>
                <a:lnTo>
                  <a:pt x="255" y="193"/>
                </a:lnTo>
                <a:lnTo>
                  <a:pt x="253" y="193"/>
                </a:lnTo>
                <a:lnTo>
                  <a:pt x="251" y="193"/>
                </a:lnTo>
                <a:lnTo>
                  <a:pt x="251" y="193"/>
                </a:lnTo>
                <a:lnTo>
                  <a:pt x="249" y="191"/>
                </a:lnTo>
                <a:lnTo>
                  <a:pt x="249" y="191"/>
                </a:lnTo>
                <a:lnTo>
                  <a:pt x="247" y="193"/>
                </a:lnTo>
                <a:lnTo>
                  <a:pt x="247" y="193"/>
                </a:lnTo>
                <a:lnTo>
                  <a:pt x="244" y="191"/>
                </a:lnTo>
                <a:lnTo>
                  <a:pt x="242" y="191"/>
                </a:lnTo>
                <a:lnTo>
                  <a:pt x="240" y="188"/>
                </a:lnTo>
                <a:lnTo>
                  <a:pt x="240" y="188"/>
                </a:lnTo>
                <a:lnTo>
                  <a:pt x="238" y="188"/>
                </a:lnTo>
                <a:lnTo>
                  <a:pt x="238" y="188"/>
                </a:lnTo>
                <a:lnTo>
                  <a:pt x="236" y="188"/>
                </a:lnTo>
                <a:lnTo>
                  <a:pt x="236" y="188"/>
                </a:lnTo>
                <a:lnTo>
                  <a:pt x="236" y="191"/>
                </a:lnTo>
                <a:lnTo>
                  <a:pt x="236" y="193"/>
                </a:lnTo>
                <a:lnTo>
                  <a:pt x="234" y="193"/>
                </a:lnTo>
                <a:lnTo>
                  <a:pt x="234" y="195"/>
                </a:lnTo>
                <a:lnTo>
                  <a:pt x="232" y="195"/>
                </a:lnTo>
                <a:lnTo>
                  <a:pt x="232" y="195"/>
                </a:lnTo>
                <a:lnTo>
                  <a:pt x="230" y="195"/>
                </a:lnTo>
                <a:lnTo>
                  <a:pt x="230" y="195"/>
                </a:lnTo>
                <a:lnTo>
                  <a:pt x="230" y="195"/>
                </a:lnTo>
                <a:lnTo>
                  <a:pt x="228" y="195"/>
                </a:lnTo>
                <a:lnTo>
                  <a:pt x="225" y="195"/>
                </a:lnTo>
                <a:lnTo>
                  <a:pt x="223" y="195"/>
                </a:lnTo>
                <a:lnTo>
                  <a:pt x="219" y="195"/>
                </a:lnTo>
                <a:lnTo>
                  <a:pt x="217" y="193"/>
                </a:lnTo>
                <a:lnTo>
                  <a:pt x="217" y="195"/>
                </a:lnTo>
                <a:lnTo>
                  <a:pt x="215" y="195"/>
                </a:lnTo>
                <a:lnTo>
                  <a:pt x="211" y="193"/>
                </a:lnTo>
                <a:lnTo>
                  <a:pt x="209" y="193"/>
                </a:lnTo>
                <a:lnTo>
                  <a:pt x="206" y="193"/>
                </a:lnTo>
                <a:lnTo>
                  <a:pt x="206" y="193"/>
                </a:lnTo>
                <a:lnTo>
                  <a:pt x="204" y="193"/>
                </a:lnTo>
                <a:lnTo>
                  <a:pt x="204" y="188"/>
                </a:lnTo>
                <a:lnTo>
                  <a:pt x="202" y="188"/>
                </a:lnTo>
                <a:lnTo>
                  <a:pt x="202" y="186"/>
                </a:lnTo>
                <a:lnTo>
                  <a:pt x="200" y="186"/>
                </a:lnTo>
                <a:lnTo>
                  <a:pt x="200" y="184"/>
                </a:lnTo>
                <a:lnTo>
                  <a:pt x="198" y="184"/>
                </a:lnTo>
                <a:lnTo>
                  <a:pt x="198" y="186"/>
                </a:lnTo>
                <a:lnTo>
                  <a:pt x="198" y="186"/>
                </a:lnTo>
                <a:lnTo>
                  <a:pt x="196" y="186"/>
                </a:lnTo>
                <a:lnTo>
                  <a:pt x="194" y="184"/>
                </a:lnTo>
                <a:lnTo>
                  <a:pt x="192" y="184"/>
                </a:lnTo>
                <a:lnTo>
                  <a:pt x="190" y="184"/>
                </a:lnTo>
                <a:lnTo>
                  <a:pt x="187" y="184"/>
                </a:lnTo>
                <a:lnTo>
                  <a:pt x="187" y="182"/>
                </a:lnTo>
                <a:lnTo>
                  <a:pt x="185" y="182"/>
                </a:lnTo>
                <a:lnTo>
                  <a:pt x="185" y="180"/>
                </a:lnTo>
                <a:lnTo>
                  <a:pt x="183" y="180"/>
                </a:lnTo>
                <a:lnTo>
                  <a:pt x="181" y="180"/>
                </a:lnTo>
                <a:lnTo>
                  <a:pt x="181" y="182"/>
                </a:lnTo>
                <a:lnTo>
                  <a:pt x="179" y="182"/>
                </a:lnTo>
                <a:lnTo>
                  <a:pt x="179" y="182"/>
                </a:lnTo>
                <a:lnTo>
                  <a:pt x="177" y="182"/>
                </a:lnTo>
                <a:lnTo>
                  <a:pt x="175" y="182"/>
                </a:lnTo>
                <a:lnTo>
                  <a:pt x="173" y="182"/>
                </a:lnTo>
                <a:lnTo>
                  <a:pt x="173" y="182"/>
                </a:lnTo>
                <a:lnTo>
                  <a:pt x="171" y="180"/>
                </a:lnTo>
                <a:lnTo>
                  <a:pt x="166" y="180"/>
                </a:lnTo>
                <a:lnTo>
                  <a:pt x="166" y="180"/>
                </a:lnTo>
                <a:lnTo>
                  <a:pt x="164" y="180"/>
                </a:lnTo>
                <a:lnTo>
                  <a:pt x="164" y="182"/>
                </a:lnTo>
                <a:lnTo>
                  <a:pt x="162" y="182"/>
                </a:lnTo>
                <a:lnTo>
                  <a:pt x="162" y="188"/>
                </a:lnTo>
                <a:lnTo>
                  <a:pt x="160" y="188"/>
                </a:lnTo>
                <a:lnTo>
                  <a:pt x="160" y="188"/>
                </a:lnTo>
                <a:lnTo>
                  <a:pt x="160" y="188"/>
                </a:lnTo>
                <a:lnTo>
                  <a:pt x="158" y="191"/>
                </a:lnTo>
                <a:lnTo>
                  <a:pt x="158" y="191"/>
                </a:lnTo>
                <a:lnTo>
                  <a:pt x="156" y="193"/>
                </a:lnTo>
                <a:lnTo>
                  <a:pt x="156" y="193"/>
                </a:lnTo>
                <a:lnTo>
                  <a:pt x="156" y="193"/>
                </a:lnTo>
                <a:lnTo>
                  <a:pt x="156" y="193"/>
                </a:lnTo>
                <a:lnTo>
                  <a:pt x="156" y="191"/>
                </a:lnTo>
                <a:lnTo>
                  <a:pt x="154" y="191"/>
                </a:lnTo>
                <a:lnTo>
                  <a:pt x="154" y="193"/>
                </a:lnTo>
                <a:lnTo>
                  <a:pt x="154" y="193"/>
                </a:lnTo>
                <a:lnTo>
                  <a:pt x="154" y="195"/>
                </a:lnTo>
                <a:lnTo>
                  <a:pt x="154" y="195"/>
                </a:lnTo>
                <a:lnTo>
                  <a:pt x="156" y="195"/>
                </a:lnTo>
                <a:lnTo>
                  <a:pt x="156" y="195"/>
                </a:lnTo>
                <a:lnTo>
                  <a:pt x="156" y="195"/>
                </a:lnTo>
                <a:lnTo>
                  <a:pt x="158" y="195"/>
                </a:lnTo>
                <a:lnTo>
                  <a:pt x="160" y="195"/>
                </a:lnTo>
                <a:lnTo>
                  <a:pt x="162" y="195"/>
                </a:lnTo>
                <a:lnTo>
                  <a:pt x="164" y="195"/>
                </a:lnTo>
                <a:lnTo>
                  <a:pt x="168" y="195"/>
                </a:lnTo>
                <a:lnTo>
                  <a:pt x="173" y="197"/>
                </a:lnTo>
                <a:lnTo>
                  <a:pt x="173" y="199"/>
                </a:lnTo>
                <a:lnTo>
                  <a:pt x="171" y="199"/>
                </a:lnTo>
                <a:lnTo>
                  <a:pt x="171" y="199"/>
                </a:lnTo>
                <a:lnTo>
                  <a:pt x="171" y="201"/>
                </a:lnTo>
                <a:lnTo>
                  <a:pt x="171" y="201"/>
                </a:lnTo>
                <a:lnTo>
                  <a:pt x="173" y="203"/>
                </a:lnTo>
                <a:lnTo>
                  <a:pt x="175" y="203"/>
                </a:lnTo>
                <a:lnTo>
                  <a:pt x="181" y="203"/>
                </a:lnTo>
                <a:lnTo>
                  <a:pt x="183" y="203"/>
                </a:lnTo>
                <a:lnTo>
                  <a:pt x="187" y="205"/>
                </a:lnTo>
                <a:lnTo>
                  <a:pt x="190" y="205"/>
                </a:lnTo>
                <a:lnTo>
                  <a:pt x="190" y="205"/>
                </a:lnTo>
                <a:lnTo>
                  <a:pt x="192" y="207"/>
                </a:lnTo>
                <a:lnTo>
                  <a:pt x="194" y="207"/>
                </a:lnTo>
                <a:lnTo>
                  <a:pt x="198" y="207"/>
                </a:lnTo>
                <a:lnTo>
                  <a:pt x="200" y="207"/>
                </a:lnTo>
                <a:lnTo>
                  <a:pt x="202" y="210"/>
                </a:lnTo>
                <a:lnTo>
                  <a:pt x="202" y="207"/>
                </a:lnTo>
                <a:lnTo>
                  <a:pt x="204" y="207"/>
                </a:lnTo>
                <a:lnTo>
                  <a:pt x="206" y="207"/>
                </a:lnTo>
                <a:lnTo>
                  <a:pt x="209" y="207"/>
                </a:lnTo>
                <a:lnTo>
                  <a:pt x="211" y="207"/>
                </a:lnTo>
                <a:lnTo>
                  <a:pt x="213" y="207"/>
                </a:lnTo>
                <a:lnTo>
                  <a:pt x="215" y="207"/>
                </a:lnTo>
                <a:lnTo>
                  <a:pt x="223" y="210"/>
                </a:lnTo>
                <a:lnTo>
                  <a:pt x="225" y="210"/>
                </a:lnTo>
                <a:lnTo>
                  <a:pt x="234" y="214"/>
                </a:lnTo>
                <a:lnTo>
                  <a:pt x="238" y="214"/>
                </a:lnTo>
                <a:lnTo>
                  <a:pt x="242" y="216"/>
                </a:lnTo>
                <a:lnTo>
                  <a:pt x="247" y="216"/>
                </a:lnTo>
                <a:lnTo>
                  <a:pt x="249" y="216"/>
                </a:lnTo>
                <a:lnTo>
                  <a:pt x="257" y="216"/>
                </a:lnTo>
                <a:lnTo>
                  <a:pt x="261" y="218"/>
                </a:lnTo>
                <a:lnTo>
                  <a:pt x="266" y="218"/>
                </a:lnTo>
                <a:lnTo>
                  <a:pt x="266" y="218"/>
                </a:lnTo>
                <a:lnTo>
                  <a:pt x="268" y="218"/>
                </a:lnTo>
                <a:lnTo>
                  <a:pt x="270" y="218"/>
                </a:lnTo>
                <a:lnTo>
                  <a:pt x="272" y="216"/>
                </a:lnTo>
                <a:lnTo>
                  <a:pt x="274" y="216"/>
                </a:lnTo>
                <a:lnTo>
                  <a:pt x="276" y="216"/>
                </a:lnTo>
                <a:lnTo>
                  <a:pt x="282" y="218"/>
                </a:lnTo>
                <a:lnTo>
                  <a:pt x="287" y="220"/>
                </a:lnTo>
                <a:lnTo>
                  <a:pt x="289" y="220"/>
                </a:lnTo>
                <a:lnTo>
                  <a:pt x="291" y="220"/>
                </a:lnTo>
                <a:lnTo>
                  <a:pt x="291" y="222"/>
                </a:lnTo>
                <a:lnTo>
                  <a:pt x="293" y="222"/>
                </a:lnTo>
                <a:lnTo>
                  <a:pt x="293" y="222"/>
                </a:lnTo>
                <a:lnTo>
                  <a:pt x="295" y="224"/>
                </a:lnTo>
                <a:lnTo>
                  <a:pt x="295" y="222"/>
                </a:lnTo>
                <a:lnTo>
                  <a:pt x="295" y="222"/>
                </a:lnTo>
                <a:lnTo>
                  <a:pt x="293" y="220"/>
                </a:lnTo>
                <a:close/>
                <a:moveTo>
                  <a:pt x="154" y="191"/>
                </a:moveTo>
                <a:lnTo>
                  <a:pt x="154" y="188"/>
                </a:lnTo>
                <a:lnTo>
                  <a:pt x="154" y="188"/>
                </a:lnTo>
                <a:lnTo>
                  <a:pt x="152" y="188"/>
                </a:lnTo>
                <a:lnTo>
                  <a:pt x="152" y="191"/>
                </a:lnTo>
                <a:lnTo>
                  <a:pt x="152" y="191"/>
                </a:lnTo>
                <a:lnTo>
                  <a:pt x="152" y="191"/>
                </a:lnTo>
                <a:lnTo>
                  <a:pt x="154" y="191"/>
                </a:lnTo>
                <a:lnTo>
                  <a:pt x="154" y="191"/>
                </a:lnTo>
                <a:close/>
                <a:moveTo>
                  <a:pt x="154" y="174"/>
                </a:moveTo>
                <a:lnTo>
                  <a:pt x="154" y="174"/>
                </a:lnTo>
                <a:lnTo>
                  <a:pt x="158" y="176"/>
                </a:lnTo>
                <a:lnTo>
                  <a:pt x="158" y="176"/>
                </a:lnTo>
                <a:lnTo>
                  <a:pt x="158" y="178"/>
                </a:lnTo>
                <a:lnTo>
                  <a:pt x="158" y="178"/>
                </a:lnTo>
                <a:lnTo>
                  <a:pt x="160" y="178"/>
                </a:lnTo>
                <a:lnTo>
                  <a:pt x="160" y="178"/>
                </a:lnTo>
                <a:lnTo>
                  <a:pt x="162" y="178"/>
                </a:lnTo>
                <a:lnTo>
                  <a:pt x="162" y="176"/>
                </a:lnTo>
                <a:lnTo>
                  <a:pt x="162" y="165"/>
                </a:lnTo>
                <a:lnTo>
                  <a:pt x="162" y="163"/>
                </a:lnTo>
                <a:lnTo>
                  <a:pt x="162" y="161"/>
                </a:lnTo>
                <a:lnTo>
                  <a:pt x="162" y="159"/>
                </a:lnTo>
                <a:lnTo>
                  <a:pt x="162" y="153"/>
                </a:lnTo>
                <a:lnTo>
                  <a:pt x="162" y="153"/>
                </a:lnTo>
                <a:lnTo>
                  <a:pt x="164" y="148"/>
                </a:lnTo>
                <a:lnTo>
                  <a:pt x="164" y="148"/>
                </a:lnTo>
                <a:lnTo>
                  <a:pt x="162" y="148"/>
                </a:lnTo>
                <a:lnTo>
                  <a:pt x="162" y="146"/>
                </a:lnTo>
                <a:lnTo>
                  <a:pt x="162" y="144"/>
                </a:lnTo>
                <a:lnTo>
                  <a:pt x="162" y="142"/>
                </a:lnTo>
                <a:lnTo>
                  <a:pt x="162" y="142"/>
                </a:lnTo>
                <a:lnTo>
                  <a:pt x="164" y="140"/>
                </a:lnTo>
                <a:lnTo>
                  <a:pt x="166" y="140"/>
                </a:lnTo>
                <a:lnTo>
                  <a:pt x="166" y="138"/>
                </a:lnTo>
                <a:lnTo>
                  <a:pt x="166" y="138"/>
                </a:lnTo>
                <a:lnTo>
                  <a:pt x="162" y="134"/>
                </a:lnTo>
                <a:lnTo>
                  <a:pt x="158" y="127"/>
                </a:lnTo>
                <a:lnTo>
                  <a:pt x="158" y="127"/>
                </a:lnTo>
                <a:lnTo>
                  <a:pt x="156" y="127"/>
                </a:lnTo>
                <a:lnTo>
                  <a:pt x="154" y="125"/>
                </a:lnTo>
                <a:lnTo>
                  <a:pt x="149" y="125"/>
                </a:lnTo>
                <a:lnTo>
                  <a:pt x="149" y="125"/>
                </a:lnTo>
                <a:lnTo>
                  <a:pt x="147" y="127"/>
                </a:lnTo>
                <a:lnTo>
                  <a:pt x="147" y="127"/>
                </a:lnTo>
                <a:lnTo>
                  <a:pt x="145" y="129"/>
                </a:lnTo>
                <a:lnTo>
                  <a:pt x="145" y="129"/>
                </a:lnTo>
                <a:lnTo>
                  <a:pt x="143" y="129"/>
                </a:lnTo>
                <a:lnTo>
                  <a:pt x="143" y="129"/>
                </a:lnTo>
                <a:lnTo>
                  <a:pt x="143" y="127"/>
                </a:lnTo>
                <a:lnTo>
                  <a:pt x="145" y="127"/>
                </a:lnTo>
                <a:lnTo>
                  <a:pt x="145" y="125"/>
                </a:lnTo>
                <a:lnTo>
                  <a:pt x="147" y="123"/>
                </a:lnTo>
                <a:lnTo>
                  <a:pt x="147" y="123"/>
                </a:lnTo>
                <a:lnTo>
                  <a:pt x="147" y="121"/>
                </a:lnTo>
                <a:lnTo>
                  <a:pt x="145" y="121"/>
                </a:lnTo>
                <a:lnTo>
                  <a:pt x="145" y="121"/>
                </a:lnTo>
                <a:lnTo>
                  <a:pt x="143" y="119"/>
                </a:lnTo>
                <a:lnTo>
                  <a:pt x="141" y="119"/>
                </a:lnTo>
                <a:lnTo>
                  <a:pt x="141" y="117"/>
                </a:lnTo>
                <a:lnTo>
                  <a:pt x="141" y="114"/>
                </a:lnTo>
                <a:lnTo>
                  <a:pt x="141" y="110"/>
                </a:lnTo>
                <a:lnTo>
                  <a:pt x="141" y="108"/>
                </a:lnTo>
                <a:lnTo>
                  <a:pt x="141" y="106"/>
                </a:lnTo>
                <a:lnTo>
                  <a:pt x="139" y="106"/>
                </a:lnTo>
                <a:lnTo>
                  <a:pt x="139" y="106"/>
                </a:lnTo>
                <a:lnTo>
                  <a:pt x="137" y="106"/>
                </a:lnTo>
                <a:lnTo>
                  <a:pt x="135" y="106"/>
                </a:lnTo>
                <a:lnTo>
                  <a:pt x="133" y="104"/>
                </a:lnTo>
                <a:lnTo>
                  <a:pt x="130" y="104"/>
                </a:lnTo>
                <a:lnTo>
                  <a:pt x="128" y="102"/>
                </a:lnTo>
                <a:lnTo>
                  <a:pt x="126" y="102"/>
                </a:lnTo>
                <a:lnTo>
                  <a:pt x="126" y="100"/>
                </a:lnTo>
                <a:lnTo>
                  <a:pt x="126" y="98"/>
                </a:lnTo>
                <a:lnTo>
                  <a:pt x="126" y="98"/>
                </a:lnTo>
                <a:lnTo>
                  <a:pt x="126" y="95"/>
                </a:lnTo>
                <a:lnTo>
                  <a:pt x="124" y="95"/>
                </a:lnTo>
                <a:lnTo>
                  <a:pt x="126" y="93"/>
                </a:lnTo>
                <a:lnTo>
                  <a:pt x="126" y="93"/>
                </a:lnTo>
                <a:lnTo>
                  <a:pt x="126" y="93"/>
                </a:lnTo>
                <a:lnTo>
                  <a:pt x="128" y="91"/>
                </a:lnTo>
                <a:lnTo>
                  <a:pt x="130" y="91"/>
                </a:lnTo>
                <a:lnTo>
                  <a:pt x="130" y="89"/>
                </a:lnTo>
                <a:lnTo>
                  <a:pt x="130" y="87"/>
                </a:lnTo>
                <a:lnTo>
                  <a:pt x="128" y="85"/>
                </a:lnTo>
                <a:lnTo>
                  <a:pt x="128" y="85"/>
                </a:lnTo>
                <a:lnTo>
                  <a:pt x="126" y="83"/>
                </a:lnTo>
                <a:lnTo>
                  <a:pt x="126" y="83"/>
                </a:lnTo>
                <a:lnTo>
                  <a:pt x="124" y="83"/>
                </a:lnTo>
                <a:lnTo>
                  <a:pt x="124" y="83"/>
                </a:lnTo>
                <a:lnTo>
                  <a:pt x="120" y="85"/>
                </a:lnTo>
                <a:lnTo>
                  <a:pt x="120" y="85"/>
                </a:lnTo>
                <a:lnTo>
                  <a:pt x="118" y="85"/>
                </a:lnTo>
                <a:lnTo>
                  <a:pt x="116" y="87"/>
                </a:lnTo>
                <a:lnTo>
                  <a:pt x="111" y="87"/>
                </a:lnTo>
                <a:lnTo>
                  <a:pt x="116" y="85"/>
                </a:lnTo>
                <a:lnTo>
                  <a:pt x="120" y="83"/>
                </a:lnTo>
                <a:lnTo>
                  <a:pt x="120" y="83"/>
                </a:lnTo>
                <a:lnTo>
                  <a:pt x="120" y="81"/>
                </a:lnTo>
                <a:lnTo>
                  <a:pt x="118" y="81"/>
                </a:lnTo>
                <a:lnTo>
                  <a:pt x="116" y="79"/>
                </a:lnTo>
                <a:lnTo>
                  <a:pt x="111" y="79"/>
                </a:lnTo>
                <a:lnTo>
                  <a:pt x="111" y="79"/>
                </a:lnTo>
                <a:lnTo>
                  <a:pt x="109" y="76"/>
                </a:lnTo>
                <a:lnTo>
                  <a:pt x="107" y="74"/>
                </a:lnTo>
                <a:lnTo>
                  <a:pt x="107" y="74"/>
                </a:lnTo>
                <a:lnTo>
                  <a:pt x="107" y="72"/>
                </a:lnTo>
                <a:lnTo>
                  <a:pt x="105" y="70"/>
                </a:lnTo>
                <a:lnTo>
                  <a:pt x="105" y="70"/>
                </a:lnTo>
                <a:lnTo>
                  <a:pt x="103" y="68"/>
                </a:lnTo>
                <a:lnTo>
                  <a:pt x="101" y="66"/>
                </a:lnTo>
                <a:lnTo>
                  <a:pt x="99" y="66"/>
                </a:lnTo>
                <a:lnTo>
                  <a:pt x="97" y="64"/>
                </a:lnTo>
                <a:lnTo>
                  <a:pt x="97" y="64"/>
                </a:lnTo>
                <a:lnTo>
                  <a:pt x="95" y="64"/>
                </a:lnTo>
                <a:lnTo>
                  <a:pt x="95" y="62"/>
                </a:lnTo>
                <a:lnTo>
                  <a:pt x="92" y="60"/>
                </a:lnTo>
                <a:lnTo>
                  <a:pt x="92" y="57"/>
                </a:lnTo>
                <a:lnTo>
                  <a:pt x="88" y="55"/>
                </a:lnTo>
                <a:lnTo>
                  <a:pt x="88" y="55"/>
                </a:lnTo>
                <a:lnTo>
                  <a:pt x="86" y="55"/>
                </a:lnTo>
                <a:lnTo>
                  <a:pt x="86" y="55"/>
                </a:lnTo>
                <a:lnTo>
                  <a:pt x="86" y="57"/>
                </a:lnTo>
                <a:lnTo>
                  <a:pt x="86" y="57"/>
                </a:lnTo>
                <a:lnTo>
                  <a:pt x="86" y="60"/>
                </a:lnTo>
                <a:lnTo>
                  <a:pt x="86" y="60"/>
                </a:lnTo>
                <a:lnTo>
                  <a:pt x="86" y="60"/>
                </a:lnTo>
                <a:lnTo>
                  <a:pt x="84" y="57"/>
                </a:lnTo>
                <a:lnTo>
                  <a:pt x="82" y="57"/>
                </a:lnTo>
                <a:lnTo>
                  <a:pt x="82" y="57"/>
                </a:lnTo>
                <a:lnTo>
                  <a:pt x="80" y="55"/>
                </a:lnTo>
                <a:lnTo>
                  <a:pt x="80" y="55"/>
                </a:lnTo>
                <a:lnTo>
                  <a:pt x="78" y="53"/>
                </a:lnTo>
                <a:lnTo>
                  <a:pt x="78" y="53"/>
                </a:lnTo>
                <a:lnTo>
                  <a:pt x="76" y="49"/>
                </a:lnTo>
                <a:lnTo>
                  <a:pt x="73" y="47"/>
                </a:lnTo>
                <a:lnTo>
                  <a:pt x="73" y="47"/>
                </a:lnTo>
                <a:lnTo>
                  <a:pt x="71" y="45"/>
                </a:lnTo>
                <a:lnTo>
                  <a:pt x="69" y="43"/>
                </a:lnTo>
                <a:lnTo>
                  <a:pt x="65" y="41"/>
                </a:lnTo>
                <a:lnTo>
                  <a:pt x="61" y="36"/>
                </a:lnTo>
                <a:lnTo>
                  <a:pt x="57" y="34"/>
                </a:lnTo>
                <a:lnTo>
                  <a:pt x="54" y="32"/>
                </a:lnTo>
                <a:lnTo>
                  <a:pt x="54" y="32"/>
                </a:lnTo>
                <a:lnTo>
                  <a:pt x="52" y="32"/>
                </a:lnTo>
                <a:lnTo>
                  <a:pt x="52" y="30"/>
                </a:lnTo>
                <a:lnTo>
                  <a:pt x="50" y="30"/>
                </a:lnTo>
                <a:lnTo>
                  <a:pt x="48" y="28"/>
                </a:lnTo>
                <a:lnTo>
                  <a:pt x="46" y="26"/>
                </a:lnTo>
                <a:lnTo>
                  <a:pt x="46" y="24"/>
                </a:lnTo>
                <a:lnTo>
                  <a:pt x="46" y="24"/>
                </a:lnTo>
                <a:lnTo>
                  <a:pt x="44" y="19"/>
                </a:lnTo>
                <a:lnTo>
                  <a:pt x="42" y="19"/>
                </a:lnTo>
                <a:lnTo>
                  <a:pt x="42" y="17"/>
                </a:lnTo>
                <a:lnTo>
                  <a:pt x="42" y="15"/>
                </a:lnTo>
                <a:lnTo>
                  <a:pt x="38" y="13"/>
                </a:lnTo>
                <a:lnTo>
                  <a:pt x="35" y="11"/>
                </a:lnTo>
                <a:lnTo>
                  <a:pt x="35" y="11"/>
                </a:lnTo>
                <a:lnTo>
                  <a:pt x="35" y="11"/>
                </a:lnTo>
                <a:lnTo>
                  <a:pt x="33" y="11"/>
                </a:lnTo>
                <a:lnTo>
                  <a:pt x="31" y="11"/>
                </a:lnTo>
                <a:lnTo>
                  <a:pt x="29" y="11"/>
                </a:lnTo>
                <a:lnTo>
                  <a:pt x="27" y="11"/>
                </a:lnTo>
                <a:lnTo>
                  <a:pt x="25" y="11"/>
                </a:lnTo>
                <a:lnTo>
                  <a:pt x="21" y="11"/>
                </a:lnTo>
                <a:lnTo>
                  <a:pt x="21" y="11"/>
                </a:lnTo>
                <a:lnTo>
                  <a:pt x="16" y="11"/>
                </a:lnTo>
                <a:lnTo>
                  <a:pt x="14" y="9"/>
                </a:lnTo>
                <a:lnTo>
                  <a:pt x="12" y="9"/>
                </a:lnTo>
                <a:lnTo>
                  <a:pt x="10" y="7"/>
                </a:lnTo>
                <a:lnTo>
                  <a:pt x="8" y="5"/>
                </a:lnTo>
                <a:lnTo>
                  <a:pt x="6" y="5"/>
                </a:lnTo>
                <a:lnTo>
                  <a:pt x="4" y="5"/>
                </a:lnTo>
                <a:lnTo>
                  <a:pt x="4" y="5"/>
                </a:lnTo>
                <a:lnTo>
                  <a:pt x="2" y="5"/>
                </a:lnTo>
                <a:lnTo>
                  <a:pt x="0" y="5"/>
                </a:lnTo>
                <a:lnTo>
                  <a:pt x="0" y="7"/>
                </a:lnTo>
                <a:lnTo>
                  <a:pt x="0" y="7"/>
                </a:lnTo>
                <a:lnTo>
                  <a:pt x="2" y="9"/>
                </a:lnTo>
                <a:lnTo>
                  <a:pt x="0" y="9"/>
                </a:lnTo>
                <a:lnTo>
                  <a:pt x="0" y="11"/>
                </a:lnTo>
                <a:lnTo>
                  <a:pt x="2" y="15"/>
                </a:lnTo>
                <a:lnTo>
                  <a:pt x="4" y="17"/>
                </a:lnTo>
                <a:lnTo>
                  <a:pt x="4" y="17"/>
                </a:lnTo>
                <a:lnTo>
                  <a:pt x="6" y="19"/>
                </a:lnTo>
                <a:lnTo>
                  <a:pt x="12" y="26"/>
                </a:lnTo>
                <a:lnTo>
                  <a:pt x="16" y="28"/>
                </a:lnTo>
                <a:lnTo>
                  <a:pt x="16" y="30"/>
                </a:lnTo>
                <a:lnTo>
                  <a:pt x="19" y="32"/>
                </a:lnTo>
                <a:lnTo>
                  <a:pt x="21" y="32"/>
                </a:lnTo>
                <a:lnTo>
                  <a:pt x="25" y="34"/>
                </a:lnTo>
                <a:lnTo>
                  <a:pt x="25" y="34"/>
                </a:lnTo>
                <a:lnTo>
                  <a:pt x="27" y="36"/>
                </a:lnTo>
                <a:lnTo>
                  <a:pt x="31" y="41"/>
                </a:lnTo>
                <a:lnTo>
                  <a:pt x="31" y="43"/>
                </a:lnTo>
                <a:lnTo>
                  <a:pt x="31" y="43"/>
                </a:lnTo>
                <a:lnTo>
                  <a:pt x="33" y="45"/>
                </a:lnTo>
                <a:lnTo>
                  <a:pt x="35" y="47"/>
                </a:lnTo>
                <a:lnTo>
                  <a:pt x="38" y="47"/>
                </a:lnTo>
                <a:lnTo>
                  <a:pt x="38" y="49"/>
                </a:lnTo>
                <a:lnTo>
                  <a:pt x="38" y="53"/>
                </a:lnTo>
                <a:lnTo>
                  <a:pt x="38" y="55"/>
                </a:lnTo>
                <a:lnTo>
                  <a:pt x="40" y="55"/>
                </a:lnTo>
                <a:lnTo>
                  <a:pt x="42" y="55"/>
                </a:lnTo>
                <a:lnTo>
                  <a:pt x="42" y="55"/>
                </a:lnTo>
                <a:lnTo>
                  <a:pt x="44" y="57"/>
                </a:lnTo>
                <a:lnTo>
                  <a:pt x="50" y="62"/>
                </a:lnTo>
                <a:lnTo>
                  <a:pt x="52" y="62"/>
                </a:lnTo>
                <a:lnTo>
                  <a:pt x="52" y="64"/>
                </a:lnTo>
                <a:lnTo>
                  <a:pt x="54" y="68"/>
                </a:lnTo>
                <a:lnTo>
                  <a:pt x="57" y="74"/>
                </a:lnTo>
                <a:lnTo>
                  <a:pt x="59" y="81"/>
                </a:lnTo>
                <a:lnTo>
                  <a:pt x="59" y="83"/>
                </a:lnTo>
                <a:lnTo>
                  <a:pt x="61" y="85"/>
                </a:lnTo>
                <a:lnTo>
                  <a:pt x="61" y="87"/>
                </a:lnTo>
                <a:lnTo>
                  <a:pt x="63" y="87"/>
                </a:lnTo>
                <a:lnTo>
                  <a:pt x="67" y="89"/>
                </a:lnTo>
                <a:lnTo>
                  <a:pt x="67" y="89"/>
                </a:lnTo>
                <a:lnTo>
                  <a:pt x="69" y="91"/>
                </a:lnTo>
                <a:lnTo>
                  <a:pt x="71" y="95"/>
                </a:lnTo>
                <a:lnTo>
                  <a:pt x="71" y="95"/>
                </a:lnTo>
                <a:lnTo>
                  <a:pt x="73" y="98"/>
                </a:lnTo>
                <a:lnTo>
                  <a:pt x="73" y="98"/>
                </a:lnTo>
                <a:lnTo>
                  <a:pt x="78" y="102"/>
                </a:lnTo>
                <a:lnTo>
                  <a:pt x="78" y="102"/>
                </a:lnTo>
                <a:lnTo>
                  <a:pt x="80" y="106"/>
                </a:lnTo>
                <a:lnTo>
                  <a:pt x="80" y="110"/>
                </a:lnTo>
                <a:lnTo>
                  <a:pt x="86" y="119"/>
                </a:lnTo>
                <a:lnTo>
                  <a:pt x="86" y="123"/>
                </a:lnTo>
                <a:lnTo>
                  <a:pt x="86" y="125"/>
                </a:lnTo>
                <a:lnTo>
                  <a:pt x="88" y="125"/>
                </a:lnTo>
                <a:lnTo>
                  <a:pt x="90" y="129"/>
                </a:lnTo>
                <a:lnTo>
                  <a:pt x="92" y="131"/>
                </a:lnTo>
                <a:lnTo>
                  <a:pt x="92" y="131"/>
                </a:lnTo>
                <a:lnTo>
                  <a:pt x="95" y="134"/>
                </a:lnTo>
                <a:lnTo>
                  <a:pt x="95" y="134"/>
                </a:lnTo>
                <a:lnTo>
                  <a:pt x="97" y="138"/>
                </a:lnTo>
                <a:lnTo>
                  <a:pt x="99" y="140"/>
                </a:lnTo>
                <a:lnTo>
                  <a:pt x="101" y="142"/>
                </a:lnTo>
                <a:lnTo>
                  <a:pt x="105" y="144"/>
                </a:lnTo>
                <a:lnTo>
                  <a:pt x="107" y="146"/>
                </a:lnTo>
                <a:lnTo>
                  <a:pt x="109" y="150"/>
                </a:lnTo>
                <a:lnTo>
                  <a:pt x="111" y="153"/>
                </a:lnTo>
                <a:lnTo>
                  <a:pt x="118" y="159"/>
                </a:lnTo>
                <a:lnTo>
                  <a:pt x="122" y="159"/>
                </a:lnTo>
                <a:lnTo>
                  <a:pt x="122" y="161"/>
                </a:lnTo>
                <a:lnTo>
                  <a:pt x="124" y="163"/>
                </a:lnTo>
                <a:lnTo>
                  <a:pt x="124" y="163"/>
                </a:lnTo>
                <a:lnTo>
                  <a:pt x="130" y="167"/>
                </a:lnTo>
                <a:lnTo>
                  <a:pt x="133" y="167"/>
                </a:lnTo>
                <a:lnTo>
                  <a:pt x="135" y="172"/>
                </a:lnTo>
                <a:lnTo>
                  <a:pt x="137" y="174"/>
                </a:lnTo>
                <a:lnTo>
                  <a:pt x="139" y="174"/>
                </a:lnTo>
                <a:lnTo>
                  <a:pt x="139" y="176"/>
                </a:lnTo>
                <a:lnTo>
                  <a:pt x="141" y="178"/>
                </a:lnTo>
                <a:lnTo>
                  <a:pt x="143" y="180"/>
                </a:lnTo>
                <a:lnTo>
                  <a:pt x="143" y="180"/>
                </a:lnTo>
                <a:lnTo>
                  <a:pt x="145" y="180"/>
                </a:lnTo>
                <a:lnTo>
                  <a:pt x="145" y="178"/>
                </a:lnTo>
                <a:lnTo>
                  <a:pt x="143" y="176"/>
                </a:lnTo>
                <a:lnTo>
                  <a:pt x="143" y="174"/>
                </a:lnTo>
                <a:lnTo>
                  <a:pt x="143" y="174"/>
                </a:lnTo>
                <a:lnTo>
                  <a:pt x="147" y="176"/>
                </a:lnTo>
                <a:lnTo>
                  <a:pt x="149" y="178"/>
                </a:lnTo>
                <a:lnTo>
                  <a:pt x="152" y="178"/>
                </a:lnTo>
                <a:lnTo>
                  <a:pt x="152" y="178"/>
                </a:lnTo>
                <a:lnTo>
                  <a:pt x="154" y="174"/>
                </a:lnTo>
                <a:close/>
                <a:moveTo>
                  <a:pt x="126" y="93"/>
                </a:moveTo>
                <a:lnTo>
                  <a:pt x="126" y="95"/>
                </a:lnTo>
                <a:lnTo>
                  <a:pt x="126" y="95"/>
                </a:lnTo>
                <a:lnTo>
                  <a:pt x="128" y="95"/>
                </a:lnTo>
                <a:lnTo>
                  <a:pt x="130" y="95"/>
                </a:lnTo>
                <a:lnTo>
                  <a:pt x="130" y="95"/>
                </a:lnTo>
                <a:lnTo>
                  <a:pt x="130" y="93"/>
                </a:lnTo>
                <a:lnTo>
                  <a:pt x="128" y="93"/>
                </a:lnTo>
                <a:lnTo>
                  <a:pt x="126" y="93"/>
                </a:lnTo>
                <a:close/>
                <a:moveTo>
                  <a:pt x="293" y="199"/>
                </a:moveTo>
                <a:lnTo>
                  <a:pt x="293" y="197"/>
                </a:lnTo>
                <a:lnTo>
                  <a:pt x="293" y="197"/>
                </a:lnTo>
                <a:lnTo>
                  <a:pt x="291" y="197"/>
                </a:lnTo>
                <a:lnTo>
                  <a:pt x="291" y="197"/>
                </a:lnTo>
                <a:lnTo>
                  <a:pt x="291" y="199"/>
                </a:lnTo>
                <a:lnTo>
                  <a:pt x="293" y="199"/>
                </a:lnTo>
                <a:lnTo>
                  <a:pt x="293" y="199"/>
                </a:lnTo>
                <a:close/>
                <a:moveTo>
                  <a:pt x="266" y="178"/>
                </a:moveTo>
                <a:lnTo>
                  <a:pt x="266" y="178"/>
                </a:lnTo>
                <a:lnTo>
                  <a:pt x="266" y="178"/>
                </a:lnTo>
                <a:lnTo>
                  <a:pt x="268" y="178"/>
                </a:lnTo>
                <a:lnTo>
                  <a:pt x="268" y="178"/>
                </a:lnTo>
                <a:lnTo>
                  <a:pt x="268" y="178"/>
                </a:lnTo>
                <a:lnTo>
                  <a:pt x="268" y="178"/>
                </a:lnTo>
                <a:lnTo>
                  <a:pt x="266" y="178"/>
                </a:lnTo>
                <a:close/>
                <a:moveTo>
                  <a:pt x="272" y="199"/>
                </a:moveTo>
                <a:lnTo>
                  <a:pt x="274" y="199"/>
                </a:lnTo>
                <a:lnTo>
                  <a:pt x="274" y="199"/>
                </a:lnTo>
                <a:lnTo>
                  <a:pt x="274" y="199"/>
                </a:lnTo>
                <a:lnTo>
                  <a:pt x="274" y="199"/>
                </a:lnTo>
                <a:lnTo>
                  <a:pt x="278" y="199"/>
                </a:lnTo>
                <a:lnTo>
                  <a:pt x="280" y="199"/>
                </a:lnTo>
                <a:lnTo>
                  <a:pt x="280" y="199"/>
                </a:lnTo>
                <a:lnTo>
                  <a:pt x="285" y="199"/>
                </a:lnTo>
                <a:lnTo>
                  <a:pt x="285" y="199"/>
                </a:lnTo>
                <a:lnTo>
                  <a:pt x="285" y="197"/>
                </a:lnTo>
                <a:lnTo>
                  <a:pt x="289" y="197"/>
                </a:lnTo>
                <a:lnTo>
                  <a:pt x="289" y="195"/>
                </a:lnTo>
                <a:lnTo>
                  <a:pt x="287" y="195"/>
                </a:lnTo>
                <a:lnTo>
                  <a:pt x="272" y="195"/>
                </a:lnTo>
                <a:lnTo>
                  <a:pt x="270" y="195"/>
                </a:lnTo>
                <a:lnTo>
                  <a:pt x="268" y="197"/>
                </a:lnTo>
                <a:lnTo>
                  <a:pt x="268" y="197"/>
                </a:lnTo>
                <a:lnTo>
                  <a:pt x="268" y="199"/>
                </a:lnTo>
                <a:lnTo>
                  <a:pt x="272" y="199"/>
                </a:lnTo>
                <a:close/>
                <a:moveTo>
                  <a:pt x="310" y="222"/>
                </a:moveTo>
                <a:lnTo>
                  <a:pt x="310" y="222"/>
                </a:lnTo>
                <a:lnTo>
                  <a:pt x="310" y="222"/>
                </a:lnTo>
                <a:lnTo>
                  <a:pt x="310" y="224"/>
                </a:lnTo>
                <a:lnTo>
                  <a:pt x="312" y="224"/>
                </a:lnTo>
                <a:lnTo>
                  <a:pt x="312" y="222"/>
                </a:lnTo>
                <a:lnTo>
                  <a:pt x="310" y="222"/>
                </a:lnTo>
                <a:lnTo>
                  <a:pt x="310" y="222"/>
                </a:lnTo>
                <a:close/>
                <a:moveTo>
                  <a:pt x="48" y="91"/>
                </a:moveTo>
                <a:lnTo>
                  <a:pt x="48" y="89"/>
                </a:lnTo>
                <a:lnTo>
                  <a:pt x="48" y="89"/>
                </a:lnTo>
                <a:lnTo>
                  <a:pt x="48" y="93"/>
                </a:lnTo>
                <a:lnTo>
                  <a:pt x="48" y="95"/>
                </a:lnTo>
                <a:lnTo>
                  <a:pt x="48" y="95"/>
                </a:lnTo>
                <a:lnTo>
                  <a:pt x="48" y="98"/>
                </a:lnTo>
                <a:lnTo>
                  <a:pt x="48" y="98"/>
                </a:lnTo>
                <a:lnTo>
                  <a:pt x="48" y="100"/>
                </a:lnTo>
                <a:lnTo>
                  <a:pt x="50" y="98"/>
                </a:lnTo>
                <a:lnTo>
                  <a:pt x="50" y="95"/>
                </a:lnTo>
                <a:lnTo>
                  <a:pt x="50" y="93"/>
                </a:lnTo>
                <a:lnTo>
                  <a:pt x="50" y="93"/>
                </a:lnTo>
                <a:lnTo>
                  <a:pt x="48" y="91"/>
                </a:lnTo>
                <a:close/>
                <a:moveTo>
                  <a:pt x="107" y="169"/>
                </a:moveTo>
                <a:lnTo>
                  <a:pt x="105" y="169"/>
                </a:lnTo>
                <a:lnTo>
                  <a:pt x="105" y="172"/>
                </a:lnTo>
                <a:lnTo>
                  <a:pt x="105" y="172"/>
                </a:lnTo>
                <a:lnTo>
                  <a:pt x="107" y="174"/>
                </a:lnTo>
                <a:lnTo>
                  <a:pt x="109" y="174"/>
                </a:lnTo>
                <a:lnTo>
                  <a:pt x="109" y="172"/>
                </a:lnTo>
                <a:lnTo>
                  <a:pt x="109" y="172"/>
                </a:lnTo>
                <a:lnTo>
                  <a:pt x="107" y="169"/>
                </a:lnTo>
                <a:close/>
                <a:moveTo>
                  <a:pt x="33" y="60"/>
                </a:moveTo>
                <a:lnTo>
                  <a:pt x="33" y="57"/>
                </a:lnTo>
                <a:lnTo>
                  <a:pt x="31" y="57"/>
                </a:lnTo>
                <a:lnTo>
                  <a:pt x="31" y="57"/>
                </a:lnTo>
                <a:lnTo>
                  <a:pt x="29" y="55"/>
                </a:lnTo>
                <a:lnTo>
                  <a:pt x="29" y="57"/>
                </a:lnTo>
                <a:lnTo>
                  <a:pt x="31" y="57"/>
                </a:lnTo>
                <a:lnTo>
                  <a:pt x="33" y="60"/>
                </a:lnTo>
                <a:lnTo>
                  <a:pt x="33" y="60"/>
                </a:lnTo>
                <a:close/>
                <a:moveTo>
                  <a:pt x="61" y="114"/>
                </a:moveTo>
                <a:lnTo>
                  <a:pt x="61" y="112"/>
                </a:lnTo>
                <a:lnTo>
                  <a:pt x="61" y="112"/>
                </a:lnTo>
                <a:lnTo>
                  <a:pt x="61" y="110"/>
                </a:lnTo>
                <a:lnTo>
                  <a:pt x="59" y="110"/>
                </a:lnTo>
                <a:lnTo>
                  <a:pt x="59" y="108"/>
                </a:lnTo>
                <a:lnTo>
                  <a:pt x="57" y="106"/>
                </a:lnTo>
                <a:lnTo>
                  <a:pt x="57" y="104"/>
                </a:lnTo>
                <a:lnTo>
                  <a:pt x="57" y="104"/>
                </a:lnTo>
                <a:lnTo>
                  <a:pt x="52" y="104"/>
                </a:lnTo>
                <a:lnTo>
                  <a:pt x="52" y="108"/>
                </a:lnTo>
                <a:lnTo>
                  <a:pt x="52" y="108"/>
                </a:lnTo>
                <a:lnTo>
                  <a:pt x="54" y="112"/>
                </a:lnTo>
                <a:lnTo>
                  <a:pt x="54" y="114"/>
                </a:lnTo>
                <a:lnTo>
                  <a:pt x="57" y="114"/>
                </a:lnTo>
                <a:lnTo>
                  <a:pt x="59" y="117"/>
                </a:lnTo>
                <a:lnTo>
                  <a:pt x="61" y="117"/>
                </a:lnTo>
                <a:lnTo>
                  <a:pt x="63" y="117"/>
                </a:lnTo>
                <a:lnTo>
                  <a:pt x="63" y="114"/>
                </a:lnTo>
                <a:lnTo>
                  <a:pt x="61" y="114"/>
                </a:lnTo>
                <a:close/>
                <a:moveTo>
                  <a:pt x="80" y="138"/>
                </a:moveTo>
                <a:lnTo>
                  <a:pt x="80" y="136"/>
                </a:lnTo>
                <a:lnTo>
                  <a:pt x="80" y="136"/>
                </a:lnTo>
                <a:lnTo>
                  <a:pt x="78" y="131"/>
                </a:lnTo>
                <a:lnTo>
                  <a:pt x="76" y="131"/>
                </a:lnTo>
                <a:lnTo>
                  <a:pt x="76" y="134"/>
                </a:lnTo>
                <a:lnTo>
                  <a:pt x="76" y="136"/>
                </a:lnTo>
                <a:lnTo>
                  <a:pt x="78" y="136"/>
                </a:lnTo>
                <a:lnTo>
                  <a:pt x="78" y="138"/>
                </a:lnTo>
                <a:lnTo>
                  <a:pt x="78" y="138"/>
                </a:lnTo>
                <a:lnTo>
                  <a:pt x="78" y="140"/>
                </a:lnTo>
                <a:lnTo>
                  <a:pt x="80" y="140"/>
                </a:lnTo>
                <a:lnTo>
                  <a:pt x="80" y="138"/>
                </a:lnTo>
                <a:lnTo>
                  <a:pt x="80" y="138"/>
                </a:lnTo>
                <a:lnTo>
                  <a:pt x="80" y="138"/>
                </a:lnTo>
                <a:close/>
                <a:moveTo>
                  <a:pt x="76" y="131"/>
                </a:moveTo>
                <a:lnTo>
                  <a:pt x="73" y="127"/>
                </a:lnTo>
                <a:lnTo>
                  <a:pt x="73" y="129"/>
                </a:lnTo>
                <a:lnTo>
                  <a:pt x="73" y="129"/>
                </a:lnTo>
                <a:lnTo>
                  <a:pt x="73" y="129"/>
                </a:lnTo>
                <a:lnTo>
                  <a:pt x="73" y="129"/>
                </a:lnTo>
                <a:lnTo>
                  <a:pt x="73" y="131"/>
                </a:lnTo>
                <a:lnTo>
                  <a:pt x="73" y="134"/>
                </a:lnTo>
                <a:lnTo>
                  <a:pt x="76" y="134"/>
                </a:lnTo>
                <a:lnTo>
                  <a:pt x="76" y="131"/>
                </a:lnTo>
                <a:lnTo>
                  <a:pt x="76" y="131"/>
                </a:lnTo>
                <a:close/>
                <a:moveTo>
                  <a:pt x="71" y="125"/>
                </a:moveTo>
                <a:lnTo>
                  <a:pt x="69" y="123"/>
                </a:lnTo>
                <a:lnTo>
                  <a:pt x="69" y="121"/>
                </a:lnTo>
                <a:lnTo>
                  <a:pt x="67" y="121"/>
                </a:lnTo>
                <a:lnTo>
                  <a:pt x="67" y="121"/>
                </a:lnTo>
                <a:lnTo>
                  <a:pt x="67" y="121"/>
                </a:lnTo>
                <a:lnTo>
                  <a:pt x="67" y="123"/>
                </a:lnTo>
                <a:lnTo>
                  <a:pt x="67" y="123"/>
                </a:lnTo>
                <a:lnTo>
                  <a:pt x="67" y="125"/>
                </a:lnTo>
                <a:lnTo>
                  <a:pt x="69" y="125"/>
                </a:lnTo>
                <a:lnTo>
                  <a:pt x="71" y="125"/>
                </a:lnTo>
                <a:lnTo>
                  <a:pt x="71" y="125"/>
                </a:lnTo>
                <a:lnTo>
                  <a:pt x="71" y="125"/>
                </a:lnTo>
                <a:close/>
                <a:moveTo>
                  <a:pt x="432" y="218"/>
                </a:moveTo>
                <a:lnTo>
                  <a:pt x="434" y="218"/>
                </a:lnTo>
                <a:lnTo>
                  <a:pt x="434" y="218"/>
                </a:lnTo>
                <a:lnTo>
                  <a:pt x="437" y="216"/>
                </a:lnTo>
                <a:lnTo>
                  <a:pt x="439" y="216"/>
                </a:lnTo>
                <a:lnTo>
                  <a:pt x="437" y="216"/>
                </a:lnTo>
                <a:lnTo>
                  <a:pt x="437" y="216"/>
                </a:lnTo>
                <a:lnTo>
                  <a:pt x="437" y="214"/>
                </a:lnTo>
                <a:lnTo>
                  <a:pt x="432" y="216"/>
                </a:lnTo>
                <a:lnTo>
                  <a:pt x="432" y="216"/>
                </a:lnTo>
                <a:lnTo>
                  <a:pt x="432" y="216"/>
                </a:lnTo>
                <a:lnTo>
                  <a:pt x="430" y="216"/>
                </a:lnTo>
                <a:lnTo>
                  <a:pt x="430" y="216"/>
                </a:lnTo>
                <a:lnTo>
                  <a:pt x="430" y="216"/>
                </a:lnTo>
                <a:lnTo>
                  <a:pt x="430" y="216"/>
                </a:lnTo>
                <a:lnTo>
                  <a:pt x="430" y="216"/>
                </a:lnTo>
                <a:lnTo>
                  <a:pt x="430" y="218"/>
                </a:lnTo>
                <a:lnTo>
                  <a:pt x="428" y="218"/>
                </a:lnTo>
                <a:lnTo>
                  <a:pt x="428" y="220"/>
                </a:lnTo>
                <a:lnTo>
                  <a:pt x="428" y="220"/>
                </a:lnTo>
                <a:lnTo>
                  <a:pt x="428" y="220"/>
                </a:lnTo>
                <a:lnTo>
                  <a:pt x="430" y="220"/>
                </a:lnTo>
                <a:lnTo>
                  <a:pt x="430" y="220"/>
                </a:lnTo>
                <a:lnTo>
                  <a:pt x="432" y="220"/>
                </a:lnTo>
                <a:lnTo>
                  <a:pt x="432" y="220"/>
                </a:lnTo>
                <a:lnTo>
                  <a:pt x="432" y="220"/>
                </a:lnTo>
                <a:lnTo>
                  <a:pt x="432" y="220"/>
                </a:lnTo>
                <a:lnTo>
                  <a:pt x="432" y="220"/>
                </a:lnTo>
                <a:lnTo>
                  <a:pt x="432" y="218"/>
                </a:lnTo>
                <a:close/>
                <a:moveTo>
                  <a:pt x="407" y="250"/>
                </a:moveTo>
                <a:lnTo>
                  <a:pt x="405" y="250"/>
                </a:lnTo>
                <a:lnTo>
                  <a:pt x="405" y="250"/>
                </a:lnTo>
                <a:lnTo>
                  <a:pt x="405" y="252"/>
                </a:lnTo>
                <a:lnTo>
                  <a:pt x="407" y="252"/>
                </a:lnTo>
                <a:lnTo>
                  <a:pt x="407" y="252"/>
                </a:lnTo>
                <a:lnTo>
                  <a:pt x="409" y="250"/>
                </a:lnTo>
                <a:lnTo>
                  <a:pt x="409" y="250"/>
                </a:lnTo>
                <a:lnTo>
                  <a:pt x="407" y="250"/>
                </a:lnTo>
                <a:lnTo>
                  <a:pt x="407" y="250"/>
                </a:lnTo>
                <a:close/>
                <a:moveTo>
                  <a:pt x="310" y="214"/>
                </a:moveTo>
                <a:lnTo>
                  <a:pt x="308" y="214"/>
                </a:lnTo>
                <a:lnTo>
                  <a:pt x="308" y="214"/>
                </a:lnTo>
                <a:lnTo>
                  <a:pt x="306" y="212"/>
                </a:lnTo>
                <a:lnTo>
                  <a:pt x="304" y="212"/>
                </a:lnTo>
                <a:lnTo>
                  <a:pt x="301" y="214"/>
                </a:lnTo>
                <a:lnTo>
                  <a:pt x="301" y="214"/>
                </a:lnTo>
                <a:lnTo>
                  <a:pt x="299" y="214"/>
                </a:lnTo>
                <a:lnTo>
                  <a:pt x="295" y="214"/>
                </a:lnTo>
                <a:lnTo>
                  <a:pt x="295" y="214"/>
                </a:lnTo>
                <a:lnTo>
                  <a:pt x="293" y="214"/>
                </a:lnTo>
                <a:lnTo>
                  <a:pt x="293" y="214"/>
                </a:lnTo>
                <a:lnTo>
                  <a:pt x="293" y="216"/>
                </a:lnTo>
                <a:lnTo>
                  <a:pt x="295" y="216"/>
                </a:lnTo>
                <a:lnTo>
                  <a:pt x="295" y="216"/>
                </a:lnTo>
                <a:lnTo>
                  <a:pt x="295" y="218"/>
                </a:lnTo>
                <a:lnTo>
                  <a:pt x="297" y="218"/>
                </a:lnTo>
                <a:lnTo>
                  <a:pt x="299" y="218"/>
                </a:lnTo>
                <a:lnTo>
                  <a:pt x="301" y="220"/>
                </a:lnTo>
                <a:lnTo>
                  <a:pt x="304" y="220"/>
                </a:lnTo>
                <a:lnTo>
                  <a:pt x="304" y="222"/>
                </a:lnTo>
                <a:lnTo>
                  <a:pt x="304" y="222"/>
                </a:lnTo>
                <a:lnTo>
                  <a:pt x="304" y="224"/>
                </a:lnTo>
                <a:lnTo>
                  <a:pt x="304" y="224"/>
                </a:lnTo>
                <a:lnTo>
                  <a:pt x="304" y="224"/>
                </a:lnTo>
                <a:lnTo>
                  <a:pt x="306" y="224"/>
                </a:lnTo>
                <a:lnTo>
                  <a:pt x="306" y="224"/>
                </a:lnTo>
                <a:lnTo>
                  <a:pt x="306" y="224"/>
                </a:lnTo>
                <a:lnTo>
                  <a:pt x="306" y="222"/>
                </a:lnTo>
                <a:lnTo>
                  <a:pt x="306" y="222"/>
                </a:lnTo>
                <a:lnTo>
                  <a:pt x="308" y="220"/>
                </a:lnTo>
                <a:lnTo>
                  <a:pt x="310" y="220"/>
                </a:lnTo>
                <a:lnTo>
                  <a:pt x="312" y="218"/>
                </a:lnTo>
                <a:lnTo>
                  <a:pt x="312" y="218"/>
                </a:lnTo>
                <a:lnTo>
                  <a:pt x="312" y="218"/>
                </a:lnTo>
                <a:lnTo>
                  <a:pt x="310" y="214"/>
                </a:lnTo>
                <a:close/>
                <a:moveTo>
                  <a:pt x="388" y="241"/>
                </a:moveTo>
                <a:lnTo>
                  <a:pt x="388" y="239"/>
                </a:lnTo>
                <a:lnTo>
                  <a:pt x="386" y="237"/>
                </a:lnTo>
                <a:lnTo>
                  <a:pt x="386" y="237"/>
                </a:lnTo>
                <a:lnTo>
                  <a:pt x="386" y="237"/>
                </a:lnTo>
                <a:lnTo>
                  <a:pt x="384" y="237"/>
                </a:lnTo>
                <a:lnTo>
                  <a:pt x="382" y="237"/>
                </a:lnTo>
                <a:lnTo>
                  <a:pt x="382" y="237"/>
                </a:lnTo>
                <a:lnTo>
                  <a:pt x="382" y="235"/>
                </a:lnTo>
                <a:lnTo>
                  <a:pt x="382" y="235"/>
                </a:lnTo>
                <a:lnTo>
                  <a:pt x="380" y="233"/>
                </a:lnTo>
                <a:lnTo>
                  <a:pt x="377" y="233"/>
                </a:lnTo>
                <a:lnTo>
                  <a:pt x="377" y="233"/>
                </a:lnTo>
                <a:lnTo>
                  <a:pt x="377" y="231"/>
                </a:lnTo>
                <a:lnTo>
                  <a:pt x="375" y="233"/>
                </a:lnTo>
                <a:lnTo>
                  <a:pt x="375" y="233"/>
                </a:lnTo>
                <a:lnTo>
                  <a:pt x="373" y="233"/>
                </a:lnTo>
                <a:lnTo>
                  <a:pt x="369" y="233"/>
                </a:lnTo>
                <a:lnTo>
                  <a:pt x="367" y="233"/>
                </a:lnTo>
                <a:lnTo>
                  <a:pt x="365" y="233"/>
                </a:lnTo>
                <a:lnTo>
                  <a:pt x="363" y="233"/>
                </a:lnTo>
                <a:lnTo>
                  <a:pt x="363" y="235"/>
                </a:lnTo>
                <a:lnTo>
                  <a:pt x="363" y="235"/>
                </a:lnTo>
                <a:lnTo>
                  <a:pt x="363" y="235"/>
                </a:lnTo>
                <a:lnTo>
                  <a:pt x="363" y="237"/>
                </a:lnTo>
                <a:lnTo>
                  <a:pt x="363" y="237"/>
                </a:lnTo>
                <a:lnTo>
                  <a:pt x="365" y="237"/>
                </a:lnTo>
                <a:lnTo>
                  <a:pt x="369" y="239"/>
                </a:lnTo>
                <a:lnTo>
                  <a:pt x="369" y="239"/>
                </a:lnTo>
                <a:lnTo>
                  <a:pt x="369" y="239"/>
                </a:lnTo>
                <a:lnTo>
                  <a:pt x="371" y="239"/>
                </a:lnTo>
                <a:lnTo>
                  <a:pt x="375" y="241"/>
                </a:lnTo>
                <a:lnTo>
                  <a:pt x="377" y="241"/>
                </a:lnTo>
                <a:lnTo>
                  <a:pt x="377" y="243"/>
                </a:lnTo>
                <a:lnTo>
                  <a:pt x="380" y="243"/>
                </a:lnTo>
                <a:lnTo>
                  <a:pt x="380" y="246"/>
                </a:lnTo>
                <a:lnTo>
                  <a:pt x="382" y="246"/>
                </a:lnTo>
                <a:lnTo>
                  <a:pt x="384" y="246"/>
                </a:lnTo>
                <a:lnTo>
                  <a:pt x="384" y="248"/>
                </a:lnTo>
                <a:lnTo>
                  <a:pt x="386" y="246"/>
                </a:lnTo>
                <a:lnTo>
                  <a:pt x="388" y="246"/>
                </a:lnTo>
                <a:lnTo>
                  <a:pt x="388" y="246"/>
                </a:lnTo>
                <a:lnTo>
                  <a:pt x="390" y="243"/>
                </a:lnTo>
                <a:lnTo>
                  <a:pt x="390" y="243"/>
                </a:lnTo>
                <a:lnTo>
                  <a:pt x="390" y="241"/>
                </a:lnTo>
                <a:lnTo>
                  <a:pt x="388" y="241"/>
                </a:lnTo>
                <a:close/>
                <a:moveTo>
                  <a:pt x="430" y="252"/>
                </a:moveTo>
                <a:lnTo>
                  <a:pt x="430" y="250"/>
                </a:lnTo>
                <a:lnTo>
                  <a:pt x="430" y="250"/>
                </a:lnTo>
                <a:lnTo>
                  <a:pt x="428" y="250"/>
                </a:lnTo>
                <a:lnTo>
                  <a:pt x="428" y="250"/>
                </a:lnTo>
                <a:lnTo>
                  <a:pt x="426" y="252"/>
                </a:lnTo>
                <a:lnTo>
                  <a:pt x="424" y="254"/>
                </a:lnTo>
                <a:lnTo>
                  <a:pt x="422" y="254"/>
                </a:lnTo>
                <a:lnTo>
                  <a:pt x="422" y="254"/>
                </a:lnTo>
                <a:lnTo>
                  <a:pt x="422" y="256"/>
                </a:lnTo>
                <a:lnTo>
                  <a:pt x="422" y="256"/>
                </a:lnTo>
                <a:lnTo>
                  <a:pt x="424" y="256"/>
                </a:lnTo>
                <a:lnTo>
                  <a:pt x="424" y="256"/>
                </a:lnTo>
                <a:lnTo>
                  <a:pt x="428" y="254"/>
                </a:lnTo>
                <a:lnTo>
                  <a:pt x="428" y="254"/>
                </a:lnTo>
                <a:lnTo>
                  <a:pt x="430" y="252"/>
                </a:lnTo>
                <a:lnTo>
                  <a:pt x="430" y="252"/>
                </a:lnTo>
                <a:lnTo>
                  <a:pt x="430" y="252"/>
                </a:lnTo>
                <a:close/>
                <a:moveTo>
                  <a:pt x="363" y="222"/>
                </a:moveTo>
                <a:lnTo>
                  <a:pt x="365" y="222"/>
                </a:lnTo>
                <a:lnTo>
                  <a:pt x="365" y="222"/>
                </a:lnTo>
                <a:lnTo>
                  <a:pt x="365" y="222"/>
                </a:lnTo>
                <a:lnTo>
                  <a:pt x="365" y="222"/>
                </a:lnTo>
                <a:lnTo>
                  <a:pt x="365" y="220"/>
                </a:lnTo>
                <a:lnTo>
                  <a:pt x="363" y="220"/>
                </a:lnTo>
                <a:lnTo>
                  <a:pt x="363" y="218"/>
                </a:lnTo>
                <a:lnTo>
                  <a:pt x="363" y="216"/>
                </a:lnTo>
                <a:lnTo>
                  <a:pt x="363" y="216"/>
                </a:lnTo>
                <a:lnTo>
                  <a:pt x="361" y="216"/>
                </a:lnTo>
                <a:lnTo>
                  <a:pt x="361" y="216"/>
                </a:lnTo>
                <a:lnTo>
                  <a:pt x="358" y="216"/>
                </a:lnTo>
                <a:lnTo>
                  <a:pt x="358" y="218"/>
                </a:lnTo>
                <a:lnTo>
                  <a:pt x="358" y="218"/>
                </a:lnTo>
                <a:lnTo>
                  <a:pt x="358" y="216"/>
                </a:lnTo>
                <a:lnTo>
                  <a:pt x="356" y="216"/>
                </a:lnTo>
                <a:lnTo>
                  <a:pt x="356" y="216"/>
                </a:lnTo>
                <a:lnTo>
                  <a:pt x="354" y="216"/>
                </a:lnTo>
                <a:lnTo>
                  <a:pt x="354" y="216"/>
                </a:lnTo>
                <a:lnTo>
                  <a:pt x="352" y="218"/>
                </a:lnTo>
                <a:lnTo>
                  <a:pt x="352" y="218"/>
                </a:lnTo>
                <a:lnTo>
                  <a:pt x="352" y="216"/>
                </a:lnTo>
                <a:lnTo>
                  <a:pt x="350" y="216"/>
                </a:lnTo>
                <a:lnTo>
                  <a:pt x="350" y="214"/>
                </a:lnTo>
                <a:lnTo>
                  <a:pt x="350" y="214"/>
                </a:lnTo>
                <a:lnTo>
                  <a:pt x="346" y="214"/>
                </a:lnTo>
                <a:lnTo>
                  <a:pt x="346" y="214"/>
                </a:lnTo>
                <a:lnTo>
                  <a:pt x="344" y="214"/>
                </a:lnTo>
                <a:lnTo>
                  <a:pt x="344" y="214"/>
                </a:lnTo>
                <a:lnTo>
                  <a:pt x="344" y="216"/>
                </a:lnTo>
                <a:lnTo>
                  <a:pt x="346" y="216"/>
                </a:lnTo>
                <a:lnTo>
                  <a:pt x="348" y="218"/>
                </a:lnTo>
                <a:lnTo>
                  <a:pt x="348" y="218"/>
                </a:lnTo>
                <a:lnTo>
                  <a:pt x="348" y="218"/>
                </a:lnTo>
                <a:lnTo>
                  <a:pt x="350" y="218"/>
                </a:lnTo>
                <a:lnTo>
                  <a:pt x="350" y="220"/>
                </a:lnTo>
                <a:lnTo>
                  <a:pt x="352" y="220"/>
                </a:lnTo>
                <a:lnTo>
                  <a:pt x="350" y="222"/>
                </a:lnTo>
                <a:lnTo>
                  <a:pt x="350" y="222"/>
                </a:lnTo>
                <a:lnTo>
                  <a:pt x="348" y="222"/>
                </a:lnTo>
                <a:lnTo>
                  <a:pt x="346" y="222"/>
                </a:lnTo>
                <a:lnTo>
                  <a:pt x="344" y="222"/>
                </a:lnTo>
                <a:lnTo>
                  <a:pt x="344" y="220"/>
                </a:lnTo>
                <a:lnTo>
                  <a:pt x="344" y="220"/>
                </a:lnTo>
                <a:lnTo>
                  <a:pt x="342" y="220"/>
                </a:lnTo>
                <a:lnTo>
                  <a:pt x="342" y="218"/>
                </a:lnTo>
                <a:lnTo>
                  <a:pt x="342" y="218"/>
                </a:lnTo>
                <a:lnTo>
                  <a:pt x="339" y="218"/>
                </a:lnTo>
                <a:lnTo>
                  <a:pt x="337" y="218"/>
                </a:lnTo>
                <a:lnTo>
                  <a:pt x="335" y="218"/>
                </a:lnTo>
                <a:lnTo>
                  <a:pt x="335" y="218"/>
                </a:lnTo>
                <a:lnTo>
                  <a:pt x="333" y="218"/>
                </a:lnTo>
                <a:lnTo>
                  <a:pt x="331" y="220"/>
                </a:lnTo>
                <a:lnTo>
                  <a:pt x="331" y="220"/>
                </a:lnTo>
                <a:lnTo>
                  <a:pt x="329" y="220"/>
                </a:lnTo>
                <a:lnTo>
                  <a:pt x="329" y="220"/>
                </a:lnTo>
                <a:lnTo>
                  <a:pt x="329" y="222"/>
                </a:lnTo>
                <a:lnTo>
                  <a:pt x="329" y="224"/>
                </a:lnTo>
                <a:lnTo>
                  <a:pt x="329" y="224"/>
                </a:lnTo>
                <a:lnTo>
                  <a:pt x="329" y="226"/>
                </a:lnTo>
                <a:lnTo>
                  <a:pt x="329" y="226"/>
                </a:lnTo>
                <a:lnTo>
                  <a:pt x="331" y="229"/>
                </a:lnTo>
                <a:lnTo>
                  <a:pt x="331" y="229"/>
                </a:lnTo>
                <a:lnTo>
                  <a:pt x="333" y="229"/>
                </a:lnTo>
                <a:lnTo>
                  <a:pt x="335" y="229"/>
                </a:lnTo>
                <a:lnTo>
                  <a:pt x="335" y="226"/>
                </a:lnTo>
                <a:lnTo>
                  <a:pt x="337" y="226"/>
                </a:lnTo>
                <a:lnTo>
                  <a:pt x="337" y="226"/>
                </a:lnTo>
                <a:lnTo>
                  <a:pt x="337" y="226"/>
                </a:lnTo>
                <a:lnTo>
                  <a:pt x="339" y="226"/>
                </a:lnTo>
                <a:lnTo>
                  <a:pt x="344" y="226"/>
                </a:lnTo>
                <a:lnTo>
                  <a:pt x="344" y="226"/>
                </a:lnTo>
                <a:lnTo>
                  <a:pt x="346" y="226"/>
                </a:lnTo>
                <a:lnTo>
                  <a:pt x="348" y="224"/>
                </a:lnTo>
                <a:lnTo>
                  <a:pt x="350" y="224"/>
                </a:lnTo>
                <a:lnTo>
                  <a:pt x="350" y="224"/>
                </a:lnTo>
                <a:lnTo>
                  <a:pt x="352" y="224"/>
                </a:lnTo>
                <a:lnTo>
                  <a:pt x="354" y="222"/>
                </a:lnTo>
                <a:lnTo>
                  <a:pt x="354" y="222"/>
                </a:lnTo>
                <a:lnTo>
                  <a:pt x="354" y="224"/>
                </a:lnTo>
                <a:lnTo>
                  <a:pt x="354" y="224"/>
                </a:lnTo>
                <a:lnTo>
                  <a:pt x="354" y="224"/>
                </a:lnTo>
                <a:lnTo>
                  <a:pt x="358" y="224"/>
                </a:lnTo>
                <a:lnTo>
                  <a:pt x="358" y="224"/>
                </a:lnTo>
                <a:lnTo>
                  <a:pt x="361" y="224"/>
                </a:lnTo>
                <a:lnTo>
                  <a:pt x="361" y="224"/>
                </a:lnTo>
                <a:lnTo>
                  <a:pt x="361" y="224"/>
                </a:lnTo>
                <a:lnTo>
                  <a:pt x="361" y="224"/>
                </a:lnTo>
                <a:lnTo>
                  <a:pt x="358" y="224"/>
                </a:lnTo>
                <a:lnTo>
                  <a:pt x="358" y="222"/>
                </a:lnTo>
                <a:lnTo>
                  <a:pt x="361" y="222"/>
                </a:lnTo>
                <a:lnTo>
                  <a:pt x="361" y="222"/>
                </a:lnTo>
                <a:lnTo>
                  <a:pt x="363" y="222"/>
                </a:lnTo>
                <a:lnTo>
                  <a:pt x="363" y="222"/>
                </a:lnTo>
                <a:lnTo>
                  <a:pt x="363" y="222"/>
                </a:lnTo>
                <a:close/>
                <a:moveTo>
                  <a:pt x="456" y="226"/>
                </a:moveTo>
                <a:lnTo>
                  <a:pt x="456" y="226"/>
                </a:lnTo>
                <a:lnTo>
                  <a:pt x="453" y="229"/>
                </a:lnTo>
                <a:lnTo>
                  <a:pt x="453" y="229"/>
                </a:lnTo>
                <a:lnTo>
                  <a:pt x="453" y="226"/>
                </a:lnTo>
                <a:lnTo>
                  <a:pt x="453" y="226"/>
                </a:lnTo>
                <a:lnTo>
                  <a:pt x="453" y="226"/>
                </a:lnTo>
                <a:lnTo>
                  <a:pt x="449" y="229"/>
                </a:lnTo>
                <a:lnTo>
                  <a:pt x="449" y="229"/>
                </a:lnTo>
                <a:lnTo>
                  <a:pt x="447" y="229"/>
                </a:lnTo>
                <a:lnTo>
                  <a:pt x="445" y="231"/>
                </a:lnTo>
                <a:lnTo>
                  <a:pt x="445" y="231"/>
                </a:lnTo>
                <a:lnTo>
                  <a:pt x="445" y="231"/>
                </a:lnTo>
                <a:lnTo>
                  <a:pt x="445" y="233"/>
                </a:lnTo>
                <a:lnTo>
                  <a:pt x="445" y="233"/>
                </a:lnTo>
                <a:lnTo>
                  <a:pt x="443" y="233"/>
                </a:lnTo>
                <a:lnTo>
                  <a:pt x="441" y="233"/>
                </a:lnTo>
                <a:lnTo>
                  <a:pt x="441" y="233"/>
                </a:lnTo>
                <a:lnTo>
                  <a:pt x="441" y="233"/>
                </a:lnTo>
                <a:lnTo>
                  <a:pt x="441" y="233"/>
                </a:lnTo>
                <a:lnTo>
                  <a:pt x="439" y="233"/>
                </a:lnTo>
                <a:lnTo>
                  <a:pt x="439" y="233"/>
                </a:lnTo>
                <a:lnTo>
                  <a:pt x="437" y="233"/>
                </a:lnTo>
                <a:lnTo>
                  <a:pt x="434" y="237"/>
                </a:lnTo>
                <a:lnTo>
                  <a:pt x="434" y="237"/>
                </a:lnTo>
                <a:lnTo>
                  <a:pt x="434" y="239"/>
                </a:lnTo>
                <a:lnTo>
                  <a:pt x="432" y="241"/>
                </a:lnTo>
                <a:lnTo>
                  <a:pt x="432" y="243"/>
                </a:lnTo>
                <a:lnTo>
                  <a:pt x="434" y="243"/>
                </a:lnTo>
                <a:lnTo>
                  <a:pt x="434" y="243"/>
                </a:lnTo>
                <a:lnTo>
                  <a:pt x="434" y="246"/>
                </a:lnTo>
                <a:lnTo>
                  <a:pt x="432" y="246"/>
                </a:lnTo>
                <a:lnTo>
                  <a:pt x="432" y="246"/>
                </a:lnTo>
                <a:lnTo>
                  <a:pt x="434" y="248"/>
                </a:lnTo>
                <a:lnTo>
                  <a:pt x="434" y="248"/>
                </a:lnTo>
                <a:lnTo>
                  <a:pt x="437" y="248"/>
                </a:lnTo>
                <a:lnTo>
                  <a:pt x="439" y="248"/>
                </a:lnTo>
                <a:lnTo>
                  <a:pt x="441" y="246"/>
                </a:lnTo>
                <a:lnTo>
                  <a:pt x="445" y="246"/>
                </a:lnTo>
                <a:lnTo>
                  <a:pt x="445" y="246"/>
                </a:lnTo>
                <a:lnTo>
                  <a:pt x="447" y="243"/>
                </a:lnTo>
                <a:lnTo>
                  <a:pt x="449" y="241"/>
                </a:lnTo>
                <a:lnTo>
                  <a:pt x="449" y="241"/>
                </a:lnTo>
                <a:lnTo>
                  <a:pt x="451" y="239"/>
                </a:lnTo>
                <a:lnTo>
                  <a:pt x="453" y="237"/>
                </a:lnTo>
                <a:lnTo>
                  <a:pt x="453" y="235"/>
                </a:lnTo>
                <a:lnTo>
                  <a:pt x="456" y="235"/>
                </a:lnTo>
                <a:lnTo>
                  <a:pt x="456" y="233"/>
                </a:lnTo>
                <a:lnTo>
                  <a:pt x="453" y="233"/>
                </a:lnTo>
                <a:lnTo>
                  <a:pt x="453" y="231"/>
                </a:lnTo>
                <a:lnTo>
                  <a:pt x="453" y="231"/>
                </a:lnTo>
                <a:lnTo>
                  <a:pt x="453" y="231"/>
                </a:lnTo>
                <a:lnTo>
                  <a:pt x="453" y="231"/>
                </a:lnTo>
                <a:lnTo>
                  <a:pt x="456" y="231"/>
                </a:lnTo>
                <a:lnTo>
                  <a:pt x="458" y="229"/>
                </a:lnTo>
                <a:lnTo>
                  <a:pt x="458" y="229"/>
                </a:lnTo>
                <a:lnTo>
                  <a:pt x="456" y="226"/>
                </a:lnTo>
                <a:close/>
                <a:moveTo>
                  <a:pt x="430" y="243"/>
                </a:moveTo>
                <a:lnTo>
                  <a:pt x="430" y="246"/>
                </a:lnTo>
                <a:lnTo>
                  <a:pt x="428" y="246"/>
                </a:lnTo>
                <a:lnTo>
                  <a:pt x="428" y="248"/>
                </a:lnTo>
                <a:lnTo>
                  <a:pt x="430" y="248"/>
                </a:lnTo>
                <a:lnTo>
                  <a:pt x="430" y="246"/>
                </a:lnTo>
                <a:lnTo>
                  <a:pt x="432" y="246"/>
                </a:lnTo>
                <a:lnTo>
                  <a:pt x="432" y="246"/>
                </a:lnTo>
                <a:lnTo>
                  <a:pt x="430" y="243"/>
                </a:lnTo>
                <a:close/>
                <a:moveTo>
                  <a:pt x="422" y="220"/>
                </a:moveTo>
                <a:lnTo>
                  <a:pt x="422" y="218"/>
                </a:lnTo>
                <a:lnTo>
                  <a:pt x="422" y="218"/>
                </a:lnTo>
                <a:lnTo>
                  <a:pt x="422" y="218"/>
                </a:lnTo>
                <a:lnTo>
                  <a:pt x="424" y="218"/>
                </a:lnTo>
                <a:lnTo>
                  <a:pt x="424" y="216"/>
                </a:lnTo>
                <a:lnTo>
                  <a:pt x="424" y="214"/>
                </a:lnTo>
                <a:lnTo>
                  <a:pt x="422" y="214"/>
                </a:lnTo>
                <a:lnTo>
                  <a:pt x="422" y="214"/>
                </a:lnTo>
                <a:lnTo>
                  <a:pt x="420" y="214"/>
                </a:lnTo>
                <a:lnTo>
                  <a:pt x="420" y="214"/>
                </a:lnTo>
                <a:lnTo>
                  <a:pt x="422" y="216"/>
                </a:lnTo>
                <a:lnTo>
                  <a:pt x="422" y="216"/>
                </a:lnTo>
                <a:lnTo>
                  <a:pt x="420" y="218"/>
                </a:lnTo>
                <a:lnTo>
                  <a:pt x="418" y="218"/>
                </a:lnTo>
                <a:lnTo>
                  <a:pt x="418" y="218"/>
                </a:lnTo>
                <a:lnTo>
                  <a:pt x="415" y="218"/>
                </a:lnTo>
                <a:lnTo>
                  <a:pt x="415" y="220"/>
                </a:lnTo>
                <a:lnTo>
                  <a:pt x="415" y="220"/>
                </a:lnTo>
                <a:lnTo>
                  <a:pt x="415" y="220"/>
                </a:lnTo>
                <a:lnTo>
                  <a:pt x="413" y="222"/>
                </a:lnTo>
                <a:lnTo>
                  <a:pt x="413" y="220"/>
                </a:lnTo>
                <a:lnTo>
                  <a:pt x="409" y="220"/>
                </a:lnTo>
                <a:lnTo>
                  <a:pt x="409" y="218"/>
                </a:lnTo>
                <a:lnTo>
                  <a:pt x="409" y="218"/>
                </a:lnTo>
                <a:lnTo>
                  <a:pt x="407" y="218"/>
                </a:lnTo>
                <a:lnTo>
                  <a:pt x="407" y="220"/>
                </a:lnTo>
                <a:lnTo>
                  <a:pt x="405" y="220"/>
                </a:lnTo>
                <a:lnTo>
                  <a:pt x="403" y="220"/>
                </a:lnTo>
                <a:lnTo>
                  <a:pt x="403" y="220"/>
                </a:lnTo>
                <a:lnTo>
                  <a:pt x="401" y="220"/>
                </a:lnTo>
                <a:lnTo>
                  <a:pt x="401" y="220"/>
                </a:lnTo>
                <a:lnTo>
                  <a:pt x="401" y="220"/>
                </a:lnTo>
                <a:lnTo>
                  <a:pt x="399" y="220"/>
                </a:lnTo>
                <a:lnTo>
                  <a:pt x="399" y="218"/>
                </a:lnTo>
                <a:lnTo>
                  <a:pt x="394" y="218"/>
                </a:lnTo>
                <a:lnTo>
                  <a:pt x="394" y="218"/>
                </a:lnTo>
                <a:lnTo>
                  <a:pt x="392" y="216"/>
                </a:lnTo>
                <a:lnTo>
                  <a:pt x="390" y="216"/>
                </a:lnTo>
                <a:lnTo>
                  <a:pt x="388" y="216"/>
                </a:lnTo>
                <a:lnTo>
                  <a:pt x="388" y="216"/>
                </a:lnTo>
                <a:lnTo>
                  <a:pt x="386" y="216"/>
                </a:lnTo>
                <a:lnTo>
                  <a:pt x="386" y="216"/>
                </a:lnTo>
                <a:lnTo>
                  <a:pt x="384" y="216"/>
                </a:lnTo>
                <a:lnTo>
                  <a:pt x="384" y="216"/>
                </a:lnTo>
                <a:lnTo>
                  <a:pt x="382" y="216"/>
                </a:lnTo>
                <a:lnTo>
                  <a:pt x="380" y="218"/>
                </a:lnTo>
                <a:lnTo>
                  <a:pt x="377" y="218"/>
                </a:lnTo>
                <a:lnTo>
                  <a:pt x="377" y="218"/>
                </a:lnTo>
                <a:lnTo>
                  <a:pt x="375" y="218"/>
                </a:lnTo>
                <a:lnTo>
                  <a:pt x="375" y="218"/>
                </a:lnTo>
                <a:lnTo>
                  <a:pt x="375" y="220"/>
                </a:lnTo>
                <a:lnTo>
                  <a:pt x="375" y="220"/>
                </a:lnTo>
                <a:lnTo>
                  <a:pt x="375" y="220"/>
                </a:lnTo>
                <a:lnTo>
                  <a:pt x="375" y="222"/>
                </a:lnTo>
                <a:lnTo>
                  <a:pt x="375" y="222"/>
                </a:lnTo>
                <a:lnTo>
                  <a:pt x="375" y="224"/>
                </a:lnTo>
                <a:lnTo>
                  <a:pt x="377" y="224"/>
                </a:lnTo>
                <a:lnTo>
                  <a:pt x="377" y="224"/>
                </a:lnTo>
                <a:lnTo>
                  <a:pt x="380" y="224"/>
                </a:lnTo>
                <a:lnTo>
                  <a:pt x="384" y="224"/>
                </a:lnTo>
                <a:lnTo>
                  <a:pt x="386" y="224"/>
                </a:lnTo>
                <a:lnTo>
                  <a:pt x="390" y="224"/>
                </a:lnTo>
                <a:lnTo>
                  <a:pt x="392" y="226"/>
                </a:lnTo>
                <a:lnTo>
                  <a:pt x="394" y="226"/>
                </a:lnTo>
                <a:lnTo>
                  <a:pt x="394" y="226"/>
                </a:lnTo>
                <a:lnTo>
                  <a:pt x="396" y="226"/>
                </a:lnTo>
                <a:lnTo>
                  <a:pt x="396" y="224"/>
                </a:lnTo>
                <a:lnTo>
                  <a:pt x="399" y="226"/>
                </a:lnTo>
                <a:lnTo>
                  <a:pt x="401" y="224"/>
                </a:lnTo>
                <a:lnTo>
                  <a:pt x="401" y="224"/>
                </a:lnTo>
                <a:lnTo>
                  <a:pt x="403" y="224"/>
                </a:lnTo>
                <a:lnTo>
                  <a:pt x="403" y="224"/>
                </a:lnTo>
                <a:lnTo>
                  <a:pt x="403" y="224"/>
                </a:lnTo>
                <a:lnTo>
                  <a:pt x="405" y="224"/>
                </a:lnTo>
                <a:lnTo>
                  <a:pt x="407" y="224"/>
                </a:lnTo>
                <a:lnTo>
                  <a:pt x="409" y="222"/>
                </a:lnTo>
                <a:lnTo>
                  <a:pt x="411" y="222"/>
                </a:lnTo>
                <a:lnTo>
                  <a:pt x="413" y="222"/>
                </a:lnTo>
                <a:lnTo>
                  <a:pt x="415" y="222"/>
                </a:lnTo>
                <a:lnTo>
                  <a:pt x="415" y="222"/>
                </a:lnTo>
                <a:lnTo>
                  <a:pt x="418" y="222"/>
                </a:lnTo>
                <a:lnTo>
                  <a:pt x="418" y="222"/>
                </a:lnTo>
                <a:lnTo>
                  <a:pt x="420" y="220"/>
                </a:lnTo>
                <a:lnTo>
                  <a:pt x="422" y="220"/>
                </a:lnTo>
                <a:lnTo>
                  <a:pt x="422" y="220"/>
                </a:lnTo>
                <a:close/>
                <a:moveTo>
                  <a:pt x="320" y="140"/>
                </a:moveTo>
                <a:lnTo>
                  <a:pt x="318" y="140"/>
                </a:lnTo>
                <a:lnTo>
                  <a:pt x="318" y="142"/>
                </a:lnTo>
                <a:lnTo>
                  <a:pt x="318" y="144"/>
                </a:lnTo>
                <a:lnTo>
                  <a:pt x="318" y="146"/>
                </a:lnTo>
                <a:lnTo>
                  <a:pt x="318" y="148"/>
                </a:lnTo>
                <a:lnTo>
                  <a:pt x="318" y="150"/>
                </a:lnTo>
                <a:lnTo>
                  <a:pt x="318" y="153"/>
                </a:lnTo>
                <a:lnTo>
                  <a:pt x="323" y="148"/>
                </a:lnTo>
                <a:lnTo>
                  <a:pt x="323" y="148"/>
                </a:lnTo>
                <a:lnTo>
                  <a:pt x="323" y="146"/>
                </a:lnTo>
                <a:lnTo>
                  <a:pt x="323" y="146"/>
                </a:lnTo>
                <a:lnTo>
                  <a:pt x="320" y="144"/>
                </a:lnTo>
                <a:lnTo>
                  <a:pt x="323" y="144"/>
                </a:lnTo>
                <a:lnTo>
                  <a:pt x="320" y="142"/>
                </a:lnTo>
                <a:lnTo>
                  <a:pt x="320" y="142"/>
                </a:lnTo>
                <a:lnTo>
                  <a:pt x="320" y="140"/>
                </a:lnTo>
                <a:lnTo>
                  <a:pt x="320" y="140"/>
                </a:lnTo>
                <a:close/>
                <a:moveTo>
                  <a:pt x="327" y="216"/>
                </a:moveTo>
                <a:lnTo>
                  <a:pt x="327" y="216"/>
                </a:lnTo>
                <a:lnTo>
                  <a:pt x="323" y="214"/>
                </a:lnTo>
                <a:lnTo>
                  <a:pt x="323" y="216"/>
                </a:lnTo>
                <a:lnTo>
                  <a:pt x="320" y="216"/>
                </a:lnTo>
                <a:lnTo>
                  <a:pt x="318" y="218"/>
                </a:lnTo>
                <a:lnTo>
                  <a:pt x="318" y="220"/>
                </a:lnTo>
                <a:lnTo>
                  <a:pt x="318" y="222"/>
                </a:lnTo>
                <a:lnTo>
                  <a:pt x="318" y="222"/>
                </a:lnTo>
                <a:lnTo>
                  <a:pt x="316" y="222"/>
                </a:lnTo>
                <a:lnTo>
                  <a:pt x="314" y="222"/>
                </a:lnTo>
                <a:lnTo>
                  <a:pt x="314" y="224"/>
                </a:lnTo>
                <a:lnTo>
                  <a:pt x="316" y="224"/>
                </a:lnTo>
                <a:lnTo>
                  <a:pt x="318" y="224"/>
                </a:lnTo>
                <a:lnTo>
                  <a:pt x="320" y="226"/>
                </a:lnTo>
                <a:lnTo>
                  <a:pt x="323" y="226"/>
                </a:lnTo>
                <a:lnTo>
                  <a:pt x="323" y="226"/>
                </a:lnTo>
                <a:lnTo>
                  <a:pt x="327" y="224"/>
                </a:lnTo>
                <a:lnTo>
                  <a:pt x="325" y="224"/>
                </a:lnTo>
                <a:lnTo>
                  <a:pt x="325" y="224"/>
                </a:lnTo>
                <a:lnTo>
                  <a:pt x="327" y="220"/>
                </a:lnTo>
                <a:lnTo>
                  <a:pt x="329" y="218"/>
                </a:lnTo>
                <a:lnTo>
                  <a:pt x="329" y="216"/>
                </a:lnTo>
                <a:lnTo>
                  <a:pt x="327" y="216"/>
                </a:lnTo>
                <a:close/>
                <a:moveTo>
                  <a:pt x="308" y="195"/>
                </a:moveTo>
                <a:lnTo>
                  <a:pt x="310" y="195"/>
                </a:lnTo>
                <a:lnTo>
                  <a:pt x="310" y="195"/>
                </a:lnTo>
                <a:lnTo>
                  <a:pt x="310" y="195"/>
                </a:lnTo>
                <a:lnTo>
                  <a:pt x="308" y="195"/>
                </a:lnTo>
                <a:lnTo>
                  <a:pt x="308" y="195"/>
                </a:lnTo>
                <a:lnTo>
                  <a:pt x="306" y="195"/>
                </a:lnTo>
                <a:lnTo>
                  <a:pt x="306" y="195"/>
                </a:lnTo>
                <a:lnTo>
                  <a:pt x="306" y="195"/>
                </a:lnTo>
                <a:lnTo>
                  <a:pt x="306" y="197"/>
                </a:lnTo>
                <a:lnTo>
                  <a:pt x="308" y="197"/>
                </a:lnTo>
                <a:lnTo>
                  <a:pt x="308" y="195"/>
                </a:lnTo>
                <a:close/>
                <a:moveTo>
                  <a:pt x="342" y="38"/>
                </a:moveTo>
                <a:lnTo>
                  <a:pt x="342" y="41"/>
                </a:lnTo>
                <a:lnTo>
                  <a:pt x="342" y="41"/>
                </a:lnTo>
                <a:lnTo>
                  <a:pt x="342" y="41"/>
                </a:lnTo>
                <a:lnTo>
                  <a:pt x="344" y="38"/>
                </a:lnTo>
                <a:lnTo>
                  <a:pt x="342" y="38"/>
                </a:lnTo>
                <a:lnTo>
                  <a:pt x="342" y="38"/>
                </a:lnTo>
                <a:lnTo>
                  <a:pt x="342" y="38"/>
                </a:lnTo>
                <a:close/>
                <a:moveTo>
                  <a:pt x="325" y="142"/>
                </a:moveTo>
                <a:lnTo>
                  <a:pt x="323" y="142"/>
                </a:lnTo>
                <a:lnTo>
                  <a:pt x="323" y="144"/>
                </a:lnTo>
                <a:lnTo>
                  <a:pt x="323" y="146"/>
                </a:lnTo>
                <a:lnTo>
                  <a:pt x="323" y="142"/>
                </a:lnTo>
                <a:lnTo>
                  <a:pt x="325" y="142"/>
                </a:lnTo>
                <a:close/>
                <a:moveTo>
                  <a:pt x="342" y="218"/>
                </a:moveTo>
                <a:lnTo>
                  <a:pt x="342" y="218"/>
                </a:lnTo>
                <a:lnTo>
                  <a:pt x="342" y="214"/>
                </a:lnTo>
                <a:lnTo>
                  <a:pt x="342" y="214"/>
                </a:lnTo>
                <a:lnTo>
                  <a:pt x="342" y="214"/>
                </a:lnTo>
                <a:lnTo>
                  <a:pt x="339" y="214"/>
                </a:lnTo>
                <a:lnTo>
                  <a:pt x="339" y="216"/>
                </a:lnTo>
                <a:lnTo>
                  <a:pt x="339" y="216"/>
                </a:lnTo>
                <a:lnTo>
                  <a:pt x="339" y="216"/>
                </a:lnTo>
                <a:lnTo>
                  <a:pt x="342" y="218"/>
                </a:lnTo>
                <a:close/>
                <a:moveTo>
                  <a:pt x="329" y="108"/>
                </a:moveTo>
                <a:lnTo>
                  <a:pt x="329" y="108"/>
                </a:lnTo>
                <a:lnTo>
                  <a:pt x="329" y="106"/>
                </a:lnTo>
                <a:lnTo>
                  <a:pt x="329" y="106"/>
                </a:lnTo>
                <a:lnTo>
                  <a:pt x="329" y="106"/>
                </a:lnTo>
                <a:lnTo>
                  <a:pt x="329" y="108"/>
                </a:lnTo>
                <a:lnTo>
                  <a:pt x="331" y="108"/>
                </a:lnTo>
                <a:lnTo>
                  <a:pt x="331" y="108"/>
                </a:lnTo>
                <a:lnTo>
                  <a:pt x="333" y="108"/>
                </a:lnTo>
                <a:lnTo>
                  <a:pt x="333" y="106"/>
                </a:lnTo>
                <a:lnTo>
                  <a:pt x="335" y="106"/>
                </a:lnTo>
                <a:lnTo>
                  <a:pt x="335" y="104"/>
                </a:lnTo>
                <a:lnTo>
                  <a:pt x="337" y="104"/>
                </a:lnTo>
                <a:lnTo>
                  <a:pt x="339" y="102"/>
                </a:lnTo>
                <a:lnTo>
                  <a:pt x="342" y="102"/>
                </a:lnTo>
                <a:lnTo>
                  <a:pt x="342" y="102"/>
                </a:lnTo>
                <a:lnTo>
                  <a:pt x="342" y="100"/>
                </a:lnTo>
                <a:lnTo>
                  <a:pt x="342" y="98"/>
                </a:lnTo>
                <a:lnTo>
                  <a:pt x="339" y="95"/>
                </a:lnTo>
                <a:lnTo>
                  <a:pt x="339" y="93"/>
                </a:lnTo>
                <a:lnTo>
                  <a:pt x="339" y="87"/>
                </a:lnTo>
                <a:lnTo>
                  <a:pt x="342" y="85"/>
                </a:lnTo>
                <a:lnTo>
                  <a:pt x="344" y="79"/>
                </a:lnTo>
                <a:lnTo>
                  <a:pt x="344" y="79"/>
                </a:lnTo>
                <a:lnTo>
                  <a:pt x="346" y="79"/>
                </a:lnTo>
                <a:lnTo>
                  <a:pt x="346" y="76"/>
                </a:lnTo>
                <a:lnTo>
                  <a:pt x="348" y="76"/>
                </a:lnTo>
                <a:lnTo>
                  <a:pt x="348" y="76"/>
                </a:lnTo>
                <a:lnTo>
                  <a:pt x="348" y="74"/>
                </a:lnTo>
                <a:lnTo>
                  <a:pt x="346" y="74"/>
                </a:lnTo>
                <a:lnTo>
                  <a:pt x="348" y="74"/>
                </a:lnTo>
                <a:lnTo>
                  <a:pt x="350" y="76"/>
                </a:lnTo>
                <a:lnTo>
                  <a:pt x="350" y="76"/>
                </a:lnTo>
                <a:lnTo>
                  <a:pt x="352" y="76"/>
                </a:lnTo>
                <a:lnTo>
                  <a:pt x="356" y="79"/>
                </a:lnTo>
                <a:lnTo>
                  <a:pt x="358" y="76"/>
                </a:lnTo>
                <a:lnTo>
                  <a:pt x="361" y="76"/>
                </a:lnTo>
                <a:lnTo>
                  <a:pt x="363" y="74"/>
                </a:lnTo>
                <a:lnTo>
                  <a:pt x="363" y="74"/>
                </a:lnTo>
                <a:lnTo>
                  <a:pt x="361" y="74"/>
                </a:lnTo>
                <a:lnTo>
                  <a:pt x="356" y="70"/>
                </a:lnTo>
                <a:lnTo>
                  <a:pt x="354" y="68"/>
                </a:lnTo>
                <a:lnTo>
                  <a:pt x="350" y="66"/>
                </a:lnTo>
                <a:lnTo>
                  <a:pt x="348" y="64"/>
                </a:lnTo>
                <a:lnTo>
                  <a:pt x="346" y="62"/>
                </a:lnTo>
                <a:lnTo>
                  <a:pt x="346" y="60"/>
                </a:lnTo>
                <a:lnTo>
                  <a:pt x="346" y="60"/>
                </a:lnTo>
                <a:lnTo>
                  <a:pt x="344" y="60"/>
                </a:lnTo>
                <a:lnTo>
                  <a:pt x="346" y="60"/>
                </a:lnTo>
                <a:lnTo>
                  <a:pt x="346" y="57"/>
                </a:lnTo>
                <a:lnTo>
                  <a:pt x="348" y="57"/>
                </a:lnTo>
                <a:lnTo>
                  <a:pt x="348" y="57"/>
                </a:lnTo>
                <a:lnTo>
                  <a:pt x="348" y="55"/>
                </a:lnTo>
                <a:lnTo>
                  <a:pt x="348" y="55"/>
                </a:lnTo>
                <a:lnTo>
                  <a:pt x="348" y="53"/>
                </a:lnTo>
                <a:lnTo>
                  <a:pt x="346" y="51"/>
                </a:lnTo>
                <a:lnTo>
                  <a:pt x="344" y="49"/>
                </a:lnTo>
                <a:lnTo>
                  <a:pt x="344" y="49"/>
                </a:lnTo>
                <a:lnTo>
                  <a:pt x="344" y="49"/>
                </a:lnTo>
                <a:lnTo>
                  <a:pt x="342" y="47"/>
                </a:lnTo>
                <a:lnTo>
                  <a:pt x="342" y="47"/>
                </a:lnTo>
                <a:lnTo>
                  <a:pt x="342" y="47"/>
                </a:lnTo>
                <a:lnTo>
                  <a:pt x="344" y="47"/>
                </a:lnTo>
                <a:lnTo>
                  <a:pt x="342" y="47"/>
                </a:lnTo>
                <a:lnTo>
                  <a:pt x="342" y="45"/>
                </a:lnTo>
                <a:lnTo>
                  <a:pt x="342" y="45"/>
                </a:lnTo>
                <a:lnTo>
                  <a:pt x="342" y="45"/>
                </a:lnTo>
                <a:lnTo>
                  <a:pt x="342" y="43"/>
                </a:lnTo>
                <a:lnTo>
                  <a:pt x="342" y="43"/>
                </a:lnTo>
                <a:lnTo>
                  <a:pt x="339" y="43"/>
                </a:lnTo>
                <a:lnTo>
                  <a:pt x="339" y="43"/>
                </a:lnTo>
                <a:lnTo>
                  <a:pt x="337" y="43"/>
                </a:lnTo>
                <a:lnTo>
                  <a:pt x="337" y="41"/>
                </a:lnTo>
                <a:lnTo>
                  <a:pt x="337" y="38"/>
                </a:lnTo>
                <a:lnTo>
                  <a:pt x="337" y="38"/>
                </a:lnTo>
                <a:lnTo>
                  <a:pt x="335" y="36"/>
                </a:lnTo>
                <a:lnTo>
                  <a:pt x="333" y="36"/>
                </a:lnTo>
                <a:lnTo>
                  <a:pt x="333" y="34"/>
                </a:lnTo>
                <a:lnTo>
                  <a:pt x="335" y="34"/>
                </a:lnTo>
                <a:lnTo>
                  <a:pt x="337" y="34"/>
                </a:lnTo>
                <a:lnTo>
                  <a:pt x="339" y="34"/>
                </a:lnTo>
                <a:lnTo>
                  <a:pt x="339" y="34"/>
                </a:lnTo>
                <a:lnTo>
                  <a:pt x="339" y="34"/>
                </a:lnTo>
                <a:lnTo>
                  <a:pt x="342" y="34"/>
                </a:lnTo>
                <a:lnTo>
                  <a:pt x="342" y="34"/>
                </a:lnTo>
                <a:lnTo>
                  <a:pt x="344" y="34"/>
                </a:lnTo>
                <a:lnTo>
                  <a:pt x="344" y="34"/>
                </a:lnTo>
                <a:lnTo>
                  <a:pt x="344" y="34"/>
                </a:lnTo>
                <a:lnTo>
                  <a:pt x="344" y="32"/>
                </a:lnTo>
                <a:lnTo>
                  <a:pt x="344" y="32"/>
                </a:lnTo>
                <a:lnTo>
                  <a:pt x="342" y="32"/>
                </a:lnTo>
                <a:lnTo>
                  <a:pt x="342" y="30"/>
                </a:lnTo>
                <a:lnTo>
                  <a:pt x="342" y="30"/>
                </a:lnTo>
                <a:lnTo>
                  <a:pt x="339" y="28"/>
                </a:lnTo>
                <a:lnTo>
                  <a:pt x="339" y="28"/>
                </a:lnTo>
                <a:lnTo>
                  <a:pt x="342" y="28"/>
                </a:lnTo>
                <a:lnTo>
                  <a:pt x="342" y="28"/>
                </a:lnTo>
                <a:lnTo>
                  <a:pt x="342" y="28"/>
                </a:lnTo>
                <a:lnTo>
                  <a:pt x="339" y="26"/>
                </a:lnTo>
                <a:lnTo>
                  <a:pt x="337" y="26"/>
                </a:lnTo>
                <a:lnTo>
                  <a:pt x="333" y="24"/>
                </a:lnTo>
                <a:lnTo>
                  <a:pt x="331" y="24"/>
                </a:lnTo>
                <a:lnTo>
                  <a:pt x="327" y="24"/>
                </a:lnTo>
                <a:lnTo>
                  <a:pt x="327" y="24"/>
                </a:lnTo>
                <a:lnTo>
                  <a:pt x="327" y="24"/>
                </a:lnTo>
                <a:lnTo>
                  <a:pt x="325" y="24"/>
                </a:lnTo>
                <a:lnTo>
                  <a:pt x="325" y="24"/>
                </a:lnTo>
                <a:lnTo>
                  <a:pt x="323" y="26"/>
                </a:lnTo>
                <a:lnTo>
                  <a:pt x="323" y="24"/>
                </a:lnTo>
                <a:lnTo>
                  <a:pt x="323" y="24"/>
                </a:lnTo>
                <a:lnTo>
                  <a:pt x="320" y="24"/>
                </a:lnTo>
                <a:lnTo>
                  <a:pt x="318" y="24"/>
                </a:lnTo>
                <a:lnTo>
                  <a:pt x="318" y="26"/>
                </a:lnTo>
                <a:lnTo>
                  <a:pt x="316" y="24"/>
                </a:lnTo>
                <a:lnTo>
                  <a:pt x="314" y="24"/>
                </a:lnTo>
                <a:lnTo>
                  <a:pt x="314" y="24"/>
                </a:lnTo>
                <a:lnTo>
                  <a:pt x="314" y="26"/>
                </a:lnTo>
                <a:lnTo>
                  <a:pt x="312" y="26"/>
                </a:lnTo>
                <a:lnTo>
                  <a:pt x="312" y="28"/>
                </a:lnTo>
                <a:lnTo>
                  <a:pt x="312" y="30"/>
                </a:lnTo>
                <a:lnTo>
                  <a:pt x="310" y="30"/>
                </a:lnTo>
                <a:lnTo>
                  <a:pt x="310" y="34"/>
                </a:lnTo>
                <a:lnTo>
                  <a:pt x="310" y="34"/>
                </a:lnTo>
                <a:lnTo>
                  <a:pt x="310" y="36"/>
                </a:lnTo>
                <a:lnTo>
                  <a:pt x="310" y="38"/>
                </a:lnTo>
                <a:lnTo>
                  <a:pt x="310" y="38"/>
                </a:lnTo>
                <a:lnTo>
                  <a:pt x="310" y="38"/>
                </a:lnTo>
                <a:lnTo>
                  <a:pt x="310" y="41"/>
                </a:lnTo>
                <a:lnTo>
                  <a:pt x="310" y="43"/>
                </a:lnTo>
                <a:lnTo>
                  <a:pt x="310" y="43"/>
                </a:lnTo>
                <a:lnTo>
                  <a:pt x="308" y="45"/>
                </a:lnTo>
                <a:lnTo>
                  <a:pt x="308" y="45"/>
                </a:lnTo>
                <a:lnTo>
                  <a:pt x="306" y="45"/>
                </a:lnTo>
                <a:lnTo>
                  <a:pt x="306" y="45"/>
                </a:lnTo>
                <a:lnTo>
                  <a:pt x="306" y="45"/>
                </a:lnTo>
                <a:lnTo>
                  <a:pt x="304" y="47"/>
                </a:lnTo>
                <a:lnTo>
                  <a:pt x="304" y="47"/>
                </a:lnTo>
                <a:lnTo>
                  <a:pt x="304" y="47"/>
                </a:lnTo>
                <a:lnTo>
                  <a:pt x="304" y="49"/>
                </a:lnTo>
                <a:lnTo>
                  <a:pt x="304" y="49"/>
                </a:lnTo>
                <a:lnTo>
                  <a:pt x="304" y="49"/>
                </a:lnTo>
                <a:lnTo>
                  <a:pt x="304" y="51"/>
                </a:lnTo>
                <a:lnTo>
                  <a:pt x="304" y="51"/>
                </a:lnTo>
                <a:lnTo>
                  <a:pt x="306" y="51"/>
                </a:lnTo>
                <a:lnTo>
                  <a:pt x="304" y="51"/>
                </a:lnTo>
                <a:lnTo>
                  <a:pt x="304" y="53"/>
                </a:lnTo>
                <a:lnTo>
                  <a:pt x="304" y="53"/>
                </a:lnTo>
                <a:lnTo>
                  <a:pt x="301" y="55"/>
                </a:lnTo>
                <a:lnTo>
                  <a:pt x="299" y="55"/>
                </a:lnTo>
                <a:lnTo>
                  <a:pt x="299" y="55"/>
                </a:lnTo>
                <a:lnTo>
                  <a:pt x="299" y="57"/>
                </a:lnTo>
                <a:lnTo>
                  <a:pt x="297" y="57"/>
                </a:lnTo>
                <a:lnTo>
                  <a:pt x="299" y="60"/>
                </a:lnTo>
                <a:lnTo>
                  <a:pt x="299" y="60"/>
                </a:lnTo>
                <a:lnTo>
                  <a:pt x="299" y="60"/>
                </a:lnTo>
                <a:lnTo>
                  <a:pt x="299" y="62"/>
                </a:lnTo>
                <a:lnTo>
                  <a:pt x="299" y="62"/>
                </a:lnTo>
                <a:lnTo>
                  <a:pt x="297" y="62"/>
                </a:lnTo>
                <a:lnTo>
                  <a:pt x="297" y="62"/>
                </a:lnTo>
                <a:lnTo>
                  <a:pt x="297" y="62"/>
                </a:lnTo>
                <a:lnTo>
                  <a:pt x="297" y="64"/>
                </a:lnTo>
                <a:lnTo>
                  <a:pt x="297" y="66"/>
                </a:lnTo>
                <a:lnTo>
                  <a:pt x="295" y="68"/>
                </a:lnTo>
                <a:lnTo>
                  <a:pt x="295" y="68"/>
                </a:lnTo>
                <a:lnTo>
                  <a:pt x="295" y="68"/>
                </a:lnTo>
                <a:lnTo>
                  <a:pt x="293" y="68"/>
                </a:lnTo>
                <a:lnTo>
                  <a:pt x="291" y="68"/>
                </a:lnTo>
                <a:lnTo>
                  <a:pt x="289" y="68"/>
                </a:lnTo>
                <a:lnTo>
                  <a:pt x="287" y="68"/>
                </a:lnTo>
                <a:lnTo>
                  <a:pt x="285" y="68"/>
                </a:lnTo>
                <a:lnTo>
                  <a:pt x="285" y="70"/>
                </a:lnTo>
                <a:lnTo>
                  <a:pt x="282" y="70"/>
                </a:lnTo>
                <a:lnTo>
                  <a:pt x="282" y="70"/>
                </a:lnTo>
                <a:lnTo>
                  <a:pt x="280" y="72"/>
                </a:lnTo>
                <a:lnTo>
                  <a:pt x="278" y="70"/>
                </a:lnTo>
                <a:lnTo>
                  <a:pt x="278" y="70"/>
                </a:lnTo>
                <a:lnTo>
                  <a:pt x="276" y="70"/>
                </a:lnTo>
                <a:lnTo>
                  <a:pt x="274" y="68"/>
                </a:lnTo>
                <a:lnTo>
                  <a:pt x="272" y="68"/>
                </a:lnTo>
                <a:lnTo>
                  <a:pt x="272" y="68"/>
                </a:lnTo>
                <a:lnTo>
                  <a:pt x="272" y="68"/>
                </a:lnTo>
                <a:lnTo>
                  <a:pt x="272" y="68"/>
                </a:lnTo>
                <a:lnTo>
                  <a:pt x="272" y="66"/>
                </a:lnTo>
                <a:lnTo>
                  <a:pt x="270" y="66"/>
                </a:lnTo>
                <a:lnTo>
                  <a:pt x="263" y="66"/>
                </a:lnTo>
                <a:lnTo>
                  <a:pt x="261" y="68"/>
                </a:lnTo>
                <a:lnTo>
                  <a:pt x="259" y="68"/>
                </a:lnTo>
                <a:lnTo>
                  <a:pt x="259" y="68"/>
                </a:lnTo>
                <a:lnTo>
                  <a:pt x="259" y="70"/>
                </a:lnTo>
                <a:lnTo>
                  <a:pt x="257" y="72"/>
                </a:lnTo>
                <a:lnTo>
                  <a:pt x="257" y="72"/>
                </a:lnTo>
                <a:lnTo>
                  <a:pt x="255" y="72"/>
                </a:lnTo>
                <a:lnTo>
                  <a:pt x="253" y="74"/>
                </a:lnTo>
                <a:lnTo>
                  <a:pt x="253" y="74"/>
                </a:lnTo>
                <a:lnTo>
                  <a:pt x="251" y="74"/>
                </a:lnTo>
                <a:lnTo>
                  <a:pt x="251" y="74"/>
                </a:lnTo>
                <a:lnTo>
                  <a:pt x="249" y="74"/>
                </a:lnTo>
                <a:lnTo>
                  <a:pt x="249" y="74"/>
                </a:lnTo>
                <a:lnTo>
                  <a:pt x="244" y="74"/>
                </a:lnTo>
                <a:lnTo>
                  <a:pt x="242" y="74"/>
                </a:lnTo>
                <a:lnTo>
                  <a:pt x="240" y="74"/>
                </a:lnTo>
                <a:lnTo>
                  <a:pt x="240" y="74"/>
                </a:lnTo>
                <a:lnTo>
                  <a:pt x="236" y="76"/>
                </a:lnTo>
                <a:lnTo>
                  <a:pt x="234" y="76"/>
                </a:lnTo>
                <a:lnTo>
                  <a:pt x="232" y="76"/>
                </a:lnTo>
                <a:lnTo>
                  <a:pt x="232" y="76"/>
                </a:lnTo>
                <a:lnTo>
                  <a:pt x="230" y="74"/>
                </a:lnTo>
                <a:lnTo>
                  <a:pt x="228" y="72"/>
                </a:lnTo>
                <a:lnTo>
                  <a:pt x="225" y="72"/>
                </a:lnTo>
                <a:lnTo>
                  <a:pt x="225" y="70"/>
                </a:lnTo>
                <a:lnTo>
                  <a:pt x="225" y="70"/>
                </a:lnTo>
                <a:lnTo>
                  <a:pt x="223" y="68"/>
                </a:lnTo>
                <a:lnTo>
                  <a:pt x="223" y="68"/>
                </a:lnTo>
                <a:lnTo>
                  <a:pt x="221" y="68"/>
                </a:lnTo>
                <a:lnTo>
                  <a:pt x="221" y="66"/>
                </a:lnTo>
                <a:lnTo>
                  <a:pt x="219" y="64"/>
                </a:lnTo>
                <a:lnTo>
                  <a:pt x="219" y="62"/>
                </a:lnTo>
                <a:lnTo>
                  <a:pt x="219" y="62"/>
                </a:lnTo>
                <a:lnTo>
                  <a:pt x="219" y="62"/>
                </a:lnTo>
                <a:lnTo>
                  <a:pt x="219" y="60"/>
                </a:lnTo>
                <a:lnTo>
                  <a:pt x="217" y="62"/>
                </a:lnTo>
                <a:lnTo>
                  <a:pt x="215" y="62"/>
                </a:lnTo>
                <a:lnTo>
                  <a:pt x="215" y="64"/>
                </a:lnTo>
                <a:lnTo>
                  <a:pt x="213" y="66"/>
                </a:lnTo>
                <a:lnTo>
                  <a:pt x="211" y="68"/>
                </a:lnTo>
                <a:lnTo>
                  <a:pt x="211" y="68"/>
                </a:lnTo>
                <a:lnTo>
                  <a:pt x="211" y="72"/>
                </a:lnTo>
                <a:lnTo>
                  <a:pt x="211" y="72"/>
                </a:lnTo>
                <a:lnTo>
                  <a:pt x="213" y="70"/>
                </a:lnTo>
                <a:lnTo>
                  <a:pt x="213" y="70"/>
                </a:lnTo>
                <a:lnTo>
                  <a:pt x="213" y="72"/>
                </a:lnTo>
                <a:lnTo>
                  <a:pt x="211" y="72"/>
                </a:lnTo>
                <a:lnTo>
                  <a:pt x="211" y="72"/>
                </a:lnTo>
                <a:lnTo>
                  <a:pt x="209" y="76"/>
                </a:lnTo>
                <a:lnTo>
                  <a:pt x="209" y="79"/>
                </a:lnTo>
                <a:lnTo>
                  <a:pt x="209" y="83"/>
                </a:lnTo>
                <a:lnTo>
                  <a:pt x="209" y="85"/>
                </a:lnTo>
                <a:lnTo>
                  <a:pt x="211" y="87"/>
                </a:lnTo>
                <a:lnTo>
                  <a:pt x="213" y="87"/>
                </a:lnTo>
                <a:lnTo>
                  <a:pt x="213" y="89"/>
                </a:lnTo>
                <a:lnTo>
                  <a:pt x="213" y="89"/>
                </a:lnTo>
                <a:lnTo>
                  <a:pt x="215" y="89"/>
                </a:lnTo>
                <a:lnTo>
                  <a:pt x="215" y="89"/>
                </a:lnTo>
                <a:lnTo>
                  <a:pt x="213" y="91"/>
                </a:lnTo>
                <a:lnTo>
                  <a:pt x="213" y="91"/>
                </a:lnTo>
                <a:lnTo>
                  <a:pt x="213" y="93"/>
                </a:lnTo>
                <a:lnTo>
                  <a:pt x="213" y="93"/>
                </a:lnTo>
                <a:lnTo>
                  <a:pt x="213" y="95"/>
                </a:lnTo>
                <a:lnTo>
                  <a:pt x="213" y="98"/>
                </a:lnTo>
                <a:lnTo>
                  <a:pt x="213" y="98"/>
                </a:lnTo>
                <a:lnTo>
                  <a:pt x="215" y="100"/>
                </a:lnTo>
                <a:lnTo>
                  <a:pt x="217" y="100"/>
                </a:lnTo>
                <a:lnTo>
                  <a:pt x="217" y="100"/>
                </a:lnTo>
                <a:lnTo>
                  <a:pt x="215" y="100"/>
                </a:lnTo>
                <a:lnTo>
                  <a:pt x="215" y="102"/>
                </a:lnTo>
                <a:lnTo>
                  <a:pt x="215" y="102"/>
                </a:lnTo>
                <a:lnTo>
                  <a:pt x="215" y="104"/>
                </a:lnTo>
                <a:lnTo>
                  <a:pt x="215" y="104"/>
                </a:lnTo>
                <a:lnTo>
                  <a:pt x="217" y="104"/>
                </a:lnTo>
                <a:lnTo>
                  <a:pt x="221" y="104"/>
                </a:lnTo>
                <a:lnTo>
                  <a:pt x="223" y="106"/>
                </a:lnTo>
                <a:lnTo>
                  <a:pt x="223" y="106"/>
                </a:lnTo>
                <a:lnTo>
                  <a:pt x="225" y="108"/>
                </a:lnTo>
                <a:lnTo>
                  <a:pt x="225" y="110"/>
                </a:lnTo>
                <a:lnTo>
                  <a:pt x="225" y="110"/>
                </a:lnTo>
                <a:lnTo>
                  <a:pt x="225" y="112"/>
                </a:lnTo>
                <a:lnTo>
                  <a:pt x="225" y="114"/>
                </a:lnTo>
                <a:lnTo>
                  <a:pt x="225" y="117"/>
                </a:lnTo>
                <a:lnTo>
                  <a:pt x="225" y="119"/>
                </a:lnTo>
                <a:lnTo>
                  <a:pt x="228" y="119"/>
                </a:lnTo>
                <a:lnTo>
                  <a:pt x="228" y="121"/>
                </a:lnTo>
                <a:lnTo>
                  <a:pt x="228" y="123"/>
                </a:lnTo>
                <a:lnTo>
                  <a:pt x="230" y="131"/>
                </a:lnTo>
                <a:lnTo>
                  <a:pt x="230" y="134"/>
                </a:lnTo>
                <a:lnTo>
                  <a:pt x="230" y="136"/>
                </a:lnTo>
                <a:lnTo>
                  <a:pt x="230" y="136"/>
                </a:lnTo>
                <a:lnTo>
                  <a:pt x="232" y="136"/>
                </a:lnTo>
                <a:lnTo>
                  <a:pt x="232" y="136"/>
                </a:lnTo>
                <a:lnTo>
                  <a:pt x="234" y="134"/>
                </a:lnTo>
                <a:lnTo>
                  <a:pt x="236" y="136"/>
                </a:lnTo>
                <a:lnTo>
                  <a:pt x="236" y="136"/>
                </a:lnTo>
                <a:lnTo>
                  <a:pt x="236" y="136"/>
                </a:lnTo>
                <a:lnTo>
                  <a:pt x="238" y="136"/>
                </a:lnTo>
                <a:lnTo>
                  <a:pt x="240" y="134"/>
                </a:lnTo>
                <a:lnTo>
                  <a:pt x="238" y="136"/>
                </a:lnTo>
                <a:lnTo>
                  <a:pt x="238" y="136"/>
                </a:lnTo>
                <a:lnTo>
                  <a:pt x="238" y="136"/>
                </a:lnTo>
                <a:lnTo>
                  <a:pt x="240" y="136"/>
                </a:lnTo>
                <a:lnTo>
                  <a:pt x="242" y="136"/>
                </a:lnTo>
                <a:lnTo>
                  <a:pt x="244" y="136"/>
                </a:lnTo>
                <a:lnTo>
                  <a:pt x="247" y="136"/>
                </a:lnTo>
                <a:lnTo>
                  <a:pt x="249" y="136"/>
                </a:lnTo>
                <a:lnTo>
                  <a:pt x="251" y="136"/>
                </a:lnTo>
                <a:lnTo>
                  <a:pt x="251" y="134"/>
                </a:lnTo>
                <a:lnTo>
                  <a:pt x="251" y="134"/>
                </a:lnTo>
                <a:lnTo>
                  <a:pt x="253" y="136"/>
                </a:lnTo>
                <a:lnTo>
                  <a:pt x="253" y="136"/>
                </a:lnTo>
                <a:lnTo>
                  <a:pt x="253" y="136"/>
                </a:lnTo>
                <a:lnTo>
                  <a:pt x="253" y="140"/>
                </a:lnTo>
                <a:lnTo>
                  <a:pt x="253" y="142"/>
                </a:lnTo>
                <a:lnTo>
                  <a:pt x="253" y="144"/>
                </a:lnTo>
                <a:lnTo>
                  <a:pt x="255" y="144"/>
                </a:lnTo>
                <a:lnTo>
                  <a:pt x="255" y="144"/>
                </a:lnTo>
                <a:lnTo>
                  <a:pt x="255" y="144"/>
                </a:lnTo>
                <a:lnTo>
                  <a:pt x="257" y="142"/>
                </a:lnTo>
                <a:lnTo>
                  <a:pt x="261" y="140"/>
                </a:lnTo>
                <a:lnTo>
                  <a:pt x="263" y="142"/>
                </a:lnTo>
                <a:lnTo>
                  <a:pt x="266" y="142"/>
                </a:lnTo>
                <a:lnTo>
                  <a:pt x="268" y="140"/>
                </a:lnTo>
                <a:lnTo>
                  <a:pt x="272" y="138"/>
                </a:lnTo>
                <a:lnTo>
                  <a:pt x="272" y="136"/>
                </a:lnTo>
                <a:lnTo>
                  <a:pt x="276" y="140"/>
                </a:lnTo>
                <a:lnTo>
                  <a:pt x="276" y="140"/>
                </a:lnTo>
                <a:lnTo>
                  <a:pt x="278" y="140"/>
                </a:lnTo>
                <a:lnTo>
                  <a:pt x="280" y="138"/>
                </a:lnTo>
                <a:lnTo>
                  <a:pt x="280" y="138"/>
                </a:lnTo>
                <a:lnTo>
                  <a:pt x="280" y="138"/>
                </a:lnTo>
                <a:lnTo>
                  <a:pt x="280" y="140"/>
                </a:lnTo>
                <a:lnTo>
                  <a:pt x="280" y="140"/>
                </a:lnTo>
                <a:lnTo>
                  <a:pt x="280" y="142"/>
                </a:lnTo>
                <a:lnTo>
                  <a:pt x="282" y="142"/>
                </a:lnTo>
                <a:lnTo>
                  <a:pt x="285" y="142"/>
                </a:lnTo>
                <a:lnTo>
                  <a:pt x="287" y="142"/>
                </a:lnTo>
                <a:lnTo>
                  <a:pt x="289" y="140"/>
                </a:lnTo>
                <a:lnTo>
                  <a:pt x="289" y="140"/>
                </a:lnTo>
                <a:lnTo>
                  <a:pt x="289" y="140"/>
                </a:lnTo>
                <a:lnTo>
                  <a:pt x="289" y="142"/>
                </a:lnTo>
                <a:lnTo>
                  <a:pt x="291" y="142"/>
                </a:lnTo>
                <a:lnTo>
                  <a:pt x="291" y="140"/>
                </a:lnTo>
                <a:lnTo>
                  <a:pt x="291" y="140"/>
                </a:lnTo>
                <a:lnTo>
                  <a:pt x="291" y="142"/>
                </a:lnTo>
                <a:lnTo>
                  <a:pt x="291" y="142"/>
                </a:lnTo>
                <a:lnTo>
                  <a:pt x="291" y="142"/>
                </a:lnTo>
                <a:lnTo>
                  <a:pt x="293" y="142"/>
                </a:lnTo>
                <a:lnTo>
                  <a:pt x="293" y="142"/>
                </a:lnTo>
                <a:lnTo>
                  <a:pt x="295" y="142"/>
                </a:lnTo>
                <a:lnTo>
                  <a:pt x="295" y="144"/>
                </a:lnTo>
                <a:lnTo>
                  <a:pt x="295" y="146"/>
                </a:lnTo>
                <a:lnTo>
                  <a:pt x="295" y="153"/>
                </a:lnTo>
                <a:lnTo>
                  <a:pt x="297" y="153"/>
                </a:lnTo>
                <a:lnTo>
                  <a:pt x="297" y="153"/>
                </a:lnTo>
                <a:lnTo>
                  <a:pt x="306" y="148"/>
                </a:lnTo>
                <a:lnTo>
                  <a:pt x="316" y="144"/>
                </a:lnTo>
                <a:lnTo>
                  <a:pt x="316" y="144"/>
                </a:lnTo>
                <a:lnTo>
                  <a:pt x="318" y="142"/>
                </a:lnTo>
                <a:lnTo>
                  <a:pt x="318" y="140"/>
                </a:lnTo>
                <a:lnTo>
                  <a:pt x="320" y="140"/>
                </a:lnTo>
                <a:lnTo>
                  <a:pt x="320" y="138"/>
                </a:lnTo>
                <a:lnTo>
                  <a:pt x="320" y="138"/>
                </a:lnTo>
                <a:lnTo>
                  <a:pt x="320" y="138"/>
                </a:lnTo>
                <a:lnTo>
                  <a:pt x="320" y="136"/>
                </a:lnTo>
                <a:lnTo>
                  <a:pt x="320" y="136"/>
                </a:lnTo>
                <a:lnTo>
                  <a:pt x="320" y="136"/>
                </a:lnTo>
                <a:lnTo>
                  <a:pt x="320" y="136"/>
                </a:lnTo>
                <a:lnTo>
                  <a:pt x="323" y="136"/>
                </a:lnTo>
                <a:lnTo>
                  <a:pt x="323" y="134"/>
                </a:lnTo>
                <a:lnTo>
                  <a:pt x="323" y="134"/>
                </a:lnTo>
                <a:lnTo>
                  <a:pt x="323" y="131"/>
                </a:lnTo>
                <a:lnTo>
                  <a:pt x="323" y="129"/>
                </a:lnTo>
                <a:lnTo>
                  <a:pt x="323" y="129"/>
                </a:lnTo>
                <a:lnTo>
                  <a:pt x="323" y="129"/>
                </a:lnTo>
                <a:lnTo>
                  <a:pt x="323" y="129"/>
                </a:lnTo>
                <a:lnTo>
                  <a:pt x="323" y="129"/>
                </a:lnTo>
                <a:lnTo>
                  <a:pt x="325" y="129"/>
                </a:lnTo>
                <a:lnTo>
                  <a:pt x="325" y="127"/>
                </a:lnTo>
                <a:lnTo>
                  <a:pt x="325" y="127"/>
                </a:lnTo>
                <a:lnTo>
                  <a:pt x="327" y="125"/>
                </a:lnTo>
                <a:lnTo>
                  <a:pt x="325" y="123"/>
                </a:lnTo>
                <a:lnTo>
                  <a:pt x="323" y="123"/>
                </a:lnTo>
                <a:lnTo>
                  <a:pt x="323" y="123"/>
                </a:lnTo>
                <a:lnTo>
                  <a:pt x="323" y="123"/>
                </a:lnTo>
                <a:lnTo>
                  <a:pt x="323" y="121"/>
                </a:lnTo>
                <a:lnTo>
                  <a:pt x="325" y="119"/>
                </a:lnTo>
                <a:lnTo>
                  <a:pt x="325" y="119"/>
                </a:lnTo>
                <a:lnTo>
                  <a:pt x="323" y="117"/>
                </a:lnTo>
                <a:lnTo>
                  <a:pt x="323" y="117"/>
                </a:lnTo>
                <a:lnTo>
                  <a:pt x="320" y="117"/>
                </a:lnTo>
                <a:lnTo>
                  <a:pt x="323" y="117"/>
                </a:lnTo>
                <a:lnTo>
                  <a:pt x="323" y="117"/>
                </a:lnTo>
                <a:lnTo>
                  <a:pt x="325" y="114"/>
                </a:lnTo>
                <a:lnTo>
                  <a:pt x="325" y="114"/>
                </a:lnTo>
                <a:lnTo>
                  <a:pt x="325" y="114"/>
                </a:lnTo>
                <a:lnTo>
                  <a:pt x="325" y="112"/>
                </a:lnTo>
                <a:lnTo>
                  <a:pt x="327" y="112"/>
                </a:lnTo>
                <a:lnTo>
                  <a:pt x="329" y="110"/>
                </a:lnTo>
                <a:lnTo>
                  <a:pt x="329" y="110"/>
                </a:lnTo>
                <a:lnTo>
                  <a:pt x="329" y="110"/>
                </a:lnTo>
                <a:lnTo>
                  <a:pt x="329" y="108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48" name="Freeform 549"/>
          <p:cNvSpPr>
            <a:spLocks/>
          </p:cNvSpPr>
          <p:nvPr/>
        </p:nvSpPr>
        <p:spPr bwMode="auto">
          <a:xfrm>
            <a:off x="4775199" y="3079750"/>
            <a:ext cx="165100" cy="87313"/>
          </a:xfrm>
          <a:custGeom>
            <a:avLst/>
            <a:gdLst>
              <a:gd name="T0" fmla="*/ 104 w 104"/>
              <a:gd name="T1" fmla="*/ 11 h 55"/>
              <a:gd name="T2" fmla="*/ 99 w 104"/>
              <a:gd name="T3" fmla="*/ 9 h 55"/>
              <a:gd name="T4" fmla="*/ 97 w 104"/>
              <a:gd name="T5" fmla="*/ 7 h 55"/>
              <a:gd name="T6" fmla="*/ 93 w 104"/>
              <a:gd name="T7" fmla="*/ 4 h 55"/>
              <a:gd name="T8" fmla="*/ 93 w 104"/>
              <a:gd name="T9" fmla="*/ 2 h 55"/>
              <a:gd name="T10" fmla="*/ 85 w 104"/>
              <a:gd name="T11" fmla="*/ 4 h 55"/>
              <a:gd name="T12" fmla="*/ 85 w 104"/>
              <a:gd name="T13" fmla="*/ 2 h 55"/>
              <a:gd name="T14" fmla="*/ 80 w 104"/>
              <a:gd name="T15" fmla="*/ 0 h 55"/>
              <a:gd name="T16" fmla="*/ 72 w 104"/>
              <a:gd name="T17" fmla="*/ 0 h 55"/>
              <a:gd name="T18" fmla="*/ 63 w 104"/>
              <a:gd name="T19" fmla="*/ 4 h 55"/>
              <a:gd name="T20" fmla="*/ 57 w 104"/>
              <a:gd name="T21" fmla="*/ 9 h 55"/>
              <a:gd name="T22" fmla="*/ 51 w 104"/>
              <a:gd name="T23" fmla="*/ 9 h 55"/>
              <a:gd name="T24" fmla="*/ 40 w 104"/>
              <a:gd name="T25" fmla="*/ 11 h 55"/>
              <a:gd name="T26" fmla="*/ 40 w 104"/>
              <a:gd name="T27" fmla="*/ 15 h 55"/>
              <a:gd name="T28" fmla="*/ 28 w 104"/>
              <a:gd name="T29" fmla="*/ 15 h 55"/>
              <a:gd name="T30" fmla="*/ 19 w 104"/>
              <a:gd name="T31" fmla="*/ 11 h 55"/>
              <a:gd name="T32" fmla="*/ 15 w 104"/>
              <a:gd name="T33" fmla="*/ 11 h 55"/>
              <a:gd name="T34" fmla="*/ 15 w 104"/>
              <a:gd name="T35" fmla="*/ 15 h 55"/>
              <a:gd name="T36" fmla="*/ 13 w 104"/>
              <a:gd name="T37" fmla="*/ 17 h 55"/>
              <a:gd name="T38" fmla="*/ 11 w 104"/>
              <a:gd name="T39" fmla="*/ 17 h 55"/>
              <a:gd name="T40" fmla="*/ 6 w 104"/>
              <a:gd name="T41" fmla="*/ 17 h 55"/>
              <a:gd name="T42" fmla="*/ 9 w 104"/>
              <a:gd name="T43" fmla="*/ 19 h 55"/>
              <a:gd name="T44" fmla="*/ 6 w 104"/>
              <a:gd name="T45" fmla="*/ 21 h 55"/>
              <a:gd name="T46" fmla="*/ 4 w 104"/>
              <a:gd name="T47" fmla="*/ 26 h 55"/>
              <a:gd name="T48" fmla="*/ 6 w 104"/>
              <a:gd name="T49" fmla="*/ 28 h 55"/>
              <a:gd name="T50" fmla="*/ 4 w 104"/>
              <a:gd name="T51" fmla="*/ 30 h 55"/>
              <a:gd name="T52" fmla="*/ 2 w 104"/>
              <a:gd name="T53" fmla="*/ 32 h 55"/>
              <a:gd name="T54" fmla="*/ 2 w 104"/>
              <a:gd name="T55" fmla="*/ 34 h 55"/>
              <a:gd name="T56" fmla="*/ 4 w 104"/>
              <a:gd name="T57" fmla="*/ 38 h 55"/>
              <a:gd name="T58" fmla="*/ 6 w 104"/>
              <a:gd name="T59" fmla="*/ 40 h 55"/>
              <a:gd name="T60" fmla="*/ 15 w 104"/>
              <a:gd name="T61" fmla="*/ 47 h 55"/>
              <a:gd name="T62" fmla="*/ 19 w 104"/>
              <a:gd name="T63" fmla="*/ 51 h 55"/>
              <a:gd name="T64" fmla="*/ 23 w 104"/>
              <a:gd name="T65" fmla="*/ 53 h 55"/>
              <a:gd name="T66" fmla="*/ 34 w 104"/>
              <a:gd name="T67" fmla="*/ 55 h 55"/>
              <a:gd name="T68" fmla="*/ 38 w 104"/>
              <a:gd name="T69" fmla="*/ 53 h 55"/>
              <a:gd name="T70" fmla="*/ 42 w 104"/>
              <a:gd name="T71" fmla="*/ 51 h 55"/>
              <a:gd name="T72" fmla="*/ 44 w 104"/>
              <a:gd name="T73" fmla="*/ 51 h 55"/>
              <a:gd name="T74" fmla="*/ 47 w 104"/>
              <a:gd name="T75" fmla="*/ 51 h 55"/>
              <a:gd name="T76" fmla="*/ 51 w 104"/>
              <a:gd name="T77" fmla="*/ 49 h 55"/>
              <a:gd name="T78" fmla="*/ 55 w 104"/>
              <a:gd name="T79" fmla="*/ 47 h 55"/>
              <a:gd name="T80" fmla="*/ 63 w 104"/>
              <a:gd name="T81" fmla="*/ 47 h 55"/>
              <a:gd name="T82" fmla="*/ 68 w 104"/>
              <a:gd name="T83" fmla="*/ 47 h 55"/>
              <a:gd name="T84" fmla="*/ 70 w 104"/>
              <a:gd name="T85" fmla="*/ 45 h 55"/>
              <a:gd name="T86" fmla="*/ 76 w 104"/>
              <a:gd name="T87" fmla="*/ 45 h 55"/>
              <a:gd name="T88" fmla="*/ 78 w 104"/>
              <a:gd name="T89" fmla="*/ 42 h 55"/>
              <a:gd name="T90" fmla="*/ 80 w 104"/>
              <a:gd name="T91" fmla="*/ 38 h 55"/>
              <a:gd name="T92" fmla="*/ 82 w 104"/>
              <a:gd name="T93" fmla="*/ 36 h 55"/>
              <a:gd name="T94" fmla="*/ 85 w 104"/>
              <a:gd name="T95" fmla="*/ 30 h 55"/>
              <a:gd name="T96" fmla="*/ 89 w 104"/>
              <a:gd name="T97" fmla="*/ 26 h 55"/>
              <a:gd name="T98" fmla="*/ 89 w 104"/>
              <a:gd name="T99" fmla="*/ 21 h 55"/>
              <a:gd name="T100" fmla="*/ 93 w 104"/>
              <a:gd name="T101" fmla="*/ 17 h 55"/>
              <a:gd name="T102" fmla="*/ 97 w 104"/>
              <a:gd name="T103" fmla="*/ 15 h 55"/>
              <a:gd name="T104" fmla="*/ 104 w 104"/>
              <a:gd name="T105" fmla="*/ 13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4" h="55">
                <a:moveTo>
                  <a:pt x="104" y="13"/>
                </a:moveTo>
                <a:lnTo>
                  <a:pt x="104" y="11"/>
                </a:lnTo>
                <a:lnTo>
                  <a:pt x="104" y="11"/>
                </a:lnTo>
                <a:lnTo>
                  <a:pt x="104" y="11"/>
                </a:lnTo>
                <a:lnTo>
                  <a:pt x="101" y="9"/>
                </a:lnTo>
                <a:lnTo>
                  <a:pt x="101" y="9"/>
                </a:lnTo>
                <a:lnTo>
                  <a:pt x="101" y="9"/>
                </a:lnTo>
                <a:lnTo>
                  <a:pt x="99" y="9"/>
                </a:lnTo>
                <a:lnTo>
                  <a:pt x="99" y="9"/>
                </a:lnTo>
                <a:lnTo>
                  <a:pt x="99" y="9"/>
                </a:lnTo>
                <a:lnTo>
                  <a:pt x="97" y="7"/>
                </a:lnTo>
                <a:lnTo>
                  <a:pt x="97" y="7"/>
                </a:lnTo>
                <a:lnTo>
                  <a:pt x="95" y="7"/>
                </a:lnTo>
                <a:lnTo>
                  <a:pt x="95" y="7"/>
                </a:lnTo>
                <a:lnTo>
                  <a:pt x="95" y="4"/>
                </a:lnTo>
                <a:lnTo>
                  <a:pt x="93" y="4"/>
                </a:lnTo>
                <a:lnTo>
                  <a:pt x="93" y="4"/>
                </a:lnTo>
                <a:lnTo>
                  <a:pt x="93" y="2"/>
                </a:lnTo>
                <a:lnTo>
                  <a:pt x="93" y="2"/>
                </a:lnTo>
                <a:lnTo>
                  <a:pt x="93" y="2"/>
                </a:lnTo>
                <a:lnTo>
                  <a:pt x="91" y="2"/>
                </a:lnTo>
                <a:lnTo>
                  <a:pt x="91" y="4"/>
                </a:lnTo>
                <a:lnTo>
                  <a:pt x="87" y="4"/>
                </a:lnTo>
                <a:lnTo>
                  <a:pt x="85" y="4"/>
                </a:lnTo>
                <a:lnTo>
                  <a:pt x="85" y="4"/>
                </a:lnTo>
                <a:lnTo>
                  <a:pt x="85" y="2"/>
                </a:lnTo>
                <a:lnTo>
                  <a:pt x="85" y="2"/>
                </a:lnTo>
                <a:lnTo>
                  <a:pt x="85" y="2"/>
                </a:lnTo>
                <a:lnTo>
                  <a:pt x="82" y="2"/>
                </a:lnTo>
                <a:lnTo>
                  <a:pt x="82" y="0"/>
                </a:lnTo>
                <a:lnTo>
                  <a:pt x="82" y="0"/>
                </a:lnTo>
                <a:lnTo>
                  <a:pt x="80" y="0"/>
                </a:lnTo>
                <a:lnTo>
                  <a:pt x="78" y="0"/>
                </a:lnTo>
                <a:lnTo>
                  <a:pt x="76" y="2"/>
                </a:lnTo>
                <a:lnTo>
                  <a:pt x="74" y="0"/>
                </a:lnTo>
                <a:lnTo>
                  <a:pt x="72" y="0"/>
                </a:lnTo>
                <a:lnTo>
                  <a:pt x="70" y="0"/>
                </a:lnTo>
                <a:lnTo>
                  <a:pt x="68" y="0"/>
                </a:lnTo>
                <a:lnTo>
                  <a:pt x="66" y="2"/>
                </a:lnTo>
                <a:lnTo>
                  <a:pt x="63" y="4"/>
                </a:lnTo>
                <a:lnTo>
                  <a:pt x="61" y="7"/>
                </a:lnTo>
                <a:lnTo>
                  <a:pt x="59" y="9"/>
                </a:lnTo>
                <a:lnTo>
                  <a:pt x="57" y="9"/>
                </a:lnTo>
                <a:lnTo>
                  <a:pt x="57" y="9"/>
                </a:lnTo>
                <a:lnTo>
                  <a:pt x="55" y="7"/>
                </a:lnTo>
                <a:lnTo>
                  <a:pt x="53" y="7"/>
                </a:lnTo>
                <a:lnTo>
                  <a:pt x="53" y="7"/>
                </a:lnTo>
                <a:lnTo>
                  <a:pt x="51" y="9"/>
                </a:lnTo>
                <a:lnTo>
                  <a:pt x="51" y="9"/>
                </a:lnTo>
                <a:lnTo>
                  <a:pt x="49" y="11"/>
                </a:lnTo>
                <a:lnTo>
                  <a:pt x="42" y="11"/>
                </a:lnTo>
                <a:lnTo>
                  <a:pt x="40" y="11"/>
                </a:lnTo>
                <a:lnTo>
                  <a:pt x="40" y="13"/>
                </a:lnTo>
                <a:lnTo>
                  <a:pt x="40" y="13"/>
                </a:lnTo>
                <a:lnTo>
                  <a:pt x="40" y="15"/>
                </a:lnTo>
                <a:lnTo>
                  <a:pt x="40" y="15"/>
                </a:lnTo>
                <a:lnTo>
                  <a:pt x="40" y="15"/>
                </a:lnTo>
                <a:lnTo>
                  <a:pt x="36" y="15"/>
                </a:lnTo>
                <a:lnTo>
                  <a:pt x="32" y="15"/>
                </a:lnTo>
                <a:lnTo>
                  <a:pt x="28" y="15"/>
                </a:lnTo>
                <a:lnTo>
                  <a:pt x="25" y="15"/>
                </a:lnTo>
                <a:lnTo>
                  <a:pt x="23" y="15"/>
                </a:lnTo>
                <a:lnTo>
                  <a:pt x="21" y="13"/>
                </a:lnTo>
                <a:lnTo>
                  <a:pt x="19" y="11"/>
                </a:lnTo>
                <a:lnTo>
                  <a:pt x="19" y="11"/>
                </a:lnTo>
                <a:lnTo>
                  <a:pt x="17" y="11"/>
                </a:lnTo>
                <a:lnTo>
                  <a:pt x="17" y="11"/>
                </a:lnTo>
                <a:lnTo>
                  <a:pt x="15" y="11"/>
                </a:lnTo>
                <a:lnTo>
                  <a:pt x="15" y="13"/>
                </a:lnTo>
                <a:lnTo>
                  <a:pt x="15" y="13"/>
                </a:lnTo>
                <a:lnTo>
                  <a:pt x="15" y="13"/>
                </a:lnTo>
                <a:lnTo>
                  <a:pt x="15" y="15"/>
                </a:lnTo>
                <a:lnTo>
                  <a:pt x="15" y="15"/>
                </a:lnTo>
                <a:lnTo>
                  <a:pt x="15" y="15"/>
                </a:lnTo>
                <a:lnTo>
                  <a:pt x="15" y="17"/>
                </a:lnTo>
                <a:lnTo>
                  <a:pt x="13" y="17"/>
                </a:lnTo>
                <a:lnTo>
                  <a:pt x="11" y="17"/>
                </a:lnTo>
                <a:lnTo>
                  <a:pt x="11" y="17"/>
                </a:lnTo>
                <a:lnTo>
                  <a:pt x="11" y="17"/>
                </a:lnTo>
                <a:lnTo>
                  <a:pt x="11" y="17"/>
                </a:lnTo>
                <a:lnTo>
                  <a:pt x="9" y="17"/>
                </a:lnTo>
                <a:lnTo>
                  <a:pt x="6" y="15"/>
                </a:lnTo>
                <a:lnTo>
                  <a:pt x="6" y="17"/>
                </a:lnTo>
                <a:lnTo>
                  <a:pt x="6" y="17"/>
                </a:lnTo>
                <a:lnTo>
                  <a:pt x="6" y="17"/>
                </a:lnTo>
                <a:lnTo>
                  <a:pt x="4" y="17"/>
                </a:lnTo>
                <a:lnTo>
                  <a:pt x="4" y="17"/>
                </a:lnTo>
                <a:lnTo>
                  <a:pt x="9" y="19"/>
                </a:lnTo>
                <a:lnTo>
                  <a:pt x="9" y="19"/>
                </a:lnTo>
                <a:lnTo>
                  <a:pt x="9" y="21"/>
                </a:lnTo>
                <a:lnTo>
                  <a:pt x="9" y="21"/>
                </a:lnTo>
                <a:lnTo>
                  <a:pt x="6" y="21"/>
                </a:lnTo>
                <a:lnTo>
                  <a:pt x="6" y="23"/>
                </a:lnTo>
                <a:lnTo>
                  <a:pt x="4" y="23"/>
                </a:lnTo>
                <a:lnTo>
                  <a:pt x="4" y="23"/>
                </a:lnTo>
                <a:lnTo>
                  <a:pt x="4" y="26"/>
                </a:lnTo>
                <a:lnTo>
                  <a:pt x="4" y="26"/>
                </a:lnTo>
                <a:lnTo>
                  <a:pt x="4" y="26"/>
                </a:lnTo>
                <a:lnTo>
                  <a:pt x="4" y="28"/>
                </a:lnTo>
                <a:lnTo>
                  <a:pt x="6" y="28"/>
                </a:lnTo>
                <a:lnTo>
                  <a:pt x="6" y="28"/>
                </a:lnTo>
                <a:lnTo>
                  <a:pt x="6" y="30"/>
                </a:lnTo>
                <a:lnTo>
                  <a:pt x="6" y="30"/>
                </a:lnTo>
                <a:lnTo>
                  <a:pt x="4" y="30"/>
                </a:lnTo>
                <a:lnTo>
                  <a:pt x="4" y="30"/>
                </a:lnTo>
                <a:lnTo>
                  <a:pt x="4" y="30"/>
                </a:lnTo>
                <a:lnTo>
                  <a:pt x="4" y="30"/>
                </a:lnTo>
                <a:lnTo>
                  <a:pt x="2" y="32"/>
                </a:lnTo>
                <a:lnTo>
                  <a:pt x="0" y="34"/>
                </a:lnTo>
                <a:lnTo>
                  <a:pt x="2" y="34"/>
                </a:lnTo>
                <a:lnTo>
                  <a:pt x="2" y="34"/>
                </a:lnTo>
                <a:lnTo>
                  <a:pt x="2" y="34"/>
                </a:lnTo>
                <a:lnTo>
                  <a:pt x="4" y="36"/>
                </a:lnTo>
                <a:lnTo>
                  <a:pt x="4" y="36"/>
                </a:lnTo>
                <a:lnTo>
                  <a:pt x="4" y="36"/>
                </a:lnTo>
                <a:lnTo>
                  <a:pt x="4" y="38"/>
                </a:lnTo>
                <a:lnTo>
                  <a:pt x="4" y="38"/>
                </a:lnTo>
                <a:lnTo>
                  <a:pt x="6" y="40"/>
                </a:lnTo>
                <a:lnTo>
                  <a:pt x="6" y="40"/>
                </a:lnTo>
                <a:lnTo>
                  <a:pt x="6" y="40"/>
                </a:lnTo>
                <a:lnTo>
                  <a:pt x="11" y="42"/>
                </a:lnTo>
                <a:lnTo>
                  <a:pt x="11" y="42"/>
                </a:lnTo>
                <a:lnTo>
                  <a:pt x="13" y="45"/>
                </a:lnTo>
                <a:lnTo>
                  <a:pt x="15" y="47"/>
                </a:lnTo>
                <a:lnTo>
                  <a:pt x="15" y="47"/>
                </a:lnTo>
                <a:lnTo>
                  <a:pt x="17" y="49"/>
                </a:lnTo>
                <a:lnTo>
                  <a:pt x="19" y="49"/>
                </a:lnTo>
                <a:lnTo>
                  <a:pt x="19" y="51"/>
                </a:lnTo>
                <a:lnTo>
                  <a:pt x="21" y="51"/>
                </a:lnTo>
                <a:lnTo>
                  <a:pt x="23" y="51"/>
                </a:lnTo>
                <a:lnTo>
                  <a:pt x="23" y="53"/>
                </a:lnTo>
                <a:lnTo>
                  <a:pt x="23" y="53"/>
                </a:lnTo>
                <a:lnTo>
                  <a:pt x="25" y="53"/>
                </a:lnTo>
                <a:lnTo>
                  <a:pt x="28" y="53"/>
                </a:lnTo>
                <a:lnTo>
                  <a:pt x="32" y="55"/>
                </a:lnTo>
                <a:lnTo>
                  <a:pt x="34" y="55"/>
                </a:lnTo>
                <a:lnTo>
                  <a:pt x="34" y="55"/>
                </a:lnTo>
                <a:lnTo>
                  <a:pt x="36" y="53"/>
                </a:lnTo>
                <a:lnTo>
                  <a:pt x="36" y="53"/>
                </a:lnTo>
                <a:lnTo>
                  <a:pt x="38" y="53"/>
                </a:lnTo>
                <a:lnTo>
                  <a:pt x="38" y="51"/>
                </a:lnTo>
                <a:lnTo>
                  <a:pt x="40" y="51"/>
                </a:lnTo>
                <a:lnTo>
                  <a:pt x="42" y="51"/>
                </a:lnTo>
                <a:lnTo>
                  <a:pt x="42" y="51"/>
                </a:lnTo>
                <a:lnTo>
                  <a:pt x="42" y="51"/>
                </a:lnTo>
                <a:lnTo>
                  <a:pt x="42" y="51"/>
                </a:lnTo>
                <a:lnTo>
                  <a:pt x="44" y="51"/>
                </a:lnTo>
                <a:lnTo>
                  <a:pt x="44" y="51"/>
                </a:lnTo>
                <a:lnTo>
                  <a:pt x="44" y="49"/>
                </a:lnTo>
                <a:lnTo>
                  <a:pt x="44" y="49"/>
                </a:lnTo>
                <a:lnTo>
                  <a:pt x="47" y="51"/>
                </a:lnTo>
                <a:lnTo>
                  <a:pt x="47" y="51"/>
                </a:lnTo>
                <a:lnTo>
                  <a:pt x="49" y="49"/>
                </a:lnTo>
                <a:lnTo>
                  <a:pt x="49" y="49"/>
                </a:lnTo>
                <a:lnTo>
                  <a:pt x="51" y="49"/>
                </a:lnTo>
                <a:lnTo>
                  <a:pt x="51" y="49"/>
                </a:lnTo>
                <a:lnTo>
                  <a:pt x="51" y="49"/>
                </a:lnTo>
                <a:lnTo>
                  <a:pt x="53" y="47"/>
                </a:lnTo>
                <a:lnTo>
                  <a:pt x="53" y="47"/>
                </a:lnTo>
                <a:lnTo>
                  <a:pt x="55" y="47"/>
                </a:lnTo>
                <a:lnTo>
                  <a:pt x="57" y="47"/>
                </a:lnTo>
                <a:lnTo>
                  <a:pt x="59" y="47"/>
                </a:lnTo>
                <a:lnTo>
                  <a:pt x="61" y="47"/>
                </a:lnTo>
                <a:lnTo>
                  <a:pt x="63" y="47"/>
                </a:lnTo>
                <a:lnTo>
                  <a:pt x="63" y="47"/>
                </a:lnTo>
                <a:lnTo>
                  <a:pt x="63" y="47"/>
                </a:lnTo>
                <a:lnTo>
                  <a:pt x="68" y="47"/>
                </a:lnTo>
                <a:lnTo>
                  <a:pt x="68" y="47"/>
                </a:lnTo>
                <a:lnTo>
                  <a:pt x="70" y="47"/>
                </a:lnTo>
                <a:lnTo>
                  <a:pt x="70" y="47"/>
                </a:lnTo>
                <a:lnTo>
                  <a:pt x="70" y="47"/>
                </a:lnTo>
                <a:lnTo>
                  <a:pt x="70" y="45"/>
                </a:lnTo>
                <a:lnTo>
                  <a:pt x="72" y="45"/>
                </a:lnTo>
                <a:lnTo>
                  <a:pt x="72" y="45"/>
                </a:lnTo>
                <a:lnTo>
                  <a:pt x="76" y="45"/>
                </a:lnTo>
                <a:lnTo>
                  <a:pt x="76" y="45"/>
                </a:lnTo>
                <a:lnTo>
                  <a:pt x="76" y="45"/>
                </a:lnTo>
                <a:lnTo>
                  <a:pt x="76" y="42"/>
                </a:lnTo>
                <a:lnTo>
                  <a:pt x="78" y="42"/>
                </a:lnTo>
                <a:lnTo>
                  <a:pt x="78" y="42"/>
                </a:lnTo>
                <a:lnTo>
                  <a:pt x="78" y="40"/>
                </a:lnTo>
                <a:lnTo>
                  <a:pt x="78" y="40"/>
                </a:lnTo>
                <a:lnTo>
                  <a:pt x="78" y="38"/>
                </a:lnTo>
                <a:lnTo>
                  <a:pt x="80" y="38"/>
                </a:lnTo>
                <a:lnTo>
                  <a:pt x="80" y="38"/>
                </a:lnTo>
                <a:lnTo>
                  <a:pt x="80" y="38"/>
                </a:lnTo>
                <a:lnTo>
                  <a:pt x="82" y="36"/>
                </a:lnTo>
                <a:lnTo>
                  <a:pt x="82" y="36"/>
                </a:lnTo>
                <a:lnTo>
                  <a:pt x="82" y="34"/>
                </a:lnTo>
                <a:lnTo>
                  <a:pt x="82" y="32"/>
                </a:lnTo>
                <a:lnTo>
                  <a:pt x="85" y="32"/>
                </a:lnTo>
                <a:lnTo>
                  <a:pt x="85" y="30"/>
                </a:lnTo>
                <a:lnTo>
                  <a:pt x="85" y="30"/>
                </a:lnTo>
                <a:lnTo>
                  <a:pt x="85" y="30"/>
                </a:lnTo>
                <a:lnTo>
                  <a:pt x="87" y="28"/>
                </a:lnTo>
                <a:lnTo>
                  <a:pt x="89" y="26"/>
                </a:lnTo>
                <a:lnTo>
                  <a:pt x="89" y="23"/>
                </a:lnTo>
                <a:lnTo>
                  <a:pt x="89" y="23"/>
                </a:lnTo>
                <a:lnTo>
                  <a:pt x="89" y="23"/>
                </a:lnTo>
                <a:lnTo>
                  <a:pt x="89" y="21"/>
                </a:lnTo>
                <a:lnTo>
                  <a:pt x="91" y="19"/>
                </a:lnTo>
                <a:lnTo>
                  <a:pt x="91" y="19"/>
                </a:lnTo>
                <a:lnTo>
                  <a:pt x="93" y="19"/>
                </a:lnTo>
                <a:lnTo>
                  <a:pt x="93" y="17"/>
                </a:lnTo>
                <a:lnTo>
                  <a:pt x="95" y="17"/>
                </a:lnTo>
                <a:lnTo>
                  <a:pt x="95" y="17"/>
                </a:lnTo>
                <a:lnTo>
                  <a:pt x="95" y="15"/>
                </a:lnTo>
                <a:lnTo>
                  <a:pt x="97" y="15"/>
                </a:lnTo>
                <a:lnTo>
                  <a:pt x="99" y="15"/>
                </a:lnTo>
                <a:lnTo>
                  <a:pt x="99" y="15"/>
                </a:lnTo>
                <a:lnTo>
                  <a:pt x="99" y="15"/>
                </a:lnTo>
                <a:lnTo>
                  <a:pt x="104" y="13"/>
                </a:lnTo>
                <a:lnTo>
                  <a:pt x="104" y="13"/>
                </a:lnTo>
                <a:lnTo>
                  <a:pt x="104" y="13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49" name="Freeform 550"/>
          <p:cNvSpPr>
            <a:spLocks noEditPoints="1"/>
          </p:cNvSpPr>
          <p:nvPr/>
        </p:nvSpPr>
        <p:spPr bwMode="auto">
          <a:xfrm>
            <a:off x="2582862" y="3862388"/>
            <a:ext cx="68263" cy="52388"/>
          </a:xfrm>
          <a:custGeom>
            <a:avLst/>
            <a:gdLst>
              <a:gd name="T0" fmla="*/ 24 w 43"/>
              <a:gd name="T1" fmla="*/ 2 h 33"/>
              <a:gd name="T2" fmla="*/ 28 w 43"/>
              <a:gd name="T3" fmla="*/ 2 h 33"/>
              <a:gd name="T4" fmla="*/ 28 w 43"/>
              <a:gd name="T5" fmla="*/ 2 h 33"/>
              <a:gd name="T6" fmla="*/ 24 w 43"/>
              <a:gd name="T7" fmla="*/ 0 h 33"/>
              <a:gd name="T8" fmla="*/ 24 w 43"/>
              <a:gd name="T9" fmla="*/ 2 h 33"/>
              <a:gd name="T10" fmla="*/ 24 w 43"/>
              <a:gd name="T11" fmla="*/ 2 h 33"/>
              <a:gd name="T12" fmla="*/ 43 w 43"/>
              <a:gd name="T13" fmla="*/ 14 h 33"/>
              <a:gd name="T14" fmla="*/ 41 w 43"/>
              <a:gd name="T15" fmla="*/ 12 h 33"/>
              <a:gd name="T16" fmla="*/ 43 w 43"/>
              <a:gd name="T17" fmla="*/ 10 h 33"/>
              <a:gd name="T18" fmla="*/ 41 w 43"/>
              <a:gd name="T19" fmla="*/ 6 h 33"/>
              <a:gd name="T20" fmla="*/ 41 w 43"/>
              <a:gd name="T21" fmla="*/ 6 h 33"/>
              <a:gd name="T22" fmla="*/ 34 w 43"/>
              <a:gd name="T23" fmla="*/ 6 h 33"/>
              <a:gd name="T24" fmla="*/ 28 w 43"/>
              <a:gd name="T25" fmla="*/ 4 h 33"/>
              <a:gd name="T26" fmla="*/ 19 w 43"/>
              <a:gd name="T27" fmla="*/ 4 h 33"/>
              <a:gd name="T28" fmla="*/ 17 w 43"/>
              <a:gd name="T29" fmla="*/ 4 h 33"/>
              <a:gd name="T30" fmla="*/ 15 w 43"/>
              <a:gd name="T31" fmla="*/ 6 h 33"/>
              <a:gd name="T32" fmla="*/ 17 w 43"/>
              <a:gd name="T33" fmla="*/ 8 h 33"/>
              <a:gd name="T34" fmla="*/ 24 w 43"/>
              <a:gd name="T35" fmla="*/ 10 h 33"/>
              <a:gd name="T36" fmla="*/ 26 w 43"/>
              <a:gd name="T37" fmla="*/ 12 h 33"/>
              <a:gd name="T38" fmla="*/ 26 w 43"/>
              <a:gd name="T39" fmla="*/ 14 h 33"/>
              <a:gd name="T40" fmla="*/ 28 w 43"/>
              <a:gd name="T41" fmla="*/ 19 h 33"/>
              <a:gd name="T42" fmla="*/ 32 w 43"/>
              <a:gd name="T43" fmla="*/ 23 h 33"/>
              <a:gd name="T44" fmla="*/ 32 w 43"/>
              <a:gd name="T45" fmla="*/ 25 h 33"/>
              <a:gd name="T46" fmla="*/ 28 w 43"/>
              <a:gd name="T47" fmla="*/ 25 h 33"/>
              <a:gd name="T48" fmla="*/ 26 w 43"/>
              <a:gd name="T49" fmla="*/ 25 h 33"/>
              <a:gd name="T50" fmla="*/ 26 w 43"/>
              <a:gd name="T51" fmla="*/ 27 h 33"/>
              <a:gd name="T52" fmla="*/ 13 w 43"/>
              <a:gd name="T53" fmla="*/ 25 h 33"/>
              <a:gd name="T54" fmla="*/ 9 w 43"/>
              <a:gd name="T55" fmla="*/ 25 h 33"/>
              <a:gd name="T56" fmla="*/ 5 w 43"/>
              <a:gd name="T57" fmla="*/ 23 h 33"/>
              <a:gd name="T58" fmla="*/ 3 w 43"/>
              <a:gd name="T59" fmla="*/ 23 h 33"/>
              <a:gd name="T60" fmla="*/ 0 w 43"/>
              <a:gd name="T61" fmla="*/ 27 h 33"/>
              <a:gd name="T62" fmla="*/ 0 w 43"/>
              <a:gd name="T63" fmla="*/ 27 h 33"/>
              <a:gd name="T64" fmla="*/ 5 w 43"/>
              <a:gd name="T65" fmla="*/ 29 h 33"/>
              <a:gd name="T66" fmla="*/ 9 w 43"/>
              <a:gd name="T67" fmla="*/ 33 h 33"/>
              <a:gd name="T68" fmla="*/ 9 w 43"/>
              <a:gd name="T69" fmla="*/ 31 h 33"/>
              <a:gd name="T70" fmla="*/ 13 w 43"/>
              <a:gd name="T71" fmla="*/ 29 h 33"/>
              <a:gd name="T72" fmla="*/ 17 w 43"/>
              <a:gd name="T73" fmla="*/ 29 h 33"/>
              <a:gd name="T74" fmla="*/ 19 w 43"/>
              <a:gd name="T75" fmla="*/ 29 h 33"/>
              <a:gd name="T76" fmla="*/ 26 w 43"/>
              <a:gd name="T77" fmla="*/ 31 h 33"/>
              <a:gd name="T78" fmla="*/ 28 w 43"/>
              <a:gd name="T79" fmla="*/ 29 h 33"/>
              <a:gd name="T80" fmla="*/ 30 w 43"/>
              <a:gd name="T81" fmla="*/ 29 h 33"/>
              <a:gd name="T82" fmla="*/ 36 w 43"/>
              <a:gd name="T83" fmla="*/ 29 h 33"/>
              <a:gd name="T84" fmla="*/ 41 w 43"/>
              <a:gd name="T85" fmla="*/ 31 h 33"/>
              <a:gd name="T86" fmla="*/ 41 w 43"/>
              <a:gd name="T87" fmla="*/ 29 h 33"/>
              <a:gd name="T88" fmla="*/ 41 w 43"/>
              <a:gd name="T89" fmla="*/ 27 h 33"/>
              <a:gd name="T90" fmla="*/ 38 w 43"/>
              <a:gd name="T91" fmla="*/ 25 h 33"/>
              <a:gd name="T92" fmla="*/ 38 w 43"/>
              <a:gd name="T93" fmla="*/ 23 h 33"/>
              <a:gd name="T94" fmla="*/ 41 w 43"/>
              <a:gd name="T95" fmla="*/ 23 h 33"/>
              <a:gd name="T96" fmla="*/ 41 w 43"/>
              <a:gd name="T97" fmla="*/ 21 h 33"/>
              <a:gd name="T98" fmla="*/ 41 w 43"/>
              <a:gd name="T99" fmla="*/ 19 h 33"/>
              <a:gd name="T100" fmla="*/ 41 w 43"/>
              <a:gd name="T101" fmla="*/ 17 h 33"/>
              <a:gd name="T102" fmla="*/ 26 w 43"/>
              <a:gd name="T103" fmla="*/ 21 h 33"/>
              <a:gd name="T104" fmla="*/ 22 w 43"/>
              <a:gd name="T105" fmla="*/ 19 h 33"/>
              <a:gd name="T106" fmla="*/ 17 w 43"/>
              <a:gd name="T107" fmla="*/ 19 h 33"/>
              <a:gd name="T108" fmla="*/ 22 w 43"/>
              <a:gd name="T109" fmla="*/ 21 h 33"/>
              <a:gd name="T110" fmla="*/ 26 w 43"/>
              <a:gd name="T111" fmla="*/ 21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3" h="33">
                <a:moveTo>
                  <a:pt x="24" y="2"/>
                </a:moveTo>
                <a:lnTo>
                  <a:pt x="24" y="2"/>
                </a:lnTo>
                <a:lnTo>
                  <a:pt x="26" y="2"/>
                </a:lnTo>
                <a:lnTo>
                  <a:pt x="28" y="2"/>
                </a:lnTo>
                <a:lnTo>
                  <a:pt x="28" y="2"/>
                </a:lnTo>
                <a:lnTo>
                  <a:pt x="28" y="2"/>
                </a:lnTo>
                <a:lnTo>
                  <a:pt x="26" y="0"/>
                </a:lnTo>
                <a:lnTo>
                  <a:pt x="24" y="0"/>
                </a:lnTo>
                <a:lnTo>
                  <a:pt x="24" y="0"/>
                </a:lnTo>
                <a:lnTo>
                  <a:pt x="24" y="2"/>
                </a:lnTo>
                <a:lnTo>
                  <a:pt x="24" y="2"/>
                </a:lnTo>
                <a:lnTo>
                  <a:pt x="24" y="2"/>
                </a:lnTo>
                <a:close/>
                <a:moveTo>
                  <a:pt x="43" y="14"/>
                </a:moveTo>
                <a:lnTo>
                  <a:pt x="43" y="14"/>
                </a:lnTo>
                <a:lnTo>
                  <a:pt x="43" y="14"/>
                </a:lnTo>
                <a:lnTo>
                  <a:pt x="41" y="12"/>
                </a:lnTo>
                <a:lnTo>
                  <a:pt x="41" y="12"/>
                </a:lnTo>
                <a:lnTo>
                  <a:pt x="43" y="10"/>
                </a:lnTo>
                <a:lnTo>
                  <a:pt x="43" y="10"/>
                </a:lnTo>
                <a:lnTo>
                  <a:pt x="41" y="6"/>
                </a:lnTo>
                <a:lnTo>
                  <a:pt x="41" y="6"/>
                </a:lnTo>
                <a:lnTo>
                  <a:pt x="41" y="6"/>
                </a:lnTo>
                <a:lnTo>
                  <a:pt x="38" y="6"/>
                </a:lnTo>
                <a:lnTo>
                  <a:pt x="34" y="6"/>
                </a:lnTo>
                <a:lnTo>
                  <a:pt x="30" y="4"/>
                </a:lnTo>
                <a:lnTo>
                  <a:pt x="28" y="4"/>
                </a:lnTo>
                <a:lnTo>
                  <a:pt x="24" y="4"/>
                </a:lnTo>
                <a:lnTo>
                  <a:pt x="19" y="4"/>
                </a:lnTo>
                <a:lnTo>
                  <a:pt x="19" y="4"/>
                </a:lnTo>
                <a:lnTo>
                  <a:pt x="17" y="4"/>
                </a:lnTo>
                <a:lnTo>
                  <a:pt x="15" y="4"/>
                </a:lnTo>
                <a:lnTo>
                  <a:pt x="15" y="6"/>
                </a:lnTo>
                <a:lnTo>
                  <a:pt x="15" y="8"/>
                </a:lnTo>
                <a:lnTo>
                  <a:pt x="17" y="8"/>
                </a:lnTo>
                <a:lnTo>
                  <a:pt x="22" y="8"/>
                </a:lnTo>
                <a:lnTo>
                  <a:pt x="24" y="10"/>
                </a:lnTo>
                <a:lnTo>
                  <a:pt x="26" y="10"/>
                </a:lnTo>
                <a:lnTo>
                  <a:pt x="26" y="12"/>
                </a:lnTo>
                <a:lnTo>
                  <a:pt x="26" y="14"/>
                </a:lnTo>
                <a:lnTo>
                  <a:pt x="26" y="14"/>
                </a:lnTo>
                <a:lnTo>
                  <a:pt x="26" y="17"/>
                </a:lnTo>
                <a:lnTo>
                  <a:pt x="28" y="19"/>
                </a:lnTo>
                <a:lnTo>
                  <a:pt x="30" y="21"/>
                </a:lnTo>
                <a:lnTo>
                  <a:pt x="32" y="23"/>
                </a:lnTo>
                <a:lnTo>
                  <a:pt x="32" y="23"/>
                </a:lnTo>
                <a:lnTo>
                  <a:pt x="32" y="25"/>
                </a:lnTo>
                <a:lnTo>
                  <a:pt x="30" y="25"/>
                </a:lnTo>
                <a:lnTo>
                  <a:pt x="28" y="25"/>
                </a:lnTo>
                <a:lnTo>
                  <a:pt x="28" y="25"/>
                </a:lnTo>
                <a:lnTo>
                  <a:pt x="26" y="25"/>
                </a:lnTo>
                <a:lnTo>
                  <a:pt x="26" y="27"/>
                </a:lnTo>
                <a:lnTo>
                  <a:pt x="26" y="27"/>
                </a:lnTo>
                <a:lnTo>
                  <a:pt x="24" y="27"/>
                </a:lnTo>
                <a:lnTo>
                  <a:pt x="13" y="25"/>
                </a:lnTo>
                <a:lnTo>
                  <a:pt x="11" y="25"/>
                </a:lnTo>
                <a:lnTo>
                  <a:pt x="9" y="25"/>
                </a:lnTo>
                <a:lnTo>
                  <a:pt x="7" y="23"/>
                </a:lnTo>
                <a:lnTo>
                  <a:pt x="5" y="23"/>
                </a:lnTo>
                <a:lnTo>
                  <a:pt x="3" y="23"/>
                </a:lnTo>
                <a:lnTo>
                  <a:pt x="3" y="23"/>
                </a:lnTo>
                <a:lnTo>
                  <a:pt x="0" y="23"/>
                </a:lnTo>
                <a:lnTo>
                  <a:pt x="0" y="27"/>
                </a:lnTo>
                <a:lnTo>
                  <a:pt x="0" y="27"/>
                </a:lnTo>
                <a:lnTo>
                  <a:pt x="0" y="27"/>
                </a:lnTo>
                <a:lnTo>
                  <a:pt x="5" y="29"/>
                </a:lnTo>
                <a:lnTo>
                  <a:pt x="5" y="29"/>
                </a:lnTo>
                <a:lnTo>
                  <a:pt x="7" y="31"/>
                </a:lnTo>
                <a:lnTo>
                  <a:pt x="9" y="33"/>
                </a:lnTo>
                <a:lnTo>
                  <a:pt x="9" y="31"/>
                </a:lnTo>
                <a:lnTo>
                  <a:pt x="9" y="31"/>
                </a:lnTo>
                <a:lnTo>
                  <a:pt x="11" y="29"/>
                </a:lnTo>
                <a:lnTo>
                  <a:pt x="13" y="29"/>
                </a:lnTo>
                <a:lnTo>
                  <a:pt x="15" y="29"/>
                </a:lnTo>
                <a:lnTo>
                  <a:pt x="17" y="29"/>
                </a:lnTo>
                <a:lnTo>
                  <a:pt x="17" y="29"/>
                </a:lnTo>
                <a:lnTo>
                  <a:pt x="19" y="29"/>
                </a:lnTo>
                <a:lnTo>
                  <a:pt x="24" y="31"/>
                </a:lnTo>
                <a:lnTo>
                  <a:pt x="26" y="31"/>
                </a:lnTo>
                <a:lnTo>
                  <a:pt x="28" y="31"/>
                </a:lnTo>
                <a:lnTo>
                  <a:pt x="28" y="29"/>
                </a:lnTo>
                <a:lnTo>
                  <a:pt x="30" y="29"/>
                </a:lnTo>
                <a:lnTo>
                  <a:pt x="30" y="29"/>
                </a:lnTo>
                <a:lnTo>
                  <a:pt x="36" y="29"/>
                </a:lnTo>
                <a:lnTo>
                  <a:pt x="36" y="29"/>
                </a:lnTo>
                <a:lnTo>
                  <a:pt x="38" y="31"/>
                </a:lnTo>
                <a:lnTo>
                  <a:pt x="41" y="31"/>
                </a:lnTo>
                <a:lnTo>
                  <a:pt x="41" y="33"/>
                </a:lnTo>
                <a:lnTo>
                  <a:pt x="41" y="29"/>
                </a:lnTo>
                <a:lnTo>
                  <a:pt x="41" y="29"/>
                </a:lnTo>
                <a:lnTo>
                  <a:pt x="41" y="27"/>
                </a:lnTo>
                <a:lnTo>
                  <a:pt x="38" y="27"/>
                </a:lnTo>
                <a:lnTo>
                  <a:pt x="38" y="25"/>
                </a:lnTo>
                <a:lnTo>
                  <a:pt x="38" y="23"/>
                </a:lnTo>
                <a:lnTo>
                  <a:pt x="38" y="23"/>
                </a:lnTo>
                <a:lnTo>
                  <a:pt x="38" y="23"/>
                </a:lnTo>
                <a:lnTo>
                  <a:pt x="41" y="23"/>
                </a:lnTo>
                <a:lnTo>
                  <a:pt x="41" y="21"/>
                </a:lnTo>
                <a:lnTo>
                  <a:pt x="41" y="21"/>
                </a:lnTo>
                <a:lnTo>
                  <a:pt x="41" y="21"/>
                </a:lnTo>
                <a:lnTo>
                  <a:pt x="41" y="19"/>
                </a:lnTo>
                <a:lnTo>
                  <a:pt x="41" y="19"/>
                </a:lnTo>
                <a:lnTo>
                  <a:pt x="41" y="17"/>
                </a:lnTo>
                <a:lnTo>
                  <a:pt x="43" y="14"/>
                </a:lnTo>
                <a:close/>
                <a:moveTo>
                  <a:pt x="26" y="21"/>
                </a:moveTo>
                <a:lnTo>
                  <a:pt x="24" y="19"/>
                </a:lnTo>
                <a:lnTo>
                  <a:pt x="22" y="19"/>
                </a:lnTo>
                <a:lnTo>
                  <a:pt x="19" y="19"/>
                </a:lnTo>
                <a:lnTo>
                  <a:pt x="17" y="19"/>
                </a:lnTo>
                <a:lnTo>
                  <a:pt x="17" y="19"/>
                </a:lnTo>
                <a:lnTo>
                  <a:pt x="22" y="21"/>
                </a:lnTo>
                <a:lnTo>
                  <a:pt x="26" y="23"/>
                </a:lnTo>
                <a:lnTo>
                  <a:pt x="26" y="21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50" name="Freeform 551"/>
          <p:cNvSpPr>
            <a:spLocks noEditPoints="1"/>
          </p:cNvSpPr>
          <p:nvPr/>
        </p:nvSpPr>
        <p:spPr bwMode="auto">
          <a:xfrm>
            <a:off x="4711699" y="3143250"/>
            <a:ext cx="144463" cy="120650"/>
          </a:xfrm>
          <a:custGeom>
            <a:avLst/>
            <a:gdLst>
              <a:gd name="T0" fmla="*/ 25 w 91"/>
              <a:gd name="T1" fmla="*/ 49 h 76"/>
              <a:gd name="T2" fmla="*/ 30 w 91"/>
              <a:gd name="T3" fmla="*/ 49 h 76"/>
              <a:gd name="T4" fmla="*/ 23 w 91"/>
              <a:gd name="T5" fmla="*/ 41 h 76"/>
              <a:gd name="T6" fmla="*/ 25 w 91"/>
              <a:gd name="T7" fmla="*/ 38 h 76"/>
              <a:gd name="T8" fmla="*/ 19 w 91"/>
              <a:gd name="T9" fmla="*/ 34 h 76"/>
              <a:gd name="T10" fmla="*/ 27 w 91"/>
              <a:gd name="T11" fmla="*/ 47 h 76"/>
              <a:gd name="T12" fmla="*/ 15 w 91"/>
              <a:gd name="T13" fmla="*/ 28 h 76"/>
              <a:gd name="T14" fmla="*/ 13 w 91"/>
              <a:gd name="T15" fmla="*/ 30 h 76"/>
              <a:gd name="T16" fmla="*/ 15 w 91"/>
              <a:gd name="T17" fmla="*/ 34 h 76"/>
              <a:gd name="T18" fmla="*/ 17 w 91"/>
              <a:gd name="T19" fmla="*/ 26 h 76"/>
              <a:gd name="T20" fmla="*/ 17 w 91"/>
              <a:gd name="T21" fmla="*/ 28 h 76"/>
              <a:gd name="T22" fmla="*/ 19 w 91"/>
              <a:gd name="T23" fmla="*/ 32 h 76"/>
              <a:gd name="T24" fmla="*/ 19 w 91"/>
              <a:gd name="T25" fmla="*/ 34 h 76"/>
              <a:gd name="T26" fmla="*/ 49 w 91"/>
              <a:gd name="T27" fmla="*/ 62 h 76"/>
              <a:gd name="T28" fmla="*/ 55 w 91"/>
              <a:gd name="T29" fmla="*/ 64 h 76"/>
              <a:gd name="T30" fmla="*/ 59 w 91"/>
              <a:gd name="T31" fmla="*/ 70 h 76"/>
              <a:gd name="T32" fmla="*/ 84 w 91"/>
              <a:gd name="T33" fmla="*/ 22 h 76"/>
              <a:gd name="T34" fmla="*/ 82 w 91"/>
              <a:gd name="T35" fmla="*/ 17 h 76"/>
              <a:gd name="T36" fmla="*/ 82 w 91"/>
              <a:gd name="T37" fmla="*/ 11 h 76"/>
              <a:gd name="T38" fmla="*/ 78 w 91"/>
              <a:gd name="T39" fmla="*/ 13 h 76"/>
              <a:gd name="T40" fmla="*/ 68 w 91"/>
              <a:gd name="T41" fmla="*/ 13 h 76"/>
              <a:gd name="T42" fmla="*/ 59 w 91"/>
              <a:gd name="T43" fmla="*/ 11 h 76"/>
              <a:gd name="T44" fmla="*/ 51 w 91"/>
              <a:gd name="T45" fmla="*/ 2 h 76"/>
              <a:gd name="T46" fmla="*/ 42 w 91"/>
              <a:gd name="T47" fmla="*/ 0 h 76"/>
              <a:gd name="T48" fmla="*/ 40 w 91"/>
              <a:gd name="T49" fmla="*/ 2 h 76"/>
              <a:gd name="T50" fmla="*/ 34 w 91"/>
              <a:gd name="T51" fmla="*/ 7 h 76"/>
              <a:gd name="T52" fmla="*/ 34 w 91"/>
              <a:gd name="T53" fmla="*/ 11 h 76"/>
              <a:gd name="T54" fmla="*/ 27 w 91"/>
              <a:gd name="T55" fmla="*/ 15 h 76"/>
              <a:gd name="T56" fmla="*/ 27 w 91"/>
              <a:gd name="T57" fmla="*/ 19 h 76"/>
              <a:gd name="T58" fmla="*/ 19 w 91"/>
              <a:gd name="T59" fmla="*/ 19 h 76"/>
              <a:gd name="T60" fmla="*/ 17 w 91"/>
              <a:gd name="T61" fmla="*/ 17 h 76"/>
              <a:gd name="T62" fmla="*/ 8 w 91"/>
              <a:gd name="T63" fmla="*/ 19 h 76"/>
              <a:gd name="T64" fmla="*/ 2 w 91"/>
              <a:gd name="T65" fmla="*/ 19 h 76"/>
              <a:gd name="T66" fmla="*/ 4 w 91"/>
              <a:gd name="T67" fmla="*/ 28 h 76"/>
              <a:gd name="T68" fmla="*/ 11 w 91"/>
              <a:gd name="T69" fmla="*/ 26 h 76"/>
              <a:gd name="T70" fmla="*/ 21 w 91"/>
              <a:gd name="T71" fmla="*/ 28 h 76"/>
              <a:gd name="T72" fmla="*/ 30 w 91"/>
              <a:gd name="T73" fmla="*/ 41 h 76"/>
              <a:gd name="T74" fmla="*/ 25 w 91"/>
              <a:gd name="T75" fmla="*/ 43 h 76"/>
              <a:gd name="T76" fmla="*/ 38 w 91"/>
              <a:gd name="T77" fmla="*/ 55 h 76"/>
              <a:gd name="T78" fmla="*/ 44 w 91"/>
              <a:gd name="T79" fmla="*/ 55 h 76"/>
              <a:gd name="T80" fmla="*/ 63 w 91"/>
              <a:gd name="T81" fmla="*/ 68 h 76"/>
              <a:gd name="T82" fmla="*/ 57 w 91"/>
              <a:gd name="T83" fmla="*/ 60 h 76"/>
              <a:gd name="T84" fmla="*/ 49 w 91"/>
              <a:gd name="T85" fmla="*/ 51 h 76"/>
              <a:gd name="T86" fmla="*/ 42 w 91"/>
              <a:gd name="T87" fmla="*/ 43 h 76"/>
              <a:gd name="T88" fmla="*/ 34 w 91"/>
              <a:gd name="T89" fmla="*/ 32 h 76"/>
              <a:gd name="T90" fmla="*/ 38 w 91"/>
              <a:gd name="T91" fmla="*/ 24 h 76"/>
              <a:gd name="T92" fmla="*/ 44 w 91"/>
              <a:gd name="T93" fmla="*/ 26 h 76"/>
              <a:gd name="T94" fmla="*/ 57 w 91"/>
              <a:gd name="T95" fmla="*/ 26 h 76"/>
              <a:gd name="T96" fmla="*/ 63 w 91"/>
              <a:gd name="T97" fmla="*/ 26 h 76"/>
              <a:gd name="T98" fmla="*/ 72 w 91"/>
              <a:gd name="T99" fmla="*/ 26 h 76"/>
              <a:gd name="T100" fmla="*/ 80 w 91"/>
              <a:gd name="T101" fmla="*/ 28 h 76"/>
              <a:gd name="T102" fmla="*/ 84 w 91"/>
              <a:gd name="T103" fmla="*/ 32 h 76"/>
              <a:gd name="T104" fmla="*/ 87 w 91"/>
              <a:gd name="T105" fmla="*/ 30 h 76"/>
              <a:gd name="T106" fmla="*/ 89 w 91"/>
              <a:gd name="T107" fmla="*/ 26 h 76"/>
              <a:gd name="T108" fmla="*/ 74 w 91"/>
              <a:gd name="T109" fmla="*/ 74 h 76"/>
              <a:gd name="T110" fmla="*/ 65 w 91"/>
              <a:gd name="T111" fmla="*/ 68 h 76"/>
              <a:gd name="T112" fmla="*/ 55 w 91"/>
              <a:gd name="T113" fmla="*/ 66 h 76"/>
              <a:gd name="T114" fmla="*/ 76 w 91"/>
              <a:gd name="T115" fmla="*/ 76 h 76"/>
              <a:gd name="T116" fmla="*/ 51 w 91"/>
              <a:gd name="T117" fmla="*/ 60 h 76"/>
              <a:gd name="T118" fmla="*/ 49 w 91"/>
              <a:gd name="T119" fmla="*/ 62 h 76"/>
              <a:gd name="T120" fmla="*/ 49 w 91"/>
              <a:gd name="T121" fmla="*/ 66 h 76"/>
              <a:gd name="T122" fmla="*/ 57 w 91"/>
              <a:gd name="T123" fmla="*/ 68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1" h="76">
                <a:moveTo>
                  <a:pt x="23" y="45"/>
                </a:moveTo>
                <a:lnTo>
                  <a:pt x="21" y="45"/>
                </a:lnTo>
                <a:lnTo>
                  <a:pt x="21" y="45"/>
                </a:lnTo>
                <a:lnTo>
                  <a:pt x="25" y="49"/>
                </a:lnTo>
                <a:lnTo>
                  <a:pt x="25" y="49"/>
                </a:lnTo>
                <a:lnTo>
                  <a:pt x="25" y="49"/>
                </a:lnTo>
                <a:lnTo>
                  <a:pt x="25" y="49"/>
                </a:lnTo>
                <a:lnTo>
                  <a:pt x="25" y="49"/>
                </a:lnTo>
                <a:lnTo>
                  <a:pt x="23" y="45"/>
                </a:lnTo>
                <a:close/>
                <a:moveTo>
                  <a:pt x="27" y="47"/>
                </a:moveTo>
                <a:lnTo>
                  <a:pt x="27" y="49"/>
                </a:lnTo>
                <a:lnTo>
                  <a:pt x="30" y="49"/>
                </a:lnTo>
                <a:lnTo>
                  <a:pt x="30" y="49"/>
                </a:lnTo>
                <a:lnTo>
                  <a:pt x="30" y="47"/>
                </a:lnTo>
                <a:lnTo>
                  <a:pt x="27" y="47"/>
                </a:lnTo>
                <a:close/>
                <a:moveTo>
                  <a:pt x="21" y="38"/>
                </a:moveTo>
                <a:lnTo>
                  <a:pt x="23" y="38"/>
                </a:lnTo>
                <a:lnTo>
                  <a:pt x="23" y="41"/>
                </a:lnTo>
                <a:lnTo>
                  <a:pt x="25" y="41"/>
                </a:lnTo>
                <a:lnTo>
                  <a:pt x="25" y="41"/>
                </a:lnTo>
                <a:lnTo>
                  <a:pt x="25" y="41"/>
                </a:lnTo>
                <a:lnTo>
                  <a:pt x="25" y="41"/>
                </a:lnTo>
                <a:lnTo>
                  <a:pt x="27" y="41"/>
                </a:lnTo>
                <a:lnTo>
                  <a:pt x="25" y="38"/>
                </a:lnTo>
                <a:lnTo>
                  <a:pt x="23" y="36"/>
                </a:lnTo>
                <a:lnTo>
                  <a:pt x="21" y="36"/>
                </a:lnTo>
                <a:lnTo>
                  <a:pt x="21" y="36"/>
                </a:lnTo>
                <a:lnTo>
                  <a:pt x="19" y="34"/>
                </a:lnTo>
                <a:lnTo>
                  <a:pt x="19" y="34"/>
                </a:lnTo>
                <a:lnTo>
                  <a:pt x="19" y="34"/>
                </a:lnTo>
                <a:lnTo>
                  <a:pt x="21" y="36"/>
                </a:lnTo>
                <a:lnTo>
                  <a:pt x="21" y="38"/>
                </a:lnTo>
                <a:close/>
                <a:moveTo>
                  <a:pt x="23" y="45"/>
                </a:moveTo>
                <a:lnTo>
                  <a:pt x="23" y="45"/>
                </a:lnTo>
                <a:lnTo>
                  <a:pt x="25" y="45"/>
                </a:lnTo>
                <a:lnTo>
                  <a:pt x="27" y="47"/>
                </a:lnTo>
                <a:lnTo>
                  <a:pt x="27" y="47"/>
                </a:lnTo>
                <a:lnTo>
                  <a:pt x="23" y="45"/>
                </a:lnTo>
                <a:close/>
                <a:moveTo>
                  <a:pt x="15" y="34"/>
                </a:moveTo>
                <a:lnTo>
                  <a:pt x="15" y="32"/>
                </a:lnTo>
                <a:lnTo>
                  <a:pt x="15" y="30"/>
                </a:lnTo>
                <a:lnTo>
                  <a:pt x="15" y="28"/>
                </a:lnTo>
                <a:lnTo>
                  <a:pt x="13" y="28"/>
                </a:lnTo>
                <a:lnTo>
                  <a:pt x="13" y="26"/>
                </a:lnTo>
                <a:lnTo>
                  <a:pt x="13" y="26"/>
                </a:lnTo>
                <a:lnTo>
                  <a:pt x="13" y="26"/>
                </a:lnTo>
                <a:lnTo>
                  <a:pt x="13" y="28"/>
                </a:lnTo>
                <a:lnTo>
                  <a:pt x="13" y="30"/>
                </a:lnTo>
                <a:lnTo>
                  <a:pt x="13" y="30"/>
                </a:lnTo>
                <a:lnTo>
                  <a:pt x="13" y="30"/>
                </a:lnTo>
                <a:lnTo>
                  <a:pt x="13" y="34"/>
                </a:lnTo>
                <a:lnTo>
                  <a:pt x="15" y="34"/>
                </a:lnTo>
                <a:lnTo>
                  <a:pt x="15" y="36"/>
                </a:lnTo>
                <a:lnTo>
                  <a:pt x="15" y="34"/>
                </a:lnTo>
                <a:lnTo>
                  <a:pt x="15" y="34"/>
                </a:lnTo>
                <a:lnTo>
                  <a:pt x="15" y="34"/>
                </a:lnTo>
                <a:close/>
                <a:moveTo>
                  <a:pt x="21" y="30"/>
                </a:moveTo>
                <a:lnTo>
                  <a:pt x="19" y="28"/>
                </a:lnTo>
                <a:lnTo>
                  <a:pt x="19" y="28"/>
                </a:lnTo>
                <a:lnTo>
                  <a:pt x="17" y="26"/>
                </a:lnTo>
                <a:lnTo>
                  <a:pt x="17" y="24"/>
                </a:lnTo>
                <a:lnTo>
                  <a:pt x="15" y="26"/>
                </a:lnTo>
                <a:lnTo>
                  <a:pt x="15" y="26"/>
                </a:lnTo>
                <a:lnTo>
                  <a:pt x="15" y="28"/>
                </a:lnTo>
                <a:lnTo>
                  <a:pt x="15" y="28"/>
                </a:lnTo>
                <a:lnTo>
                  <a:pt x="17" y="28"/>
                </a:lnTo>
                <a:lnTo>
                  <a:pt x="17" y="28"/>
                </a:lnTo>
                <a:lnTo>
                  <a:pt x="19" y="30"/>
                </a:lnTo>
                <a:lnTo>
                  <a:pt x="21" y="30"/>
                </a:lnTo>
                <a:close/>
                <a:moveTo>
                  <a:pt x="21" y="34"/>
                </a:moveTo>
                <a:lnTo>
                  <a:pt x="21" y="34"/>
                </a:lnTo>
                <a:lnTo>
                  <a:pt x="19" y="32"/>
                </a:lnTo>
                <a:lnTo>
                  <a:pt x="19" y="32"/>
                </a:lnTo>
                <a:lnTo>
                  <a:pt x="19" y="32"/>
                </a:lnTo>
                <a:lnTo>
                  <a:pt x="19" y="32"/>
                </a:lnTo>
                <a:lnTo>
                  <a:pt x="17" y="32"/>
                </a:lnTo>
                <a:lnTo>
                  <a:pt x="19" y="32"/>
                </a:lnTo>
                <a:lnTo>
                  <a:pt x="19" y="34"/>
                </a:lnTo>
                <a:lnTo>
                  <a:pt x="21" y="34"/>
                </a:lnTo>
                <a:close/>
                <a:moveTo>
                  <a:pt x="55" y="64"/>
                </a:moveTo>
                <a:lnTo>
                  <a:pt x="57" y="64"/>
                </a:lnTo>
                <a:lnTo>
                  <a:pt x="55" y="64"/>
                </a:lnTo>
                <a:lnTo>
                  <a:pt x="49" y="62"/>
                </a:lnTo>
                <a:lnTo>
                  <a:pt x="49" y="62"/>
                </a:lnTo>
                <a:lnTo>
                  <a:pt x="46" y="62"/>
                </a:lnTo>
                <a:lnTo>
                  <a:pt x="44" y="62"/>
                </a:lnTo>
                <a:lnTo>
                  <a:pt x="44" y="62"/>
                </a:lnTo>
                <a:lnTo>
                  <a:pt x="46" y="64"/>
                </a:lnTo>
                <a:lnTo>
                  <a:pt x="49" y="64"/>
                </a:lnTo>
                <a:lnTo>
                  <a:pt x="55" y="64"/>
                </a:lnTo>
                <a:close/>
                <a:moveTo>
                  <a:pt x="59" y="70"/>
                </a:moveTo>
                <a:lnTo>
                  <a:pt x="59" y="70"/>
                </a:lnTo>
                <a:lnTo>
                  <a:pt x="59" y="70"/>
                </a:lnTo>
                <a:lnTo>
                  <a:pt x="65" y="72"/>
                </a:lnTo>
                <a:lnTo>
                  <a:pt x="63" y="70"/>
                </a:lnTo>
                <a:lnTo>
                  <a:pt x="59" y="70"/>
                </a:lnTo>
                <a:close/>
                <a:moveTo>
                  <a:pt x="91" y="24"/>
                </a:moveTo>
                <a:lnTo>
                  <a:pt x="91" y="24"/>
                </a:lnTo>
                <a:lnTo>
                  <a:pt x="89" y="24"/>
                </a:lnTo>
                <a:lnTo>
                  <a:pt x="89" y="24"/>
                </a:lnTo>
                <a:lnTo>
                  <a:pt x="89" y="24"/>
                </a:lnTo>
                <a:lnTo>
                  <a:pt x="84" y="22"/>
                </a:lnTo>
                <a:lnTo>
                  <a:pt x="84" y="22"/>
                </a:lnTo>
                <a:lnTo>
                  <a:pt x="84" y="19"/>
                </a:lnTo>
                <a:lnTo>
                  <a:pt x="84" y="19"/>
                </a:lnTo>
                <a:lnTo>
                  <a:pt x="84" y="19"/>
                </a:lnTo>
                <a:lnTo>
                  <a:pt x="84" y="19"/>
                </a:lnTo>
                <a:lnTo>
                  <a:pt x="82" y="17"/>
                </a:lnTo>
                <a:lnTo>
                  <a:pt x="82" y="17"/>
                </a:lnTo>
                <a:lnTo>
                  <a:pt x="82" y="15"/>
                </a:lnTo>
                <a:lnTo>
                  <a:pt x="82" y="13"/>
                </a:lnTo>
                <a:lnTo>
                  <a:pt x="82" y="13"/>
                </a:lnTo>
                <a:lnTo>
                  <a:pt x="82" y="13"/>
                </a:lnTo>
                <a:lnTo>
                  <a:pt x="82" y="11"/>
                </a:lnTo>
                <a:lnTo>
                  <a:pt x="82" y="11"/>
                </a:lnTo>
                <a:lnTo>
                  <a:pt x="82" y="11"/>
                </a:lnTo>
                <a:lnTo>
                  <a:pt x="82" y="11"/>
                </a:lnTo>
                <a:lnTo>
                  <a:pt x="80" y="11"/>
                </a:lnTo>
                <a:lnTo>
                  <a:pt x="78" y="11"/>
                </a:lnTo>
                <a:lnTo>
                  <a:pt x="78" y="13"/>
                </a:lnTo>
                <a:lnTo>
                  <a:pt x="76" y="13"/>
                </a:lnTo>
                <a:lnTo>
                  <a:pt x="76" y="13"/>
                </a:lnTo>
                <a:lnTo>
                  <a:pt x="74" y="15"/>
                </a:lnTo>
                <a:lnTo>
                  <a:pt x="74" y="15"/>
                </a:lnTo>
                <a:lnTo>
                  <a:pt x="72" y="15"/>
                </a:lnTo>
                <a:lnTo>
                  <a:pt x="68" y="13"/>
                </a:lnTo>
                <a:lnTo>
                  <a:pt x="65" y="13"/>
                </a:lnTo>
                <a:lnTo>
                  <a:pt x="63" y="13"/>
                </a:lnTo>
                <a:lnTo>
                  <a:pt x="63" y="13"/>
                </a:lnTo>
                <a:lnTo>
                  <a:pt x="63" y="11"/>
                </a:lnTo>
                <a:lnTo>
                  <a:pt x="61" y="11"/>
                </a:lnTo>
                <a:lnTo>
                  <a:pt x="59" y="11"/>
                </a:lnTo>
                <a:lnTo>
                  <a:pt x="59" y="9"/>
                </a:lnTo>
                <a:lnTo>
                  <a:pt x="57" y="9"/>
                </a:lnTo>
                <a:lnTo>
                  <a:pt x="55" y="7"/>
                </a:lnTo>
                <a:lnTo>
                  <a:pt x="55" y="7"/>
                </a:lnTo>
                <a:lnTo>
                  <a:pt x="53" y="5"/>
                </a:lnTo>
                <a:lnTo>
                  <a:pt x="51" y="2"/>
                </a:lnTo>
                <a:lnTo>
                  <a:pt x="51" y="2"/>
                </a:lnTo>
                <a:lnTo>
                  <a:pt x="46" y="0"/>
                </a:lnTo>
                <a:lnTo>
                  <a:pt x="46" y="0"/>
                </a:lnTo>
                <a:lnTo>
                  <a:pt x="44" y="0"/>
                </a:lnTo>
                <a:lnTo>
                  <a:pt x="42" y="0"/>
                </a:lnTo>
                <a:lnTo>
                  <a:pt x="42" y="0"/>
                </a:lnTo>
                <a:lnTo>
                  <a:pt x="42" y="0"/>
                </a:lnTo>
                <a:lnTo>
                  <a:pt x="42" y="0"/>
                </a:lnTo>
                <a:lnTo>
                  <a:pt x="42" y="2"/>
                </a:lnTo>
                <a:lnTo>
                  <a:pt x="42" y="2"/>
                </a:lnTo>
                <a:lnTo>
                  <a:pt x="40" y="2"/>
                </a:lnTo>
                <a:lnTo>
                  <a:pt x="40" y="2"/>
                </a:lnTo>
                <a:lnTo>
                  <a:pt x="38" y="5"/>
                </a:lnTo>
                <a:lnTo>
                  <a:pt x="38" y="5"/>
                </a:lnTo>
                <a:lnTo>
                  <a:pt x="36" y="5"/>
                </a:lnTo>
                <a:lnTo>
                  <a:pt x="36" y="5"/>
                </a:lnTo>
                <a:lnTo>
                  <a:pt x="34" y="5"/>
                </a:lnTo>
                <a:lnTo>
                  <a:pt x="34" y="7"/>
                </a:lnTo>
                <a:lnTo>
                  <a:pt x="32" y="7"/>
                </a:lnTo>
                <a:lnTo>
                  <a:pt x="32" y="7"/>
                </a:lnTo>
                <a:lnTo>
                  <a:pt x="32" y="7"/>
                </a:lnTo>
                <a:lnTo>
                  <a:pt x="34" y="9"/>
                </a:lnTo>
                <a:lnTo>
                  <a:pt x="34" y="11"/>
                </a:lnTo>
                <a:lnTo>
                  <a:pt x="34" y="11"/>
                </a:lnTo>
                <a:lnTo>
                  <a:pt x="34" y="13"/>
                </a:lnTo>
                <a:lnTo>
                  <a:pt x="32" y="13"/>
                </a:lnTo>
                <a:lnTo>
                  <a:pt x="30" y="13"/>
                </a:lnTo>
                <a:lnTo>
                  <a:pt x="27" y="15"/>
                </a:lnTo>
                <a:lnTo>
                  <a:pt x="27" y="15"/>
                </a:lnTo>
                <a:lnTo>
                  <a:pt x="27" y="15"/>
                </a:lnTo>
                <a:lnTo>
                  <a:pt x="27" y="17"/>
                </a:lnTo>
                <a:lnTo>
                  <a:pt x="27" y="17"/>
                </a:lnTo>
                <a:lnTo>
                  <a:pt x="27" y="17"/>
                </a:lnTo>
                <a:lnTo>
                  <a:pt x="27" y="19"/>
                </a:lnTo>
                <a:lnTo>
                  <a:pt x="27" y="19"/>
                </a:lnTo>
                <a:lnTo>
                  <a:pt x="27" y="19"/>
                </a:lnTo>
                <a:lnTo>
                  <a:pt x="27" y="19"/>
                </a:lnTo>
                <a:lnTo>
                  <a:pt x="25" y="19"/>
                </a:lnTo>
                <a:lnTo>
                  <a:pt x="23" y="19"/>
                </a:lnTo>
                <a:lnTo>
                  <a:pt x="21" y="19"/>
                </a:lnTo>
                <a:lnTo>
                  <a:pt x="21" y="19"/>
                </a:lnTo>
                <a:lnTo>
                  <a:pt x="19" y="19"/>
                </a:lnTo>
                <a:lnTo>
                  <a:pt x="19" y="19"/>
                </a:lnTo>
                <a:lnTo>
                  <a:pt x="17" y="17"/>
                </a:lnTo>
                <a:lnTo>
                  <a:pt x="17" y="17"/>
                </a:lnTo>
                <a:lnTo>
                  <a:pt x="17" y="17"/>
                </a:lnTo>
                <a:lnTo>
                  <a:pt x="17" y="15"/>
                </a:lnTo>
                <a:lnTo>
                  <a:pt x="17" y="17"/>
                </a:lnTo>
                <a:lnTo>
                  <a:pt x="15" y="17"/>
                </a:lnTo>
                <a:lnTo>
                  <a:pt x="15" y="19"/>
                </a:lnTo>
                <a:lnTo>
                  <a:pt x="13" y="19"/>
                </a:lnTo>
                <a:lnTo>
                  <a:pt x="13" y="19"/>
                </a:lnTo>
                <a:lnTo>
                  <a:pt x="11" y="19"/>
                </a:lnTo>
                <a:lnTo>
                  <a:pt x="8" y="19"/>
                </a:lnTo>
                <a:lnTo>
                  <a:pt x="8" y="19"/>
                </a:lnTo>
                <a:lnTo>
                  <a:pt x="6" y="19"/>
                </a:lnTo>
                <a:lnTo>
                  <a:pt x="6" y="19"/>
                </a:lnTo>
                <a:lnTo>
                  <a:pt x="6" y="19"/>
                </a:lnTo>
                <a:lnTo>
                  <a:pt x="6" y="22"/>
                </a:lnTo>
                <a:lnTo>
                  <a:pt x="2" y="19"/>
                </a:lnTo>
                <a:lnTo>
                  <a:pt x="2" y="19"/>
                </a:lnTo>
                <a:lnTo>
                  <a:pt x="0" y="19"/>
                </a:lnTo>
                <a:lnTo>
                  <a:pt x="2" y="24"/>
                </a:lnTo>
                <a:lnTo>
                  <a:pt x="2" y="26"/>
                </a:lnTo>
                <a:lnTo>
                  <a:pt x="2" y="26"/>
                </a:lnTo>
                <a:lnTo>
                  <a:pt x="4" y="28"/>
                </a:lnTo>
                <a:lnTo>
                  <a:pt x="6" y="32"/>
                </a:lnTo>
                <a:lnTo>
                  <a:pt x="6" y="32"/>
                </a:lnTo>
                <a:lnTo>
                  <a:pt x="6" y="32"/>
                </a:lnTo>
                <a:lnTo>
                  <a:pt x="8" y="30"/>
                </a:lnTo>
                <a:lnTo>
                  <a:pt x="8" y="28"/>
                </a:lnTo>
                <a:lnTo>
                  <a:pt x="11" y="26"/>
                </a:lnTo>
                <a:lnTo>
                  <a:pt x="13" y="24"/>
                </a:lnTo>
                <a:lnTo>
                  <a:pt x="13" y="22"/>
                </a:lnTo>
                <a:lnTo>
                  <a:pt x="13" y="22"/>
                </a:lnTo>
                <a:lnTo>
                  <a:pt x="17" y="24"/>
                </a:lnTo>
                <a:lnTo>
                  <a:pt x="17" y="24"/>
                </a:lnTo>
                <a:lnTo>
                  <a:pt x="21" y="28"/>
                </a:lnTo>
                <a:lnTo>
                  <a:pt x="21" y="30"/>
                </a:lnTo>
                <a:lnTo>
                  <a:pt x="21" y="32"/>
                </a:lnTo>
                <a:lnTo>
                  <a:pt x="21" y="34"/>
                </a:lnTo>
                <a:lnTo>
                  <a:pt x="23" y="36"/>
                </a:lnTo>
                <a:lnTo>
                  <a:pt x="27" y="41"/>
                </a:lnTo>
                <a:lnTo>
                  <a:pt x="30" y="41"/>
                </a:lnTo>
                <a:lnTo>
                  <a:pt x="30" y="43"/>
                </a:lnTo>
                <a:lnTo>
                  <a:pt x="30" y="43"/>
                </a:lnTo>
                <a:lnTo>
                  <a:pt x="27" y="43"/>
                </a:lnTo>
                <a:lnTo>
                  <a:pt x="27" y="43"/>
                </a:lnTo>
                <a:lnTo>
                  <a:pt x="25" y="43"/>
                </a:lnTo>
                <a:lnTo>
                  <a:pt x="25" y="43"/>
                </a:lnTo>
                <a:lnTo>
                  <a:pt x="25" y="45"/>
                </a:lnTo>
                <a:lnTo>
                  <a:pt x="32" y="49"/>
                </a:lnTo>
                <a:lnTo>
                  <a:pt x="34" y="51"/>
                </a:lnTo>
                <a:lnTo>
                  <a:pt x="36" y="53"/>
                </a:lnTo>
                <a:lnTo>
                  <a:pt x="38" y="53"/>
                </a:lnTo>
                <a:lnTo>
                  <a:pt x="38" y="55"/>
                </a:lnTo>
                <a:lnTo>
                  <a:pt x="38" y="55"/>
                </a:lnTo>
                <a:lnTo>
                  <a:pt x="38" y="55"/>
                </a:lnTo>
                <a:lnTo>
                  <a:pt x="38" y="57"/>
                </a:lnTo>
                <a:lnTo>
                  <a:pt x="40" y="57"/>
                </a:lnTo>
                <a:lnTo>
                  <a:pt x="42" y="55"/>
                </a:lnTo>
                <a:lnTo>
                  <a:pt x="44" y="55"/>
                </a:lnTo>
                <a:lnTo>
                  <a:pt x="46" y="57"/>
                </a:lnTo>
                <a:lnTo>
                  <a:pt x="53" y="60"/>
                </a:lnTo>
                <a:lnTo>
                  <a:pt x="55" y="62"/>
                </a:lnTo>
                <a:lnTo>
                  <a:pt x="59" y="64"/>
                </a:lnTo>
                <a:lnTo>
                  <a:pt x="61" y="66"/>
                </a:lnTo>
                <a:lnTo>
                  <a:pt x="63" y="68"/>
                </a:lnTo>
                <a:lnTo>
                  <a:pt x="63" y="66"/>
                </a:lnTo>
                <a:lnTo>
                  <a:pt x="63" y="66"/>
                </a:lnTo>
                <a:lnTo>
                  <a:pt x="63" y="66"/>
                </a:lnTo>
                <a:lnTo>
                  <a:pt x="63" y="66"/>
                </a:lnTo>
                <a:lnTo>
                  <a:pt x="59" y="62"/>
                </a:lnTo>
                <a:lnTo>
                  <a:pt x="57" y="60"/>
                </a:lnTo>
                <a:lnTo>
                  <a:pt x="57" y="60"/>
                </a:lnTo>
                <a:lnTo>
                  <a:pt x="57" y="57"/>
                </a:lnTo>
                <a:lnTo>
                  <a:pt x="57" y="57"/>
                </a:lnTo>
                <a:lnTo>
                  <a:pt x="55" y="55"/>
                </a:lnTo>
                <a:lnTo>
                  <a:pt x="53" y="53"/>
                </a:lnTo>
                <a:lnTo>
                  <a:pt x="49" y="51"/>
                </a:lnTo>
                <a:lnTo>
                  <a:pt x="49" y="51"/>
                </a:lnTo>
                <a:lnTo>
                  <a:pt x="46" y="49"/>
                </a:lnTo>
                <a:lnTo>
                  <a:pt x="46" y="47"/>
                </a:lnTo>
                <a:lnTo>
                  <a:pt x="44" y="47"/>
                </a:lnTo>
                <a:lnTo>
                  <a:pt x="42" y="45"/>
                </a:lnTo>
                <a:lnTo>
                  <a:pt x="42" y="43"/>
                </a:lnTo>
                <a:lnTo>
                  <a:pt x="40" y="41"/>
                </a:lnTo>
                <a:lnTo>
                  <a:pt x="40" y="38"/>
                </a:lnTo>
                <a:lnTo>
                  <a:pt x="40" y="38"/>
                </a:lnTo>
                <a:lnTo>
                  <a:pt x="38" y="36"/>
                </a:lnTo>
                <a:lnTo>
                  <a:pt x="36" y="34"/>
                </a:lnTo>
                <a:lnTo>
                  <a:pt x="34" y="32"/>
                </a:lnTo>
                <a:lnTo>
                  <a:pt x="34" y="32"/>
                </a:lnTo>
                <a:lnTo>
                  <a:pt x="34" y="28"/>
                </a:lnTo>
                <a:lnTo>
                  <a:pt x="36" y="26"/>
                </a:lnTo>
                <a:lnTo>
                  <a:pt x="36" y="26"/>
                </a:lnTo>
                <a:lnTo>
                  <a:pt x="36" y="24"/>
                </a:lnTo>
                <a:lnTo>
                  <a:pt x="38" y="24"/>
                </a:lnTo>
                <a:lnTo>
                  <a:pt x="38" y="26"/>
                </a:lnTo>
                <a:lnTo>
                  <a:pt x="40" y="28"/>
                </a:lnTo>
                <a:lnTo>
                  <a:pt x="42" y="28"/>
                </a:lnTo>
                <a:lnTo>
                  <a:pt x="42" y="28"/>
                </a:lnTo>
                <a:lnTo>
                  <a:pt x="44" y="28"/>
                </a:lnTo>
                <a:lnTo>
                  <a:pt x="44" y="26"/>
                </a:lnTo>
                <a:lnTo>
                  <a:pt x="46" y="24"/>
                </a:lnTo>
                <a:lnTo>
                  <a:pt x="51" y="26"/>
                </a:lnTo>
                <a:lnTo>
                  <a:pt x="53" y="24"/>
                </a:lnTo>
                <a:lnTo>
                  <a:pt x="55" y="26"/>
                </a:lnTo>
                <a:lnTo>
                  <a:pt x="57" y="26"/>
                </a:lnTo>
                <a:lnTo>
                  <a:pt x="57" y="26"/>
                </a:lnTo>
                <a:lnTo>
                  <a:pt x="59" y="26"/>
                </a:lnTo>
                <a:lnTo>
                  <a:pt x="61" y="26"/>
                </a:lnTo>
                <a:lnTo>
                  <a:pt x="61" y="26"/>
                </a:lnTo>
                <a:lnTo>
                  <a:pt x="61" y="26"/>
                </a:lnTo>
                <a:lnTo>
                  <a:pt x="63" y="26"/>
                </a:lnTo>
                <a:lnTo>
                  <a:pt x="63" y="26"/>
                </a:lnTo>
                <a:lnTo>
                  <a:pt x="65" y="28"/>
                </a:lnTo>
                <a:lnTo>
                  <a:pt x="68" y="28"/>
                </a:lnTo>
                <a:lnTo>
                  <a:pt x="68" y="26"/>
                </a:lnTo>
                <a:lnTo>
                  <a:pt x="70" y="26"/>
                </a:lnTo>
                <a:lnTo>
                  <a:pt x="72" y="26"/>
                </a:lnTo>
                <a:lnTo>
                  <a:pt x="72" y="26"/>
                </a:lnTo>
                <a:lnTo>
                  <a:pt x="74" y="26"/>
                </a:lnTo>
                <a:lnTo>
                  <a:pt x="74" y="26"/>
                </a:lnTo>
                <a:lnTo>
                  <a:pt x="76" y="26"/>
                </a:lnTo>
                <a:lnTo>
                  <a:pt x="76" y="28"/>
                </a:lnTo>
                <a:lnTo>
                  <a:pt x="78" y="28"/>
                </a:lnTo>
                <a:lnTo>
                  <a:pt x="80" y="28"/>
                </a:lnTo>
                <a:lnTo>
                  <a:pt x="80" y="30"/>
                </a:lnTo>
                <a:lnTo>
                  <a:pt x="80" y="30"/>
                </a:lnTo>
                <a:lnTo>
                  <a:pt x="80" y="30"/>
                </a:lnTo>
                <a:lnTo>
                  <a:pt x="82" y="30"/>
                </a:lnTo>
                <a:lnTo>
                  <a:pt x="82" y="32"/>
                </a:lnTo>
                <a:lnTo>
                  <a:pt x="84" y="32"/>
                </a:lnTo>
                <a:lnTo>
                  <a:pt x="84" y="30"/>
                </a:lnTo>
                <a:lnTo>
                  <a:pt x="84" y="30"/>
                </a:lnTo>
                <a:lnTo>
                  <a:pt x="84" y="30"/>
                </a:lnTo>
                <a:lnTo>
                  <a:pt x="84" y="30"/>
                </a:lnTo>
                <a:lnTo>
                  <a:pt x="84" y="30"/>
                </a:lnTo>
                <a:lnTo>
                  <a:pt x="87" y="30"/>
                </a:lnTo>
                <a:lnTo>
                  <a:pt x="84" y="26"/>
                </a:lnTo>
                <a:lnTo>
                  <a:pt x="87" y="26"/>
                </a:lnTo>
                <a:lnTo>
                  <a:pt x="87" y="26"/>
                </a:lnTo>
                <a:lnTo>
                  <a:pt x="87" y="26"/>
                </a:lnTo>
                <a:lnTo>
                  <a:pt x="87" y="26"/>
                </a:lnTo>
                <a:lnTo>
                  <a:pt x="89" y="26"/>
                </a:lnTo>
                <a:lnTo>
                  <a:pt x="91" y="26"/>
                </a:lnTo>
                <a:lnTo>
                  <a:pt x="91" y="26"/>
                </a:lnTo>
                <a:lnTo>
                  <a:pt x="91" y="24"/>
                </a:lnTo>
                <a:close/>
                <a:moveTo>
                  <a:pt x="76" y="74"/>
                </a:moveTo>
                <a:lnTo>
                  <a:pt x="76" y="74"/>
                </a:lnTo>
                <a:lnTo>
                  <a:pt x="74" y="74"/>
                </a:lnTo>
                <a:lnTo>
                  <a:pt x="74" y="72"/>
                </a:lnTo>
                <a:lnTo>
                  <a:pt x="70" y="72"/>
                </a:lnTo>
                <a:lnTo>
                  <a:pt x="70" y="70"/>
                </a:lnTo>
                <a:lnTo>
                  <a:pt x="68" y="70"/>
                </a:lnTo>
                <a:lnTo>
                  <a:pt x="65" y="68"/>
                </a:lnTo>
                <a:lnTo>
                  <a:pt x="65" y="68"/>
                </a:lnTo>
                <a:lnTo>
                  <a:pt x="65" y="68"/>
                </a:lnTo>
                <a:lnTo>
                  <a:pt x="63" y="68"/>
                </a:lnTo>
                <a:lnTo>
                  <a:pt x="65" y="68"/>
                </a:lnTo>
                <a:lnTo>
                  <a:pt x="57" y="66"/>
                </a:lnTo>
                <a:lnTo>
                  <a:pt x="55" y="66"/>
                </a:lnTo>
                <a:lnTo>
                  <a:pt x="55" y="66"/>
                </a:lnTo>
                <a:lnTo>
                  <a:pt x="57" y="66"/>
                </a:lnTo>
                <a:lnTo>
                  <a:pt x="63" y="68"/>
                </a:lnTo>
                <a:lnTo>
                  <a:pt x="65" y="70"/>
                </a:lnTo>
                <a:lnTo>
                  <a:pt x="72" y="72"/>
                </a:lnTo>
                <a:lnTo>
                  <a:pt x="74" y="74"/>
                </a:lnTo>
                <a:lnTo>
                  <a:pt x="76" y="76"/>
                </a:lnTo>
                <a:lnTo>
                  <a:pt x="76" y="76"/>
                </a:lnTo>
                <a:lnTo>
                  <a:pt x="76" y="74"/>
                </a:lnTo>
                <a:close/>
                <a:moveTo>
                  <a:pt x="51" y="62"/>
                </a:moveTo>
                <a:lnTo>
                  <a:pt x="51" y="60"/>
                </a:lnTo>
                <a:lnTo>
                  <a:pt x="53" y="60"/>
                </a:lnTo>
                <a:lnTo>
                  <a:pt x="51" y="60"/>
                </a:lnTo>
                <a:lnTo>
                  <a:pt x="46" y="60"/>
                </a:lnTo>
                <a:lnTo>
                  <a:pt x="44" y="60"/>
                </a:lnTo>
                <a:lnTo>
                  <a:pt x="44" y="60"/>
                </a:lnTo>
                <a:lnTo>
                  <a:pt x="44" y="60"/>
                </a:lnTo>
                <a:lnTo>
                  <a:pt x="46" y="60"/>
                </a:lnTo>
                <a:lnTo>
                  <a:pt x="49" y="62"/>
                </a:lnTo>
                <a:lnTo>
                  <a:pt x="51" y="62"/>
                </a:lnTo>
                <a:close/>
                <a:moveTo>
                  <a:pt x="55" y="66"/>
                </a:moveTo>
                <a:lnTo>
                  <a:pt x="53" y="66"/>
                </a:lnTo>
                <a:lnTo>
                  <a:pt x="51" y="66"/>
                </a:lnTo>
                <a:lnTo>
                  <a:pt x="49" y="66"/>
                </a:lnTo>
                <a:lnTo>
                  <a:pt x="49" y="66"/>
                </a:lnTo>
                <a:lnTo>
                  <a:pt x="49" y="68"/>
                </a:lnTo>
                <a:lnTo>
                  <a:pt x="49" y="68"/>
                </a:lnTo>
                <a:lnTo>
                  <a:pt x="51" y="68"/>
                </a:lnTo>
                <a:lnTo>
                  <a:pt x="53" y="68"/>
                </a:lnTo>
                <a:lnTo>
                  <a:pt x="55" y="68"/>
                </a:lnTo>
                <a:lnTo>
                  <a:pt x="57" y="68"/>
                </a:lnTo>
                <a:lnTo>
                  <a:pt x="57" y="68"/>
                </a:lnTo>
                <a:lnTo>
                  <a:pt x="55" y="66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51" name="Freeform 552"/>
          <p:cNvSpPr>
            <a:spLocks noEditPoints="1"/>
          </p:cNvSpPr>
          <p:nvPr/>
        </p:nvSpPr>
        <p:spPr bwMode="auto">
          <a:xfrm>
            <a:off x="2220912" y="3952875"/>
            <a:ext cx="150813" cy="87313"/>
          </a:xfrm>
          <a:custGeom>
            <a:avLst/>
            <a:gdLst>
              <a:gd name="T0" fmla="*/ 45 w 95"/>
              <a:gd name="T1" fmla="*/ 2 h 55"/>
              <a:gd name="T2" fmla="*/ 45 w 95"/>
              <a:gd name="T3" fmla="*/ 2 h 55"/>
              <a:gd name="T4" fmla="*/ 53 w 95"/>
              <a:gd name="T5" fmla="*/ 0 h 55"/>
              <a:gd name="T6" fmla="*/ 53 w 95"/>
              <a:gd name="T7" fmla="*/ 0 h 55"/>
              <a:gd name="T8" fmla="*/ 87 w 95"/>
              <a:gd name="T9" fmla="*/ 17 h 55"/>
              <a:gd name="T10" fmla="*/ 89 w 95"/>
              <a:gd name="T11" fmla="*/ 19 h 55"/>
              <a:gd name="T12" fmla="*/ 87 w 95"/>
              <a:gd name="T13" fmla="*/ 19 h 55"/>
              <a:gd name="T14" fmla="*/ 83 w 95"/>
              <a:gd name="T15" fmla="*/ 17 h 55"/>
              <a:gd name="T16" fmla="*/ 81 w 95"/>
              <a:gd name="T17" fmla="*/ 14 h 55"/>
              <a:gd name="T18" fmla="*/ 85 w 95"/>
              <a:gd name="T19" fmla="*/ 17 h 55"/>
              <a:gd name="T20" fmla="*/ 76 w 95"/>
              <a:gd name="T21" fmla="*/ 10 h 55"/>
              <a:gd name="T22" fmla="*/ 72 w 95"/>
              <a:gd name="T23" fmla="*/ 10 h 55"/>
              <a:gd name="T24" fmla="*/ 60 w 95"/>
              <a:gd name="T25" fmla="*/ 8 h 55"/>
              <a:gd name="T26" fmla="*/ 53 w 95"/>
              <a:gd name="T27" fmla="*/ 8 h 55"/>
              <a:gd name="T28" fmla="*/ 45 w 95"/>
              <a:gd name="T29" fmla="*/ 10 h 55"/>
              <a:gd name="T30" fmla="*/ 30 w 95"/>
              <a:gd name="T31" fmla="*/ 10 h 55"/>
              <a:gd name="T32" fmla="*/ 26 w 95"/>
              <a:gd name="T33" fmla="*/ 8 h 55"/>
              <a:gd name="T34" fmla="*/ 22 w 95"/>
              <a:gd name="T35" fmla="*/ 10 h 55"/>
              <a:gd name="T36" fmla="*/ 15 w 95"/>
              <a:gd name="T37" fmla="*/ 12 h 55"/>
              <a:gd name="T38" fmla="*/ 7 w 95"/>
              <a:gd name="T39" fmla="*/ 21 h 55"/>
              <a:gd name="T40" fmla="*/ 3 w 95"/>
              <a:gd name="T41" fmla="*/ 25 h 55"/>
              <a:gd name="T42" fmla="*/ 3 w 95"/>
              <a:gd name="T43" fmla="*/ 29 h 55"/>
              <a:gd name="T44" fmla="*/ 0 w 95"/>
              <a:gd name="T45" fmla="*/ 31 h 55"/>
              <a:gd name="T46" fmla="*/ 7 w 95"/>
              <a:gd name="T47" fmla="*/ 33 h 55"/>
              <a:gd name="T48" fmla="*/ 11 w 95"/>
              <a:gd name="T49" fmla="*/ 38 h 55"/>
              <a:gd name="T50" fmla="*/ 13 w 95"/>
              <a:gd name="T51" fmla="*/ 38 h 55"/>
              <a:gd name="T52" fmla="*/ 15 w 95"/>
              <a:gd name="T53" fmla="*/ 40 h 55"/>
              <a:gd name="T54" fmla="*/ 19 w 95"/>
              <a:gd name="T55" fmla="*/ 40 h 55"/>
              <a:gd name="T56" fmla="*/ 24 w 95"/>
              <a:gd name="T57" fmla="*/ 40 h 55"/>
              <a:gd name="T58" fmla="*/ 26 w 95"/>
              <a:gd name="T59" fmla="*/ 44 h 55"/>
              <a:gd name="T60" fmla="*/ 26 w 95"/>
              <a:gd name="T61" fmla="*/ 46 h 55"/>
              <a:gd name="T62" fmla="*/ 28 w 95"/>
              <a:gd name="T63" fmla="*/ 48 h 55"/>
              <a:gd name="T64" fmla="*/ 30 w 95"/>
              <a:gd name="T65" fmla="*/ 50 h 55"/>
              <a:gd name="T66" fmla="*/ 36 w 95"/>
              <a:gd name="T67" fmla="*/ 55 h 55"/>
              <a:gd name="T68" fmla="*/ 38 w 95"/>
              <a:gd name="T69" fmla="*/ 50 h 55"/>
              <a:gd name="T70" fmla="*/ 41 w 95"/>
              <a:gd name="T71" fmla="*/ 50 h 55"/>
              <a:gd name="T72" fmla="*/ 41 w 95"/>
              <a:gd name="T73" fmla="*/ 44 h 55"/>
              <a:gd name="T74" fmla="*/ 47 w 95"/>
              <a:gd name="T75" fmla="*/ 42 h 55"/>
              <a:gd name="T76" fmla="*/ 51 w 95"/>
              <a:gd name="T77" fmla="*/ 38 h 55"/>
              <a:gd name="T78" fmla="*/ 55 w 95"/>
              <a:gd name="T79" fmla="*/ 40 h 55"/>
              <a:gd name="T80" fmla="*/ 57 w 95"/>
              <a:gd name="T81" fmla="*/ 38 h 55"/>
              <a:gd name="T82" fmla="*/ 64 w 95"/>
              <a:gd name="T83" fmla="*/ 33 h 55"/>
              <a:gd name="T84" fmla="*/ 64 w 95"/>
              <a:gd name="T85" fmla="*/ 31 h 55"/>
              <a:gd name="T86" fmla="*/ 66 w 95"/>
              <a:gd name="T87" fmla="*/ 29 h 55"/>
              <a:gd name="T88" fmla="*/ 70 w 95"/>
              <a:gd name="T89" fmla="*/ 25 h 55"/>
              <a:gd name="T90" fmla="*/ 74 w 95"/>
              <a:gd name="T91" fmla="*/ 29 h 55"/>
              <a:gd name="T92" fmla="*/ 79 w 95"/>
              <a:gd name="T93" fmla="*/ 27 h 55"/>
              <a:gd name="T94" fmla="*/ 79 w 95"/>
              <a:gd name="T95" fmla="*/ 27 h 55"/>
              <a:gd name="T96" fmla="*/ 81 w 95"/>
              <a:gd name="T97" fmla="*/ 27 h 55"/>
              <a:gd name="T98" fmla="*/ 87 w 95"/>
              <a:gd name="T99" fmla="*/ 25 h 55"/>
              <a:gd name="T100" fmla="*/ 89 w 95"/>
              <a:gd name="T101" fmla="*/ 23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5" h="55">
                <a:moveTo>
                  <a:pt x="45" y="2"/>
                </a:moveTo>
                <a:lnTo>
                  <a:pt x="49" y="2"/>
                </a:lnTo>
                <a:lnTo>
                  <a:pt x="47" y="0"/>
                </a:lnTo>
                <a:lnTo>
                  <a:pt x="45" y="2"/>
                </a:lnTo>
                <a:lnTo>
                  <a:pt x="43" y="2"/>
                </a:lnTo>
                <a:lnTo>
                  <a:pt x="43" y="2"/>
                </a:lnTo>
                <a:lnTo>
                  <a:pt x="43" y="2"/>
                </a:lnTo>
                <a:lnTo>
                  <a:pt x="45" y="2"/>
                </a:lnTo>
                <a:close/>
                <a:moveTo>
                  <a:pt x="53" y="0"/>
                </a:moveTo>
                <a:lnTo>
                  <a:pt x="55" y="0"/>
                </a:lnTo>
                <a:lnTo>
                  <a:pt x="55" y="0"/>
                </a:lnTo>
                <a:lnTo>
                  <a:pt x="53" y="0"/>
                </a:lnTo>
                <a:lnTo>
                  <a:pt x="53" y="0"/>
                </a:lnTo>
                <a:lnTo>
                  <a:pt x="53" y="0"/>
                </a:lnTo>
                <a:lnTo>
                  <a:pt x="53" y="2"/>
                </a:lnTo>
                <a:lnTo>
                  <a:pt x="53" y="0"/>
                </a:lnTo>
                <a:close/>
                <a:moveTo>
                  <a:pt x="93" y="23"/>
                </a:moveTo>
                <a:lnTo>
                  <a:pt x="93" y="21"/>
                </a:lnTo>
                <a:lnTo>
                  <a:pt x="91" y="19"/>
                </a:lnTo>
                <a:lnTo>
                  <a:pt x="87" y="17"/>
                </a:lnTo>
                <a:lnTo>
                  <a:pt x="87" y="17"/>
                </a:lnTo>
                <a:lnTo>
                  <a:pt x="89" y="19"/>
                </a:lnTo>
                <a:lnTo>
                  <a:pt x="89" y="19"/>
                </a:lnTo>
                <a:lnTo>
                  <a:pt x="89" y="19"/>
                </a:lnTo>
                <a:lnTo>
                  <a:pt x="89" y="19"/>
                </a:lnTo>
                <a:lnTo>
                  <a:pt x="87" y="19"/>
                </a:lnTo>
                <a:lnTo>
                  <a:pt x="87" y="19"/>
                </a:lnTo>
                <a:lnTo>
                  <a:pt x="87" y="19"/>
                </a:lnTo>
                <a:lnTo>
                  <a:pt x="85" y="19"/>
                </a:lnTo>
                <a:lnTo>
                  <a:pt x="85" y="17"/>
                </a:lnTo>
                <a:lnTo>
                  <a:pt x="83" y="17"/>
                </a:lnTo>
                <a:lnTo>
                  <a:pt x="83" y="17"/>
                </a:lnTo>
                <a:lnTo>
                  <a:pt x="81" y="17"/>
                </a:lnTo>
                <a:lnTo>
                  <a:pt x="81" y="17"/>
                </a:lnTo>
                <a:lnTo>
                  <a:pt x="81" y="17"/>
                </a:lnTo>
                <a:lnTo>
                  <a:pt x="81" y="14"/>
                </a:lnTo>
                <a:lnTo>
                  <a:pt x="81" y="14"/>
                </a:lnTo>
                <a:lnTo>
                  <a:pt x="83" y="14"/>
                </a:lnTo>
                <a:lnTo>
                  <a:pt x="87" y="17"/>
                </a:lnTo>
                <a:lnTo>
                  <a:pt x="85" y="17"/>
                </a:lnTo>
                <a:lnTo>
                  <a:pt x="79" y="10"/>
                </a:lnTo>
                <a:lnTo>
                  <a:pt x="74" y="10"/>
                </a:lnTo>
                <a:lnTo>
                  <a:pt x="74" y="10"/>
                </a:lnTo>
                <a:lnTo>
                  <a:pt x="76" y="10"/>
                </a:lnTo>
                <a:lnTo>
                  <a:pt x="76" y="10"/>
                </a:lnTo>
                <a:lnTo>
                  <a:pt x="74" y="10"/>
                </a:lnTo>
                <a:lnTo>
                  <a:pt x="74" y="10"/>
                </a:lnTo>
                <a:lnTo>
                  <a:pt x="72" y="10"/>
                </a:lnTo>
                <a:lnTo>
                  <a:pt x="68" y="8"/>
                </a:lnTo>
                <a:lnTo>
                  <a:pt x="66" y="8"/>
                </a:lnTo>
                <a:lnTo>
                  <a:pt x="64" y="8"/>
                </a:lnTo>
                <a:lnTo>
                  <a:pt x="60" y="8"/>
                </a:lnTo>
                <a:lnTo>
                  <a:pt x="55" y="8"/>
                </a:lnTo>
                <a:lnTo>
                  <a:pt x="51" y="6"/>
                </a:lnTo>
                <a:lnTo>
                  <a:pt x="53" y="8"/>
                </a:lnTo>
                <a:lnTo>
                  <a:pt x="53" y="8"/>
                </a:lnTo>
                <a:lnTo>
                  <a:pt x="51" y="8"/>
                </a:lnTo>
                <a:lnTo>
                  <a:pt x="49" y="10"/>
                </a:lnTo>
                <a:lnTo>
                  <a:pt x="47" y="10"/>
                </a:lnTo>
                <a:lnTo>
                  <a:pt x="45" y="10"/>
                </a:lnTo>
                <a:lnTo>
                  <a:pt x="41" y="10"/>
                </a:lnTo>
                <a:lnTo>
                  <a:pt x="38" y="10"/>
                </a:lnTo>
                <a:lnTo>
                  <a:pt x="32" y="10"/>
                </a:lnTo>
                <a:lnTo>
                  <a:pt x="30" y="10"/>
                </a:lnTo>
                <a:lnTo>
                  <a:pt x="30" y="10"/>
                </a:lnTo>
                <a:lnTo>
                  <a:pt x="28" y="10"/>
                </a:lnTo>
                <a:lnTo>
                  <a:pt x="28" y="8"/>
                </a:lnTo>
                <a:lnTo>
                  <a:pt x="26" y="8"/>
                </a:lnTo>
                <a:lnTo>
                  <a:pt x="24" y="10"/>
                </a:lnTo>
                <a:lnTo>
                  <a:pt x="24" y="10"/>
                </a:lnTo>
                <a:lnTo>
                  <a:pt x="22" y="10"/>
                </a:lnTo>
                <a:lnTo>
                  <a:pt x="22" y="10"/>
                </a:lnTo>
                <a:lnTo>
                  <a:pt x="19" y="12"/>
                </a:lnTo>
                <a:lnTo>
                  <a:pt x="17" y="12"/>
                </a:lnTo>
                <a:lnTo>
                  <a:pt x="17" y="12"/>
                </a:lnTo>
                <a:lnTo>
                  <a:pt x="15" y="12"/>
                </a:lnTo>
                <a:lnTo>
                  <a:pt x="13" y="14"/>
                </a:lnTo>
                <a:lnTo>
                  <a:pt x="11" y="17"/>
                </a:lnTo>
                <a:lnTo>
                  <a:pt x="9" y="19"/>
                </a:lnTo>
                <a:lnTo>
                  <a:pt x="7" y="21"/>
                </a:lnTo>
                <a:lnTo>
                  <a:pt x="7" y="21"/>
                </a:lnTo>
                <a:lnTo>
                  <a:pt x="5" y="21"/>
                </a:lnTo>
                <a:lnTo>
                  <a:pt x="3" y="23"/>
                </a:lnTo>
                <a:lnTo>
                  <a:pt x="3" y="25"/>
                </a:lnTo>
                <a:lnTo>
                  <a:pt x="3" y="25"/>
                </a:lnTo>
                <a:lnTo>
                  <a:pt x="3" y="27"/>
                </a:lnTo>
                <a:lnTo>
                  <a:pt x="5" y="27"/>
                </a:lnTo>
                <a:lnTo>
                  <a:pt x="3" y="29"/>
                </a:lnTo>
                <a:lnTo>
                  <a:pt x="3" y="29"/>
                </a:lnTo>
                <a:lnTo>
                  <a:pt x="0" y="31"/>
                </a:lnTo>
                <a:lnTo>
                  <a:pt x="0" y="31"/>
                </a:lnTo>
                <a:lnTo>
                  <a:pt x="0" y="31"/>
                </a:lnTo>
                <a:lnTo>
                  <a:pt x="3" y="33"/>
                </a:lnTo>
                <a:lnTo>
                  <a:pt x="5" y="33"/>
                </a:lnTo>
                <a:lnTo>
                  <a:pt x="5" y="33"/>
                </a:lnTo>
                <a:lnTo>
                  <a:pt x="7" y="33"/>
                </a:lnTo>
                <a:lnTo>
                  <a:pt x="7" y="33"/>
                </a:lnTo>
                <a:lnTo>
                  <a:pt x="9" y="36"/>
                </a:lnTo>
                <a:lnTo>
                  <a:pt x="9" y="36"/>
                </a:lnTo>
                <a:lnTo>
                  <a:pt x="11" y="38"/>
                </a:lnTo>
                <a:lnTo>
                  <a:pt x="11" y="38"/>
                </a:lnTo>
                <a:lnTo>
                  <a:pt x="11" y="38"/>
                </a:lnTo>
                <a:lnTo>
                  <a:pt x="13" y="38"/>
                </a:lnTo>
                <a:lnTo>
                  <a:pt x="13" y="38"/>
                </a:lnTo>
                <a:lnTo>
                  <a:pt x="13" y="40"/>
                </a:lnTo>
                <a:lnTo>
                  <a:pt x="13" y="40"/>
                </a:lnTo>
                <a:lnTo>
                  <a:pt x="13" y="40"/>
                </a:lnTo>
                <a:lnTo>
                  <a:pt x="15" y="40"/>
                </a:lnTo>
                <a:lnTo>
                  <a:pt x="15" y="40"/>
                </a:lnTo>
                <a:lnTo>
                  <a:pt x="17" y="40"/>
                </a:lnTo>
                <a:lnTo>
                  <a:pt x="19" y="38"/>
                </a:lnTo>
                <a:lnTo>
                  <a:pt x="19" y="40"/>
                </a:lnTo>
                <a:lnTo>
                  <a:pt x="22" y="40"/>
                </a:lnTo>
                <a:lnTo>
                  <a:pt x="22" y="40"/>
                </a:lnTo>
                <a:lnTo>
                  <a:pt x="24" y="40"/>
                </a:lnTo>
                <a:lnTo>
                  <a:pt x="24" y="40"/>
                </a:lnTo>
                <a:lnTo>
                  <a:pt x="26" y="42"/>
                </a:lnTo>
                <a:lnTo>
                  <a:pt x="26" y="42"/>
                </a:lnTo>
                <a:lnTo>
                  <a:pt x="26" y="44"/>
                </a:lnTo>
                <a:lnTo>
                  <a:pt x="26" y="44"/>
                </a:lnTo>
                <a:lnTo>
                  <a:pt x="26" y="46"/>
                </a:lnTo>
                <a:lnTo>
                  <a:pt x="26" y="46"/>
                </a:lnTo>
                <a:lnTo>
                  <a:pt x="26" y="46"/>
                </a:lnTo>
                <a:lnTo>
                  <a:pt x="26" y="46"/>
                </a:lnTo>
                <a:lnTo>
                  <a:pt x="24" y="48"/>
                </a:lnTo>
                <a:lnTo>
                  <a:pt x="26" y="48"/>
                </a:lnTo>
                <a:lnTo>
                  <a:pt x="26" y="48"/>
                </a:lnTo>
                <a:lnTo>
                  <a:pt x="28" y="48"/>
                </a:lnTo>
                <a:lnTo>
                  <a:pt x="30" y="48"/>
                </a:lnTo>
                <a:lnTo>
                  <a:pt x="30" y="48"/>
                </a:lnTo>
                <a:lnTo>
                  <a:pt x="30" y="50"/>
                </a:lnTo>
                <a:lnTo>
                  <a:pt x="30" y="50"/>
                </a:lnTo>
                <a:lnTo>
                  <a:pt x="30" y="52"/>
                </a:lnTo>
                <a:lnTo>
                  <a:pt x="32" y="52"/>
                </a:lnTo>
                <a:lnTo>
                  <a:pt x="32" y="55"/>
                </a:lnTo>
                <a:lnTo>
                  <a:pt x="36" y="55"/>
                </a:lnTo>
                <a:lnTo>
                  <a:pt x="36" y="55"/>
                </a:lnTo>
                <a:lnTo>
                  <a:pt x="36" y="52"/>
                </a:lnTo>
                <a:lnTo>
                  <a:pt x="38" y="52"/>
                </a:lnTo>
                <a:lnTo>
                  <a:pt x="38" y="50"/>
                </a:lnTo>
                <a:lnTo>
                  <a:pt x="38" y="50"/>
                </a:lnTo>
                <a:lnTo>
                  <a:pt x="38" y="50"/>
                </a:lnTo>
                <a:lnTo>
                  <a:pt x="41" y="50"/>
                </a:lnTo>
                <a:lnTo>
                  <a:pt x="41" y="50"/>
                </a:lnTo>
                <a:lnTo>
                  <a:pt x="41" y="48"/>
                </a:lnTo>
                <a:lnTo>
                  <a:pt x="41" y="48"/>
                </a:lnTo>
                <a:lnTo>
                  <a:pt x="41" y="44"/>
                </a:lnTo>
                <a:lnTo>
                  <a:pt x="41" y="44"/>
                </a:lnTo>
                <a:lnTo>
                  <a:pt x="41" y="42"/>
                </a:lnTo>
                <a:lnTo>
                  <a:pt x="41" y="42"/>
                </a:lnTo>
                <a:lnTo>
                  <a:pt x="43" y="42"/>
                </a:lnTo>
                <a:lnTo>
                  <a:pt x="47" y="42"/>
                </a:lnTo>
                <a:lnTo>
                  <a:pt x="47" y="42"/>
                </a:lnTo>
                <a:lnTo>
                  <a:pt x="49" y="40"/>
                </a:lnTo>
                <a:lnTo>
                  <a:pt x="49" y="38"/>
                </a:lnTo>
                <a:lnTo>
                  <a:pt x="51" y="38"/>
                </a:lnTo>
                <a:lnTo>
                  <a:pt x="51" y="38"/>
                </a:lnTo>
                <a:lnTo>
                  <a:pt x="53" y="40"/>
                </a:lnTo>
                <a:lnTo>
                  <a:pt x="55" y="40"/>
                </a:lnTo>
                <a:lnTo>
                  <a:pt x="55" y="40"/>
                </a:lnTo>
                <a:lnTo>
                  <a:pt x="55" y="40"/>
                </a:lnTo>
                <a:lnTo>
                  <a:pt x="55" y="40"/>
                </a:lnTo>
                <a:lnTo>
                  <a:pt x="55" y="40"/>
                </a:lnTo>
                <a:lnTo>
                  <a:pt x="57" y="38"/>
                </a:lnTo>
                <a:lnTo>
                  <a:pt x="57" y="38"/>
                </a:lnTo>
                <a:lnTo>
                  <a:pt x="60" y="38"/>
                </a:lnTo>
                <a:lnTo>
                  <a:pt x="62" y="36"/>
                </a:lnTo>
                <a:lnTo>
                  <a:pt x="64" y="33"/>
                </a:lnTo>
                <a:lnTo>
                  <a:pt x="64" y="33"/>
                </a:lnTo>
                <a:lnTo>
                  <a:pt x="64" y="33"/>
                </a:lnTo>
                <a:lnTo>
                  <a:pt x="64" y="33"/>
                </a:lnTo>
                <a:lnTo>
                  <a:pt x="64" y="31"/>
                </a:lnTo>
                <a:lnTo>
                  <a:pt x="64" y="29"/>
                </a:lnTo>
                <a:lnTo>
                  <a:pt x="66" y="29"/>
                </a:lnTo>
                <a:lnTo>
                  <a:pt x="66" y="29"/>
                </a:lnTo>
                <a:lnTo>
                  <a:pt x="66" y="29"/>
                </a:lnTo>
                <a:lnTo>
                  <a:pt x="66" y="29"/>
                </a:lnTo>
                <a:lnTo>
                  <a:pt x="66" y="27"/>
                </a:lnTo>
                <a:lnTo>
                  <a:pt x="68" y="27"/>
                </a:lnTo>
                <a:lnTo>
                  <a:pt x="70" y="25"/>
                </a:lnTo>
                <a:lnTo>
                  <a:pt x="70" y="27"/>
                </a:lnTo>
                <a:lnTo>
                  <a:pt x="72" y="27"/>
                </a:lnTo>
                <a:lnTo>
                  <a:pt x="72" y="27"/>
                </a:lnTo>
                <a:lnTo>
                  <a:pt x="74" y="29"/>
                </a:lnTo>
                <a:lnTo>
                  <a:pt x="76" y="29"/>
                </a:lnTo>
                <a:lnTo>
                  <a:pt x="76" y="27"/>
                </a:lnTo>
                <a:lnTo>
                  <a:pt x="76" y="27"/>
                </a:lnTo>
                <a:lnTo>
                  <a:pt x="79" y="27"/>
                </a:lnTo>
                <a:lnTo>
                  <a:pt x="79" y="27"/>
                </a:lnTo>
                <a:lnTo>
                  <a:pt x="79" y="27"/>
                </a:lnTo>
                <a:lnTo>
                  <a:pt x="79" y="27"/>
                </a:lnTo>
                <a:lnTo>
                  <a:pt x="79" y="27"/>
                </a:lnTo>
                <a:lnTo>
                  <a:pt x="81" y="27"/>
                </a:lnTo>
                <a:lnTo>
                  <a:pt x="81" y="27"/>
                </a:lnTo>
                <a:lnTo>
                  <a:pt x="81" y="27"/>
                </a:lnTo>
                <a:lnTo>
                  <a:pt x="81" y="27"/>
                </a:lnTo>
                <a:lnTo>
                  <a:pt x="81" y="27"/>
                </a:lnTo>
                <a:lnTo>
                  <a:pt x="83" y="27"/>
                </a:lnTo>
                <a:lnTo>
                  <a:pt x="85" y="27"/>
                </a:lnTo>
                <a:lnTo>
                  <a:pt x="87" y="25"/>
                </a:lnTo>
                <a:lnTo>
                  <a:pt x="87" y="25"/>
                </a:lnTo>
                <a:lnTo>
                  <a:pt x="87" y="25"/>
                </a:lnTo>
                <a:lnTo>
                  <a:pt x="89" y="25"/>
                </a:lnTo>
                <a:lnTo>
                  <a:pt x="89" y="23"/>
                </a:lnTo>
                <a:lnTo>
                  <a:pt x="91" y="23"/>
                </a:lnTo>
                <a:lnTo>
                  <a:pt x="95" y="23"/>
                </a:lnTo>
                <a:lnTo>
                  <a:pt x="93" y="23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52" name="Freeform 553"/>
          <p:cNvSpPr>
            <a:spLocks noEditPoints="1"/>
          </p:cNvSpPr>
          <p:nvPr/>
        </p:nvSpPr>
        <p:spPr bwMode="auto">
          <a:xfrm>
            <a:off x="7142162" y="3802063"/>
            <a:ext cx="9525" cy="9525"/>
          </a:xfrm>
          <a:custGeom>
            <a:avLst/>
            <a:gdLst>
              <a:gd name="T0" fmla="*/ 4 w 6"/>
              <a:gd name="T1" fmla="*/ 4 h 6"/>
              <a:gd name="T2" fmla="*/ 4 w 6"/>
              <a:gd name="T3" fmla="*/ 4 h 6"/>
              <a:gd name="T4" fmla="*/ 4 w 6"/>
              <a:gd name="T5" fmla="*/ 6 h 6"/>
              <a:gd name="T6" fmla="*/ 6 w 6"/>
              <a:gd name="T7" fmla="*/ 4 h 6"/>
              <a:gd name="T8" fmla="*/ 6 w 6"/>
              <a:gd name="T9" fmla="*/ 4 h 6"/>
              <a:gd name="T10" fmla="*/ 6 w 6"/>
              <a:gd name="T11" fmla="*/ 4 h 6"/>
              <a:gd name="T12" fmla="*/ 4 w 6"/>
              <a:gd name="T13" fmla="*/ 4 h 6"/>
              <a:gd name="T14" fmla="*/ 4 w 6"/>
              <a:gd name="T15" fmla="*/ 4 h 6"/>
              <a:gd name="T16" fmla="*/ 0 w 6"/>
              <a:gd name="T17" fmla="*/ 4 h 6"/>
              <a:gd name="T18" fmla="*/ 0 w 6"/>
              <a:gd name="T19" fmla="*/ 4 h 6"/>
              <a:gd name="T20" fmla="*/ 0 w 6"/>
              <a:gd name="T21" fmla="*/ 4 h 6"/>
              <a:gd name="T22" fmla="*/ 2 w 6"/>
              <a:gd name="T23" fmla="*/ 4 h 6"/>
              <a:gd name="T24" fmla="*/ 2 w 6"/>
              <a:gd name="T25" fmla="*/ 4 h 6"/>
              <a:gd name="T26" fmla="*/ 2 w 6"/>
              <a:gd name="T27" fmla="*/ 2 h 6"/>
              <a:gd name="T28" fmla="*/ 0 w 6"/>
              <a:gd name="T29" fmla="*/ 4 h 6"/>
              <a:gd name="T30" fmla="*/ 0 w 6"/>
              <a:gd name="T31" fmla="*/ 4 h 6"/>
              <a:gd name="T32" fmla="*/ 6 w 6"/>
              <a:gd name="T33" fmla="*/ 2 h 6"/>
              <a:gd name="T34" fmla="*/ 6 w 6"/>
              <a:gd name="T35" fmla="*/ 2 h 6"/>
              <a:gd name="T36" fmla="*/ 6 w 6"/>
              <a:gd name="T37" fmla="*/ 0 h 6"/>
              <a:gd name="T38" fmla="*/ 6 w 6"/>
              <a:gd name="T39" fmla="*/ 0 h 6"/>
              <a:gd name="T40" fmla="*/ 6 w 6"/>
              <a:gd name="T41" fmla="*/ 0 h 6"/>
              <a:gd name="T42" fmla="*/ 6 w 6"/>
              <a:gd name="T43" fmla="*/ 0 h 6"/>
              <a:gd name="T44" fmla="*/ 4 w 6"/>
              <a:gd name="T45" fmla="*/ 0 h 6"/>
              <a:gd name="T46" fmla="*/ 4 w 6"/>
              <a:gd name="T47" fmla="*/ 0 h 6"/>
              <a:gd name="T48" fmla="*/ 4 w 6"/>
              <a:gd name="T49" fmla="*/ 0 h 6"/>
              <a:gd name="T50" fmla="*/ 2 w 6"/>
              <a:gd name="T51" fmla="*/ 0 h 6"/>
              <a:gd name="T52" fmla="*/ 2 w 6"/>
              <a:gd name="T53" fmla="*/ 0 h 6"/>
              <a:gd name="T54" fmla="*/ 2 w 6"/>
              <a:gd name="T55" fmla="*/ 0 h 6"/>
              <a:gd name="T56" fmla="*/ 2 w 6"/>
              <a:gd name="T57" fmla="*/ 0 h 6"/>
              <a:gd name="T58" fmla="*/ 0 w 6"/>
              <a:gd name="T59" fmla="*/ 2 h 6"/>
              <a:gd name="T60" fmla="*/ 0 w 6"/>
              <a:gd name="T61" fmla="*/ 2 h 6"/>
              <a:gd name="T62" fmla="*/ 2 w 6"/>
              <a:gd name="T63" fmla="*/ 2 h 6"/>
              <a:gd name="T64" fmla="*/ 2 w 6"/>
              <a:gd name="T65" fmla="*/ 2 h 6"/>
              <a:gd name="T66" fmla="*/ 4 w 6"/>
              <a:gd name="T67" fmla="*/ 2 h 6"/>
              <a:gd name="T68" fmla="*/ 6 w 6"/>
              <a:gd name="T69" fmla="*/ 4 h 6"/>
              <a:gd name="T70" fmla="*/ 6 w 6"/>
              <a:gd name="T71" fmla="*/ 4 h 6"/>
              <a:gd name="T72" fmla="*/ 6 w 6"/>
              <a:gd name="T73" fmla="*/ 2 h 6"/>
              <a:gd name="T74" fmla="*/ 6 w 6"/>
              <a:gd name="T75" fmla="*/ 2 h 6"/>
              <a:gd name="T76" fmla="*/ 6 w 6"/>
              <a:gd name="T77" fmla="*/ 2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" h="6">
                <a:moveTo>
                  <a:pt x="4" y="4"/>
                </a:moveTo>
                <a:lnTo>
                  <a:pt x="4" y="4"/>
                </a:lnTo>
                <a:lnTo>
                  <a:pt x="4" y="6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4" y="4"/>
                </a:lnTo>
                <a:lnTo>
                  <a:pt x="4" y="4"/>
                </a:lnTo>
                <a:close/>
                <a:moveTo>
                  <a:pt x="0" y="4"/>
                </a:move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0" y="4"/>
                </a:lnTo>
                <a:lnTo>
                  <a:pt x="0" y="4"/>
                </a:lnTo>
                <a:close/>
                <a:moveTo>
                  <a:pt x="6" y="2"/>
                </a:moveTo>
                <a:lnTo>
                  <a:pt x="6" y="2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53" name="Freeform 554"/>
          <p:cNvSpPr>
            <a:spLocks/>
          </p:cNvSpPr>
          <p:nvPr/>
        </p:nvSpPr>
        <p:spPr bwMode="auto">
          <a:xfrm>
            <a:off x="2898774" y="4146550"/>
            <a:ext cx="120650" cy="177800"/>
          </a:xfrm>
          <a:custGeom>
            <a:avLst/>
            <a:gdLst>
              <a:gd name="T0" fmla="*/ 72 w 76"/>
              <a:gd name="T1" fmla="*/ 97 h 112"/>
              <a:gd name="T2" fmla="*/ 67 w 76"/>
              <a:gd name="T3" fmla="*/ 93 h 112"/>
              <a:gd name="T4" fmla="*/ 67 w 76"/>
              <a:gd name="T5" fmla="*/ 89 h 112"/>
              <a:gd name="T6" fmla="*/ 65 w 76"/>
              <a:gd name="T7" fmla="*/ 87 h 112"/>
              <a:gd name="T8" fmla="*/ 63 w 76"/>
              <a:gd name="T9" fmla="*/ 83 h 112"/>
              <a:gd name="T10" fmla="*/ 63 w 76"/>
              <a:gd name="T11" fmla="*/ 78 h 112"/>
              <a:gd name="T12" fmla="*/ 59 w 76"/>
              <a:gd name="T13" fmla="*/ 78 h 112"/>
              <a:gd name="T14" fmla="*/ 57 w 76"/>
              <a:gd name="T15" fmla="*/ 76 h 112"/>
              <a:gd name="T16" fmla="*/ 51 w 76"/>
              <a:gd name="T17" fmla="*/ 68 h 112"/>
              <a:gd name="T18" fmla="*/ 53 w 76"/>
              <a:gd name="T19" fmla="*/ 62 h 112"/>
              <a:gd name="T20" fmla="*/ 53 w 76"/>
              <a:gd name="T21" fmla="*/ 57 h 112"/>
              <a:gd name="T22" fmla="*/ 57 w 76"/>
              <a:gd name="T23" fmla="*/ 55 h 112"/>
              <a:gd name="T24" fmla="*/ 63 w 76"/>
              <a:gd name="T25" fmla="*/ 53 h 112"/>
              <a:gd name="T26" fmla="*/ 63 w 76"/>
              <a:gd name="T27" fmla="*/ 51 h 112"/>
              <a:gd name="T28" fmla="*/ 63 w 76"/>
              <a:gd name="T29" fmla="*/ 49 h 112"/>
              <a:gd name="T30" fmla="*/ 65 w 76"/>
              <a:gd name="T31" fmla="*/ 40 h 112"/>
              <a:gd name="T32" fmla="*/ 57 w 76"/>
              <a:gd name="T33" fmla="*/ 32 h 112"/>
              <a:gd name="T34" fmla="*/ 46 w 76"/>
              <a:gd name="T35" fmla="*/ 26 h 112"/>
              <a:gd name="T36" fmla="*/ 42 w 76"/>
              <a:gd name="T37" fmla="*/ 34 h 112"/>
              <a:gd name="T38" fmla="*/ 44 w 76"/>
              <a:gd name="T39" fmla="*/ 19 h 112"/>
              <a:gd name="T40" fmla="*/ 34 w 76"/>
              <a:gd name="T41" fmla="*/ 7 h 112"/>
              <a:gd name="T42" fmla="*/ 25 w 76"/>
              <a:gd name="T43" fmla="*/ 2 h 112"/>
              <a:gd name="T44" fmla="*/ 23 w 76"/>
              <a:gd name="T45" fmla="*/ 4 h 112"/>
              <a:gd name="T46" fmla="*/ 19 w 76"/>
              <a:gd name="T47" fmla="*/ 9 h 112"/>
              <a:gd name="T48" fmla="*/ 13 w 76"/>
              <a:gd name="T49" fmla="*/ 13 h 112"/>
              <a:gd name="T50" fmla="*/ 13 w 76"/>
              <a:gd name="T51" fmla="*/ 19 h 112"/>
              <a:gd name="T52" fmla="*/ 13 w 76"/>
              <a:gd name="T53" fmla="*/ 21 h 112"/>
              <a:gd name="T54" fmla="*/ 17 w 76"/>
              <a:gd name="T55" fmla="*/ 21 h 112"/>
              <a:gd name="T56" fmla="*/ 10 w 76"/>
              <a:gd name="T57" fmla="*/ 28 h 112"/>
              <a:gd name="T58" fmla="*/ 6 w 76"/>
              <a:gd name="T59" fmla="*/ 28 h 112"/>
              <a:gd name="T60" fmla="*/ 4 w 76"/>
              <a:gd name="T61" fmla="*/ 32 h 112"/>
              <a:gd name="T62" fmla="*/ 2 w 76"/>
              <a:gd name="T63" fmla="*/ 36 h 112"/>
              <a:gd name="T64" fmla="*/ 6 w 76"/>
              <a:gd name="T65" fmla="*/ 47 h 112"/>
              <a:gd name="T66" fmla="*/ 15 w 76"/>
              <a:gd name="T67" fmla="*/ 51 h 112"/>
              <a:gd name="T68" fmla="*/ 19 w 76"/>
              <a:gd name="T69" fmla="*/ 51 h 112"/>
              <a:gd name="T70" fmla="*/ 21 w 76"/>
              <a:gd name="T71" fmla="*/ 57 h 112"/>
              <a:gd name="T72" fmla="*/ 19 w 76"/>
              <a:gd name="T73" fmla="*/ 62 h 112"/>
              <a:gd name="T74" fmla="*/ 23 w 76"/>
              <a:gd name="T75" fmla="*/ 62 h 112"/>
              <a:gd name="T76" fmla="*/ 25 w 76"/>
              <a:gd name="T77" fmla="*/ 66 h 112"/>
              <a:gd name="T78" fmla="*/ 27 w 76"/>
              <a:gd name="T79" fmla="*/ 70 h 112"/>
              <a:gd name="T80" fmla="*/ 27 w 76"/>
              <a:gd name="T81" fmla="*/ 74 h 112"/>
              <a:gd name="T82" fmla="*/ 23 w 76"/>
              <a:gd name="T83" fmla="*/ 78 h 112"/>
              <a:gd name="T84" fmla="*/ 21 w 76"/>
              <a:gd name="T85" fmla="*/ 89 h 112"/>
              <a:gd name="T86" fmla="*/ 25 w 76"/>
              <a:gd name="T87" fmla="*/ 97 h 112"/>
              <a:gd name="T88" fmla="*/ 27 w 76"/>
              <a:gd name="T89" fmla="*/ 102 h 112"/>
              <a:gd name="T90" fmla="*/ 29 w 76"/>
              <a:gd name="T91" fmla="*/ 106 h 112"/>
              <a:gd name="T92" fmla="*/ 36 w 76"/>
              <a:gd name="T93" fmla="*/ 110 h 112"/>
              <a:gd name="T94" fmla="*/ 40 w 76"/>
              <a:gd name="T95" fmla="*/ 112 h 112"/>
              <a:gd name="T96" fmla="*/ 44 w 76"/>
              <a:gd name="T97" fmla="*/ 110 h 112"/>
              <a:gd name="T98" fmla="*/ 46 w 76"/>
              <a:gd name="T99" fmla="*/ 106 h 112"/>
              <a:gd name="T100" fmla="*/ 48 w 76"/>
              <a:gd name="T101" fmla="*/ 106 h 112"/>
              <a:gd name="T102" fmla="*/ 53 w 76"/>
              <a:gd name="T103" fmla="*/ 106 h 112"/>
              <a:gd name="T104" fmla="*/ 55 w 76"/>
              <a:gd name="T105" fmla="*/ 104 h 112"/>
              <a:gd name="T106" fmla="*/ 61 w 76"/>
              <a:gd name="T107" fmla="*/ 102 h 112"/>
              <a:gd name="T108" fmla="*/ 65 w 76"/>
              <a:gd name="T109" fmla="*/ 100 h 112"/>
              <a:gd name="T110" fmla="*/ 70 w 76"/>
              <a:gd name="T111" fmla="*/ 102 h 112"/>
              <a:gd name="T112" fmla="*/ 74 w 76"/>
              <a:gd name="T113" fmla="*/ 10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6" h="112">
                <a:moveTo>
                  <a:pt x="74" y="100"/>
                </a:moveTo>
                <a:lnTo>
                  <a:pt x="74" y="100"/>
                </a:lnTo>
                <a:lnTo>
                  <a:pt x="74" y="100"/>
                </a:lnTo>
                <a:lnTo>
                  <a:pt x="72" y="100"/>
                </a:lnTo>
                <a:lnTo>
                  <a:pt x="72" y="97"/>
                </a:lnTo>
                <a:lnTo>
                  <a:pt x="70" y="95"/>
                </a:lnTo>
                <a:lnTo>
                  <a:pt x="70" y="95"/>
                </a:lnTo>
                <a:lnTo>
                  <a:pt x="70" y="95"/>
                </a:lnTo>
                <a:lnTo>
                  <a:pt x="67" y="93"/>
                </a:lnTo>
                <a:lnTo>
                  <a:pt x="67" y="93"/>
                </a:lnTo>
                <a:lnTo>
                  <a:pt x="67" y="91"/>
                </a:lnTo>
                <a:lnTo>
                  <a:pt x="67" y="91"/>
                </a:lnTo>
                <a:lnTo>
                  <a:pt x="67" y="91"/>
                </a:lnTo>
                <a:lnTo>
                  <a:pt x="67" y="91"/>
                </a:lnTo>
                <a:lnTo>
                  <a:pt x="67" y="89"/>
                </a:lnTo>
                <a:lnTo>
                  <a:pt x="65" y="89"/>
                </a:lnTo>
                <a:lnTo>
                  <a:pt x="65" y="89"/>
                </a:lnTo>
                <a:lnTo>
                  <a:pt x="65" y="89"/>
                </a:lnTo>
                <a:lnTo>
                  <a:pt x="65" y="89"/>
                </a:lnTo>
                <a:lnTo>
                  <a:pt x="65" y="87"/>
                </a:lnTo>
                <a:lnTo>
                  <a:pt x="63" y="87"/>
                </a:lnTo>
                <a:lnTo>
                  <a:pt x="63" y="87"/>
                </a:lnTo>
                <a:lnTo>
                  <a:pt x="63" y="85"/>
                </a:lnTo>
                <a:lnTo>
                  <a:pt x="63" y="85"/>
                </a:lnTo>
                <a:lnTo>
                  <a:pt x="63" y="83"/>
                </a:lnTo>
                <a:lnTo>
                  <a:pt x="63" y="83"/>
                </a:lnTo>
                <a:lnTo>
                  <a:pt x="63" y="83"/>
                </a:lnTo>
                <a:lnTo>
                  <a:pt x="63" y="83"/>
                </a:lnTo>
                <a:lnTo>
                  <a:pt x="63" y="81"/>
                </a:lnTo>
                <a:lnTo>
                  <a:pt x="63" y="78"/>
                </a:lnTo>
                <a:lnTo>
                  <a:pt x="63" y="78"/>
                </a:lnTo>
                <a:lnTo>
                  <a:pt x="61" y="78"/>
                </a:lnTo>
                <a:lnTo>
                  <a:pt x="61" y="78"/>
                </a:lnTo>
                <a:lnTo>
                  <a:pt x="59" y="78"/>
                </a:lnTo>
                <a:lnTo>
                  <a:pt x="59" y="78"/>
                </a:lnTo>
                <a:lnTo>
                  <a:pt x="57" y="78"/>
                </a:lnTo>
                <a:lnTo>
                  <a:pt x="57" y="78"/>
                </a:lnTo>
                <a:lnTo>
                  <a:pt x="57" y="78"/>
                </a:lnTo>
                <a:lnTo>
                  <a:pt x="57" y="76"/>
                </a:lnTo>
                <a:lnTo>
                  <a:pt x="57" y="76"/>
                </a:lnTo>
                <a:lnTo>
                  <a:pt x="55" y="74"/>
                </a:lnTo>
                <a:lnTo>
                  <a:pt x="55" y="72"/>
                </a:lnTo>
                <a:lnTo>
                  <a:pt x="53" y="72"/>
                </a:lnTo>
                <a:lnTo>
                  <a:pt x="51" y="70"/>
                </a:lnTo>
                <a:lnTo>
                  <a:pt x="51" y="68"/>
                </a:lnTo>
                <a:lnTo>
                  <a:pt x="51" y="66"/>
                </a:lnTo>
                <a:lnTo>
                  <a:pt x="53" y="66"/>
                </a:lnTo>
                <a:lnTo>
                  <a:pt x="53" y="64"/>
                </a:lnTo>
                <a:lnTo>
                  <a:pt x="53" y="62"/>
                </a:lnTo>
                <a:lnTo>
                  <a:pt x="53" y="62"/>
                </a:lnTo>
                <a:lnTo>
                  <a:pt x="55" y="62"/>
                </a:lnTo>
                <a:lnTo>
                  <a:pt x="55" y="59"/>
                </a:lnTo>
                <a:lnTo>
                  <a:pt x="55" y="59"/>
                </a:lnTo>
                <a:lnTo>
                  <a:pt x="53" y="57"/>
                </a:lnTo>
                <a:lnTo>
                  <a:pt x="53" y="57"/>
                </a:lnTo>
                <a:lnTo>
                  <a:pt x="53" y="55"/>
                </a:lnTo>
                <a:lnTo>
                  <a:pt x="55" y="55"/>
                </a:lnTo>
                <a:lnTo>
                  <a:pt x="55" y="55"/>
                </a:lnTo>
                <a:lnTo>
                  <a:pt x="55" y="55"/>
                </a:lnTo>
                <a:lnTo>
                  <a:pt x="57" y="55"/>
                </a:lnTo>
                <a:lnTo>
                  <a:pt x="57" y="55"/>
                </a:lnTo>
                <a:lnTo>
                  <a:pt x="59" y="55"/>
                </a:lnTo>
                <a:lnTo>
                  <a:pt x="61" y="55"/>
                </a:lnTo>
                <a:lnTo>
                  <a:pt x="61" y="53"/>
                </a:lnTo>
                <a:lnTo>
                  <a:pt x="63" y="53"/>
                </a:lnTo>
                <a:lnTo>
                  <a:pt x="63" y="53"/>
                </a:lnTo>
                <a:lnTo>
                  <a:pt x="63" y="51"/>
                </a:lnTo>
                <a:lnTo>
                  <a:pt x="63" y="51"/>
                </a:lnTo>
                <a:lnTo>
                  <a:pt x="63" y="51"/>
                </a:lnTo>
                <a:lnTo>
                  <a:pt x="63" y="51"/>
                </a:lnTo>
                <a:lnTo>
                  <a:pt x="63" y="51"/>
                </a:lnTo>
                <a:lnTo>
                  <a:pt x="63" y="51"/>
                </a:lnTo>
                <a:lnTo>
                  <a:pt x="63" y="51"/>
                </a:lnTo>
                <a:lnTo>
                  <a:pt x="63" y="49"/>
                </a:lnTo>
                <a:lnTo>
                  <a:pt x="63" y="49"/>
                </a:lnTo>
                <a:lnTo>
                  <a:pt x="63" y="47"/>
                </a:lnTo>
                <a:lnTo>
                  <a:pt x="63" y="47"/>
                </a:lnTo>
                <a:lnTo>
                  <a:pt x="63" y="47"/>
                </a:lnTo>
                <a:lnTo>
                  <a:pt x="63" y="45"/>
                </a:lnTo>
                <a:lnTo>
                  <a:pt x="65" y="40"/>
                </a:lnTo>
                <a:lnTo>
                  <a:pt x="63" y="38"/>
                </a:lnTo>
                <a:lnTo>
                  <a:pt x="63" y="36"/>
                </a:lnTo>
                <a:lnTo>
                  <a:pt x="61" y="34"/>
                </a:lnTo>
                <a:lnTo>
                  <a:pt x="59" y="34"/>
                </a:lnTo>
                <a:lnTo>
                  <a:pt x="57" y="32"/>
                </a:lnTo>
                <a:lnTo>
                  <a:pt x="55" y="30"/>
                </a:lnTo>
                <a:lnTo>
                  <a:pt x="53" y="28"/>
                </a:lnTo>
                <a:lnTo>
                  <a:pt x="51" y="26"/>
                </a:lnTo>
                <a:lnTo>
                  <a:pt x="48" y="26"/>
                </a:lnTo>
                <a:lnTo>
                  <a:pt x="46" y="26"/>
                </a:lnTo>
                <a:lnTo>
                  <a:pt x="46" y="26"/>
                </a:lnTo>
                <a:lnTo>
                  <a:pt x="44" y="28"/>
                </a:lnTo>
                <a:lnTo>
                  <a:pt x="44" y="30"/>
                </a:lnTo>
                <a:lnTo>
                  <a:pt x="42" y="32"/>
                </a:lnTo>
                <a:lnTo>
                  <a:pt x="42" y="34"/>
                </a:lnTo>
                <a:lnTo>
                  <a:pt x="42" y="32"/>
                </a:lnTo>
                <a:lnTo>
                  <a:pt x="42" y="28"/>
                </a:lnTo>
                <a:lnTo>
                  <a:pt x="42" y="26"/>
                </a:lnTo>
                <a:lnTo>
                  <a:pt x="44" y="23"/>
                </a:lnTo>
                <a:lnTo>
                  <a:pt x="44" y="19"/>
                </a:lnTo>
                <a:lnTo>
                  <a:pt x="44" y="17"/>
                </a:lnTo>
                <a:lnTo>
                  <a:pt x="42" y="15"/>
                </a:lnTo>
                <a:lnTo>
                  <a:pt x="42" y="15"/>
                </a:lnTo>
                <a:lnTo>
                  <a:pt x="40" y="13"/>
                </a:lnTo>
                <a:lnTo>
                  <a:pt x="34" y="7"/>
                </a:lnTo>
                <a:lnTo>
                  <a:pt x="29" y="4"/>
                </a:lnTo>
                <a:lnTo>
                  <a:pt x="27" y="2"/>
                </a:lnTo>
                <a:lnTo>
                  <a:pt x="25" y="2"/>
                </a:lnTo>
                <a:lnTo>
                  <a:pt x="25" y="2"/>
                </a:lnTo>
                <a:lnTo>
                  <a:pt x="25" y="2"/>
                </a:lnTo>
                <a:lnTo>
                  <a:pt x="23" y="2"/>
                </a:lnTo>
                <a:lnTo>
                  <a:pt x="21" y="0"/>
                </a:lnTo>
                <a:lnTo>
                  <a:pt x="21" y="0"/>
                </a:lnTo>
                <a:lnTo>
                  <a:pt x="23" y="4"/>
                </a:lnTo>
                <a:lnTo>
                  <a:pt x="23" y="4"/>
                </a:lnTo>
                <a:lnTo>
                  <a:pt x="23" y="4"/>
                </a:lnTo>
                <a:lnTo>
                  <a:pt x="21" y="7"/>
                </a:lnTo>
                <a:lnTo>
                  <a:pt x="21" y="7"/>
                </a:lnTo>
                <a:lnTo>
                  <a:pt x="21" y="9"/>
                </a:lnTo>
                <a:lnTo>
                  <a:pt x="19" y="9"/>
                </a:lnTo>
                <a:lnTo>
                  <a:pt x="17" y="11"/>
                </a:lnTo>
                <a:lnTo>
                  <a:pt x="17" y="11"/>
                </a:lnTo>
                <a:lnTo>
                  <a:pt x="15" y="11"/>
                </a:lnTo>
                <a:lnTo>
                  <a:pt x="13" y="11"/>
                </a:lnTo>
                <a:lnTo>
                  <a:pt x="13" y="13"/>
                </a:lnTo>
                <a:lnTo>
                  <a:pt x="13" y="13"/>
                </a:lnTo>
                <a:lnTo>
                  <a:pt x="10" y="15"/>
                </a:lnTo>
                <a:lnTo>
                  <a:pt x="10" y="15"/>
                </a:lnTo>
                <a:lnTo>
                  <a:pt x="10" y="17"/>
                </a:lnTo>
                <a:lnTo>
                  <a:pt x="13" y="19"/>
                </a:lnTo>
                <a:lnTo>
                  <a:pt x="13" y="19"/>
                </a:lnTo>
                <a:lnTo>
                  <a:pt x="13" y="19"/>
                </a:lnTo>
                <a:lnTo>
                  <a:pt x="13" y="21"/>
                </a:lnTo>
                <a:lnTo>
                  <a:pt x="13" y="21"/>
                </a:lnTo>
                <a:lnTo>
                  <a:pt x="13" y="21"/>
                </a:lnTo>
                <a:lnTo>
                  <a:pt x="15" y="21"/>
                </a:lnTo>
                <a:lnTo>
                  <a:pt x="15" y="21"/>
                </a:lnTo>
                <a:lnTo>
                  <a:pt x="17" y="21"/>
                </a:lnTo>
                <a:lnTo>
                  <a:pt x="17" y="21"/>
                </a:lnTo>
                <a:lnTo>
                  <a:pt x="17" y="21"/>
                </a:lnTo>
                <a:lnTo>
                  <a:pt x="17" y="23"/>
                </a:lnTo>
                <a:lnTo>
                  <a:pt x="15" y="26"/>
                </a:lnTo>
                <a:lnTo>
                  <a:pt x="13" y="26"/>
                </a:lnTo>
                <a:lnTo>
                  <a:pt x="10" y="28"/>
                </a:lnTo>
                <a:lnTo>
                  <a:pt x="10" y="28"/>
                </a:lnTo>
                <a:lnTo>
                  <a:pt x="8" y="28"/>
                </a:lnTo>
                <a:lnTo>
                  <a:pt x="8" y="28"/>
                </a:lnTo>
                <a:lnTo>
                  <a:pt x="8" y="28"/>
                </a:lnTo>
                <a:lnTo>
                  <a:pt x="6" y="28"/>
                </a:lnTo>
                <a:lnTo>
                  <a:pt x="6" y="28"/>
                </a:lnTo>
                <a:lnTo>
                  <a:pt x="4" y="28"/>
                </a:lnTo>
                <a:lnTo>
                  <a:pt x="4" y="28"/>
                </a:lnTo>
                <a:lnTo>
                  <a:pt x="4" y="30"/>
                </a:lnTo>
                <a:lnTo>
                  <a:pt x="2" y="30"/>
                </a:lnTo>
                <a:lnTo>
                  <a:pt x="4" y="32"/>
                </a:lnTo>
                <a:lnTo>
                  <a:pt x="4" y="32"/>
                </a:lnTo>
                <a:lnTo>
                  <a:pt x="4" y="34"/>
                </a:lnTo>
                <a:lnTo>
                  <a:pt x="4" y="36"/>
                </a:lnTo>
                <a:lnTo>
                  <a:pt x="4" y="36"/>
                </a:lnTo>
                <a:lnTo>
                  <a:pt x="2" y="36"/>
                </a:lnTo>
                <a:lnTo>
                  <a:pt x="2" y="38"/>
                </a:lnTo>
                <a:lnTo>
                  <a:pt x="0" y="40"/>
                </a:lnTo>
                <a:lnTo>
                  <a:pt x="0" y="40"/>
                </a:lnTo>
                <a:lnTo>
                  <a:pt x="4" y="45"/>
                </a:lnTo>
                <a:lnTo>
                  <a:pt x="6" y="47"/>
                </a:lnTo>
                <a:lnTo>
                  <a:pt x="10" y="51"/>
                </a:lnTo>
                <a:lnTo>
                  <a:pt x="10" y="51"/>
                </a:lnTo>
                <a:lnTo>
                  <a:pt x="13" y="51"/>
                </a:lnTo>
                <a:lnTo>
                  <a:pt x="15" y="51"/>
                </a:lnTo>
                <a:lnTo>
                  <a:pt x="15" y="51"/>
                </a:lnTo>
                <a:lnTo>
                  <a:pt x="17" y="51"/>
                </a:lnTo>
                <a:lnTo>
                  <a:pt x="17" y="51"/>
                </a:lnTo>
                <a:lnTo>
                  <a:pt x="19" y="51"/>
                </a:lnTo>
                <a:lnTo>
                  <a:pt x="19" y="51"/>
                </a:lnTo>
                <a:lnTo>
                  <a:pt x="19" y="51"/>
                </a:lnTo>
                <a:lnTo>
                  <a:pt x="21" y="53"/>
                </a:lnTo>
                <a:lnTo>
                  <a:pt x="21" y="53"/>
                </a:lnTo>
                <a:lnTo>
                  <a:pt x="21" y="55"/>
                </a:lnTo>
                <a:lnTo>
                  <a:pt x="21" y="55"/>
                </a:lnTo>
                <a:lnTo>
                  <a:pt x="21" y="57"/>
                </a:lnTo>
                <a:lnTo>
                  <a:pt x="21" y="57"/>
                </a:lnTo>
                <a:lnTo>
                  <a:pt x="21" y="59"/>
                </a:lnTo>
                <a:lnTo>
                  <a:pt x="19" y="59"/>
                </a:lnTo>
                <a:lnTo>
                  <a:pt x="19" y="62"/>
                </a:lnTo>
                <a:lnTo>
                  <a:pt x="19" y="62"/>
                </a:lnTo>
                <a:lnTo>
                  <a:pt x="19" y="62"/>
                </a:lnTo>
                <a:lnTo>
                  <a:pt x="21" y="62"/>
                </a:lnTo>
                <a:lnTo>
                  <a:pt x="21" y="62"/>
                </a:lnTo>
                <a:lnTo>
                  <a:pt x="23" y="62"/>
                </a:lnTo>
                <a:lnTo>
                  <a:pt x="23" y="62"/>
                </a:lnTo>
                <a:lnTo>
                  <a:pt x="25" y="64"/>
                </a:lnTo>
                <a:lnTo>
                  <a:pt x="25" y="64"/>
                </a:lnTo>
                <a:lnTo>
                  <a:pt x="25" y="64"/>
                </a:lnTo>
                <a:lnTo>
                  <a:pt x="25" y="66"/>
                </a:lnTo>
                <a:lnTo>
                  <a:pt x="25" y="66"/>
                </a:lnTo>
                <a:lnTo>
                  <a:pt x="25" y="66"/>
                </a:lnTo>
                <a:lnTo>
                  <a:pt x="25" y="68"/>
                </a:lnTo>
                <a:lnTo>
                  <a:pt x="27" y="70"/>
                </a:lnTo>
                <a:lnTo>
                  <a:pt x="27" y="70"/>
                </a:lnTo>
                <a:lnTo>
                  <a:pt x="27" y="70"/>
                </a:lnTo>
                <a:lnTo>
                  <a:pt x="27" y="70"/>
                </a:lnTo>
                <a:lnTo>
                  <a:pt x="27" y="72"/>
                </a:lnTo>
                <a:lnTo>
                  <a:pt x="27" y="72"/>
                </a:lnTo>
                <a:lnTo>
                  <a:pt x="27" y="74"/>
                </a:lnTo>
                <a:lnTo>
                  <a:pt x="27" y="74"/>
                </a:lnTo>
                <a:lnTo>
                  <a:pt x="25" y="74"/>
                </a:lnTo>
                <a:lnTo>
                  <a:pt x="23" y="76"/>
                </a:lnTo>
                <a:lnTo>
                  <a:pt x="23" y="78"/>
                </a:lnTo>
                <a:lnTo>
                  <a:pt x="23" y="78"/>
                </a:lnTo>
                <a:lnTo>
                  <a:pt x="23" y="78"/>
                </a:lnTo>
                <a:lnTo>
                  <a:pt x="23" y="81"/>
                </a:lnTo>
                <a:lnTo>
                  <a:pt x="23" y="83"/>
                </a:lnTo>
                <a:lnTo>
                  <a:pt x="21" y="85"/>
                </a:lnTo>
                <a:lnTo>
                  <a:pt x="21" y="89"/>
                </a:lnTo>
                <a:lnTo>
                  <a:pt x="21" y="89"/>
                </a:lnTo>
                <a:lnTo>
                  <a:pt x="21" y="91"/>
                </a:lnTo>
                <a:lnTo>
                  <a:pt x="23" y="93"/>
                </a:lnTo>
                <a:lnTo>
                  <a:pt x="23" y="95"/>
                </a:lnTo>
                <a:lnTo>
                  <a:pt x="25" y="95"/>
                </a:lnTo>
                <a:lnTo>
                  <a:pt x="25" y="97"/>
                </a:lnTo>
                <a:lnTo>
                  <a:pt x="25" y="100"/>
                </a:lnTo>
                <a:lnTo>
                  <a:pt x="25" y="102"/>
                </a:lnTo>
                <a:lnTo>
                  <a:pt x="25" y="102"/>
                </a:lnTo>
                <a:lnTo>
                  <a:pt x="25" y="102"/>
                </a:lnTo>
                <a:lnTo>
                  <a:pt x="27" y="102"/>
                </a:lnTo>
                <a:lnTo>
                  <a:pt x="27" y="104"/>
                </a:lnTo>
                <a:lnTo>
                  <a:pt x="27" y="104"/>
                </a:lnTo>
                <a:lnTo>
                  <a:pt x="27" y="104"/>
                </a:lnTo>
                <a:lnTo>
                  <a:pt x="29" y="104"/>
                </a:lnTo>
                <a:lnTo>
                  <a:pt x="29" y="106"/>
                </a:lnTo>
                <a:lnTo>
                  <a:pt x="32" y="106"/>
                </a:lnTo>
                <a:lnTo>
                  <a:pt x="32" y="108"/>
                </a:lnTo>
                <a:lnTo>
                  <a:pt x="32" y="108"/>
                </a:lnTo>
                <a:lnTo>
                  <a:pt x="34" y="110"/>
                </a:lnTo>
                <a:lnTo>
                  <a:pt x="36" y="110"/>
                </a:lnTo>
                <a:lnTo>
                  <a:pt x="38" y="110"/>
                </a:lnTo>
                <a:lnTo>
                  <a:pt x="38" y="110"/>
                </a:lnTo>
                <a:lnTo>
                  <a:pt x="38" y="112"/>
                </a:lnTo>
                <a:lnTo>
                  <a:pt x="40" y="112"/>
                </a:lnTo>
                <a:lnTo>
                  <a:pt x="40" y="112"/>
                </a:lnTo>
                <a:lnTo>
                  <a:pt x="40" y="110"/>
                </a:lnTo>
                <a:lnTo>
                  <a:pt x="42" y="110"/>
                </a:lnTo>
                <a:lnTo>
                  <a:pt x="42" y="110"/>
                </a:lnTo>
                <a:lnTo>
                  <a:pt x="44" y="110"/>
                </a:lnTo>
                <a:lnTo>
                  <a:pt x="44" y="110"/>
                </a:lnTo>
                <a:lnTo>
                  <a:pt x="44" y="110"/>
                </a:lnTo>
                <a:lnTo>
                  <a:pt x="44" y="108"/>
                </a:lnTo>
                <a:lnTo>
                  <a:pt x="44" y="108"/>
                </a:lnTo>
                <a:lnTo>
                  <a:pt x="46" y="108"/>
                </a:lnTo>
                <a:lnTo>
                  <a:pt x="46" y="106"/>
                </a:lnTo>
                <a:lnTo>
                  <a:pt x="46" y="106"/>
                </a:lnTo>
                <a:lnTo>
                  <a:pt x="46" y="106"/>
                </a:lnTo>
                <a:lnTo>
                  <a:pt x="46" y="106"/>
                </a:lnTo>
                <a:lnTo>
                  <a:pt x="48" y="106"/>
                </a:lnTo>
                <a:lnTo>
                  <a:pt x="48" y="106"/>
                </a:lnTo>
                <a:lnTo>
                  <a:pt x="48" y="106"/>
                </a:lnTo>
                <a:lnTo>
                  <a:pt x="51" y="108"/>
                </a:lnTo>
                <a:lnTo>
                  <a:pt x="51" y="108"/>
                </a:lnTo>
                <a:lnTo>
                  <a:pt x="51" y="108"/>
                </a:lnTo>
                <a:lnTo>
                  <a:pt x="53" y="106"/>
                </a:lnTo>
                <a:lnTo>
                  <a:pt x="53" y="106"/>
                </a:lnTo>
                <a:lnTo>
                  <a:pt x="53" y="106"/>
                </a:lnTo>
                <a:lnTo>
                  <a:pt x="53" y="106"/>
                </a:lnTo>
                <a:lnTo>
                  <a:pt x="55" y="104"/>
                </a:lnTo>
                <a:lnTo>
                  <a:pt x="55" y="104"/>
                </a:lnTo>
                <a:lnTo>
                  <a:pt x="57" y="104"/>
                </a:lnTo>
                <a:lnTo>
                  <a:pt x="59" y="104"/>
                </a:lnTo>
                <a:lnTo>
                  <a:pt x="59" y="104"/>
                </a:lnTo>
                <a:lnTo>
                  <a:pt x="59" y="104"/>
                </a:lnTo>
                <a:lnTo>
                  <a:pt x="61" y="102"/>
                </a:lnTo>
                <a:lnTo>
                  <a:pt x="61" y="102"/>
                </a:lnTo>
                <a:lnTo>
                  <a:pt x="63" y="100"/>
                </a:lnTo>
                <a:lnTo>
                  <a:pt x="63" y="100"/>
                </a:lnTo>
                <a:lnTo>
                  <a:pt x="63" y="100"/>
                </a:lnTo>
                <a:lnTo>
                  <a:pt x="65" y="100"/>
                </a:lnTo>
                <a:lnTo>
                  <a:pt x="65" y="100"/>
                </a:lnTo>
                <a:lnTo>
                  <a:pt x="67" y="102"/>
                </a:lnTo>
                <a:lnTo>
                  <a:pt x="67" y="102"/>
                </a:lnTo>
                <a:lnTo>
                  <a:pt x="67" y="102"/>
                </a:lnTo>
                <a:lnTo>
                  <a:pt x="70" y="102"/>
                </a:lnTo>
                <a:lnTo>
                  <a:pt x="72" y="102"/>
                </a:lnTo>
                <a:lnTo>
                  <a:pt x="72" y="102"/>
                </a:lnTo>
                <a:lnTo>
                  <a:pt x="74" y="102"/>
                </a:lnTo>
                <a:lnTo>
                  <a:pt x="74" y="102"/>
                </a:lnTo>
                <a:lnTo>
                  <a:pt x="74" y="102"/>
                </a:lnTo>
                <a:lnTo>
                  <a:pt x="76" y="102"/>
                </a:lnTo>
                <a:lnTo>
                  <a:pt x="74" y="100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54" name="Freeform 555"/>
          <p:cNvSpPr>
            <a:spLocks noEditPoints="1"/>
          </p:cNvSpPr>
          <p:nvPr/>
        </p:nvSpPr>
        <p:spPr bwMode="auto">
          <a:xfrm>
            <a:off x="3981449" y="4046538"/>
            <a:ext cx="73025" cy="42863"/>
          </a:xfrm>
          <a:custGeom>
            <a:avLst/>
            <a:gdLst>
              <a:gd name="T0" fmla="*/ 10 w 46"/>
              <a:gd name="T1" fmla="*/ 17 h 27"/>
              <a:gd name="T2" fmla="*/ 10 w 46"/>
              <a:gd name="T3" fmla="*/ 19 h 27"/>
              <a:gd name="T4" fmla="*/ 8 w 46"/>
              <a:gd name="T5" fmla="*/ 23 h 27"/>
              <a:gd name="T6" fmla="*/ 8 w 46"/>
              <a:gd name="T7" fmla="*/ 23 h 27"/>
              <a:gd name="T8" fmla="*/ 6 w 46"/>
              <a:gd name="T9" fmla="*/ 25 h 27"/>
              <a:gd name="T10" fmla="*/ 8 w 46"/>
              <a:gd name="T11" fmla="*/ 25 h 27"/>
              <a:gd name="T12" fmla="*/ 8 w 46"/>
              <a:gd name="T13" fmla="*/ 23 h 27"/>
              <a:gd name="T14" fmla="*/ 10 w 46"/>
              <a:gd name="T15" fmla="*/ 23 h 27"/>
              <a:gd name="T16" fmla="*/ 10 w 46"/>
              <a:gd name="T17" fmla="*/ 25 h 27"/>
              <a:gd name="T18" fmla="*/ 12 w 46"/>
              <a:gd name="T19" fmla="*/ 23 h 27"/>
              <a:gd name="T20" fmla="*/ 8 w 46"/>
              <a:gd name="T21" fmla="*/ 13 h 27"/>
              <a:gd name="T22" fmla="*/ 10 w 46"/>
              <a:gd name="T23" fmla="*/ 15 h 27"/>
              <a:gd name="T24" fmla="*/ 44 w 46"/>
              <a:gd name="T25" fmla="*/ 2 h 27"/>
              <a:gd name="T26" fmla="*/ 36 w 46"/>
              <a:gd name="T27" fmla="*/ 0 h 27"/>
              <a:gd name="T28" fmla="*/ 23 w 46"/>
              <a:gd name="T29" fmla="*/ 0 h 27"/>
              <a:gd name="T30" fmla="*/ 12 w 46"/>
              <a:gd name="T31" fmla="*/ 4 h 27"/>
              <a:gd name="T32" fmla="*/ 6 w 46"/>
              <a:gd name="T33" fmla="*/ 4 h 27"/>
              <a:gd name="T34" fmla="*/ 0 w 46"/>
              <a:gd name="T35" fmla="*/ 4 h 27"/>
              <a:gd name="T36" fmla="*/ 6 w 46"/>
              <a:gd name="T37" fmla="*/ 6 h 27"/>
              <a:gd name="T38" fmla="*/ 6 w 46"/>
              <a:gd name="T39" fmla="*/ 8 h 27"/>
              <a:gd name="T40" fmla="*/ 8 w 46"/>
              <a:gd name="T41" fmla="*/ 13 h 27"/>
              <a:gd name="T42" fmla="*/ 12 w 46"/>
              <a:gd name="T43" fmla="*/ 13 h 27"/>
              <a:gd name="T44" fmla="*/ 17 w 46"/>
              <a:gd name="T45" fmla="*/ 13 h 27"/>
              <a:gd name="T46" fmla="*/ 23 w 46"/>
              <a:gd name="T47" fmla="*/ 10 h 27"/>
              <a:gd name="T48" fmla="*/ 25 w 46"/>
              <a:gd name="T49" fmla="*/ 10 h 27"/>
              <a:gd name="T50" fmla="*/ 23 w 46"/>
              <a:gd name="T51" fmla="*/ 13 h 27"/>
              <a:gd name="T52" fmla="*/ 19 w 46"/>
              <a:gd name="T53" fmla="*/ 15 h 27"/>
              <a:gd name="T54" fmla="*/ 21 w 46"/>
              <a:gd name="T55" fmla="*/ 17 h 27"/>
              <a:gd name="T56" fmla="*/ 23 w 46"/>
              <a:gd name="T57" fmla="*/ 15 h 27"/>
              <a:gd name="T58" fmla="*/ 21 w 46"/>
              <a:gd name="T59" fmla="*/ 17 h 27"/>
              <a:gd name="T60" fmla="*/ 19 w 46"/>
              <a:gd name="T61" fmla="*/ 19 h 27"/>
              <a:gd name="T62" fmla="*/ 21 w 46"/>
              <a:gd name="T63" fmla="*/ 19 h 27"/>
              <a:gd name="T64" fmla="*/ 19 w 46"/>
              <a:gd name="T65" fmla="*/ 23 h 27"/>
              <a:gd name="T66" fmla="*/ 23 w 46"/>
              <a:gd name="T67" fmla="*/ 23 h 27"/>
              <a:gd name="T68" fmla="*/ 25 w 46"/>
              <a:gd name="T69" fmla="*/ 23 h 27"/>
              <a:gd name="T70" fmla="*/ 25 w 46"/>
              <a:gd name="T71" fmla="*/ 27 h 27"/>
              <a:gd name="T72" fmla="*/ 29 w 46"/>
              <a:gd name="T73" fmla="*/ 19 h 27"/>
              <a:gd name="T74" fmla="*/ 31 w 46"/>
              <a:gd name="T75" fmla="*/ 17 h 27"/>
              <a:gd name="T76" fmla="*/ 38 w 46"/>
              <a:gd name="T77" fmla="*/ 15 h 27"/>
              <a:gd name="T78" fmla="*/ 44 w 46"/>
              <a:gd name="T79" fmla="*/ 15 h 27"/>
              <a:gd name="T80" fmla="*/ 44 w 46"/>
              <a:gd name="T81" fmla="*/ 10 h 27"/>
              <a:gd name="T82" fmla="*/ 42 w 46"/>
              <a:gd name="T83" fmla="*/ 8 h 27"/>
              <a:gd name="T84" fmla="*/ 42 w 46"/>
              <a:gd name="T85" fmla="*/ 6 h 27"/>
              <a:gd name="T86" fmla="*/ 44 w 46"/>
              <a:gd name="T87" fmla="*/ 6 h 27"/>
              <a:gd name="T88" fmla="*/ 46 w 46"/>
              <a:gd name="T89" fmla="*/ 2 h 27"/>
              <a:gd name="T90" fmla="*/ 15 w 46"/>
              <a:gd name="T91" fmla="*/ 21 h 27"/>
              <a:gd name="T92" fmla="*/ 15 w 46"/>
              <a:gd name="T93" fmla="*/ 23 h 27"/>
              <a:gd name="T94" fmla="*/ 15 w 46"/>
              <a:gd name="T95" fmla="*/ 21 h 27"/>
              <a:gd name="T96" fmla="*/ 15 w 46"/>
              <a:gd name="T97" fmla="*/ 21 h 27"/>
              <a:gd name="T98" fmla="*/ 17 w 46"/>
              <a:gd name="T99" fmla="*/ 17 h 27"/>
              <a:gd name="T100" fmla="*/ 19 w 46"/>
              <a:gd name="T101" fmla="*/ 1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6" h="27">
                <a:moveTo>
                  <a:pt x="12" y="19"/>
                </a:moveTo>
                <a:lnTo>
                  <a:pt x="12" y="17"/>
                </a:lnTo>
                <a:lnTo>
                  <a:pt x="10" y="17"/>
                </a:lnTo>
                <a:lnTo>
                  <a:pt x="10" y="17"/>
                </a:lnTo>
                <a:lnTo>
                  <a:pt x="10" y="19"/>
                </a:lnTo>
                <a:lnTo>
                  <a:pt x="10" y="19"/>
                </a:lnTo>
                <a:lnTo>
                  <a:pt x="10" y="19"/>
                </a:lnTo>
                <a:lnTo>
                  <a:pt x="12" y="19"/>
                </a:lnTo>
                <a:close/>
                <a:moveTo>
                  <a:pt x="8" y="23"/>
                </a:moveTo>
                <a:lnTo>
                  <a:pt x="8" y="23"/>
                </a:lnTo>
                <a:lnTo>
                  <a:pt x="8" y="23"/>
                </a:lnTo>
                <a:lnTo>
                  <a:pt x="8" y="23"/>
                </a:lnTo>
                <a:lnTo>
                  <a:pt x="8" y="23"/>
                </a:lnTo>
                <a:lnTo>
                  <a:pt x="6" y="23"/>
                </a:lnTo>
                <a:lnTo>
                  <a:pt x="6" y="25"/>
                </a:lnTo>
                <a:lnTo>
                  <a:pt x="8" y="25"/>
                </a:lnTo>
                <a:lnTo>
                  <a:pt x="8" y="25"/>
                </a:lnTo>
                <a:lnTo>
                  <a:pt x="8" y="25"/>
                </a:lnTo>
                <a:lnTo>
                  <a:pt x="10" y="23"/>
                </a:lnTo>
                <a:lnTo>
                  <a:pt x="10" y="23"/>
                </a:lnTo>
                <a:lnTo>
                  <a:pt x="8" y="23"/>
                </a:lnTo>
                <a:close/>
                <a:moveTo>
                  <a:pt x="12" y="23"/>
                </a:moveTo>
                <a:lnTo>
                  <a:pt x="10" y="23"/>
                </a:lnTo>
                <a:lnTo>
                  <a:pt x="10" y="23"/>
                </a:lnTo>
                <a:lnTo>
                  <a:pt x="10" y="25"/>
                </a:lnTo>
                <a:lnTo>
                  <a:pt x="10" y="25"/>
                </a:lnTo>
                <a:lnTo>
                  <a:pt x="10" y="25"/>
                </a:lnTo>
                <a:lnTo>
                  <a:pt x="12" y="25"/>
                </a:lnTo>
                <a:lnTo>
                  <a:pt x="12" y="25"/>
                </a:lnTo>
                <a:lnTo>
                  <a:pt x="12" y="23"/>
                </a:lnTo>
                <a:lnTo>
                  <a:pt x="12" y="23"/>
                </a:lnTo>
                <a:close/>
                <a:moveTo>
                  <a:pt x="10" y="13"/>
                </a:moveTo>
                <a:lnTo>
                  <a:pt x="8" y="13"/>
                </a:lnTo>
                <a:lnTo>
                  <a:pt x="8" y="13"/>
                </a:lnTo>
                <a:lnTo>
                  <a:pt x="8" y="15"/>
                </a:lnTo>
                <a:lnTo>
                  <a:pt x="10" y="15"/>
                </a:lnTo>
                <a:lnTo>
                  <a:pt x="10" y="13"/>
                </a:lnTo>
                <a:lnTo>
                  <a:pt x="10" y="13"/>
                </a:lnTo>
                <a:close/>
                <a:moveTo>
                  <a:pt x="44" y="2"/>
                </a:moveTo>
                <a:lnTo>
                  <a:pt x="44" y="0"/>
                </a:lnTo>
                <a:lnTo>
                  <a:pt x="40" y="0"/>
                </a:lnTo>
                <a:lnTo>
                  <a:pt x="36" y="0"/>
                </a:lnTo>
                <a:lnTo>
                  <a:pt x="29" y="0"/>
                </a:lnTo>
                <a:lnTo>
                  <a:pt x="27" y="0"/>
                </a:lnTo>
                <a:lnTo>
                  <a:pt x="23" y="0"/>
                </a:lnTo>
                <a:lnTo>
                  <a:pt x="19" y="2"/>
                </a:lnTo>
                <a:lnTo>
                  <a:pt x="17" y="2"/>
                </a:lnTo>
                <a:lnTo>
                  <a:pt x="12" y="4"/>
                </a:lnTo>
                <a:lnTo>
                  <a:pt x="8" y="4"/>
                </a:lnTo>
                <a:lnTo>
                  <a:pt x="6" y="4"/>
                </a:lnTo>
                <a:lnTo>
                  <a:pt x="6" y="4"/>
                </a:lnTo>
                <a:lnTo>
                  <a:pt x="4" y="4"/>
                </a:lnTo>
                <a:lnTo>
                  <a:pt x="2" y="4"/>
                </a:lnTo>
                <a:lnTo>
                  <a:pt x="0" y="4"/>
                </a:lnTo>
                <a:lnTo>
                  <a:pt x="0" y="4"/>
                </a:lnTo>
                <a:lnTo>
                  <a:pt x="4" y="6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6" y="8"/>
                </a:lnTo>
                <a:lnTo>
                  <a:pt x="6" y="10"/>
                </a:lnTo>
                <a:lnTo>
                  <a:pt x="6" y="10"/>
                </a:lnTo>
                <a:lnTo>
                  <a:pt x="8" y="13"/>
                </a:lnTo>
                <a:lnTo>
                  <a:pt x="10" y="10"/>
                </a:lnTo>
                <a:lnTo>
                  <a:pt x="12" y="10"/>
                </a:lnTo>
                <a:lnTo>
                  <a:pt x="12" y="13"/>
                </a:lnTo>
                <a:lnTo>
                  <a:pt x="10" y="13"/>
                </a:lnTo>
                <a:lnTo>
                  <a:pt x="12" y="15"/>
                </a:lnTo>
                <a:lnTo>
                  <a:pt x="17" y="13"/>
                </a:lnTo>
                <a:lnTo>
                  <a:pt x="19" y="13"/>
                </a:lnTo>
                <a:lnTo>
                  <a:pt x="19" y="10"/>
                </a:lnTo>
                <a:lnTo>
                  <a:pt x="23" y="10"/>
                </a:lnTo>
                <a:lnTo>
                  <a:pt x="23" y="10"/>
                </a:lnTo>
                <a:lnTo>
                  <a:pt x="25" y="10"/>
                </a:lnTo>
                <a:lnTo>
                  <a:pt x="25" y="10"/>
                </a:lnTo>
                <a:lnTo>
                  <a:pt x="23" y="13"/>
                </a:lnTo>
                <a:lnTo>
                  <a:pt x="23" y="13"/>
                </a:lnTo>
                <a:lnTo>
                  <a:pt x="23" y="13"/>
                </a:lnTo>
                <a:lnTo>
                  <a:pt x="19" y="13"/>
                </a:lnTo>
                <a:lnTo>
                  <a:pt x="19" y="13"/>
                </a:lnTo>
                <a:lnTo>
                  <a:pt x="19" y="15"/>
                </a:lnTo>
                <a:lnTo>
                  <a:pt x="19" y="15"/>
                </a:lnTo>
                <a:lnTo>
                  <a:pt x="19" y="17"/>
                </a:lnTo>
                <a:lnTo>
                  <a:pt x="21" y="17"/>
                </a:lnTo>
                <a:lnTo>
                  <a:pt x="21" y="15"/>
                </a:lnTo>
                <a:lnTo>
                  <a:pt x="23" y="15"/>
                </a:lnTo>
                <a:lnTo>
                  <a:pt x="23" y="15"/>
                </a:lnTo>
                <a:lnTo>
                  <a:pt x="25" y="17"/>
                </a:lnTo>
                <a:lnTo>
                  <a:pt x="23" y="17"/>
                </a:lnTo>
                <a:lnTo>
                  <a:pt x="21" y="17"/>
                </a:lnTo>
                <a:lnTo>
                  <a:pt x="19" y="19"/>
                </a:lnTo>
                <a:lnTo>
                  <a:pt x="19" y="19"/>
                </a:lnTo>
                <a:lnTo>
                  <a:pt x="19" y="19"/>
                </a:lnTo>
                <a:lnTo>
                  <a:pt x="19" y="19"/>
                </a:lnTo>
                <a:lnTo>
                  <a:pt x="21" y="19"/>
                </a:lnTo>
                <a:lnTo>
                  <a:pt x="21" y="19"/>
                </a:lnTo>
                <a:lnTo>
                  <a:pt x="19" y="21"/>
                </a:lnTo>
                <a:lnTo>
                  <a:pt x="19" y="21"/>
                </a:lnTo>
                <a:lnTo>
                  <a:pt x="19" y="23"/>
                </a:lnTo>
                <a:lnTo>
                  <a:pt x="21" y="23"/>
                </a:lnTo>
                <a:lnTo>
                  <a:pt x="21" y="23"/>
                </a:lnTo>
                <a:lnTo>
                  <a:pt x="23" y="23"/>
                </a:lnTo>
                <a:lnTo>
                  <a:pt x="23" y="25"/>
                </a:lnTo>
                <a:lnTo>
                  <a:pt x="23" y="25"/>
                </a:lnTo>
                <a:lnTo>
                  <a:pt x="25" y="23"/>
                </a:lnTo>
                <a:lnTo>
                  <a:pt x="25" y="23"/>
                </a:lnTo>
                <a:lnTo>
                  <a:pt x="25" y="25"/>
                </a:lnTo>
                <a:lnTo>
                  <a:pt x="25" y="27"/>
                </a:lnTo>
                <a:lnTo>
                  <a:pt x="25" y="25"/>
                </a:lnTo>
                <a:lnTo>
                  <a:pt x="27" y="25"/>
                </a:lnTo>
                <a:lnTo>
                  <a:pt x="29" y="19"/>
                </a:lnTo>
                <a:lnTo>
                  <a:pt x="29" y="19"/>
                </a:lnTo>
                <a:lnTo>
                  <a:pt x="31" y="19"/>
                </a:lnTo>
                <a:lnTo>
                  <a:pt x="31" y="17"/>
                </a:lnTo>
                <a:lnTo>
                  <a:pt x="34" y="17"/>
                </a:lnTo>
                <a:lnTo>
                  <a:pt x="36" y="17"/>
                </a:lnTo>
                <a:lnTo>
                  <a:pt x="38" y="15"/>
                </a:lnTo>
                <a:lnTo>
                  <a:pt x="40" y="15"/>
                </a:lnTo>
                <a:lnTo>
                  <a:pt x="42" y="15"/>
                </a:lnTo>
                <a:lnTo>
                  <a:pt x="44" y="15"/>
                </a:lnTo>
                <a:lnTo>
                  <a:pt x="44" y="13"/>
                </a:lnTo>
                <a:lnTo>
                  <a:pt x="44" y="10"/>
                </a:lnTo>
                <a:lnTo>
                  <a:pt x="44" y="10"/>
                </a:lnTo>
                <a:lnTo>
                  <a:pt x="44" y="10"/>
                </a:lnTo>
                <a:lnTo>
                  <a:pt x="42" y="8"/>
                </a:lnTo>
                <a:lnTo>
                  <a:pt x="42" y="8"/>
                </a:lnTo>
                <a:lnTo>
                  <a:pt x="42" y="8"/>
                </a:lnTo>
                <a:lnTo>
                  <a:pt x="42" y="6"/>
                </a:lnTo>
                <a:lnTo>
                  <a:pt x="42" y="6"/>
                </a:lnTo>
                <a:lnTo>
                  <a:pt x="44" y="6"/>
                </a:lnTo>
                <a:lnTo>
                  <a:pt x="44" y="6"/>
                </a:lnTo>
                <a:lnTo>
                  <a:pt x="44" y="6"/>
                </a:lnTo>
                <a:lnTo>
                  <a:pt x="46" y="6"/>
                </a:lnTo>
                <a:lnTo>
                  <a:pt x="46" y="4"/>
                </a:lnTo>
                <a:lnTo>
                  <a:pt x="46" y="2"/>
                </a:lnTo>
                <a:lnTo>
                  <a:pt x="44" y="2"/>
                </a:lnTo>
                <a:close/>
                <a:moveTo>
                  <a:pt x="15" y="21"/>
                </a:moveTo>
                <a:lnTo>
                  <a:pt x="15" y="21"/>
                </a:lnTo>
                <a:lnTo>
                  <a:pt x="15" y="23"/>
                </a:lnTo>
                <a:lnTo>
                  <a:pt x="15" y="23"/>
                </a:lnTo>
                <a:lnTo>
                  <a:pt x="15" y="23"/>
                </a:lnTo>
                <a:lnTo>
                  <a:pt x="15" y="23"/>
                </a:lnTo>
                <a:lnTo>
                  <a:pt x="15" y="23"/>
                </a:lnTo>
                <a:lnTo>
                  <a:pt x="15" y="21"/>
                </a:lnTo>
                <a:lnTo>
                  <a:pt x="15" y="21"/>
                </a:lnTo>
                <a:lnTo>
                  <a:pt x="15" y="21"/>
                </a:lnTo>
                <a:lnTo>
                  <a:pt x="15" y="21"/>
                </a:lnTo>
                <a:close/>
                <a:moveTo>
                  <a:pt x="17" y="17"/>
                </a:moveTo>
                <a:lnTo>
                  <a:pt x="17" y="17"/>
                </a:lnTo>
                <a:lnTo>
                  <a:pt x="17" y="17"/>
                </a:lnTo>
                <a:lnTo>
                  <a:pt x="17" y="17"/>
                </a:lnTo>
                <a:lnTo>
                  <a:pt x="19" y="17"/>
                </a:lnTo>
                <a:lnTo>
                  <a:pt x="19" y="17"/>
                </a:lnTo>
                <a:lnTo>
                  <a:pt x="17" y="17"/>
                </a:lnTo>
                <a:lnTo>
                  <a:pt x="17" y="17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55" name="Freeform 556"/>
          <p:cNvSpPr>
            <a:spLocks/>
          </p:cNvSpPr>
          <p:nvPr/>
        </p:nvSpPr>
        <p:spPr bwMode="auto">
          <a:xfrm>
            <a:off x="7885112" y="4022725"/>
            <a:ext cx="6350" cy="9525"/>
          </a:xfrm>
          <a:custGeom>
            <a:avLst/>
            <a:gdLst>
              <a:gd name="T0" fmla="*/ 4 w 4"/>
              <a:gd name="T1" fmla="*/ 0 h 6"/>
              <a:gd name="T2" fmla="*/ 4 w 4"/>
              <a:gd name="T3" fmla="*/ 0 h 6"/>
              <a:gd name="T4" fmla="*/ 4 w 4"/>
              <a:gd name="T5" fmla="*/ 0 h 6"/>
              <a:gd name="T6" fmla="*/ 2 w 4"/>
              <a:gd name="T7" fmla="*/ 2 h 6"/>
              <a:gd name="T8" fmla="*/ 0 w 4"/>
              <a:gd name="T9" fmla="*/ 4 h 6"/>
              <a:gd name="T10" fmla="*/ 0 w 4"/>
              <a:gd name="T11" fmla="*/ 4 h 6"/>
              <a:gd name="T12" fmla="*/ 0 w 4"/>
              <a:gd name="T13" fmla="*/ 6 h 6"/>
              <a:gd name="T14" fmla="*/ 2 w 4"/>
              <a:gd name="T15" fmla="*/ 6 h 6"/>
              <a:gd name="T16" fmla="*/ 2 w 4"/>
              <a:gd name="T17" fmla="*/ 6 h 6"/>
              <a:gd name="T18" fmla="*/ 2 w 4"/>
              <a:gd name="T19" fmla="*/ 4 h 6"/>
              <a:gd name="T20" fmla="*/ 4 w 4"/>
              <a:gd name="T21" fmla="*/ 0 h 6"/>
              <a:gd name="T22" fmla="*/ 4 w 4"/>
              <a:gd name="T23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" h="6">
                <a:moveTo>
                  <a:pt x="4" y="0"/>
                </a:moveTo>
                <a:lnTo>
                  <a:pt x="4" y="0"/>
                </a:lnTo>
                <a:lnTo>
                  <a:pt x="4" y="0"/>
                </a:lnTo>
                <a:lnTo>
                  <a:pt x="2" y="2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2" y="6"/>
                </a:lnTo>
                <a:lnTo>
                  <a:pt x="2" y="6"/>
                </a:lnTo>
                <a:lnTo>
                  <a:pt x="2" y="4"/>
                </a:lnTo>
                <a:lnTo>
                  <a:pt x="4" y="0"/>
                </a:lnTo>
                <a:lnTo>
                  <a:pt x="4" y="0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56" name="Freeform 557"/>
          <p:cNvSpPr>
            <a:spLocks/>
          </p:cNvSpPr>
          <p:nvPr/>
        </p:nvSpPr>
        <p:spPr bwMode="auto">
          <a:xfrm>
            <a:off x="2151062" y="3919538"/>
            <a:ext cx="96838" cy="100013"/>
          </a:xfrm>
          <a:custGeom>
            <a:avLst/>
            <a:gdLst>
              <a:gd name="T0" fmla="*/ 57 w 61"/>
              <a:gd name="T1" fmla="*/ 29 h 63"/>
              <a:gd name="T2" fmla="*/ 57 w 61"/>
              <a:gd name="T3" fmla="*/ 31 h 63"/>
              <a:gd name="T4" fmla="*/ 55 w 61"/>
              <a:gd name="T5" fmla="*/ 31 h 63"/>
              <a:gd name="T6" fmla="*/ 53 w 61"/>
              <a:gd name="T7" fmla="*/ 31 h 63"/>
              <a:gd name="T8" fmla="*/ 51 w 61"/>
              <a:gd name="T9" fmla="*/ 29 h 63"/>
              <a:gd name="T10" fmla="*/ 47 w 61"/>
              <a:gd name="T11" fmla="*/ 29 h 63"/>
              <a:gd name="T12" fmla="*/ 47 w 61"/>
              <a:gd name="T13" fmla="*/ 27 h 63"/>
              <a:gd name="T14" fmla="*/ 47 w 61"/>
              <a:gd name="T15" fmla="*/ 16 h 63"/>
              <a:gd name="T16" fmla="*/ 47 w 61"/>
              <a:gd name="T17" fmla="*/ 8 h 63"/>
              <a:gd name="T18" fmla="*/ 49 w 61"/>
              <a:gd name="T19" fmla="*/ 0 h 63"/>
              <a:gd name="T20" fmla="*/ 38 w 61"/>
              <a:gd name="T21" fmla="*/ 0 h 63"/>
              <a:gd name="T22" fmla="*/ 25 w 61"/>
              <a:gd name="T23" fmla="*/ 0 h 63"/>
              <a:gd name="T24" fmla="*/ 19 w 61"/>
              <a:gd name="T25" fmla="*/ 4 h 63"/>
              <a:gd name="T26" fmla="*/ 19 w 61"/>
              <a:gd name="T27" fmla="*/ 8 h 63"/>
              <a:gd name="T28" fmla="*/ 13 w 61"/>
              <a:gd name="T29" fmla="*/ 8 h 63"/>
              <a:gd name="T30" fmla="*/ 15 w 61"/>
              <a:gd name="T31" fmla="*/ 10 h 63"/>
              <a:gd name="T32" fmla="*/ 17 w 61"/>
              <a:gd name="T33" fmla="*/ 12 h 63"/>
              <a:gd name="T34" fmla="*/ 23 w 61"/>
              <a:gd name="T35" fmla="*/ 16 h 63"/>
              <a:gd name="T36" fmla="*/ 25 w 61"/>
              <a:gd name="T37" fmla="*/ 19 h 63"/>
              <a:gd name="T38" fmla="*/ 25 w 61"/>
              <a:gd name="T39" fmla="*/ 21 h 63"/>
              <a:gd name="T40" fmla="*/ 28 w 61"/>
              <a:gd name="T41" fmla="*/ 21 h 63"/>
              <a:gd name="T42" fmla="*/ 28 w 61"/>
              <a:gd name="T43" fmla="*/ 23 h 63"/>
              <a:gd name="T44" fmla="*/ 28 w 61"/>
              <a:gd name="T45" fmla="*/ 25 h 63"/>
              <a:gd name="T46" fmla="*/ 28 w 61"/>
              <a:gd name="T47" fmla="*/ 27 h 63"/>
              <a:gd name="T48" fmla="*/ 19 w 61"/>
              <a:gd name="T49" fmla="*/ 27 h 63"/>
              <a:gd name="T50" fmla="*/ 13 w 61"/>
              <a:gd name="T51" fmla="*/ 27 h 63"/>
              <a:gd name="T52" fmla="*/ 6 w 61"/>
              <a:gd name="T53" fmla="*/ 29 h 63"/>
              <a:gd name="T54" fmla="*/ 2 w 61"/>
              <a:gd name="T55" fmla="*/ 35 h 63"/>
              <a:gd name="T56" fmla="*/ 2 w 61"/>
              <a:gd name="T57" fmla="*/ 40 h 63"/>
              <a:gd name="T58" fmla="*/ 4 w 61"/>
              <a:gd name="T59" fmla="*/ 42 h 63"/>
              <a:gd name="T60" fmla="*/ 2 w 61"/>
              <a:gd name="T61" fmla="*/ 44 h 63"/>
              <a:gd name="T62" fmla="*/ 2 w 61"/>
              <a:gd name="T63" fmla="*/ 46 h 63"/>
              <a:gd name="T64" fmla="*/ 2 w 61"/>
              <a:gd name="T65" fmla="*/ 48 h 63"/>
              <a:gd name="T66" fmla="*/ 2 w 61"/>
              <a:gd name="T67" fmla="*/ 50 h 63"/>
              <a:gd name="T68" fmla="*/ 0 w 61"/>
              <a:gd name="T69" fmla="*/ 50 h 63"/>
              <a:gd name="T70" fmla="*/ 11 w 61"/>
              <a:gd name="T71" fmla="*/ 57 h 63"/>
              <a:gd name="T72" fmla="*/ 17 w 61"/>
              <a:gd name="T73" fmla="*/ 61 h 63"/>
              <a:gd name="T74" fmla="*/ 28 w 61"/>
              <a:gd name="T75" fmla="*/ 61 h 63"/>
              <a:gd name="T76" fmla="*/ 34 w 61"/>
              <a:gd name="T77" fmla="*/ 63 h 63"/>
              <a:gd name="T78" fmla="*/ 34 w 61"/>
              <a:gd name="T79" fmla="*/ 61 h 63"/>
              <a:gd name="T80" fmla="*/ 36 w 61"/>
              <a:gd name="T81" fmla="*/ 59 h 63"/>
              <a:gd name="T82" fmla="*/ 38 w 61"/>
              <a:gd name="T83" fmla="*/ 59 h 63"/>
              <a:gd name="T84" fmla="*/ 40 w 61"/>
              <a:gd name="T85" fmla="*/ 57 h 63"/>
              <a:gd name="T86" fmla="*/ 42 w 61"/>
              <a:gd name="T87" fmla="*/ 57 h 63"/>
              <a:gd name="T88" fmla="*/ 42 w 61"/>
              <a:gd name="T89" fmla="*/ 54 h 63"/>
              <a:gd name="T90" fmla="*/ 42 w 61"/>
              <a:gd name="T91" fmla="*/ 52 h 63"/>
              <a:gd name="T92" fmla="*/ 42 w 61"/>
              <a:gd name="T93" fmla="*/ 52 h 63"/>
              <a:gd name="T94" fmla="*/ 44 w 61"/>
              <a:gd name="T95" fmla="*/ 52 h 63"/>
              <a:gd name="T96" fmla="*/ 44 w 61"/>
              <a:gd name="T97" fmla="*/ 52 h 63"/>
              <a:gd name="T98" fmla="*/ 47 w 61"/>
              <a:gd name="T99" fmla="*/ 50 h 63"/>
              <a:gd name="T100" fmla="*/ 47 w 61"/>
              <a:gd name="T101" fmla="*/ 48 h 63"/>
              <a:gd name="T102" fmla="*/ 47 w 61"/>
              <a:gd name="T103" fmla="*/ 46 h 63"/>
              <a:gd name="T104" fmla="*/ 49 w 61"/>
              <a:gd name="T105" fmla="*/ 42 h 63"/>
              <a:gd name="T106" fmla="*/ 51 w 61"/>
              <a:gd name="T107" fmla="*/ 42 h 63"/>
              <a:gd name="T108" fmla="*/ 55 w 61"/>
              <a:gd name="T109" fmla="*/ 38 h 63"/>
              <a:gd name="T110" fmla="*/ 59 w 61"/>
              <a:gd name="T111" fmla="*/ 33 h 63"/>
              <a:gd name="T112" fmla="*/ 61 w 61"/>
              <a:gd name="T113" fmla="*/ 33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1" h="63">
                <a:moveTo>
                  <a:pt x="57" y="29"/>
                </a:moveTo>
                <a:lnTo>
                  <a:pt x="57" y="29"/>
                </a:lnTo>
                <a:lnTo>
                  <a:pt x="57" y="29"/>
                </a:lnTo>
                <a:lnTo>
                  <a:pt x="57" y="31"/>
                </a:lnTo>
                <a:lnTo>
                  <a:pt x="57" y="31"/>
                </a:lnTo>
                <a:lnTo>
                  <a:pt x="55" y="31"/>
                </a:lnTo>
                <a:lnTo>
                  <a:pt x="53" y="31"/>
                </a:lnTo>
                <a:lnTo>
                  <a:pt x="53" y="31"/>
                </a:lnTo>
                <a:lnTo>
                  <a:pt x="51" y="29"/>
                </a:lnTo>
                <a:lnTo>
                  <a:pt x="51" y="29"/>
                </a:lnTo>
                <a:lnTo>
                  <a:pt x="49" y="29"/>
                </a:lnTo>
                <a:lnTo>
                  <a:pt x="47" y="29"/>
                </a:lnTo>
                <a:lnTo>
                  <a:pt x="47" y="29"/>
                </a:lnTo>
                <a:lnTo>
                  <a:pt x="47" y="27"/>
                </a:lnTo>
                <a:lnTo>
                  <a:pt x="47" y="21"/>
                </a:lnTo>
                <a:lnTo>
                  <a:pt x="47" y="16"/>
                </a:lnTo>
                <a:lnTo>
                  <a:pt x="47" y="12"/>
                </a:lnTo>
                <a:lnTo>
                  <a:pt x="47" y="8"/>
                </a:lnTo>
                <a:lnTo>
                  <a:pt x="47" y="4"/>
                </a:lnTo>
                <a:lnTo>
                  <a:pt x="49" y="0"/>
                </a:lnTo>
                <a:lnTo>
                  <a:pt x="44" y="0"/>
                </a:lnTo>
                <a:lnTo>
                  <a:pt x="38" y="0"/>
                </a:lnTo>
                <a:lnTo>
                  <a:pt x="32" y="0"/>
                </a:lnTo>
                <a:lnTo>
                  <a:pt x="25" y="0"/>
                </a:lnTo>
                <a:lnTo>
                  <a:pt x="19" y="0"/>
                </a:lnTo>
                <a:lnTo>
                  <a:pt x="19" y="4"/>
                </a:lnTo>
                <a:lnTo>
                  <a:pt x="19" y="6"/>
                </a:lnTo>
                <a:lnTo>
                  <a:pt x="19" y="8"/>
                </a:lnTo>
                <a:lnTo>
                  <a:pt x="17" y="8"/>
                </a:lnTo>
                <a:lnTo>
                  <a:pt x="13" y="8"/>
                </a:lnTo>
                <a:lnTo>
                  <a:pt x="13" y="10"/>
                </a:lnTo>
                <a:lnTo>
                  <a:pt x="15" y="10"/>
                </a:lnTo>
                <a:lnTo>
                  <a:pt x="17" y="10"/>
                </a:lnTo>
                <a:lnTo>
                  <a:pt x="17" y="12"/>
                </a:lnTo>
                <a:lnTo>
                  <a:pt x="19" y="14"/>
                </a:lnTo>
                <a:lnTo>
                  <a:pt x="23" y="16"/>
                </a:lnTo>
                <a:lnTo>
                  <a:pt x="23" y="16"/>
                </a:lnTo>
                <a:lnTo>
                  <a:pt x="25" y="19"/>
                </a:lnTo>
                <a:lnTo>
                  <a:pt x="25" y="19"/>
                </a:lnTo>
                <a:lnTo>
                  <a:pt x="25" y="21"/>
                </a:lnTo>
                <a:lnTo>
                  <a:pt x="25" y="21"/>
                </a:lnTo>
                <a:lnTo>
                  <a:pt x="28" y="21"/>
                </a:lnTo>
                <a:lnTo>
                  <a:pt x="28" y="23"/>
                </a:lnTo>
                <a:lnTo>
                  <a:pt x="28" y="23"/>
                </a:lnTo>
                <a:lnTo>
                  <a:pt x="28" y="25"/>
                </a:lnTo>
                <a:lnTo>
                  <a:pt x="28" y="25"/>
                </a:lnTo>
                <a:lnTo>
                  <a:pt x="28" y="27"/>
                </a:lnTo>
                <a:lnTo>
                  <a:pt x="28" y="27"/>
                </a:lnTo>
                <a:lnTo>
                  <a:pt x="23" y="27"/>
                </a:lnTo>
                <a:lnTo>
                  <a:pt x="19" y="27"/>
                </a:lnTo>
                <a:lnTo>
                  <a:pt x="17" y="27"/>
                </a:lnTo>
                <a:lnTo>
                  <a:pt x="13" y="27"/>
                </a:lnTo>
                <a:lnTo>
                  <a:pt x="9" y="27"/>
                </a:lnTo>
                <a:lnTo>
                  <a:pt x="6" y="29"/>
                </a:lnTo>
                <a:lnTo>
                  <a:pt x="4" y="33"/>
                </a:lnTo>
                <a:lnTo>
                  <a:pt x="2" y="35"/>
                </a:lnTo>
                <a:lnTo>
                  <a:pt x="2" y="40"/>
                </a:lnTo>
                <a:lnTo>
                  <a:pt x="2" y="40"/>
                </a:lnTo>
                <a:lnTo>
                  <a:pt x="2" y="40"/>
                </a:lnTo>
                <a:lnTo>
                  <a:pt x="4" y="42"/>
                </a:lnTo>
                <a:lnTo>
                  <a:pt x="2" y="44"/>
                </a:lnTo>
                <a:lnTo>
                  <a:pt x="2" y="44"/>
                </a:lnTo>
                <a:lnTo>
                  <a:pt x="2" y="44"/>
                </a:lnTo>
                <a:lnTo>
                  <a:pt x="2" y="46"/>
                </a:lnTo>
                <a:lnTo>
                  <a:pt x="2" y="46"/>
                </a:lnTo>
                <a:lnTo>
                  <a:pt x="2" y="48"/>
                </a:lnTo>
                <a:lnTo>
                  <a:pt x="2" y="48"/>
                </a:lnTo>
                <a:lnTo>
                  <a:pt x="2" y="50"/>
                </a:lnTo>
                <a:lnTo>
                  <a:pt x="2" y="50"/>
                </a:lnTo>
                <a:lnTo>
                  <a:pt x="0" y="50"/>
                </a:lnTo>
                <a:lnTo>
                  <a:pt x="6" y="57"/>
                </a:lnTo>
                <a:lnTo>
                  <a:pt x="11" y="57"/>
                </a:lnTo>
                <a:lnTo>
                  <a:pt x="15" y="59"/>
                </a:lnTo>
                <a:lnTo>
                  <a:pt x="17" y="61"/>
                </a:lnTo>
                <a:lnTo>
                  <a:pt x="25" y="61"/>
                </a:lnTo>
                <a:lnTo>
                  <a:pt x="28" y="61"/>
                </a:lnTo>
                <a:lnTo>
                  <a:pt x="34" y="63"/>
                </a:lnTo>
                <a:lnTo>
                  <a:pt x="34" y="63"/>
                </a:lnTo>
                <a:lnTo>
                  <a:pt x="34" y="63"/>
                </a:lnTo>
                <a:lnTo>
                  <a:pt x="34" y="61"/>
                </a:lnTo>
                <a:lnTo>
                  <a:pt x="36" y="59"/>
                </a:lnTo>
                <a:lnTo>
                  <a:pt x="36" y="59"/>
                </a:lnTo>
                <a:lnTo>
                  <a:pt x="38" y="59"/>
                </a:lnTo>
                <a:lnTo>
                  <a:pt x="38" y="59"/>
                </a:lnTo>
                <a:lnTo>
                  <a:pt x="38" y="59"/>
                </a:lnTo>
                <a:lnTo>
                  <a:pt x="40" y="57"/>
                </a:lnTo>
                <a:lnTo>
                  <a:pt x="40" y="57"/>
                </a:lnTo>
                <a:lnTo>
                  <a:pt x="42" y="57"/>
                </a:lnTo>
                <a:lnTo>
                  <a:pt x="42" y="57"/>
                </a:lnTo>
                <a:lnTo>
                  <a:pt x="42" y="54"/>
                </a:lnTo>
                <a:lnTo>
                  <a:pt x="42" y="54"/>
                </a:lnTo>
                <a:lnTo>
                  <a:pt x="42" y="52"/>
                </a:lnTo>
                <a:lnTo>
                  <a:pt x="42" y="52"/>
                </a:lnTo>
                <a:lnTo>
                  <a:pt x="42" y="52"/>
                </a:lnTo>
                <a:lnTo>
                  <a:pt x="44" y="52"/>
                </a:lnTo>
                <a:lnTo>
                  <a:pt x="44" y="52"/>
                </a:lnTo>
                <a:lnTo>
                  <a:pt x="44" y="52"/>
                </a:lnTo>
                <a:lnTo>
                  <a:pt x="44" y="52"/>
                </a:lnTo>
                <a:lnTo>
                  <a:pt x="47" y="50"/>
                </a:lnTo>
                <a:lnTo>
                  <a:pt x="47" y="50"/>
                </a:lnTo>
                <a:lnTo>
                  <a:pt x="49" y="48"/>
                </a:lnTo>
                <a:lnTo>
                  <a:pt x="47" y="48"/>
                </a:lnTo>
                <a:lnTo>
                  <a:pt x="47" y="46"/>
                </a:lnTo>
                <a:lnTo>
                  <a:pt x="47" y="46"/>
                </a:lnTo>
                <a:lnTo>
                  <a:pt x="47" y="44"/>
                </a:lnTo>
                <a:lnTo>
                  <a:pt x="49" y="42"/>
                </a:lnTo>
                <a:lnTo>
                  <a:pt x="51" y="42"/>
                </a:lnTo>
                <a:lnTo>
                  <a:pt x="51" y="42"/>
                </a:lnTo>
                <a:lnTo>
                  <a:pt x="53" y="40"/>
                </a:lnTo>
                <a:lnTo>
                  <a:pt x="55" y="38"/>
                </a:lnTo>
                <a:lnTo>
                  <a:pt x="57" y="35"/>
                </a:lnTo>
                <a:lnTo>
                  <a:pt x="59" y="33"/>
                </a:lnTo>
                <a:lnTo>
                  <a:pt x="61" y="33"/>
                </a:lnTo>
                <a:lnTo>
                  <a:pt x="61" y="33"/>
                </a:lnTo>
                <a:lnTo>
                  <a:pt x="57" y="29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57" name="Freeform 558"/>
          <p:cNvSpPr>
            <a:spLocks noEditPoints="1"/>
          </p:cNvSpPr>
          <p:nvPr/>
        </p:nvSpPr>
        <p:spPr bwMode="auto">
          <a:xfrm>
            <a:off x="4859337" y="3284538"/>
            <a:ext cx="207963" cy="192088"/>
          </a:xfrm>
          <a:custGeom>
            <a:avLst/>
            <a:gdLst>
              <a:gd name="T0" fmla="*/ 97 w 131"/>
              <a:gd name="T1" fmla="*/ 87 h 121"/>
              <a:gd name="T2" fmla="*/ 86 w 131"/>
              <a:gd name="T3" fmla="*/ 32 h 121"/>
              <a:gd name="T4" fmla="*/ 89 w 131"/>
              <a:gd name="T5" fmla="*/ 34 h 121"/>
              <a:gd name="T6" fmla="*/ 89 w 131"/>
              <a:gd name="T7" fmla="*/ 91 h 121"/>
              <a:gd name="T8" fmla="*/ 91 w 131"/>
              <a:gd name="T9" fmla="*/ 83 h 121"/>
              <a:gd name="T10" fmla="*/ 89 w 131"/>
              <a:gd name="T11" fmla="*/ 95 h 121"/>
              <a:gd name="T12" fmla="*/ 19 w 131"/>
              <a:gd name="T13" fmla="*/ 66 h 121"/>
              <a:gd name="T14" fmla="*/ 13 w 131"/>
              <a:gd name="T15" fmla="*/ 64 h 121"/>
              <a:gd name="T16" fmla="*/ 17 w 131"/>
              <a:gd name="T17" fmla="*/ 61 h 121"/>
              <a:gd name="T18" fmla="*/ 4 w 131"/>
              <a:gd name="T19" fmla="*/ 34 h 121"/>
              <a:gd name="T20" fmla="*/ 80 w 131"/>
              <a:gd name="T21" fmla="*/ 68 h 121"/>
              <a:gd name="T22" fmla="*/ 53 w 131"/>
              <a:gd name="T23" fmla="*/ 99 h 121"/>
              <a:gd name="T24" fmla="*/ 55 w 131"/>
              <a:gd name="T25" fmla="*/ 68 h 121"/>
              <a:gd name="T26" fmla="*/ 67 w 131"/>
              <a:gd name="T27" fmla="*/ 61 h 121"/>
              <a:gd name="T28" fmla="*/ 51 w 131"/>
              <a:gd name="T29" fmla="*/ 51 h 121"/>
              <a:gd name="T30" fmla="*/ 55 w 131"/>
              <a:gd name="T31" fmla="*/ 42 h 121"/>
              <a:gd name="T32" fmla="*/ 51 w 131"/>
              <a:gd name="T33" fmla="*/ 23 h 121"/>
              <a:gd name="T34" fmla="*/ 67 w 131"/>
              <a:gd name="T35" fmla="*/ 32 h 121"/>
              <a:gd name="T36" fmla="*/ 70 w 131"/>
              <a:gd name="T37" fmla="*/ 25 h 121"/>
              <a:gd name="T38" fmla="*/ 78 w 131"/>
              <a:gd name="T39" fmla="*/ 15 h 121"/>
              <a:gd name="T40" fmla="*/ 103 w 131"/>
              <a:gd name="T41" fmla="*/ 13 h 121"/>
              <a:gd name="T42" fmla="*/ 103 w 131"/>
              <a:gd name="T43" fmla="*/ 0 h 121"/>
              <a:gd name="T44" fmla="*/ 91 w 131"/>
              <a:gd name="T45" fmla="*/ 9 h 121"/>
              <a:gd name="T46" fmla="*/ 72 w 131"/>
              <a:gd name="T47" fmla="*/ 4 h 121"/>
              <a:gd name="T48" fmla="*/ 51 w 131"/>
              <a:gd name="T49" fmla="*/ 6 h 121"/>
              <a:gd name="T50" fmla="*/ 29 w 131"/>
              <a:gd name="T51" fmla="*/ 15 h 121"/>
              <a:gd name="T52" fmla="*/ 17 w 131"/>
              <a:gd name="T53" fmla="*/ 25 h 121"/>
              <a:gd name="T54" fmla="*/ 13 w 131"/>
              <a:gd name="T55" fmla="*/ 36 h 121"/>
              <a:gd name="T56" fmla="*/ 13 w 131"/>
              <a:gd name="T57" fmla="*/ 45 h 121"/>
              <a:gd name="T58" fmla="*/ 19 w 131"/>
              <a:gd name="T59" fmla="*/ 51 h 121"/>
              <a:gd name="T60" fmla="*/ 32 w 131"/>
              <a:gd name="T61" fmla="*/ 61 h 121"/>
              <a:gd name="T62" fmla="*/ 55 w 131"/>
              <a:gd name="T63" fmla="*/ 64 h 121"/>
              <a:gd name="T64" fmla="*/ 34 w 131"/>
              <a:gd name="T65" fmla="*/ 61 h 121"/>
              <a:gd name="T66" fmla="*/ 32 w 131"/>
              <a:gd name="T67" fmla="*/ 78 h 121"/>
              <a:gd name="T68" fmla="*/ 42 w 131"/>
              <a:gd name="T69" fmla="*/ 93 h 121"/>
              <a:gd name="T70" fmla="*/ 53 w 131"/>
              <a:gd name="T71" fmla="*/ 87 h 121"/>
              <a:gd name="T72" fmla="*/ 59 w 131"/>
              <a:gd name="T73" fmla="*/ 76 h 121"/>
              <a:gd name="T74" fmla="*/ 99 w 131"/>
              <a:gd name="T75" fmla="*/ 61 h 121"/>
              <a:gd name="T76" fmla="*/ 19 w 131"/>
              <a:gd name="T77" fmla="*/ 70 h 121"/>
              <a:gd name="T78" fmla="*/ 127 w 131"/>
              <a:gd name="T79" fmla="*/ 91 h 121"/>
              <a:gd name="T80" fmla="*/ 103 w 131"/>
              <a:gd name="T81" fmla="*/ 91 h 121"/>
              <a:gd name="T82" fmla="*/ 59 w 131"/>
              <a:gd name="T83" fmla="*/ 68 h 121"/>
              <a:gd name="T84" fmla="*/ 91 w 131"/>
              <a:gd name="T85" fmla="*/ 114 h 121"/>
              <a:gd name="T86" fmla="*/ 70 w 131"/>
              <a:gd name="T87" fmla="*/ 110 h 121"/>
              <a:gd name="T88" fmla="*/ 61 w 131"/>
              <a:gd name="T89" fmla="*/ 110 h 121"/>
              <a:gd name="T90" fmla="*/ 78 w 131"/>
              <a:gd name="T91" fmla="*/ 121 h 121"/>
              <a:gd name="T92" fmla="*/ 114 w 131"/>
              <a:gd name="T93" fmla="*/ 72 h 121"/>
              <a:gd name="T94" fmla="*/ 108 w 131"/>
              <a:gd name="T95" fmla="*/ 49 h 121"/>
              <a:gd name="T96" fmla="*/ 99 w 131"/>
              <a:gd name="T97" fmla="*/ 47 h 121"/>
              <a:gd name="T98" fmla="*/ 80 w 131"/>
              <a:gd name="T99" fmla="*/ 76 h 121"/>
              <a:gd name="T100" fmla="*/ 129 w 131"/>
              <a:gd name="T101" fmla="*/ 102 h 121"/>
              <a:gd name="T102" fmla="*/ 116 w 131"/>
              <a:gd name="T103" fmla="*/ 112 h 121"/>
              <a:gd name="T104" fmla="*/ 112 w 131"/>
              <a:gd name="T105" fmla="*/ 89 h 121"/>
              <a:gd name="T106" fmla="*/ 72 w 131"/>
              <a:gd name="T107" fmla="*/ 72 h 121"/>
              <a:gd name="T108" fmla="*/ 72 w 131"/>
              <a:gd name="T109" fmla="*/ 89 h 121"/>
              <a:gd name="T110" fmla="*/ 76 w 131"/>
              <a:gd name="T111" fmla="*/ 17 h 121"/>
              <a:gd name="T112" fmla="*/ 76 w 131"/>
              <a:gd name="T113" fmla="*/ 53 h 121"/>
              <a:gd name="T114" fmla="*/ 70 w 131"/>
              <a:gd name="T115" fmla="*/ 55 h 121"/>
              <a:gd name="T116" fmla="*/ 53 w 131"/>
              <a:gd name="T117" fmla="*/ 51 h 121"/>
              <a:gd name="T118" fmla="*/ 70 w 131"/>
              <a:gd name="T119" fmla="*/ 64 h 121"/>
              <a:gd name="T120" fmla="*/ 65 w 131"/>
              <a:gd name="T121" fmla="*/ 45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1" h="121">
                <a:moveTo>
                  <a:pt x="86" y="76"/>
                </a:moveTo>
                <a:lnTo>
                  <a:pt x="86" y="78"/>
                </a:lnTo>
                <a:lnTo>
                  <a:pt x="89" y="78"/>
                </a:lnTo>
                <a:lnTo>
                  <a:pt x="89" y="76"/>
                </a:lnTo>
                <a:lnTo>
                  <a:pt x="89" y="76"/>
                </a:lnTo>
                <a:lnTo>
                  <a:pt x="89" y="76"/>
                </a:lnTo>
                <a:lnTo>
                  <a:pt x="86" y="76"/>
                </a:lnTo>
                <a:close/>
                <a:moveTo>
                  <a:pt x="95" y="89"/>
                </a:moveTo>
                <a:lnTo>
                  <a:pt x="95" y="89"/>
                </a:lnTo>
                <a:lnTo>
                  <a:pt x="95" y="89"/>
                </a:lnTo>
                <a:lnTo>
                  <a:pt x="95" y="89"/>
                </a:lnTo>
                <a:lnTo>
                  <a:pt x="97" y="87"/>
                </a:lnTo>
                <a:lnTo>
                  <a:pt x="99" y="87"/>
                </a:lnTo>
                <a:lnTo>
                  <a:pt x="97" y="87"/>
                </a:lnTo>
                <a:lnTo>
                  <a:pt x="97" y="87"/>
                </a:lnTo>
                <a:lnTo>
                  <a:pt x="95" y="87"/>
                </a:lnTo>
                <a:lnTo>
                  <a:pt x="95" y="87"/>
                </a:lnTo>
                <a:lnTo>
                  <a:pt x="95" y="89"/>
                </a:lnTo>
                <a:close/>
                <a:moveTo>
                  <a:pt x="82" y="72"/>
                </a:moveTo>
                <a:lnTo>
                  <a:pt x="82" y="74"/>
                </a:lnTo>
                <a:lnTo>
                  <a:pt x="84" y="74"/>
                </a:lnTo>
                <a:lnTo>
                  <a:pt x="84" y="74"/>
                </a:lnTo>
                <a:lnTo>
                  <a:pt x="86" y="76"/>
                </a:lnTo>
                <a:lnTo>
                  <a:pt x="86" y="74"/>
                </a:lnTo>
                <a:lnTo>
                  <a:pt x="86" y="74"/>
                </a:lnTo>
                <a:lnTo>
                  <a:pt x="84" y="74"/>
                </a:lnTo>
                <a:lnTo>
                  <a:pt x="82" y="72"/>
                </a:lnTo>
                <a:lnTo>
                  <a:pt x="82" y="72"/>
                </a:lnTo>
                <a:close/>
                <a:moveTo>
                  <a:pt x="89" y="32"/>
                </a:moveTo>
                <a:lnTo>
                  <a:pt x="86" y="32"/>
                </a:lnTo>
                <a:lnTo>
                  <a:pt x="86" y="32"/>
                </a:lnTo>
                <a:lnTo>
                  <a:pt x="84" y="32"/>
                </a:lnTo>
                <a:lnTo>
                  <a:pt x="84" y="32"/>
                </a:lnTo>
                <a:lnTo>
                  <a:pt x="84" y="34"/>
                </a:lnTo>
                <a:lnTo>
                  <a:pt x="84" y="34"/>
                </a:lnTo>
                <a:lnTo>
                  <a:pt x="84" y="34"/>
                </a:lnTo>
                <a:lnTo>
                  <a:pt x="84" y="34"/>
                </a:lnTo>
                <a:lnTo>
                  <a:pt x="86" y="34"/>
                </a:lnTo>
                <a:lnTo>
                  <a:pt x="86" y="34"/>
                </a:lnTo>
                <a:lnTo>
                  <a:pt x="86" y="34"/>
                </a:lnTo>
                <a:lnTo>
                  <a:pt x="86" y="34"/>
                </a:lnTo>
                <a:lnTo>
                  <a:pt x="86" y="34"/>
                </a:lnTo>
                <a:lnTo>
                  <a:pt x="86" y="34"/>
                </a:lnTo>
                <a:lnTo>
                  <a:pt x="89" y="34"/>
                </a:lnTo>
                <a:lnTo>
                  <a:pt x="89" y="34"/>
                </a:lnTo>
                <a:lnTo>
                  <a:pt x="89" y="32"/>
                </a:lnTo>
                <a:lnTo>
                  <a:pt x="89" y="32"/>
                </a:lnTo>
                <a:lnTo>
                  <a:pt x="89" y="32"/>
                </a:lnTo>
                <a:lnTo>
                  <a:pt x="89" y="32"/>
                </a:lnTo>
                <a:lnTo>
                  <a:pt x="89" y="32"/>
                </a:lnTo>
                <a:close/>
                <a:moveTo>
                  <a:pt x="86" y="85"/>
                </a:moveTo>
                <a:lnTo>
                  <a:pt x="86" y="83"/>
                </a:lnTo>
                <a:lnTo>
                  <a:pt x="86" y="83"/>
                </a:lnTo>
                <a:lnTo>
                  <a:pt x="86" y="83"/>
                </a:lnTo>
                <a:lnTo>
                  <a:pt x="86" y="83"/>
                </a:lnTo>
                <a:lnTo>
                  <a:pt x="84" y="83"/>
                </a:lnTo>
                <a:lnTo>
                  <a:pt x="84" y="85"/>
                </a:lnTo>
                <a:lnTo>
                  <a:pt x="84" y="85"/>
                </a:lnTo>
                <a:lnTo>
                  <a:pt x="86" y="85"/>
                </a:lnTo>
                <a:close/>
                <a:moveTo>
                  <a:pt x="89" y="91"/>
                </a:moveTo>
                <a:lnTo>
                  <a:pt x="89" y="91"/>
                </a:lnTo>
                <a:lnTo>
                  <a:pt x="89" y="89"/>
                </a:lnTo>
                <a:lnTo>
                  <a:pt x="86" y="89"/>
                </a:lnTo>
                <a:lnTo>
                  <a:pt x="86" y="89"/>
                </a:lnTo>
                <a:lnTo>
                  <a:pt x="86" y="89"/>
                </a:lnTo>
                <a:lnTo>
                  <a:pt x="89" y="91"/>
                </a:lnTo>
                <a:close/>
                <a:moveTo>
                  <a:pt x="93" y="23"/>
                </a:moveTo>
                <a:lnTo>
                  <a:pt x="93" y="23"/>
                </a:lnTo>
                <a:lnTo>
                  <a:pt x="91" y="21"/>
                </a:lnTo>
                <a:lnTo>
                  <a:pt x="89" y="23"/>
                </a:lnTo>
                <a:lnTo>
                  <a:pt x="91" y="23"/>
                </a:lnTo>
                <a:lnTo>
                  <a:pt x="93" y="23"/>
                </a:lnTo>
                <a:lnTo>
                  <a:pt x="93" y="23"/>
                </a:lnTo>
                <a:close/>
                <a:moveTo>
                  <a:pt x="91" y="85"/>
                </a:moveTo>
                <a:lnTo>
                  <a:pt x="91" y="83"/>
                </a:lnTo>
                <a:lnTo>
                  <a:pt x="91" y="80"/>
                </a:lnTo>
                <a:lnTo>
                  <a:pt x="91" y="80"/>
                </a:lnTo>
                <a:lnTo>
                  <a:pt x="89" y="83"/>
                </a:lnTo>
                <a:lnTo>
                  <a:pt x="89" y="85"/>
                </a:lnTo>
                <a:lnTo>
                  <a:pt x="89" y="87"/>
                </a:lnTo>
                <a:lnTo>
                  <a:pt x="91" y="85"/>
                </a:lnTo>
                <a:lnTo>
                  <a:pt x="91" y="85"/>
                </a:lnTo>
                <a:close/>
                <a:moveTo>
                  <a:pt x="91" y="95"/>
                </a:moveTo>
                <a:lnTo>
                  <a:pt x="91" y="95"/>
                </a:lnTo>
                <a:lnTo>
                  <a:pt x="89" y="93"/>
                </a:lnTo>
                <a:lnTo>
                  <a:pt x="89" y="93"/>
                </a:lnTo>
                <a:lnTo>
                  <a:pt x="89" y="95"/>
                </a:lnTo>
                <a:lnTo>
                  <a:pt x="89" y="95"/>
                </a:lnTo>
                <a:lnTo>
                  <a:pt x="89" y="95"/>
                </a:lnTo>
                <a:lnTo>
                  <a:pt x="89" y="95"/>
                </a:lnTo>
                <a:lnTo>
                  <a:pt x="89" y="95"/>
                </a:lnTo>
                <a:lnTo>
                  <a:pt x="91" y="95"/>
                </a:lnTo>
                <a:close/>
                <a:moveTo>
                  <a:pt x="17" y="53"/>
                </a:moveTo>
                <a:lnTo>
                  <a:pt x="15" y="53"/>
                </a:lnTo>
                <a:lnTo>
                  <a:pt x="15" y="55"/>
                </a:lnTo>
                <a:lnTo>
                  <a:pt x="15" y="57"/>
                </a:lnTo>
                <a:lnTo>
                  <a:pt x="15" y="57"/>
                </a:lnTo>
                <a:lnTo>
                  <a:pt x="15" y="57"/>
                </a:lnTo>
                <a:lnTo>
                  <a:pt x="17" y="57"/>
                </a:lnTo>
                <a:lnTo>
                  <a:pt x="17" y="57"/>
                </a:lnTo>
                <a:lnTo>
                  <a:pt x="17" y="55"/>
                </a:lnTo>
                <a:lnTo>
                  <a:pt x="17" y="53"/>
                </a:lnTo>
                <a:lnTo>
                  <a:pt x="17" y="53"/>
                </a:lnTo>
                <a:lnTo>
                  <a:pt x="17" y="53"/>
                </a:lnTo>
                <a:close/>
                <a:moveTo>
                  <a:pt x="19" y="66"/>
                </a:moveTo>
                <a:lnTo>
                  <a:pt x="19" y="64"/>
                </a:lnTo>
                <a:lnTo>
                  <a:pt x="17" y="64"/>
                </a:lnTo>
                <a:lnTo>
                  <a:pt x="17" y="61"/>
                </a:lnTo>
                <a:lnTo>
                  <a:pt x="15" y="59"/>
                </a:lnTo>
                <a:lnTo>
                  <a:pt x="15" y="59"/>
                </a:lnTo>
                <a:lnTo>
                  <a:pt x="15" y="59"/>
                </a:lnTo>
                <a:lnTo>
                  <a:pt x="15" y="59"/>
                </a:lnTo>
                <a:lnTo>
                  <a:pt x="15" y="61"/>
                </a:lnTo>
                <a:lnTo>
                  <a:pt x="13" y="61"/>
                </a:lnTo>
                <a:lnTo>
                  <a:pt x="13" y="61"/>
                </a:lnTo>
                <a:lnTo>
                  <a:pt x="13" y="61"/>
                </a:lnTo>
                <a:lnTo>
                  <a:pt x="13" y="64"/>
                </a:lnTo>
                <a:lnTo>
                  <a:pt x="13" y="64"/>
                </a:lnTo>
                <a:lnTo>
                  <a:pt x="13" y="64"/>
                </a:lnTo>
                <a:lnTo>
                  <a:pt x="13" y="64"/>
                </a:lnTo>
                <a:lnTo>
                  <a:pt x="13" y="64"/>
                </a:lnTo>
                <a:lnTo>
                  <a:pt x="15" y="64"/>
                </a:lnTo>
                <a:lnTo>
                  <a:pt x="15" y="64"/>
                </a:lnTo>
                <a:lnTo>
                  <a:pt x="15" y="66"/>
                </a:lnTo>
                <a:lnTo>
                  <a:pt x="15" y="66"/>
                </a:lnTo>
                <a:lnTo>
                  <a:pt x="15" y="66"/>
                </a:lnTo>
                <a:lnTo>
                  <a:pt x="19" y="66"/>
                </a:lnTo>
                <a:lnTo>
                  <a:pt x="19" y="66"/>
                </a:lnTo>
                <a:close/>
                <a:moveTo>
                  <a:pt x="17" y="59"/>
                </a:moveTo>
                <a:lnTo>
                  <a:pt x="17" y="59"/>
                </a:lnTo>
                <a:lnTo>
                  <a:pt x="17" y="59"/>
                </a:lnTo>
                <a:lnTo>
                  <a:pt x="17" y="59"/>
                </a:lnTo>
                <a:lnTo>
                  <a:pt x="17" y="61"/>
                </a:lnTo>
                <a:lnTo>
                  <a:pt x="19" y="61"/>
                </a:lnTo>
                <a:lnTo>
                  <a:pt x="17" y="61"/>
                </a:lnTo>
                <a:lnTo>
                  <a:pt x="17" y="59"/>
                </a:lnTo>
                <a:lnTo>
                  <a:pt x="17" y="59"/>
                </a:lnTo>
                <a:lnTo>
                  <a:pt x="17" y="59"/>
                </a:lnTo>
                <a:lnTo>
                  <a:pt x="17" y="59"/>
                </a:lnTo>
                <a:close/>
                <a:moveTo>
                  <a:pt x="6" y="42"/>
                </a:moveTo>
                <a:lnTo>
                  <a:pt x="6" y="40"/>
                </a:lnTo>
                <a:lnTo>
                  <a:pt x="4" y="40"/>
                </a:lnTo>
                <a:lnTo>
                  <a:pt x="4" y="38"/>
                </a:lnTo>
                <a:lnTo>
                  <a:pt x="4" y="38"/>
                </a:lnTo>
                <a:lnTo>
                  <a:pt x="4" y="38"/>
                </a:lnTo>
                <a:lnTo>
                  <a:pt x="4" y="36"/>
                </a:lnTo>
                <a:lnTo>
                  <a:pt x="6" y="36"/>
                </a:lnTo>
                <a:lnTo>
                  <a:pt x="4" y="36"/>
                </a:lnTo>
                <a:lnTo>
                  <a:pt x="4" y="36"/>
                </a:lnTo>
                <a:lnTo>
                  <a:pt x="4" y="34"/>
                </a:lnTo>
                <a:lnTo>
                  <a:pt x="2" y="36"/>
                </a:lnTo>
                <a:lnTo>
                  <a:pt x="0" y="36"/>
                </a:lnTo>
                <a:lnTo>
                  <a:pt x="0" y="36"/>
                </a:lnTo>
                <a:lnTo>
                  <a:pt x="4" y="38"/>
                </a:lnTo>
                <a:lnTo>
                  <a:pt x="4" y="40"/>
                </a:lnTo>
                <a:lnTo>
                  <a:pt x="6" y="42"/>
                </a:lnTo>
                <a:lnTo>
                  <a:pt x="8" y="42"/>
                </a:lnTo>
                <a:lnTo>
                  <a:pt x="8" y="42"/>
                </a:lnTo>
                <a:lnTo>
                  <a:pt x="6" y="42"/>
                </a:lnTo>
                <a:close/>
                <a:moveTo>
                  <a:pt x="82" y="72"/>
                </a:moveTo>
                <a:lnTo>
                  <a:pt x="82" y="70"/>
                </a:lnTo>
                <a:lnTo>
                  <a:pt x="82" y="70"/>
                </a:lnTo>
                <a:lnTo>
                  <a:pt x="82" y="68"/>
                </a:lnTo>
                <a:lnTo>
                  <a:pt x="80" y="68"/>
                </a:lnTo>
                <a:lnTo>
                  <a:pt x="80" y="68"/>
                </a:lnTo>
                <a:lnTo>
                  <a:pt x="78" y="68"/>
                </a:lnTo>
                <a:lnTo>
                  <a:pt x="78" y="68"/>
                </a:lnTo>
                <a:lnTo>
                  <a:pt x="78" y="70"/>
                </a:lnTo>
                <a:lnTo>
                  <a:pt x="78" y="70"/>
                </a:lnTo>
                <a:lnTo>
                  <a:pt x="80" y="70"/>
                </a:lnTo>
                <a:lnTo>
                  <a:pt x="80" y="72"/>
                </a:lnTo>
                <a:lnTo>
                  <a:pt x="82" y="72"/>
                </a:lnTo>
                <a:lnTo>
                  <a:pt x="82" y="72"/>
                </a:lnTo>
                <a:close/>
                <a:moveTo>
                  <a:pt x="51" y="95"/>
                </a:moveTo>
                <a:lnTo>
                  <a:pt x="51" y="95"/>
                </a:lnTo>
                <a:lnTo>
                  <a:pt x="51" y="97"/>
                </a:lnTo>
                <a:lnTo>
                  <a:pt x="51" y="97"/>
                </a:lnTo>
                <a:lnTo>
                  <a:pt x="51" y="99"/>
                </a:lnTo>
                <a:lnTo>
                  <a:pt x="53" y="99"/>
                </a:lnTo>
                <a:lnTo>
                  <a:pt x="53" y="99"/>
                </a:lnTo>
                <a:lnTo>
                  <a:pt x="53" y="97"/>
                </a:lnTo>
                <a:lnTo>
                  <a:pt x="53" y="97"/>
                </a:lnTo>
                <a:lnTo>
                  <a:pt x="51" y="95"/>
                </a:lnTo>
                <a:close/>
                <a:moveTo>
                  <a:pt x="59" y="74"/>
                </a:moveTo>
                <a:lnTo>
                  <a:pt x="59" y="74"/>
                </a:lnTo>
                <a:lnTo>
                  <a:pt x="57" y="74"/>
                </a:lnTo>
                <a:lnTo>
                  <a:pt x="57" y="74"/>
                </a:lnTo>
                <a:lnTo>
                  <a:pt x="55" y="74"/>
                </a:lnTo>
                <a:lnTo>
                  <a:pt x="55" y="72"/>
                </a:lnTo>
                <a:lnTo>
                  <a:pt x="55" y="70"/>
                </a:lnTo>
                <a:lnTo>
                  <a:pt x="53" y="70"/>
                </a:lnTo>
                <a:lnTo>
                  <a:pt x="53" y="70"/>
                </a:lnTo>
                <a:lnTo>
                  <a:pt x="53" y="68"/>
                </a:lnTo>
                <a:lnTo>
                  <a:pt x="53" y="68"/>
                </a:lnTo>
                <a:lnTo>
                  <a:pt x="55" y="68"/>
                </a:lnTo>
                <a:lnTo>
                  <a:pt x="59" y="68"/>
                </a:lnTo>
                <a:lnTo>
                  <a:pt x="59" y="66"/>
                </a:lnTo>
                <a:lnTo>
                  <a:pt x="61" y="66"/>
                </a:lnTo>
                <a:lnTo>
                  <a:pt x="61" y="68"/>
                </a:lnTo>
                <a:lnTo>
                  <a:pt x="63" y="70"/>
                </a:lnTo>
                <a:lnTo>
                  <a:pt x="65" y="72"/>
                </a:lnTo>
                <a:lnTo>
                  <a:pt x="67" y="72"/>
                </a:lnTo>
                <a:lnTo>
                  <a:pt x="67" y="72"/>
                </a:lnTo>
                <a:lnTo>
                  <a:pt x="67" y="72"/>
                </a:lnTo>
                <a:lnTo>
                  <a:pt x="67" y="72"/>
                </a:lnTo>
                <a:lnTo>
                  <a:pt x="67" y="70"/>
                </a:lnTo>
                <a:lnTo>
                  <a:pt x="67" y="68"/>
                </a:lnTo>
                <a:lnTo>
                  <a:pt x="67" y="66"/>
                </a:lnTo>
                <a:lnTo>
                  <a:pt x="67" y="64"/>
                </a:lnTo>
                <a:lnTo>
                  <a:pt x="67" y="61"/>
                </a:lnTo>
                <a:lnTo>
                  <a:pt x="65" y="61"/>
                </a:lnTo>
                <a:lnTo>
                  <a:pt x="63" y="61"/>
                </a:lnTo>
                <a:lnTo>
                  <a:pt x="61" y="59"/>
                </a:lnTo>
                <a:lnTo>
                  <a:pt x="57" y="57"/>
                </a:lnTo>
                <a:lnTo>
                  <a:pt x="57" y="55"/>
                </a:lnTo>
                <a:lnTo>
                  <a:pt x="55" y="55"/>
                </a:lnTo>
                <a:lnTo>
                  <a:pt x="53" y="53"/>
                </a:lnTo>
                <a:lnTo>
                  <a:pt x="48" y="53"/>
                </a:lnTo>
                <a:lnTo>
                  <a:pt x="46" y="53"/>
                </a:lnTo>
                <a:lnTo>
                  <a:pt x="46" y="53"/>
                </a:lnTo>
                <a:lnTo>
                  <a:pt x="46" y="51"/>
                </a:lnTo>
                <a:lnTo>
                  <a:pt x="46" y="51"/>
                </a:lnTo>
                <a:lnTo>
                  <a:pt x="46" y="51"/>
                </a:lnTo>
                <a:lnTo>
                  <a:pt x="48" y="51"/>
                </a:lnTo>
                <a:lnTo>
                  <a:pt x="51" y="51"/>
                </a:lnTo>
                <a:lnTo>
                  <a:pt x="53" y="49"/>
                </a:lnTo>
                <a:lnTo>
                  <a:pt x="51" y="49"/>
                </a:lnTo>
                <a:lnTo>
                  <a:pt x="51" y="47"/>
                </a:lnTo>
                <a:lnTo>
                  <a:pt x="51" y="47"/>
                </a:lnTo>
                <a:lnTo>
                  <a:pt x="51" y="45"/>
                </a:lnTo>
                <a:lnTo>
                  <a:pt x="51" y="45"/>
                </a:lnTo>
                <a:lnTo>
                  <a:pt x="53" y="42"/>
                </a:lnTo>
                <a:lnTo>
                  <a:pt x="55" y="45"/>
                </a:lnTo>
                <a:lnTo>
                  <a:pt x="55" y="47"/>
                </a:lnTo>
                <a:lnTo>
                  <a:pt x="55" y="47"/>
                </a:lnTo>
                <a:lnTo>
                  <a:pt x="55" y="47"/>
                </a:lnTo>
                <a:lnTo>
                  <a:pt x="55" y="47"/>
                </a:lnTo>
                <a:lnTo>
                  <a:pt x="57" y="47"/>
                </a:lnTo>
                <a:lnTo>
                  <a:pt x="57" y="45"/>
                </a:lnTo>
                <a:lnTo>
                  <a:pt x="55" y="42"/>
                </a:lnTo>
                <a:lnTo>
                  <a:pt x="53" y="40"/>
                </a:lnTo>
                <a:lnTo>
                  <a:pt x="53" y="40"/>
                </a:lnTo>
                <a:lnTo>
                  <a:pt x="51" y="38"/>
                </a:lnTo>
                <a:lnTo>
                  <a:pt x="51" y="36"/>
                </a:lnTo>
                <a:lnTo>
                  <a:pt x="46" y="32"/>
                </a:lnTo>
                <a:lnTo>
                  <a:pt x="46" y="30"/>
                </a:lnTo>
                <a:lnTo>
                  <a:pt x="46" y="25"/>
                </a:lnTo>
                <a:lnTo>
                  <a:pt x="46" y="25"/>
                </a:lnTo>
                <a:lnTo>
                  <a:pt x="46" y="23"/>
                </a:lnTo>
                <a:lnTo>
                  <a:pt x="46" y="23"/>
                </a:lnTo>
                <a:lnTo>
                  <a:pt x="48" y="21"/>
                </a:lnTo>
                <a:lnTo>
                  <a:pt x="48" y="21"/>
                </a:lnTo>
                <a:lnTo>
                  <a:pt x="51" y="21"/>
                </a:lnTo>
                <a:lnTo>
                  <a:pt x="51" y="21"/>
                </a:lnTo>
                <a:lnTo>
                  <a:pt x="51" y="23"/>
                </a:lnTo>
                <a:lnTo>
                  <a:pt x="51" y="23"/>
                </a:lnTo>
                <a:lnTo>
                  <a:pt x="53" y="25"/>
                </a:lnTo>
                <a:lnTo>
                  <a:pt x="57" y="28"/>
                </a:lnTo>
                <a:lnTo>
                  <a:pt x="57" y="30"/>
                </a:lnTo>
                <a:lnTo>
                  <a:pt x="59" y="32"/>
                </a:lnTo>
                <a:lnTo>
                  <a:pt x="61" y="32"/>
                </a:lnTo>
                <a:lnTo>
                  <a:pt x="61" y="32"/>
                </a:lnTo>
                <a:lnTo>
                  <a:pt x="63" y="32"/>
                </a:lnTo>
                <a:lnTo>
                  <a:pt x="59" y="30"/>
                </a:lnTo>
                <a:lnTo>
                  <a:pt x="59" y="30"/>
                </a:lnTo>
                <a:lnTo>
                  <a:pt x="57" y="28"/>
                </a:lnTo>
                <a:lnTo>
                  <a:pt x="59" y="28"/>
                </a:lnTo>
                <a:lnTo>
                  <a:pt x="61" y="28"/>
                </a:lnTo>
                <a:lnTo>
                  <a:pt x="65" y="32"/>
                </a:lnTo>
                <a:lnTo>
                  <a:pt x="67" y="32"/>
                </a:lnTo>
                <a:lnTo>
                  <a:pt x="67" y="32"/>
                </a:lnTo>
                <a:lnTo>
                  <a:pt x="67" y="32"/>
                </a:lnTo>
                <a:lnTo>
                  <a:pt x="67" y="30"/>
                </a:lnTo>
                <a:lnTo>
                  <a:pt x="65" y="30"/>
                </a:lnTo>
                <a:lnTo>
                  <a:pt x="65" y="28"/>
                </a:lnTo>
                <a:lnTo>
                  <a:pt x="63" y="25"/>
                </a:lnTo>
                <a:lnTo>
                  <a:pt x="63" y="25"/>
                </a:lnTo>
                <a:lnTo>
                  <a:pt x="65" y="25"/>
                </a:lnTo>
                <a:lnTo>
                  <a:pt x="65" y="25"/>
                </a:lnTo>
                <a:lnTo>
                  <a:pt x="67" y="25"/>
                </a:lnTo>
                <a:lnTo>
                  <a:pt x="70" y="25"/>
                </a:lnTo>
                <a:lnTo>
                  <a:pt x="72" y="28"/>
                </a:lnTo>
                <a:lnTo>
                  <a:pt x="72" y="30"/>
                </a:lnTo>
                <a:lnTo>
                  <a:pt x="72" y="28"/>
                </a:lnTo>
                <a:lnTo>
                  <a:pt x="70" y="25"/>
                </a:lnTo>
                <a:lnTo>
                  <a:pt x="67" y="23"/>
                </a:lnTo>
                <a:lnTo>
                  <a:pt x="65" y="23"/>
                </a:lnTo>
                <a:lnTo>
                  <a:pt x="65" y="23"/>
                </a:lnTo>
                <a:lnTo>
                  <a:pt x="65" y="23"/>
                </a:lnTo>
                <a:lnTo>
                  <a:pt x="65" y="21"/>
                </a:lnTo>
                <a:lnTo>
                  <a:pt x="63" y="19"/>
                </a:lnTo>
                <a:lnTo>
                  <a:pt x="63" y="19"/>
                </a:lnTo>
                <a:lnTo>
                  <a:pt x="63" y="17"/>
                </a:lnTo>
                <a:lnTo>
                  <a:pt x="67" y="17"/>
                </a:lnTo>
                <a:lnTo>
                  <a:pt x="70" y="19"/>
                </a:lnTo>
                <a:lnTo>
                  <a:pt x="72" y="17"/>
                </a:lnTo>
                <a:lnTo>
                  <a:pt x="74" y="15"/>
                </a:lnTo>
                <a:lnTo>
                  <a:pt x="74" y="15"/>
                </a:lnTo>
                <a:lnTo>
                  <a:pt x="76" y="15"/>
                </a:lnTo>
                <a:lnTo>
                  <a:pt x="78" y="15"/>
                </a:lnTo>
                <a:lnTo>
                  <a:pt x="80" y="17"/>
                </a:lnTo>
                <a:lnTo>
                  <a:pt x="82" y="15"/>
                </a:lnTo>
                <a:lnTo>
                  <a:pt x="84" y="13"/>
                </a:lnTo>
                <a:lnTo>
                  <a:pt x="86" y="15"/>
                </a:lnTo>
                <a:lnTo>
                  <a:pt x="86" y="15"/>
                </a:lnTo>
                <a:lnTo>
                  <a:pt x="91" y="15"/>
                </a:lnTo>
                <a:lnTo>
                  <a:pt x="95" y="17"/>
                </a:lnTo>
                <a:lnTo>
                  <a:pt x="97" y="17"/>
                </a:lnTo>
                <a:lnTo>
                  <a:pt x="99" y="19"/>
                </a:lnTo>
                <a:lnTo>
                  <a:pt x="99" y="19"/>
                </a:lnTo>
                <a:lnTo>
                  <a:pt x="99" y="17"/>
                </a:lnTo>
                <a:lnTo>
                  <a:pt x="101" y="17"/>
                </a:lnTo>
                <a:lnTo>
                  <a:pt x="101" y="15"/>
                </a:lnTo>
                <a:lnTo>
                  <a:pt x="103" y="15"/>
                </a:lnTo>
                <a:lnTo>
                  <a:pt x="103" y="13"/>
                </a:lnTo>
                <a:lnTo>
                  <a:pt x="103" y="13"/>
                </a:lnTo>
                <a:lnTo>
                  <a:pt x="103" y="13"/>
                </a:lnTo>
                <a:lnTo>
                  <a:pt x="103" y="11"/>
                </a:lnTo>
                <a:lnTo>
                  <a:pt x="103" y="11"/>
                </a:lnTo>
                <a:lnTo>
                  <a:pt x="103" y="9"/>
                </a:lnTo>
                <a:lnTo>
                  <a:pt x="105" y="6"/>
                </a:lnTo>
                <a:lnTo>
                  <a:pt x="108" y="6"/>
                </a:lnTo>
                <a:lnTo>
                  <a:pt x="108" y="6"/>
                </a:lnTo>
                <a:lnTo>
                  <a:pt x="108" y="4"/>
                </a:lnTo>
                <a:lnTo>
                  <a:pt x="108" y="2"/>
                </a:lnTo>
                <a:lnTo>
                  <a:pt x="105" y="2"/>
                </a:lnTo>
                <a:lnTo>
                  <a:pt x="105" y="2"/>
                </a:lnTo>
                <a:lnTo>
                  <a:pt x="105" y="2"/>
                </a:lnTo>
                <a:lnTo>
                  <a:pt x="103" y="0"/>
                </a:lnTo>
                <a:lnTo>
                  <a:pt x="103" y="0"/>
                </a:lnTo>
                <a:lnTo>
                  <a:pt x="101" y="0"/>
                </a:lnTo>
                <a:lnTo>
                  <a:pt x="99" y="0"/>
                </a:lnTo>
                <a:lnTo>
                  <a:pt x="99" y="0"/>
                </a:lnTo>
                <a:lnTo>
                  <a:pt x="99" y="2"/>
                </a:lnTo>
                <a:lnTo>
                  <a:pt x="99" y="2"/>
                </a:lnTo>
                <a:lnTo>
                  <a:pt x="99" y="2"/>
                </a:lnTo>
                <a:lnTo>
                  <a:pt x="99" y="4"/>
                </a:lnTo>
                <a:lnTo>
                  <a:pt x="99" y="6"/>
                </a:lnTo>
                <a:lnTo>
                  <a:pt x="99" y="6"/>
                </a:lnTo>
                <a:lnTo>
                  <a:pt x="99" y="6"/>
                </a:lnTo>
                <a:lnTo>
                  <a:pt x="97" y="9"/>
                </a:lnTo>
                <a:lnTo>
                  <a:pt x="95" y="6"/>
                </a:lnTo>
                <a:lnTo>
                  <a:pt x="93" y="9"/>
                </a:lnTo>
                <a:lnTo>
                  <a:pt x="93" y="9"/>
                </a:lnTo>
                <a:lnTo>
                  <a:pt x="91" y="9"/>
                </a:lnTo>
                <a:lnTo>
                  <a:pt x="89" y="9"/>
                </a:lnTo>
                <a:lnTo>
                  <a:pt x="86" y="9"/>
                </a:lnTo>
                <a:lnTo>
                  <a:pt x="84" y="9"/>
                </a:lnTo>
                <a:lnTo>
                  <a:pt x="82" y="6"/>
                </a:lnTo>
                <a:lnTo>
                  <a:pt x="80" y="6"/>
                </a:lnTo>
                <a:lnTo>
                  <a:pt x="80" y="6"/>
                </a:lnTo>
                <a:lnTo>
                  <a:pt x="80" y="6"/>
                </a:lnTo>
                <a:lnTo>
                  <a:pt x="78" y="6"/>
                </a:lnTo>
                <a:lnTo>
                  <a:pt x="76" y="4"/>
                </a:lnTo>
                <a:lnTo>
                  <a:pt x="76" y="4"/>
                </a:lnTo>
                <a:lnTo>
                  <a:pt x="76" y="4"/>
                </a:lnTo>
                <a:lnTo>
                  <a:pt x="74" y="4"/>
                </a:lnTo>
                <a:lnTo>
                  <a:pt x="74" y="4"/>
                </a:lnTo>
                <a:lnTo>
                  <a:pt x="72" y="4"/>
                </a:lnTo>
                <a:lnTo>
                  <a:pt x="72" y="4"/>
                </a:lnTo>
                <a:lnTo>
                  <a:pt x="67" y="4"/>
                </a:lnTo>
                <a:lnTo>
                  <a:pt x="67" y="4"/>
                </a:lnTo>
                <a:lnTo>
                  <a:pt x="67" y="4"/>
                </a:lnTo>
                <a:lnTo>
                  <a:pt x="67" y="4"/>
                </a:lnTo>
                <a:lnTo>
                  <a:pt x="65" y="4"/>
                </a:lnTo>
                <a:lnTo>
                  <a:pt x="63" y="6"/>
                </a:lnTo>
                <a:lnTo>
                  <a:pt x="61" y="6"/>
                </a:lnTo>
                <a:lnTo>
                  <a:pt x="61" y="6"/>
                </a:lnTo>
                <a:lnTo>
                  <a:pt x="59" y="6"/>
                </a:lnTo>
                <a:lnTo>
                  <a:pt x="57" y="6"/>
                </a:lnTo>
                <a:lnTo>
                  <a:pt x="55" y="6"/>
                </a:lnTo>
                <a:lnTo>
                  <a:pt x="55" y="9"/>
                </a:lnTo>
                <a:lnTo>
                  <a:pt x="53" y="9"/>
                </a:lnTo>
                <a:lnTo>
                  <a:pt x="51" y="6"/>
                </a:lnTo>
                <a:lnTo>
                  <a:pt x="51" y="6"/>
                </a:lnTo>
                <a:lnTo>
                  <a:pt x="48" y="6"/>
                </a:lnTo>
                <a:lnTo>
                  <a:pt x="48" y="9"/>
                </a:lnTo>
                <a:lnTo>
                  <a:pt x="48" y="11"/>
                </a:lnTo>
                <a:lnTo>
                  <a:pt x="46" y="11"/>
                </a:lnTo>
                <a:lnTo>
                  <a:pt x="44" y="11"/>
                </a:lnTo>
                <a:lnTo>
                  <a:pt x="42" y="11"/>
                </a:lnTo>
                <a:lnTo>
                  <a:pt x="40" y="11"/>
                </a:lnTo>
                <a:lnTo>
                  <a:pt x="40" y="11"/>
                </a:lnTo>
                <a:lnTo>
                  <a:pt x="38" y="11"/>
                </a:lnTo>
                <a:lnTo>
                  <a:pt x="36" y="11"/>
                </a:lnTo>
                <a:lnTo>
                  <a:pt x="36" y="11"/>
                </a:lnTo>
                <a:lnTo>
                  <a:pt x="34" y="15"/>
                </a:lnTo>
                <a:lnTo>
                  <a:pt x="32" y="15"/>
                </a:lnTo>
                <a:lnTo>
                  <a:pt x="29" y="15"/>
                </a:lnTo>
                <a:lnTo>
                  <a:pt x="29" y="15"/>
                </a:lnTo>
                <a:lnTo>
                  <a:pt x="27" y="15"/>
                </a:lnTo>
                <a:lnTo>
                  <a:pt x="27" y="15"/>
                </a:lnTo>
                <a:lnTo>
                  <a:pt x="23" y="15"/>
                </a:lnTo>
                <a:lnTo>
                  <a:pt x="23" y="17"/>
                </a:lnTo>
                <a:lnTo>
                  <a:pt x="21" y="17"/>
                </a:lnTo>
                <a:lnTo>
                  <a:pt x="21" y="17"/>
                </a:lnTo>
                <a:lnTo>
                  <a:pt x="21" y="19"/>
                </a:lnTo>
                <a:lnTo>
                  <a:pt x="21" y="19"/>
                </a:lnTo>
                <a:lnTo>
                  <a:pt x="21" y="21"/>
                </a:lnTo>
                <a:lnTo>
                  <a:pt x="21" y="21"/>
                </a:lnTo>
                <a:lnTo>
                  <a:pt x="21" y="23"/>
                </a:lnTo>
                <a:lnTo>
                  <a:pt x="19" y="23"/>
                </a:lnTo>
                <a:lnTo>
                  <a:pt x="19" y="23"/>
                </a:lnTo>
                <a:lnTo>
                  <a:pt x="19" y="23"/>
                </a:lnTo>
                <a:lnTo>
                  <a:pt x="17" y="25"/>
                </a:lnTo>
                <a:lnTo>
                  <a:pt x="17" y="25"/>
                </a:lnTo>
                <a:lnTo>
                  <a:pt x="17" y="28"/>
                </a:lnTo>
                <a:lnTo>
                  <a:pt x="17" y="30"/>
                </a:lnTo>
                <a:lnTo>
                  <a:pt x="17" y="30"/>
                </a:lnTo>
                <a:lnTo>
                  <a:pt x="15" y="30"/>
                </a:lnTo>
                <a:lnTo>
                  <a:pt x="15" y="30"/>
                </a:lnTo>
                <a:lnTo>
                  <a:pt x="13" y="30"/>
                </a:lnTo>
                <a:lnTo>
                  <a:pt x="13" y="30"/>
                </a:lnTo>
                <a:lnTo>
                  <a:pt x="13" y="32"/>
                </a:lnTo>
                <a:lnTo>
                  <a:pt x="10" y="32"/>
                </a:lnTo>
                <a:lnTo>
                  <a:pt x="10" y="32"/>
                </a:lnTo>
                <a:lnTo>
                  <a:pt x="10" y="32"/>
                </a:lnTo>
                <a:lnTo>
                  <a:pt x="13" y="34"/>
                </a:lnTo>
                <a:lnTo>
                  <a:pt x="13" y="34"/>
                </a:lnTo>
                <a:lnTo>
                  <a:pt x="13" y="36"/>
                </a:lnTo>
                <a:lnTo>
                  <a:pt x="13" y="36"/>
                </a:lnTo>
                <a:lnTo>
                  <a:pt x="10" y="36"/>
                </a:lnTo>
                <a:lnTo>
                  <a:pt x="10" y="36"/>
                </a:lnTo>
                <a:lnTo>
                  <a:pt x="10" y="36"/>
                </a:lnTo>
                <a:lnTo>
                  <a:pt x="10" y="36"/>
                </a:lnTo>
                <a:lnTo>
                  <a:pt x="10" y="38"/>
                </a:lnTo>
                <a:lnTo>
                  <a:pt x="10" y="38"/>
                </a:lnTo>
                <a:lnTo>
                  <a:pt x="8" y="38"/>
                </a:lnTo>
                <a:lnTo>
                  <a:pt x="6" y="36"/>
                </a:lnTo>
                <a:lnTo>
                  <a:pt x="6" y="36"/>
                </a:lnTo>
                <a:lnTo>
                  <a:pt x="6" y="36"/>
                </a:lnTo>
                <a:lnTo>
                  <a:pt x="8" y="38"/>
                </a:lnTo>
                <a:lnTo>
                  <a:pt x="8" y="40"/>
                </a:lnTo>
                <a:lnTo>
                  <a:pt x="10" y="45"/>
                </a:lnTo>
                <a:lnTo>
                  <a:pt x="13" y="45"/>
                </a:lnTo>
                <a:lnTo>
                  <a:pt x="15" y="47"/>
                </a:lnTo>
                <a:lnTo>
                  <a:pt x="17" y="49"/>
                </a:lnTo>
                <a:lnTo>
                  <a:pt x="17" y="49"/>
                </a:lnTo>
                <a:lnTo>
                  <a:pt x="19" y="49"/>
                </a:lnTo>
                <a:lnTo>
                  <a:pt x="21" y="49"/>
                </a:lnTo>
                <a:lnTo>
                  <a:pt x="21" y="49"/>
                </a:lnTo>
                <a:lnTo>
                  <a:pt x="23" y="49"/>
                </a:lnTo>
                <a:lnTo>
                  <a:pt x="23" y="49"/>
                </a:lnTo>
                <a:lnTo>
                  <a:pt x="23" y="49"/>
                </a:lnTo>
                <a:lnTo>
                  <a:pt x="23" y="51"/>
                </a:lnTo>
                <a:lnTo>
                  <a:pt x="23" y="51"/>
                </a:lnTo>
                <a:lnTo>
                  <a:pt x="23" y="51"/>
                </a:lnTo>
                <a:lnTo>
                  <a:pt x="19" y="51"/>
                </a:lnTo>
                <a:lnTo>
                  <a:pt x="19" y="51"/>
                </a:lnTo>
                <a:lnTo>
                  <a:pt x="19" y="51"/>
                </a:lnTo>
                <a:lnTo>
                  <a:pt x="19" y="53"/>
                </a:lnTo>
                <a:lnTo>
                  <a:pt x="19" y="53"/>
                </a:lnTo>
                <a:lnTo>
                  <a:pt x="21" y="55"/>
                </a:lnTo>
                <a:lnTo>
                  <a:pt x="23" y="57"/>
                </a:lnTo>
                <a:lnTo>
                  <a:pt x="23" y="59"/>
                </a:lnTo>
                <a:lnTo>
                  <a:pt x="25" y="61"/>
                </a:lnTo>
                <a:lnTo>
                  <a:pt x="25" y="61"/>
                </a:lnTo>
                <a:lnTo>
                  <a:pt x="27" y="59"/>
                </a:lnTo>
                <a:lnTo>
                  <a:pt x="27" y="59"/>
                </a:lnTo>
                <a:lnTo>
                  <a:pt x="27" y="59"/>
                </a:lnTo>
                <a:lnTo>
                  <a:pt x="27" y="59"/>
                </a:lnTo>
                <a:lnTo>
                  <a:pt x="29" y="61"/>
                </a:lnTo>
                <a:lnTo>
                  <a:pt x="29" y="61"/>
                </a:lnTo>
                <a:lnTo>
                  <a:pt x="32" y="61"/>
                </a:lnTo>
                <a:lnTo>
                  <a:pt x="32" y="61"/>
                </a:lnTo>
                <a:lnTo>
                  <a:pt x="34" y="61"/>
                </a:lnTo>
                <a:lnTo>
                  <a:pt x="36" y="59"/>
                </a:lnTo>
                <a:lnTo>
                  <a:pt x="40" y="61"/>
                </a:lnTo>
                <a:lnTo>
                  <a:pt x="42" y="61"/>
                </a:lnTo>
                <a:lnTo>
                  <a:pt x="42" y="59"/>
                </a:lnTo>
                <a:lnTo>
                  <a:pt x="44" y="59"/>
                </a:lnTo>
                <a:lnTo>
                  <a:pt x="46" y="61"/>
                </a:lnTo>
                <a:lnTo>
                  <a:pt x="48" y="61"/>
                </a:lnTo>
                <a:lnTo>
                  <a:pt x="48" y="61"/>
                </a:lnTo>
                <a:lnTo>
                  <a:pt x="48" y="64"/>
                </a:lnTo>
                <a:lnTo>
                  <a:pt x="51" y="64"/>
                </a:lnTo>
                <a:lnTo>
                  <a:pt x="53" y="64"/>
                </a:lnTo>
                <a:lnTo>
                  <a:pt x="53" y="64"/>
                </a:lnTo>
                <a:lnTo>
                  <a:pt x="53" y="64"/>
                </a:lnTo>
                <a:lnTo>
                  <a:pt x="55" y="64"/>
                </a:lnTo>
                <a:lnTo>
                  <a:pt x="55" y="66"/>
                </a:lnTo>
                <a:lnTo>
                  <a:pt x="55" y="66"/>
                </a:lnTo>
                <a:lnTo>
                  <a:pt x="55" y="66"/>
                </a:lnTo>
                <a:lnTo>
                  <a:pt x="51" y="66"/>
                </a:lnTo>
                <a:lnTo>
                  <a:pt x="51" y="66"/>
                </a:lnTo>
                <a:lnTo>
                  <a:pt x="51" y="68"/>
                </a:lnTo>
                <a:lnTo>
                  <a:pt x="51" y="68"/>
                </a:lnTo>
                <a:lnTo>
                  <a:pt x="51" y="68"/>
                </a:lnTo>
                <a:lnTo>
                  <a:pt x="48" y="68"/>
                </a:lnTo>
                <a:lnTo>
                  <a:pt x="48" y="66"/>
                </a:lnTo>
                <a:lnTo>
                  <a:pt x="44" y="66"/>
                </a:lnTo>
                <a:lnTo>
                  <a:pt x="40" y="64"/>
                </a:lnTo>
                <a:lnTo>
                  <a:pt x="36" y="61"/>
                </a:lnTo>
                <a:lnTo>
                  <a:pt x="34" y="61"/>
                </a:lnTo>
                <a:lnTo>
                  <a:pt x="34" y="61"/>
                </a:lnTo>
                <a:lnTo>
                  <a:pt x="32" y="64"/>
                </a:lnTo>
                <a:lnTo>
                  <a:pt x="29" y="64"/>
                </a:lnTo>
                <a:lnTo>
                  <a:pt x="29" y="64"/>
                </a:lnTo>
                <a:lnTo>
                  <a:pt x="27" y="64"/>
                </a:lnTo>
                <a:lnTo>
                  <a:pt x="25" y="66"/>
                </a:lnTo>
                <a:lnTo>
                  <a:pt x="23" y="68"/>
                </a:lnTo>
                <a:lnTo>
                  <a:pt x="23" y="70"/>
                </a:lnTo>
                <a:lnTo>
                  <a:pt x="23" y="70"/>
                </a:lnTo>
                <a:lnTo>
                  <a:pt x="25" y="70"/>
                </a:lnTo>
                <a:lnTo>
                  <a:pt x="25" y="72"/>
                </a:lnTo>
                <a:lnTo>
                  <a:pt x="27" y="72"/>
                </a:lnTo>
                <a:lnTo>
                  <a:pt x="27" y="74"/>
                </a:lnTo>
                <a:lnTo>
                  <a:pt x="29" y="74"/>
                </a:lnTo>
                <a:lnTo>
                  <a:pt x="32" y="78"/>
                </a:lnTo>
                <a:lnTo>
                  <a:pt x="32" y="78"/>
                </a:lnTo>
                <a:lnTo>
                  <a:pt x="29" y="80"/>
                </a:lnTo>
                <a:lnTo>
                  <a:pt x="29" y="83"/>
                </a:lnTo>
                <a:lnTo>
                  <a:pt x="34" y="87"/>
                </a:lnTo>
                <a:lnTo>
                  <a:pt x="36" y="89"/>
                </a:lnTo>
                <a:lnTo>
                  <a:pt x="36" y="89"/>
                </a:lnTo>
                <a:lnTo>
                  <a:pt x="36" y="87"/>
                </a:lnTo>
                <a:lnTo>
                  <a:pt x="36" y="85"/>
                </a:lnTo>
                <a:lnTo>
                  <a:pt x="38" y="85"/>
                </a:lnTo>
                <a:lnTo>
                  <a:pt x="38" y="85"/>
                </a:lnTo>
                <a:lnTo>
                  <a:pt x="38" y="85"/>
                </a:lnTo>
                <a:lnTo>
                  <a:pt x="40" y="87"/>
                </a:lnTo>
                <a:lnTo>
                  <a:pt x="40" y="87"/>
                </a:lnTo>
                <a:lnTo>
                  <a:pt x="42" y="89"/>
                </a:lnTo>
                <a:lnTo>
                  <a:pt x="42" y="91"/>
                </a:lnTo>
                <a:lnTo>
                  <a:pt x="42" y="93"/>
                </a:lnTo>
                <a:lnTo>
                  <a:pt x="44" y="93"/>
                </a:lnTo>
                <a:lnTo>
                  <a:pt x="44" y="95"/>
                </a:lnTo>
                <a:lnTo>
                  <a:pt x="44" y="93"/>
                </a:lnTo>
                <a:lnTo>
                  <a:pt x="46" y="89"/>
                </a:lnTo>
                <a:lnTo>
                  <a:pt x="48" y="89"/>
                </a:lnTo>
                <a:lnTo>
                  <a:pt x="48" y="89"/>
                </a:lnTo>
                <a:lnTo>
                  <a:pt x="48" y="91"/>
                </a:lnTo>
                <a:lnTo>
                  <a:pt x="53" y="93"/>
                </a:lnTo>
                <a:lnTo>
                  <a:pt x="53" y="93"/>
                </a:lnTo>
                <a:lnTo>
                  <a:pt x="53" y="95"/>
                </a:lnTo>
                <a:lnTo>
                  <a:pt x="55" y="95"/>
                </a:lnTo>
                <a:lnTo>
                  <a:pt x="53" y="93"/>
                </a:lnTo>
                <a:lnTo>
                  <a:pt x="53" y="91"/>
                </a:lnTo>
                <a:lnTo>
                  <a:pt x="53" y="89"/>
                </a:lnTo>
                <a:lnTo>
                  <a:pt x="53" y="87"/>
                </a:lnTo>
                <a:lnTo>
                  <a:pt x="53" y="85"/>
                </a:lnTo>
                <a:lnTo>
                  <a:pt x="51" y="80"/>
                </a:lnTo>
                <a:lnTo>
                  <a:pt x="48" y="78"/>
                </a:lnTo>
                <a:lnTo>
                  <a:pt x="48" y="74"/>
                </a:lnTo>
                <a:lnTo>
                  <a:pt x="48" y="74"/>
                </a:lnTo>
                <a:lnTo>
                  <a:pt x="51" y="76"/>
                </a:lnTo>
                <a:lnTo>
                  <a:pt x="51" y="76"/>
                </a:lnTo>
                <a:lnTo>
                  <a:pt x="53" y="76"/>
                </a:lnTo>
                <a:lnTo>
                  <a:pt x="53" y="76"/>
                </a:lnTo>
                <a:lnTo>
                  <a:pt x="53" y="78"/>
                </a:lnTo>
                <a:lnTo>
                  <a:pt x="55" y="78"/>
                </a:lnTo>
                <a:lnTo>
                  <a:pt x="55" y="78"/>
                </a:lnTo>
                <a:lnTo>
                  <a:pt x="57" y="78"/>
                </a:lnTo>
                <a:lnTo>
                  <a:pt x="59" y="76"/>
                </a:lnTo>
                <a:lnTo>
                  <a:pt x="59" y="76"/>
                </a:lnTo>
                <a:lnTo>
                  <a:pt x="59" y="76"/>
                </a:lnTo>
                <a:lnTo>
                  <a:pt x="59" y="74"/>
                </a:lnTo>
                <a:close/>
                <a:moveTo>
                  <a:pt x="99" y="57"/>
                </a:moveTo>
                <a:lnTo>
                  <a:pt x="97" y="57"/>
                </a:lnTo>
                <a:lnTo>
                  <a:pt x="95" y="57"/>
                </a:lnTo>
                <a:lnTo>
                  <a:pt x="95" y="57"/>
                </a:lnTo>
                <a:lnTo>
                  <a:pt x="97" y="59"/>
                </a:lnTo>
                <a:lnTo>
                  <a:pt x="97" y="61"/>
                </a:lnTo>
                <a:lnTo>
                  <a:pt x="97" y="61"/>
                </a:lnTo>
                <a:lnTo>
                  <a:pt x="95" y="61"/>
                </a:lnTo>
                <a:lnTo>
                  <a:pt x="97" y="64"/>
                </a:lnTo>
                <a:lnTo>
                  <a:pt x="97" y="64"/>
                </a:lnTo>
                <a:lnTo>
                  <a:pt x="99" y="64"/>
                </a:lnTo>
                <a:lnTo>
                  <a:pt x="99" y="64"/>
                </a:lnTo>
                <a:lnTo>
                  <a:pt x="99" y="61"/>
                </a:lnTo>
                <a:lnTo>
                  <a:pt x="99" y="61"/>
                </a:lnTo>
                <a:lnTo>
                  <a:pt x="99" y="59"/>
                </a:lnTo>
                <a:lnTo>
                  <a:pt x="99" y="59"/>
                </a:lnTo>
                <a:lnTo>
                  <a:pt x="101" y="57"/>
                </a:lnTo>
                <a:lnTo>
                  <a:pt x="99" y="57"/>
                </a:lnTo>
                <a:close/>
                <a:moveTo>
                  <a:pt x="19" y="70"/>
                </a:moveTo>
                <a:lnTo>
                  <a:pt x="19" y="70"/>
                </a:lnTo>
                <a:lnTo>
                  <a:pt x="17" y="68"/>
                </a:lnTo>
                <a:lnTo>
                  <a:pt x="15" y="70"/>
                </a:lnTo>
                <a:lnTo>
                  <a:pt x="17" y="70"/>
                </a:lnTo>
                <a:lnTo>
                  <a:pt x="17" y="72"/>
                </a:lnTo>
                <a:lnTo>
                  <a:pt x="19" y="72"/>
                </a:lnTo>
                <a:lnTo>
                  <a:pt x="21" y="72"/>
                </a:lnTo>
                <a:lnTo>
                  <a:pt x="21" y="72"/>
                </a:lnTo>
                <a:lnTo>
                  <a:pt x="19" y="70"/>
                </a:lnTo>
                <a:lnTo>
                  <a:pt x="19" y="70"/>
                </a:lnTo>
                <a:close/>
                <a:moveTo>
                  <a:pt x="97" y="74"/>
                </a:moveTo>
                <a:lnTo>
                  <a:pt x="97" y="76"/>
                </a:lnTo>
                <a:lnTo>
                  <a:pt x="99" y="76"/>
                </a:lnTo>
                <a:lnTo>
                  <a:pt x="101" y="74"/>
                </a:lnTo>
                <a:lnTo>
                  <a:pt x="103" y="74"/>
                </a:lnTo>
                <a:lnTo>
                  <a:pt x="103" y="72"/>
                </a:lnTo>
                <a:lnTo>
                  <a:pt x="103" y="72"/>
                </a:lnTo>
                <a:lnTo>
                  <a:pt x="101" y="74"/>
                </a:lnTo>
                <a:lnTo>
                  <a:pt x="99" y="74"/>
                </a:lnTo>
                <a:lnTo>
                  <a:pt x="97" y="74"/>
                </a:lnTo>
                <a:close/>
                <a:moveTo>
                  <a:pt x="127" y="93"/>
                </a:moveTo>
                <a:lnTo>
                  <a:pt x="127" y="93"/>
                </a:lnTo>
                <a:lnTo>
                  <a:pt x="127" y="91"/>
                </a:lnTo>
                <a:lnTo>
                  <a:pt x="127" y="91"/>
                </a:lnTo>
                <a:lnTo>
                  <a:pt x="127" y="91"/>
                </a:lnTo>
                <a:lnTo>
                  <a:pt x="127" y="91"/>
                </a:lnTo>
                <a:lnTo>
                  <a:pt x="124" y="91"/>
                </a:lnTo>
                <a:lnTo>
                  <a:pt x="124" y="91"/>
                </a:lnTo>
                <a:lnTo>
                  <a:pt x="127" y="93"/>
                </a:lnTo>
                <a:close/>
                <a:moveTo>
                  <a:pt x="78" y="87"/>
                </a:moveTo>
                <a:lnTo>
                  <a:pt x="78" y="87"/>
                </a:lnTo>
                <a:lnTo>
                  <a:pt x="78" y="85"/>
                </a:lnTo>
                <a:lnTo>
                  <a:pt x="78" y="85"/>
                </a:lnTo>
                <a:lnTo>
                  <a:pt x="78" y="85"/>
                </a:lnTo>
                <a:lnTo>
                  <a:pt x="78" y="85"/>
                </a:lnTo>
                <a:lnTo>
                  <a:pt x="78" y="85"/>
                </a:lnTo>
                <a:lnTo>
                  <a:pt x="78" y="87"/>
                </a:lnTo>
                <a:close/>
                <a:moveTo>
                  <a:pt x="103" y="91"/>
                </a:moveTo>
                <a:lnTo>
                  <a:pt x="103" y="91"/>
                </a:lnTo>
                <a:lnTo>
                  <a:pt x="103" y="91"/>
                </a:lnTo>
                <a:lnTo>
                  <a:pt x="101" y="91"/>
                </a:lnTo>
                <a:lnTo>
                  <a:pt x="101" y="93"/>
                </a:lnTo>
                <a:lnTo>
                  <a:pt x="103" y="93"/>
                </a:lnTo>
                <a:lnTo>
                  <a:pt x="103" y="93"/>
                </a:lnTo>
                <a:lnTo>
                  <a:pt x="105" y="91"/>
                </a:lnTo>
                <a:lnTo>
                  <a:pt x="103" y="91"/>
                </a:lnTo>
                <a:lnTo>
                  <a:pt x="103" y="91"/>
                </a:lnTo>
                <a:close/>
                <a:moveTo>
                  <a:pt x="61" y="68"/>
                </a:moveTo>
                <a:lnTo>
                  <a:pt x="59" y="68"/>
                </a:lnTo>
                <a:lnTo>
                  <a:pt x="59" y="68"/>
                </a:lnTo>
                <a:lnTo>
                  <a:pt x="59" y="68"/>
                </a:lnTo>
                <a:lnTo>
                  <a:pt x="59" y="68"/>
                </a:lnTo>
                <a:lnTo>
                  <a:pt x="59" y="68"/>
                </a:lnTo>
                <a:lnTo>
                  <a:pt x="59" y="68"/>
                </a:lnTo>
                <a:lnTo>
                  <a:pt x="59" y="68"/>
                </a:lnTo>
                <a:lnTo>
                  <a:pt x="59" y="68"/>
                </a:lnTo>
                <a:lnTo>
                  <a:pt x="61" y="68"/>
                </a:lnTo>
                <a:lnTo>
                  <a:pt x="61" y="68"/>
                </a:lnTo>
                <a:close/>
                <a:moveTo>
                  <a:pt x="101" y="116"/>
                </a:moveTo>
                <a:lnTo>
                  <a:pt x="99" y="116"/>
                </a:lnTo>
                <a:lnTo>
                  <a:pt x="97" y="116"/>
                </a:lnTo>
                <a:lnTo>
                  <a:pt x="95" y="116"/>
                </a:lnTo>
                <a:lnTo>
                  <a:pt x="95" y="116"/>
                </a:lnTo>
                <a:lnTo>
                  <a:pt x="95" y="116"/>
                </a:lnTo>
                <a:lnTo>
                  <a:pt x="93" y="116"/>
                </a:lnTo>
                <a:lnTo>
                  <a:pt x="95" y="114"/>
                </a:lnTo>
                <a:lnTo>
                  <a:pt x="93" y="114"/>
                </a:lnTo>
                <a:lnTo>
                  <a:pt x="91" y="114"/>
                </a:lnTo>
                <a:lnTo>
                  <a:pt x="91" y="114"/>
                </a:lnTo>
                <a:lnTo>
                  <a:pt x="86" y="114"/>
                </a:lnTo>
                <a:lnTo>
                  <a:pt x="84" y="114"/>
                </a:lnTo>
                <a:lnTo>
                  <a:pt x="82" y="112"/>
                </a:lnTo>
                <a:lnTo>
                  <a:pt x="78" y="112"/>
                </a:lnTo>
                <a:lnTo>
                  <a:pt x="76" y="112"/>
                </a:lnTo>
                <a:lnTo>
                  <a:pt x="76" y="112"/>
                </a:lnTo>
                <a:lnTo>
                  <a:pt x="74" y="112"/>
                </a:lnTo>
                <a:lnTo>
                  <a:pt x="72" y="112"/>
                </a:lnTo>
                <a:lnTo>
                  <a:pt x="72" y="112"/>
                </a:lnTo>
                <a:lnTo>
                  <a:pt x="72" y="112"/>
                </a:lnTo>
                <a:lnTo>
                  <a:pt x="72" y="112"/>
                </a:lnTo>
                <a:lnTo>
                  <a:pt x="72" y="112"/>
                </a:lnTo>
                <a:lnTo>
                  <a:pt x="70" y="112"/>
                </a:lnTo>
                <a:lnTo>
                  <a:pt x="70" y="110"/>
                </a:lnTo>
                <a:lnTo>
                  <a:pt x="70" y="110"/>
                </a:lnTo>
                <a:lnTo>
                  <a:pt x="70" y="110"/>
                </a:lnTo>
                <a:lnTo>
                  <a:pt x="70" y="110"/>
                </a:lnTo>
                <a:lnTo>
                  <a:pt x="70" y="110"/>
                </a:lnTo>
                <a:lnTo>
                  <a:pt x="70" y="110"/>
                </a:lnTo>
                <a:lnTo>
                  <a:pt x="67" y="110"/>
                </a:lnTo>
                <a:lnTo>
                  <a:pt x="67" y="110"/>
                </a:lnTo>
                <a:lnTo>
                  <a:pt x="65" y="110"/>
                </a:lnTo>
                <a:lnTo>
                  <a:pt x="65" y="110"/>
                </a:lnTo>
                <a:lnTo>
                  <a:pt x="63" y="110"/>
                </a:lnTo>
                <a:lnTo>
                  <a:pt x="63" y="108"/>
                </a:lnTo>
                <a:lnTo>
                  <a:pt x="63" y="108"/>
                </a:lnTo>
                <a:lnTo>
                  <a:pt x="63" y="108"/>
                </a:lnTo>
                <a:lnTo>
                  <a:pt x="63" y="110"/>
                </a:lnTo>
                <a:lnTo>
                  <a:pt x="63" y="110"/>
                </a:lnTo>
                <a:lnTo>
                  <a:pt x="61" y="110"/>
                </a:lnTo>
                <a:lnTo>
                  <a:pt x="61" y="110"/>
                </a:lnTo>
                <a:lnTo>
                  <a:pt x="61" y="110"/>
                </a:lnTo>
                <a:lnTo>
                  <a:pt x="61" y="112"/>
                </a:lnTo>
                <a:lnTo>
                  <a:pt x="61" y="114"/>
                </a:lnTo>
                <a:lnTo>
                  <a:pt x="61" y="114"/>
                </a:lnTo>
                <a:lnTo>
                  <a:pt x="61" y="114"/>
                </a:lnTo>
                <a:lnTo>
                  <a:pt x="63" y="116"/>
                </a:lnTo>
                <a:lnTo>
                  <a:pt x="65" y="114"/>
                </a:lnTo>
                <a:lnTo>
                  <a:pt x="67" y="116"/>
                </a:lnTo>
                <a:lnTo>
                  <a:pt x="74" y="116"/>
                </a:lnTo>
                <a:lnTo>
                  <a:pt x="76" y="116"/>
                </a:lnTo>
                <a:lnTo>
                  <a:pt x="78" y="118"/>
                </a:lnTo>
                <a:lnTo>
                  <a:pt x="78" y="118"/>
                </a:lnTo>
                <a:lnTo>
                  <a:pt x="78" y="118"/>
                </a:lnTo>
                <a:lnTo>
                  <a:pt x="78" y="121"/>
                </a:lnTo>
                <a:lnTo>
                  <a:pt x="80" y="121"/>
                </a:lnTo>
                <a:lnTo>
                  <a:pt x="86" y="121"/>
                </a:lnTo>
                <a:lnTo>
                  <a:pt x="93" y="118"/>
                </a:lnTo>
                <a:lnTo>
                  <a:pt x="95" y="118"/>
                </a:lnTo>
                <a:lnTo>
                  <a:pt x="99" y="118"/>
                </a:lnTo>
                <a:lnTo>
                  <a:pt x="101" y="118"/>
                </a:lnTo>
                <a:lnTo>
                  <a:pt x="101" y="118"/>
                </a:lnTo>
                <a:lnTo>
                  <a:pt x="101" y="118"/>
                </a:lnTo>
                <a:lnTo>
                  <a:pt x="101" y="116"/>
                </a:lnTo>
                <a:lnTo>
                  <a:pt x="103" y="114"/>
                </a:lnTo>
                <a:lnTo>
                  <a:pt x="103" y="114"/>
                </a:lnTo>
                <a:lnTo>
                  <a:pt x="101" y="114"/>
                </a:lnTo>
                <a:lnTo>
                  <a:pt x="101" y="116"/>
                </a:lnTo>
                <a:close/>
                <a:moveTo>
                  <a:pt x="114" y="72"/>
                </a:moveTo>
                <a:lnTo>
                  <a:pt x="114" y="72"/>
                </a:lnTo>
                <a:lnTo>
                  <a:pt x="112" y="70"/>
                </a:lnTo>
                <a:lnTo>
                  <a:pt x="112" y="72"/>
                </a:lnTo>
                <a:lnTo>
                  <a:pt x="110" y="70"/>
                </a:lnTo>
                <a:lnTo>
                  <a:pt x="110" y="70"/>
                </a:lnTo>
                <a:lnTo>
                  <a:pt x="108" y="70"/>
                </a:lnTo>
                <a:lnTo>
                  <a:pt x="108" y="72"/>
                </a:lnTo>
                <a:lnTo>
                  <a:pt x="108" y="72"/>
                </a:lnTo>
                <a:lnTo>
                  <a:pt x="110" y="72"/>
                </a:lnTo>
                <a:lnTo>
                  <a:pt x="110" y="74"/>
                </a:lnTo>
                <a:lnTo>
                  <a:pt x="110" y="74"/>
                </a:lnTo>
                <a:lnTo>
                  <a:pt x="112" y="72"/>
                </a:lnTo>
                <a:lnTo>
                  <a:pt x="114" y="72"/>
                </a:lnTo>
                <a:close/>
                <a:moveTo>
                  <a:pt x="105" y="49"/>
                </a:moveTo>
                <a:lnTo>
                  <a:pt x="105" y="49"/>
                </a:lnTo>
                <a:lnTo>
                  <a:pt x="108" y="49"/>
                </a:lnTo>
                <a:lnTo>
                  <a:pt x="108" y="49"/>
                </a:lnTo>
                <a:lnTo>
                  <a:pt x="108" y="47"/>
                </a:lnTo>
                <a:lnTo>
                  <a:pt x="105" y="47"/>
                </a:lnTo>
                <a:lnTo>
                  <a:pt x="103" y="45"/>
                </a:lnTo>
                <a:lnTo>
                  <a:pt x="103" y="45"/>
                </a:lnTo>
                <a:lnTo>
                  <a:pt x="103" y="42"/>
                </a:lnTo>
                <a:lnTo>
                  <a:pt x="101" y="42"/>
                </a:lnTo>
                <a:lnTo>
                  <a:pt x="101" y="42"/>
                </a:lnTo>
                <a:lnTo>
                  <a:pt x="99" y="45"/>
                </a:lnTo>
                <a:lnTo>
                  <a:pt x="99" y="45"/>
                </a:lnTo>
                <a:lnTo>
                  <a:pt x="97" y="45"/>
                </a:lnTo>
                <a:lnTo>
                  <a:pt x="95" y="47"/>
                </a:lnTo>
                <a:lnTo>
                  <a:pt x="95" y="47"/>
                </a:lnTo>
                <a:lnTo>
                  <a:pt x="97" y="47"/>
                </a:lnTo>
                <a:lnTo>
                  <a:pt x="99" y="47"/>
                </a:lnTo>
                <a:lnTo>
                  <a:pt x="101" y="47"/>
                </a:lnTo>
                <a:lnTo>
                  <a:pt x="101" y="47"/>
                </a:lnTo>
                <a:lnTo>
                  <a:pt x="101" y="47"/>
                </a:lnTo>
                <a:lnTo>
                  <a:pt x="99" y="49"/>
                </a:lnTo>
                <a:lnTo>
                  <a:pt x="101" y="49"/>
                </a:lnTo>
                <a:lnTo>
                  <a:pt x="103" y="51"/>
                </a:lnTo>
                <a:lnTo>
                  <a:pt x="105" y="51"/>
                </a:lnTo>
                <a:lnTo>
                  <a:pt x="105" y="49"/>
                </a:lnTo>
                <a:lnTo>
                  <a:pt x="105" y="49"/>
                </a:lnTo>
                <a:lnTo>
                  <a:pt x="105" y="49"/>
                </a:lnTo>
                <a:close/>
                <a:moveTo>
                  <a:pt x="80" y="78"/>
                </a:moveTo>
                <a:lnTo>
                  <a:pt x="80" y="78"/>
                </a:lnTo>
                <a:lnTo>
                  <a:pt x="82" y="78"/>
                </a:lnTo>
                <a:lnTo>
                  <a:pt x="82" y="76"/>
                </a:lnTo>
                <a:lnTo>
                  <a:pt x="80" y="76"/>
                </a:lnTo>
                <a:lnTo>
                  <a:pt x="80" y="76"/>
                </a:lnTo>
                <a:lnTo>
                  <a:pt x="80" y="78"/>
                </a:lnTo>
                <a:close/>
                <a:moveTo>
                  <a:pt x="131" y="95"/>
                </a:moveTo>
                <a:lnTo>
                  <a:pt x="127" y="95"/>
                </a:lnTo>
                <a:lnTo>
                  <a:pt x="124" y="97"/>
                </a:lnTo>
                <a:lnTo>
                  <a:pt x="124" y="97"/>
                </a:lnTo>
                <a:lnTo>
                  <a:pt x="124" y="99"/>
                </a:lnTo>
                <a:lnTo>
                  <a:pt x="124" y="99"/>
                </a:lnTo>
                <a:lnTo>
                  <a:pt x="124" y="102"/>
                </a:lnTo>
                <a:lnTo>
                  <a:pt x="124" y="104"/>
                </a:lnTo>
                <a:lnTo>
                  <a:pt x="124" y="104"/>
                </a:lnTo>
                <a:lnTo>
                  <a:pt x="124" y="104"/>
                </a:lnTo>
                <a:lnTo>
                  <a:pt x="127" y="104"/>
                </a:lnTo>
                <a:lnTo>
                  <a:pt x="129" y="102"/>
                </a:lnTo>
                <a:lnTo>
                  <a:pt x="129" y="102"/>
                </a:lnTo>
                <a:lnTo>
                  <a:pt x="129" y="99"/>
                </a:lnTo>
                <a:lnTo>
                  <a:pt x="131" y="99"/>
                </a:lnTo>
                <a:lnTo>
                  <a:pt x="131" y="95"/>
                </a:lnTo>
                <a:lnTo>
                  <a:pt x="131" y="95"/>
                </a:lnTo>
                <a:lnTo>
                  <a:pt x="131" y="95"/>
                </a:lnTo>
                <a:close/>
                <a:moveTo>
                  <a:pt x="116" y="108"/>
                </a:moveTo>
                <a:lnTo>
                  <a:pt x="116" y="108"/>
                </a:lnTo>
                <a:lnTo>
                  <a:pt x="116" y="106"/>
                </a:lnTo>
                <a:lnTo>
                  <a:pt x="116" y="106"/>
                </a:lnTo>
                <a:lnTo>
                  <a:pt x="116" y="106"/>
                </a:lnTo>
                <a:lnTo>
                  <a:pt x="114" y="110"/>
                </a:lnTo>
                <a:lnTo>
                  <a:pt x="114" y="110"/>
                </a:lnTo>
                <a:lnTo>
                  <a:pt x="114" y="112"/>
                </a:lnTo>
                <a:lnTo>
                  <a:pt x="116" y="112"/>
                </a:lnTo>
                <a:lnTo>
                  <a:pt x="116" y="112"/>
                </a:lnTo>
                <a:lnTo>
                  <a:pt x="116" y="112"/>
                </a:lnTo>
                <a:lnTo>
                  <a:pt x="116" y="110"/>
                </a:lnTo>
                <a:lnTo>
                  <a:pt x="116" y="108"/>
                </a:lnTo>
                <a:close/>
                <a:moveTo>
                  <a:pt x="112" y="85"/>
                </a:moveTo>
                <a:lnTo>
                  <a:pt x="114" y="85"/>
                </a:lnTo>
                <a:lnTo>
                  <a:pt x="114" y="85"/>
                </a:lnTo>
                <a:lnTo>
                  <a:pt x="114" y="85"/>
                </a:lnTo>
                <a:lnTo>
                  <a:pt x="114" y="85"/>
                </a:lnTo>
                <a:lnTo>
                  <a:pt x="112" y="85"/>
                </a:lnTo>
                <a:lnTo>
                  <a:pt x="112" y="83"/>
                </a:lnTo>
                <a:lnTo>
                  <a:pt x="112" y="85"/>
                </a:lnTo>
                <a:lnTo>
                  <a:pt x="112" y="85"/>
                </a:lnTo>
                <a:close/>
                <a:moveTo>
                  <a:pt x="116" y="87"/>
                </a:moveTo>
                <a:lnTo>
                  <a:pt x="114" y="87"/>
                </a:lnTo>
                <a:lnTo>
                  <a:pt x="112" y="89"/>
                </a:lnTo>
                <a:lnTo>
                  <a:pt x="112" y="89"/>
                </a:lnTo>
                <a:lnTo>
                  <a:pt x="112" y="89"/>
                </a:lnTo>
                <a:lnTo>
                  <a:pt x="114" y="89"/>
                </a:lnTo>
                <a:lnTo>
                  <a:pt x="116" y="89"/>
                </a:lnTo>
                <a:lnTo>
                  <a:pt x="116" y="89"/>
                </a:lnTo>
                <a:lnTo>
                  <a:pt x="118" y="87"/>
                </a:lnTo>
                <a:lnTo>
                  <a:pt x="118" y="87"/>
                </a:lnTo>
                <a:lnTo>
                  <a:pt x="116" y="87"/>
                </a:lnTo>
                <a:close/>
                <a:moveTo>
                  <a:pt x="72" y="72"/>
                </a:moveTo>
                <a:lnTo>
                  <a:pt x="72" y="74"/>
                </a:lnTo>
                <a:lnTo>
                  <a:pt x="72" y="76"/>
                </a:lnTo>
                <a:lnTo>
                  <a:pt x="72" y="74"/>
                </a:lnTo>
                <a:lnTo>
                  <a:pt x="74" y="74"/>
                </a:lnTo>
                <a:lnTo>
                  <a:pt x="74" y="72"/>
                </a:lnTo>
                <a:lnTo>
                  <a:pt x="72" y="72"/>
                </a:lnTo>
                <a:close/>
                <a:moveTo>
                  <a:pt x="74" y="83"/>
                </a:moveTo>
                <a:lnTo>
                  <a:pt x="76" y="83"/>
                </a:lnTo>
                <a:lnTo>
                  <a:pt x="76" y="83"/>
                </a:lnTo>
                <a:lnTo>
                  <a:pt x="76" y="80"/>
                </a:lnTo>
                <a:lnTo>
                  <a:pt x="74" y="80"/>
                </a:lnTo>
                <a:lnTo>
                  <a:pt x="74" y="80"/>
                </a:lnTo>
                <a:lnTo>
                  <a:pt x="74" y="83"/>
                </a:lnTo>
                <a:lnTo>
                  <a:pt x="74" y="83"/>
                </a:lnTo>
                <a:close/>
                <a:moveTo>
                  <a:pt x="76" y="89"/>
                </a:moveTo>
                <a:lnTo>
                  <a:pt x="76" y="89"/>
                </a:lnTo>
                <a:lnTo>
                  <a:pt x="74" y="89"/>
                </a:lnTo>
                <a:lnTo>
                  <a:pt x="74" y="89"/>
                </a:lnTo>
                <a:lnTo>
                  <a:pt x="74" y="89"/>
                </a:lnTo>
                <a:lnTo>
                  <a:pt x="72" y="89"/>
                </a:lnTo>
                <a:lnTo>
                  <a:pt x="72" y="89"/>
                </a:lnTo>
                <a:lnTo>
                  <a:pt x="72" y="91"/>
                </a:lnTo>
                <a:lnTo>
                  <a:pt x="76" y="91"/>
                </a:lnTo>
                <a:lnTo>
                  <a:pt x="76" y="89"/>
                </a:lnTo>
                <a:close/>
                <a:moveTo>
                  <a:pt x="74" y="76"/>
                </a:moveTo>
                <a:lnTo>
                  <a:pt x="74" y="76"/>
                </a:lnTo>
                <a:lnTo>
                  <a:pt x="74" y="78"/>
                </a:lnTo>
                <a:lnTo>
                  <a:pt x="74" y="78"/>
                </a:lnTo>
                <a:lnTo>
                  <a:pt x="74" y="78"/>
                </a:lnTo>
                <a:lnTo>
                  <a:pt x="74" y="78"/>
                </a:lnTo>
                <a:lnTo>
                  <a:pt x="74" y="78"/>
                </a:lnTo>
                <a:lnTo>
                  <a:pt x="74" y="76"/>
                </a:lnTo>
                <a:lnTo>
                  <a:pt x="74" y="76"/>
                </a:lnTo>
                <a:close/>
                <a:moveTo>
                  <a:pt x="80" y="19"/>
                </a:moveTo>
                <a:lnTo>
                  <a:pt x="78" y="17"/>
                </a:lnTo>
                <a:lnTo>
                  <a:pt x="76" y="17"/>
                </a:lnTo>
                <a:lnTo>
                  <a:pt x="76" y="17"/>
                </a:lnTo>
                <a:lnTo>
                  <a:pt x="76" y="19"/>
                </a:lnTo>
                <a:lnTo>
                  <a:pt x="76" y="19"/>
                </a:lnTo>
                <a:lnTo>
                  <a:pt x="78" y="21"/>
                </a:lnTo>
                <a:lnTo>
                  <a:pt x="80" y="21"/>
                </a:lnTo>
                <a:lnTo>
                  <a:pt x="78" y="19"/>
                </a:lnTo>
                <a:lnTo>
                  <a:pt x="80" y="19"/>
                </a:lnTo>
                <a:lnTo>
                  <a:pt x="80" y="19"/>
                </a:lnTo>
                <a:close/>
                <a:moveTo>
                  <a:pt x="76" y="51"/>
                </a:moveTo>
                <a:lnTo>
                  <a:pt x="76" y="51"/>
                </a:lnTo>
                <a:lnTo>
                  <a:pt x="74" y="49"/>
                </a:lnTo>
                <a:lnTo>
                  <a:pt x="74" y="51"/>
                </a:lnTo>
                <a:lnTo>
                  <a:pt x="74" y="51"/>
                </a:lnTo>
                <a:lnTo>
                  <a:pt x="76" y="53"/>
                </a:lnTo>
                <a:lnTo>
                  <a:pt x="76" y="53"/>
                </a:lnTo>
                <a:lnTo>
                  <a:pt x="76" y="53"/>
                </a:lnTo>
                <a:lnTo>
                  <a:pt x="76" y="53"/>
                </a:lnTo>
                <a:lnTo>
                  <a:pt x="78" y="53"/>
                </a:lnTo>
                <a:lnTo>
                  <a:pt x="76" y="51"/>
                </a:lnTo>
                <a:close/>
                <a:moveTo>
                  <a:pt x="76" y="66"/>
                </a:moveTo>
                <a:lnTo>
                  <a:pt x="76" y="64"/>
                </a:lnTo>
                <a:lnTo>
                  <a:pt x="74" y="64"/>
                </a:lnTo>
                <a:lnTo>
                  <a:pt x="74" y="64"/>
                </a:lnTo>
                <a:lnTo>
                  <a:pt x="72" y="64"/>
                </a:lnTo>
                <a:lnTo>
                  <a:pt x="72" y="61"/>
                </a:lnTo>
                <a:lnTo>
                  <a:pt x="70" y="59"/>
                </a:lnTo>
                <a:lnTo>
                  <a:pt x="70" y="57"/>
                </a:lnTo>
                <a:lnTo>
                  <a:pt x="70" y="57"/>
                </a:lnTo>
                <a:lnTo>
                  <a:pt x="70" y="57"/>
                </a:lnTo>
                <a:lnTo>
                  <a:pt x="70" y="55"/>
                </a:lnTo>
                <a:lnTo>
                  <a:pt x="70" y="55"/>
                </a:lnTo>
                <a:lnTo>
                  <a:pt x="65" y="55"/>
                </a:lnTo>
                <a:lnTo>
                  <a:pt x="63" y="53"/>
                </a:lnTo>
                <a:lnTo>
                  <a:pt x="61" y="53"/>
                </a:lnTo>
                <a:lnTo>
                  <a:pt x="59" y="53"/>
                </a:lnTo>
                <a:lnTo>
                  <a:pt x="59" y="53"/>
                </a:lnTo>
                <a:lnTo>
                  <a:pt x="59" y="51"/>
                </a:lnTo>
                <a:lnTo>
                  <a:pt x="57" y="49"/>
                </a:lnTo>
                <a:lnTo>
                  <a:pt x="57" y="49"/>
                </a:lnTo>
                <a:lnTo>
                  <a:pt x="55" y="49"/>
                </a:lnTo>
                <a:lnTo>
                  <a:pt x="53" y="51"/>
                </a:lnTo>
                <a:lnTo>
                  <a:pt x="51" y="51"/>
                </a:lnTo>
                <a:lnTo>
                  <a:pt x="51" y="53"/>
                </a:lnTo>
                <a:lnTo>
                  <a:pt x="51" y="53"/>
                </a:lnTo>
                <a:lnTo>
                  <a:pt x="53" y="51"/>
                </a:lnTo>
                <a:lnTo>
                  <a:pt x="55" y="53"/>
                </a:lnTo>
                <a:lnTo>
                  <a:pt x="57" y="53"/>
                </a:lnTo>
                <a:lnTo>
                  <a:pt x="57" y="55"/>
                </a:lnTo>
                <a:lnTo>
                  <a:pt x="59" y="55"/>
                </a:lnTo>
                <a:lnTo>
                  <a:pt x="59" y="57"/>
                </a:lnTo>
                <a:lnTo>
                  <a:pt x="61" y="57"/>
                </a:lnTo>
                <a:lnTo>
                  <a:pt x="61" y="57"/>
                </a:lnTo>
                <a:lnTo>
                  <a:pt x="61" y="59"/>
                </a:lnTo>
                <a:lnTo>
                  <a:pt x="63" y="59"/>
                </a:lnTo>
                <a:lnTo>
                  <a:pt x="65" y="59"/>
                </a:lnTo>
                <a:lnTo>
                  <a:pt x="67" y="59"/>
                </a:lnTo>
                <a:lnTo>
                  <a:pt x="67" y="61"/>
                </a:lnTo>
                <a:lnTo>
                  <a:pt x="67" y="61"/>
                </a:lnTo>
                <a:lnTo>
                  <a:pt x="70" y="61"/>
                </a:lnTo>
                <a:lnTo>
                  <a:pt x="70" y="64"/>
                </a:lnTo>
                <a:lnTo>
                  <a:pt x="70" y="64"/>
                </a:lnTo>
                <a:lnTo>
                  <a:pt x="70" y="64"/>
                </a:lnTo>
                <a:lnTo>
                  <a:pt x="70" y="66"/>
                </a:lnTo>
                <a:lnTo>
                  <a:pt x="72" y="66"/>
                </a:lnTo>
                <a:lnTo>
                  <a:pt x="74" y="68"/>
                </a:lnTo>
                <a:lnTo>
                  <a:pt x="74" y="68"/>
                </a:lnTo>
                <a:lnTo>
                  <a:pt x="74" y="68"/>
                </a:lnTo>
                <a:lnTo>
                  <a:pt x="74" y="68"/>
                </a:lnTo>
                <a:lnTo>
                  <a:pt x="76" y="68"/>
                </a:lnTo>
                <a:lnTo>
                  <a:pt x="76" y="68"/>
                </a:lnTo>
                <a:lnTo>
                  <a:pt x="76" y="68"/>
                </a:lnTo>
                <a:lnTo>
                  <a:pt x="76" y="66"/>
                </a:lnTo>
                <a:close/>
                <a:moveTo>
                  <a:pt x="65" y="47"/>
                </a:moveTo>
                <a:lnTo>
                  <a:pt x="67" y="45"/>
                </a:lnTo>
                <a:lnTo>
                  <a:pt x="65" y="45"/>
                </a:lnTo>
                <a:lnTo>
                  <a:pt x="65" y="47"/>
                </a:lnTo>
                <a:lnTo>
                  <a:pt x="65" y="47"/>
                </a:lnTo>
                <a:lnTo>
                  <a:pt x="65" y="47"/>
                </a:lnTo>
                <a:close/>
                <a:moveTo>
                  <a:pt x="63" y="49"/>
                </a:moveTo>
                <a:lnTo>
                  <a:pt x="63" y="47"/>
                </a:lnTo>
                <a:lnTo>
                  <a:pt x="61" y="47"/>
                </a:lnTo>
                <a:lnTo>
                  <a:pt x="63" y="47"/>
                </a:lnTo>
                <a:lnTo>
                  <a:pt x="63" y="49"/>
                </a:lnTo>
                <a:close/>
              </a:path>
            </a:pathLst>
          </a:custGeom>
          <a:solidFill>
            <a:schemeClr val="accent6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58" name="Freeform 559"/>
          <p:cNvSpPr>
            <a:spLocks noEditPoints="1"/>
          </p:cNvSpPr>
          <p:nvPr/>
        </p:nvSpPr>
        <p:spPr bwMode="auto">
          <a:xfrm>
            <a:off x="4587874" y="4260850"/>
            <a:ext cx="69850" cy="69850"/>
          </a:xfrm>
          <a:custGeom>
            <a:avLst/>
            <a:gdLst>
              <a:gd name="T0" fmla="*/ 6 w 44"/>
              <a:gd name="T1" fmla="*/ 0 h 44"/>
              <a:gd name="T2" fmla="*/ 4 w 44"/>
              <a:gd name="T3" fmla="*/ 2 h 44"/>
              <a:gd name="T4" fmla="*/ 4 w 44"/>
              <a:gd name="T5" fmla="*/ 4 h 44"/>
              <a:gd name="T6" fmla="*/ 2 w 44"/>
              <a:gd name="T7" fmla="*/ 6 h 44"/>
              <a:gd name="T8" fmla="*/ 0 w 44"/>
              <a:gd name="T9" fmla="*/ 9 h 44"/>
              <a:gd name="T10" fmla="*/ 2 w 44"/>
              <a:gd name="T11" fmla="*/ 9 h 44"/>
              <a:gd name="T12" fmla="*/ 4 w 44"/>
              <a:gd name="T13" fmla="*/ 9 h 44"/>
              <a:gd name="T14" fmla="*/ 6 w 44"/>
              <a:gd name="T15" fmla="*/ 6 h 44"/>
              <a:gd name="T16" fmla="*/ 8 w 44"/>
              <a:gd name="T17" fmla="*/ 2 h 44"/>
              <a:gd name="T18" fmla="*/ 6 w 44"/>
              <a:gd name="T19" fmla="*/ 0 h 44"/>
              <a:gd name="T20" fmla="*/ 44 w 44"/>
              <a:gd name="T21" fmla="*/ 38 h 44"/>
              <a:gd name="T22" fmla="*/ 44 w 44"/>
              <a:gd name="T23" fmla="*/ 32 h 44"/>
              <a:gd name="T24" fmla="*/ 44 w 44"/>
              <a:gd name="T25" fmla="*/ 25 h 44"/>
              <a:gd name="T26" fmla="*/ 38 w 44"/>
              <a:gd name="T27" fmla="*/ 25 h 44"/>
              <a:gd name="T28" fmla="*/ 29 w 44"/>
              <a:gd name="T29" fmla="*/ 25 h 44"/>
              <a:gd name="T30" fmla="*/ 23 w 44"/>
              <a:gd name="T31" fmla="*/ 25 h 44"/>
              <a:gd name="T32" fmla="*/ 23 w 44"/>
              <a:gd name="T33" fmla="*/ 23 h 44"/>
              <a:gd name="T34" fmla="*/ 21 w 44"/>
              <a:gd name="T35" fmla="*/ 23 h 44"/>
              <a:gd name="T36" fmla="*/ 21 w 44"/>
              <a:gd name="T37" fmla="*/ 30 h 44"/>
              <a:gd name="T38" fmla="*/ 19 w 44"/>
              <a:gd name="T39" fmla="*/ 34 h 44"/>
              <a:gd name="T40" fmla="*/ 19 w 44"/>
              <a:gd name="T41" fmla="*/ 34 h 44"/>
              <a:gd name="T42" fmla="*/ 17 w 44"/>
              <a:gd name="T43" fmla="*/ 38 h 44"/>
              <a:gd name="T44" fmla="*/ 17 w 44"/>
              <a:gd name="T45" fmla="*/ 40 h 44"/>
              <a:gd name="T46" fmla="*/ 19 w 44"/>
              <a:gd name="T47" fmla="*/ 42 h 44"/>
              <a:gd name="T48" fmla="*/ 19 w 44"/>
              <a:gd name="T49" fmla="*/ 42 h 44"/>
              <a:gd name="T50" fmla="*/ 21 w 44"/>
              <a:gd name="T51" fmla="*/ 42 h 44"/>
              <a:gd name="T52" fmla="*/ 21 w 44"/>
              <a:gd name="T53" fmla="*/ 42 h 44"/>
              <a:gd name="T54" fmla="*/ 23 w 44"/>
              <a:gd name="T55" fmla="*/ 42 h 44"/>
              <a:gd name="T56" fmla="*/ 23 w 44"/>
              <a:gd name="T57" fmla="*/ 44 h 44"/>
              <a:gd name="T58" fmla="*/ 25 w 44"/>
              <a:gd name="T59" fmla="*/ 42 h 44"/>
              <a:gd name="T60" fmla="*/ 29 w 44"/>
              <a:gd name="T61" fmla="*/ 42 h 44"/>
              <a:gd name="T62" fmla="*/ 38 w 44"/>
              <a:gd name="T63" fmla="*/ 42 h 44"/>
              <a:gd name="T64" fmla="*/ 44 w 44"/>
              <a:gd name="T65" fmla="*/ 42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4" h="44">
                <a:moveTo>
                  <a:pt x="6" y="0"/>
                </a:moveTo>
                <a:lnTo>
                  <a:pt x="6" y="0"/>
                </a:ln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0" y="9"/>
                </a:lnTo>
                <a:lnTo>
                  <a:pt x="2" y="9"/>
                </a:lnTo>
                <a:lnTo>
                  <a:pt x="2" y="9"/>
                </a:lnTo>
                <a:lnTo>
                  <a:pt x="4" y="9"/>
                </a:lnTo>
                <a:lnTo>
                  <a:pt x="4" y="9"/>
                </a:lnTo>
                <a:lnTo>
                  <a:pt x="6" y="9"/>
                </a:lnTo>
                <a:lnTo>
                  <a:pt x="6" y="6"/>
                </a:lnTo>
                <a:lnTo>
                  <a:pt x="8" y="2"/>
                </a:lnTo>
                <a:lnTo>
                  <a:pt x="8" y="2"/>
                </a:lnTo>
                <a:lnTo>
                  <a:pt x="8" y="0"/>
                </a:lnTo>
                <a:lnTo>
                  <a:pt x="6" y="0"/>
                </a:lnTo>
                <a:close/>
                <a:moveTo>
                  <a:pt x="44" y="40"/>
                </a:moveTo>
                <a:lnTo>
                  <a:pt x="44" y="38"/>
                </a:lnTo>
                <a:lnTo>
                  <a:pt x="44" y="34"/>
                </a:lnTo>
                <a:lnTo>
                  <a:pt x="44" y="32"/>
                </a:lnTo>
                <a:lnTo>
                  <a:pt x="44" y="30"/>
                </a:lnTo>
                <a:lnTo>
                  <a:pt x="44" y="25"/>
                </a:lnTo>
                <a:lnTo>
                  <a:pt x="42" y="25"/>
                </a:lnTo>
                <a:lnTo>
                  <a:pt x="38" y="25"/>
                </a:lnTo>
                <a:lnTo>
                  <a:pt x="32" y="25"/>
                </a:lnTo>
                <a:lnTo>
                  <a:pt x="29" y="25"/>
                </a:lnTo>
                <a:lnTo>
                  <a:pt x="25" y="25"/>
                </a:lnTo>
                <a:lnTo>
                  <a:pt x="23" y="25"/>
                </a:lnTo>
                <a:lnTo>
                  <a:pt x="23" y="23"/>
                </a:lnTo>
                <a:lnTo>
                  <a:pt x="23" y="23"/>
                </a:lnTo>
                <a:lnTo>
                  <a:pt x="23" y="23"/>
                </a:lnTo>
                <a:lnTo>
                  <a:pt x="21" y="23"/>
                </a:lnTo>
                <a:lnTo>
                  <a:pt x="21" y="28"/>
                </a:lnTo>
                <a:lnTo>
                  <a:pt x="21" y="30"/>
                </a:lnTo>
                <a:lnTo>
                  <a:pt x="21" y="32"/>
                </a:lnTo>
                <a:lnTo>
                  <a:pt x="19" y="34"/>
                </a:lnTo>
                <a:lnTo>
                  <a:pt x="19" y="34"/>
                </a:lnTo>
                <a:lnTo>
                  <a:pt x="19" y="34"/>
                </a:lnTo>
                <a:lnTo>
                  <a:pt x="17" y="36"/>
                </a:lnTo>
                <a:lnTo>
                  <a:pt x="17" y="38"/>
                </a:lnTo>
                <a:lnTo>
                  <a:pt x="15" y="40"/>
                </a:lnTo>
                <a:lnTo>
                  <a:pt x="17" y="40"/>
                </a:lnTo>
                <a:lnTo>
                  <a:pt x="17" y="40"/>
                </a:lnTo>
                <a:lnTo>
                  <a:pt x="19" y="42"/>
                </a:lnTo>
                <a:lnTo>
                  <a:pt x="19" y="42"/>
                </a:lnTo>
                <a:lnTo>
                  <a:pt x="19" y="42"/>
                </a:lnTo>
                <a:lnTo>
                  <a:pt x="19" y="42"/>
                </a:lnTo>
                <a:lnTo>
                  <a:pt x="21" y="42"/>
                </a:lnTo>
                <a:lnTo>
                  <a:pt x="21" y="42"/>
                </a:lnTo>
                <a:lnTo>
                  <a:pt x="21" y="42"/>
                </a:lnTo>
                <a:lnTo>
                  <a:pt x="21" y="42"/>
                </a:lnTo>
                <a:lnTo>
                  <a:pt x="23" y="42"/>
                </a:lnTo>
                <a:lnTo>
                  <a:pt x="23" y="44"/>
                </a:lnTo>
                <a:lnTo>
                  <a:pt x="23" y="44"/>
                </a:lnTo>
                <a:lnTo>
                  <a:pt x="25" y="42"/>
                </a:lnTo>
                <a:lnTo>
                  <a:pt x="25" y="42"/>
                </a:lnTo>
                <a:lnTo>
                  <a:pt x="27" y="42"/>
                </a:lnTo>
                <a:lnTo>
                  <a:pt x="29" y="42"/>
                </a:lnTo>
                <a:lnTo>
                  <a:pt x="34" y="42"/>
                </a:lnTo>
                <a:lnTo>
                  <a:pt x="38" y="42"/>
                </a:lnTo>
                <a:lnTo>
                  <a:pt x="42" y="42"/>
                </a:lnTo>
                <a:lnTo>
                  <a:pt x="44" y="42"/>
                </a:lnTo>
                <a:lnTo>
                  <a:pt x="44" y="40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59" name="Freeform 560"/>
          <p:cNvSpPr>
            <a:spLocks noEditPoints="1"/>
          </p:cNvSpPr>
          <p:nvPr/>
        </p:nvSpPr>
        <p:spPr bwMode="auto">
          <a:xfrm>
            <a:off x="2889249" y="3952875"/>
            <a:ext cx="15875" cy="12700"/>
          </a:xfrm>
          <a:custGeom>
            <a:avLst/>
            <a:gdLst>
              <a:gd name="T0" fmla="*/ 4 w 10"/>
              <a:gd name="T1" fmla="*/ 4 h 8"/>
              <a:gd name="T2" fmla="*/ 2 w 10"/>
              <a:gd name="T3" fmla="*/ 2 h 8"/>
              <a:gd name="T4" fmla="*/ 2 w 10"/>
              <a:gd name="T5" fmla="*/ 2 h 8"/>
              <a:gd name="T6" fmla="*/ 0 w 10"/>
              <a:gd name="T7" fmla="*/ 2 h 8"/>
              <a:gd name="T8" fmla="*/ 0 w 10"/>
              <a:gd name="T9" fmla="*/ 2 h 8"/>
              <a:gd name="T10" fmla="*/ 0 w 10"/>
              <a:gd name="T11" fmla="*/ 6 h 8"/>
              <a:gd name="T12" fmla="*/ 2 w 10"/>
              <a:gd name="T13" fmla="*/ 8 h 8"/>
              <a:gd name="T14" fmla="*/ 2 w 10"/>
              <a:gd name="T15" fmla="*/ 8 h 8"/>
              <a:gd name="T16" fmla="*/ 4 w 10"/>
              <a:gd name="T17" fmla="*/ 8 h 8"/>
              <a:gd name="T18" fmla="*/ 4 w 10"/>
              <a:gd name="T19" fmla="*/ 6 h 8"/>
              <a:gd name="T20" fmla="*/ 4 w 10"/>
              <a:gd name="T21" fmla="*/ 4 h 8"/>
              <a:gd name="T22" fmla="*/ 4 w 10"/>
              <a:gd name="T23" fmla="*/ 4 h 8"/>
              <a:gd name="T24" fmla="*/ 4 w 10"/>
              <a:gd name="T25" fmla="*/ 4 h 8"/>
              <a:gd name="T26" fmla="*/ 8 w 10"/>
              <a:gd name="T27" fmla="*/ 8 h 8"/>
              <a:gd name="T28" fmla="*/ 8 w 10"/>
              <a:gd name="T29" fmla="*/ 8 h 8"/>
              <a:gd name="T30" fmla="*/ 8 w 10"/>
              <a:gd name="T31" fmla="*/ 8 h 8"/>
              <a:gd name="T32" fmla="*/ 8 w 10"/>
              <a:gd name="T33" fmla="*/ 8 h 8"/>
              <a:gd name="T34" fmla="*/ 8 w 10"/>
              <a:gd name="T35" fmla="*/ 8 h 8"/>
              <a:gd name="T36" fmla="*/ 8 w 10"/>
              <a:gd name="T37" fmla="*/ 8 h 8"/>
              <a:gd name="T38" fmla="*/ 8 w 10"/>
              <a:gd name="T39" fmla="*/ 8 h 8"/>
              <a:gd name="T40" fmla="*/ 8 w 10"/>
              <a:gd name="T41" fmla="*/ 8 h 8"/>
              <a:gd name="T42" fmla="*/ 8 w 10"/>
              <a:gd name="T43" fmla="*/ 8 h 8"/>
              <a:gd name="T44" fmla="*/ 6 w 10"/>
              <a:gd name="T45" fmla="*/ 2 h 8"/>
              <a:gd name="T46" fmla="*/ 6 w 10"/>
              <a:gd name="T47" fmla="*/ 2 h 8"/>
              <a:gd name="T48" fmla="*/ 6 w 10"/>
              <a:gd name="T49" fmla="*/ 0 h 8"/>
              <a:gd name="T50" fmla="*/ 6 w 10"/>
              <a:gd name="T51" fmla="*/ 0 h 8"/>
              <a:gd name="T52" fmla="*/ 4 w 10"/>
              <a:gd name="T53" fmla="*/ 0 h 8"/>
              <a:gd name="T54" fmla="*/ 4 w 10"/>
              <a:gd name="T55" fmla="*/ 0 h 8"/>
              <a:gd name="T56" fmla="*/ 4 w 10"/>
              <a:gd name="T57" fmla="*/ 2 h 8"/>
              <a:gd name="T58" fmla="*/ 4 w 10"/>
              <a:gd name="T59" fmla="*/ 2 h 8"/>
              <a:gd name="T60" fmla="*/ 4 w 10"/>
              <a:gd name="T61" fmla="*/ 4 h 8"/>
              <a:gd name="T62" fmla="*/ 6 w 10"/>
              <a:gd name="T63" fmla="*/ 4 h 8"/>
              <a:gd name="T64" fmla="*/ 8 w 10"/>
              <a:gd name="T65" fmla="*/ 4 h 8"/>
              <a:gd name="T66" fmla="*/ 10 w 10"/>
              <a:gd name="T67" fmla="*/ 4 h 8"/>
              <a:gd name="T68" fmla="*/ 6 w 10"/>
              <a:gd name="T69" fmla="*/ 2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" h="8">
                <a:moveTo>
                  <a:pt x="4" y="4"/>
                </a:move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6"/>
                </a:lnTo>
                <a:lnTo>
                  <a:pt x="2" y="8"/>
                </a:lnTo>
                <a:lnTo>
                  <a:pt x="2" y="8"/>
                </a:lnTo>
                <a:lnTo>
                  <a:pt x="4" y="8"/>
                </a:lnTo>
                <a:lnTo>
                  <a:pt x="4" y="6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close/>
                <a:moveTo>
                  <a:pt x="8" y="8"/>
                </a:moveTo>
                <a:lnTo>
                  <a:pt x="8" y="8"/>
                </a:lnTo>
                <a:lnTo>
                  <a:pt x="8" y="8"/>
                </a:lnTo>
                <a:lnTo>
                  <a:pt x="8" y="8"/>
                </a:lnTo>
                <a:lnTo>
                  <a:pt x="8" y="8"/>
                </a:lnTo>
                <a:lnTo>
                  <a:pt x="8" y="8"/>
                </a:lnTo>
                <a:lnTo>
                  <a:pt x="8" y="8"/>
                </a:lnTo>
                <a:lnTo>
                  <a:pt x="8" y="8"/>
                </a:lnTo>
                <a:lnTo>
                  <a:pt x="8" y="8"/>
                </a:lnTo>
                <a:close/>
                <a:moveTo>
                  <a:pt x="6" y="2"/>
                </a:moveTo>
                <a:lnTo>
                  <a:pt x="6" y="2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6" y="4"/>
                </a:lnTo>
                <a:lnTo>
                  <a:pt x="8" y="4"/>
                </a:lnTo>
                <a:lnTo>
                  <a:pt x="10" y="4"/>
                </a:lnTo>
                <a:lnTo>
                  <a:pt x="6" y="2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60" name="Freeform 561"/>
          <p:cNvSpPr>
            <a:spLocks/>
          </p:cNvSpPr>
          <p:nvPr/>
        </p:nvSpPr>
        <p:spPr bwMode="auto">
          <a:xfrm>
            <a:off x="4021137" y="4046538"/>
            <a:ext cx="177800" cy="133350"/>
          </a:xfrm>
          <a:custGeom>
            <a:avLst/>
            <a:gdLst>
              <a:gd name="T0" fmla="*/ 108 w 112"/>
              <a:gd name="T1" fmla="*/ 57 h 84"/>
              <a:gd name="T2" fmla="*/ 110 w 112"/>
              <a:gd name="T3" fmla="*/ 51 h 84"/>
              <a:gd name="T4" fmla="*/ 106 w 112"/>
              <a:gd name="T5" fmla="*/ 46 h 84"/>
              <a:gd name="T6" fmla="*/ 108 w 112"/>
              <a:gd name="T7" fmla="*/ 38 h 84"/>
              <a:gd name="T8" fmla="*/ 104 w 112"/>
              <a:gd name="T9" fmla="*/ 32 h 84"/>
              <a:gd name="T10" fmla="*/ 101 w 112"/>
              <a:gd name="T11" fmla="*/ 25 h 84"/>
              <a:gd name="T12" fmla="*/ 97 w 112"/>
              <a:gd name="T13" fmla="*/ 25 h 84"/>
              <a:gd name="T14" fmla="*/ 101 w 112"/>
              <a:gd name="T15" fmla="*/ 21 h 84"/>
              <a:gd name="T16" fmla="*/ 97 w 112"/>
              <a:gd name="T17" fmla="*/ 17 h 84"/>
              <a:gd name="T18" fmla="*/ 93 w 112"/>
              <a:gd name="T19" fmla="*/ 8 h 84"/>
              <a:gd name="T20" fmla="*/ 87 w 112"/>
              <a:gd name="T21" fmla="*/ 2 h 84"/>
              <a:gd name="T22" fmla="*/ 87 w 112"/>
              <a:gd name="T23" fmla="*/ 6 h 84"/>
              <a:gd name="T24" fmla="*/ 80 w 112"/>
              <a:gd name="T25" fmla="*/ 10 h 84"/>
              <a:gd name="T26" fmla="*/ 72 w 112"/>
              <a:gd name="T27" fmla="*/ 8 h 84"/>
              <a:gd name="T28" fmla="*/ 66 w 112"/>
              <a:gd name="T29" fmla="*/ 13 h 84"/>
              <a:gd name="T30" fmla="*/ 63 w 112"/>
              <a:gd name="T31" fmla="*/ 6 h 84"/>
              <a:gd name="T32" fmla="*/ 57 w 112"/>
              <a:gd name="T33" fmla="*/ 10 h 84"/>
              <a:gd name="T34" fmla="*/ 55 w 112"/>
              <a:gd name="T35" fmla="*/ 4 h 84"/>
              <a:gd name="T36" fmla="*/ 47 w 112"/>
              <a:gd name="T37" fmla="*/ 4 h 84"/>
              <a:gd name="T38" fmla="*/ 36 w 112"/>
              <a:gd name="T39" fmla="*/ 4 h 84"/>
              <a:gd name="T40" fmla="*/ 32 w 112"/>
              <a:gd name="T41" fmla="*/ 2 h 84"/>
              <a:gd name="T42" fmla="*/ 30 w 112"/>
              <a:gd name="T43" fmla="*/ 0 h 84"/>
              <a:gd name="T44" fmla="*/ 19 w 112"/>
              <a:gd name="T45" fmla="*/ 2 h 84"/>
              <a:gd name="T46" fmla="*/ 19 w 112"/>
              <a:gd name="T47" fmla="*/ 6 h 84"/>
              <a:gd name="T48" fmla="*/ 19 w 112"/>
              <a:gd name="T49" fmla="*/ 10 h 84"/>
              <a:gd name="T50" fmla="*/ 15 w 112"/>
              <a:gd name="T51" fmla="*/ 15 h 84"/>
              <a:gd name="T52" fmla="*/ 4 w 112"/>
              <a:gd name="T53" fmla="*/ 19 h 84"/>
              <a:gd name="T54" fmla="*/ 0 w 112"/>
              <a:gd name="T55" fmla="*/ 29 h 84"/>
              <a:gd name="T56" fmla="*/ 4 w 112"/>
              <a:gd name="T57" fmla="*/ 27 h 84"/>
              <a:gd name="T58" fmla="*/ 6 w 112"/>
              <a:gd name="T59" fmla="*/ 32 h 84"/>
              <a:gd name="T60" fmla="*/ 15 w 112"/>
              <a:gd name="T61" fmla="*/ 40 h 84"/>
              <a:gd name="T62" fmla="*/ 21 w 112"/>
              <a:gd name="T63" fmla="*/ 44 h 84"/>
              <a:gd name="T64" fmla="*/ 25 w 112"/>
              <a:gd name="T65" fmla="*/ 51 h 84"/>
              <a:gd name="T66" fmla="*/ 28 w 112"/>
              <a:gd name="T67" fmla="*/ 55 h 84"/>
              <a:gd name="T68" fmla="*/ 32 w 112"/>
              <a:gd name="T69" fmla="*/ 53 h 84"/>
              <a:gd name="T70" fmla="*/ 38 w 112"/>
              <a:gd name="T71" fmla="*/ 46 h 84"/>
              <a:gd name="T72" fmla="*/ 42 w 112"/>
              <a:gd name="T73" fmla="*/ 42 h 84"/>
              <a:gd name="T74" fmla="*/ 57 w 112"/>
              <a:gd name="T75" fmla="*/ 40 h 84"/>
              <a:gd name="T76" fmla="*/ 63 w 112"/>
              <a:gd name="T77" fmla="*/ 48 h 84"/>
              <a:gd name="T78" fmla="*/ 66 w 112"/>
              <a:gd name="T79" fmla="*/ 55 h 84"/>
              <a:gd name="T80" fmla="*/ 68 w 112"/>
              <a:gd name="T81" fmla="*/ 59 h 84"/>
              <a:gd name="T82" fmla="*/ 66 w 112"/>
              <a:gd name="T83" fmla="*/ 67 h 84"/>
              <a:gd name="T84" fmla="*/ 70 w 112"/>
              <a:gd name="T85" fmla="*/ 63 h 84"/>
              <a:gd name="T86" fmla="*/ 76 w 112"/>
              <a:gd name="T87" fmla="*/ 65 h 84"/>
              <a:gd name="T88" fmla="*/ 80 w 112"/>
              <a:gd name="T89" fmla="*/ 65 h 84"/>
              <a:gd name="T90" fmla="*/ 85 w 112"/>
              <a:gd name="T91" fmla="*/ 65 h 84"/>
              <a:gd name="T92" fmla="*/ 85 w 112"/>
              <a:gd name="T93" fmla="*/ 72 h 84"/>
              <a:gd name="T94" fmla="*/ 87 w 112"/>
              <a:gd name="T95" fmla="*/ 76 h 84"/>
              <a:gd name="T96" fmla="*/ 85 w 112"/>
              <a:gd name="T97" fmla="*/ 80 h 84"/>
              <a:gd name="T98" fmla="*/ 91 w 112"/>
              <a:gd name="T99" fmla="*/ 82 h 84"/>
              <a:gd name="T100" fmla="*/ 93 w 112"/>
              <a:gd name="T101" fmla="*/ 82 h 84"/>
              <a:gd name="T102" fmla="*/ 97 w 112"/>
              <a:gd name="T103" fmla="*/ 78 h 84"/>
              <a:gd name="T104" fmla="*/ 99 w 112"/>
              <a:gd name="T105" fmla="*/ 78 h 84"/>
              <a:gd name="T106" fmla="*/ 106 w 112"/>
              <a:gd name="T107" fmla="*/ 76 h 84"/>
              <a:gd name="T108" fmla="*/ 108 w 112"/>
              <a:gd name="T109" fmla="*/ 70 h 84"/>
              <a:gd name="T110" fmla="*/ 104 w 112"/>
              <a:gd name="T111" fmla="*/ 65 h 84"/>
              <a:gd name="T112" fmla="*/ 110 w 112"/>
              <a:gd name="T113" fmla="*/ 65 h 84"/>
              <a:gd name="T114" fmla="*/ 112 w 112"/>
              <a:gd name="T115" fmla="*/ 63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2" h="84">
                <a:moveTo>
                  <a:pt x="112" y="63"/>
                </a:moveTo>
                <a:lnTo>
                  <a:pt x="112" y="61"/>
                </a:lnTo>
                <a:lnTo>
                  <a:pt x="110" y="61"/>
                </a:lnTo>
                <a:lnTo>
                  <a:pt x="108" y="59"/>
                </a:lnTo>
                <a:lnTo>
                  <a:pt x="108" y="59"/>
                </a:lnTo>
                <a:lnTo>
                  <a:pt x="108" y="57"/>
                </a:lnTo>
                <a:lnTo>
                  <a:pt x="108" y="57"/>
                </a:lnTo>
                <a:lnTo>
                  <a:pt x="110" y="55"/>
                </a:lnTo>
                <a:lnTo>
                  <a:pt x="110" y="55"/>
                </a:lnTo>
                <a:lnTo>
                  <a:pt x="110" y="55"/>
                </a:lnTo>
                <a:lnTo>
                  <a:pt x="108" y="53"/>
                </a:lnTo>
                <a:lnTo>
                  <a:pt x="110" y="51"/>
                </a:lnTo>
                <a:lnTo>
                  <a:pt x="110" y="51"/>
                </a:lnTo>
                <a:lnTo>
                  <a:pt x="108" y="51"/>
                </a:lnTo>
                <a:lnTo>
                  <a:pt x="108" y="51"/>
                </a:lnTo>
                <a:lnTo>
                  <a:pt x="106" y="51"/>
                </a:lnTo>
                <a:lnTo>
                  <a:pt x="106" y="48"/>
                </a:lnTo>
                <a:lnTo>
                  <a:pt x="106" y="46"/>
                </a:lnTo>
                <a:lnTo>
                  <a:pt x="106" y="42"/>
                </a:lnTo>
                <a:lnTo>
                  <a:pt x="106" y="42"/>
                </a:lnTo>
                <a:lnTo>
                  <a:pt x="106" y="40"/>
                </a:lnTo>
                <a:lnTo>
                  <a:pt x="106" y="40"/>
                </a:lnTo>
                <a:lnTo>
                  <a:pt x="108" y="40"/>
                </a:lnTo>
                <a:lnTo>
                  <a:pt x="108" y="38"/>
                </a:lnTo>
                <a:lnTo>
                  <a:pt x="108" y="38"/>
                </a:lnTo>
                <a:lnTo>
                  <a:pt x="108" y="36"/>
                </a:lnTo>
                <a:lnTo>
                  <a:pt x="108" y="36"/>
                </a:lnTo>
                <a:lnTo>
                  <a:pt x="104" y="34"/>
                </a:lnTo>
                <a:lnTo>
                  <a:pt x="104" y="34"/>
                </a:lnTo>
                <a:lnTo>
                  <a:pt x="104" y="32"/>
                </a:lnTo>
                <a:lnTo>
                  <a:pt x="101" y="29"/>
                </a:lnTo>
                <a:lnTo>
                  <a:pt x="101" y="27"/>
                </a:lnTo>
                <a:lnTo>
                  <a:pt x="104" y="27"/>
                </a:lnTo>
                <a:lnTo>
                  <a:pt x="104" y="27"/>
                </a:lnTo>
                <a:lnTo>
                  <a:pt x="101" y="25"/>
                </a:lnTo>
                <a:lnTo>
                  <a:pt x="101" y="25"/>
                </a:lnTo>
                <a:lnTo>
                  <a:pt x="99" y="25"/>
                </a:lnTo>
                <a:lnTo>
                  <a:pt x="99" y="25"/>
                </a:lnTo>
                <a:lnTo>
                  <a:pt x="97" y="25"/>
                </a:lnTo>
                <a:lnTo>
                  <a:pt x="97" y="25"/>
                </a:lnTo>
                <a:lnTo>
                  <a:pt x="97" y="25"/>
                </a:lnTo>
                <a:lnTo>
                  <a:pt x="97" y="25"/>
                </a:lnTo>
                <a:lnTo>
                  <a:pt x="99" y="23"/>
                </a:lnTo>
                <a:lnTo>
                  <a:pt x="99" y="21"/>
                </a:lnTo>
                <a:lnTo>
                  <a:pt x="99" y="21"/>
                </a:lnTo>
                <a:lnTo>
                  <a:pt x="101" y="21"/>
                </a:lnTo>
                <a:lnTo>
                  <a:pt x="101" y="21"/>
                </a:lnTo>
                <a:lnTo>
                  <a:pt x="101" y="21"/>
                </a:lnTo>
                <a:lnTo>
                  <a:pt x="101" y="19"/>
                </a:lnTo>
                <a:lnTo>
                  <a:pt x="99" y="19"/>
                </a:lnTo>
                <a:lnTo>
                  <a:pt x="99" y="19"/>
                </a:lnTo>
                <a:lnTo>
                  <a:pt x="97" y="19"/>
                </a:lnTo>
                <a:lnTo>
                  <a:pt x="97" y="17"/>
                </a:lnTo>
                <a:lnTo>
                  <a:pt x="97" y="17"/>
                </a:lnTo>
                <a:lnTo>
                  <a:pt x="95" y="17"/>
                </a:lnTo>
                <a:lnTo>
                  <a:pt x="95" y="15"/>
                </a:lnTo>
                <a:lnTo>
                  <a:pt x="95" y="15"/>
                </a:lnTo>
                <a:lnTo>
                  <a:pt x="95" y="13"/>
                </a:lnTo>
                <a:lnTo>
                  <a:pt x="95" y="10"/>
                </a:lnTo>
                <a:lnTo>
                  <a:pt x="93" y="8"/>
                </a:lnTo>
                <a:lnTo>
                  <a:pt x="93" y="6"/>
                </a:lnTo>
                <a:lnTo>
                  <a:pt x="93" y="4"/>
                </a:lnTo>
                <a:lnTo>
                  <a:pt x="91" y="4"/>
                </a:lnTo>
                <a:lnTo>
                  <a:pt x="91" y="4"/>
                </a:lnTo>
                <a:lnTo>
                  <a:pt x="89" y="2"/>
                </a:lnTo>
                <a:lnTo>
                  <a:pt x="87" y="2"/>
                </a:lnTo>
                <a:lnTo>
                  <a:pt x="87" y="2"/>
                </a:lnTo>
                <a:lnTo>
                  <a:pt x="87" y="4"/>
                </a:lnTo>
                <a:lnTo>
                  <a:pt x="87" y="4"/>
                </a:lnTo>
                <a:lnTo>
                  <a:pt x="87" y="4"/>
                </a:lnTo>
                <a:lnTo>
                  <a:pt x="87" y="6"/>
                </a:lnTo>
                <a:lnTo>
                  <a:pt x="87" y="6"/>
                </a:lnTo>
                <a:lnTo>
                  <a:pt x="87" y="6"/>
                </a:lnTo>
                <a:lnTo>
                  <a:pt x="87" y="6"/>
                </a:lnTo>
                <a:lnTo>
                  <a:pt x="85" y="6"/>
                </a:lnTo>
                <a:lnTo>
                  <a:pt x="82" y="8"/>
                </a:lnTo>
                <a:lnTo>
                  <a:pt x="82" y="8"/>
                </a:lnTo>
                <a:lnTo>
                  <a:pt x="80" y="10"/>
                </a:lnTo>
                <a:lnTo>
                  <a:pt x="80" y="10"/>
                </a:lnTo>
                <a:lnTo>
                  <a:pt x="80" y="10"/>
                </a:lnTo>
                <a:lnTo>
                  <a:pt x="76" y="8"/>
                </a:lnTo>
                <a:lnTo>
                  <a:pt x="74" y="8"/>
                </a:lnTo>
                <a:lnTo>
                  <a:pt x="72" y="6"/>
                </a:lnTo>
                <a:lnTo>
                  <a:pt x="72" y="8"/>
                </a:lnTo>
                <a:lnTo>
                  <a:pt x="72" y="8"/>
                </a:lnTo>
                <a:lnTo>
                  <a:pt x="70" y="8"/>
                </a:lnTo>
                <a:lnTo>
                  <a:pt x="68" y="10"/>
                </a:lnTo>
                <a:lnTo>
                  <a:pt x="68" y="10"/>
                </a:lnTo>
                <a:lnTo>
                  <a:pt x="68" y="10"/>
                </a:lnTo>
                <a:lnTo>
                  <a:pt x="66" y="13"/>
                </a:lnTo>
                <a:lnTo>
                  <a:pt x="66" y="13"/>
                </a:lnTo>
                <a:lnTo>
                  <a:pt x="66" y="13"/>
                </a:lnTo>
                <a:lnTo>
                  <a:pt x="66" y="10"/>
                </a:lnTo>
                <a:lnTo>
                  <a:pt x="66" y="10"/>
                </a:lnTo>
                <a:lnTo>
                  <a:pt x="63" y="8"/>
                </a:lnTo>
                <a:lnTo>
                  <a:pt x="63" y="6"/>
                </a:lnTo>
                <a:lnTo>
                  <a:pt x="61" y="6"/>
                </a:lnTo>
                <a:lnTo>
                  <a:pt x="61" y="8"/>
                </a:lnTo>
                <a:lnTo>
                  <a:pt x="59" y="8"/>
                </a:lnTo>
                <a:lnTo>
                  <a:pt x="59" y="10"/>
                </a:lnTo>
                <a:lnTo>
                  <a:pt x="57" y="10"/>
                </a:lnTo>
                <a:lnTo>
                  <a:pt x="57" y="10"/>
                </a:lnTo>
                <a:lnTo>
                  <a:pt x="55" y="8"/>
                </a:lnTo>
                <a:lnTo>
                  <a:pt x="55" y="8"/>
                </a:lnTo>
                <a:lnTo>
                  <a:pt x="53" y="6"/>
                </a:lnTo>
                <a:lnTo>
                  <a:pt x="55" y="6"/>
                </a:lnTo>
                <a:lnTo>
                  <a:pt x="55" y="6"/>
                </a:lnTo>
                <a:lnTo>
                  <a:pt x="55" y="4"/>
                </a:lnTo>
                <a:lnTo>
                  <a:pt x="55" y="4"/>
                </a:lnTo>
                <a:lnTo>
                  <a:pt x="55" y="4"/>
                </a:lnTo>
                <a:lnTo>
                  <a:pt x="53" y="4"/>
                </a:lnTo>
                <a:lnTo>
                  <a:pt x="49" y="4"/>
                </a:lnTo>
                <a:lnTo>
                  <a:pt x="49" y="4"/>
                </a:lnTo>
                <a:lnTo>
                  <a:pt x="47" y="4"/>
                </a:lnTo>
                <a:lnTo>
                  <a:pt x="44" y="4"/>
                </a:lnTo>
                <a:lnTo>
                  <a:pt x="42" y="6"/>
                </a:lnTo>
                <a:lnTo>
                  <a:pt x="40" y="4"/>
                </a:lnTo>
                <a:lnTo>
                  <a:pt x="40" y="4"/>
                </a:lnTo>
                <a:lnTo>
                  <a:pt x="38" y="4"/>
                </a:lnTo>
                <a:lnTo>
                  <a:pt x="36" y="4"/>
                </a:lnTo>
                <a:lnTo>
                  <a:pt x="36" y="4"/>
                </a:lnTo>
                <a:lnTo>
                  <a:pt x="34" y="4"/>
                </a:lnTo>
                <a:lnTo>
                  <a:pt x="32" y="2"/>
                </a:lnTo>
                <a:lnTo>
                  <a:pt x="32" y="2"/>
                </a:lnTo>
                <a:lnTo>
                  <a:pt x="32" y="2"/>
                </a:lnTo>
                <a:lnTo>
                  <a:pt x="32" y="2"/>
                </a:lnTo>
                <a:lnTo>
                  <a:pt x="32" y="2"/>
                </a:lnTo>
                <a:lnTo>
                  <a:pt x="30" y="2"/>
                </a:lnTo>
                <a:lnTo>
                  <a:pt x="30" y="2"/>
                </a:lnTo>
                <a:lnTo>
                  <a:pt x="30" y="2"/>
                </a:lnTo>
                <a:lnTo>
                  <a:pt x="30" y="0"/>
                </a:lnTo>
                <a:lnTo>
                  <a:pt x="30" y="0"/>
                </a:lnTo>
                <a:lnTo>
                  <a:pt x="30" y="0"/>
                </a:lnTo>
                <a:lnTo>
                  <a:pt x="28" y="0"/>
                </a:lnTo>
                <a:lnTo>
                  <a:pt x="25" y="0"/>
                </a:lnTo>
                <a:lnTo>
                  <a:pt x="25" y="0"/>
                </a:lnTo>
                <a:lnTo>
                  <a:pt x="19" y="0"/>
                </a:lnTo>
                <a:lnTo>
                  <a:pt x="19" y="2"/>
                </a:lnTo>
                <a:lnTo>
                  <a:pt x="21" y="2"/>
                </a:lnTo>
                <a:lnTo>
                  <a:pt x="21" y="4"/>
                </a:lnTo>
                <a:lnTo>
                  <a:pt x="21" y="6"/>
                </a:lnTo>
                <a:lnTo>
                  <a:pt x="19" y="6"/>
                </a:lnTo>
                <a:lnTo>
                  <a:pt x="19" y="6"/>
                </a:lnTo>
                <a:lnTo>
                  <a:pt x="19" y="6"/>
                </a:lnTo>
                <a:lnTo>
                  <a:pt x="17" y="6"/>
                </a:lnTo>
                <a:lnTo>
                  <a:pt x="17" y="6"/>
                </a:lnTo>
                <a:lnTo>
                  <a:pt x="17" y="8"/>
                </a:lnTo>
                <a:lnTo>
                  <a:pt x="17" y="8"/>
                </a:lnTo>
                <a:lnTo>
                  <a:pt x="17" y="8"/>
                </a:lnTo>
                <a:lnTo>
                  <a:pt x="19" y="10"/>
                </a:lnTo>
                <a:lnTo>
                  <a:pt x="19" y="10"/>
                </a:lnTo>
                <a:lnTo>
                  <a:pt x="19" y="10"/>
                </a:lnTo>
                <a:lnTo>
                  <a:pt x="19" y="13"/>
                </a:lnTo>
                <a:lnTo>
                  <a:pt x="19" y="15"/>
                </a:lnTo>
                <a:lnTo>
                  <a:pt x="17" y="15"/>
                </a:lnTo>
                <a:lnTo>
                  <a:pt x="15" y="15"/>
                </a:lnTo>
                <a:lnTo>
                  <a:pt x="13" y="15"/>
                </a:lnTo>
                <a:lnTo>
                  <a:pt x="11" y="17"/>
                </a:lnTo>
                <a:lnTo>
                  <a:pt x="9" y="17"/>
                </a:lnTo>
                <a:lnTo>
                  <a:pt x="6" y="17"/>
                </a:lnTo>
                <a:lnTo>
                  <a:pt x="6" y="19"/>
                </a:lnTo>
                <a:lnTo>
                  <a:pt x="4" y="19"/>
                </a:lnTo>
                <a:lnTo>
                  <a:pt x="4" y="19"/>
                </a:lnTo>
                <a:lnTo>
                  <a:pt x="2" y="25"/>
                </a:lnTo>
                <a:lnTo>
                  <a:pt x="0" y="25"/>
                </a:lnTo>
                <a:lnTo>
                  <a:pt x="0" y="27"/>
                </a:lnTo>
                <a:lnTo>
                  <a:pt x="0" y="27"/>
                </a:lnTo>
                <a:lnTo>
                  <a:pt x="0" y="29"/>
                </a:lnTo>
                <a:lnTo>
                  <a:pt x="0" y="29"/>
                </a:lnTo>
                <a:lnTo>
                  <a:pt x="2" y="27"/>
                </a:lnTo>
                <a:lnTo>
                  <a:pt x="2" y="25"/>
                </a:lnTo>
                <a:lnTo>
                  <a:pt x="2" y="25"/>
                </a:lnTo>
                <a:lnTo>
                  <a:pt x="4" y="27"/>
                </a:lnTo>
                <a:lnTo>
                  <a:pt x="4" y="27"/>
                </a:lnTo>
                <a:lnTo>
                  <a:pt x="4" y="29"/>
                </a:lnTo>
                <a:lnTo>
                  <a:pt x="6" y="29"/>
                </a:lnTo>
                <a:lnTo>
                  <a:pt x="6" y="29"/>
                </a:lnTo>
                <a:lnTo>
                  <a:pt x="6" y="29"/>
                </a:lnTo>
                <a:lnTo>
                  <a:pt x="6" y="32"/>
                </a:lnTo>
                <a:lnTo>
                  <a:pt x="6" y="32"/>
                </a:lnTo>
                <a:lnTo>
                  <a:pt x="9" y="38"/>
                </a:lnTo>
                <a:lnTo>
                  <a:pt x="13" y="40"/>
                </a:lnTo>
                <a:lnTo>
                  <a:pt x="15" y="40"/>
                </a:lnTo>
                <a:lnTo>
                  <a:pt x="15" y="38"/>
                </a:lnTo>
                <a:lnTo>
                  <a:pt x="15" y="40"/>
                </a:lnTo>
                <a:lnTo>
                  <a:pt x="15" y="40"/>
                </a:lnTo>
                <a:lnTo>
                  <a:pt x="17" y="42"/>
                </a:lnTo>
                <a:lnTo>
                  <a:pt x="19" y="42"/>
                </a:lnTo>
                <a:lnTo>
                  <a:pt x="19" y="42"/>
                </a:lnTo>
                <a:lnTo>
                  <a:pt x="21" y="42"/>
                </a:lnTo>
                <a:lnTo>
                  <a:pt x="21" y="42"/>
                </a:lnTo>
                <a:lnTo>
                  <a:pt x="21" y="44"/>
                </a:lnTo>
                <a:lnTo>
                  <a:pt x="21" y="44"/>
                </a:lnTo>
                <a:lnTo>
                  <a:pt x="21" y="46"/>
                </a:lnTo>
                <a:lnTo>
                  <a:pt x="21" y="48"/>
                </a:lnTo>
                <a:lnTo>
                  <a:pt x="23" y="48"/>
                </a:lnTo>
                <a:lnTo>
                  <a:pt x="25" y="51"/>
                </a:lnTo>
                <a:lnTo>
                  <a:pt x="25" y="51"/>
                </a:lnTo>
                <a:lnTo>
                  <a:pt x="25" y="51"/>
                </a:lnTo>
                <a:lnTo>
                  <a:pt x="28" y="53"/>
                </a:lnTo>
                <a:lnTo>
                  <a:pt x="28" y="53"/>
                </a:lnTo>
                <a:lnTo>
                  <a:pt x="25" y="55"/>
                </a:lnTo>
                <a:lnTo>
                  <a:pt x="28" y="55"/>
                </a:lnTo>
                <a:lnTo>
                  <a:pt x="28" y="55"/>
                </a:lnTo>
                <a:lnTo>
                  <a:pt x="28" y="55"/>
                </a:lnTo>
                <a:lnTo>
                  <a:pt x="30" y="55"/>
                </a:lnTo>
                <a:lnTo>
                  <a:pt x="30" y="55"/>
                </a:lnTo>
                <a:lnTo>
                  <a:pt x="30" y="55"/>
                </a:lnTo>
                <a:lnTo>
                  <a:pt x="32" y="55"/>
                </a:lnTo>
                <a:lnTo>
                  <a:pt x="32" y="53"/>
                </a:lnTo>
                <a:lnTo>
                  <a:pt x="34" y="53"/>
                </a:lnTo>
                <a:lnTo>
                  <a:pt x="34" y="51"/>
                </a:lnTo>
                <a:lnTo>
                  <a:pt x="36" y="48"/>
                </a:lnTo>
                <a:lnTo>
                  <a:pt x="36" y="48"/>
                </a:lnTo>
                <a:lnTo>
                  <a:pt x="36" y="46"/>
                </a:lnTo>
                <a:lnTo>
                  <a:pt x="38" y="46"/>
                </a:lnTo>
                <a:lnTo>
                  <a:pt x="38" y="46"/>
                </a:lnTo>
                <a:lnTo>
                  <a:pt x="38" y="46"/>
                </a:lnTo>
                <a:lnTo>
                  <a:pt x="38" y="44"/>
                </a:lnTo>
                <a:lnTo>
                  <a:pt x="38" y="42"/>
                </a:lnTo>
                <a:lnTo>
                  <a:pt x="40" y="42"/>
                </a:lnTo>
                <a:lnTo>
                  <a:pt x="42" y="42"/>
                </a:lnTo>
                <a:lnTo>
                  <a:pt x="44" y="42"/>
                </a:lnTo>
                <a:lnTo>
                  <a:pt x="47" y="42"/>
                </a:lnTo>
                <a:lnTo>
                  <a:pt x="49" y="42"/>
                </a:lnTo>
                <a:lnTo>
                  <a:pt x="51" y="42"/>
                </a:lnTo>
                <a:lnTo>
                  <a:pt x="55" y="40"/>
                </a:lnTo>
                <a:lnTo>
                  <a:pt x="57" y="40"/>
                </a:lnTo>
                <a:lnTo>
                  <a:pt x="59" y="42"/>
                </a:lnTo>
                <a:lnTo>
                  <a:pt x="59" y="42"/>
                </a:lnTo>
                <a:lnTo>
                  <a:pt x="59" y="44"/>
                </a:lnTo>
                <a:lnTo>
                  <a:pt x="61" y="44"/>
                </a:lnTo>
                <a:lnTo>
                  <a:pt x="61" y="46"/>
                </a:lnTo>
                <a:lnTo>
                  <a:pt x="63" y="48"/>
                </a:lnTo>
                <a:lnTo>
                  <a:pt x="66" y="51"/>
                </a:lnTo>
                <a:lnTo>
                  <a:pt x="66" y="51"/>
                </a:lnTo>
                <a:lnTo>
                  <a:pt x="66" y="53"/>
                </a:lnTo>
                <a:lnTo>
                  <a:pt x="66" y="53"/>
                </a:lnTo>
                <a:lnTo>
                  <a:pt x="66" y="53"/>
                </a:lnTo>
                <a:lnTo>
                  <a:pt x="66" y="55"/>
                </a:lnTo>
                <a:lnTo>
                  <a:pt x="66" y="55"/>
                </a:lnTo>
                <a:lnTo>
                  <a:pt x="66" y="55"/>
                </a:lnTo>
                <a:lnTo>
                  <a:pt x="68" y="55"/>
                </a:lnTo>
                <a:lnTo>
                  <a:pt x="68" y="57"/>
                </a:lnTo>
                <a:lnTo>
                  <a:pt x="68" y="59"/>
                </a:lnTo>
                <a:lnTo>
                  <a:pt x="68" y="59"/>
                </a:lnTo>
                <a:lnTo>
                  <a:pt x="70" y="61"/>
                </a:lnTo>
                <a:lnTo>
                  <a:pt x="70" y="61"/>
                </a:lnTo>
                <a:lnTo>
                  <a:pt x="68" y="63"/>
                </a:lnTo>
                <a:lnTo>
                  <a:pt x="66" y="65"/>
                </a:lnTo>
                <a:lnTo>
                  <a:pt x="66" y="65"/>
                </a:lnTo>
                <a:lnTo>
                  <a:pt x="66" y="67"/>
                </a:lnTo>
                <a:lnTo>
                  <a:pt x="66" y="67"/>
                </a:lnTo>
                <a:lnTo>
                  <a:pt x="68" y="67"/>
                </a:lnTo>
                <a:lnTo>
                  <a:pt x="68" y="67"/>
                </a:lnTo>
                <a:lnTo>
                  <a:pt x="68" y="67"/>
                </a:lnTo>
                <a:lnTo>
                  <a:pt x="70" y="65"/>
                </a:lnTo>
                <a:lnTo>
                  <a:pt x="70" y="63"/>
                </a:lnTo>
                <a:lnTo>
                  <a:pt x="72" y="63"/>
                </a:lnTo>
                <a:lnTo>
                  <a:pt x="72" y="63"/>
                </a:lnTo>
                <a:lnTo>
                  <a:pt x="74" y="63"/>
                </a:lnTo>
                <a:lnTo>
                  <a:pt x="74" y="63"/>
                </a:lnTo>
                <a:lnTo>
                  <a:pt x="76" y="63"/>
                </a:lnTo>
                <a:lnTo>
                  <a:pt x="76" y="65"/>
                </a:lnTo>
                <a:lnTo>
                  <a:pt x="76" y="65"/>
                </a:lnTo>
                <a:lnTo>
                  <a:pt x="80" y="63"/>
                </a:lnTo>
                <a:lnTo>
                  <a:pt x="80" y="63"/>
                </a:lnTo>
                <a:lnTo>
                  <a:pt x="80" y="63"/>
                </a:lnTo>
                <a:lnTo>
                  <a:pt x="80" y="65"/>
                </a:lnTo>
                <a:lnTo>
                  <a:pt x="80" y="65"/>
                </a:lnTo>
                <a:lnTo>
                  <a:pt x="80" y="63"/>
                </a:lnTo>
                <a:lnTo>
                  <a:pt x="82" y="63"/>
                </a:lnTo>
                <a:lnTo>
                  <a:pt x="82" y="65"/>
                </a:lnTo>
                <a:lnTo>
                  <a:pt x="82" y="65"/>
                </a:lnTo>
                <a:lnTo>
                  <a:pt x="82" y="65"/>
                </a:lnTo>
                <a:lnTo>
                  <a:pt x="85" y="65"/>
                </a:lnTo>
                <a:lnTo>
                  <a:pt x="85" y="65"/>
                </a:lnTo>
                <a:lnTo>
                  <a:pt x="85" y="67"/>
                </a:lnTo>
                <a:lnTo>
                  <a:pt x="85" y="70"/>
                </a:lnTo>
                <a:lnTo>
                  <a:pt x="85" y="70"/>
                </a:lnTo>
                <a:lnTo>
                  <a:pt x="85" y="70"/>
                </a:lnTo>
                <a:lnTo>
                  <a:pt x="85" y="72"/>
                </a:lnTo>
                <a:lnTo>
                  <a:pt x="85" y="72"/>
                </a:lnTo>
                <a:lnTo>
                  <a:pt x="85" y="72"/>
                </a:lnTo>
                <a:lnTo>
                  <a:pt x="85" y="74"/>
                </a:lnTo>
                <a:lnTo>
                  <a:pt x="85" y="74"/>
                </a:lnTo>
                <a:lnTo>
                  <a:pt x="87" y="74"/>
                </a:lnTo>
                <a:lnTo>
                  <a:pt x="87" y="76"/>
                </a:lnTo>
                <a:lnTo>
                  <a:pt x="87" y="78"/>
                </a:lnTo>
                <a:lnTo>
                  <a:pt x="87" y="78"/>
                </a:lnTo>
                <a:lnTo>
                  <a:pt x="87" y="78"/>
                </a:lnTo>
                <a:lnTo>
                  <a:pt x="85" y="80"/>
                </a:lnTo>
                <a:lnTo>
                  <a:pt x="85" y="80"/>
                </a:lnTo>
                <a:lnTo>
                  <a:pt x="85" y="80"/>
                </a:lnTo>
                <a:lnTo>
                  <a:pt x="87" y="80"/>
                </a:lnTo>
                <a:lnTo>
                  <a:pt x="87" y="80"/>
                </a:lnTo>
                <a:lnTo>
                  <a:pt x="89" y="80"/>
                </a:lnTo>
                <a:lnTo>
                  <a:pt x="89" y="82"/>
                </a:lnTo>
                <a:lnTo>
                  <a:pt x="89" y="82"/>
                </a:lnTo>
                <a:lnTo>
                  <a:pt x="91" y="82"/>
                </a:lnTo>
                <a:lnTo>
                  <a:pt x="91" y="84"/>
                </a:lnTo>
                <a:lnTo>
                  <a:pt x="91" y="84"/>
                </a:lnTo>
                <a:lnTo>
                  <a:pt x="93" y="82"/>
                </a:lnTo>
                <a:lnTo>
                  <a:pt x="93" y="82"/>
                </a:lnTo>
                <a:lnTo>
                  <a:pt x="93" y="82"/>
                </a:lnTo>
                <a:lnTo>
                  <a:pt x="93" y="82"/>
                </a:lnTo>
                <a:lnTo>
                  <a:pt x="95" y="82"/>
                </a:lnTo>
                <a:lnTo>
                  <a:pt x="95" y="80"/>
                </a:lnTo>
                <a:lnTo>
                  <a:pt x="95" y="80"/>
                </a:lnTo>
                <a:lnTo>
                  <a:pt x="95" y="80"/>
                </a:lnTo>
                <a:lnTo>
                  <a:pt x="95" y="78"/>
                </a:lnTo>
                <a:lnTo>
                  <a:pt x="97" y="78"/>
                </a:lnTo>
                <a:lnTo>
                  <a:pt x="97" y="76"/>
                </a:lnTo>
                <a:lnTo>
                  <a:pt x="97" y="76"/>
                </a:lnTo>
                <a:lnTo>
                  <a:pt x="97" y="76"/>
                </a:lnTo>
                <a:lnTo>
                  <a:pt x="99" y="76"/>
                </a:lnTo>
                <a:lnTo>
                  <a:pt x="99" y="78"/>
                </a:lnTo>
                <a:lnTo>
                  <a:pt x="99" y="78"/>
                </a:lnTo>
                <a:lnTo>
                  <a:pt x="99" y="78"/>
                </a:lnTo>
                <a:lnTo>
                  <a:pt x="101" y="78"/>
                </a:lnTo>
                <a:lnTo>
                  <a:pt x="101" y="78"/>
                </a:lnTo>
                <a:lnTo>
                  <a:pt x="104" y="78"/>
                </a:lnTo>
                <a:lnTo>
                  <a:pt x="104" y="78"/>
                </a:lnTo>
                <a:lnTo>
                  <a:pt x="106" y="76"/>
                </a:lnTo>
                <a:lnTo>
                  <a:pt x="106" y="74"/>
                </a:lnTo>
                <a:lnTo>
                  <a:pt x="106" y="74"/>
                </a:lnTo>
                <a:lnTo>
                  <a:pt x="106" y="72"/>
                </a:lnTo>
                <a:lnTo>
                  <a:pt x="108" y="72"/>
                </a:lnTo>
                <a:lnTo>
                  <a:pt x="108" y="70"/>
                </a:lnTo>
                <a:lnTo>
                  <a:pt x="108" y="70"/>
                </a:lnTo>
                <a:lnTo>
                  <a:pt x="106" y="70"/>
                </a:lnTo>
                <a:lnTo>
                  <a:pt x="106" y="70"/>
                </a:lnTo>
                <a:lnTo>
                  <a:pt x="106" y="70"/>
                </a:lnTo>
                <a:lnTo>
                  <a:pt x="104" y="67"/>
                </a:lnTo>
                <a:lnTo>
                  <a:pt x="104" y="67"/>
                </a:lnTo>
                <a:lnTo>
                  <a:pt x="104" y="65"/>
                </a:lnTo>
                <a:lnTo>
                  <a:pt x="104" y="65"/>
                </a:lnTo>
                <a:lnTo>
                  <a:pt x="104" y="63"/>
                </a:lnTo>
                <a:lnTo>
                  <a:pt x="106" y="63"/>
                </a:lnTo>
                <a:lnTo>
                  <a:pt x="106" y="63"/>
                </a:lnTo>
                <a:lnTo>
                  <a:pt x="108" y="63"/>
                </a:lnTo>
                <a:lnTo>
                  <a:pt x="110" y="65"/>
                </a:lnTo>
                <a:lnTo>
                  <a:pt x="110" y="65"/>
                </a:lnTo>
                <a:lnTo>
                  <a:pt x="110" y="65"/>
                </a:lnTo>
                <a:lnTo>
                  <a:pt x="112" y="65"/>
                </a:lnTo>
                <a:lnTo>
                  <a:pt x="112" y="65"/>
                </a:lnTo>
                <a:lnTo>
                  <a:pt x="112" y="65"/>
                </a:lnTo>
                <a:lnTo>
                  <a:pt x="112" y="63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61" name="Freeform 562"/>
          <p:cNvSpPr>
            <a:spLocks/>
          </p:cNvSpPr>
          <p:nvPr/>
        </p:nvSpPr>
        <p:spPr bwMode="auto">
          <a:xfrm>
            <a:off x="3978274" y="4019550"/>
            <a:ext cx="73025" cy="15875"/>
          </a:xfrm>
          <a:custGeom>
            <a:avLst/>
            <a:gdLst>
              <a:gd name="T0" fmla="*/ 44 w 46"/>
              <a:gd name="T1" fmla="*/ 4 h 10"/>
              <a:gd name="T2" fmla="*/ 40 w 46"/>
              <a:gd name="T3" fmla="*/ 4 h 10"/>
              <a:gd name="T4" fmla="*/ 38 w 46"/>
              <a:gd name="T5" fmla="*/ 4 h 10"/>
              <a:gd name="T6" fmla="*/ 36 w 46"/>
              <a:gd name="T7" fmla="*/ 4 h 10"/>
              <a:gd name="T8" fmla="*/ 33 w 46"/>
              <a:gd name="T9" fmla="*/ 2 h 10"/>
              <a:gd name="T10" fmla="*/ 29 w 46"/>
              <a:gd name="T11" fmla="*/ 0 h 10"/>
              <a:gd name="T12" fmla="*/ 25 w 46"/>
              <a:gd name="T13" fmla="*/ 0 h 10"/>
              <a:gd name="T14" fmla="*/ 21 w 46"/>
              <a:gd name="T15" fmla="*/ 0 h 10"/>
              <a:gd name="T16" fmla="*/ 17 w 46"/>
              <a:gd name="T17" fmla="*/ 2 h 10"/>
              <a:gd name="T18" fmla="*/ 8 w 46"/>
              <a:gd name="T19" fmla="*/ 2 h 10"/>
              <a:gd name="T20" fmla="*/ 4 w 46"/>
              <a:gd name="T21" fmla="*/ 4 h 10"/>
              <a:gd name="T22" fmla="*/ 6 w 46"/>
              <a:gd name="T23" fmla="*/ 6 h 10"/>
              <a:gd name="T24" fmla="*/ 14 w 46"/>
              <a:gd name="T25" fmla="*/ 4 h 10"/>
              <a:gd name="T26" fmla="*/ 21 w 46"/>
              <a:gd name="T27" fmla="*/ 4 h 10"/>
              <a:gd name="T28" fmla="*/ 21 w 46"/>
              <a:gd name="T29" fmla="*/ 4 h 10"/>
              <a:gd name="T30" fmla="*/ 14 w 46"/>
              <a:gd name="T31" fmla="*/ 6 h 10"/>
              <a:gd name="T32" fmla="*/ 10 w 46"/>
              <a:gd name="T33" fmla="*/ 6 h 10"/>
              <a:gd name="T34" fmla="*/ 10 w 46"/>
              <a:gd name="T35" fmla="*/ 8 h 10"/>
              <a:gd name="T36" fmla="*/ 6 w 46"/>
              <a:gd name="T37" fmla="*/ 8 h 10"/>
              <a:gd name="T38" fmla="*/ 4 w 46"/>
              <a:gd name="T39" fmla="*/ 6 h 10"/>
              <a:gd name="T40" fmla="*/ 2 w 46"/>
              <a:gd name="T41" fmla="*/ 4 h 10"/>
              <a:gd name="T42" fmla="*/ 0 w 46"/>
              <a:gd name="T43" fmla="*/ 6 h 10"/>
              <a:gd name="T44" fmla="*/ 0 w 46"/>
              <a:gd name="T45" fmla="*/ 10 h 10"/>
              <a:gd name="T46" fmla="*/ 2 w 46"/>
              <a:gd name="T47" fmla="*/ 10 h 10"/>
              <a:gd name="T48" fmla="*/ 8 w 46"/>
              <a:gd name="T49" fmla="*/ 8 h 10"/>
              <a:gd name="T50" fmla="*/ 14 w 46"/>
              <a:gd name="T51" fmla="*/ 10 h 10"/>
              <a:gd name="T52" fmla="*/ 17 w 46"/>
              <a:gd name="T53" fmla="*/ 6 h 10"/>
              <a:gd name="T54" fmla="*/ 21 w 46"/>
              <a:gd name="T55" fmla="*/ 6 h 10"/>
              <a:gd name="T56" fmla="*/ 23 w 46"/>
              <a:gd name="T57" fmla="*/ 6 h 10"/>
              <a:gd name="T58" fmla="*/ 25 w 46"/>
              <a:gd name="T59" fmla="*/ 4 h 10"/>
              <a:gd name="T60" fmla="*/ 27 w 46"/>
              <a:gd name="T61" fmla="*/ 4 h 10"/>
              <a:gd name="T62" fmla="*/ 29 w 46"/>
              <a:gd name="T63" fmla="*/ 4 h 10"/>
              <a:gd name="T64" fmla="*/ 31 w 46"/>
              <a:gd name="T65" fmla="*/ 6 h 10"/>
              <a:gd name="T66" fmla="*/ 36 w 46"/>
              <a:gd name="T67" fmla="*/ 8 h 10"/>
              <a:gd name="T68" fmla="*/ 42 w 46"/>
              <a:gd name="T69" fmla="*/ 6 h 10"/>
              <a:gd name="T70" fmla="*/ 46 w 46"/>
              <a:gd name="T71" fmla="*/ 6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6" h="10">
                <a:moveTo>
                  <a:pt x="46" y="4"/>
                </a:moveTo>
                <a:lnTo>
                  <a:pt x="44" y="4"/>
                </a:lnTo>
                <a:lnTo>
                  <a:pt x="40" y="4"/>
                </a:lnTo>
                <a:lnTo>
                  <a:pt x="40" y="4"/>
                </a:lnTo>
                <a:lnTo>
                  <a:pt x="38" y="4"/>
                </a:lnTo>
                <a:lnTo>
                  <a:pt x="38" y="4"/>
                </a:lnTo>
                <a:lnTo>
                  <a:pt x="38" y="4"/>
                </a:lnTo>
                <a:lnTo>
                  <a:pt x="36" y="4"/>
                </a:lnTo>
                <a:lnTo>
                  <a:pt x="33" y="2"/>
                </a:lnTo>
                <a:lnTo>
                  <a:pt x="33" y="2"/>
                </a:lnTo>
                <a:lnTo>
                  <a:pt x="31" y="2"/>
                </a:lnTo>
                <a:lnTo>
                  <a:pt x="29" y="0"/>
                </a:lnTo>
                <a:lnTo>
                  <a:pt x="27" y="0"/>
                </a:lnTo>
                <a:lnTo>
                  <a:pt x="25" y="0"/>
                </a:lnTo>
                <a:lnTo>
                  <a:pt x="23" y="0"/>
                </a:lnTo>
                <a:lnTo>
                  <a:pt x="21" y="0"/>
                </a:lnTo>
                <a:lnTo>
                  <a:pt x="21" y="2"/>
                </a:lnTo>
                <a:lnTo>
                  <a:pt x="17" y="2"/>
                </a:lnTo>
                <a:lnTo>
                  <a:pt x="12" y="2"/>
                </a:lnTo>
                <a:lnTo>
                  <a:pt x="8" y="2"/>
                </a:lnTo>
                <a:lnTo>
                  <a:pt x="4" y="2"/>
                </a:lnTo>
                <a:lnTo>
                  <a:pt x="4" y="4"/>
                </a:lnTo>
                <a:lnTo>
                  <a:pt x="6" y="6"/>
                </a:lnTo>
                <a:lnTo>
                  <a:pt x="6" y="6"/>
                </a:lnTo>
                <a:lnTo>
                  <a:pt x="10" y="4"/>
                </a:lnTo>
                <a:lnTo>
                  <a:pt x="14" y="4"/>
                </a:lnTo>
                <a:lnTo>
                  <a:pt x="19" y="4"/>
                </a:lnTo>
                <a:lnTo>
                  <a:pt x="21" y="4"/>
                </a:lnTo>
                <a:lnTo>
                  <a:pt x="21" y="4"/>
                </a:lnTo>
                <a:lnTo>
                  <a:pt x="21" y="4"/>
                </a:lnTo>
                <a:lnTo>
                  <a:pt x="19" y="4"/>
                </a:lnTo>
                <a:lnTo>
                  <a:pt x="14" y="6"/>
                </a:lnTo>
                <a:lnTo>
                  <a:pt x="12" y="6"/>
                </a:lnTo>
                <a:lnTo>
                  <a:pt x="10" y="6"/>
                </a:lnTo>
                <a:lnTo>
                  <a:pt x="10" y="6"/>
                </a:lnTo>
                <a:lnTo>
                  <a:pt x="10" y="8"/>
                </a:lnTo>
                <a:lnTo>
                  <a:pt x="8" y="8"/>
                </a:lnTo>
                <a:lnTo>
                  <a:pt x="6" y="8"/>
                </a:lnTo>
                <a:lnTo>
                  <a:pt x="4" y="6"/>
                </a:lnTo>
                <a:lnTo>
                  <a:pt x="4" y="6"/>
                </a:lnTo>
                <a:lnTo>
                  <a:pt x="4" y="4"/>
                </a:lnTo>
                <a:lnTo>
                  <a:pt x="2" y="4"/>
                </a:lnTo>
                <a:lnTo>
                  <a:pt x="2" y="6"/>
                </a:lnTo>
                <a:lnTo>
                  <a:pt x="0" y="6"/>
                </a:lnTo>
                <a:lnTo>
                  <a:pt x="0" y="10"/>
                </a:lnTo>
                <a:lnTo>
                  <a:pt x="0" y="10"/>
                </a:lnTo>
                <a:lnTo>
                  <a:pt x="2" y="10"/>
                </a:lnTo>
                <a:lnTo>
                  <a:pt x="2" y="10"/>
                </a:lnTo>
                <a:lnTo>
                  <a:pt x="6" y="8"/>
                </a:lnTo>
                <a:lnTo>
                  <a:pt x="8" y="8"/>
                </a:lnTo>
                <a:lnTo>
                  <a:pt x="12" y="8"/>
                </a:lnTo>
                <a:lnTo>
                  <a:pt x="14" y="10"/>
                </a:lnTo>
                <a:lnTo>
                  <a:pt x="14" y="6"/>
                </a:lnTo>
                <a:lnTo>
                  <a:pt x="17" y="6"/>
                </a:lnTo>
                <a:lnTo>
                  <a:pt x="17" y="6"/>
                </a:lnTo>
                <a:lnTo>
                  <a:pt x="21" y="6"/>
                </a:lnTo>
                <a:lnTo>
                  <a:pt x="23" y="6"/>
                </a:lnTo>
                <a:lnTo>
                  <a:pt x="23" y="6"/>
                </a:lnTo>
                <a:lnTo>
                  <a:pt x="25" y="4"/>
                </a:lnTo>
                <a:lnTo>
                  <a:pt x="25" y="4"/>
                </a:lnTo>
                <a:lnTo>
                  <a:pt x="25" y="4"/>
                </a:lnTo>
                <a:lnTo>
                  <a:pt x="27" y="4"/>
                </a:lnTo>
                <a:lnTo>
                  <a:pt x="27" y="4"/>
                </a:lnTo>
                <a:lnTo>
                  <a:pt x="29" y="4"/>
                </a:lnTo>
                <a:lnTo>
                  <a:pt x="29" y="4"/>
                </a:lnTo>
                <a:lnTo>
                  <a:pt x="31" y="6"/>
                </a:lnTo>
                <a:lnTo>
                  <a:pt x="33" y="6"/>
                </a:lnTo>
                <a:lnTo>
                  <a:pt x="36" y="8"/>
                </a:lnTo>
                <a:lnTo>
                  <a:pt x="40" y="8"/>
                </a:lnTo>
                <a:lnTo>
                  <a:pt x="42" y="6"/>
                </a:lnTo>
                <a:lnTo>
                  <a:pt x="46" y="6"/>
                </a:lnTo>
                <a:lnTo>
                  <a:pt x="46" y="6"/>
                </a:lnTo>
                <a:lnTo>
                  <a:pt x="46" y="4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62" name="Freeform 563"/>
          <p:cNvSpPr>
            <a:spLocks noEditPoints="1"/>
          </p:cNvSpPr>
          <p:nvPr/>
        </p:nvSpPr>
        <p:spPr bwMode="auto">
          <a:xfrm>
            <a:off x="2624137" y="1600200"/>
            <a:ext cx="1484313" cy="1104900"/>
          </a:xfrm>
          <a:custGeom>
            <a:avLst/>
            <a:gdLst>
              <a:gd name="T0" fmla="*/ 310 w 935"/>
              <a:gd name="T1" fmla="*/ 446 h 696"/>
              <a:gd name="T2" fmla="*/ 285 w 935"/>
              <a:gd name="T3" fmla="*/ 459 h 696"/>
              <a:gd name="T4" fmla="*/ 257 w 935"/>
              <a:gd name="T5" fmla="*/ 366 h 696"/>
              <a:gd name="T6" fmla="*/ 836 w 935"/>
              <a:gd name="T7" fmla="*/ 288 h 696"/>
              <a:gd name="T8" fmla="*/ 329 w 935"/>
              <a:gd name="T9" fmla="*/ 455 h 696"/>
              <a:gd name="T10" fmla="*/ 682 w 935"/>
              <a:gd name="T11" fmla="*/ 429 h 696"/>
              <a:gd name="T12" fmla="*/ 684 w 935"/>
              <a:gd name="T13" fmla="*/ 425 h 696"/>
              <a:gd name="T14" fmla="*/ 861 w 935"/>
              <a:gd name="T15" fmla="*/ 70 h 696"/>
              <a:gd name="T16" fmla="*/ 787 w 935"/>
              <a:gd name="T17" fmla="*/ 70 h 696"/>
              <a:gd name="T18" fmla="*/ 751 w 935"/>
              <a:gd name="T19" fmla="*/ 30 h 696"/>
              <a:gd name="T20" fmla="*/ 589 w 935"/>
              <a:gd name="T21" fmla="*/ 5 h 696"/>
              <a:gd name="T22" fmla="*/ 490 w 935"/>
              <a:gd name="T23" fmla="*/ 13 h 696"/>
              <a:gd name="T24" fmla="*/ 430 w 935"/>
              <a:gd name="T25" fmla="*/ 40 h 696"/>
              <a:gd name="T26" fmla="*/ 302 w 935"/>
              <a:gd name="T27" fmla="*/ 64 h 696"/>
              <a:gd name="T28" fmla="*/ 228 w 935"/>
              <a:gd name="T29" fmla="*/ 76 h 696"/>
              <a:gd name="T30" fmla="*/ 126 w 935"/>
              <a:gd name="T31" fmla="*/ 98 h 696"/>
              <a:gd name="T32" fmla="*/ 120 w 935"/>
              <a:gd name="T33" fmla="*/ 138 h 696"/>
              <a:gd name="T34" fmla="*/ 2 w 935"/>
              <a:gd name="T35" fmla="*/ 190 h 696"/>
              <a:gd name="T36" fmla="*/ 74 w 935"/>
              <a:gd name="T37" fmla="*/ 218 h 696"/>
              <a:gd name="T38" fmla="*/ 36 w 935"/>
              <a:gd name="T39" fmla="*/ 241 h 696"/>
              <a:gd name="T40" fmla="*/ 95 w 935"/>
              <a:gd name="T41" fmla="*/ 262 h 696"/>
              <a:gd name="T42" fmla="*/ 207 w 935"/>
              <a:gd name="T43" fmla="*/ 273 h 696"/>
              <a:gd name="T44" fmla="*/ 240 w 935"/>
              <a:gd name="T45" fmla="*/ 324 h 696"/>
              <a:gd name="T46" fmla="*/ 262 w 935"/>
              <a:gd name="T47" fmla="*/ 357 h 696"/>
              <a:gd name="T48" fmla="*/ 264 w 935"/>
              <a:gd name="T49" fmla="*/ 387 h 696"/>
              <a:gd name="T50" fmla="*/ 291 w 935"/>
              <a:gd name="T51" fmla="*/ 376 h 696"/>
              <a:gd name="T52" fmla="*/ 302 w 935"/>
              <a:gd name="T53" fmla="*/ 410 h 696"/>
              <a:gd name="T54" fmla="*/ 304 w 935"/>
              <a:gd name="T55" fmla="*/ 421 h 696"/>
              <a:gd name="T56" fmla="*/ 342 w 935"/>
              <a:gd name="T57" fmla="*/ 448 h 696"/>
              <a:gd name="T58" fmla="*/ 295 w 935"/>
              <a:gd name="T59" fmla="*/ 486 h 696"/>
              <a:gd name="T60" fmla="*/ 291 w 935"/>
              <a:gd name="T61" fmla="*/ 505 h 696"/>
              <a:gd name="T62" fmla="*/ 291 w 935"/>
              <a:gd name="T63" fmla="*/ 522 h 696"/>
              <a:gd name="T64" fmla="*/ 327 w 935"/>
              <a:gd name="T65" fmla="*/ 526 h 696"/>
              <a:gd name="T66" fmla="*/ 314 w 935"/>
              <a:gd name="T67" fmla="*/ 560 h 696"/>
              <a:gd name="T68" fmla="*/ 335 w 935"/>
              <a:gd name="T69" fmla="*/ 571 h 696"/>
              <a:gd name="T70" fmla="*/ 340 w 935"/>
              <a:gd name="T71" fmla="*/ 592 h 696"/>
              <a:gd name="T72" fmla="*/ 348 w 935"/>
              <a:gd name="T73" fmla="*/ 636 h 696"/>
              <a:gd name="T74" fmla="*/ 371 w 935"/>
              <a:gd name="T75" fmla="*/ 666 h 696"/>
              <a:gd name="T76" fmla="*/ 407 w 935"/>
              <a:gd name="T77" fmla="*/ 668 h 696"/>
              <a:gd name="T78" fmla="*/ 437 w 935"/>
              <a:gd name="T79" fmla="*/ 693 h 696"/>
              <a:gd name="T80" fmla="*/ 460 w 935"/>
              <a:gd name="T81" fmla="*/ 651 h 696"/>
              <a:gd name="T82" fmla="*/ 475 w 935"/>
              <a:gd name="T83" fmla="*/ 619 h 696"/>
              <a:gd name="T84" fmla="*/ 487 w 935"/>
              <a:gd name="T85" fmla="*/ 575 h 696"/>
              <a:gd name="T86" fmla="*/ 540 w 935"/>
              <a:gd name="T87" fmla="*/ 539 h 696"/>
              <a:gd name="T88" fmla="*/ 563 w 935"/>
              <a:gd name="T89" fmla="*/ 537 h 696"/>
              <a:gd name="T90" fmla="*/ 618 w 935"/>
              <a:gd name="T91" fmla="*/ 493 h 696"/>
              <a:gd name="T92" fmla="*/ 703 w 935"/>
              <a:gd name="T93" fmla="*/ 478 h 696"/>
              <a:gd name="T94" fmla="*/ 758 w 935"/>
              <a:gd name="T95" fmla="*/ 448 h 696"/>
              <a:gd name="T96" fmla="*/ 688 w 935"/>
              <a:gd name="T97" fmla="*/ 431 h 696"/>
              <a:gd name="T98" fmla="*/ 696 w 935"/>
              <a:gd name="T99" fmla="*/ 398 h 696"/>
              <a:gd name="T100" fmla="*/ 779 w 935"/>
              <a:gd name="T101" fmla="*/ 421 h 696"/>
              <a:gd name="T102" fmla="*/ 726 w 935"/>
              <a:gd name="T103" fmla="*/ 374 h 696"/>
              <a:gd name="T104" fmla="*/ 775 w 935"/>
              <a:gd name="T105" fmla="*/ 368 h 696"/>
              <a:gd name="T106" fmla="*/ 694 w 935"/>
              <a:gd name="T107" fmla="*/ 345 h 696"/>
              <a:gd name="T108" fmla="*/ 796 w 935"/>
              <a:gd name="T109" fmla="*/ 343 h 696"/>
              <a:gd name="T110" fmla="*/ 815 w 935"/>
              <a:gd name="T111" fmla="*/ 317 h 696"/>
              <a:gd name="T112" fmla="*/ 791 w 935"/>
              <a:gd name="T113" fmla="*/ 292 h 696"/>
              <a:gd name="T114" fmla="*/ 766 w 935"/>
              <a:gd name="T115" fmla="*/ 248 h 696"/>
              <a:gd name="T116" fmla="*/ 794 w 935"/>
              <a:gd name="T117" fmla="*/ 214 h 696"/>
              <a:gd name="T118" fmla="*/ 806 w 935"/>
              <a:gd name="T119" fmla="*/ 169 h 696"/>
              <a:gd name="T120" fmla="*/ 834 w 935"/>
              <a:gd name="T121" fmla="*/ 127 h 696"/>
              <a:gd name="T122" fmla="*/ 844 w 935"/>
              <a:gd name="T123" fmla="*/ 136 h 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35" h="696">
                <a:moveTo>
                  <a:pt x="397" y="672"/>
                </a:moveTo>
                <a:lnTo>
                  <a:pt x="397" y="674"/>
                </a:lnTo>
                <a:lnTo>
                  <a:pt x="397" y="674"/>
                </a:lnTo>
                <a:lnTo>
                  <a:pt x="399" y="674"/>
                </a:lnTo>
                <a:lnTo>
                  <a:pt x="401" y="674"/>
                </a:lnTo>
                <a:lnTo>
                  <a:pt x="403" y="677"/>
                </a:lnTo>
                <a:lnTo>
                  <a:pt x="403" y="672"/>
                </a:lnTo>
                <a:lnTo>
                  <a:pt x="403" y="672"/>
                </a:lnTo>
                <a:lnTo>
                  <a:pt x="405" y="670"/>
                </a:lnTo>
                <a:lnTo>
                  <a:pt x="405" y="670"/>
                </a:lnTo>
                <a:lnTo>
                  <a:pt x="401" y="670"/>
                </a:lnTo>
                <a:lnTo>
                  <a:pt x="397" y="672"/>
                </a:lnTo>
                <a:close/>
                <a:moveTo>
                  <a:pt x="542" y="554"/>
                </a:moveTo>
                <a:lnTo>
                  <a:pt x="542" y="556"/>
                </a:lnTo>
                <a:lnTo>
                  <a:pt x="542" y="558"/>
                </a:lnTo>
                <a:lnTo>
                  <a:pt x="544" y="558"/>
                </a:lnTo>
                <a:lnTo>
                  <a:pt x="544" y="558"/>
                </a:lnTo>
                <a:lnTo>
                  <a:pt x="547" y="556"/>
                </a:lnTo>
                <a:lnTo>
                  <a:pt x="544" y="554"/>
                </a:lnTo>
                <a:lnTo>
                  <a:pt x="542" y="554"/>
                </a:lnTo>
                <a:close/>
                <a:moveTo>
                  <a:pt x="289" y="463"/>
                </a:moveTo>
                <a:lnTo>
                  <a:pt x="293" y="463"/>
                </a:lnTo>
                <a:lnTo>
                  <a:pt x="302" y="459"/>
                </a:lnTo>
                <a:lnTo>
                  <a:pt x="304" y="459"/>
                </a:lnTo>
                <a:lnTo>
                  <a:pt x="314" y="457"/>
                </a:lnTo>
                <a:lnTo>
                  <a:pt x="316" y="455"/>
                </a:lnTo>
                <a:lnTo>
                  <a:pt x="319" y="453"/>
                </a:lnTo>
                <a:lnTo>
                  <a:pt x="319" y="453"/>
                </a:lnTo>
                <a:lnTo>
                  <a:pt x="316" y="450"/>
                </a:lnTo>
                <a:lnTo>
                  <a:pt x="316" y="450"/>
                </a:lnTo>
                <a:lnTo>
                  <a:pt x="316" y="450"/>
                </a:lnTo>
                <a:lnTo>
                  <a:pt x="316" y="450"/>
                </a:lnTo>
                <a:lnTo>
                  <a:pt x="316" y="448"/>
                </a:lnTo>
                <a:lnTo>
                  <a:pt x="316" y="448"/>
                </a:lnTo>
                <a:lnTo>
                  <a:pt x="316" y="448"/>
                </a:lnTo>
                <a:lnTo>
                  <a:pt x="310" y="446"/>
                </a:lnTo>
                <a:lnTo>
                  <a:pt x="306" y="444"/>
                </a:lnTo>
                <a:lnTo>
                  <a:pt x="300" y="438"/>
                </a:lnTo>
                <a:lnTo>
                  <a:pt x="297" y="436"/>
                </a:lnTo>
                <a:lnTo>
                  <a:pt x="295" y="436"/>
                </a:lnTo>
                <a:lnTo>
                  <a:pt x="285" y="434"/>
                </a:lnTo>
                <a:lnTo>
                  <a:pt x="281" y="434"/>
                </a:lnTo>
                <a:lnTo>
                  <a:pt x="274" y="436"/>
                </a:lnTo>
                <a:lnTo>
                  <a:pt x="274" y="436"/>
                </a:lnTo>
                <a:lnTo>
                  <a:pt x="274" y="438"/>
                </a:lnTo>
                <a:lnTo>
                  <a:pt x="274" y="438"/>
                </a:lnTo>
                <a:lnTo>
                  <a:pt x="274" y="438"/>
                </a:lnTo>
                <a:lnTo>
                  <a:pt x="274" y="440"/>
                </a:lnTo>
                <a:lnTo>
                  <a:pt x="274" y="440"/>
                </a:lnTo>
                <a:lnTo>
                  <a:pt x="276" y="442"/>
                </a:lnTo>
                <a:lnTo>
                  <a:pt x="281" y="444"/>
                </a:lnTo>
                <a:lnTo>
                  <a:pt x="281" y="444"/>
                </a:lnTo>
                <a:lnTo>
                  <a:pt x="276" y="442"/>
                </a:lnTo>
                <a:lnTo>
                  <a:pt x="274" y="444"/>
                </a:lnTo>
                <a:lnTo>
                  <a:pt x="272" y="444"/>
                </a:lnTo>
                <a:lnTo>
                  <a:pt x="272" y="450"/>
                </a:lnTo>
                <a:lnTo>
                  <a:pt x="272" y="450"/>
                </a:lnTo>
                <a:lnTo>
                  <a:pt x="274" y="453"/>
                </a:lnTo>
                <a:lnTo>
                  <a:pt x="274" y="453"/>
                </a:lnTo>
                <a:lnTo>
                  <a:pt x="278" y="453"/>
                </a:lnTo>
                <a:lnTo>
                  <a:pt x="285" y="455"/>
                </a:lnTo>
                <a:lnTo>
                  <a:pt x="287" y="455"/>
                </a:lnTo>
                <a:lnTo>
                  <a:pt x="287" y="455"/>
                </a:lnTo>
                <a:lnTo>
                  <a:pt x="289" y="455"/>
                </a:lnTo>
                <a:lnTo>
                  <a:pt x="289" y="455"/>
                </a:lnTo>
                <a:lnTo>
                  <a:pt x="291" y="457"/>
                </a:lnTo>
                <a:lnTo>
                  <a:pt x="291" y="457"/>
                </a:lnTo>
                <a:lnTo>
                  <a:pt x="287" y="457"/>
                </a:lnTo>
                <a:lnTo>
                  <a:pt x="285" y="457"/>
                </a:lnTo>
                <a:lnTo>
                  <a:pt x="283" y="457"/>
                </a:lnTo>
                <a:lnTo>
                  <a:pt x="283" y="459"/>
                </a:lnTo>
                <a:lnTo>
                  <a:pt x="285" y="459"/>
                </a:lnTo>
                <a:lnTo>
                  <a:pt x="285" y="461"/>
                </a:lnTo>
                <a:lnTo>
                  <a:pt x="287" y="461"/>
                </a:lnTo>
                <a:lnTo>
                  <a:pt x="289" y="461"/>
                </a:lnTo>
                <a:lnTo>
                  <a:pt x="289" y="463"/>
                </a:lnTo>
                <a:close/>
                <a:moveTo>
                  <a:pt x="15" y="220"/>
                </a:moveTo>
                <a:lnTo>
                  <a:pt x="12" y="220"/>
                </a:lnTo>
                <a:lnTo>
                  <a:pt x="10" y="220"/>
                </a:lnTo>
                <a:lnTo>
                  <a:pt x="8" y="220"/>
                </a:lnTo>
                <a:lnTo>
                  <a:pt x="4" y="220"/>
                </a:lnTo>
                <a:lnTo>
                  <a:pt x="4" y="220"/>
                </a:lnTo>
                <a:lnTo>
                  <a:pt x="4" y="222"/>
                </a:lnTo>
                <a:lnTo>
                  <a:pt x="6" y="222"/>
                </a:lnTo>
                <a:lnTo>
                  <a:pt x="10" y="224"/>
                </a:lnTo>
                <a:lnTo>
                  <a:pt x="17" y="224"/>
                </a:lnTo>
                <a:lnTo>
                  <a:pt x="19" y="222"/>
                </a:lnTo>
                <a:lnTo>
                  <a:pt x="21" y="222"/>
                </a:lnTo>
                <a:lnTo>
                  <a:pt x="19" y="222"/>
                </a:lnTo>
                <a:lnTo>
                  <a:pt x="15" y="220"/>
                </a:lnTo>
                <a:close/>
                <a:moveTo>
                  <a:pt x="262" y="370"/>
                </a:moveTo>
                <a:lnTo>
                  <a:pt x="264" y="370"/>
                </a:lnTo>
                <a:lnTo>
                  <a:pt x="266" y="366"/>
                </a:lnTo>
                <a:lnTo>
                  <a:pt x="268" y="366"/>
                </a:lnTo>
                <a:lnTo>
                  <a:pt x="270" y="364"/>
                </a:lnTo>
                <a:lnTo>
                  <a:pt x="270" y="362"/>
                </a:lnTo>
                <a:lnTo>
                  <a:pt x="268" y="362"/>
                </a:lnTo>
                <a:lnTo>
                  <a:pt x="268" y="362"/>
                </a:lnTo>
                <a:lnTo>
                  <a:pt x="264" y="364"/>
                </a:lnTo>
                <a:lnTo>
                  <a:pt x="264" y="364"/>
                </a:lnTo>
                <a:lnTo>
                  <a:pt x="262" y="364"/>
                </a:lnTo>
                <a:lnTo>
                  <a:pt x="259" y="364"/>
                </a:lnTo>
                <a:lnTo>
                  <a:pt x="255" y="364"/>
                </a:lnTo>
                <a:lnTo>
                  <a:pt x="255" y="364"/>
                </a:lnTo>
                <a:lnTo>
                  <a:pt x="253" y="366"/>
                </a:lnTo>
                <a:lnTo>
                  <a:pt x="253" y="366"/>
                </a:lnTo>
                <a:lnTo>
                  <a:pt x="255" y="368"/>
                </a:lnTo>
                <a:lnTo>
                  <a:pt x="257" y="366"/>
                </a:lnTo>
                <a:lnTo>
                  <a:pt x="257" y="368"/>
                </a:lnTo>
                <a:lnTo>
                  <a:pt x="257" y="368"/>
                </a:lnTo>
                <a:lnTo>
                  <a:pt x="257" y="368"/>
                </a:lnTo>
                <a:lnTo>
                  <a:pt x="259" y="368"/>
                </a:lnTo>
                <a:lnTo>
                  <a:pt x="259" y="368"/>
                </a:lnTo>
                <a:lnTo>
                  <a:pt x="262" y="370"/>
                </a:lnTo>
                <a:lnTo>
                  <a:pt x="262" y="370"/>
                </a:lnTo>
                <a:close/>
                <a:moveTo>
                  <a:pt x="815" y="66"/>
                </a:moveTo>
                <a:lnTo>
                  <a:pt x="819" y="68"/>
                </a:lnTo>
                <a:lnTo>
                  <a:pt x="823" y="68"/>
                </a:lnTo>
                <a:lnTo>
                  <a:pt x="825" y="68"/>
                </a:lnTo>
                <a:lnTo>
                  <a:pt x="823" y="64"/>
                </a:lnTo>
                <a:lnTo>
                  <a:pt x="819" y="59"/>
                </a:lnTo>
                <a:lnTo>
                  <a:pt x="815" y="57"/>
                </a:lnTo>
                <a:lnTo>
                  <a:pt x="813" y="57"/>
                </a:lnTo>
                <a:lnTo>
                  <a:pt x="810" y="59"/>
                </a:lnTo>
                <a:lnTo>
                  <a:pt x="810" y="62"/>
                </a:lnTo>
                <a:lnTo>
                  <a:pt x="815" y="66"/>
                </a:lnTo>
                <a:close/>
                <a:moveTo>
                  <a:pt x="397" y="49"/>
                </a:moveTo>
                <a:lnTo>
                  <a:pt x="405" y="51"/>
                </a:lnTo>
                <a:lnTo>
                  <a:pt x="416" y="55"/>
                </a:lnTo>
                <a:lnTo>
                  <a:pt x="422" y="59"/>
                </a:lnTo>
                <a:lnTo>
                  <a:pt x="426" y="59"/>
                </a:lnTo>
                <a:lnTo>
                  <a:pt x="426" y="53"/>
                </a:lnTo>
                <a:lnTo>
                  <a:pt x="426" y="47"/>
                </a:lnTo>
                <a:lnTo>
                  <a:pt x="424" y="45"/>
                </a:lnTo>
                <a:lnTo>
                  <a:pt x="418" y="40"/>
                </a:lnTo>
                <a:lnTo>
                  <a:pt x="401" y="36"/>
                </a:lnTo>
                <a:lnTo>
                  <a:pt x="397" y="36"/>
                </a:lnTo>
                <a:lnTo>
                  <a:pt x="388" y="36"/>
                </a:lnTo>
                <a:lnTo>
                  <a:pt x="388" y="38"/>
                </a:lnTo>
                <a:lnTo>
                  <a:pt x="388" y="43"/>
                </a:lnTo>
                <a:lnTo>
                  <a:pt x="397" y="49"/>
                </a:lnTo>
                <a:close/>
                <a:moveTo>
                  <a:pt x="838" y="292"/>
                </a:moveTo>
                <a:lnTo>
                  <a:pt x="836" y="292"/>
                </a:lnTo>
                <a:lnTo>
                  <a:pt x="836" y="288"/>
                </a:lnTo>
                <a:lnTo>
                  <a:pt x="836" y="286"/>
                </a:lnTo>
                <a:lnTo>
                  <a:pt x="832" y="286"/>
                </a:lnTo>
                <a:lnTo>
                  <a:pt x="827" y="288"/>
                </a:lnTo>
                <a:lnTo>
                  <a:pt x="825" y="286"/>
                </a:lnTo>
                <a:lnTo>
                  <a:pt x="821" y="288"/>
                </a:lnTo>
                <a:lnTo>
                  <a:pt x="821" y="292"/>
                </a:lnTo>
                <a:lnTo>
                  <a:pt x="821" y="296"/>
                </a:lnTo>
                <a:lnTo>
                  <a:pt x="825" y="298"/>
                </a:lnTo>
                <a:lnTo>
                  <a:pt x="829" y="296"/>
                </a:lnTo>
                <a:lnTo>
                  <a:pt x="842" y="298"/>
                </a:lnTo>
                <a:lnTo>
                  <a:pt x="844" y="296"/>
                </a:lnTo>
                <a:lnTo>
                  <a:pt x="842" y="292"/>
                </a:lnTo>
                <a:lnTo>
                  <a:pt x="838" y="292"/>
                </a:lnTo>
                <a:close/>
                <a:moveTo>
                  <a:pt x="836" y="207"/>
                </a:moveTo>
                <a:lnTo>
                  <a:pt x="832" y="212"/>
                </a:lnTo>
                <a:lnTo>
                  <a:pt x="832" y="214"/>
                </a:lnTo>
                <a:lnTo>
                  <a:pt x="832" y="214"/>
                </a:lnTo>
                <a:lnTo>
                  <a:pt x="836" y="214"/>
                </a:lnTo>
                <a:lnTo>
                  <a:pt x="840" y="212"/>
                </a:lnTo>
                <a:lnTo>
                  <a:pt x="840" y="210"/>
                </a:lnTo>
                <a:lnTo>
                  <a:pt x="840" y="207"/>
                </a:lnTo>
                <a:lnTo>
                  <a:pt x="838" y="205"/>
                </a:lnTo>
                <a:lnTo>
                  <a:pt x="836" y="207"/>
                </a:lnTo>
                <a:close/>
                <a:moveTo>
                  <a:pt x="333" y="448"/>
                </a:moveTo>
                <a:lnTo>
                  <a:pt x="335" y="448"/>
                </a:lnTo>
                <a:lnTo>
                  <a:pt x="335" y="446"/>
                </a:lnTo>
                <a:lnTo>
                  <a:pt x="338" y="446"/>
                </a:lnTo>
                <a:lnTo>
                  <a:pt x="333" y="444"/>
                </a:lnTo>
                <a:lnTo>
                  <a:pt x="331" y="444"/>
                </a:lnTo>
                <a:lnTo>
                  <a:pt x="329" y="444"/>
                </a:lnTo>
                <a:lnTo>
                  <a:pt x="327" y="446"/>
                </a:lnTo>
                <a:lnTo>
                  <a:pt x="327" y="448"/>
                </a:lnTo>
                <a:lnTo>
                  <a:pt x="327" y="448"/>
                </a:lnTo>
                <a:lnTo>
                  <a:pt x="327" y="450"/>
                </a:lnTo>
                <a:lnTo>
                  <a:pt x="329" y="455"/>
                </a:lnTo>
                <a:lnTo>
                  <a:pt x="329" y="455"/>
                </a:lnTo>
                <a:lnTo>
                  <a:pt x="329" y="455"/>
                </a:lnTo>
                <a:lnTo>
                  <a:pt x="331" y="455"/>
                </a:lnTo>
                <a:lnTo>
                  <a:pt x="331" y="453"/>
                </a:lnTo>
                <a:lnTo>
                  <a:pt x="331" y="453"/>
                </a:lnTo>
                <a:lnTo>
                  <a:pt x="331" y="450"/>
                </a:lnTo>
                <a:lnTo>
                  <a:pt x="333" y="448"/>
                </a:lnTo>
                <a:close/>
                <a:moveTo>
                  <a:pt x="291" y="412"/>
                </a:moveTo>
                <a:lnTo>
                  <a:pt x="293" y="412"/>
                </a:lnTo>
                <a:lnTo>
                  <a:pt x="293" y="412"/>
                </a:lnTo>
                <a:lnTo>
                  <a:pt x="293" y="412"/>
                </a:lnTo>
                <a:lnTo>
                  <a:pt x="295" y="410"/>
                </a:lnTo>
                <a:lnTo>
                  <a:pt x="295" y="410"/>
                </a:lnTo>
                <a:lnTo>
                  <a:pt x="295" y="408"/>
                </a:lnTo>
                <a:lnTo>
                  <a:pt x="293" y="408"/>
                </a:lnTo>
                <a:lnTo>
                  <a:pt x="293" y="406"/>
                </a:lnTo>
                <a:lnTo>
                  <a:pt x="291" y="406"/>
                </a:lnTo>
                <a:lnTo>
                  <a:pt x="289" y="408"/>
                </a:lnTo>
                <a:lnTo>
                  <a:pt x="287" y="410"/>
                </a:lnTo>
                <a:lnTo>
                  <a:pt x="287" y="410"/>
                </a:lnTo>
                <a:lnTo>
                  <a:pt x="287" y="412"/>
                </a:lnTo>
                <a:lnTo>
                  <a:pt x="287" y="412"/>
                </a:lnTo>
                <a:lnTo>
                  <a:pt x="291" y="412"/>
                </a:lnTo>
                <a:close/>
                <a:moveTo>
                  <a:pt x="825" y="264"/>
                </a:moveTo>
                <a:lnTo>
                  <a:pt x="825" y="254"/>
                </a:lnTo>
                <a:lnTo>
                  <a:pt x="823" y="245"/>
                </a:lnTo>
                <a:lnTo>
                  <a:pt x="821" y="243"/>
                </a:lnTo>
                <a:lnTo>
                  <a:pt x="819" y="243"/>
                </a:lnTo>
                <a:lnTo>
                  <a:pt x="819" y="248"/>
                </a:lnTo>
                <a:lnTo>
                  <a:pt x="819" y="252"/>
                </a:lnTo>
                <a:lnTo>
                  <a:pt x="825" y="267"/>
                </a:lnTo>
                <a:lnTo>
                  <a:pt x="825" y="264"/>
                </a:lnTo>
                <a:close/>
                <a:moveTo>
                  <a:pt x="684" y="425"/>
                </a:moveTo>
                <a:lnTo>
                  <a:pt x="684" y="425"/>
                </a:lnTo>
                <a:lnTo>
                  <a:pt x="682" y="427"/>
                </a:lnTo>
                <a:lnTo>
                  <a:pt x="682" y="429"/>
                </a:lnTo>
                <a:lnTo>
                  <a:pt x="682" y="429"/>
                </a:lnTo>
                <a:lnTo>
                  <a:pt x="684" y="429"/>
                </a:lnTo>
                <a:lnTo>
                  <a:pt x="688" y="429"/>
                </a:lnTo>
                <a:lnTo>
                  <a:pt x="696" y="427"/>
                </a:lnTo>
                <a:lnTo>
                  <a:pt x="703" y="427"/>
                </a:lnTo>
                <a:lnTo>
                  <a:pt x="707" y="427"/>
                </a:lnTo>
                <a:lnTo>
                  <a:pt x="709" y="429"/>
                </a:lnTo>
                <a:lnTo>
                  <a:pt x="709" y="429"/>
                </a:lnTo>
                <a:lnTo>
                  <a:pt x="711" y="427"/>
                </a:lnTo>
                <a:lnTo>
                  <a:pt x="713" y="427"/>
                </a:lnTo>
                <a:lnTo>
                  <a:pt x="715" y="425"/>
                </a:lnTo>
                <a:lnTo>
                  <a:pt x="722" y="425"/>
                </a:lnTo>
                <a:lnTo>
                  <a:pt x="722" y="423"/>
                </a:lnTo>
                <a:lnTo>
                  <a:pt x="722" y="423"/>
                </a:lnTo>
                <a:lnTo>
                  <a:pt x="722" y="421"/>
                </a:lnTo>
                <a:lnTo>
                  <a:pt x="722" y="421"/>
                </a:lnTo>
                <a:lnTo>
                  <a:pt x="722" y="421"/>
                </a:lnTo>
                <a:lnTo>
                  <a:pt x="722" y="419"/>
                </a:lnTo>
                <a:lnTo>
                  <a:pt x="722" y="419"/>
                </a:lnTo>
                <a:lnTo>
                  <a:pt x="722" y="419"/>
                </a:lnTo>
                <a:lnTo>
                  <a:pt x="722" y="417"/>
                </a:lnTo>
                <a:lnTo>
                  <a:pt x="722" y="417"/>
                </a:lnTo>
                <a:lnTo>
                  <a:pt x="720" y="414"/>
                </a:lnTo>
                <a:lnTo>
                  <a:pt x="718" y="414"/>
                </a:lnTo>
                <a:lnTo>
                  <a:pt x="718" y="412"/>
                </a:lnTo>
                <a:lnTo>
                  <a:pt x="715" y="412"/>
                </a:lnTo>
                <a:lnTo>
                  <a:pt x="707" y="417"/>
                </a:lnTo>
                <a:lnTo>
                  <a:pt x="703" y="419"/>
                </a:lnTo>
                <a:lnTo>
                  <a:pt x="699" y="419"/>
                </a:lnTo>
                <a:lnTo>
                  <a:pt x="694" y="419"/>
                </a:lnTo>
                <a:lnTo>
                  <a:pt x="692" y="419"/>
                </a:lnTo>
                <a:lnTo>
                  <a:pt x="688" y="417"/>
                </a:lnTo>
                <a:lnTo>
                  <a:pt x="686" y="417"/>
                </a:lnTo>
                <a:lnTo>
                  <a:pt x="686" y="421"/>
                </a:lnTo>
                <a:lnTo>
                  <a:pt x="686" y="423"/>
                </a:lnTo>
                <a:lnTo>
                  <a:pt x="686" y="425"/>
                </a:lnTo>
                <a:lnTo>
                  <a:pt x="684" y="425"/>
                </a:lnTo>
                <a:close/>
                <a:moveTo>
                  <a:pt x="319" y="419"/>
                </a:moveTo>
                <a:lnTo>
                  <a:pt x="321" y="419"/>
                </a:lnTo>
                <a:lnTo>
                  <a:pt x="323" y="419"/>
                </a:lnTo>
                <a:lnTo>
                  <a:pt x="323" y="417"/>
                </a:lnTo>
                <a:lnTo>
                  <a:pt x="319" y="417"/>
                </a:lnTo>
                <a:lnTo>
                  <a:pt x="316" y="414"/>
                </a:lnTo>
                <a:lnTo>
                  <a:pt x="314" y="414"/>
                </a:lnTo>
                <a:lnTo>
                  <a:pt x="314" y="417"/>
                </a:lnTo>
                <a:lnTo>
                  <a:pt x="314" y="417"/>
                </a:lnTo>
                <a:lnTo>
                  <a:pt x="314" y="419"/>
                </a:lnTo>
                <a:lnTo>
                  <a:pt x="319" y="419"/>
                </a:lnTo>
                <a:close/>
                <a:moveTo>
                  <a:pt x="821" y="188"/>
                </a:moveTo>
                <a:lnTo>
                  <a:pt x="819" y="186"/>
                </a:lnTo>
                <a:lnTo>
                  <a:pt x="819" y="188"/>
                </a:lnTo>
                <a:lnTo>
                  <a:pt x="815" y="190"/>
                </a:lnTo>
                <a:lnTo>
                  <a:pt x="815" y="195"/>
                </a:lnTo>
                <a:lnTo>
                  <a:pt x="817" y="201"/>
                </a:lnTo>
                <a:lnTo>
                  <a:pt x="817" y="203"/>
                </a:lnTo>
                <a:lnTo>
                  <a:pt x="819" y="203"/>
                </a:lnTo>
                <a:lnTo>
                  <a:pt x="821" y="199"/>
                </a:lnTo>
                <a:lnTo>
                  <a:pt x="821" y="195"/>
                </a:lnTo>
                <a:lnTo>
                  <a:pt x="821" y="190"/>
                </a:lnTo>
                <a:lnTo>
                  <a:pt x="821" y="188"/>
                </a:lnTo>
                <a:close/>
                <a:moveTo>
                  <a:pt x="933" y="81"/>
                </a:moveTo>
                <a:lnTo>
                  <a:pt x="929" y="76"/>
                </a:lnTo>
                <a:lnTo>
                  <a:pt x="922" y="74"/>
                </a:lnTo>
                <a:lnTo>
                  <a:pt x="920" y="74"/>
                </a:lnTo>
                <a:lnTo>
                  <a:pt x="912" y="72"/>
                </a:lnTo>
                <a:lnTo>
                  <a:pt x="901" y="70"/>
                </a:lnTo>
                <a:lnTo>
                  <a:pt x="893" y="68"/>
                </a:lnTo>
                <a:lnTo>
                  <a:pt x="878" y="68"/>
                </a:lnTo>
                <a:lnTo>
                  <a:pt x="874" y="68"/>
                </a:lnTo>
                <a:lnTo>
                  <a:pt x="872" y="68"/>
                </a:lnTo>
                <a:lnTo>
                  <a:pt x="865" y="70"/>
                </a:lnTo>
                <a:lnTo>
                  <a:pt x="863" y="70"/>
                </a:lnTo>
                <a:lnTo>
                  <a:pt x="861" y="70"/>
                </a:lnTo>
                <a:lnTo>
                  <a:pt x="859" y="72"/>
                </a:lnTo>
                <a:lnTo>
                  <a:pt x="855" y="76"/>
                </a:lnTo>
                <a:lnTo>
                  <a:pt x="851" y="78"/>
                </a:lnTo>
                <a:lnTo>
                  <a:pt x="848" y="83"/>
                </a:lnTo>
                <a:lnTo>
                  <a:pt x="846" y="83"/>
                </a:lnTo>
                <a:lnTo>
                  <a:pt x="842" y="85"/>
                </a:lnTo>
                <a:lnTo>
                  <a:pt x="840" y="83"/>
                </a:lnTo>
                <a:lnTo>
                  <a:pt x="836" y="83"/>
                </a:lnTo>
                <a:lnTo>
                  <a:pt x="834" y="81"/>
                </a:lnTo>
                <a:lnTo>
                  <a:pt x="827" y="81"/>
                </a:lnTo>
                <a:lnTo>
                  <a:pt x="825" y="81"/>
                </a:lnTo>
                <a:lnTo>
                  <a:pt x="817" y="81"/>
                </a:lnTo>
                <a:lnTo>
                  <a:pt x="817" y="74"/>
                </a:lnTo>
                <a:lnTo>
                  <a:pt x="810" y="74"/>
                </a:lnTo>
                <a:lnTo>
                  <a:pt x="804" y="78"/>
                </a:lnTo>
                <a:lnTo>
                  <a:pt x="794" y="87"/>
                </a:lnTo>
                <a:lnTo>
                  <a:pt x="791" y="89"/>
                </a:lnTo>
                <a:lnTo>
                  <a:pt x="787" y="91"/>
                </a:lnTo>
                <a:lnTo>
                  <a:pt x="783" y="91"/>
                </a:lnTo>
                <a:lnTo>
                  <a:pt x="775" y="98"/>
                </a:lnTo>
                <a:lnTo>
                  <a:pt x="772" y="98"/>
                </a:lnTo>
                <a:lnTo>
                  <a:pt x="762" y="102"/>
                </a:lnTo>
                <a:lnTo>
                  <a:pt x="760" y="104"/>
                </a:lnTo>
                <a:lnTo>
                  <a:pt x="760" y="104"/>
                </a:lnTo>
                <a:lnTo>
                  <a:pt x="758" y="106"/>
                </a:lnTo>
                <a:lnTo>
                  <a:pt x="756" y="106"/>
                </a:lnTo>
                <a:lnTo>
                  <a:pt x="756" y="104"/>
                </a:lnTo>
                <a:lnTo>
                  <a:pt x="758" y="102"/>
                </a:lnTo>
                <a:lnTo>
                  <a:pt x="766" y="95"/>
                </a:lnTo>
                <a:lnTo>
                  <a:pt x="768" y="93"/>
                </a:lnTo>
                <a:lnTo>
                  <a:pt x="775" y="89"/>
                </a:lnTo>
                <a:lnTo>
                  <a:pt x="779" y="85"/>
                </a:lnTo>
                <a:lnTo>
                  <a:pt x="781" y="83"/>
                </a:lnTo>
                <a:lnTo>
                  <a:pt x="785" y="76"/>
                </a:lnTo>
                <a:lnTo>
                  <a:pt x="787" y="72"/>
                </a:lnTo>
                <a:lnTo>
                  <a:pt x="787" y="70"/>
                </a:lnTo>
                <a:lnTo>
                  <a:pt x="787" y="66"/>
                </a:lnTo>
                <a:lnTo>
                  <a:pt x="787" y="64"/>
                </a:lnTo>
                <a:lnTo>
                  <a:pt x="787" y="62"/>
                </a:lnTo>
                <a:lnTo>
                  <a:pt x="783" y="59"/>
                </a:lnTo>
                <a:lnTo>
                  <a:pt x="781" y="59"/>
                </a:lnTo>
                <a:lnTo>
                  <a:pt x="766" y="59"/>
                </a:lnTo>
                <a:lnTo>
                  <a:pt x="760" y="62"/>
                </a:lnTo>
                <a:lnTo>
                  <a:pt x="758" y="62"/>
                </a:lnTo>
                <a:lnTo>
                  <a:pt x="756" y="62"/>
                </a:lnTo>
                <a:lnTo>
                  <a:pt x="756" y="64"/>
                </a:lnTo>
                <a:lnTo>
                  <a:pt x="753" y="66"/>
                </a:lnTo>
                <a:lnTo>
                  <a:pt x="753" y="68"/>
                </a:lnTo>
                <a:lnTo>
                  <a:pt x="751" y="70"/>
                </a:lnTo>
                <a:lnTo>
                  <a:pt x="749" y="72"/>
                </a:lnTo>
                <a:lnTo>
                  <a:pt x="739" y="72"/>
                </a:lnTo>
                <a:lnTo>
                  <a:pt x="734" y="66"/>
                </a:lnTo>
                <a:lnTo>
                  <a:pt x="726" y="62"/>
                </a:lnTo>
                <a:lnTo>
                  <a:pt x="696" y="59"/>
                </a:lnTo>
                <a:lnTo>
                  <a:pt x="684" y="59"/>
                </a:lnTo>
                <a:lnTo>
                  <a:pt x="669" y="62"/>
                </a:lnTo>
                <a:lnTo>
                  <a:pt x="658" y="64"/>
                </a:lnTo>
                <a:lnTo>
                  <a:pt x="654" y="64"/>
                </a:lnTo>
                <a:lnTo>
                  <a:pt x="654" y="59"/>
                </a:lnTo>
                <a:lnTo>
                  <a:pt x="656" y="57"/>
                </a:lnTo>
                <a:lnTo>
                  <a:pt x="658" y="55"/>
                </a:lnTo>
                <a:lnTo>
                  <a:pt x="745" y="51"/>
                </a:lnTo>
                <a:lnTo>
                  <a:pt x="758" y="49"/>
                </a:lnTo>
                <a:lnTo>
                  <a:pt x="766" y="47"/>
                </a:lnTo>
                <a:lnTo>
                  <a:pt x="775" y="45"/>
                </a:lnTo>
                <a:lnTo>
                  <a:pt x="779" y="40"/>
                </a:lnTo>
                <a:lnTo>
                  <a:pt x="781" y="40"/>
                </a:lnTo>
                <a:lnTo>
                  <a:pt x="781" y="38"/>
                </a:lnTo>
                <a:lnTo>
                  <a:pt x="779" y="36"/>
                </a:lnTo>
                <a:lnTo>
                  <a:pt x="775" y="34"/>
                </a:lnTo>
                <a:lnTo>
                  <a:pt x="766" y="32"/>
                </a:lnTo>
                <a:lnTo>
                  <a:pt x="751" y="30"/>
                </a:lnTo>
                <a:lnTo>
                  <a:pt x="747" y="32"/>
                </a:lnTo>
                <a:lnTo>
                  <a:pt x="745" y="30"/>
                </a:lnTo>
                <a:lnTo>
                  <a:pt x="745" y="28"/>
                </a:lnTo>
                <a:lnTo>
                  <a:pt x="741" y="28"/>
                </a:lnTo>
                <a:lnTo>
                  <a:pt x="737" y="28"/>
                </a:lnTo>
                <a:lnTo>
                  <a:pt x="730" y="24"/>
                </a:lnTo>
                <a:lnTo>
                  <a:pt x="726" y="17"/>
                </a:lnTo>
                <a:lnTo>
                  <a:pt x="711" y="21"/>
                </a:lnTo>
                <a:lnTo>
                  <a:pt x="699" y="21"/>
                </a:lnTo>
                <a:lnTo>
                  <a:pt x="686" y="21"/>
                </a:lnTo>
                <a:lnTo>
                  <a:pt x="680" y="21"/>
                </a:lnTo>
                <a:lnTo>
                  <a:pt x="665" y="19"/>
                </a:lnTo>
                <a:lnTo>
                  <a:pt x="652" y="19"/>
                </a:lnTo>
                <a:lnTo>
                  <a:pt x="646" y="21"/>
                </a:lnTo>
                <a:lnTo>
                  <a:pt x="629" y="24"/>
                </a:lnTo>
                <a:lnTo>
                  <a:pt x="625" y="26"/>
                </a:lnTo>
                <a:lnTo>
                  <a:pt x="620" y="26"/>
                </a:lnTo>
                <a:lnTo>
                  <a:pt x="620" y="21"/>
                </a:lnTo>
                <a:lnTo>
                  <a:pt x="629" y="21"/>
                </a:lnTo>
                <a:lnTo>
                  <a:pt x="650" y="17"/>
                </a:lnTo>
                <a:lnTo>
                  <a:pt x="688" y="17"/>
                </a:lnTo>
                <a:lnTo>
                  <a:pt x="709" y="15"/>
                </a:lnTo>
                <a:lnTo>
                  <a:pt x="713" y="15"/>
                </a:lnTo>
                <a:lnTo>
                  <a:pt x="715" y="15"/>
                </a:lnTo>
                <a:lnTo>
                  <a:pt x="713" y="13"/>
                </a:lnTo>
                <a:lnTo>
                  <a:pt x="696" y="9"/>
                </a:lnTo>
                <a:lnTo>
                  <a:pt x="688" y="9"/>
                </a:lnTo>
                <a:lnTo>
                  <a:pt x="677" y="7"/>
                </a:lnTo>
                <a:lnTo>
                  <a:pt x="675" y="7"/>
                </a:lnTo>
                <a:lnTo>
                  <a:pt x="667" y="5"/>
                </a:lnTo>
                <a:lnTo>
                  <a:pt x="652" y="2"/>
                </a:lnTo>
                <a:lnTo>
                  <a:pt x="642" y="0"/>
                </a:lnTo>
                <a:lnTo>
                  <a:pt x="606" y="0"/>
                </a:lnTo>
                <a:lnTo>
                  <a:pt x="599" y="2"/>
                </a:lnTo>
                <a:lnTo>
                  <a:pt x="593" y="5"/>
                </a:lnTo>
                <a:lnTo>
                  <a:pt x="589" y="5"/>
                </a:lnTo>
                <a:lnTo>
                  <a:pt x="585" y="2"/>
                </a:lnTo>
                <a:lnTo>
                  <a:pt x="580" y="2"/>
                </a:lnTo>
                <a:lnTo>
                  <a:pt x="576" y="2"/>
                </a:lnTo>
                <a:lnTo>
                  <a:pt x="574" y="2"/>
                </a:lnTo>
                <a:lnTo>
                  <a:pt x="568" y="2"/>
                </a:lnTo>
                <a:lnTo>
                  <a:pt x="551" y="2"/>
                </a:lnTo>
                <a:lnTo>
                  <a:pt x="551" y="5"/>
                </a:lnTo>
                <a:lnTo>
                  <a:pt x="551" y="5"/>
                </a:lnTo>
                <a:lnTo>
                  <a:pt x="551" y="5"/>
                </a:lnTo>
                <a:lnTo>
                  <a:pt x="549" y="7"/>
                </a:lnTo>
                <a:lnTo>
                  <a:pt x="542" y="7"/>
                </a:lnTo>
                <a:lnTo>
                  <a:pt x="538" y="5"/>
                </a:lnTo>
                <a:lnTo>
                  <a:pt x="534" y="5"/>
                </a:lnTo>
                <a:lnTo>
                  <a:pt x="532" y="5"/>
                </a:lnTo>
                <a:lnTo>
                  <a:pt x="530" y="7"/>
                </a:lnTo>
                <a:lnTo>
                  <a:pt x="530" y="9"/>
                </a:lnTo>
                <a:lnTo>
                  <a:pt x="528" y="9"/>
                </a:lnTo>
                <a:lnTo>
                  <a:pt x="521" y="9"/>
                </a:lnTo>
                <a:lnTo>
                  <a:pt x="519" y="9"/>
                </a:lnTo>
                <a:lnTo>
                  <a:pt x="519" y="11"/>
                </a:lnTo>
                <a:lnTo>
                  <a:pt x="519" y="11"/>
                </a:lnTo>
                <a:lnTo>
                  <a:pt x="519" y="13"/>
                </a:lnTo>
                <a:lnTo>
                  <a:pt x="521" y="15"/>
                </a:lnTo>
                <a:lnTo>
                  <a:pt x="530" y="17"/>
                </a:lnTo>
                <a:lnTo>
                  <a:pt x="532" y="17"/>
                </a:lnTo>
                <a:lnTo>
                  <a:pt x="530" y="21"/>
                </a:lnTo>
                <a:lnTo>
                  <a:pt x="530" y="21"/>
                </a:lnTo>
                <a:lnTo>
                  <a:pt x="528" y="24"/>
                </a:lnTo>
                <a:lnTo>
                  <a:pt x="528" y="24"/>
                </a:lnTo>
                <a:lnTo>
                  <a:pt x="525" y="24"/>
                </a:lnTo>
                <a:lnTo>
                  <a:pt x="515" y="17"/>
                </a:lnTo>
                <a:lnTo>
                  <a:pt x="511" y="17"/>
                </a:lnTo>
                <a:lnTo>
                  <a:pt x="506" y="15"/>
                </a:lnTo>
                <a:lnTo>
                  <a:pt x="500" y="13"/>
                </a:lnTo>
                <a:lnTo>
                  <a:pt x="494" y="11"/>
                </a:lnTo>
                <a:lnTo>
                  <a:pt x="490" y="13"/>
                </a:lnTo>
                <a:lnTo>
                  <a:pt x="485" y="17"/>
                </a:lnTo>
                <a:lnTo>
                  <a:pt x="479" y="19"/>
                </a:lnTo>
                <a:lnTo>
                  <a:pt x="477" y="19"/>
                </a:lnTo>
                <a:lnTo>
                  <a:pt x="473" y="19"/>
                </a:lnTo>
                <a:lnTo>
                  <a:pt x="471" y="19"/>
                </a:lnTo>
                <a:lnTo>
                  <a:pt x="468" y="17"/>
                </a:lnTo>
                <a:lnTo>
                  <a:pt x="464" y="15"/>
                </a:lnTo>
                <a:lnTo>
                  <a:pt x="458" y="15"/>
                </a:lnTo>
                <a:lnTo>
                  <a:pt x="454" y="13"/>
                </a:lnTo>
                <a:lnTo>
                  <a:pt x="452" y="15"/>
                </a:lnTo>
                <a:lnTo>
                  <a:pt x="435" y="19"/>
                </a:lnTo>
                <a:lnTo>
                  <a:pt x="428" y="19"/>
                </a:lnTo>
                <a:lnTo>
                  <a:pt x="422" y="21"/>
                </a:lnTo>
                <a:lnTo>
                  <a:pt x="418" y="24"/>
                </a:lnTo>
                <a:lnTo>
                  <a:pt x="409" y="21"/>
                </a:lnTo>
                <a:lnTo>
                  <a:pt x="405" y="21"/>
                </a:lnTo>
                <a:lnTo>
                  <a:pt x="401" y="26"/>
                </a:lnTo>
                <a:lnTo>
                  <a:pt x="405" y="30"/>
                </a:lnTo>
                <a:lnTo>
                  <a:pt x="409" y="30"/>
                </a:lnTo>
                <a:lnTo>
                  <a:pt x="418" y="30"/>
                </a:lnTo>
                <a:lnTo>
                  <a:pt x="422" y="28"/>
                </a:lnTo>
                <a:lnTo>
                  <a:pt x="426" y="28"/>
                </a:lnTo>
                <a:lnTo>
                  <a:pt x="435" y="30"/>
                </a:lnTo>
                <a:lnTo>
                  <a:pt x="477" y="32"/>
                </a:lnTo>
                <a:lnTo>
                  <a:pt x="479" y="34"/>
                </a:lnTo>
                <a:lnTo>
                  <a:pt x="479" y="36"/>
                </a:lnTo>
                <a:lnTo>
                  <a:pt x="471" y="36"/>
                </a:lnTo>
                <a:lnTo>
                  <a:pt x="468" y="36"/>
                </a:lnTo>
                <a:lnTo>
                  <a:pt x="468" y="36"/>
                </a:lnTo>
                <a:lnTo>
                  <a:pt x="466" y="34"/>
                </a:lnTo>
                <a:lnTo>
                  <a:pt x="458" y="34"/>
                </a:lnTo>
                <a:lnTo>
                  <a:pt x="422" y="32"/>
                </a:lnTo>
                <a:lnTo>
                  <a:pt x="418" y="32"/>
                </a:lnTo>
                <a:lnTo>
                  <a:pt x="416" y="34"/>
                </a:lnTo>
                <a:lnTo>
                  <a:pt x="416" y="34"/>
                </a:lnTo>
                <a:lnTo>
                  <a:pt x="430" y="40"/>
                </a:lnTo>
                <a:lnTo>
                  <a:pt x="433" y="45"/>
                </a:lnTo>
                <a:lnTo>
                  <a:pt x="435" y="49"/>
                </a:lnTo>
                <a:lnTo>
                  <a:pt x="433" y="51"/>
                </a:lnTo>
                <a:lnTo>
                  <a:pt x="430" y="53"/>
                </a:lnTo>
                <a:lnTo>
                  <a:pt x="428" y="57"/>
                </a:lnTo>
                <a:lnTo>
                  <a:pt x="428" y="62"/>
                </a:lnTo>
                <a:lnTo>
                  <a:pt x="428" y="64"/>
                </a:lnTo>
                <a:lnTo>
                  <a:pt x="430" y="66"/>
                </a:lnTo>
                <a:lnTo>
                  <a:pt x="430" y="68"/>
                </a:lnTo>
                <a:lnTo>
                  <a:pt x="428" y="68"/>
                </a:lnTo>
                <a:lnTo>
                  <a:pt x="426" y="70"/>
                </a:lnTo>
                <a:lnTo>
                  <a:pt x="424" y="70"/>
                </a:lnTo>
                <a:lnTo>
                  <a:pt x="418" y="68"/>
                </a:lnTo>
                <a:lnTo>
                  <a:pt x="399" y="57"/>
                </a:lnTo>
                <a:lnTo>
                  <a:pt x="388" y="55"/>
                </a:lnTo>
                <a:lnTo>
                  <a:pt x="365" y="47"/>
                </a:lnTo>
                <a:lnTo>
                  <a:pt x="346" y="45"/>
                </a:lnTo>
                <a:lnTo>
                  <a:pt x="333" y="45"/>
                </a:lnTo>
                <a:lnTo>
                  <a:pt x="331" y="45"/>
                </a:lnTo>
                <a:lnTo>
                  <a:pt x="333" y="47"/>
                </a:lnTo>
                <a:lnTo>
                  <a:pt x="335" y="53"/>
                </a:lnTo>
                <a:lnTo>
                  <a:pt x="342" y="57"/>
                </a:lnTo>
                <a:lnTo>
                  <a:pt x="352" y="64"/>
                </a:lnTo>
                <a:lnTo>
                  <a:pt x="354" y="66"/>
                </a:lnTo>
                <a:lnTo>
                  <a:pt x="352" y="66"/>
                </a:lnTo>
                <a:lnTo>
                  <a:pt x="348" y="66"/>
                </a:lnTo>
                <a:lnTo>
                  <a:pt x="342" y="66"/>
                </a:lnTo>
                <a:lnTo>
                  <a:pt x="333" y="66"/>
                </a:lnTo>
                <a:lnTo>
                  <a:pt x="327" y="62"/>
                </a:lnTo>
                <a:lnTo>
                  <a:pt x="321" y="59"/>
                </a:lnTo>
                <a:lnTo>
                  <a:pt x="304" y="49"/>
                </a:lnTo>
                <a:lnTo>
                  <a:pt x="302" y="49"/>
                </a:lnTo>
                <a:lnTo>
                  <a:pt x="300" y="53"/>
                </a:lnTo>
                <a:lnTo>
                  <a:pt x="300" y="57"/>
                </a:lnTo>
                <a:lnTo>
                  <a:pt x="302" y="59"/>
                </a:lnTo>
                <a:lnTo>
                  <a:pt x="302" y="64"/>
                </a:lnTo>
                <a:lnTo>
                  <a:pt x="300" y="66"/>
                </a:lnTo>
                <a:lnTo>
                  <a:pt x="300" y="70"/>
                </a:lnTo>
                <a:lnTo>
                  <a:pt x="297" y="70"/>
                </a:lnTo>
                <a:lnTo>
                  <a:pt x="295" y="74"/>
                </a:lnTo>
                <a:lnTo>
                  <a:pt x="293" y="74"/>
                </a:lnTo>
                <a:lnTo>
                  <a:pt x="291" y="74"/>
                </a:lnTo>
                <a:lnTo>
                  <a:pt x="291" y="72"/>
                </a:lnTo>
                <a:lnTo>
                  <a:pt x="293" y="59"/>
                </a:lnTo>
                <a:lnTo>
                  <a:pt x="291" y="55"/>
                </a:lnTo>
                <a:lnTo>
                  <a:pt x="289" y="53"/>
                </a:lnTo>
                <a:lnTo>
                  <a:pt x="287" y="51"/>
                </a:lnTo>
                <a:lnTo>
                  <a:pt x="283" y="49"/>
                </a:lnTo>
                <a:lnTo>
                  <a:pt x="278" y="49"/>
                </a:lnTo>
                <a:lnTo>
                  <a:pt x="274" y="49"/>
                </a:lnTo>
                <a:lnTo>
                  <a:pt x="266" y="51"/>
                </a:lnTo>
                <a:lnTo>
                  <a:pt x="264" y="51"/>
                </a:lnTo>
                <a:lnTo>
                  <a:pt x="262" y="53"/>
                </a:lnTo>
                <a:lnTo>
                  <a:pt x="253" y="53"/>
                </a:lnTo>
                <a:lnTo>
                  <a:pt x="247" y="53"/>
                </a:lnTo>
                <a:lnTo>
                  <a:pt x="230" y="55"/>
                </a:lnTo>
                <a:lnTo>
                  <a:pt x="213" y="57"/>
                </a:lnTo>
                <a:lnTo>
                  <a:pt x="207" y="62"/>
                </a:lnTo>
                <a:lnTo>
                  <a:pt x="205" y="62"/>
                </a:lnTo>
                <a:lnTo>
                  <a:pt x="213" y="66"/>
                </a:lnTo>
                <a:lnTo>
                  <a:pt x="217" y="68"/>
                </a:lnTo>
                <a:lnTo>
                  <a:pt x="221" y="70"/>
                </a:lnTo>
                <a:lnTo>
                  <a:pt x="228" y="74"/>
                </a:lnTo>
                <a:lnTo>
                  <a:pt x="238" y="78"/>
                </a:lnTo>
                <a:lnTo>
                  <a:pt x="243" y="83"/>
                </a:lnTo>
                <a:lnTo>
                  <a:pt x="245" y="85"/>
                </a:lnTo>
                <a:lnTo>
                  <a:pt x="247" y="85"/>
                </a:lnTo>
                <a:lnTo>
                  <a:pt x="245" y="85"/>
                </a:lnTo>
                <a:lnTo>
                  <a:pt x="243" y="85"/>
                </a:lnTo>
                <a:lnTo>
                  <a:pt x="238" y="83"/>
                </a:lnTo>
                <a:lnTo>
                  <a:pt x="232" y="78"/>
                </a:lnTo>
                <a:lnTo>
                  <a:pt x="228" y="76"/>
                </a:lnTo>
                <a:lnTo>
                  <a:pt x="224" y="76"/>
                </a:lnTo>
                <a:lnTo>
                  <a:pt x="219" y="74"/>
                </a:lnTo>
                <a:lnTo>
                  <a:pt x="211" y="68"/>
                </a:lnTo>
                <a:lnTo>
                  <a:pt x="205" y="66"/>
                </a:lnTo>
                <a:lnTo>
                  <a:pt x="200" y="66"/>
                </a:lnTo>
                <a:lnTo>
                  <a:pt x="196" y="64"/>
                </a:lnTo>
                <a:lnTo>
                  <a:pt x="192" y="64"/>
                </a:lnTo>
                <a:lnTo>
                  <a:pt x="188" y="66"/>
                </a:lnTo>
                <a:lnTo>
                  <a:pt x="181" y="68"/>
                </a:lnTo>
                <a:lnTo>
                  <a:pt x="179" y="68"/>
                </a:lnTo>
                <a:lnTo>
                  <a:pt x="175" y="72"/>
                </a:lnTo>
                <a:lnTo>
                  <a:pt x="175" y="72"/>
                </a:lnTo>
                <a:lnTo>
                  <a:pt x="177" y="76"/>
                </a:lnTo>
                <a:lnTo>
                  <a:pt x="177" y="78"/>
                </a:lnTo>
                <a:lnTo>
                  <a:pt x="177" y="85"/>
                </a:lnTo>
                <a:lnTo>
                  <a:pt x="177" y="89"/>
                </a:lnTo>
                <a:lnTo>
                  <a:pt x="175" y="91"/>
                </a:lnTo>
                <a:lnTo>
                  <a:pt x="173" y="93"/>
                </a:lnTo>
                <a:lnTo>
                  <a:pt x="171" y="93"/>
                </a:lnTo>
                <a:lnTo>
                  <a:pt x="169" y="93"/>
                </a:lnTo>
                <a:lnTo>
                  <a:pt x="167" y="93"/>
                </a:lnTo>
                <a:lnTo>
                  <a:pt x="162" y="91"/>
                </a:lnTo>
                <a:lnTo>
                  <a:pt x="160" y="91"/>
                </a:lnTo>
                <a:lnTo>
                  <a:pt x="154" y="91"/>
                </a:lnTo>
                <a:lnTo>
                  <a:pt x="150" y="91"/>
                </a:lnTo>
                <a:lnTo>
                  <a:pt x="150" y="91"/>
                </a:lnTo>
                <a:lnTo>
                  <a:pt x="145" y="93"/>
                </a:lnTo>
                <a:lnTo>
                  <a:pt x="145" y="95"/>
                </a:lnTo>
                <a:lnTo>
                  <a:pt x="148" y="100"/>
                </a:lnTo>
                <a:lnTo>
                  <a:pt x="148" y="102"/>
                </a:lnTo>
                <a:lnTo>
                  <a:pt x="148" y="102"/>
                </a:lnTo>
                <a:lnTo>
                  <a:pt x="141" y="98"/>
                </a:lnTo>
                <a:lnTo>
                  <a:pt x="139" y="98"/>
                </a:lnTo>
                <a:lnTo>
                  <a:pt x="137" y="95"/>
                </a:lnTo>
                <a:lnTo>
                  <a:pt x="135" y="95"/>
                </a:lnTo>
                <a:lnTo>
                  <a:pt x="126" y="98"/>
                </a:lnTo>
                <a:lnTo>
                  <a:pt x="122" y="100"/>
                </a:lnTo>
                <a:lnTo>
                  <a:pt x="118" y="104"/>
                </a:lnTo>
                <a:lnTo>
                  <a:pt x="112" y="106"/>
                </a:lnTo>
                <a:lnTo>
                  <a:pt x="107" y="110"/>
                </a:lnTo>
                <a:lnTo>
                  <a:pt x="105" y="110"/>
                </a:lnTo>
                <a:lnTo>
                  <a:pt x="103" y="110"/>
                </a:lnTo>
                <a:lnTo>
                  <a:pt x="101" y="112"/>
                </a:lnTo>
                <a:lnTo>
                  <a:pt x="97" y="112"/>
                </a:lnTo>
                <a:lnTo>
                  <a:pt x="93" y="114"/>
                </a:lnTo>
                <a:lnTo>
                  <a:pt x="88" y="119"/>
                </a:lnTo>
                <a:lnTo>
                  <a:pt x="86" y="121"/>
                </a:lnTo>
                <a:lnTo>
                  <a:pt x="84" y="125"/>
                </a:lnTo>
                <a:lnTo>
                  <a:pt x="84" y="127"/>
                </a:lnTo>
                <a:lnTo>
                  <a:pt x="86" y="127"/>
                </a:lnTo>
                <a:lnTo>
                  <a:pt x="86" y="129"/>
                </a:lnTo>
                <a:lnTo>
                  <a:pt x="88" y="131"/>
                </a:lnTo>
                <a:lnTo>
                  <a:pt x="91" y="131"/>
                </a:lnTo>
                <a:lnTo>
                  <a:pt x="97" y="131"/>
                </a:lnTo>
                <a:lnTo>
                  <a:pt x="99" y="131"/>
                </a:lnTo>
                <a:lnTo>
                  <a:pt x="103" y="133"/>
                </a:lnTo>
                <a:lnTo>
                  <a:pt x="105" y="133"/>
                </a:lnTo>
                <a:lnTo>
                  <a:pt x="110" y="131"/>
                </a:lnTo>
                <a:lnTo>
                  <a:pt x="112" y="131"/>
                </a:lnTo>
                <a:lnTo>
                  <a:pt x="114" y="131"/>
                </a:lnTo>
                <a:lnTo>
                  <a:pt x="118" y="131"/>
                </a:lnTo>
                <a:lnTo>
                  <a:pt x="122" y="129"/>
                </a:lnTo>
                <a:lnTo>
                  <a:pt x="124" y="129"/>
                </a:lnTo>
                <a:lnTo>
                  <a:pt x="126" y="129"/>
                </a:lnTo>
                <a:lnTo>
                  <a:pt x="129" y="129"/>
                </a:lnTo>
                <a:lnTo>
                  <a:pt x="131" y="129"/>
                </a:lnTo>
                <a:lnTo>
                  <a:pt x="131" y="131"/>
                </a:lnTo>
                <a:lnTo>
                  <a:pt x="126" y="131"/>
                </a:lnTo>
                <a:lnTo>
                  <a:pt x="124" y="133"/>
                </a:lnTo>
                <a:lnTo>
                  <a:pt x="122" y="133"/>
                </a:lnTo>
                <a:lnTo>
                  <a:pt x="120" y="136"/>
                </a:lnTo>
                <a:lnTo>
                  <a:pt x="120" y="138"/>
                </a:lnTo>
                <a:lnTo>
                  <a:pt x="118" y="144"/>
                </a:lnTo>
                <a:lnTo>
                  <a:pt x="116" y="148"/>
                </a:lnTo>
                <a:lnTo>
                  <a:pt x="114" y="152"/>
                </a:lnTo>
                <a:lnTo>
                  <a:pt x="112" y="157"/>
                </a:lnTo>
                <a:lnTo>
                  <a:pt x="110" y="159"/>
                </a:lnTo>
                <a:lnTo>
                  <a:pt x="105" y="163"/>
                </a:lnTo>
                <a:lnTo>
                  <a:pt x="103" y="163"/>
                </a:lnTo>
                <a:lnTo>
                  <a:pt x="101" y="165"/>
                </a:lnTo>
                <a:lnTo>
                  <a:pt x="99" y="165"/>
                </a:lnTo>
                <a:lnTo>
                  <a:pt x="95" y="163"/>
                </a:lnTo>
                <a:lnTo>
                  <a:pt x="82" y="165"/>
                </a:lnTo>
                <a:lnTo>
                  <a:pt x="80" y="165"/>
                </a:lnTo>
                <a:lnTo>
                  <a:pt x="78" y="165"/>
                </a:lnTo>
                <a:lnTo>
                  <a:pt x="74" y="165"/>
                </a:lnTo>
                <a:lnTo>
                  <a:pt x="72" y="165"/>
                </a:lnTo>
                <a:lnTo>
                  <a:pt x="67" y="167"/>
                </a:lnTo>
                <a:lnTo>
                  <a:pt x="59" y="169"/>
                </a:lnTo>
                <a:lnTo>
                  <a:pt x="57" y="169"/>
                </a:lnTo>
                <a:lnTo>
                  <a:pt x="57" y="171"/>
                </a:lnTo>
                <a:lnTo>
                  <a:pt x="59" y="171"/>
                </a:lnTo>
                <a:lnTo>
                  <a:pt x="59" y="174"/>
                </a:lnTo>
                <a:lnTo>
                  <a:pt x="57" y="174"/>
                </a:lnTo>
                <a:lnTo>
                  <a:pt x="42" y="176"/>
                </a:lnTo>
                <a:lnTo>
                  <a:pt x="36" y="178"/>
                </a:lnTo>
                <a:lnTo>
                  <a:pt x="31" y="178"/>
                </a:lnTo>
                <a:lnTo>
                  <a:pt x="31" y="180"/>
                </a:lnTo>
                <a:lnTo>
                  <a:pt x="27" y="180"/>
                </a:lnTo>
                <a:lnTo>
                  <a:pt x="21" y="180"/>
                </a:lnTo>
                <a:lnTo>
                  <a:pt x="19" y="180"/>
                </a:lnTo>
                <a:lnTo>
                  <a:pt x="17" y="182"/>
                </a:lnTo>
                <a:lnTo>
                  <a:pt x="10" y="184"/>
                </a:lnTo>
                <a:lnTo>
                  <a:pt x="6" y="184"/>
                </a:lnTo>
                <a:lnTo>
                  <a:pt x="4" y="186"/>
                </a:lnTo>
                <a:lnTo>
                  <a:pt x="2" y="188"/>
                </a:lnTo>
                <a:lnTo>
                  <a:pt x="0" y="190"/>
                </a:lnTo>
                <a:lnTo>
                  <a:pt x="2" y="190"/>
                </a:lnTo>
                <a:lnTo>
                  <a:pt x="2" y="193"/>
                </a:lnTo>
                <a:lnTo>
                  <a:pt x="2" y="193"/>
                </a:lnTo>
                <a:lnTo>
                  <a:pt x="0" y="195"/>
                </a:lnTo>
                <a:lnTo>
                  <a:pt x="0" y="197"/>
                </a:lnTo>
                <a:lnTo>
                  <a:pt x="2" y="199"/>
                </a:lnTo>
                <a:lnTo>
                  <a:pt x="8" y="203"/>
                </a:lnTo>
                <a:lnTo>
                  <a:pt x="8" y="203"/>
                </a:lnTo>
                <a:lnTo>
                  <a:pt x="10" y="203"/>
                </a:lnTo>
                <a:lnTo>
                  <a:pt x="17" y="205"/>
                </a:lnTo>
                <a:lnTo>
                  <a:pt x="19" y="205"/>
                </a:lnTo>
                <a:lnTo>
                  <a:pt x="21" y="207"/>
                </a:lnTo>
                <a:lnTo>
                  <a:pt x="23" y="207"/>
                </a:lnTo>
                <a:lnTo>
                  <a:pt x="27" y="210"/>
                </a:lnTo>
                <a:lnTo>
                  <a:pt x="31" y="210"/>
                </a:lnTo>
                <a:lnTo>
                  <a:pt x="34" y="210"/>
                </a:lnTo>
                <a:lnTo>
                  <a:pt x="36" y="207"/>
                </a:lnTo>
                <a:lnTo>
                  <a:pt x="40" y="207"/>
                </a:lnTo>
                <a:lnTo>
                  <a:pt x="40" y="207"/>
                </a:lnTo>
                <a:lnTo>
                  <a:pt x="38" y="210"/>
                </a:lnTo>
                <a:lnTo>
                  <a:pt x="34" y="212"/>
                </a:lnTo>
                <a:lnTo>
                  <a:pt x="34" y="212"/>
                </a:lnTo>
                <a:lnTo>
                  <a:pt x="38" y="212"/>
                </a:lnTo>
                <a:lnTo>
                  <a:pt x="40" y="214"/>
                </a:lnTo>
                <a:lnTo>
                  <a:pt x="40" y="216"/>
                </a:lnTo>
                <a:lnTo>
                  <a:pt x="42" y="216"/>
                </a:lnTo>
                <a:lnTo>
                  <a:pt x="53" y="220"/>
                </a:lnTo>
                <a:lnTo>
                  <a:pt x="55" y="220"/>
                </a:lnTo>
                <a:lnTo>
                  <a:pt x="57" y="220"/>
                </a:lnTo>
                <a:lnTo>
                  <a:pt x="57" y="218"/>
                </a:lnTo>
                <a:lnTo>
                  <a:pt x="59" y="218"/>
                </a:lnTo>
                <a:lnTo>
                  <a:pt x="61" y="216"/>
                </a:lnTo>
                <a:lnTo>
                  <a:pt x="63" y="216"/>
                </a:lnTo>
                <a:lnTo>
                  <a:pt x="65" y="216"/>
                </a:lnTo>
                <a:lnTo>
                  <a:pt x="67" y="216"/>
                </a:lnTo>
                <a:lnTo>
                  <a:pt x="69" y="218"/>
                </a:lnTo>
                <a:lnTo>
                  <a:pt x="74" y="218"/>
                </a:lnTo>
                <a:lnTo>
                  <a:pt x="78" y="218"/>
                </a:lnTo>
                <a:lnTo>
                  <a:pt x="80" y="218"/>
                </a:lnTo>
                <a:lnTo>
                  <a:pt x="86" y="214"/>
                </a:lnTo>
                <a:lnTo>
                  <a:pt x="88" y="214"/>
                </a:lnTo>
                <a:lnTo>
                  <a:pt x="91" y="212"/>
                </a:lnTo>
                <a:lnTo>
                  <a:pt x="93" y="212"/>
                </a:lnTo>
                <a:lnTo>
                  <a:pt x="97" y="214"/>
                </a:lnTo>
                <a:lnTo>
                  <a:pt x="99" y="216"/>
                </a:lnTo>
                <a:lnTo>
                  <a:pt x="99" y="218"/>
                </a:lnTo>
                <a:lnTo>
                  <a:pt x="97" y="220"/>
                </a:lnTo>
                <a:lnTo>
                  <a:pt x="97" y="222"/>
                </a:lnTo>
                <a:lnTo>
                  <a:pt x="97" y="222"/>
                </a:lnTo>
                <a:lnTo>
                  <a:pt x="97" y="224"/>
                </a:lnTo>
                <a:lnTo>
                  <a:pt x="97" y="226"/>
                </a:lnTo>
                <a:lnTo>
                  <a:pt x="93" y="224"/>
                </a:lnTo>
                <a:lnTo>
                  <a:pt x="88" y="222"/>
                </a:lnTo>
                <a:lnTo>
                  <a:pt x="80" y="222"/>
                </a:lnTo>
                <a:lnTo>
                  <a:pt x="69" y="222"/>
                </a:lnTo>
                <a:lnTo>
                  <a:pt x="63" y="224"/>
                </a:lnTo>
                <a:lnTo>
                  <a:pt x="61" y="224"/>
                </a:lnTo>
                <a:lnTo>
                  <a:pt x="57" y="229"/>
                </a:lnTo>
                <a:lnTo>
                  <a:pt x="46" y="226"/>
                </a:lnTo>
                <a:lnTo>
                  <a:pt x="34" y="229"/>
                </a:lnTo>
                <a:lnTo>
                  <a:pt x="29" y="229"/>
                </a:lnTo>
                <a:lnTo>
                  <a:pt x="27" y="229"/>
                </a:lnTo>
                <a:lnTo>
                  <a:pt x="25" y="231"/>
                </a:lnTo>
                <a:lnTo>
                  <a:pt x="25" y="233"/>
                </a:lnTo>
                <a:lnTo>
                  <a:pt x="25" y="233"/>
                </a:lnTo>
                <a:lnTo>
                  <a:pt x="27" y="235"/>
                </a:lnTo>
                <a:lnTo>
                  <a:pt x="31" y="237"/>
                </a:lnTo>
                <a:lnTo>
                  <a:pt x="29" y="237"/>
                </a:lnTo>
                <a:lnTo>
                  <a:pt x="29" y="237"/>
                </a:lnTo>
                <a:lnTo>
                  <a:pt x="29" y="239"/>
                </a:lnTo>
                <a:lnTo>
                  <a:pt x="31" y="239"/>
                </a:lnTo>
                <a:lnTo>
                  <a:pt x="34" y="241"/>
                </a:lnTo>
                <a:lnTo>
                  <a:pt x="36" y="241"/>
                </a:lnTo>
                <a:lnTo>
                  <a:pt x="38" y="239"/>
                </a:lnTo>
                <a:lnTo>
                  <a:pt x="46" y="235"/>
                </a:lnTo>
                <a:lnTo>
                  <a:pt x="46" y="235"/>
                </a:lnTo>
                <a:lnTo>
                  <a:pt x="46" y="237"/>
                </a:lnTo>
                <a:lnTo>
                  <a:pt x="44" y="239"/>
                </a:lnTo>
                <a:lnTo>
                  <a:pt x="44" y="239"/>
                </a:lnTo>
                <a:lnTo>
                  <a:pt x="44" y="241"/>
                </a:lnTo>
                <a:lnTo>
                  <a:pt x="46" y="243"/>
                </a:lnTo>
                <a:lnTo>
                  <a:pt x="46" y="243"/>
                </a:lnTo>
                <a:lnTo>
                  <a:pt x="53" y="245"/>
                </a:lnTo>
                <a:lnTo>
                  <a:pt x="61" y="245"/>
                </a:lnTo>
                <a:lnTo>
                  <a:pt x="69" y="245"/>
                </a:lnTo>
                <a:lnTo>
                  <a:pt x="72" y="245"/>
                </a:lnTo>
                <a:lnTo>
                  <a:pt x="69" y="245"/>
                </a:lnTo>
                <a:lnTo>
                  <a:pt x="69" y="248"/>
                </a:lnTo>
                <a:lnTo>
                  <a:pt x="63" y="248"/>
                </a:lnTo>
                <a:lnTo>
                  <a:pt x="59" y="248"/>
                </a:lnTo>
                <a:lnTo>
                  <a:pt x="50" y="252"/>
                </a:lnTo>
                <a:lnTo>
                  <a:pt x="50" y="254"/>
                </a:lnTo>
                <a:lnTo>
                  <a:pt x="50" y="254"/>
                </a:lnTo>
                <a:lnTo>
                  <a:pt x="50" y="256"/>
                </a:lnTo>
                <a:lnTo>
                  <a:pt x="55" y="258"/>
                </a:lnTo>
                <a:lnTo>
                  <a:pt x="61" y="260"/>
                </a:lnTo>
                <a:lnTo>
                  <a:pt x="63" y="262"/>
                </a:lnTo>
                <a:lnTo>
                  <a:pt x="67" y="264"/>
                </a:lnTo>
                <a:lnTo>
                  <a:pt x="69" y="264"/>
                </a:lnTo>
                <a:lnTo>
                  <a:pt x="91" y="267"/>
                </a:lnTo>
                <a:lnTo>
                  <a:pt x="93" y="267"/>
                </a:lnTo>
                <a:lnTo>
                  <a:pt x="91" y="264"/>
                </a:lnTo>
                <a:lnTo>
                  <a:pt x="86" y="262"/>
                </a:lnTo>
                <a:lnTo>
                  <a:pt x="86" y="260"/>
                </a:lnTo>
                <a:lnTo>
                  <a:pt x="88" y="260"/>
                </a:lnTo>
                <a:lnTo>
                  <a:pt x="91" y="260"/>
                </a:lnTo>
                <a:lnTo>
                  <a:pt x="93" y="260"/>
                </a:lnTo>
                <a:lnTo>
                  <a:pt x="95" y="262"/>
                </a:lnTo>
                <a:lnTo>
                  <a:pt x="95" y="262"/>
                </a:lnTo>
                <a:lnTo>
                  <a:pt x="97" y="262"/>
                </a:lnTo>
                <a:lnTo>
                  <a:pt x="101" y="260"/>
                </a:lnTo>
                <a:lnTo>
                  <a:pt x="103" y="258"/>
                </a:lnTo>
                <a:lnTo>
                  <a:pt x="105" y="258"/>
                </a:lnTo>
                <a:lnTo>
                  <a:pt x="105" y="260"/>
                </a:lnTo>
                <a:lnTo>
                  <a:pt x="107" y="260"/>
                </a:lnTo>
                <a:lnTo>
                  <a:pt x="110" y="262"/>
                </a:lnTo>
                <a:lnTo>
                  <a:pt x="112" y="262"/>
                </a:lnTo>
                <a:lnTo>
                  <a:pt x="112" y="262"/>
                </a:lnTo>
                <a:lnTo>
                  <a:pt x="114" y="262"/>
                </a:lnTo>
                <a:lnTo>
                  <a:pt x="116" y="262"/>
                </a:lnTo>
                <a:lnTo>
                  <a:pt x="120" y="260"/>
                </a:lnTo>
                <a:lnTo>
                  <a:pt x="122" y="260"/>
                </a:lnTo>
                <a:lnTo>
                  <a:pt x="124" y="258"/>
                </a:lnTo>
                <a:lnTo>
                  <a:pt x="126" y="256"/>
                </a:lnTo>
                <a:lnTo>
                  <a:pt x="129" y="256"/>
                </a:lnTo>
                <a:lnTo>
                  <a:pt x="131" y="256"/>
                </a:lnTo>
                <a:lnTo>
                  <a:pt x="131" y="258"/>
                </a:lnTo>
                <a:lnTo>
                  <a:pt x="135" y="260"/>
                </a:lnTo>
                <a:lnTo>
                  <a:pt x="135" y="260"/>
                </a:lnTo>
                <a:lnTo>
                  <a:pt x="139" y="258"/>
                </a:lnTo>
                <a:lnTo>
                  <a:pt x="141" y="256"/>
                </a:lnTo>
                <a:lnTo>
                  <a:pt x="143" y="256"/>
                </a:lnTo>
                <a:lnTo>
                  <a:pt x="148" y="256"/>
                </a:lnTo>
                <a:lnTo>
                  <a:pt x="152" y="258"/>
                </a:lnTo>
                <a:lnTo>
                  <a:pt x="152" y="258"/>
                </a:lnTo>
                <a:lnTo>
                  <a:pt x="156" y="258"/>
                </a:lnTo>
                <a:lnTo>
                  <a:pt x="162" y="258"/>
                </a:lnTo>
                <a:lnTo>
                  <a:pt x="169" y="260"/>
                </a:lnTo>
                <a:lnTo>
                  <a:pt x="173" y="260"/>
                </a:lnTo>
                <a:lnTo>
                  <a:pt x="177" y="262"/>
                </a:lnTo>
                <a:lnTo>
                  <a:pt x="181" y="262"/>
                </a:lnTo>
                <a:lnTo>
                  <a:pt x="192" y="267"/>
                </a:lnTo>
                <a:lnTo>
                  <a:pt x="198" y="269"/>
                </a:lnTo>
                <a:lnTo>
                  <a:pt x="202" y="271"/>
                </a:lnTo>
                <a:lnTo>
                  <a:pt x="207" y="273"/>
                </a:lnTo>
                <a:lnTo>
                  <a:pt x="209" y="273"/>
                </a:lnTo>
                <a:lnTo>
                  <a:pt x="211" y="275"/>
                </a:lnTo>
                <a:lnTo>
                  <a:pt x="215" y="275"/>
                </a:lnTo>
                <a:lnTo>
                  <a:pt x="217" y="275"/>
                </a:lnTo>
                <a:lnTo>
                  <a:pt x="219" y="279"/>
                </a:lnTo>
                <a:lnTo>
                  <a:pt x="221" y="281"/>
                </a:lnTo>
                <a:lnTo>
                  <a:pt x="221" y="283"/>
                </a:lnTo>
                <a:lnTo>
                  <a:pt x="215" y="286"/>
                </a:lnTo>
                <a:lnTo>
                  <a:pt x="217" y="286"/>
                </a:lnTo>
                <a:lnTo>
                  <a:pt x="221" y="290"/>
                </a:lnTo>
                <a:lnTo>
                  <a:pt x="221" y="290"/>
                </a:lnTo>
                <a:lnTo>
                  <a:pt x="224" y="292"/>
                </a:lnTo>
                <a:lnTo>
                  <a:pt x="226" y="294"/>
                </a:lnTo>
                <a:lnTo>
                  <a:pt x="228" y="296"/>
                </a:lnTo>
                <a:lnTo>
                  <a:pt x="234" y="298"/>
                </a:lnTo>
                <a:lnTo>
                  <a:pt x="236" y="300"/>
                </a:lnTo>
                <a:lnTo>
                  <a:pt x="238" y="302"/>
                </a:lnTo>
                <a:lnTo>
                  <a:pt x="240" y="305"/>
                </a:lnTo>
                <a:lnTo>
                  <a:pt x="240" y="305"/>
                </a:lnTo>
                <a:lnTo>
                  <a:pt x="243" y="307"/>
                </a:lnTo>
                <a:lnTo>
                  <a:pt x="243" y="307"/>
                </a:lnTo>
                <a:lnTo>
                  <a:pt x="247" y="309"/>
                </a:lnTo>
                <a:lnTo>
                  <a:pt x="251" y="311"/>
                </a:lnTo>
                <a:lnTo>
                  <a:pt x="251" y="313"/>
                </a:lnTo>
                <a:lnTo>
                  <a:pt x="249" y="313"/>
                </a:lnTo>
                <a:lnTo>
                  <a:pt x="245" y="313"/>
                </a:lnTo>
                <a:lnTo>
                  <a:pt x="245" y="315"/>
                </a:lnTo>
                <a:lnTo>
                  <a:pt x="245" y="317"/>
                </a:lnTo>
                <a:lnTo>
                  <a:pt x="245" y="317"/>
                </a:lnTo>
                <a:lnTo>
                  <a:pt x="245" y="319"/>
                </a:lnTo>
                <a:lnTo>
                  <a:pt x="245" y="322"/>
                </a:lnTo>
                <a:lnTo>
                  <a:pt x="240" y="322"/>
                </a:lnTo>
                <a:lnTo>
                  <a:pt x="238" y="324"/>
                </a:lnTo>
                <a:lnTo>
                  <a:pt x="236" y="324"/>
                </a:lnTo>
                <a:lnTo>
                  <a:pt x="236" y="324"/>
                </a:lnTo>
                <a:lnTo>
                  <a:pt x="240" y="324"/>
                </a:lnTo>
                <a:lnTo>
                  <a:pt x="245" y="324"/>
                </a:lnTo>
                <a:lnTo>
                  <a:pt x="249" y="322"/>
                </a:lnTo>
                <a:lnTo>
                  <a:pt x="249" y="322"/>
                </a:lnTo>
                <a:lnTo>
                  <a:pt x="251" y="324"/>
                </a:lnTo>
                <a:lnTo>
                  <a:pt x="251" y="324"/>
                </a:lnTo>
                <a:lnTo>
                  <a:pt x="253" y="326"/>
                </a:lnTo>
                <a:lnTo>
                  <a:pt x="255" y="328"/>
                </a:lnTo>
                <a:lnTo>
                  <a:pt x="255" y="328"/>
                </a:lnTo>
                <a:lnTo>
                  <a:pt x="255" y="330"/>
                </a:lnTo>
                <a:lnTo>
                  <a:pt x="255" y="330"/>
                </a:lnTo>
                <a:lnTo>
                  <a:pt x="257" y="330"/>
                </a:lnTo>
                <a:lnTo>
                  <a:pt x="257" y="332"/>
                </a:lnTo>
                <a:lnTo>
                  <a:pt x="257" y="334"/>
                </a:lnTo>
                <a:lnTo>
                  <a:pt x="257" y="334"/>
                </a:lnTo>
                <a:lnTo>
                  <a:pt x="255" y="334"/>
                </a:lnTo>
                <a:lnTo>
                  <a:pt x="255" y="338"/>
                </a:lnTo>
                <a:lnTo>
                  <a:pt x="253" y="338"/>
                </a:lnTo>
                <a:lnTo>
                  <a:pt x="253" y="341"/>
                </a:lnTo>
                <a:lnTo>
                  <a:pt x="253" y="341"/>
                </a:lnTo>
                <a:lnTo>
                  <a:pt x="255" y="341"/>
                </a:lnTo>
                <a:lnTo>
                  <a:pt x="257" y="343"/>
                </a:lnTo>
                <a:lnTo>
                  <a:pt x="259" y="343"/>
                </a:lnTo>
                <a:lnTo>
                  <a:pt x="259" y="345"/>
                </a:lnTo>
                <a:lnTo>
                  <a:pt x="259" y="347"/>
                </a:lnTo>
                <a:lnTo>
                  <a:pt x="262" y="345"/>
                </a:lnTo>
                <a:lnTo>
                  <a:pt x="264" y="343"/>
                </a:lnTo>
                <a:lnTo>
                  <a:pt x="266" y="345"/>
                </a:lnTo>
                <a:lnTo>
                  <a:pt x="266" y="347"/>
                </a:lnTo>
                <a:lnTo>
                  <a:pt x="266" y="349"/>
                </a:lnTo>
                <a:lnTo>
                  <a:pt x="266" y="351"/>
                </a:lnTo>
                <a:lnTo>
                  <a:pt x="264" y="353"/>
                </a:lnTo>
                <a:lnTo>
                  <a:pt x="262" y="353"/>
                </a:lnTo>
                <a:lnTo>
                  <a:pt x="259" y="353"/>
                </a:lnTo>
                <a:lnTo>
                  <a:pt x="259" y="355"/>
                </a:lnTo>
                <a:lnTo>
                  <a:pt x="259" y="357"/>
                </a:lnTo>
                <a:lnTo>
                  <a:pt x="262" y="357"/>
                </a:lnTo>
                <a:lnTo>
                  <a:pt x="262" y="357"/>
                </a:lnTo>
                <a:lnTo>
                  <a:pt x="264" y="357"/>
                </a:lnTo>
                <a:lnTo>
                  <a:pt x="266" y="357"/>
                </a:lnTo>
                <a:lnTo>
                  <a:pt x="266" y="360"/>
                </a:lnTo>
                <a:lnTo>
                  <a:pt x="268" y="360"/>
                </a:lnTo>
                <a:lnTo>
                  <a:pt x="268" y="357"/>
                </a:lnTo>
                <a:lnTo>
                  <a:pt x="270" y="357"/>
                </a:lnTo>
                <a:lnTo>
                  <a:pt x="272" y="357"/>
                </a:lnTo>
                <a:lnTo>
                  <a:pt x="274" y="360"/>
                </a:lnTo>
                <a:lnTo>
                  <a:pt x="274" y="362"/>
                </a:lnTo>
                <a:lnTo>
                  <a:pt x="274" y="362"/>
                </a:lnTo>
                <a:lnTo>
                  <a:pt x="274" y="364"/>
                </a:lnTo>
                <a:lnTo>
                  <a:pt x="274" y="364"/>
                </a:lnTo>
                <a:lnTo>
                  <a:pt x="274" y="366"/>
                </a:lnTo>
                <a:lnTo>
                  <a:pt x="274" y="368"/>
                </a:lnTo>
                <a:lnTo>
                  <a:pt x="272" y="370"/>
                </a:lnTo>
                <a:lnTo>
                  <a:pt x="270" y="370"/>
                </a:lnTo>
                <a:lnTo>
                  <a:pt x="268" y="372"/>
                </a:lnTo>
                <a:lnTo>
                  <a:pt x="264" y="372"/>
                </a:lnTo>
                <a:lnTo>
                  <a:pt x="262" y="372"/>
                </a:lnTo>
                <a:lnTo>
                  <a:pt x="262" y="374"/>
                </a:lnTo>
                <a:lnTo>
                  <a:pt x="264" y="374"/>
                </a:lnTo>
                <a:lnTo>
                  <a:pt x="266" y="376"/>
                </a:lnTo>
                <a:lnTo>
                  <a:pt x="266" y="376"/>
                </a:lnTo>
                <a:lnTo>
                  <a:pt x="262" y="376"/>
                </a:lnTo>
                <a:lnTo>
                  <a:pt x="262" y="376"/>
                </a:lnTo>
                <a:lnTo>
                  <a:pt x="262" y="381"/>
                </a:lnTo>
                <a:lnTo>
                  <a:pt x="262" y="381"/>
                </a:lnTo>
                <a:lnTo>
                  <a:pt x="266" y="381"/>
                </a:lnTo>
                <a:lnTo>
                  <a:pt x="272" y="374"/>
                </a:lnTo>
                <a:lnTo>
                  <a:pt x="272" y="374"/>
                </a:lnTo>
                <a:lnTo>
                  <a:pt x="272" y="376"/>
                </a:lnTo>
                <a:lnTo>
                  <a:pt x="272" y="376"/>
                </a:lnTo>
                <a:lnTo>
                  <a:pt x="272" y="379"/>
                </a:lnTo>
                <a:lnTo>
                  <a:pt x="266" y="383"/>
                </a:lnTo>
                <a:lnTo>
                  <a:pt x="264" y="387"/>
                </a:lnTo>
                <a:lnTo>
                  <a:pt x="262" y="393"/>
                </a:lnTo>
                <a:lnTo>
                  <a:pt x="262" y="393"/>
                </a:lnTo>
                <a:lnTo>
                  <a:pt x="259" y="395"/>
                </a:lnTo>
                <a:lnTo>
                  <a:pt x="259" y="398"/>
                </a:lnTo>
                <a:lnTo>
                  <a:pt x="262" y="400"/>
                </a:lnTo>
                <a:lnTo>
                  <a:pt x="264" y="402"/>
                </a:lnTo>
                <a:lnTo>
                  <a:pt x="266" y="402"/>
                </a:lnTo>
                <a:lnTo>
                  <a:pt x="270" y="402"/>
                </a:lnTo>
                <a:lnTo>
                  <a:pt x="274" y="404"/>
                </a:lnTo>
                <a:lnTo>
                  <a:pt x="276" y="404"/>
                </a:lnTo>
                <a:lnTo>
                  <a:pt x="281" y="404"/>
                </a:lnTo>
                <a:lnTo>
                  <a:pt x="283" y="402"/>
                </a:lnTo>
                <a:lnTo>
                  <a:pt x="285" y="402"/>
                </a:lnTo>
                <a:lnTo>
                  <a:pt x="287" y="402"/>
                </a:lnTo>
                <a:lnTo>
                  <a:pt x="287" y="400"/>
                </a:lnTo>
                <a:lnTo>
                  <a:pt x="287" y="398"/>
                </a:lnTo>
                <a:lnTo>
                  <a:pt x="285" y="395"/>
                </a:lnTo>
                <a:lnTo>
                  <a:pt x="287" y="395"/>
                </a:lnTo>
                <a:lnTo>
                  <a:pt x="287" y="395"/>
                </a:lnTo>
                <a:lnTo>
                  <a:pt x="289" y="395"/>
                </a:lnTo>
                <a:lnTo>
                  <a:pt x="289" y="393"/>
                </a:lnTo>
                <a:lnTo>
                  <a:pt x="291" y="393"/>
                </a:lnTo>
                <a:lnTo>
                  <a:pt x="293" y="391"/>
                </a:lnTo>
                <a:lnTo>
                  <a:pt x="293" y="391"/>
                </a:lnTo>
                <a:lnTo>
                  <a:pt x="293" y="389"/>
                </a:lnTo>
                <a:lnTo>
                  <a:pt x="293" y="387"/>
                </a:lnTo>
                <a:lnTo>
                  <a:pt x="291" y="385"/>
                </a:lnTo>
                <a:lnTo>
                  <a:pt x="291" y="383"/>
                </a:lnTo>
                <a:lnTo>
                  <a:pt x="289" y="383"/>
                </a:lnTo>
                <a:lnTo>
                  <a:pt x="289" y="381"/>
                </a:lnTo>
                <a:lnTo>
                  <a:pt x="289" y="379"/>
                </a:lnTo>
                <a:lnTo>
                  <a:pt x="287" y="379"/>
                </a:lnTo>
                <a:lnTo>
                  <a:pt x="287" y="376"/>
                </a:lnTo>
                <a:lnTo>
                  <a:pt x="287" y="376"/>
                </a:lnTo>
                <a:lnTo>
                  <a:pt x="291" y="376"/>
                </a:lnTo>
                <a:lnTo>
                  <a:pt x="291" y="376"/>
                </a:lnTo>
                <a:lnTo>
                  <a:pt x="289" y="376"/>
                </a:lnTo>
                <a:lnTo>
                  <a:pt x="289" y="379"/>
                </a:lnTo>
                <a:lnTo>
                  <a:pt x="291" y="381"/>
                </a:lnTo>
                <a:lnTo>
                  <a:pt x="291" y="383"/>
                </a:lnTo>
                <a:lnTo>
                  <a:pt x="293" y="383"/>
                </a:lnTo>
                <a:lnTo>
                  <a:pt x="295" y="387"/>
                </a:lnTo>
                <a:lnTo>
                  <a:pt x="295" y="387"/>
                </a:lnTo>
                <a:lnTo>
                  <a:pt x="295" y="389"/>
                </a:lnTo>
                <a:lnTo>
                  <a:pt x="295" y="391"/>
                </a:lnTo>
                <a:lnTo>
                  <a:pt x="295" y="391"/>
                </a:lnTo>
                <a:lnTo>
                  <a:pt x="300" y="391"/>
                </a:lnTo>
                <a:lnTo>
                  <a:pt x="300" y="393"/>
                </a:lnTo>
                <a:lnTo>
                  <a:pt x="297" y="393"/>
                </a:lnTo>
                <a:lnTo>
                  <a:pt x="297" y="395"/>
                </a:lnTo>
                <a:lnTo>
                  <a:pt x="293" y="395"/>
                </a:lnTo>
                <a:lnTo>
                  <a:pt x="293" y="398"/>
                </a:lnTo>
                <a:lnTo>
                  <a:pt x="295" y="398"/>
                </a:lnTo>
                <a:lnTo>
                  <a:pt x="297" y="400"/>
                </a:lnTo>
                <a:lnTo>
                  <a:pt x="300" y="400"/>
                </a:lnTo>
                <a:lnTo>
                  <a:pt x="302" y="398"/>
                </a:lnTo>
                <a:lnTo>
                  <a:pt x="306" y="395"/>
                </a:lnTo>
                <a:lnTo>
                  <a:pt x="306" y="395"/>
                </a:lnTo>
                <a:lnTo>
                  <a:pt x="314" y="398"/>
                </a:lnTo>
                <a:lnTo>
                  <a:pt x="314" y="395"/>
                </a:lnTo>
                <a:lnTo>
                  <a:pt x="319" y="395"/>
                </a:lnTo>
                <a:lnTo>
                  <a:pt x="321" y="395"/>
                </a:lnTo>
                <a:lnTo>
                  <a:pt x="321" y="395"/>
                </a:lnTo>
                <a:lnTo>
                  <a:pt x="316" y="398"/>
                </a:lnTo>
                <a:lnTo>
                  <a:pt x="306" y="400"/>
                </a:lnTo>
                <a:lnTo>
                  <a:pt x="304" y="402"/>
                </a:lnTo>
                <a:lnTo>
                  <a:pt x="302" y="402"/>
                </a:lnTo>
                <a:lnTo>
                  <a:pt x="302" y="404"/>
                </a:lnTo>
                <a:lnTo>
                  <a:pt x="300" y="404"/>
                </a:lnTo>
                <a:lnTo>
                  <a:pt x="300" y="406"/>
                </a:lnTo>
                <a:lnTo>
                  <a:pt x="302" y="410"/>
                </a:lnTo>
                <a:lnTo>
                  <a:pt x="302" y="410"/>
                </a:lnTo>
                <a:lnTo>
                  <a:pt x="304" y="410"/>
                </a:lnTo>
                <a:lnTo>
                  <a:pt x="308" y="408"/>
                </a:lnTo>
                <a:lnTo>
                  <a:pt x="310" y="408"/>
                </a:lnTo>
                <a:lnTo>
                  <a:pt x="312" y="410"/>
                </a:lnTo>
                <a:lnTo>
                  <a:pt x="316" y="410"/>
                </a:lnTo>
                <a:lnTo>
                  <a:pt x="319" y="410"/>
                </a:lnTo>
                <a:lnTo>
                  <a:pt x="325" y="410"/>
                </a:lnTo>
                <a:lnTo>
                  <a:pt x="329" y="412"/>
                </a:lnTo>
                <a:lnTo>
                  <a:pt x="331" y="414"/>
                </a:lnTo>
                <a:lnTo>
                  <a:pt x="331" y="414"/>
                </a:lnTo>
                <a:lnTo>
                  <a:pt x="329" y="414"/>
                </a:lnTo>
                <a:lnTo>
                  <a:pt x="327" y="414"/>
                </a:lnTo>
                <a:lnTo>
                  <a:pt x="323" y="414"/>
                </a:lnTo>
                <a:lnTo>
                  <a:pt x="321" y="414"/>
                </a:lnTo>
                <a:lnTo>
                  <a:pt x="321" y="414"/>
                </a:lnTo>
                <a:lnTo>
                  <a:pt x="321" y="414"/>
                </a:lnTo>
                <a:lnTo>
                  <a:pt x="325" y="417"/>
                </a:lnTo>
                <a:lnTo>
                  <a:pt x="325" y="417"/>
                </a:lnTo>
                <a:lnTo>
                  <a:pt x="327" y="419"/>
                </a:lnTo>
                <a:lnTo>
                  <a:pt x="327" y="421"/>
                </a:lnTo>
                <a:lnTo>
                  <a:pt x="327" y="421"/>
                </a:lnTo>
                <a:lnTo>
                  <a:pt x="327" y="423"/>
                </a:lnTo>
                <a:lnTo>
                  <a:pt x="327" y="425"/>
                </a:lnTo>
                <a:lnTo>
                  <a:pt x="329" y="427"/>
                </a:lnTo>
                <a:lnTo>
                  <a:pt x="333" y="429"/>
                </a:lnTo>
                <a:lnTo>
                  <a:pt x="335" y="429"/>
                </a:lnTo>
                <a:lnTo>
                  <a:pt x="338" y="431"/>
                </a:lnTo>
                <a:lnTo>
                  <a:pt x="335" y="431"/>
                </a:lnTo>
                <a:lnTo>
                  <a:pt x="333" y="431"/>
                </a:lnTo>
                <a:lnTo>
                  <a:pt x="333" y="431"/>
                </a:lnTo>
                <a:lnTo>
                  <a:pt x="325" y="429"/>
                </a:lnTo>
                <a:lnTo>
                  <a:pt x="323" y="429"/>
                </a:lnTo>
                <a:lnTo>
                  <a:pt x="321" y="427"/>
                </a:lnTo>
                <a:lnTo>
                  <a:pt x="310" y="423"/>
                </a:lnTo>
                <a:lnTo>
                  <a:pt x="306" y="421"/>
                </a:lnTo>
                <a:lnTo>
                  <a:pt x="304" y="421"/>
                </a:lnTo>
                <a:lnTo>
                  <a:pt x="300" y="421"/>
                </a:lnTo>
                <a:lnTo>
                  <a:pt x="295" y="421"/>
                </a:lnTo>
                <a:lnTo>
                  <a:pt x="293" y="421"/>
                </a:lnTo>
                <a:lnTo>
                  <a:pt x="291" y="421"/>
                </a:lnTo>
                <a:lnTo>
                  <a:pt x="289" y="419"/>
                </a:lnTo>
                <a:lnTo>
                  <a:pt x="283" y="419"/>
                </a:lnTo>
                <a:lnTo>
                  <a:pt x="281" y="421"/>
                </a:lnTo>
                <a:lnTo>
                  <a:pt x="278" y="421"/>
                </a:lnTo>
                <a:lnTo>
                  <a:pt x="278" y="423"/>
                </a:lnTo>
                <a:lnTo>
                  <a:pt x="278" y="423"/>
                </a:lnTo>
                <a:lnTo>
                  <a:pt x="281" y="427"/>
                </a:lnTo>
                <a:lnTo>
                  <a:pt x="285" y="429"/>
                </a:lnTo>
                <a:lnTo>
                  <a:pt x="285" y="431"/>
                </a:lnTo>
                <a:lnTo>
                  <a:pt x="289" y="431"/>
                </a:lnTo>
                <a:lnTo>
                  <a:pt x="295" y="431"/>
                </a:lnTo>
                <a:lnTo>
                  <a:pt x="302" y="434"/>
                </a:lnTo>
                <a:lnTo>
                  <a:pt x="304" y="436"/>
                </a:lnTo>
                <a:lnTo>
                  <a:pt x="308" y="438"/>
                </a:lnTo>
                <a:lnTo>
                  <a:pt x="312" y="440"/>
                </a:lnTo>
                <a:lnTo>
                  <a:pt x="312" y="440"/>
                </a:lnTo>
                <a:lnTo>
                  <a:pt x="323" y="442"/>
                </a:lnTo>
                <a:lnTo>
                  <a:pt x="325" y="442"/>
                </a:lnTo>
                <a:lnTo>
                  <a:pt x="325" y="442"/>
                </a:lnTo>
                <a:lnTo>
                  <a:pt x="329" y="440"/>
                </a:lnTo>
                <a:lnTo>
                  <a:pt x="329" y="440"/>
                </a:lnTo>
                <a:lnTo>
                  <a:pt x="331" y="440"/>
                </a:lnTo>
                <a:lnTo>
                  <a:pt x="335" y="442"/>
                </a:lnTo>
                <a:lnTo>
                  <a:pt x="338" y="442"/>
                </a:lnTo>
                <a:lnTo>
                  <a:pt x="340" y="442"/>
                </a:lnTo>
                <a:lnTo>
                  <a:pt x="342" y="442"/>
                </a:lnTo>
                <a:lnTo>
                  <a:pt x="342" y="442"/>
                </a:lnTo>
                <a:lnTo>
                  <a:pt x="342" y="442"/>
                </a:lnTo>
                <a:lnTo>
                  <a:pt x="340" y="442"/>
                </a:lnTo>
                <a:lnTo>
                  <a:pt x="340" y="444"/>
                </a:lnTo>
                <a:lnTo>
                  <a:pt x="342" y="446"/>
                </a:lnTo>
                <a:lnTo>
                  <a:pt x="342" y="448"/>
                </a:lnTo>
                <a:lnTo>
                  <a:pt x="340" y="448"/>
                </a:lnTo>
                <a:lnTo>
                  <a:pt x="335" y="450"/>
                </a:lnTo>
                <a:lnTo>
                  <a:pt x="335" y="450"/>
                </a:lnTo>
                <a:lnTo>
                  <a:pt x="335" y="453"/>
                </a:lnTo>
                <a:lnTo>
                  <a:pt x="333" y="457"/>
                </a:lnTo>
                <a:lnTo>
                  <a:pt x="333" y="459"/>
                </a:lnTo>
                <a:lnTo>
                  <a:pt x="331" y="461"/>
                </a:lnTo>
                <a:lnTo>
                  <a:pt x="331" y="463"/>
                </a:lnTo>
                <a:lnTo>
                  <a:pt x="333" y="463"/>
                </a:lnTo>
                <a:lnTo>
                  <a:pt x="338" y="463"/>
                </a:lnTo>
                <a:lnTo>
                  <a:pt x="340" y="463"/>
                </a:lnTo>
                <a:lnTo>
                  <a:pt x="340" y="463"/>
                </a:lnTo>
                <a:lnTo>
                  <a:pt x="342" y="463"/>
                </a:lnTo>
                <a:lnTo>
                  <a:pt x="342" y="465"/>
                </a:lnTo>
                <a:lnTo>
                  <a:pt x="342" y="465"/>
                </a:lnTo>
                <a:lnTo>
                  <a:pt x="335" y="465"/>
                </a:lnTo>
                <a:lnTo>
                  <a:pt x="331" y="465"/>
                </a:lnTo>
                <a:lnTo>
                  <a:pt x="329" y="467"/>
                </a:lnTo>
                <a:lnTo>
                  <a:pt x="329" y="472"/>
                </a:lnTo>
                <a:lnTo>
                  <a:pt x="327" y="476"/>
                </a:lnTo>
                <a:lnTo>
                  <a:pt x="329" y="476"/>
                </a:lnTo>
                <a:lnTo>
                  <a:pt x="331" y="476"/>
                </a:lnTo>
                <a:lnTo>
                  <a:pt x="335" y="474"/>
                </a:lnTo>
                <a:lnTo>
                  <a:pt x="335" y="474"/>
                </a:lnTo>
                <a:lnTo>
                  <a:pt x="333" y="478"/>
                </a:lnTo>
                <a:lnTo>
                  <a:pt x="331" y="480"/>
                </a:lnTo>
                <a:lnTo>
                  <a:pt x="329" y="480"/>
                </a:lnTo>
                <a:lnTo>
                  <a:pt x="325" y="482"/>
                </a:lnTo>
                <a:lnTo>
                  <a:pt x="323" y="482"/>
                </a:lnTo>
                <a:lnTo>
                  <a:pt x="321" y="482"/>
                </a:lnTo>
                <a:lnTo>
                  <a:pt x="312" y="478"/>
                </a:lnTo>
                <a:lnTo>
                  <a:pt x="308" y="478"/>
                </a:lnTo>
                <a:lnTo>
                  <a:pt x="304" y="478"/>
                </a:lnTo>
                <a:lnTo>
                  <a:pt x="300" y="480"/>
                </a:lnTo>
                <a:lnTo>
                  <a:pt x="297" y="484"/>
                </a:lnTo>
                <a:lnTo>
                  <a:pt x="295" y="486"/>
                </a:lnTo>
                <a:lnTo>
                  <a:pt x="295" y="488"/>
                </a:lnTo>
                <a:lnTo>
                  <a:pt x="297" y="488"/>
                </a:lnTo>
                <a:lnTo>
                  <a:pt x="297" y="488"/>
                </a:lnTo>
                <a:lnTo>
                  <a:pt x="304" y="488"/>
                </a:lnTo>
                <a:lnTo>
                  <a:pt x="306" y="488"/>
                </a:lnTo>
                <a:lnTo>
                  <a:pt x="306" y="488"/>
                </a:lnTo>
                <a:lnTo>
                  <a:pt x="310" y="491"/>
                </a:lnTo>
                <a:lnTo>
                  <a:pt x="314" y="491"/>
                </a:lnTo>
                <a:lnTo>
                  <a:pt x="319" y="488"/>
                </a:lnTo>
                <a:lnTo>
                  <a:pt x="323" y="488"/>
                </a:lnTo>
                <a:lnTo>
                  <a:pt x="325" y="486"/>
                </a:lnTo>
                <a:lnTo>
                  <a:pt x="325" y="486"/>
                </a:lnTo>
                <a:lnTo>
                  <a:pt x="325" y="484"/>
                </a:lnTo>
                <a:lnTo>
                  <a:pt x="327" y="484"/>
                </a:lnTo>
                <a:lnTo>
                  <a:pt x="329" y="484"/>
                </a:lnTo>
                <a:lnTo>
                  <a:pt x="329" y="486"/>
                </a:lnTo>
                <a:lnTo>
                  <a:pt x="329" y="486"/>
                </a:lnTo>
                <a:lnTo>
                  <a:pt x="327" y="488"/>
                </a:lnTo>
                <a:lnTo>
                  <a:pt x="325" y="491"/>
                </a:lnTo>
                <a:lnTo>
                  <a:pt x="325" y="491"/>
                </a:lnTo>
                <a:lnTo>
                  <a:pt x="325" y="493"/>
                </a:lnTo>
                <a:lnTo>
                  <a:pt x="325" y="493"/>
                </a:lnTo>
                <a:lnTo>
                  <a:pt x="323" y="493"/>
                </a:lnTo>
                <a:lnTo>
                  <a:pt x="323" y="495"/>
                </a:lnTo>
                <a:lnTo>
                  <a:pt x="321" y="495"/>
                </a:lnTo>
                <a:lnTo>
                  <a:pt x="316" y="493"/>
                </a:lnTo>
                <a:lnTo>
                  <a:pt x="310" y="493"/>
                </a:lnTo>
                <a:lnTo>
                  <a:pt x="304" y="491"/>
                </a:lnTo>
                <a:lnTo>
                  <a:pt x="300" y="491"/>
                </a:lnTo>
                <a:lnTo>
                  <a:pt x="300" y="491"/>
                </a:lnTo>
                <a:lnTo>
                  <a:pt x="297" y="493"/>
                </a:lnTo>
                <a:lnTo>
                  <a:pt x="295" y="497"/>
                </a:lnTo>
                <a:lnTo>
                  <a:pt x="293" y="499"/>
                </a:lnTo>
                <a:lnTo>
                  <a:pt x="291" y="501"/>
                </a:lnTo>
                <a:lnTo>
                  <a:pt x="291" y="503"/>
                </a:lnTo>
                <a:lnTo>
                  <a:pt x="291" y="505"/>
                </a:lnTo>
                <a:lnTo>
                  <a:pt x="289" y="507"/>
                </a:lnTo>
                <a:lnTo>
                  <a:pt x="291" y="507"/>
                </a:lnTo>
                <a:lnTo>
                  <a:pt x="295" y="507"/>
                </a:lnTo>
                <a:lnTo>
                  <a:pt x="302" y="501"/>
                </a:lnTo>
                <a:lnTo>
                  <a:pt x="302" y="501"/>
                </a:lnTo>
                <a:lnTo>
                  <a:pt x="306" y="501"/>
                </a:lnTo>
                <a:lnTo>
                  <a:pt x="308" y="501"/>
                </a:lnTo>
                <a:lnTo>
                  <a:pt x="310" y="499"/>
                </a:lnTo>
                <a:lnTo>
                  <a:pt x="314" y="501"/>
                </a:lnTo>
                <a:lnTo>
                  <a:pt x="316" y="501"/>
                </a:lnTo>
                <a:lnTo>
                  <a:pt x="321" y="503"/>
                </a:lnTo>
                <a:lnTo>
                  <a:pt x="325" y="501"/>
                </a:lnTo>
                <a:lnTo>
                  <a:pt x="327" y="501"/>
                </a:lnTo>
                <a:lnTo>
                  <a:pt x="331" y="501"/>
                </a:lnTo>
                <a:lnTo>
                  <a:pt x="333" y="501"/>
                </a:lnTo>
                <a:lnTo>
                  <a:pt x="331" y="503"/>
                </a:lnTo>
                <a:lnTo>
                  <a:pt x="329" y="503"/>
                </a:lnTo>
                <a:lnTo>
                  <a:pt x="329" y="503"/>
                </a:lnTo>
                <a:lnTo>
                  <a:pt x="338" y="507"/>
                </a:lnTo>
                <a:lnTo>
                  <a:pt x="338" y="507"/>
                </a:lnTo>
                <a:lnTo>
                  <a:pt x="335" y="507"/>
                </a:lnTo>
                <a:lnTo>
                  <a:pt x="329" y="505"/>
                </a:lnTo>
                <a:lnTo>
                  <a:pt x="325" y="505"/>
                </a:lnTo>
                <a:lnTo>
                  <a:pt x="321" y="505"/>
                </a:lnTo>
                <a:lnTo>
                  <a:pt x="319" y="505"/>
                </a:lnTo>
                <a:lnTo>
                  <a:pt x="310" y="501"/>
                </a:lnTo>
                <a:lnTo>
                  <a:pt x="308" y="501"/>
                </a:lnTo>
                <a:lnTo>
                  <a:pt x="306" y="501"/>
                </a:lnTo>
                <a:lnTo>
                  <a:pt x="302" y="503"/>
                </a:lnTo>
                <a:lnTo>
                  <a:pt x="297" y="507"/>
                </a:lnTo>
                <a:lnTo>
                  <a:pt x="295" y="507"/>
                </a:lnTo>
                <a:lnTo>
                  <a:pt x="293" y="510"/>
                </a:lnTo>
                <a:lnTo>
                  <a:pt x="289" y="512"/>
                </a:lnTo>
                <a:lnTo>
                  <a:pt x="289" y="514"/>
                </a:lnTo>
                <a:lnTo>
                  <a:pt x="287" y="518"/>
                </a:lnTo>
                <a:lnTo>
                  <a:pt x="291" y="522"/>
                </a:lnTo>
                <a:lnTo>
                  <a:pt x="293" y="522"/>
                </a:lnTo>
                <a:lnTo>
                  <a:pt x="295" y="524"/>
                </a:lnTo>
                <a:lnTo>
                  <a:pt x="295" y="524"/>
                </a:lnTo>
                <a:lnTo>
                  <a:pt x="297" y="524"/>
                </a:lnTo>
                <a:lnTo>
                  <a:pt x="302" y="524"/>
                </a:lnTo>
                <a:lnTo>
                  <a:pt x="308" y="524"/>
                </a:lnTo>
                <a:lnTo>
                  <a:pt x="310" y="524"/>
                </a:lnTo>
                <a:lnTo>
                  <a:pt x="310" y="524"/>
                </a:lnTo>
                <a:lnTo>
                  <a:pt x="310" y="524"/>
                </a:lnTo>
                <a:lnTo>
                  <a:pt x="308" y="526"/>
                </a:lnTo>
                <a:lnTo>
                  <a:pt x="308" y="524"/>
                </a:lnTo>
                <a:lnTo>
                  <a:pt x="300" y="526"/>
                </a:lnTo>
                <a:lnTo>
                  <a:pt x="300" y="529"/>
                </a:lnTo>
                <a:lnTo>
                  <a:pt x="297" y="529"/>
                </a:lnTo>
                <a:lnTo>
                  <a:pt x="295" y="531"/>
                </a:lnTo>
                <a:lnTo>
                  <a:pt x="295" y="531"/>
                </a:lnTo>
                <a:lnTo>
                  <a:pt x="293" y="533"/>
                </a:lnTo>
                <a:lnTo>
                  <a:pt x="293" y="535"/>
                </a:lnTo>
                <a:lnTo>
                  <a:pt x="291" y="537"/>
                </a:lnTo>
                <a:lnTo>
                  <a:pt x="291" y="539"/>
                </a:lnTo>
                <a:lnTo>
                  <a:pt x="291" y="541"/>
                </a:lnTo>
                <a:lnTo>
                  <a:pt x="291" y="543"/>
                </a:lnTo>
                <a:lnTo>
                  <a:pt x="293" y="543"/>
                </a:lnTo>
                <a:lnTo>
                  <a:pt x="295" y="543"/>
                </a:lnTo>
                <a:lnTo>
                  <a:pt x="300" y="543"/>
                </a:lnTo>
                <a:lnTo>
                  <a:pt x="300" y="541"/>
                </a:lnTo>
                <a:lnTo>
                  <a:pt x="302" y="541"/>
                </a:lnTo>
                <a:lnTo>
                  <a:pt x="304" y="539"/>
                </a:lnTo>
                <a:lnTo>
                  <a:pt x="306" y="539"/>
                </a:lnTo>
                <a:lnTo>
                  <a:pt x="310" y="535"/>
                </a:lnTo>
                <a:lnTo>
                  <a:pt x="319" y="529"/>
                </a:lnTo>
                <a:lnTo>
                  <a:pt x="323" y="529"/>
                </a:lnTo>
                <a:lnTo>
                  <a:pt x="325" y="524"/>
                </a:lnTo>
                <a:lnTo>
                  <a:pt x="327" y="524"/>
                </a:lnTo>
                <a:lnTo>
                  <a:pt x="329" y="524"/>
                </a:lnTo>
                <a:lnTo>
                  <a:pt x="327" y="526"/>
                </a:lnTo>
                <a:lnTo>
                  <a:pt x="323" y="529"/>
                </a:lnTo>
                <a:lnTo>
                  <a:pt x="321" y="531"/>
                </a:lnTo>
                <a:lnTo>
                  <a:pt x="319" y="531"/>
                </a:lnTo>
                <a:lnTo>
                  <a:pt x="319" y="531"/>
                </a:lnTo>
                <a:lnTo>
                  <a:pt x="316" y="533"/>
                </a:lnTo>
                <a:lnTo>
                  <a:pt x="316" y="535"/>
                </a:lnTo>
                <a:lnTo>
                  <a:pt x="314" y="535"/>
                </a:lnTo>
                <a:lnTo>
                  <a:pt x="312" y="537"/>
                </a:lnTo>
                <a:lnTo>
                  <a:pt x="308" y="537"/>
                </a:lnTo>
                <a:lnTo>
                  <a:pt x="302" y="543"/>
                </a:lnTo>
                <a:lnTo>
                  <a:pt x="295" y="546"/>
                </a:lnTo>
                <a:lnTo>
                  <a:pt x="295" y="546"/>
                </a:lnTo>
                <a:lnTo>
                  <a:pt x="295" y="546"/>
                </a:lnTo>
                <a:lnTo>
                  <a:pt x="297" y="548"/>
                </a:lnTo>
                <a:lnTo>
                  <a:pt x="297" y="548"/>
                </a:lnTo>
                <a:lnTo>
                  <a:pt x="300" y="548"/>
                </a:lnTo>
                <a:lnTo>
                  <a:pt x="297" y="554"/>
                </a:lnTo>
                <a:lnTo>
                  <a:pt x="297" y="558"/>
                </a:lnTo>
                <a:lnTo>
                  <a:pt x="300" y="558"/>
                </a:lnTo>
                <a:lnTo>
                  <a:pt x="302" y="558"/>
                </a:lnTo>
                <a:lnTo>
                  <a:pt x="304" y="558"/>
                </a:lnTo>
                <a:lnTo>
                  <a:pt x="308" y="560"/>
                </a:lnTo>
                <a:lnTo>
                  <a:pt x="310" y="560"/>
                </a:lnTo>
                <a:lnTo>
                  <a:pt x="316" y="558"/>
                </a:lnTo>
                <a:lnTo>
                  <a:pt x="319" y="556"/>
                </a:lnTo>
                <a:lnTo>
                  <a:pt x="321" y="554"/>
                </a:lnTo>
                <a:lnTo>
                  <a:pt x="321" y="554"/>
                </a:lnTo>
                <a:lnTo>
                  <a:pt x="325" y="552"/>
                </a:lnTo>
                <a:lnTo>
                  <a:pt x="329" y="552"/>
                </a:lnTo>
                <a:lnTo>
                  <a:pt x="331" y="552"/>
                </a:lnTo>
                <a:lnTo>
                  <a:pt x="331" y="554"/>
                </a:lnTo>
                <a:lnTo>
                  <a:pt x="327" y="554"/>
                </a:lnTo>
                <a:lnTo>
                  <a:pt x="323" y="554"/>
                </a:lnTo>
                <a:lnTo>
                  <a:pt x="321" y="556"/>
                </a:lnTo>
                <a:lnTo>
                  <a:pt x="316" y="558"/>
                </a:lnTo>
                <a:lnTo>
                  <a:pt x="314" y="560"/>
                </a:lnTo>
                <a:lnTo>
                  <a:pt x="310" y="562"/>
                </a:lnTo>
                <a:lnTo>
                  <a:pt x="308" y="565"/>
                </a:lnTo>
                <a:lnTo>
                  <a:pt x="308" y="565"/>
                </a:lnTo>
                <a:lnTo>
                  <a:pt x="308" y="565"/>
                </a:lnTo>
                <a:lnTo>
                  <a:pt x="310" y="567"/>
                </a:lnTo>
                <a:lnTo>
                  <a:pt x="310" y="567"/>
                </a:lnTo>
                <a:lnTo>
                  <a:pt x="312" y="569"/>
                </a:lnTo>
                <a:lnTo>
                  <a:pt x="312" y="571"/>
                </a:lnTo>
                <a:lnTo>
                  <a:pt x="314" y="577"/>
                </a:lnTo>
                <a:lnTo>
                  <a:pt x="314" y="579"/>
                </a:lnTo>
                <a:lnTo>
                  <a:pt x="314" y="581"/>
                </a:lnTo>
                <a:lnTo>
                  <a:pt x="314" y="586"/>
                </a:lnTo>
                <a:lnTo>
                  <a:pt x="316" y="588"/>
                </a:lnTo>
                <a:lnTo>
                  <a:pt x="316" y="590"/>
                </a:lnTo>
                <a:lnTo>
                  <a:pt x="319" y="592"/>
                </a:lnTo>
                <a:lnTo>
                  <a:pt x="319" y="592"/>
                </a:lnTo>
                <a:lnTo>
                  <a:pt x="321" y="590"/>
                </a:lnTo>
                <a:lnTo>
                  <a:pt x="321" y="588"/>
                </a:lnTo>
                <a:lnTo>
                  <a:pt x="325" y="584"/>
                </a:lnTo>
                <a:lnTo>
                  <a:pt x="325" y="581"/>
                </a:lnTo>
                <a:lnTo>
                  <a:pt x="327" y="579"/>
                </a:lnTo>
                <a:lnTo>
                  <a:pt x="327" y="577"/>
                </a:lnTo>
                <a:lnTo>
                  <a:pt x="329" y="577"/>
                </a:lnTo>
                <a:lnTo>
                  <a:pt x="329" y="579"/>
                </a:lnTo>
                <a:lnTo>
                  <a:pt x="329" y="581"/>
                </a:lnTo>
                <a:lnTo>
                  <a:pt x="331" y="581"/>
                </a:lnTo>
                <a:lnTo>
                  <a:pt x="333" y="579"/>
                </a:lnTo>
                <a:lnTo>
                  <a:pt x="335" y="579"/>
                </a:lnTo>
                <a:lnTo>
                  <a:pt x="335" y="577"/>
                </a:lnTo>
                <a:lnTo>
                  <a:pt x="335" y="575"/>
                </a:lnTo>
                <a:lnTo>
                  <a:pt x="333" y="571"/>
                </a:lnTo>
                <a:lnTo>
                  <a:pt x="333" y="571"/>
                </a:lnTo>
                <a:lnTo>
                  <a:pt x="331" y="567"/>
                </a:lnTo>
                <a:lnTo>
                  <a:pt x="333" y="567"/>
                </a:lnTo>
                <a:lnTo>
                  <a:pt x="333" y="569"/>
                </a:lnTo>
                <a:lnTo>
                  <a:pt x="335" y="571"/>
                </a:lnTo>
                <a:lnTo>
                  <a:pt x="335" y="573"/>
                </a:lnTo>
                <a:lnTo>
                  <a:pt x="338" y="575"/>
                </a:lnTo>
                <a:lnTo>
                  <a:pt x="338" y="575"/>
                </a:lnTo>
                <a:lnTo>
                  <a:pt x="340" y="577"/>
                </a:lnTo>
                <a:lnTo>
                  <a:pt x="342" y="577"/>
                </a:lnTo>
                <a:lnTo>
                  <a:pt x="344" y="579"/>
                </a:lnTo>
                <a:lnTo>
                  <a:pt x="346" y="579"/>
                </a:lnTo>
                <a:lnTo>
                  <a:pt x="346" y="584"/>
                </a:lnTo>
                <a:lnTo>
                  <a:pt x="346" y="584"/>
                </a:lnTo>
                <a:lnTo>
                  <a:pt x="346" y="586"/>
                </a:lnTo>
                <a:lnTo>
                  <a:pt x="344" y="586"/>
                </a:lnTo>
                <a:lnTo>
                  <a:pt x="342" y="581"/>
                </a:lnTo>
                <a:lnTo>
                  <a:pt x="342" y="579"/>
                </a:lnTo>
                <a:lnTo>
                  <a:pt x="340" y="579"/>
                </a:lnTo>
                <a:lnTo>
                  <a:pt x="335" y="579"/>
                </a:lnTo>
                <a:lnTo>
                  <a:pt x="333" y="581"/>
                </a:lnTo>
                <a:lnTo>
                  <a:pt x="333" y="581"/>
                </a:lnTo>
                <a:lnTo>
                  <a:pt x="333" y="584"/>
                </a:lnTo>
                <a:lnTo>
                  <a:pt x="333" y="584"/>
                </a:lnTo>
                <a:lnTo>
                  <a:pt x="329" y="584"/>
                </a:lnTo>
                <a:lnTo>
                  <a:pt x="329" y="584"/>
                </a:lnTo>
                <a:lnTo>
                  <a:pt x="325" y="586"/>
                </a:lnTo>
                <a:lnTo>
                  <a:pt x="323" y="590"/>
                </a:lnTo>
                <a:lnTo>
                  <a:pt x="321" y="592"/>
                </a:lnTo>
                <a:lnTo>
                  <a:pt x="321" y="592"/>
                </a:lnTo>
                <a:lnTo>
                  <a:pt x="323" y="594"/>
                </a:lnTo>
                <a:lnTo>
                  <a:pt x="323" y="594"/>
                </a:lnTo>
                <a:lnTo>
                  <a:pt x="325" y="594"/>
                </a:lnTo>
                <a:lnTo>
                  <a:pt x="325" y="594"/>
                </a:lnTo>
                <a:lnTo>
                  <a:pt x="327" y="594"/>
                </a:lnTo>
                <a:lnTo>
                  <a:pt x="331" y="592"/>
                </a:lnTo>
                <a:lnTo>
                  <a:pt x="335" y="592"/>
                </a:lnTo>
                <a:lnTo>
                  <a:pt x="340" y="590"/>
                </a:lnTo>
                <a:lnTo>
                  <a:pt x="340" y="590"/>
                </a:lnTo>
                <a:lnTo>
                  <a:pt x="340" y="590"/>
                </a:lnTo>
                <a:lnTo>
                  <a:pt x="340" y="592"/>
                </a:lnTo>
                <a:lnTo>
                  <a:pt x="340" y="592"/>
                </a:lnTo>
                <a:lnTo>
                  <a:pt x="342" y="592"/>
                </a:lnTo>
                <a:lnTo>
                  <a:pt x="344" y="592"/>
                </a:lnTo>
                <a:lnTo>
                  <a:pt x="342" y="592"/>
                </a:lnTo>
                <a:lnTo>
                  <a:pt x="338" y="592"/>
                </a:lnTo>
                <a:lnTo>
                  <a:pt x="335" y="594"/>
                </a:lnTo>
                <a:lnTo>
                  <a:pt x="333" y="594"/>
                </a:lnTo>
                <a:lnTo>
                  <a:pt x="327" y="596"/>
                </a:lnTo>
                <a:lnTo>
                  <a:pt x="323" y="596"/>
                </a:lnTo>
                <a:lnTo>
                  <a:pt x="325" y="598"/>
                </a:lnTo>
                <a:lnTo>
                  <a:pt x="323" y="603"/>
                </a:lnTo>
                <a:lnTo>
                  <a:pt x="325" y="605"/>
                </a:lnTo>
                <a:lnTo>
                  <a:pt x="329" y="611"/>
                </a:lnTo>
                <a:lnTo>
                  <a:pt x="331" y="615"/>
                </a:lnTo>
                <a:lnTo>
                  <a:pt x="333" y="617"/>
                </a:lnTo>
                <a:lnTo>
                  <a:pt x="335" y="619"/>
                </a:lnTo>
                <a:lnTo>
                  <a:pt x="335" y="619"/>
                </a:lnTo>
                <a:lnTo>
                  <a:pt x="338" y="622"/>
                </a:lnTo>
                <a:lnTo>
                  <a:pt x="338" y="622"/>
                </a:lnTo>
                <a:lnTo>
                  <a:pt x="340" y="622"/>
                </a:lnTo>
                <a:lnTo>
                  <a:pt x="340" y="624"/>
                </a:lnTo>
                <a:lnTo>
                  <a:pt x="342" y="626"/>
                </a:lnTo>
                <a:lnTo>
                  <a:pt x="342" y="626"/>
                </a:lnTo>
                <a:lnTo>
                  <a:pt x="346" y="622"/>
                </a:lnTo>
                <a:lnTo>
                  <a:pt x="350" y="619"/>
                </a:lnTo>
                <a:lnTo>
                  <a:pt x="346" y="624"/>
                </a:lnTo>
                <a:lnTo>
                  <a:pt x="344" y="626"/>
                </a:lnTo>
                <a:lnTo>
                  <a:pt x="342" y="628"/>
                </a:lnTo>
                <a:lnTo>
                  <a:pt x="344" y="628"/>
                </a:lnTo>
                <a:lnTo>
                  <a:pt x="344" y="632"/>
                </a:lnTo>
                <a:lnTo>
                  <a:pt x="342" y="632"/>
                </a:lnTo>
                <a:lnTo>
                  <a:pt x="342" y="634"/>
                </a:lnTo>
                <a:lnTo>
                  <a:pt x="342" y="634"/>
                </a:lnTo>
                <a:lnTo>
                  <a:pt x="344" y="634"/>
                </a:lnTo>
                <a:lnTo>
                  <a:pt x="346" y="636"/>
                </a:lnTo>
                <a:lnTo>
                  <a:pt x="348" y="636"/>
                </a:lnTo>
                <a:lnTo>
                  <a:pt x="350" y="638"/>
                </a:lnTo>
                <a:lnTo>
                  <a:pt x="352" y="638"/>
                </a:lnTo>
                <a:lnTo>
                  <a:pt x="354" y="638"/>
                </a:lnTo>
                <a:lnTo>
                  <a:pt x="352" y="641"/>
                </a:lnTo>
                <a:lnTo>
                  <a:pt x="352" y="643"/>
                </a:lnTo>
                <a:lnTo>
                  <a:pt x="352" y="645"/>
                </a:lnTo>
                <a:lnTo>
                  <a:pt x="352" y="645"/>
                </a:lnTo>
                <a:lnTo>
                  <a:pt x="357" y="645"/>
                </a:lnTo>
                <a:lnTo>
                  <a:pt x="359" y="643"/>
                </a:lnTo>
                <a:lnTo>
                  <a:pt x="359" y="643"/>
                </a:lnTo>
                <a:lnTo>
                  <a:pt x="361" y="643"/>
                </a:lnTo>
                <a:lnTo>
                  <a:pt x="363" y="643"/>
                </a:lnTo>
                <a:lnTo>
                  <a:pt x="365" y="643"/>
                </a:lnTo>
                <a:lnTo>
                  <a:pt x="361" y="645"/>
                </a:lnTo>
                <a:lnTo>
                  <a:pt x="361" y="645"/>
                </a:lnTo>
                <a:lnTo>
                  <a:pt x="361" y="645"/>
                </a:lnTo>
                <a:lnTo>
                  <a:pt x="357" y="647"/>
                </a:lnTo>
                <a:lnTo>
                  <a:pt x="357" y="647"/>
                </a:lnTo>
                <a:lnTo>
                  <a:pt x="357" y="649"/>
                </a:lnTo>
                <a:lnTo>
                  <a:pt x="357" y="651"/>
                </a:lnTo>
                <a:lnTo>
                  <a:pt x="357" y="651"/>
                </a:lnTo>
                <a:lnTo>
                  <a:pt x="359" y="651"/>
                </a:lnTo>
                <a:lnTo>
                  <a:pt x="359" y="651"/>
                </a:lnTo>
                <a:lnTo>
                  <a:pt x="359" y="653"/>
                </a:lnTo>
                <a:lnTo>
                  <a:pt x="359" y="655"/>
                </a:lnTo>
                <a:lnTo>
                  <a:pt x="359" y="655"/>
                </a:lnTo>
                <a:lnTo>
                  <a:pt x="361" y="655"/>
                </a:lnTo>
                <a:lnTo>
                  <a:pt x="363" y="658"/>
                </a:lnTo>
                <a:lnTo>
                  <a:pt x="363" y="660"/>
                </a:lnTo>
                <a:lnTo>
                  <a:pt x="363" y="662"/>
                </a:lnTo>
                <a:lnTo>
                  <a:pt x="369" y="662"/>
                </a:lnTo>
                <a:lnTo>
                  <a:pt x="369" y="662"/>
                </a:lnTo>
                <a:lnTo>
                  <a:pt x="369" y="664"/>
                </a:lnTo>
                <a:lnTo>
                  <a:pt x="371" y="664"/>
                </a:lnTo>
                <a:lnTo>
                  <a:pt x="371" y="664"/>
                </a:lnTo>
                <a:lnTo>
                  <a:pt x="371" y="666"/>
                </a:lnTo>
                <a:lnTo>
                  <a:pt x="371" y="668"/>
                </a:lnTo>
                <a:lnTo>
                  <a:pt x="373" y="668"/>
                </a:lnTo>
                <a:lnTo>
                  <a:pt x="376" y="668"/>
                </a:lnTo>
                <a:lnTo>
                  <a:pt x="380" y="668"/>
                </a:lnTo>
                <a:lnTo>
                  <a:pt x="382" y="668"/>
                </a:lnTo>
                <a:lnTo>
                  <a:pt x="380" y="670"/>
                </a:lnTo>
                <a:lnTo>
                  <a:pt x="373" y="672"/>
                </a:lnTo>
                <a:lnTo>
                  <a:pt x="373" y="672"/>
                </a:lnTo>
                <a:lnTo>
                  <a:pt x="376" y="674"/>
                </a:lnTo>
                <a:lnTo>
                  <a:pt x="376" y="674"/>
                </a:lnTo>
                <a:lnTo>
                  <a:pt x="378" y="674"/>
                </a:lnTo>
                <a:lnTo>
                  <a:pt x="380" y="674"/>
                </a:lnTo>
                <a:lnTo>
                  <a:pt x="382" y="674"/>
                </a:lnTo>
                <a:lnTo>
                  <a:pt x="380" y="672"/>
                </a:lnTo>
                <a:lnTo>
                  <a:pt x="380" y="672"/>
                </a:lnTo>
                <a:lnTo>
                  <a:pt x="382" y="672"/>
                </a:lnTo>
                <a:lnTo>
                  <a:pt x="384" y="672"/>
                </a:lnTo>
                <a:lnTo>
                  <a:pt x="386" y="672"/>
                </a:lnTo>
                <a:lnTo>
                  <a:pt x="386" y="672"/>
                </a:lnTo>
                <a:lnTo>
                  <a:pt x="388" y="672"/>
                </a:lnTo>
                <a:lnTo>
                  <a:pt x="390" y="672"/>
                </a:lnTo>
                <a:lnTo>
                  <a:pt x="392" y="672"/>
                </a:lnTo>
                <a:lnTo>
                  <a:pt x="395" y="672"/>
                </a:lnTo>
                <a:lnTo>
                  <a:pt x="395" y="672"/>
                </a:lnTo>
                <a:lnTo>
                  <a:pt x="397" y="670"/>
                </a:lnTo>
                <a:lnTo>
                  <a:pt x="399" y="668"/>
                </a:lnTo>
                <a:lnTo>
                  <a:pt x="403" y="668"/>
                </a:lnTo>
                <a:lnTo>
                  <a:pt x="407" y="666"/>
                </a:lnTo>
                <a:lnTo>
                  <a:pt x="409" y="666"/>
                </a:lnTo>
                <a:lnTo>
                  <a:pt x="407" y="664"/>
                </a:lnTo>
                <a:lnTo>
                  <a:pt x="409" y="664"/>
                </a:lnTo>
                <a:lnTo>
                  <a:pt x="409" y="664"/>
                </a:lnTo>
                <a:lnTo>
                  <a:pt x="409" y="664"/>
                </a:lnTo>
                <a:lnTo>
                  <a:pt x="409" y="666"/>
                </a:lnTo>
                <a:lnTo>
                  <a:pt x="409" y="668"/>
                </a:lnTo>
                <a:lnTo>
                  <a:pt x="407" y="668"/>
                </a:lnTo>
                <a:lnTo>
                  <a:pt x="405" y="674"/>
                </a:lnTo>
                <a:lnTo>
                  <a:pt x="407" y="677"/>
                </a:lnTo>
                <a:lnTo>
                  <a:pt x="407" y="677"/>
                </a:lnTo>
                <a:lnTo>
                  <a:pt x="409" y="679"/>
                </a:lnTo>
                <a:lnTo>
                  <a:pt x="414" y="679"/>
                </a:lnTo>
                <a:lnTo>
                  <a:pt x="414" y="679"/>
                </a:lnTo>
                <a:lnTo>
                  <a:pt x="416" y="681"/>
                </a:lnTo>
                <a:lnTo>
                  <a:pt x="418" y="681"/>
                </a:lnTo>
                <a:lnTo>
                  <a:pt x="418" y="681"/>
                </a:lnTo>
                <a:lnTo>
                  <a:pt x="422" y="679"/>
                </a:lnTo>
                <a:lnTo>
                  <a:pt x="426" y="677"/>
                </a:lnTo>
                <a:lnTo>
                  <a:pt x="426" y="677"/>
                </a:lnTo>
                <a:lnTo>
                  <a:pt x="426" y="679"/>
                </a:lnTo>
                <a:lnTo>
                  <a:pt x="424" y="681"/>
                </a:lnTo>
                <a:lnTo>
                  <a:pt x="422" y="681"/>
                </a:lnTo>
                <a:lnTo>
                  <a:pt x="420" y="683"/>
                </a:lnTo>
                <a:lnTo>
                  <a:pt x="418" y="683"/>
                </a:lnTo>
                <a:lnTo>
                  <a:pt x="418" y="685"/>
                </a:lnTo>
                <a:lnTo>
                  <a:pt x="418" y="687"/>
                </a:lnTo>
                <a:lnTo>
                  <a:pt x="426" y="689"/>
                </a:lnTo>
                <a:lnTo>
                  <a:pt x="428" y="691"/>
                </a:lnTo>
                <a:lnTo>
                  <a:pt x="430" y="691"/>
                </a:lnTo>
                <a:lnTo>
                  <a:pt x="430" y="689"/>
                </a:lnTo>
                <a:lnTo>
                  <a:pt x="433" y="687"/>
                </a:lnTo>
                <a:lnTo>
                  <a:pt x="435" y="685"/>
                </a:lnTo>
                <a:lnTo>
                  <a:pt x="435" y="685"/>
                </a:lnTo>
                <a:lnTo>
                  <a:pt x="435" y="687"/>
                </a:lnTo>
                <a:lnTo>
                  <a:pt x="433" y="689"/>
                </a:lnTo>
                <a:lnTo>
                  <a:pt x="430" y="691"/>
                </a:lnTo>
                <a:lnTo>
                  <a:pt x="433" y="693"/>
                </a:lnTo>
                <a:lnTo>
                  <a:pt x="433" y="693"/>
                </a:lnTo>
                <a:lnTo>
                  <a:pt x="433" y="693"/>
                </a:lnTo>
                <a:lnTo>
                  <a:pt x="435" y="693"/>
                </a:lnTo>
                <a:lnTo>
                  <a:pt x="437" y="693"/>
                </a:lnTo>
                <a:lnTo>
                  <a:pt x="437" y="693"/>
                </a:lnTo>
                <a:lnTo>
                  <a:pt x="437" y="693"/>
                </a:lnTo>
                <a:lnTo>
                  <a:pt x="437" y="696"/>
                </a:lnTo>
                <a:lnTo>
                  <a:pt x="439" y="696"/>
                </a:lnTo>
                <a:lnTo>
                  <a:pt x="441" y="696"/>
                </a:lnTo>
                <a:lnTo>
                  <a:pt x="443" y="696"/>
                </a:lnTo>
                <a:lnTo>
                  <a:pt x="443" y="693"/>
                </a:lnTo>
                <a:lnTo>
                  <a:pt x="443" y="693"/>
                </a:lnTo>
                <a:lnTo>
                  <a:pt x="439" y="691"/>
                </a:lnTo>
                <a:lnTo>
                  <a:pt x="439" y="691"/>
                </a:lnTo>
                <a:lnTo>
                  <a:pt x="443" y="691"/>
                </a:lnTo>
                <a:lnTo>
                  <a:pt x="445" y="693"/>
                </a:lnTo>
                <a:lnTo>
                  <a:pt x="449" y="693"/>
                </a:lnTo>
                <a:lnTo>
                  <a:pt x="449" y="691"/>
                </a:lnTo>
                <a:lnTo>
                  <a:pt x="452" y="689"/>
                </a:lnTo>
                <a:lnTo>
                  <a:pt x="452" y="685"/>
                </a:lnTo>
                <a:lnTo>
                  <a:pt x="452" y="685"/>
                </a:lnTo>
                <a:lnTo>
                  <a:pt x="452" y="683"/>
                </a:lnTo>
                <a:lnTo>
                  <a:pt x="449" y="683"/>
                </a:lnTo>
                <a:lnTo>
                  <a:pt x="449" y="681"/>
                </a:lnTo>
                <a:lnTo>
                  <a:pt x="445" y="681"/>
                </a:lnTo>
                <a:lnTo>
                  <a:pt x="443" y="679"/>
                </a:lnTo>
                <a:lnTo>
                  <a:pt x="441" y="679"/>
                </a:lnTo>
                <a:lnTo>
                  <a:pt x="439" y="679"/>
                </a:lnTo>
                <a:lnTo>
                  <a:pt x="439" y="677"/>
                </a:lnTo>
                <a:lnTo>
                  <a:pt x="441" y="677"/>
                </a:lnTo>
                <a:lnTo>
                  <a:pt x="445" y="679"/>
                </a:lnTo>
                <a:lnTo>
                  <a:pt x="447" y="679"/>
                </a:lnTo>
                <a:lnTo>
                  <a:pt x="452" y="679"/>
                </a:lnTo>
                <a:lnTo>
                  <a:pt x="452" y="679"/>
                </a:lnTo>
                <a:lnTo>
                  <a:pt x="454" y="679"/>
                </a:lnTo>
                <a:lnTo>
                  <a:pt x="458" y="674"/>
                </a:lnTo>
                <a:lnTo>
                  <a:pt x="460" y="666"/>
                </a:lnTo>
                <a:lnTo>
                  <a:pt x="462" y="660"/>
                </a:lnTo>
                <a:lnTo>
                  <a:pt x="462" y="655"/>
                </a:lnTo>
                <a:lnTo>
                  <a:pt x="464" y="653"/>
                </a:lnTo>
                <a:lnTo>
                  <a:pt x="464" y="653"/>
                </a:lnTo>
                <a:lnTo>
                  <a:pt x="460" y="651"/>
                </a:lnTo>
                <a:lnTo>
                  <a:pt x="460" y="651"/>
                </a:lnTo>
                <a:lnTo>
                  <a:pt x="464" y="649"/>
                </a:lnTo>
                <a:lnTo>
                  <a:pt x="464" y="651"/>
                </a:lnTo>
                <a:lnTo>
                  <a:pt x="466" y="649"/>
                </a:lnTo>
                <a:lnTo>
                  <a:pt x="466" y="647"/>
                </a:lnTo>
                <a:lnTo>
                  <a:pt x="466" y="645"/>
                </a:lnTo>
                <a:lnTo>
                  <a:pt x="464" y="643"/>
                </a:lnTo>
                <a:lnTo>
                  <a:pt x="464" y="641"/>
                </a:lnTo>
                <a:lnTo>
                  <a:pt x="464" y="638"/>
                </a:lnTo>
                <a:lnTo>
                  <a:pt x="466" y="636"/>
                </a:lnTo>
                <a:lnTo>
                  <a:pt x="466" y="636"/>
                </a:lnTo>
                <a:lnTo>
                  <a:pt x="464" y="634"/>
                </a:lnTo>
                <a:lnTo>
                  <a:pt x="466" y="632"/>
                </a:lnTo>
                <a:lnTo>
                  <a:pt x="466" y="632"/>
                </a:lnTo>
                <a:lnTo>
                  <a:pt x="462" y="630"/>
                </a:lnTo>
                <a:lnTo>
                  <a:pt x="458" y="630"/>
                </a:lnTo>
                <a:lnTo>
                  <a:pt x="456" y="628"/>
                </a:lnTo>
                <a:lnTo>
                  <a:pt x="454" y="628"/>
                </a:lnTo>
                <a:lnTo>
                  <a:pt x="456" y="628"/>
                </a:lnTo>
                <a:lnTo>
                  <a:pt x="458" y="628"/>
                </a:lnTo>
                <a:lnTo>
                  <a:pt x="462" y="628"/>
                </a:lnTo>
                <a:lnTo>
                  <a:pt x="464" y="628"/>
                </a:lnTo>
                <a:lnTo>
                  <a:pt x="468" y="628"/>
                </a:lnTo>
                <a:lnTo>
                  <a:pt x="468" y="628"/>
                </a:lnTo>
                <a:lnTo>
                  <a:pt x="471" y="628"/>
                </a:lnTo>
                <a:lnTo>
                  <a:pt x="473" y="624"/>
                </a:lnTo>
                <a:lnTo>
                  <a:pt x="475" y="624"/>
                </a:lnTo>
                <a:lnTo>
                  <a:pt x="475" y="622"/>
                </a:lnTo>
                <a:lnTo>
                  <a:pt x="471" y="619"/>
                </a:lnTo>
                <a:lnTo>
                  <a:pt x="468" y="617"/>
                </a:lnTo>
                <a:lnTo>
                  <a:pt x="466" y="617"/>
                </a:lnTo>
                <a:lnTo>
                  <a:pt x="466" y="615"/>
                </a:lnTo>
                <a:lnTo>
                  <a:pt x="468" y="617"/>
                </a:lnTo>
                <a:lnTo>
                  <a:pt x="468" y="617"/>
                </a:lnTo>
                <a:lnTo>
                  <a:pt x="471" y="619"/>
                </a:lnTo>
                <a:lnTo>
                  <a:pt x="475" y="619"/>
                </a:lnTo>
                <a:lnTo>
                  <a:pt x="477" y="619"/>
                </a:lnTo>
                <a:lnTo>
                  <a:pt x="479" y="619"/>
                </a:lnTo>
                <a:lnTo>
                  <a:pt x="479" y="617"/>
                </a:lnTo>
                <a:lnTo>
                  <a:pt x="481" y="615"/>
                </a:lnTo>
                <a:lnTo>
                  <a:pt x="483" y="615"/>
                </a:lnTo>
                <a:lnTo>
                  <a:pt x="481" y="613"/>
                </a:lnTo>
                <a:lnTo>
                  <a:pt x="481" y="613"/>
                </a:lnTo>
                <a:lnTo>
                  <a:pt x="483" y="611"/>
                </a:lnTo>
                <a:lnTo>
                  <a:pt x="483" y="609"/>
                </a:lnTo>
                <a:lnTo>
                  <a:pt x="485" y="609"/>
                </a:lnTo>
                <a:lnTo>
                  <a:pt x="487" y="609"/>
                </a:lnTo>
                <a:lnTo>
                  <a:pt x="487" y="607"/>
                </a:lnTo>
                <a:lnTo>
                  <a:pt x="492" y="603"/>
                </a:lnTo>
                <a:lnTo>
                  <a:pt x="492" y="603"/>
                </a:lnTo>
                <a:lnTo>
                  <a:pt x="490" y="598"/>
                </a:lnTo>
                <a:lnTo>
                  <a:pt x="490" y="594"/>
                </a:lnTo>
                <a:lnTo>
                  <a:pt x="487" y="592"/>
                </a:lnTo>
                <a:lnTo>
                  <a:pt x="485" y="594"/>
                </a:lnTo>
                <a:lnTo>
                  <a:pt x="483" y="594"/>
                </a:lnTo>
                <a:lnTo>
                  <a:pt x="481" y="592"/>
                </a:lnTo>
                <a:lnTo>
                  <a:pt x="475" y="590"/>
                </a:lnTo>
                <a:lnTo>
                  <a:pt x="481" y="590"/>
                </a:lnTo>
                <a:lnTo>
                  <a:pt x="483" y="590"/>
                </a:lnTo>
                <a:lnTo>
                  <a:pt x="485" y="592"/>
                </a:lnTo>
                <a:lnTo>
                  <a:pt x="487" y="592"/>
                </a:lnTo>
                <a:lnTo>
                  <a:pt x="490" y="590"/>
                </a:lnTo>
                <a:lnTo>
                  <a:pt x="490" y="588"/>
                </a:lnTo>
                <a:lnTo>
                  <a:pt x="492" y="588"/>
                </a:lnTo>
                <a:lnTo>
                  <a:pt x="496" y="586"/>
                </a:lnTo>
                <a:lnTo>
                  <a:pt x="496" y="586"/>
                </a:lnTo>
                <a:lnTo>
                  <a:pt x="496" y="584"/>
                </a:lnTo>
                <a:lnTo>
                  <a:pt x="496" y="581"/>
                </a:lnTo>
                <a:lnTo>
                  <a:pt x="494" y="579"/>
                </a:lnTo>
                <a:lnTo>
                  <a:pt x="492" y="577"/>
                </a:lnTo>
                <a:lnTo>
                  <a:pt x="490" y="575"/>
                </a:lnTo>
                <a:lnTo>
                  <a:pt x="487" y="575"/>
                </a:lnTo>
                <a:lnTo>
                  <a:pt x="485" y="575"/>
                </a:lnTo>
                <a:lnTo>
                  <a:pt x="483" y="573"/>
                </a:lnTo>
                <a:lnTo>
                  <a:pt x="483" y="571"/>
                </a:lnTo>
                <a:lnTo>
                  <a:pt x="483" y="569"/>
                </a:lnTo>
                <a:lnTo>
                  <a:pt x="485" y="571"/>
                </a:lnTo>
                <a:lnTo>
                  <a:pt x="490" y="569"/>
                </a:lnTo>
                <a:lnTo>
                  <a:pt x="496" y="571"/>
                </a:lnTo>
                <a:lnTo>
                  <a:pt x="498" y="569"/>
                </a:lnTo>
                <a:lnTo>
                  <a:pt x="500" y="569"/>
                </a:lnTo>
                <a:lnTo>
                  <a:pt x="502" y="567"/>
                </a:lnTo>
                <a:lnTo>
                  <a:pt x="504" y="565"/>
                </a:lnTo>
                <a:lnTo>
                  <a:pt x="506" y="565"/>
                </a:lnTo>
                <a:lnTo>
                  <a:pt x="504" y="562"/>
                </a:lnTo>
                <a:lnTo>
                  <a:pt x="496" y="558"/>
                </a:lnTo>
                <a:lnTo>
                  <a:pt x="496" y="558"/>
                </a:lnTo>
                <a:lnTo>
                  <a:pt x="500" y="558"/>
                </a:lnTo>
                <a:lnTo>
                  <a:pt x="509" y="558"/>
                </a:lnTo>
                <a:lnTo>
                  <a:pt x="513" y="556"/>
                </a:lnTo>
                <a:lnTo>
                  <a:pt x="519" y="556"/>
                </a:lnTo>
                <a:lnTo>
                  <a:pt x="528" y="554"/>
                </a:lnTo>
                <a:lnTo>
                  <a:pt x="528" y="552"/>
                </a:lnTo>
                <a:lnTo>
                  <a:pt x="528" y="552"/>
                </a:lnTo>
                <a:lnTo>
                  <a:pt x="523" y="550"/>
                </a:lnTo>
                <a:lnTo>
                  <a:pt x="521" y="548"/>
                </a:lnTo>
                <a:lnTo>
                  <a:pt x="523" y="548"/>
                </a:lnTo>
                <a:lnTo>
                  <a:pt x="528" y="550"/>
                </a:lnTo>
                <a:lnTo>
                  <a:pt x="530" y="548"/>
                </a:lnTo>
                <a:lnTo>
                  <a:pt x="530" y="543"/>
                </a:lnTo>
                <a:lnTo>
                  <a:pt x="532" y="541"/>
                </a:lnTo>
                <a:lnTo>
                  <a:pt x="534" y="541"/>
                </a:lnTo>
                <a:lnTo>
                  <a:pt x="530" y="539"/>
                </a:lnTo>
                <a:lnTo>
                  <a:pt x="528" y="537"/>
                </a:lnTo>
                <a:lnTo>
                  <a:pt x="530" y="537"/>
                </a:lnTo>
                <a:lnTo>
                  <a:pt x="532" y="537"/>
                </a:lnTo>
                <a:lnTo>
                  <a:pt x="536" y="539"/>
                </a:lnTo>
                <a:lnTo>
                  <a:pt x="540" y="539"/>
                </a:lnTo>
                <a:lnTo>
                  <a:pt x="540" y="539"/>
                </a:lnTo>
                <a:lnTo>
                  <a:pt x="538" y="541"/>
                </a:lnTo>
                <a:lnTo>
                  <a:pt x="534" y="548"/>
                </a:lnTo>
                <a:lnTo>
                  <a:pt x="532" y="550"/>
                </a:lnTo>
                <a:lnTo>
                  <a:pt x="534" y="550"/>
                </a:lnTo>
                <a:lnTo>
                  <a:pt x="532" y="552"/>
                </a:lnTo>
                <a:lnTo>
                  <a:pt x="530" y="554"/>
                </a:lnTo>
                <a:lnTo>
                  <a:pt x="530" y="556"/>
                </a:lnTo>
                <a:lnTo>
                  <a:pt x="534" y="558"/>
                </a:lnTo>
                <a:lnTo>
                  <a:pt x="536" y="556"/>
                </a:lnTo>
                <a:lnTo>
                  <a:pt x="538" y="556"/>
                </a:lnTo>
                <a:lnTo>
                  <a:pt x="538" y="556"/>
                </a:lnTo>
                <a:lnTo>
                  <a:pt x="540" y="554"/>
                </a:lnTo>
                <a:lnTo>
                  <a:pt x="540" y="552"/>
                </a:lnTo>
                <a:lnTo>
                  <a:pt x="542" y="552"/>
                </a:lnTo>
                <a:lnTo>
                  <a:pt x="544" y="550"/>
                </a:lnTo>
                <a:lnTo>
                  <a:pt x="544" y="552"/>
                </a:lnTo>
                <a:lnTo>
                  <a:pt x="547" y="552"/>
                </a:lnTo>
                <a:lnTo>
                  <a:pt x="549" y="554"/>
                </a:lnTo>
                <a:lnTo>
                  <a:pt x="549" y="552"/>
                </a:lnTo>
                <a:lnTo>
                  <a:pt x="551" y="552"/>
                </a:lnTo>
                <a:lnTo>
                  <a:pt x="551" y="552"/>
                </a:lnTo>
                <a:lnTo>
                  <a:pt x="553" y="548"/>
                </a:lnTo>
                <a:lnTo>
                  <a:pt x="553" y="548"/>
                </a:lnTo>
                <a:lnTo>
                  <a:pt x="553" y="548"/>
                </a:lnTo>
                <a:lnTo>
                  <a:pt x="555" y="548"/>
                </a:lnTo>
                <a:lnTo>
                  <a:pt x="555" y="550"/>
                </a:lnTo>
                <a:lnTo>
                  <a:pt x="555" y="552"/>
                </a:lnTo>
                <a:lnTo>
                  <a:pt x="555" y="550"/>
                </a:lnTo>
                <a:lnTo>
                  <a:pt x="559" y="548"/>
                </a:lnTo>
                <a:lnTo>
                  <a:pt x="563" y="546"/>
                </a:lnTo>
                <a:lnTo>
                  <a:pt x="563" y="546"/>
                </a:lnTo>
                <a:lnTo>
                  <a:pt x="566" y="543"/>
                </a:lnTo>
                <a:lnTo>
                  <a:pt x="563" y="539"/>
                </a:lnTo>
                <a:lnTo>
                  <a:pt x="563" y="537"/>
                </a:lnTo>
                <a:lnTo>
                  <a:pt x="563" y="537"/>
                </a:lnTo>
                <a:lnTo>
                  <a:pt x="563" y="537"/>
                </a:lnTo>
                <a:lnTo>
                  <a:pt x="561" y="535"/>
                </a:lnTo>
                <a:lnTo>
                  <a:pt x="566" y="537"/>
                </a:lnTo>
                <a:lnTo>
                  <a:pt x="566" y="539"/>
                </a:lnTo>
                <a:lnTo>
                  <a:pt x="570" y="541"/>
                </a:lnTo>
                <a:lnTo>
                  <a:pt x="572" y="541"/>
                </a:lnTo>
                <a:lnTo>
                  <a:pt x="572" y="541"/>
                </a:lnTo>
                <a:lnTo>
                  <a:pt x="574" y="539"/>
                </a:lnTo>
                <a:lnTo>
                  <a:pt x="580" y="537"/>
                </a:lnTo>
                <a:lnTo>
                  <a:pt x="582" y="535"/>
                </a:lnTo>
                <a:lnTo>
                  <a:pt x="582" y="533"/>
                </a:lnTo>
                <a:lnTo>
                  <a:pt x="585" y="533"/>
                </a:lnTo>
                <a:lnTo>
                  <a:pt x="585" y="531"/>
                </a:lnTo>
                <a:lnTo>
                  <a:pt x="587" y="531"/>
                </a:lnTo>
                <a:lnTo>
                  <a:pt x="587" y="531"/>
                </a:lnTo>
                <a:lnTo>
                  <a:pt x="589" y="531"/>
                </a:lnTo>
                <a:lnTo>
                  <a:pt x="589" y="529"/>
                </a:lnTo>
                <a:lnTo>
                  <a:pt x="593" y="522"/>
                </a:lnTo>
                <a:lnTo>
                  <a:pt x="597" y="518"/>
                </a:lnTo>
                <a:lnTo>
                  <a:pt x="597" y="516"/>
                </a:lnTo>
                <a:lnTo>
                  <a:pt x="599" y="514"/>
                </a:lnTo>
                <a:lnTo>
                  <a:pt x="597" y="512"/>
                </a:lnTo>
                <a:lnTo>
                  <a:pt x="599" y="512"/>
                </a:lnTo>
                <a:lnTo>
                  <a:pt x="599" y="512"/>
                </a:lnTo>
                <a:lnTo>
                  <a:pt x="601" y="510"/>
                </a:lnTo>
                <a:lnTo>
                  <a:pt x="601" y="510"/>
                </a:lnTo>
                <a:lnTo>
                  <a:pt x="604" y="505"/>
                </a:lnTo>
                <a:lnTo>
                  <a:pt x="604" y="505"/>
                </a:lnTo>
                <a:lnTo>
                  <a:pt x="606" y="503"/>
                </a:lnTo>
                <a:lnTo>
                  <a:pt x="608" y="503"/>
                </a:lnTo>
                <a:lnTo>
                  <a:pt x="614" y="499"/>
                </a:lnTo>
                <a:lnTo>
                  <a:pt x="616" y="499"/>
                </a:lnTo>
                <a:lnTo>
                  <a:pt x="616" y="497"/>
                </a:lnTo>
                <a:lnTo>
                  <a:pt x="618" y="497"/>
                </a:lnTo>
                <a:lnTo>
                  <a:pt x="618" y="495"/>
                </a:lnTo>
                <a:lnTo>
                  <a:pt x="618" y="493"/>
                </a:lnTo>
                <a:lnTo>
                  <a:pt x="616" y="491"/>
                </a:lnTo>
                <a:lnTo>
                  <a:pt x="616" y="491"/>
                </a:lnTo>
                <a:lnTo>
                  <a:pt x="616" y="491"/>
                </a:lnTo>
                <a:lnTo>
                  <a:pt x="618" y="488"/>
                </a:lnTo>
                <a:lnTo>
                  <a:pt x="618" y="488"/>
                </a:lnTo>
                <a:lnTo>
                  <a:pt x="618" y="488"/>
                </a:lnTo>
                <a:lnTo>
                  <a:pt x="616" y="486"/>
                </a:lnTo>
                <a:lnTo>
                  <a:pt x="616" y="486"/>
                </a:lnTo>
                <a:lnTo>
                  <a:pt x="616" y="484"/>
                </a:lnTo>
                <a:lnTo>
                  <a:pt x="618" y="486"/>
                </a:lnTo>
                <a:lnTo>
                  <a:pt x="625" y="491"/>
                </a:lnTo>
                <a:lnTo>
                  <a:pt x="631" y="493"/>
                </a:lnTo>
                <a:lnTo>
                  <a:pt x="633" y="493"/>
                </a:lnTo>
                <a:lnTo>
                  <a:pt x="637" y="495"/>
                </a:lnTo>
                <a:lnTo>
                  <a:pt x="639" y="493"/>
                </a:lnTo>
                <a:lnTo>
                  <a:pt x="642" y="493"/>
                </a:lnTo>
                <a:lnTo>
                  <a:pt x="642" y="491"/>
                </a:lnTo>
                <a:lnTo>
                  <a:pt x="642" y="491"/>
                </a:lnTo>
                <a:lnTo>
                  <a:pt x="642" y="488"/>
                </a:lnTo>
                <a:lnTo>
                  <a:pt x="648" y="491"/>
                </a:lnTo>
                <a:lnTo>
                  <a:pt x="648" y="491"/>
                </a:lnTo>
                <a:lnTo>
                  <a:pt x="652" y="488"/>
                </a:lnTo>
                <a:lnTo>
                  <a:pt x="652" y="488"/>
                </a:lnTo>
                <a:lnTo>
                  <a:pt x="654" y="488"/>
                </a:lnTo>
                <a:lnTo>
                  <a:pt x="656" y="488"/>
                </a:lnTo>
                <a:lnTo>
                  <a:pt x="661" y="488"/>
                </a:lnTo>
                <a:lnTo>
                  <a:pt x="663" y="488"/>
                </a:lnTo>
                <a:lnTo>
                  <a:pt x="665" y="486"/>
                </a:lnTo>
                <a:lnTo>
                  <a:pt x="669" y="486"/>
                </a:lnTo>
                <a:lnTo>
                  <a:pt x="677" y="484"/>
                </a:lnTo>
                <a:lnTo>
                  <a:pt x="680" y="482"/>
                </a:lnTo>
                <a:lnTo>
                  <a:pt x="684" y="482"/>
                </a:lnTo>
                <a:lnTo>
                  <a:pt x="694" y="480"/>
                </a:lnTo>
                <a:lnTo>
                  <a:pt x="696" y="480"/>
                </a:lnTo>
                <a:lnTo>
                  <a:pt x="701" y="478"/>
                </a:lnTo>
                <a:lnTo>
                  <a:pt x="703" y="478"/>
                </a:lnTo>
                <a:lnTo>
                  <a:pt x="705" y="478"/>
                </a:lnTo>
                <a:lnTo>
                  <a:pt x="707" y="478"/>
                </a:lnTo>
                <a:lnTo>
                  <a:pt x="709" y="476"/>
                </a:lnTo>
                <a:lnTo>
                  <a:pt x="711" y="476"/>
                </a:lnTo>
                <a:lnTo>
                  <a:pt x="713" y="474"/>
                </a:lnTo>
                <a:lnTo>
                  <a:pt x="718" y="472"/>
                </a:lnTo>
                <a:lnTo>
                  <a:pt x="718" y="472"/>
                </a:lnTo>
                <a:lnTo>
                  <a:pt x="720" y="469"/>
                </a:lnTo>
                <a:lnTo>
                  <a:pt x="720" y="469"/>
                </a:lnTo>
                <a:lnTo>
                  <a:pt x="720" y="467"/>
                </a:lnTo>
                <a:lnTo>
                  <a:pt x="724" y="467"/>
                </a:lnTo>
                <a:lnTo>
                  <a:pt x="726" y="465"/>
                </a:lnTo>
                <a:lnTo>
                  <a:pt x="726" y="463"/>
                </a:lnTo>
                <a:lnTo>
                  <a:pt x="726" y="463"/>
                </a:lnTo>
                <a:lnTo>
                  <a:pt x="726" y="461"/>
                </a:lnTo>
                <a:lnTo>
                  <a:pt x="730" y="461"/>
                </a:lnTo>
                <a:lnTo>
                  <a:pt x="732" y="461"/>
                </a:lnTo>
                <a:lnTo>
                  <a:pt x="737" y="459"/>
                </a:lnTo>
                <a:lnTo>
                  <a:pt x="739" y="457"/>
                </a:lnTo>
                <a:lnTo>
                  <a:pt x="741" y="457"/>
                </a:lnTo>
                <a:lnTo>
                  <a:pt x="741" y="455"/>
                </a:lnTo>
                <a:lnTo>
                  <a:pt x="739" y="455"/>
                </a:lnTo>
                <a:lnTo>
                  <a:pt x="739" y="453"/>
                </a:lnTo>
                <a:lnTo>
                  <a:pt x="739" y="453"/>
                </a:lnTo>
                <a:lnTo>
                  <a:pt x="745" y="455"/>
                </a:lnTo>
                <a:lnTo>
                  <a:pt x="745" y="455"/>
                </a:lnTo>
                <a:lnTo>
                  <a:pt x="747" y="453"/>
                </a:lnTo>
                <a:lnTo>
                  <a:pt x="747" y="453"/>
                </a:lnTo>
                <a:lnTo>
                  <a:pt x="747" y="450"/>
                </a:lnTo>
                <a:lnTo>
                  <a:pt x="747" y="450"/>
                </a:lnTo>
                <a:lnTo>
                  <a:pt x="745" y="448"/>
                </a:lnTo>
                <a:lnTo>
                  <a:pt x="747" y="448"/>
                </a:lnTo>
                <a:lnTo>
                  <a:pt x="749" y="448"/>
                </a:lnTo>
                <a:lnTo>
                  <a:pt x="756" y="448"/>
                </a:lnTo>
                <a:lnTo>
                  <a:pt x="758" y="448"/>
                </a:lnTo>
                <a:lnTo>
                  <a:pt x="758" y="448"/>
                </a:lnTo>
                <a:lnTo>
                  <a:pt x="758" y="446"/>
                </a:lnTo>
                <a:lnTo>
                  <a:pt x="758" y="444"/>
                </a:lnTo>
                <a:lnTo>
                  <a:pt x="762" y="444"/>
                </a:lnTo>
                <a:lnTo>
                  <a:pt x="762" y="444"/>
                </a:lnTo>
                <a:lnTo>
                  <a:pt x="764" y="444"/>
                </a:lnTo>
                <a:lnTo>
                  <a:pt x="768" y="442"/>
                </a:lnTo>
                <a:lnTo>
                  <a:pt x="770" y="442"/>
                </a:lnTo>
                <a:lnTo>
                  <a:pt x="770" y="440"/>
                </a:lnTo>
                <a:lnTo>
                  <a:pt x="770" y="440"/>
                </a:lnTo>
                <a:lnTo>
                  <a:pt x="770" y="438"/>
                </a:lnTo>
                <a:lnTo>
                  <a:pt x="756" y="440"/>
                </a:lnTo>
                <a:lnTo>
                  <a:pt x="749" y="438"/>
                </a:lnTo>
                <a:lnTo>
                  <a:pt x="743" y="438"/>
                </a:lnTo>
                <a:lnTo>
                  <a:pt x="732" y="434"/>
                </a:lnTo>
                <a:lnTo>
                  <a:pt x="720" y="431"/>
                </a:lnTo>
                <a:lnTo>
                  <a:pt x="718" y="434"/>
                </a:lnTo>
                <a:lnTo>
                  <a:pt x="711" y="436"/>
                </a:lnTo>
                <a:lnTo>
                  <a:pt x="707" y="436"/>
                </a:lnTo>
                <a:lnTo>
                  <a:pt x="701" y="436"/>
                </a:lnTo>
                <a:lnTo>
                  <a:pt x="696" y="436"/>
                </a:lnTo>
                <a:lnTo>
                  <a:pt x="694" y="438"/>
                </a:lnTo>
                <a:lnTo>
                  <a:pt x="694" y="442"/>
                </a:lnTo>
                <a:lnTo>
                  <a:pt x="692" y="442"/>
                </a:lnTo>
                <a:lnTo>
                  <a:pt x="688" y="442"/>
                </a:lnTo>
                <a:lnTo>
                  <a:pt x="688" y="438"/>
                </a:lnTo>
                <a:lnTo>
                  <a:pt x="692" y="436"/>
                </a:lnTo>
                <a:lnTo>
                  <a:pt x="694" y="436"/>
                </a:lnTo>
                <a:lnTo>
                  <a:pt x="696" y="434"/>
                </a:lnTo>
                <a:lnTo>
                  <a:pt x="701" y="434"/>
                </a:lnTo>
                <a:lnTo>
                  <a:pt x="705" y="431"/>
                </a:lnTo>
                <a:lnTo>
                  <a:pt x="705" y="431"/>
                </a:lnTo>
                <a:lnTo>
                  <a:pt x="705" y="429"/>
                </a:lnTo>
                <a:lnTo>
                  <a:pt x="703" y="429"/>
                </a:lnTo>
                <a:lnTo>
                  <a:pt x="703" y="429"/>
                </a:lnTo>
                <a:lnTo>
                  <a:pt x="701" y="429"/>
                </a:lnTo>
                <a:lnTo>
                  <a:pt x="688" y="431"/>
                </a:lnTo>
                <a:lnTo>
                  <a:pt x="682" y="431"/>
                </a:lnTo>
                <a:lnTo>
                  <a:pt x="673" y="429"/>
                </a:lnTo>
                <a:lnTo>
                  <a:pt x="673" y="429"/>
                </a:lnTo>
                <a:lnTo>
                  <a:pt x="667" y="429"/>
                </a:lnTo>
                <a:lnTo>
                  <a:pt x="667" y="429"/>
                </a:lnTo>
                <a:lnTo>
                  <a:pt x="667" y="429"/>
                </a:lnTo>
                <a:lnTo>
                  <a:pt x="673" y="427"/>
                </a:lnTo>
                <a:lnTo>
                  <a:pt x="675" y="427"/>
                </a:lnTo>
                <a:lnTo>
                  <a:pt x="680" y="423"/>
                </a:lnTo>
                <a:lnTo>
                  <a:pt x="682" y="423"/>
                </a:lnTo>
                <a:lnTo>
                  <a:pt x="682" y="421"/>
                </a:lnTo>
                <a:lnTo>
                  <a:pt x="682" y="419"/>
                </a:lnTo>
                <a:lnTo>
                  <a:pt x="682" y="417"/>
                </a:lnTo>
                <a:lnTo>
                  <a:pt x="680" y="417"/>
                </a:lnTo>
                <a:lnTo>
                  <a:pt x="677" y="417"/>
                </a:lnTo>
                <a:lnTo>
                  <a:pt x="675" y="414"/>
                </a:lnTo>
                <a:lnTo>
                  <a:pt x="677" y="414"/>
                </a:lnTo>
                <a:lnTo>
                  <a:pt x="684" y="414"/>
                </a:lnTo>
                <a:lnTo>
                  <a:pt x="688" y="414"/>
                </a:lnTo>
                <a:lnTo>
                  <a:pt x="692" y="417"/>
                </a:lnTo>
                <a:lnTo>
                  <a:pt x="696" y="417"/>
                </a:lnTo>
                <a:lnTo>
                  <a:pt x="703" y="417"/>
                </a:lnTo>
                <a:lnTo>
                  <a:pt x="705" y="414"/>
                </a:lnTo>
                <a:lnTo>
                  <a:pt x="711" y="412"/>
                </a:lnTo>
                <a:lnTo>
                  <a:pt x="713" y="412"/>
                </a:lnTo>
                <a:lnTo>
                  <a:pt x="718" y="408"/>
                </a:lnTo>
                <a:lnTo>
                  <a:pt x="718" y="406"/>
                </a:lnTo>
                <a:lnTo>
                  <a:pt x="718" y="404"/>
                </a:lnTo>
                <a:lnTo>
                  <a:pt x="718" y="402"/>
                </a:lnTo>
                <a:lnTo>
                  <a:pt x="715" y="402"/>
                </a:lnTo>
                <a:lnTo>
                  <a:pt x="711" y="400"/>
                </a:lnTo>
                <a:lnTo>
                  <a:pt x="707" y="400"/>
                </a:lnTo>
                <a:lnTo>
                  <a:pt x="701" y="400"/>
                </a:lnTo>
                <a:lnTo>
                  <a:pt x="696" y="400"/>
                </a:lnTo>
                <a:lnTo>
                  <a:pt x="694" y="398"/>
                </a:lnTo>
                <a:lnTo>
                  <a:pt x="696" y="398"/>
                </a:lnTo>
                <a:lnTo>
                  <a:pt x="696" y="398"/>
                </a:lnTo>
                <a:lnTo>
                  <a:pt x="703" y="398"/>
                </a:lnTo>
                <a:lnTo>
                  <a:pt x="709" y="398"/>
                </a:lnTo>
                <a:lnTo>
                  <a:pt x="715" y="398"/>
                </a:lnTo>
                <a:lnTo>
                  <a:pt x="718" y="400"/>
                </a:lnTo>
                <a:lnTo>
                  <a:pt x="722" y="402"/>
                </a:lnTo>
                <a:lnTo>
                  <a:pt x="724" y="404"/>
                </a:lnTo>
                <a:lnTo>
                  <a:pt x="728" y="404"/>
                </a:lnTo>
                <a:lnTo>
                  <a:pt x="732" y="406"/>
                </a:lnTo>
                <a:lnTo>
                  <a:pt x="734" y="408"/>
                </a:lnTo>
                <a:lnTo>
                  <a:pt x="737" y="410"/>
                </a:lnTo>
                <a:lnTo>
                  <a:pt x="739" y="412"/>
                </a:lnTo>
                <a:lnTo>
                  <a:pt x="741" y="417"/>
                </a:lnTo>
                <a:lnTo>
                  <a:pt x="741" y="421"/>
                </a:lnTo>
                <a:lnTo>
                  <a:pt x="743" y="425"/>
                </a:lnTo>
                <a:lnTo>
                  <a:pt x="747" y="427"/>
                </a:lnTo>
                <a:lnTo>
                  <a:pt x="753" y="429"/>
                </a:lnTo>
                <a:lnTo>
                  <a:pt x="756" y="429"/>
                </a:lnTo>
                <a:lnTo>
                  <a:pt x="760" y="429"/>
                </a:lnTo>
                <a:lnTo>
                  <a:pt x="764" y="429"/>
                </a:lnTo>
                <a:lnTo>
                  <a:pt x="764" y="429"/>
                </a:lnTo>
                <a:lnTo>
                  <a:pt x="766" y="423"/>
                </a:lnTo>
                <a:lnTo>
                  <a:pt x="766" y="421"/>
                </a:lnTo>
                <a:lnTo>
                  <a:pt x="766" y="419"/>
                </a:lnTo>
                <a:lnTo>
                  <a:pt x="768" y="419"/>
                </a:lnTo>
                <a:lnTo>
                  <a:pt x="768" y="425"/>
                </a:lnTo>
                <a:lnTo>
                  <a:pt x="768" y="425"/>
                </a:lnTo>
                <a:lnTo>
                  <a:pt x="768" y="427"/>
                </a:lnTo>
                <a:lnTo>
                  <a:pt x="768" y="427"/>
                </a:lnTo>
                <a:lnTo>
                  <a:pt x="768" y="429"/>
                </a:lnTo>
                <a:lnTo>
                  <a:pt x="772" y="429"/>
                </a:lnTo>
                <a:lnTo>
                  <a:pt x="775" y="429"/>
                </a:lnTo>
                <a:lnTo>
                  <a:pt x="779" y="429"/>
                </a:lnTo>
                <a:lnTo>
                  <a:pt x="781" y="427"/>
                </a:lnTo>
                <a:lnTo>
                  <a:pt x="781" y="425"/>
                </a:lnTo>
                <a:lnTo>
                  <a:pt x="779" y="421"/>
                </a:lnTo>
                <a:lnTo>
                  <a:pt x="779" y="419"/>
                </a:lnTo>
                <a:lnTo>
                  <a:pt x="779" y="417"/>
                </a:lnTo>
                <a:lnTo>
                  <a:pt x="779" y="412"/>
                </a:lnTo>
                <a:lnTo>
                  <a:pt x="779" y="408"/>
                </a:lnTo>
                <a:lnTo>
                  <a:pt x="779" y="404"/>
                </a:lnTo>
                <a:lnTo>
                  <a:pt x="777" y="402"/>
                </a:lnTo>
                <a:lnTo>
                  <a:pt x="775" y="400"/>
                </a:lnTo>
                <a:lnTo>
                  <a:pt x="770" y="402"/>
                </a:lnTo>
                <a:lnTo>
                  <a:pt x="770" y="402"/>
                </a:lnTo>
                <a:lnTo>
                  <a:pt x="768" y="402"/>
                </a:lnTo>
                <a:lnTo>
                  <a:pt x="768" y="404"/>
                </a:lnTo>
                <a:lnTo>
                  <a:pt x="768" y="408"/>
                </a:lnTo>
                <a:lnTo>
                  <a:pt x="766" y="404"/>
                </a:lnTo>
                <a:lnTo>
                  <a:pt x="766" y="402"/>
                </a:lnTo>
                <a:lnTo>
                  <a:pt x="766" y="400"/>
                </a:lnTo>
                <a:lnTo>
                  <a:pt x="766" y="400"/>
                </a:lnTo>
                <a:lnTo>
                  <a:pt x="768" y="398"/>
                </a:lnTo>
                <a:lnTo>
                  <a:pt x="775" y="395"/>
                </a:lnTo>
                <a:lnTo>
                  <a:pt x="775" y="393"/>
                </a:lnTo>
                <a:lnTo>
                  <a:pt x="770" y="393"/>
                </a:lnTo>
                <a:lnTo>
                  <a:pt x="768" y="393"/>
                </a:lnTo>
                <a:lnTo>
                  <a:pt x="766" y="389"/>
                </a:lnTo>
                <a:lnTo>
                  <a:pt x="766" y="389"/>
                </a:lnTo>
                <a:lnTo>
                  <a:pt x="760" y="387"/>
                </a:lnTo>
                <a:lnTo>
                  <a:pt x="760" y="387"/>
                </a:lnTo>
                <a:lnTo>
                  <a:pt x="753" y="383"/>
                </a:lnTo>
                <a:lnTo>
                  <a:pt x="749" y="383"/>
                </a:lnTo>
                <a:lnTo>
                  <a:pt x="747" y="381"/>
                </a:lnTo>
                <a:lnTo>
                  <a:pt x="739" y="376"/>
                </a:lnTo>
                <a:lnTo>
                  <a:pt x="737" y="376"/>
                </a:lnTo>
                <a:lnTo>
                  <a:pt x="734" y="374"/>
                </a:lnTo>
                <a:lnTo>
                  <a:pt x="732" y="374"/>
                </a:lnTo>
                <a:lnTo>
                  <a:pt x="730" y="374"/>
                </a:lnTo>
                <a:lnTo>
                  <a:pt x="726" y="376"/>
                </a:lnTo>
                <a:lnTo>
                  <a:pt x="726" y="374"/>
                </a:lnTo>
                <a:lnTo>
                  <a:pt x="726" y="374"/>
                </a:lnTo>
                <a:lnTo>
                  <a:pt x="730" y="372"/>
                </a:lnTo>
                <a:lnTo>
                  <a:pt x="732" y="372"/>
                </a:lnTo>
                <a:lnTo>
                  <a:pt x="734" y="370"/>
                </a:lnTo>
                <a:lnTo>
                  <a:pt x="732" y="362"/>
                </a:lnTo>
                <a:lnTo>
                  <a:pt x="732" y="360"/>
                </a:lnTo>
                <a:lnTo>
                  <a:pt x="730" y="360"/>
                </a:lnTo>
                <a:lnTo>
                  <a:pt x="728" y="360"/>
                </a:lnTo>
                <a:lnTo>
                  <a:pt x="724" y="362"/>
                </a:lnTo>
                <a:lnTo>
                  <a:pt x="722" y="362"/>
                </a:lnTo>
                <a:lnTo>
                  <a:pt x="718" y="364"/>
                </a:lnTo>
                <a:lnTo>
                  <a:pt x="711" y="366"/>
                </a:lnTo>
                <a:lnTo>
                  <a:pt x="709" y="366"/>
                </a:lnTo>
                <a:lnTo>
                  <a:pt x="707" y="366"/>
                </a:lnTo>
                <a:lnTo>
                  <a:pt x="705" y="366"/>
                </a:lnTo>
                <a:lnTo>
                  <a:pt x="703" y="366"/>
                </a:lnTo>
                <a:lnTo>
                  <a:pt x="709" y="364"/>
                </a:lnTo>
                <a:lnTo>
                  <a:pt x="711" y="364"/>
                </a:lnTo>
                <a:lnTo>
                  <a:pt x="715" y="362"/>
                </a:lnTo>
                <a:lnTo>
                  <a:pt x="724" y="360"/>
                </a:lnTo>
                <a:lnTo>
                  <a:pt x="726" y="357"/>
                </a:lnTo>
                <a:lnTo>
                  <a:pt x="728" y="357"/>
                </a:lnTo>
                <a:lnTo>
                  <a:pt x="732" y="355"/>
                </a:lnTo>
                <a:lnTo>
                  <a:pt x="734" y="355"/>
                </a:lnTo>
                <a:lnTo>
                  <a:pt x="734" y="360"/>
                </a:lnTo>
                <a:lnTo>
                  <a:pt x="739" y="366"/>
                </a:lnTo>
                <a:lnTo>
                  <a:pt x="743" y="372"/>
                </a:lnTo>
                <a:lnTo>
                  <a:pt x="745" y="372"/>
                </a:lnTo>
                <a:lnTo>
                  <a:pt x="749" y="374"/>
                </a:lnTo>
                <a:lnTo>
                  <a:pt x="756" y="376"/>
                </a:lnTo>
                <a:lnTo>
                  <a:pt x="764" y="381"/>
                </a:lnTo>
                <a:lnTo>
                  <a:pt x="766" y="381"/>
                </a:lnTo>
                <a:lnTo>
                  <a:pt x="770" y="383"/>
                </a:lnTo>
                <a:lnTo>
                  <a:pt x="770" y="381"/>
                </a:lnTo>
                <a:lnTo>
                  <a:pt x="770" y="376"/>
                </a:lnTo>
                <a:lnTo>
                  <a:pt x="772" y="374"/>
                </a:lnTo>
                <a:lnTo>
                  <a:pt x="775" y="368"/>
                </a:lnTo>
                <a:lnTo>
                  <a:pt x="772" y="366"/>
                </a:lnTo>
                <a:lnTo>
                  <a:pt x="772" y="360"/>
                </a:lnTo>
                <a:lnTo>
                  <a:pt x="770" y="357"/>
                </a:lnTo>
                <a:lnTo>
                  <a:pt x="766" y="357"/>
                </a:lnTo>
                <a:lnTo>
                  <a:pt x="762" y="355"/>
                </a:lnTo>
                <a:lnTo>
                  <a:pt x="758" y="353"/>
                </a:lnTo>
                <a:lnTo>
                  <a:pt x="756" y="351"/>
                </a:lnTo>
                <a:lnTo>
                  <a:pt x="751" y="349"/>
                </a:lnTo>
                <a:lnTo>
                  <a:pt x="747" y="347"/>
                </a:lnTo>
                <a:lnTo>
                  <a:pt x="745" y="345"/>
                </a:lnTo>
                <a:lnTo>
                  <a:pt x="741" y="345"/>
                </a:lnTo>
                <a:lnTo>
                  <a:pt x="734" y="345"/>
                </a:lnTo>
                <a:lnTo>
                  <a:pt x="728" y="345"/>
                </a:lnTo>
                <a:lnTo>
                  <a:pt x="724" y="347"/>
                </a:lnTo>
                <a:lnTo>
                  <a:pt x="722" y="349"/>
                </a:lnTo>
                <a:lnTo>
                  <a:pt x="713" y="351"/>
                </a:lnTo>
                <a:lnTo>
                  <a:pt x="709" y="351"/>
                </a:lnTo>
                <a:lnTo>
                  <a:pt x="707" y="353"/>
                </a:lnTo>
                <a:lnTo>
                  <a:pt x="701" y="353"/>
                </a:lnTo>
                <a:lnTo>
                  <a:pt x="696" y="353"/>
                </a:lnTo>
                <a:lnTo>
                  <a:pt x="694" y="353"/>
                </a:lnTo>
                <a:lnTo>
                  <a:pt x="692" y="355"/>
                </a:lnTo>
                <a:lnTo>
                  <a:pt x="692" y="355"/>
                </a:lnTo>
                <a:lnTo>
                  <a:pt x="690" y="355"/>
                </a:lnTo>
                <a:lnTo>
                  <a:pt x="690" y="353"/>
                </a:lnTo>
                <a:lnTo>
                  <a:pt x="688" y="353"/>
                </a:lnTo>
                <a:lnTo>
                  <a:pt x="690" y="353"/>
                </a:lnTo>
                <a:lnTo>
                  <a:pt x="694" y="351"/>
                </a:lnTo>
                <a:lnTo>
                  <a:pt x="696" y="351"/>
                </a:lnTo>
                <a:lnTo>
                  <a:pt x="701" y="353"/>
                </a:lnTo>
                <a:lnTo>
                  <a:pt x="703" y="353"/>
                </a:lnTo>
                <a:lnTo>
                  <a:pt x="703" y="351"/>
                </a:lnTo>
                <a:lnTo>
                  <a:pt x="705" y="349"/>
                </a:lnTo>
                <a:lnTo>
                  <a:pt x="703" y="349"/>
                </a:lnTo>
                <a:lnTo>
                  <a:pt x="694" y="347"/>
                </a:lnTo>
                <a:lnTo>
                  <a:pt x="694" y="345"/>
                </a:lnTo>
                <a:lnTo>
                  <a:pt x="699" y="347"/>
                </a:lnTo>
                <a:lnTo>
                  <a:pt x="701" y="347"/>
                </a:lnTo>
                <a:lnTo>
                  <a:pt x="707" y="349"/>
                </a:lnTo>
                <a:lnTo>
                  <a:pt x="711" y="349"/>
                </a:lnTo>
                <a:lnTo>
                  <a:pt x="711" y="349"/>
                </a:lnTo>
                <a:lnTo>
                  <a:pt x="718" y="349"/>
                </a:lnTo>
                <a:lnTo>
                  <a:pt x="718" y="349"/>
                </a:lnTo>
                <a:lnTo>
                  <a:pt x="722" y="345"/>
                </a:lnTo>
                <a:lnTo>
                  <a:pt x="724" y="345"/>
                </a:lnTo>
                <a:lnTo>
                  <a:pt x="728" y="343"/>
                </a:lnTo>
                <a:lnTo>
                  <a:pt x="730" y="343"/>
                </a:lnTo>
                <a:lnTo>
                  <a:pt x="732" y="341"/>
                </a:lnTo>
                <a:lnTo>
                  <a:pt x="730" y="341"/>
                </a:lnTo>
                <a:lnTo>
                  <a:pt x="724" y="336"/>
                </a:lnTo>
                <a:lnTo>
                  <a:pt x="722" y="334"/>
                </a:lnTo>
                <a:lnTo>
                  <a:pt x="720" y="332"/>
                </a:lnTo>
                <a:lnTo>
                  <a:pt x="720" y="332"/>
                </a:lnTo>
                <a:lnTo>
                  <a:pt x="722" y="334"/>
                </a:lnTo>
                <a:lnTo>
                  <a:pt x="726" y="336"/>
                </a:lnTo>
                <a:lnTo>
                  <a:pt x="730" y="338"/>
                </a:lnTo>
                <a:lnTo>
                  <a:pt x="732" y="338"/>
                </a:lnTo>
                <a:lnTo>
                  <a:pt x="732" y="338"/>
                </a:lnTo>
                <a:lnTo>
                  <a:pt x="734" y="338"/>
                </a:lnTo>
                <a:lnTo>
                  <a:pt x="737" y="338"/>
                </a:lnTo>
                <a:lnTo>
                  <a:pt x="739" y="338"/>
                </a:lnTo>
                <a:lnTo>
                  <a:pt x="741" y="334"/>
                </a:lnTo>
                <a:lnTo>
                  <a:pt x="747" y="341"/>
                </a:lnTo>
                <a:lnTo>
                  <a:pt x="756" y="345"/>
                </a:lnTo>
                <a:lnTo>
                  <a:pt x="760" y="347"/>
                </a:lnTo>
                <a:lnTo>
                  <a:pt x="768" y="349"/>
                </a:lnTo>
                <a:lnTo>
                  <a:pt x="770" y="349"/>
                </a:lnTo>
                <a:lnTo>
                  <a:pt x="777" y="347"/>
                </a:lnTo>
                <a:lnTo>
                  <a:pt x="781" y="345"/>
                </a:lnTo>
                <a:lnTo>
                  <a:pt x="785" y="345"/>
                </a:lnTo>
                <a:lnTo>
                  <a:pt x="796" y="343"/>
                </a:lnTo>
                <a:lnTo>
                  <a:pt x="796" y="343"/>
                </a:lnTo>
                <a:lnTo>
                  <a:pt x="798" y="338"/>
                </a:lnTo>
                <a:lnTo>
                  <a:pt x="800" y="332"/>
                </a:lnTo>
                <a:lnTo>
                  <a:pt x="798" y="332"/>
                </a:lnTo>
                <a:lnTo>
                  <a:pt x="789" y="330"/>
                </a:lnTo>
                <a:lnTo>
                  <a:pt x="785" y="328"/>
                </a:lnTo>
                <a:lnTo>
                  <a:pt x="775" y="328"/>
                </a:lnTo>
                <a:lnTo>
                  <a:pt x="772" y="328"/>
                </a:lnTo>
                <a:lnTo>
                  <a:pt x="770" y="326"/>
                </a:lnTo>
                <a:lnTo>
                  <a:pt x="768" y="326"/>
                </a:lnTo>
                <a:lnTo>
                  <a:pt x="768" y="326"/>
                </a:lnTo>
                <a:lnTo>
                  <a:pt x="770" y="324"/>
                </a:lnTo>
                <a:lnTo>
                  <a:pt x="770" y="324"/>
                </a:lnTo>
                <a:lnTo>
                  <a:pt x="770" y="322"/>
                </a:lnTo>
                <a:lnTo>
                  <a:pt x="770" y="319"/>
                </a:lnTo>
                <a:lnTo>
                  <a:pt x="770" y="319"/>
                </a:lnTo>
                <a:lnTo>
                  <a:pt x="768" y="319"/>
                </a:lnTo>
                <a:lnTo>
                  <a:pt x="768" y="319"/>
                </a:lnTo>
                <a:lnTo>
                  <a:pt x="770" y="317"/>
                </a:lnTo>
                <a:lnTo>
                  <a:pt x="775" y="315"/>
                </a:lnTo>
                <a:lnTo>
                  <a:pt x="775" y="315"/>
                </a:lnTo>
                <a:lnTo>
                  <a:pt x="775" y="311"/>
                </a:lnTo>
                <a:lnTo>
                  <a:pt x="775" y="311"/>
                </a:lnTo>
                <a:lnTo>
                  <a:pt x="777" y="313"/>
                </a:lnTo>
                <a:lnTo>
                  <a:pt x="777" y="317"/>
                </a:lnTo>
                <a:lnTo>
                  <a:pt x="775" y="319"/>
                </a:lnTo>
                <a:lnTo>
                  <a:pt x="781" y="324"/>
                </a:lnTo>
                <a:lnTo>
                  <a:pt x="787" y="324"/>
                </a:lnTo>
                <a:lnTo>
                  <a:pt x="794" y="324"/>
                </a:lnTo>
                <a:lnTo>
                  <a:pt x="800" y="322"/>
                </a:lnTo>
                <a:lnTo>
                  <a:pt x="800" y="319"/>
                </a:lnTo>
                <a:lnTo>
                  <a:pt x="804" y="319"/>
                </a:lnTo>
                <a:lnTo>
                  <a:pt x="810" y="319"/>
                </a:lnTo>
                <a:lnTo>
                  <a:pt x="813" y="319"/>
                </a:lnTo>
                <a:lnTo>
                  <a:pt x="815" y="319"/>
                </a:lnTo>
                <a:lnTo>
                  <a:pt x="815" y="319"/>
                </a:lnTo>
                <a:lnTo>
                  <a:pt x="815" y="317"/>
                </a:lnTo>
                <a:lnTo>
                  <a:pt x="817" y="315"/>
                </a:lnTo>
                <a:lnTo>
                  <a:pt x="817" y="313"/>
                </a:lnTo>
                <a:lnTo>
                  <a:pt x="815" y="311"/>
                </a:lnTo>
                <a:lnTo>
                  <a:pt x="813" y="309"/>
                </a:lnTo>
                <a:lnTo>
                  <a:pt x="810" y="309"/>
                </a:lnTo>
                <a:lnTo>
                  <a:pt x="808" y="302"/>
                </a:lnTo>
                <a:lnTo>
                  <a:pt x="804" y="298"/>
                </a:lnTo>
                <a:lnTo>
                  <a:pt x="802" y="296"/>
                </a:lnTo>
                <a:lnTo>
                  <a:pt x="798" y="298"/>
                </a:lnTo>
                <a:lnTo>
                  <a:pt x="796" y="302"/>
                </a:lnTo>
                <a:lnTo>
                  <a:pt x="796" y="305"/>
                </a:lnTo>
                <a:lnTo>
                  <a:pt x="791" y="309"/>
                </a:lnTo>
                <a:lnTo>
                  <a:pt x="789" y="309"/>
                </a:lnTo>
                <a:lnTo>
                  <a:pt x="789" y="307"/>
                </a:lnTo>
                <a:lnTo>
                  <a:pt x="789" y="307"/>
                </a:lnTo>
                <a:lnTo>
                  <a:pt x="791" y="305"/>
                </a:lnTo>
                <a:lnTo>
                  <a:pt x="791" y="302"/>
                </a:lnTo>
                <a:lnTo>
                  <a:pt x="791" y="300"/>
                </a:lnTo>
                <a:lnTo>
                  <a:pt x="791" y="298"/>
                </a:lnTo>
                <a:lnTo>
                  <a:pt x="789" y="296"/>
                </a:lnTo>
                <a:lnTo>
                  <a:pt x="789" y="294"/>
                </a:lnTo>
                <a:lnTo>
                  <a:pt x="787" y="294"/>
                </a:lnTo>
                <a:lnTo>
                  <a:pt x="787" y="296"/>
                </a:lnTo>
                <a:lnTo>
                  <a:pt x="783" y="298"/>
                </a:lnTo>
                <a:lnTo>
                  <a:pt x="781" y="298"/>
                </a:lnTo>
                <a:lnTo>
                  <a:pt x="779" y="298"/>
                </a:lnTo>
                <a:lnTo>
                  <a:pt x="777" y="298"/>
                </a:lnTo>
                <a:lnTo>
                  <a:pt x="775" y="298"/>
                </a:lnTo>
                <a:lnTo>
                  <a:pt x="772" y="296"/>
                </a:lnTo>
                <a:lnTo>
                  <a:pt x="770" y="294"/>
                </a:lnTo>
                <a:lnTo>
                  <a:pt x="777" y="296"/>
                </a:lnTo>
                <a:lnTo>
                  <a:pt x="779" y="296"/>
                </a:lnTo>
                <a:lnTo>
                  <a:pt x="783" y="296"/>
                </a:lnTo>
                <a:lnTo>
                  <a:pt x="785" y="294"/>
                </a:lnTo>
                <a:lnTo>
                  <a:pt x="787" y="292"/>
                </a:lnTo>
                <a:lnTo>
                  <a:pt x="791" y="292"/>
                </a:lnTo>
                <a:lnTo>
                  <a:pt x="798" y="288"/>
                </a:lnTo>
                <a:lnTo>
                  <a:pt x="802" y="288"/>
                </a:lnTo>
                <a:lnTo>
                  <a:pt x="804" y="290"/>
                </a:lnTo>
                <a:lnTo>
                  <a:pt x="806" y="292"/>
                </a:lnTo>
                <a:lnTo>
                  <a:pt x="808" y="292"/>
                </a:lnTo>
                <a:lnTo>
                  <a:pt x="808" y="292"/>
                </a:lnTo>
                <a:lnTo>
                  <a:pt x="813" y="292"/>
                </a:lnTo>
                <a:lnTo>
                  <a:pt x="813" y="290"/>
                </a:lnTo>
                <a:lnTo>
                  <a:pt x="815" y="288"/>
                </a:lnTo>
                <a:lnTo>
                  <a:pt x="815" y="286"/>
                </a:lnTo>
                <a:lnTo>
                  <a:pt x="813" y="281"/>
                </a:lnTo>
                <a:lnTo>
                  <a:pt x="813" y="279"/>
                </a:lnTo>
                <a:lnTo>
                  <a:pt x="813" y="279"/>
                </a:lnTo>
                <a:lnTo>
                  <a:pt x="813" y="277"/>
                </a:lnTo>
                <a:lnTo>
                  <a:pt x="813" y="275"/>
                </a:lnTo>
                <a:lnTo>
                  <a:pt x="813" y="273"/>
                </a:lnTo>
                <a:lnTo>
                  <a:pt x="810" y="273"/>
                </a:lnTo>
                <a:lnTo>
                  <a:pt x="806" y="269"/>
                </a:lnTo>
                <a:lnTo>
                  <a:pt x="804" y="267"/>
                </a:lnTo>
                <a:lnTo>
                  <a:pt x="806" y="262"/>
                </a:lnTo>
                <a:lnTo>
                  <a:pt x="802" y="260"/>
                </a:lnTo>
                <a:lnTo>
                  <a:pt x="800" y="258"/>
                </a:lnTo>
                <a:lnTo>
                  <a:pt x="798" y="258"/>
                </a:lnTo>
                <a:lnTo>
                  <a:pt x="796" y="258"/>
                </a:lnTo>
                <a:lnTo>
                  <a:pt x="791" y="258"/>
                </a:lnTo>
                <a:lnTo>
                  <a:pt x="791" y="256"/>
                </a:lnTo>
                <a:lnTo>
                  <a:pt x="787" y="258"/>
                </a:lnTo>
                <a:lnTo>
                  <a:pt x="783" y="258"/>
                </a:lnTo>
                <a:lnTo>
                  <a:pt x="781" y="258"/>
                </a:lnTo>
                <a:lnTo>
                  <a:pt x="781" y="258"/>
                </a:lnTo>
                <a:lnTo>
                  <a:pt x="777" y="254"/>
                </a:lnTo>
                <a:lnTo>
                  <a:pt x="777" y="248"/>
                </a:lnTo>
                <a:lnTo>
                  <a:pt x="775" y="248"/>
                </a:lnTo>
                <a:lnTo>
                  <a:pt x="770" y="248"/>
                </a:lnTo>
                <a:lnTo>
                  <a:pt x="768" y="248"/>
                </a:lnTo>
                <a:lnTo>
                  <a:pt x="766" y="248"/>
                </a:lnTo>
                <a:lnTo>
                  <a:pt x="764" y="245"/>
                </a:lnTo>
                <a:lnTo>
                  <a:pt x="764" y="243"/>
                </a:lnTo>
                <a:lnTo>
                  <a:pt x="766" y="243"/>
                </a:lnTo>
                <a:lnTo>
                  <a:pt x="768" y="241"/>
                </a:lnTo>
                <a:lnTo>
                  <a:pt x="770" y="241"/>
                </a:lnTo>
                <a:lnTo>
                  <a:pt x="775" y="243"/>
                </a:lnTo>
                <a:lnTo>
                  <a:pt x="777" y="245"/>
                </a:lnTo>
                <a:lnTo>
                  <a:pt x="779" y="245"/>
                </a:lnTo>
                <a:lnTo>
                  <a:pt x="789" y="239"/>
                </a:lnTo>
                <a:lnTo>
                  <a:pt x="789" y="239"/>
                </a:lnTo>
                <a:lnTo>
                  <a:pt x="798" y="237"/>
                </a:lnTo>
                <a:lnTo>
                  <a:pt x="804" y="237"/>
                </a:lnTo>
                <a:lnTo>
                  <a:pt x="806" y="237"/>
                </a:lnTo>
                <a:lnTo>
                  <a:pt x="813" y="239"/>
                </a:lnTo>
                <a:lnTo>
                  <a:pt x="817" y="239"/>
                </a:lnTo>
                <a:lnTo>
                  <a:pt x="819" y="241"/>
                </a:lnTo>
                <a:lnTo>
                  <a:pt x="821" y="241"/>
                </a:lnTo>
                <a:lnTo>
                  <a:pt x="823" y="241"/>
                </a:lnTo>
                <a:lnTo>
                  <a:pt x="825" y="241"/>
                </a:lnTo>
                <a:lnTo>
                  <a:pt x="827" y="241"/>
                </a:lnTo>
                <a:lnTo>
                  <a:pt x="829" y="239"/>
                </a:lnTo>
                <a:lnTo>
                  <a:pt x="829" y="237"/>
                </a:lnTo>
                <a:lnTo>
                  <a:pt x="829" y="235"/>
                </a:lnTo>
                <a:lnTo>
                  <a:pt x="829" y="231"/>
                </a:lnTo>
                <a:lnTo>
                  <a:pt x="829" y="229"/>
                </a:lnTo>
                <a:lnTo>
                  <a:pt x="827" y="226"/>
                </a:lnTo>
                <a:lnTo>
                  <a:pt x="825" y="226"/>
                </a:lnTo>
                <a:lnTo>
                  <a:pt x="821" y="226"/>
                </a:lnTo>
                <a:lnTo>
                  <a:pt x="817" y="226"/>
                </a:lnTo>
                <a:lnTo>
                  <a:pt x="815" y="226"/>
                </a:lnTo>
                <a:lnTo>
                  <a:pt x="813" y="226"/>
                </a:lnTo>
                <a:lnTo>
                  <a:pt x="810" y="224"/>
                </a:lnTo>
                <a:lnTo>
                  <a:pt x="806" y="224"/>
                </a:lnTo>
                <a:lnTo>
                  <a:pt x="800" y="222"/>
                </a:lnTo>
                <a:lnTo>
                  <a:pt x="798" y="220"/>
                </a:lnTo>
                <a:lnTo>
                  <a:pt x="794" y="214"/>
                </a:lnTo>
                <a:lnTo>
                  <a:pt x="798" y="214"/>
                </a:lnTo>
                <a:lnTo>
                  <a:pt x="802" y="212"/>
                </a:lnTo>
                <a:lnTo>
                  <a:pt x="804" y="214"/>
                </a:lnTo>
                <a:lnTo>
                  <a:pt x="813" y="216"/>
                </a:lnTo>
                <a:lnTo>
                  <a:pt x="813" y="216"/>
                </a:lnTo>
                <a:lnTo>
                  <a:pt x="815" y="216"/>
                </a:lnTo>
                <a:lnTo>
                  <a:pt x="815" y="214"/>
                </a:lnTo>
                <a:lnTo>
                  <a:pt x="813" y="212"/>
                </a:lnTo>
                <a:lnTo>
                  <a:pt x="813" y="212"/>
                </a:lnTo>
                <a:lnTo>
                  <a:pt x="808" y="210"/>
                </a:lnTo>
                <a:lnTo>
                  <a:pt x="804" y="207"/>
                </a:lnTo>
                <a:lnTo>
                  <a:pt x="800" y="207"/>
                </a:lnTo>
                <a:lnTo>
                  <a:pt x="796" y="205"/>
                </a:lnTo>
                <a:lnTo>
                  <a:pt x="791" y="205"/>
                </a:lnTo>
                <a:lnTo>
                  <a:pt x="787" y="207"/>
                </a:lnTo>
                <a:lnTo>
                  <a:pt x="783" y="212"/>
                </a:lnTo>
                <a:lnTo>
                  <a:pt x="781" y="214"/>
                </a:lnTo>
                <a:lnTo>
                  <a:pt x="779" y="212"/>
                </a:lnTo>
                <a:lnTo>
                  <a:pt x="777" y="210"/>
                </a:lnTo>
                <a:lnTo>
                  <a:pt x="779" y="205"/>
                </a:lnTo>
                <a:lnTo>
                  <a:pt x="781" y="203"/>
                </a:lnTo>
                <a:lnTo>
                  <a:pt x="783" y="199"/>
                </a:lnTo>
                <a:lnTo>
                  <a:pt x="785" y="197"/>
                </a:lnTo>
                <a:lnTo>
                  <a:pt x="785" y="193"/>
                </a:lnTo>
                <a:lnTo>
                  <a:pt x="785" y="188"/>
                </a:lnTo>
                <a:lnTo>
                  <a:pt x="789" y="184"/>
                </a:lnTo>
                <a:lnTo>
                  <a:pt x="789" y="182"/>
                </a:lnTo>
                <a:lnTo>
                  <a:pt x="787" y="180"/>
                </a:lnTo>
                <a:lnTo>
                  <a:pt x="787" y="180"/>
                </a:lnTo>
                <a:lnTo>
                  <a:pt x="796" y="176"/>
                </a:lnTo>
                <a:lnTo>
                  <a:pt x="798" y="174"/>
                </a:lnTo>
                <a:lnTo>
                  <a:pt x="802" y="174"/>
                </a:lnTo>
                <a:lnTo>
                  <a:pt x="804" y="174"/>
                </a:lnTo>
                <a:lnTo>
                  <a:pt x="804" y="174"/>
                </a:lnTo>
                <a:lnTo>
                  <a:pt x="806" y="171"/>
                </a:lnTo>
                <a:lnTo>
                  <a:pt x="806" y="169"/>
                </a:lnTo>
                <a:lnTo>
                  <a:pt x="808" y="167"/>
                </a:lnTo>
                <a:lnTo>
                  <a:pt x="808" y="167"/>
                </a:lnTo>
                <a:lnTo>
                  <a:pt x="808" y="165"/>
                </a:lnTo>
                <a:lnTo>
                  <a:pt x="815" y="165"/>
                </a:lnTo>
                <a:lnTo>
                  <a:pt x="819" y="163"/>
                </a:lnTo>
                <a:lnTo>
                  <a:pt x="819" y="163"/>
                </a:lnTo>
                <a:lnTo>
                  <a:pt x="821" y="161"/>
                </a:lnTo>
                <a:lnTo>
                  <a:pt x="819" y="159"/>
                </a:lnTo>
                <a:lnTo>
                  <a:pt x="819" y="159"/>
                </a:lnTo>
                <a:lnTo>
                  <a:pt x="817" y="157"/>
                </a:lnTo>
                <a:lnTo>
                  <a:pt x="817" y="157"/>
                </a:lnTo>
                <a:lnTo>
                  <a:pt x="815" y="157"/>
                </a:lnTo>
                <a:lnTo>
                  <a:pt x="813" y="157"/>
                </a:lnTo>
                <a:lnTo>
                  <a:pt x="813" y="155"/>
                </a:lnTo>
                <a:lnTo>
                  <a:pt x="813" y="152"/>
                </a:lnTo>
                <a:lnTo>
                  <a:pt x="815" y="148"/>
                </a:lnTo>
                <a:lnTo>
                  <a:pt x="815" y="146"/>
                </a:lnTo>
                <a:lnTo>
                  <a:pt x="815" y="144"/>
                </a:lnTo>
                <a:lnTo>
                  <a:pt x="815" y="144"/>
                </a:lnTo>
                <a:lnTo>
                  <a:pt x="813" y="142"/>
                </a:lnTo>
                <a:lnTo>
                  <a:pt x="813" y="142"/>
                </a:lnTo>
                <a:lnTo>
                  <a:pt x="806" y="142"/>
                </a:lnTo>
                <a:lnTo>
                  <a:pt x="804" y="142"/>
                </a:lnTo>
                <a:lnTo>
                  <a:pt x="804" y="142"/>
                </a:lnTo>
                <a:lnTo>
                  <a:pt x="802" y="140"/>
                </a:lnTo>
                <a:lnTo>
                  <a:pt x="802" y="140"/>
                </a:lnTo>
                <a:lnTo>
                  <a:pt x="802" y="136"/>
                </a:lnTo>
                <a:lnTo>
                  <a:pt x="802" y="133"/>
                </a:lnTo>
                <a:lnTo>
                  <a:pt x="804" y="131"/>
                </a:lnTo>
                <a:lnTo>
                  <a:pt x="806" y="129"/>
                </a:lnTo>
                <a:lnTo>
                  <a:pt x="813" y="125"/>
                </a:lnTo>
                <a:lnTo>
                  <a:pt x="813" y="125"/>
                </a:lnTo>
                <a:lnTo>
                  <a:pt x="817" y="125"/>
                </a:lnTo>
                <a:lnTo>
                  <a:pt x="819" y="125"/>
                </a:lnTo>
                <a:lnTo>
                  <a:pt x="825" y="127"/>
                </a:lnTo>
                <a:lnTo>
                  <a:pt x="834" y="127"/>
                </a:lnTo>
                <a:lnTo>
                  <a:pt x="840" y="127"/>
                </a:lnTo>
                <a:lnTo>
                  <a:pt x="844" y="127"/>
                </a:lnTo>
                <a:lnTo>
                  <a:pt x="846" y="127"/>
                </a:lnTo>
                <a:lnTo>
                  <a:pt x="851" y="127"/>
                </a:lnTo>
                <a:lnTo>
                  <a:pt x="853" y="127"/>
                </a:lnTo>
                <a:lnTo>
                  <a:pt x="857" y="125"/>
                </a:lnTo>
                <a:lnTo>
                  <a:pt x="863" y="123"/>
                </a:lnTo>
                <a:lnTo>
                  <a:pt x="865" y="121"/>
                </a:lnTo>
                <a:lnTo>
                  <a:pt x="865" y="119"/>
                </a:lnTo>
                <a:lnTo>
                  <a:pt x="859" y="117"/>
                </a:lnTo>
                <a:lnTo>
                  <a:pt x="857" y="117"/>
                </a:lnTo>
                <a:lnTo>
                  <a:pt x="855" y="114"/>
                </a:lnTo>
                <a:lnTo>
                  <a:pt x="861" y="110"/>
                </a:lnTo>
                <a:lnTo>
                  <a:pt x="865" y="110"/>
                </a:lnTo>
                <a:lnTo>
                  <a:pt x="872" y="110"/>
                </a:lnTo>
                <a:lnTo>
                  <a:pt x="878" y="108"/>
                </a:lnTo>
                <a:lnTo>
                  <a:pt x="889" y="106"/>
                </a:lnTo>
                <a:lnTo>
                  <a:pt x="889" y="106"/>
                </a:lnTo>
                <a:lnTo>
                  <a:pt x="893" y="104"/>
                </a:lnTo>
                <a:lnTo>
                  <a:pt x="893" y="104"/>
                </a:lnTo>
                <a:lnTo>
                  <a:pt x="891" y="102"/>
                </a:lnTo>
                <a:lnTo>
                  <a:pt x="889" y="100"/>
                </a:lnTo>
                <a:lnTo>
                  <a:pt x="889" y="100"/>
                </a:lnTo>
                <a:lnTo>
                  <a:pt x="893" y="98"/>
                </a:lnTo>
                <a:lnTo>
                  <a:pt x="899" y="98"/>
                </a:lnTo>
                <a:lnTo>
                  <a:pt x="903" y="98"/>
                </a:lnTo>
                <a:lnTo>
                  <a:pt x="910" y="95"/>
                </a:lnTo>
                <a:lnTo>
                  <a:pt x="920" y="89"/>
                </a:lnTo>
                <a:lnTo>
                  <a:pt x="922" y="87"/>
                </a:lnTo>
                <a:lnTo>
                  <a:pt x="933" y="83"/>
                </a:lnTo>
                <a:lnTo>
                  <a:pt x="935" y="83"/>
                </a:lnTo>
                <a:lnTo>
                  <a:pt x="935" y="81"/>
                </a:lnTo>
                <a:lnTo>
                  <a:pt x="933" y="81"/>
                </a:lnTo>
                <a:close/>
                <a:moveTo>
                  <a:pt x="834" y="144"/>
                </a:moveTo>
                <a:lnTo>
                  <a:pt x="840" y="140"/>
                </a:lnTo>
                <a:lnTo>
                  <a:pt x="844" y="136"/>
                </a:lnTo>
                <a:lnTo>
                  <a:pt x="842" y="133"/>
                </a:lnTo>
                <a:lnTo>
                  <a:pt x="836" y="131"/>
                </a:lnTo>
                <a:lnTo>
                  <a:pt x="827" y="133"/>
                </a:lnTo>
                <a:lnTo>
                  <a:pt x="819" y="136"/>
                </a:lnTo>
                <a:lnTo>
                  <a:pt x="817" y="140"/>
                </a:lnTo>
                <a:lnTo>
                  <a:pt x="819" y="142"/>
                </a:lnTo>
                <a:lnTo>
                  <a:pt x="825" y="144"/>
                </a:lnTo>
                <a:lnTo>
                  <a:pt x="834" y="144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63" name="Freeform 564"/>
          <p:cNvSpPr>
            <a:spLocks/>
          </p:cNvSpPr>
          <p:nvPr/>
        </p:nvSpPr>
        <p:spPr bwMode="auto">
          <a:xfrm>
            <a:off x="4306887" y="4083050"/>
            <a:ext cx="106363" cy="153988"/>
          </a:xfrm>
          <a:custGeom>
            <a:avLst/>
            <a:gdLst>
              <a:gd name="T0" fmla="*/ 65 w 67"/>
              <a:gd name="T1" fmla="*/ 76 h 97"/>
              <a:gd name="T2" fmla="*/ 63 w 67"/>
              <a:gd name="T3" fmla="*/ 74 h 97"/>
              <a:gd name="T4" fmla="*/ 61 w 67"/>
              <a:gd name="T5" fmla="*/ 70 h 97"/>
              <a:gd name="T6" fmla="*/ 57 w 67"/>
              <a:gd name="T7" fmla="*/ 66 h 97"/>
              <a:gd name="T8" fmla="*/ 59 w 67"/>
              <a:gd name="T9" fmla="*/ 63 h 97"/>
              <a:gd name="T10" fmla="*/ 59 w 67"/>
              <a:gd name="T11" fmla="*/ 59 h 97"/>
              <a:gd name="T12" fmla="*/ 57 w 67"/>
              <a:gd name="T13" fmla="*/ 57 h 97"/>
              <a:gd name="T14" fmla="*/ 59 w 67"/>
              <a:gd name="T15" fmla="*/ 44 h 97"/>
              <a:gd name="T16" fmla="*/ 59 w 67"/>
              <a:gd name="T17" fmla="*/ 40 h 97"/>
              <a:gd name="T18" fmla="*/ 54 w 67"/>
              <a:gd name="T19" fmla="*/ 36 h 97"/>
              <a:gd name="T20" fmla="*/ 57 w 67"/>
              <a:gd name="T21" fmla="*/ 34 h 97"/>
              <a:gd name="T22" fmla="*/ 57 w 67"/>
              <a:gd name="T23" fmla="*/ 28 h 97"/>
              <a:gd name="T24" fmla="*/ 54 w 67"/>
              <a:gd name="T25" fmla="*/ 28 h 97"/>
              <a:gd name="T26" fmla="*/ 52 w 67"/>
              <a:gd name="T27" fmla="*/ 25 h 97"/>
              <a:gd name="T28" fmla="*/ 54 w 67"/>
              <a:gd name="T29" fmla="*/ 23 h 97"/>
              <a:gd name="T30" fmla="*/ 54 w 67"/>
              <a:gd name="T31" fmla="*/ 23 h 97"/>
              <a:gd name="T32" fmla="*/ 54 w 67"/>
              <a:gd name="T33" fmla="*/ 21 h 97"/>
              <a:gd name="T34" fmla="*/ 54 w 67"/>
              <a:gd name="T35" fmla="*/ 13 h 97"/>
              <a:gd name="T36" fmla="*/ 50 w 67"/>
              <a:gd name="T37" fmla="*/ 11 h 97"/>
              <a:gd name="T38" fmla="*/ 48 w 67"/>
              <a:gd name="T39" fmla="*/ 6 h 97"/>
              <a:gd name="T40" fmla="*/ 50 w 67"/>
              <a:gd name="T41" fmla="*/ 2 h 97"/>
              <a:gd name="T42" fmla="*/ 44 w 67"/>
              <a:gd name="T43" fmla="*/ 2 h 97"/>
              <a:gd name="T44" fmla="*/ 42 w 67"/>
              <a:gd name="T45" fmla="*/ 2 h 97"/>
              <a:gd name="T46" fmla="*/ 40 w 67"/>
              <a:gd name="T47" fmla="*/ 4 h 97"/>
              <a:gd name="T48" fmla="*/ 35 w 67"/>
              <a:gd name="T49" fmla="*/ 2 h 97"/>
              <a:gd name="T50" fmla="*/ 25 w 67"/>
              <a:gd name="T51" fmla="*/ 2 h 97"/>
              <a:gd name="T52" fmla="*/ 10 w 67"/>
              <a:gd name="T53" fmla="*/ 2 h 97"/>
              <a:gd name="T54" fmla="*/ 6 w 67"/>
              <a:gd name="T55" fmla="*/ 2 h 97"/>
              <a:gd name="T56" fmla="*/ 6 w 67"/>
              <a:gd name="T57" fmla="*/ 11 h 97"/>
              <a:gd name="T58" fmla="*/ 6 w 67"/>
              <a:gd name="T59" fmla="*/ 13 h 97"/>
              <a:gd name="T60" fmla="*/ 6 w 67"/>
              <a:gd name="T61" fmla="*/ 17 h 97"/>
              <a:gd name="T62" fmla="*/ 8 w 67"/>
              <a:gd name="T63" fmla="*/ 23 h 97"/>
              <a:gd name="T64" fmla="*/ 8 w 67"/>
              <a:gd name="T65" fmla="*/ 28 h 97"/>
              <a:gd name="T66" fmla="*/ 8 w 67"/>
              <a:gd name="T67" fmla="*/ 32 h 97"/>
              <a:gd name="T68" fmla="*/ 10 w 67"/>
              <a:gd name="T69" fmla="*/ 36 h 97"/>
              <a:gd name="T70" fmla="*/ 10 w 67"/>
              <a:gd name="T71" fmla="*/ 44 h 97"/>
              <a:gd name="T72" fmla="*/ 10 w 67"/>
              <a:gd name="T73" fmla="*/ 47 h 97"/>
              <a:gd name="T74" fmla="*/ 6 w 67"/>
              <a:gd name="T75" fmla="*/ 49 h 97"/>
              <a:gd name="T76" fmla="*/ 6 w 67"/>
              <a:gd name="T77" fmla="*/ 53 h 97"/>
              <a:gd name="T78" fmla="*/ 4 w 67"/>
              <a:gd name="T79" fmla="*/ 61 h 97"/>
              <a:gd name="T80" fmla="*/ 0 w 67"/>
              <a:gd name="T81" fmla="*/ 68 h 97"/>
              <a:gd name="T82" fmla="*/ 0 w 67"/>
              <a:gd name="T83" fmla="*/ 72 h 97"/>
              <a:gd name="T84" fmla="*/ 4 w 67"/>
              <a:gd name="T85" fmla="*/ 82 h 97"/>
              <a:gd name="T86" fmla="*/ 6 w 67"/>
              <a:gd name="T87" fmla="*/ 85 h 97"/>
              <a:gd name="T88" fmla="*/ 6 w 67"/>
              <a:gd name="T89" fmla="*/ 89 h 97"/>
              <a:gd name="T90" fmla="*/ 6 w 67"/>
              <a:gd name="T91" fmla="*/ 91 h 97"/>
              <a:gd name="T92" fmla="*/ 2 w 67"/>
              <a:gd name="T93" fmla="*/ 93 h 97"/>
              <a:gd name="T94" fmla="*/ 12 w 67"/>
              <a:gd name="T95" fmla="*/ 95 h 97"/>
              <a:gd name="T96" fmla="*/ 23 w 67"/>
              <a:gd name="T97" fmla="*/ 95 h 97"/>
              <a:gd name="T98" fmla="*/ 38 w 67"/>
              <a:gd name="T99" fmla="*/ 91 h 97"/>
              <a:gd name="T100" fmla="*/ 48 w 67"/>
              <a:gd name="T101" fmla="*/ 85 h 97"/>
              <a:gd name="T102" fmla="*/ 63 w 67"/>
              <a:gd name="T103" fmla="*/ 82 h 97"/>
              <a:gd name="T104" fmla="*/ 67 w 67"/>
              <a:gd name="T105" fmla="*/ 78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7" h="97">
                <a:moveTo>
                  <a:pt x="67" y="76"/>
                </a:moveTo>
                <a:lnTo>
                  <a:pt x="67" y="76"/>
                </a:lnTo>
                <a:lnTo>
                  <a:pt x="65" y="76"/>
                </a:lnTo>
                <a:lnTo>
                  <a:pt x="65" y="76"/>
                </a:lnTo>
                <a:lnTo>
                  <a:pt x="65" y="74"/>
                </a:lnTo>
                <a:lnTo>
                  <a:pt x="65" y="74"/>
                </a:lnTo>
                <a:lnTo>
                  <a:pt x="63" y="74"/>
                </a:lnTo>
                <a:lnTo>
                  <a:pt x="63" y="74"/>
                </a:lnTo>
                <a:lnTo>
                  <a:pt x="61" y="72"/>
                </a:lnTo>
                <a:lnTo>
                  <a:pt x="61" y="72"/>
                </a:lnTo>
                <a:lnTo>
                  <a:pt x="61" y="70"/>
                </a:lnTo>
                <a:lnTo>
                  <a:pt x="61" y="70"/>
                </a:lnTo>
                <a:lnTo>
                  <a:pt x="59" y="70"/>
                </a:lnTo>
                <a:lnTo>
                  <a:pt x="59" y="68"/>
                </a:lnTo>
                <a:lnTo>
                  <a:pt x="59" y="68"/>
                </a:lnTo>
                <a:lnTo>
                  <a:pt x="57" y="66"/>
                </a:lnTo>
                <a:lnTo>
                  <a:pt x="57" y="66"/>
                </a:lnTo>
                <a:lnTo>
                  <a:pt x="57" y="66"/>
                </a:lnTo>
                <a:lnTo>
                  <a:pt x="57" y="63"/>
                </a:lnTo>
                <a:lnTo>
                  <a:pt x="59" y="63"/>
                </a:lnTo>
                <a:lnTo>
                  <a:pt x="59" y="63"/>
                </a:lnTo>
                <a:lnTo>
                  <a:pt x="59" y="61"/>
                </a:lnTo>
                <a:lnTo>
                  <a:pt x="59" y="61"/>
                </a:lnTo>
                <a:lnTo>
                  <a:pt x="59" y="59"/>
                </a:lnTo>
                <a:lnTo>
                  <a:pt x="59" y="57"/>
                </a:lnTo>
                <a:lnTo>
                  <a:pt x="57" y="57"/>
                </a:lnTo>
                <a:lnTo>
                  <a:pt x="57" y="57"/>
                </a:lnTo>
                <a:lnTo>
                  <a:pt x="57" y="57"/>
                </a:lnTo>
                <a:lnTo>
                  <a:pt x="57" y="55"/>
                </a:lnTo>
                <a:lnTo>
                  <a:pt x="59" y="53"/>
                </a:lnTo>
                <a:lnTo>
                  <a:pt x="59" y="47"/>
                </a:lnTo>
                <a:lnTo>
                  <a:pt x="59" y="44"/>
                </a:lnTo>
                <a:lnTo>
                  <a:pt x="59" y="44"/>
                </a:lnTo>
                <a:lnTo>
                  <a:pt x="61" y="44"/>
                </a:lnTo>
                <a:lnTo>
                  <a:pt x="61" y="42"/>
                </a:lnTo>
                <a:lnTo>
                  <a:pt x="59" y="40"/>
                </a:lnTo>
                <a:lnTo>
                  <a:pt x="57" y="40"/>
                </a:lnTo>
                <a:lnTo>
                  <a:pt x="57" y="38"/>
                </a:lnTo>
                <a:lnTo>
                  <a:pt x="54" y="38"/>
                </a:lnTo>
                <a:lnTo>
                  <a:pt x="54" y="36"/>
                </a:lnTo>
                <a:lnTo>
                  <a:pt x="57" y="36"/>
                </a:lnTo>
                <a:lnTo>
                  <a:pt x="57" y="36"/>
                </a:lnTo>
                <a:lnTo>
                  <a:pt x="57" y="34"/>
                </a:lnTo>
                <a:lnTo>
                  <a:pt x="57" y="34"/>
                </a:lnTo>
                <a:lnTo>
                  <a:pt x="57" y="32"/>
                </a:lnTo>
                <a:lnTo>
                  <a:pt x="57" y="30"/>
                </a:lnTo>
                <a:lnTo>
                  <a:pt x="57" y="28"/>
                </a:lnTo>
                <a:lnTo>
                  <a:pt x="57" y="28"/>
                </a:lnTo>
                <a:lnTo>
                  <a:pt x="57" y="25"/>
                </a:lnTo>
                <a:lnTo>
                  <a:pt x="54" y="25"/>
                </a:lnTo>
                <a:lnTo>
                  <a:pt x="54" y="25"/>
                </a:lnTo>
                <a:lnTo>
                  <a:pt x="54" y="28"/>
                </a:lnTo>
                <a:lnTo>
                  <a:pt x="52" y="28"/>
                </a:lnTo>
                <a:lnTo>
                  <a:pt x="52" y="28"/>
                </a:lnTo>
                <a:lnTo>
                  <a:pt x="52" y="25"/>
                </a:lnTo>
                <a:lnTo>
                  <a:pt x="52" y="25"/>
                </a:lnTo>
                <a:lnTo>
                  <a:pt x="52" y="25"/>
                </a:lnTo>
                <a:lnTo>
                  <a:pt x="54" y="25"/>
                </a:lnTo>
                <a:lnTo>
                  <a:pt x="54" y="23"/>
                </a:lnTo>
                <a:lnTo>
                  <a:pt x="54" y="23"/>
                </a:lnTo>
                <a:lnTo>
                  <a:pt x="54" y="23"/>
                </a:lnTo>
                <a:lnTo>
                  <a:pt x="52" y="23"/>
                </a:lnTo>
                <a:lnTo>
                  <a:pt x="54" y="23"/>
                </a:lnTo>
                <a:lnTo>
                  <a:pt x="54" y="23"/>
                </a:lnTo>
                <a:lnTo>
                  <a:pt x="54" y="23"/>
                </a:lnTo>
                <a:lnTo>
                  <a:pt x="54" y="23"/>
                </a:lnTo>
                <a:lnTo>
                  <a:pt x="54" y="21"/>
                </a:lnTo>
                <a:lnTo>
                  <a:pt x="54" y="21"/>
                </a:lnTo>
                <a:lnTo>
                  <a:pt x="54" y="19"/>
                </a:lnTo>
                <a:lnTo>
                  <a:pt x="54" y="15"/>
                </a:lnTo>
                <a:lnTo>
                  <a:pt x="54" y="15"/>
                </a:lnTo>
                <a:lnTo>
                  <a:pt x="54" y="13"/>
                </a:lnTo>
                <a:lnTo>
                  <a:pt x="54" y="13"/>
                </a:lnTo>
                <a:lnTo>
                  <a:pt x="52" y="13"/>
                </a:lnTo>
                <a:lnTo>
                  <a:pt x="52" y="11"/>
                </a:lnTo>
                <a:lnTo>
                  <a:pt x="50" y="11"/>
                </a:lnTo>
                <a:lnTo>
                  <a:pt x="50" y="9"/>
                </a:lnTo>
                <a:lnTo>
                  <a:pt x="48" y="9"/>
                </a:lnTo>
                <a:lnTo>
                  <a:pt x="48" y="9"/>
                </a:lnTo>
                <a:lnTo>
                  <a:pt x="48" y="6"/>
                </a:lnTo>
                <a:lnTo>
                  <a:pt x="48" y="6"/>
                </a:lnTo>
                <a:lnTo>
                  <a:pt x="48" y="4"/>
                </a:lnTo>
                <a:lnTo>
                  <a:pt x="50" y="2"/>
                </a:lnTo>
                <a:lnTo>
                  <a:pt x="50" y="2"/>
                </a:lnTo>
                <a:lnTo>
                  <a:pt x="48" y="0"/>
                </a:lnTo>
                <a:lnTo>
                  <a:pt x="44" y="0"/>
                </a:lnTo>
                <a:lnTo>
                  <a:pt x="44" y="0"/>
                </a:lnTo>
                <a:lnTo>
                  <a:pt x="44" y="2"/>
                </a:lnTo>
                <a:lnTo>
                  <a:pt x="44" y="2"/>
                </a:lnTo>
                <a:lnTo>
                  <a:pt x="42" y="2"/>
                </a:lnTo>
                <a:lnTo>
                  <a:pt x="42" y="2"/>
                </a:lnTo>
                <a:lnTo>
                  <a:pt x="42" y="2"/>
                </a:lnTo>
                <a:lnTo>
                  <a:pt x="42" y="2"/>
                </a:lnTo>
                <a:lnTo>
                  <a:pt x="40" y="4"/>
                </a:lnTo>
                <a:lnTo>
                  <a:pt x="40" y="4"/>
                </a:lnTo>
                <a:lnTo>
                  <a:pt x="40" y="4"/>
                </a:lnTo>
                <a:lnTo>
                  <a:pt x="38" y="2"/>
                </a:lnTo>
                <a:lnTo>
                  <a:pt x="38" y="2"/>
                </a:lnTo>
                <a:lnTo>
                  <a:pt x="35" y="2"/>
                </a:lnTo>
                <a:lnTo>
                  <a:pt x="35" y="2"/>
                </a:lnTo>
                <a:lnTo>
                  <a:pt x="33" y="2"/>
                </a:lnTo>
                <a:lnTo>
                  <a:pt x="31" y="2"/>
                </a:lnTo>
                <a:lnTo>
                  <a:pt x="25" y="2"/>
                </a:lnTo>
                <a:lnTo>
                  <a:pt x="25" y="2"/>
                </a:lnTo>
                <a:lnTo>
                  <a:pt x="25" y="2"/>
                </a:lnTo>
                <a:lnTo>
                  <a:pt x="21" y="2"/>
                </a:lnTo>
                <a:lnTo>
                  <a:pt x="14" y="2"/>
                </a:lnTo>
                <a:lnTo>
                  <a:pt x="10" y="2"/>
                </a:lnTo>
                <a:lnTo>
                  <a:pt x="8" y="2"/>
                </a:lnTo>
                <a:lnTo>
                  <a:pt x="8" y="2"/>
                </a:lnTo>
                <a:lnTo>
                  <a:pt x="6" y="2"/>
                </a:lnTo>
                <a:lnTo>
                  <a:pt x="6" y="2"/>
                </a:lnTo>
                <a:lnTo>
                  <a:pt x="6" y="6"/>
                </a:lnTo>
                <a:lnTo>
                  <a:pt x="6" y="9"/>
                </a:lnTo>
                <a:lnTo>
                  <a:pt x="6" y="11"/>
                </a:lnTo>
                <a:lnTo>
                  <a:pt x="6" y="11"/>
                </a:lnTo>
                <a:lnTo>
                  <a:pt x="6" y="11"/>
                </a:lnTo>
                <a:lnTo>
                  <a:pt x="6" y="13"/>
                </a:lnTo>
                <a:lnTo>
                  <a:pt x="6" y="13"/>
                </a:lnTo>
                <a:lnTo>
                  <a:pt x="6" y="13"/>
                </a:lnTo>
                <a:lnTo>
                  <a:pt x="8" y="13"/>
                </a:lnTo>
                <a:lnTo>
                  <a:pt x="8" y="15"/>
                </a:lnTo>
                <a:lnTo>
                  <a:pt x="6" y="15"/>
                </a:lnTo>
                <a:lnTo>
                  <a:pt x="6" y="17"/>
                </a:lnTo>
                <a:lnTo>
                  <a:pt x="8" y="19"/>
                </a:lnTo>
                <a:lnTo>
                  <a:pt x="8" y="21"/>
                </a:lnTo>
                <a:lnTo>
                  <a:pt x="6" y="21"/>
                </a:lnTo>
                <a:lnTo>
                  <a:pt x="8" y="23"/>
                </a:lnTo>
                <a:lnTo>
                  <a:pt x="8" y="25"/>
                </a:lnTo>
                <a:lnTo>
                  <a:pt x="8" y="25"/>
                </a:lnTo>
                <a:lnTo>
                  <a:pt x="8" y="28"/>
                </a:lnTo>
                <a:lnTo>
                  <a:pt x="8" y="28"/>
                </a:lnTo>
                <a:lnTo>
                  <a:pt x="8" y="30"/>
                </a:lnTo>
                <a:lnTo>
                  <a:pt x="8" y="30"/>
                </a:lnTo>
                <a:lnTo>
                  <a:pt x="8" y="30"/>
                </a:lnTo>
                <a:lnTo>
                  <a:pt x="8" y="32"/>
                </a:lnTo>
                <a:lnTo>
                  <a:pt x="8" y="32"/>
                </a:lnTo>
                <a:lnTo>
                  <a:pt x="8" y="34"/>
                </a:lnTo>
                <a:lnTo>
                  <a:pt x="8" y="34"/>
                </a:lnTo>
                <a:lnTo>
                  <a:pt x="10" y="36"/>
                </a:lnTo>
                <a:lnTo>
                  <a:pt x="10" y="36"/>
                </a:lnTo>
                <a:lnTo>
                  <a:pt x="10" y="36"/>
                </a:lnTo>
                <a:lnTo>
                  <a:pt x="10" y="40"/>
                </a:lnTo>
                <a:lnTo>
                  <a:pt x="10" y="44"/>
                </a:lnTo>
                <a:lnTo>
                  <a:pt x="10" y="47"/>
                </a:lnTo>
                <a:lnTo>
                  <a:pt x="10" y="47"/>
                </a:lnTo>
                <a:lnTo>
                  <a:pt x="10" y="47"/>
                </a:lnTo>
                <a:lnTo>
                  <a:pt x="10" y="47"/>
                </a:lnTo>
                <a:lnTo>
                  <a:pt x="10" y="47"/>
                </a:lnTo>
                <a:lnTo>
                  <a:pt x="10" y="49"/>
                </a:lnTo>
                <a:lnTo>
                  <a:pt x="8" y="49"/>
                </a:lnTo>
                <a:lnTo>
                  <a:pt x="6" y="49"/>
                </a:lnTo>
                <a:lnTo>
                  <a:pt x="6" y="51"/>
                </a:lnTo>
                <a:lnTo>
                  <a:pt x="6" y="51"/>
                </a:lnTo>
                <a:lnTo>
                  <a:pt x="6" y="53"/>
                </a:lnTo>
                <a:lnTo>
                  <a:pt x="6" y="53"/>
                </a:lnTo>
                <a:lnTo>
                  <a:pt x="4" y="57"/>
                </a:lnTo>
                <a:lnTo>
                  <a:pt x="4" y="59"/>
                </a:lnTo>
                <a:lnTo>
                  <a:pt x="4" y="61"/>
                </a:lnTo>
                <a:lnTo>
                  <a:pt x="4" y="61"/>
                </a:lnTo>
                <a:lnTo>
                  <a:pt x="4" y="61"/>
                </a:lnTo>
                <a:lnTo>
                  <a:pt x="2" y="66"/>
                </a:lnTo>
                <a:lnTo>
                  <a:pt x="0" y="68"/>
                </a:lnTo>
                <a:lnTo>
                  <a:pt x="0" y="68"/>
                </a:lnTo>
                <a:lnTo>
                  <a:pt x="0" y="68"/>
                </a:lnTo>
                <a:lnTo>
                  <a:pt x="0" y="70"/>
                </a:lnTo>
                <a:lnTo>
                  <a:pt x="0" y="70"/>
                </a:lnTo>
                <a:lnTo>
                  <a:pt x="0" y="72"/>
                </a:lnTo>
                <a:lnTo>
                  <a:pt x="0" y="74"/>
                </a:lnTo>
                <a:lnTo>
                  <a:pt x="2" y="78"/>
                </a:lnTo>
                <a:lnTo>
                  <a:pt x="2" y="80"/>
                </a:lnTo>
                <a:lnTo>
                  <a:pt x="4" y="82"/>
                </a:lnTo>
                <a:lnTo>
                  <a:pt x="4" y="82"/>
                </a:lnTo>
                <a:lnTo>
                  <a:pt x="4" y="85"/>
                </a:lnTo>
                <a:lnTo>
                  <a:pt x="4" y="85"/>
                </a:lnTo>
                <a:lnTo>
                  <a:pt x="6" y="85"/>
                </a:lnTo>
                <a:lnTo>
                  <a:pt x="6" y="85"/>
                </a:lnTo>
                <a:lnTo>
                  <a:pt x="8" y="87"/>
                </a:lnTo>
                <a:lnTo>
                  <a:pt x="8" y="89"/>
                </a:lnTo>
                <a:lnTo>
                  <a:pt x="6" y="89"/>
                </a:lnTo>
                <a:lnTo>
                  <a:pt x="6" y="91"/>
                </a:lnTo>
                <a:lnTo>
                  <a:pt x="6" y="91"/>
                </a:lnTo>
                <a:lnTo>
                  <a:pt x="6" y="91"/>
                </a:lnTo>
                <a:lnTo>
                  <a:pt x="6" y="91"/>
                </a:lnTo>
                <a:lnTo>
                  <a:pt x="4" y="93"/>
                </a:lnTo>
                <a:lnTo>
                  <a:pt x="4" y="93"/>
                </a:lnTo>
                <a:lnTo>
                  <a:pt x="2" y="93"/>
                </a:lnTo>
                <a:lnTo>
                  <a:pt x="2" y="93"/>
                </a:lnTo>
                <a:lnTo>
                  <a:pt x="2" y="93"/>
                </a:lnTo>
                <a:lnTo>
                  <a:pt x="4" y="93"/>
                </a:lnTo>
                <a:lnTo>
                  <a:pt x="8" y="93"/>
                </a:lnTo>
                <a:lnTo>
                  <a:pt x="12" y="95"/>
                </a:lnTo>
                <a:lnTo>
                  <a:pt x="14" y="95"/>
                </a:lnTo>
                <a:lnTo>
                  <a:pt x="16" y="97"/>
                </a:lnTo>
                <a:lnTo>
                  <a:pt x="19" y="97"/>
                </a:lnTo>
                <a:lnTo>
                  <a:pt x="23" y="95"/>
                </a:lnTo>
                <a:lnTo>
                  <a:pt x="25" y="95"/>
                </a:lnTo>
                <a:lnTo>
                  <a:pt x="27" y="93"/>
                </a:lnTo>
                <a:lnTo>
                  <a:pt x="33" y="91"/>
                </a:lnTo>
                <a:lnTo>
                  <a:pt x="38" y="91"/>
                </a:lnTo>
                <a:lnTo>
                  <a:pt x="40" y="89"/>
                </a:lnTo>
                <a:lnTo>
                  <a:pt x="42" y="89"/>
                </a:lnTo>
                <a:lnTo>
                  <a:pt x="44" y="87"/>
                </a:lnTo>
                <a:lnTo>
                  <a:pt x="48" y="85"/>
                </a:lnTo>
                <a:lnTo>
                  <a:pt x="52" y="82"/>
                </a:lnTo>
                <a:lnTo>
                  <a:pt x="59" y="82"/>
                </a:lnTo>
                <a:lnTo>
                  <a:pt x="61" y="82"/>
                </a:lnTo>
                <a:lnTo>
                  <a:pt x="63" y="82"/>
                </a:lnTo>
                <a:lnTo>
                  <a:pt x="65" y="80"/>
                </a:lnTo>
                <a:lnTo>
                  <a:pt x="65" y="78"/>
                </a:lnTo>
                <a:lnTo>
                  <a:pt x="67" y="78"/>
                </a:lnTo>
                <a:lnTo>
                  <a:pt x="67" y="78"/>
                </a:lnTo>
                <a:lnTo>
                  <a:pt x="67" y="76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64" name="Freeform 565"/>
          <p:cNvSpPr>
            <a:spLocks/>
          </p:cNvSpPr>
          <p:nvPr/>
        </p:nvSpPr>
        <p:spPr bwMode="auto">
          <a:xfrm>
            <a:off x="3062287" y="4213225"/>
            <a:ext cx="71438" cy="87313"/>
          </a:xfrm>
          <a:custGeom>
            <a:avLst/>
            <a:gdLst>
              <a:gd name="T0" fmla="*/ 45 w 45"/>
              <a:gd name="T1" fmla="*/ 24 h 55"/>
              <a:gd name="T2" fmla="*/ 45 w 45"/>
              <a:gd name="T3" fmla="*/ 20 h 55"/>
              <a:gd name="T4" fmla="*/ 43 w 45"/>
              <a:gd name="T5" fmla="*/ 17 h 55"/>
              <a:gd name="T6" fmla="*/ 40 w 45"/>
              <a:gd name="T7" fmla="*/ 22 h 55"/>
              <a:gd name="T8" fmla="*/ 40 w 45"/>
              <a:gd name="T9" fmla="*/ 22 h 55"/>
              <a:gd name="T10" fmla="*/ 40 w 45"/>
              <a:gd name="T11" fmla="*/ 22 h 55"/>
              <a:gd name="T12" fmla="*/ 40 w 45"/>
              <a:gd name="T13" fmla="*/ 17 h 55"/>
              <a:gd name="T14" fmla="*/ 36 w 45"/>
              <a:gd name="T15" fmla="*/ 15 h 55"/>
              <a:gd name="T16" fmla="*/ 36 w 45"/>
              <a:gd name="T17" fmla="*/ 13 h 55"/>
              <a:gd name="T18" fmla="*/ 34 w 45"/>
              <a:gd name="T19" fmla="*/ 11 h 55"/>
              <a:gd name="T20" fmla="*/ 26 w 45"/>
              <a:gd name="T21" fmla="*/ 5 h 55"/>
              <a:gd name="T22" fmla="*/ 17 w 45"/>
              <a:gd name="T23" fmla="*/ 3 h 55"/>
              <a:gd name="T24" fmla="*/ 11 w 45"/>
              <a:gd name="T25" fmla="*/ 0 h 55"/>
              <a:gd name="T26" fmla="*/ 9 w 45"/>
              <a:gd name="T27" fmla="*/ 7 h 55"/>
              <a:gd name="T28" fmla="*/ 7 w 45"/>
              <a:gd name="T29" fmla="*/ 7 h 55"/>
              <a:gd name="T30" fmla="*/ 2 w 45"/>
              <a:gd name="T31" fmla="*/ 11 h 55"/>
              <a:gd name="T32" fmla="*/ 2 w 45"/>
              <a:gd name="T33" fmla="*/ 13 h 55"/>
              <a:gd name="T34" fmla="*/ 2 w 45"/>
              <a:gd name="T35" fmla="*/ 15 h 55"/>
              <a:gd name="T36" fmla="*/ 2 w 45"/>
              <a:gd name="T37" fmla="*/ 20 h 55"/>
              <a:gd name="T38" fmla="*/ 2 w 45"/>
              <a:gd name="T39" fmla="*/ 22 h 55"/>
              <a:gd name="T40" fmla="*/ 5 w 45"/>
              <a:gd name="T41" fmla="*/ 24 h 55"/>
              <a:gd name="T42" fmla="*/ 5 w 45"/>
              <a:gd name="T43" fmla="*/ 26 h 55"/>
              <a:gd name="T44" fmla="*/ 5 w 45"/>
              <a:gd name="T45" fmla="*/ 26 h 55"/>
              <a:gd name="T46" fmla="*/ 7 w 45"/>
              <a:gd name="T47" fmla="*/ 30 h 55"/>
              <a:gd name="T48" fmla="*/ 9 w 45"/>
              <a:gd name="T49" fmla="*/ 32 h 55"/>
              <a:gd name="T50" fmla="*/ 9 w 45"/>
              <a:gd name="T51" fmla="*/ 32 h 55"/>
              <a:gd name="T52" fmla="*/ 9 w 45"/>
              <a:gd name="T53" fmla="*/ 34 h 55"/>
              <a:gd name="T54" fmla="*/ 9 w 45"/>
              <a:gd name="T55" fmla="*/ 36 h 55"/>
              <a:gd name="T56" fmla="*/ 7 w 45"/>
              <a:gd name="T57" fmla="*/ 41 h 55"/>
              <a:gd name="T58" fmla="*/ 7 w 45"/>
              <a:gd name="T59" fmla="*/ 45 h 55"/>
              <a:gd name="T60" fmla="*/ 7 w 45"/>
              <a:gd name="T61" fmla="*/ 47 h 55"/>
              <a:gd name="T62" fmla="*/ 2 w 45"/>
              <a:gd name="T63" fmla="*/ 51 h 55"/>
              <a:gd name="T64" fmla="*/ 0 w 45"/>
              <a:gd name="T65" fmla="*/ 53 h 55"/>
              <a:gd name="T66" fmla="*/ 0 w 45"/>
              <a:gd name="T67" fmla="*/ 53 h 55"/>
              <a:gd name="T68" fmla="*/ 2 w 45"/>
              <a:gd name="T69" fmla="*/ 53 h 55"/>
              <a:gd name="T70" fmla="*/ 2 w 45"/>
              <a:gd name="T71" fmla="*/ 55 h 55"/>
              <a:gd name="T72" fmla="*/ 7 w 45"/>
              <a:gd name="T73" fmla="*/ 55 h 55"/>
              <a:gd name="T74" fmla="*/ 9 w 45"/>
              <a:gd name="T75" fmla="*/ 55 h 55"/>
              <a:gd name="T76" fmla="*/ 11 w 45"/>
              <a:gd name="T77" fmla="*/ 53 h 55"/>
              <a:gd name="T78" fmla="*/ 13 w 45"/>
              <a:gd name="T79" fmla="*/ 53 h 55"/>
              <a:gd name="T80" fmla="*/ 13 w 45"/>
              <a:gd name="T81" fmla="*/ 53 h 55"/>
              <a:gd name="T82" fmla="*/ 13 w 45"/>
              <a:gd name="T83" fmla="*/ 53 h 55"/>
              <a:gd name="T84" fmla="*/ 17 w 45"/>
              <a:gd name="T85" fmla="*/ 53 h 55"/>
              <a:gd name="T86" fmla="*/ 19 w 45"/>
              <a:gd name="T87" fmla="*/ 53 h 55"/>
              <a:gd name="T88" fmla="*/ 19 w 45"/>
              <a:gd name="T89" fmla="*/ 53 h 55"/>
              <a:gd name="T90" fmla="*/ 21 w 45"/>
              <a:gd name="T91" fmla="*/ 53 h 55"/>
              <a:gd name="T92" fmla="*/ 21 w 45"/>
              <a:gd name="T93" fmla="*/ 55 h 55"/>
              <a:gd name="T94" fmla="*/ 26 w 45"/>
              <a:gd name="T95" fmla="*/ 55 h 55"/>
              <a:gd name="T96" fmla="*/ 26 w 45"/>
              <a:gd name="T97" fmla="*/ 55 h 55"/>
              <a:gd name="T98" fmla="*/ 28 w 45"/>
              <a:gd name="T99" fmla="*/ 53 h 55"/>
              <a:gd name="T100" fmla="*/ 30 w 45"/>
              <a:gd name="T101" fmla="*/ 51 h 55"/>
              <a:gd name="T102" fmla="*/ 32 w 45"/>
              <a:gd name="T103" fmla="*/ 49 h 55"/>
              <a:gd name="T104" fmla="*/ 34 w 45"/>
              <a:gd name="T105" fmla="*/ 45 h 55"/>
              <a:gd name="T106" fmla="*/ 34 w 45"/>
              <a:gd name="T107" fmla="*/ 43 h 55"/>
              <a:gd name="T108" fmla="*/ 34 w 45"/>
              <a:gd name="T109" fmla="*/ 41 h 55"/>
              <a:gd name="T110" fmla="*/ 36 w 45"/>
              <a:gd name="T111" fmla="*/ 39 h 55"/>
              <a:gd name="T112" fmla="*/ 38 w 45"/>
              <a:gd name="T113" fmla="*/ 36 h 55"/>
              <a:gd name="T114" fmla="*/ 40 w 45"/>
              <a:gd name="T115" fmla="*/ 32 h 55"/>
              <a:gd name="T116" fmla="*/ 40 w 45"/>
              <a:gd name="T117" fmla="*/ 32 h 55"/>
              <a:gd name="T118" fmla="*/ 43 w 45"/>
              <a:gd name="T119" fmla="*/ 30 h 55"/>
              <a:gd name="T120" fmla="*/ 43 w 45"/>
              <a:gd name="T121" fmla="*/ 28 h 55"/>
              <a:gd name="T122" fmla="*/ 45 w 45"/>
              <a:gd name="T123" fmla="*/ 26 h 55"/>
              <a:gd name="T124" fmla="*/ 45 w 45"/>
              <a:gd name="T125" fmla="*/ 26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5" h="55">
                <a:moveTo>
                  <a:pt x="45" y="26"/>
                </a:moveTo>
                <a:lnTo>
                  <a:pt x="45" y="24"/>
                </a:lnTo>
                <a:lnTo>
                  <a:pt x="45" y="24"/>
                </a:lnTo>
                <a:lnTo>
                  <a:pt x="45" y="20"/>
                </a:lnTo>
                <a:lnTo>
                  <a:pt x="43" y="17"/>
                </a:lnTo>
                <a:lnTo>
                  <a:pt x="43" y="17"/>
                </a:lnTo>
                <a:lnTo>
                  <a:pt x="43" y="20"/>
                </a:lnTo>
                <a:lnTo>
                  <a:pt x="40" y="22"/>
                </a:lnTo>
                <a:lnTo>
                  <a:pt x="40" y="22"/>
                </a:lnTo>
                <a:lnTo>
                  <a:pt x="40" y="22"/>
                </a:lnTo>
                <a:lnTo>
                  <a:pt x="40" y="22"/>
                </a:lnTo>
                <a:lnTo>
                  <a:pt x="40" y="22"/>
                </a:lnTo>
                <a:lnTo>
                  <a:pt x="40" y="20"/>
                </a:lnTo>
                <a:lnTo>
                  <a:pt x="40" y="17"/>
                </a:lnTo>
                <a:lnTo>
                  <a:pt x="40" y="17"/>
                </a:lnTo>
                <a:lnTo>
                  <a:pt x="36" y="15"/>
                </a:lnTo>
                <a:lnTo>
                  <a:pt x="36" y="15"/>
                </a:lnTo>
                <a:lnTo>
                  <a:pt x="36" y="13"/>
                </a:lnTo>
                <a:lnTo>
                  <a:pt x="36" y="13"/>
                </a:lnTo>
                <a:lnTo>
                  <a:pt x="34" y="11"/>
                </a:lnTo>
                <a:lnTo>
                  <a:pt x="28" y="9"/>
                </a:lnTo>
                <a:lnTo>
                  <a:pt x="26" y="5"/>
                </a:lnTo>
                <a:lnTo>
                  <a:pt x="21" y="5"/>
                </a:lnTo>
                <a:lnTo>
                  <a:pt x="17" y="3"/>
                </a:lnTo>
                <a:lnTo>
                  <a:pt x="13" y="0"/>
                </a:lnTo>
                <a:lnTo>
                  <a:pt x="11" y="0"/>
                </a:lnTo>
                <a:lnTo>
                  <a:pt x="11" y="3"/>
                </a:lnTo>
                <a:lnTo>
                  <a:pt x="9" y="7"/>
                </a:lnTo>
                <a:lnTo>
                  <a:pt x="7" y="7"/>
                </a:lnTo>
                <a:lnTo>
                  <a:pt x="7" y="7"/>
                </a:lnTo>
                <a:lnTo>
                  <a:pt x="5" y="9"/>
                </a:lnTo>
                <a:lnTo>
                  <a:pt x="2" y="11"/>
                </a:lnTo>
                <a:lnTo>
                  <a:pt x="2" y="13"/>
                </a:lnTo>
                <a:lnTo>
                  <a:pt x="2" y="13"/>
                </a:lnTo>
                <a:lnTo>
                  <a:pt x="2" y="15"/>
                </a:lnTo>
                <a:lnTo>
                  <a:pt x="2" y="15"/>
                </a:lnTo>
                <a:lnTo>
                  <a:pt x="2" y="17"/>
                </a:lnTo>
                <a:lnTo>
                  <a:pt x="2" y="20"/>
                </a:lnTo>
                <a:lnTo>
                  <a:pt x="2" y="20"/>
                </a:lnTo>
                <a:lnTo>
                  <a:pt x="2" y="22"/>
                </a:lnTo>
                <a:lnTo>
                  <a:pt x="5" y="22"/>
                </a:lnTo>
                <a:lnTo>
                  <a:pt x="5" y="24"/>
                </a:lnTo>
                <a:lnTo>
                  <a:pt x="5" y="24"/>
                </a:lnTo>
                <a:lnTo>
                  <a:pt x="5" y="26"/>
                </a:lnTo>
                <a:lnTo>
                  <a:pt x="5" y="26"/>
                </a:lnTo>
                <a:lnTo>
                  <a:pt x="5" y="26"/>
                </a:lnTo>
                <a:lnTo>
                  <a:pt x="7" y="28"/>
                </a:lnTo>
                <a:lnTo>
                  <a:pt x="7" y="30"/>
                </a:lnTo>
                <a:lnTo>
                  <a:pt x="9" y="30"/>
                </a:lnTo>
                <a:lnTo>
                  <a:pt x="9" y="32"/>
                </a:lnTo>
                <a:lnTo>
                  <a:pt x="9" y="32"/>
                </a:lnTo>
                <a:lnTo>
                  <a:pt x="9" y="32"/>
                </a:lnTo>
                <a:lnTo>
                  <a:pt x="11" y="34"/>
                </a:lnTo>
                <a:lnTo>
                  <a:pt x="9" y="34"/>
                </a:lnTo>
                <a:lnTo>
                  <a:pt x="9" y="36"/>
                </a:lnTo>
                <a:lnTo>
                  <a:pt x="9" y="36"/>
                </a:lnTo>
                <a:lnTo>
                  <a:pt x="7" y="41"/>
                </a:lnTo>
                <a:lnTo>
                  <a:pt x="7" y="41"/>
                </a:lnTo>
                <a:lnTo>
                  <a:pt x="7" y="43"/>
                </a:lnTo>
                <a:lnTo>
                  <a:pt x="7" y="45"/>
                </a:lnTo>
                <a:lnTo>
                  <a:pt x="7" y="45"/>
                </a:lnTo>
                <a:lnTo>
                  <a:pt x="7" y="47"/>
                </a:lnTo>
                <a:lnTo>
                  <a:pt x="5" y="51"/>
                </a:lnTo>
                <a:lnTo>
                  <a:pt x="2" y="51"/>
                </a:lnTo>
                <a:lnTo>
                  <a:pt x="2" y="53"/>
                </a:lnTo>
                <a:lnTo>
                  <a:pt x="0" y="53"/>
                </a:lnTo>
                <a:lnTo>
                  <a:pt x="0" y="53"/>
                </a:lnTo>
                <a:lnTo>
                  <a:pt x="0" y="53"/>
                </a:lnTo>
                <a:lnTo>
                  <a:pt x="0" y="53"/>
                </a:lnTo>
                <a:lnTo>
                  <a:pt x="2" y="53"/>
                </a:lnTo>
                <a:lnTo>
                  <a:pt x="2" y="53"/>
                </a:lnTo>
                <a:lnTo>
                  <a:pt x="2" y="55"/>
                </a:lnTo>
                <a:lnTo>
                  <a:pt x="5" y="55"/>
                </a:lnTo>
                <a:lnTo>
                  <a:pt x="7" y="55"/>
                </a:lnTo>
                <a:lnTo>
                  <a:pt x="7" y="55"/>
                </a:lnTo>
                <a:lnTo>
                  <a:pt x="9" y="55"/>
                </a:lnTo>
                <a:lnTo>
                  <a:pt x="9" y="55"/>
                </a:lnTo>
                <a:lnTo>
                  <a:pt x="11" y="53"/>
                </a:lnTo>
                <a:lnTo>
                  <a:pt x="11" y="53"/>
                </a:lnTo>
                <a:lnTo>
                  <a:pt x="13" y="53"/>
                </a:lnTo>
                <a:lnTo>
                  <a:pt x="13" y="53"/>
                </a:lnTo>
                <a:lnTo>
                  <a:pt x="13" y="53"/>
                </a:lnTo>
                <a:lnTo>
                  <a:pt x="13" y="53"/>
                </a:lnTo>
                <a:lnTo>
                  <a:pt x="13" y="53"/>
                </a:lnTo>
                <a:lnTo>
                  <a:pt x="15" y="53"/>
                </a:lnTo>
                <a:lnTo>
                  <a:pt x="17" y="53"/>
                </a:lnTo>
                <a:lnTo>
                  <a:pt x="17" y="53"/>
                </a:lnTo>
                <a:lnTo>
                  <a:pt x="19" y="53"/>
                </a:lnTo>
                <a:lnTo>
                  <a:pt x="19" y="53"/>
                </a:lnTo>
                <a:lnTo>
                  <a:pt x="19" y="53"/>
                </a:lnTo>
                <a:lnTo>
                  <a:pt x="21" y="53"/>
                </a:lnTo>
                <a:lnTo>
                  <a:pt x="21" y="53"/>
                </a:lnTo>
                <a:lnTo>
                  <a:pt x="21" y="55"/>
                </a:lnTo>
                <a:lnTo>
                  <a:pt x="21" y="55"/>
                </a:lnTo>
                <a:lnTo>
                  <a:pt x="24" y="55"/>
                </a:lnTo>
                <a:lnTo>
                  <a:pt x="26" y="55"/>
                </a:lnTo>
                <a:lnTo>
                  <a:pt x="26" y="55"/>
                </a:lnTo>
                <a:lnTo>
                  <a:pt x="26" y="55"/>
                </a:lnTo>
                <a:lnTo>
                  <a:pt x="28" y="53"/>
                </a:lnTo>
                <a:lnTo>
                  <a:pt x="28" y="53"/>
                </a:lnTo>
                <a:lnTo>
                  <a:pt x="30" y="51"/>
                </a:lnTo>
                <a:lnTo>
                  <a:pt x="30" y="51"/>
                </a:lnTo>
                <a:lnTo>
                  <a:pt x="32" y="49"/>
                </a:lnTo>
                <a:lnTo>
                  <a:pt x="32" y="49"/>
                </a:lnTo>
                <a:lnTo>
                  <a:pt x="32" y="47"/>
                </a:lnTo>
                <a:lnTo>
                  <a:pt x="34" y="45"/>
                </a:lnTo>
                <a:lnTo>
                  <a:pt x="34" y="45"/>
                </a:lnTo>
                <a:lnTo>
                  <a:pt x="34" y="43"/>
                </a:lnTo>
                <a:lnTo>
                  <a:pt x="34" y="43"/>
                </a:lnTo>
                <a:lnTo>
                  <a:pt x="34" y="41"/>
                </a:lnTo>
                <a:lnTo>
                  <a:pt x="36" y="41"/>
                </a:lnTo>
                <a:lnTo>
                  <a:pt x="36" y="39"/>
                </a:lnTo>
                <a:lnTo>
                  <a:pt x="36" y="39"/>
                </a:lnTo>
                <a:lnTo>
                  <a:pt x="38" y="36"/>
                </a:lnTo>
                <a:lnTo>
                  <a:pt x="38" y="36"/>
                </a:lnTo>
                <a:lnTo>
                  <a:pt x="40" y="32"/>
                </a:lnTo>
                <a:lnTo>
                  <a:pt x="40" y="32"/>
                </a:lnTo>
                <a:lnTo>
                  <a:pt x="40" y="32"/>
                </a:lnTo>
                <a:lnTo>
                  <a:pt x="40" y="30"/>
                </a:lnTo>
                <a:lnTo>
                  <a:pt x="43" y="30"/>
                </a:lnTo>
                <a:lnTo>
                  <a:pt x="43" y="30"/>
                </a:lnTo>
                <a:lnTo>
                  <a:pt x="43" y="28"/>
                </a:lnTo>
                <a:lnTo>
                  <a:pt x="45" y="28"/>
                </a:lnTo>
                <a:lnTo>
                  <a:pt x="45" y="26"/>
                </a:lnTo>
                <a:lnTo>
                  <a:pt x="45" y="26"/>
                </a:lnTo>
                <a:lnTo>
                  <a:pt x="45" y="26"/>
                </a:lnTo>
                <a:lnTo>
                  <a:pt x="45" y="26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65" name="Freeform 566"/>
          <p:cNvSpPr>
            <a:spLocks/>
          </p:cNvSpPr>
          <p:nvPr/>
        </p:nvSpPr>
        <p:spPr bwMode="auto">
          <a:xfrm>
            <a:off x="5351462" y="3230563"/>
            <a:ext cx="165100" cy="74613"/>
          </a:xfrm>
          <a:custGeom>
            <a:avLst/>
            <a:gdLst>
              <a:gd name="T0" fmla="*/ 99 w 104"/>
              <a:gd name="T1" fmla="*/ 38 h 47"/>
              <a:gd name="T2" fmla="*/ 95 w 104"/>
              <a:gd name="T3" fmla="*/ 36 h 47"/>
              <a:gd name="T4" fmla="*/ 95 w 104"/>
              <a:gd name="T5" fmla="*/ 34 h 47"/>
              <a:gd name="T6" fmla="*/ 97 w 104"/>
              <a:gd name="T7" fmla="*/ 34 h 47"/>
              <a:gd name="T8" fmla="*/ 99 w 104"/>
              <a:gd name="T9" fmla="*/ 32 h 47"/>
              <a:gd name="T10" fmla="*/ 95 w 104"/>
              <a:gd name="T11" fmla="*/ 30 h 47"/>
              <a:gd name="T12" fmla="*/ 91 w 104"/>
              <a:gd name="T13" fmla="*/ 28 h 47"/>
              <a:gd name="T14" fmla="*/ 89 w 104"/>
              <a:gd name="T15" fmla="*/ 26 h 47"/>
              <a:gd name="T16" fmla="*/ 89 w 104"/>
              <a:gd name="T17" fmla="*/ 24 h 47"/>
              <a:gd name="T18" fmla="*/ 87 w 104"/>
              <a:gd name="T19" fmla="*/ 19 h 47"/>
              <a:gd name="T20" fmla="*/ 80 w 104"/>
              <a:gd name="T21" fmla="*/ 17 h 47"/>
              <a:gd name="T22" fmla="*/ 76 w 104"/>
              <a:gd name="T23" fmla="*/ 15 h 47"/>
              <a:gd name="T24" fmla="*/ 74 w 104"/>
              <a:gd name="T25" fmla="*/ 17 h 47"/>
              <a:gd name="T26" fmla="*/ 72 w 104"/>
              <a:gd name="T27" fmla="*/ 15 h 47"/>
              <a:gd name="T28" fmla="*/ 66 w 104"/>
              <a:gd name="T29" fmla="*/ 17 h 47"/>
              <a:gd name="T30" fmla="*/ 61 w 104"/>
              <a:gd name="T31" fmla="*/ 19 h 47"/>
              <a:gd name="T32" fmla="*/ 57 w 104"/>
              <a:gd name="T33" fmla="*/ 17 h 47"/>
              <a:gd name="T34" fmla="*/ 59 w 104"/>
              <a:gd name="T35" fmla="*/ 15 h 47"/>
              <a:gd name="T36" fmla="*/ 55 w 104"/>
              <a:gd name="T37" fmla="*/ 13 h 47"/>
              <a:gd name="T38" fmla="*/ 47 w 104"/>
              <a:gd name="T39" fmla="*/ 11 h 47"/>
              <a:gd name="T40" fmla="*/ 42 w 104"/>
              <a:gd name="T41" fmla="*/ 9 h 47"/>
              <a:gd name="T42" fmla="*/ 38 w 104"/>
              <a:gd name="T43" fmla="*/ 7 h 47"/>
              <a:gd name="T44" fmla="*/ 34 w 104"/>
              <a:gd name="T45" fmla="*/ 7 h 47"/>
              <a:gd name="T46" fmla="*/ 23 w 104"/>
              <a:gd name="T47" fmla="*/ 7 h 47"/>
              <a:gd name="T48" fmla="*/ 15 w 104"/>
              <a:gd name="T49" fmla="*/ 2 h 47"/>
              <a:gd name="T50" fmla="*/ 9 w 104"/>
              <a:gd name="T51" fmla="*/ 2 h 47"/>
              <a:gd name="T52" fmla="*/ 2 w 104"/>
              <a:gd name="T53" fmla="*/ 0 h 47"/>
              <a:gd name="T54" fmla="*/ 4 w 104"/>
              <a:gd name="T55" fmla="*/ 5 h 47"/>
              <a:gd name="T56" fmla="*/ 15 w 104"/>
              <a:gd name="T57" fmla="*/ 9 h 47"/>
              <a:gd name="T58" fmla="*/ 23 w 104"/>
              <a:gd name="T59" fmla="*/ 15 h 47"/>
              <a:gd name="T60" fmla="*/ 26 w 104"/>
              <a:gd name="T61" fmla="*/ 26 h 47"/>
              <a:gd name="T62" fmla="*/ 28 w 104"/>
              <a:gd name="T63" fmla="*/ 32 h 47"/>
              <a:gd name="T64" fmla="*/ 26 w 104"/>
              <a:gd name="T65" fmla="*/ 38 h 47"/>
              <a:gd name="T66" fmla="*/ 30 w 104"/>
              <a:gd name="T67" fmla="*/ 40 h 47"/>
              <a:gd name="T68" fmla="*/ 34 w 104"/>
              <a:gd name="T69" fmla="*/ 38 h 47"/>
              <a:gd name="T70" fmla="*/ 38 w 104"/>
              <a:gd name="T71" fmla="*/ 40 h 47"/>
              <a:gd name="T72" fmla="*/ 40 w 104"/>
              <a:gd name="T73" fmla="*/ 36 h 47"/>
              <a:gd name="T74" fmla="*/ 42 w 104"/>
              <a:gd name="T75" fmla="*/ 36 h 47"/>
              <a:gd name="T76" fmla="*/ 45 w 104"/>
              <a:gd name="T77" fmla="*/ 38 h 47"/>
              <a:gd name="T78" fmla="*/ 49 w 104"/>
              <a:gd name="T79" fmla="*/ 43 h 47"/>
              <a:gd name="T80" fmla="*/ 51 w 104"/>
              <a:gd name="T81" fmla="*/ 45 h 47"/>
              <a:gd name="T82" fmla="*/ 53 w 104"/>
              <a:gd name="T83" fmla="*/ 45 h 47"/>
              <a:gd name="T84" fmla="*/ 53 w 104"/>
              <a:gd name="T85" fmla="*/ 45 h 47"/>
              <a:gd name="T86" fmla="*/ 59 w 104"/>
              <a:gd name="T87" fmla="*/ 45 h 47"/>
              <a:gd name="T88" fmla="*/ 64 w 104"/>
              <a:gd name="T89" fmla="*/ 45 h 47"/>
              <a:gd name="T90" fmla="*/ 70 w 104"/>
              <a:gd name="T91" fmla="*/ 45 h 47"/>
              <a:gd name="T92" fmla="*/ 74 w 104"/>
              <a:gd name="T93" fmla="*/ 43 h 47"/>
              <a:gd name="T94" fmla="*/ 78 w 104"/>
              <a:gd name="T95" fmla="*/ 43 h 47"/>
              <a:gd name="T96" fmla="*/ 85 w 104"/>
              <a:gd name="T97" fmla="*/ 40 h 47"/>
              <a:gd name="T98" fmla="*/ 89 w 104"/>
              <a:gd name="T99" fmla="*/ 43 h 47"/>
              <a:gd name="T100" fmla="*/ 93 w 104"/>
              <a:gd name="T101" fmla="*/ 45 h 47"/>
              <a:gd name="T102" fmla="*/ 97 w 104"/>
              <a:gd name="T103" fmla="*/ 45 h 47"/>
              <a:gd name="T104" fmla="*/ 99 w 104"/>
              <a:gd name="T105" fmla="*/ 47 h 47"/>
              <a:gd name="T106" fmla="*/ 104 w 104"/>
              <a:gd name="T107" fmla="*/ 43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4" h="47">
                <a:moveTo>
                  <a:pt x="102" y="40"/>
                </a:moveTo>
                <a:lnTo>
                  <a:pt x="99" y="40"/>
                </a:lnTo>
                <a:lnTo>
                  <a:pt x="99" y="38"/>
                </a:lnTo>
                <a:lnTo>
                  <a:pt x="97" y="38"/>
                </a:lnTo>
                <a:lnTo>
                  <a:pt x="97" y="36"/>
                </a:lnTo>
                <a:lnTo>
                  <a:pt x="95" y="36"/>
                </a:lnTo>
                <a:lnTo>
                  <a:pt x="95" y="36"/>
                </a:lnTo>
                <a:lnTo>
                  <a:pt x="95" y="36"/>
                </a:lnTo>
                <a:lnTo>
                  <a:pt x="95" y="34"/>
                </a:lnTo>
                <a:lnTo>
                  <a:pt x="95" y="34"/>
                </a:lnTo>
                <a:lnTo>
                  <a:pt x="97" y="34"/>
                </a:lnTo>
                <a:lnTo>
                  <a:pt x="97" y="34"/>
                </a:lnTo>
                <a:lnTo>
                  <a:pt x="97" y="34"/>
                </a:lnTo>
                <a:lnTo>
                  <a:pt x="99" y="32"/>
                </a:lnTo>
                <a:lnTo>
                  <a:pt x="99" y="32"/>
                </a:lnTo>
                <a:lnTo>
                  <a:pt x="99" y="32"/>
                </a:lnTo>
                <a:lnTo>
                  <a:pt x="97" y="30"/>
                </a:lnTo>
                <a:lnTo>
                  <a:pt x="95" y="30"/>
                </a:lnTo>
                <a:lnTo>
                  <a:pt x="95" y="30"/>
                </a:lnTo>
                <a:lnTo>
                  <a:pt x="93" y="30"/>
                </a:lnTo>
                <a:lnTo>
                  <a:pt x="91" y="28"/>
                </a:lnTo>
                <a:lnTo>
                  <a:pt x="91" y="28"/>
                </a:lnTo>
                <a:lnTo>
                  <a:pt x="91" y="28"/>
                </a:lnTo>
                <a:lnTo>
                  <a:pt x="89" y="26"/>
                </a:lnTo>
                <a:lnTo>
                  <a:pt x="87" y="26"/>
                </a:lnTo>
                <a:lnTo>
                  <a:pt x="87" y="26"/>
                </a:lnTo>
                <a:lnTo>
                  <a:pt x="89" y="24"/>
                </a:lnTo>
                <a:lnTo>
                  <a:pt x="89" y="21"/>
                </a:lnTo>
                <a:lnTo>
                  <a:pt x="89" y="19"/>
                </a:lnTo>
                <a:lnTo>
                  <a:pt x="87" y="19"/>
                </a:lnTo>
                <a:lnTo>
                  <a:pt x="87" y="19"/>
                </a:lnTo>
                <a:lnTo>
                  <a:pt x="83" y="19"/>
                </a:lnTo>
                <a:lnTo>
                  <a:pt x="80" y="17"/>
                </a:lnTo>
                <a:lnTo>
                  <a:pt x="80" y="17"/>
                </a:lnTo>
                <a:lnTo>
                  <a:pt x="78" y="17"/>
                </a:lnTo>
                <a:lnTo>
                  <a:pt x="76" y="15"/>
                </a:lnTo>
                <a:lnTo>
                  <a:pt x="76" y="15"/>
                </a:lnTo>
                <a:lnTo>
                  <a:pt x="76" y="15"/>
                </a:lnTo>
                <a:lnTo>
                  <a:pt x="74" y="17"/>
                </a:lnTo>
                <a:lnTo>
                  <a:pt x="72" y="17"/>
                </a:lnTo>
                <a:lnTo>
                  <a:pt x="72" y="15"/>
                </a:lnTo>
                <a:lnTo>
                  <a:pt x="72" y="15"/>
                </a:lnTo>
                <a:lnTo>
                  <a:pt x="70" y="15"/>
                </a:lnTo>
                <a:lnTo>
                  <a:pt x="68" y="17"/>
                </a:lnTo>
                <a:lnTo>
                  <a:pt x="66" y="17"/>
                </a:lnTo>
                <a:lnTo>
                  <a:pt x="64" y="17"/>
                </a:lnTo>
                <a:lnTo>
                  <a:pt x="61" y="19"/>
                </a:lnTo>
                <a:lnTo>
                  <a:pt x="61" y="19"/>
                </a:lnTo>
                <a:lnTo>
                  <a:pt x="59" y="19"/>
                </a:lnTo>
                <a:lnTo>
                  <a:pt x="59" y="19"/>
                </a:lnTo>
                <a:lnTo>
                  <a:pt x="57" y="17"/>
                </a:lnTo>
                <a:lnTo>
                  <a:pt x="59" y="17"/>
                </a:lnTo>
                <a:lnTo>
                  <a:pt x="59" y="17"/>
                </a:lnTo>
                <a:lnTo>
                  <a:pt x="59" y="15"/>
                </a:lnTo>
                <a:lnTo>
                  <a:pt x="59" y="15"/>
                </a:lnTo>
                <a:lnTo>
                  <a:pt x="57" y="15"/>
                </a:lnTo>
                <a:lnTo>
                  <a:pt x="55" y="13"/>
                </a:lnTo>
                <a:lnTo>
                  <a:pt x="53" y="13"/>
                </a:lnTo>
                <a:lnTo>
                  <a:pt x="49" y="11"/>
                </a:lnTo>
                <a:lnTo>
                  <a:pt x="47" y="11"/>
                </a:lnTo>
                <a:lnTo>
                  <a:pt x="47" y="9"/>
                </a:lnTo>
                <a:lnTo>
                  <a:pt x="45" y="9"/>
                </a:lnTo>
                <a:lnTo>
                  <a:pt x="42" y="9"/>
                </a:lnTo>
                <a:lnTo>
                  <a:pt x="42" y="9"/>
                </a:lnTo>
                <a:lnTo>
                  <a:pt x="40" y="9"/>
                </a:lnTo>
                <a:lnTo>
                  <a:pt x="38" y="7"/>
                </a:lnTo>
                <a:lnTo>
                  <a:pt x="36" y="7"/>
                </a:lnTo>
                <a:lnTo>
                  <a:pt x="34" y="7"/>
                </a:lnTo>
                <a:lnTo>
                  <a:pt x="34" y="7"/>
                </a:lnTo>
                <a:lnTo>
                  <a:pt x="32" y="7"/>
                </a:lnTo>
                <a:lnTo>
                  <a:pt x="26" y="7"/>
                </a:lnTo>
                <a:lnTo>
                  <a:pt x="23" y="7"/>
                </a:lnTo>
                <a:lnTo>
                  <a:pt x="21" y="5"/>
                </a:lnTo>
                <a:lnTo>
                  <a:pt x="17" y="5"/>
                </a:lnTo>
                <a:lnTo>
                  <a:pt x="15" y="2"/>
                </a:lnTo>
                <a:lnTo>
                  <a:pt x="13" y="2"/>
                </a:lnTo>
                <a:lnTo>
                  <a:pt x="11" y="0"/>
                </a:lnTo>
                <a:lnTo>
                  <a:pt x="9" y="2"/>
                </a:lnTo>
                <a:lnTo>
                  <a:pt x="7" y="0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4" y="5"/>
                </a:lnTo>
                <a:lnTo>
                  <a:pt x="9" y="9"/>
                </a:lnTo>
                <a:lnTo>
                  <a:pt x="9" y="9"/>
                </a:lnTo>
                <a:lnTo>
                  <a:pt x="15" y="9"/>
                </a:lnTo>
                <a:lnTo>
                  <a:pt x="17" y="13"/>
                </a:lnTo>
                <a:lnTo>
                  <a:pt x="19" y="13"/>
                </a:lnTo>
                <a:lnTo>
                  <a:pt x="23" y="15"/>
                </a:lnTo>
                <a:lnTo>
                  <a:pt x="23" y="17"/>
                </a:lnTo>
                <a:lnTo>
                  <a:pt x="26" y="21"/>
                </a:lnTo>
                <a:lnTo>
                  <a:pt x="26" y="26"/>
                </a:lnTo>
                <a:lnTo>
                  <a:pt x="28" y="30"/>
                </a:lnTo>
                <a:lnTo>
                  <a:pt x="28" y="32"/>
                </a:lnTo>
                <a:lnTo>
                  <a:pt x="28" y="32"/>
                </a:lnTo>
                <a:lnTo>
                  <a:pt x="28" y="34"/>
                </a:lnTo>
                <a:lnTo>
                  <a:pt x="23" y="38"/>
                </a:lnTo>
                <a:lnTo>
                  <a:pt x="26" y="38"/>
                </a:lnTo>
                <a:lnTo>
                  <a:pt x="28" y="38"/>
                </a:lnTo>
                <a:lnTo>
                  <a:pt x="28" y="40"/>
                </a:lnTo>
                <a:lnTo>
                  <a:pt x="30" y="40"/>
                </a:lnTo>
                <a:lnTo>
                  <a:pt x="30" y="38"/>
                </a:lnTo>
                <a:lnTo>
                  <a:pt x="32" y="38"/>
                </a:lnTo>
                <a:lnTo>
                  <a:pt x="34" y="38"/>
                </a:lnTo>
                <a:lnTo>
                  <a:pt x="36" y="38"/>
                </a:lnTo>
                <a:lnTo>
                  <a:pt x="38" y="38"/>
                </a:lnTo>
                <a:lnTo>
                  <a:pt x="38" y="40"/>
                </a:lnTo>
                <a:lnTo>
                  <a:pt x="40" y="38"/>
                </a:lnTo>
                <a:lnTo>
                  <a:pt x="40" y="36"/>
                </a:lnTo>
                <a:lnTo>
                  <a:pt x="40" y="36"/>
                </a:lnTo>
                <a:lnTo>
                  <a:pt x="40" y="36"/>
                </a:lnTo>
                <a:lnTo>
                  <a:pt x="42" y="36"/>
                </a:lnTo>
                <a:lnTo>
                  <a:pt x="42" y="36"/>
                </a:lnTo>
                <a:lnTo>
                  <a:pt x="45" y="36"/>
                </a:lnTo>
                <a:lnTo>
                  <a:pt x="45" y="38"/>
                </a:lnTo>
                <a:lnTo>
                  <a:pt x="45" y="38"/>
                </a:lnTo>
                <a:lnTo>
                  <a:pt x="49" y="40"/>
                </a:lnTo>
                <a:lnTo>
                  <a:pt x="49" y="43"/>
                </a:lnTo>
                <a:lnTo>
                  <a:pt x="49" y="43"/>
                </a:lnTo>
                <a:lnTo>
                  <a:pt x="49" y="43"/>
                </a:lnTo>
                <a:lnTo>
                  <a:pt x="49" y="43"/>
                </a:lnTo>
                <a:lnTo>
                  <a:pt x="51" y="45"/>
                </a:lnTo>
                <a:lnTo>
                  <a:pt x="51" y="45"/>
                </a:lnTo>
                <a:lnTo>
                  <a:pt x="53" y="45"/>
                </a:lnTo>
                <a:lnTo>
                  <a:pt x="53" y="45"/>
                </a:lnTo>
                <a:lnTo>
                  <a:pt x="53" y="45"/>
                </a:lnTo>
                <a:lnTo>
                  <a:pt x="53" y="45"/>
                </a:lnTo>
                <a:lnTo>
                  <a:pt x="53" y="45"/>
                </a:lnTo>
                <a:lnTo>
                  <a:pt x="55" y="45"/>
                </a:lnTo>
                <a:lnTo>
                  <a:pt x="57" y="45"/>
                </a:lnTo>
                <a:lnTo>
                  <a:pt x="59" y="45"/>
                </a:lnTo>
                <a:lnTo>
                  <a:pt x="61" y="45"/>
                </a:lnTo>
                <a:lnTo>
                  <a:pt x="64" y="45"/>
                </a:lnTo>
                <a:lnTo>
                  <a:pt x="64" y="45"/>
                </a:lnTo>
                <a:lnTo>
                  <a:pt x="66" y="43"/>
                </a:lnTo>
                <a:lnTo>
                  <a:pt x="70" y="45"/>
                </a:lnTo>
                <a:lnTo>
                  <a:pt x="70" y="45"/>
                </a:lnTo>
                <a:lnTo>
                  <a:pt x="74" y="43"/>
                </a:lnTo>
                <a:lnTo>
                  <a:pt x="76" y="43"/>
                </a:lnTo>
                <a:lnTo>
                  <a:pt x="74" y="43"/>
                </a:lnTo>
                <a:lnTo>
                  <a:pt x="74" y="43"/>
                </a:lnTo>
                <a:lnTo>
                  <a:pt x="76" y="43"/>
                </a:lnTo>
                <a:lnTo>
                  <a:pt x="78" y="43"/>
                </a:lnTo>
                <a:lnTo>
                  <a:pt x="80" y="40"/>
                </a:lnTo>
                <a:lnTo>
                  <a:pt x="83" y="38"/>
                </a:lnTo>
                <a:lnTo>
                  <a:pt x="85" y="40"/>
                </a:lnTo>
                <a:lnTo>
                  <a:pt x="89" y="40"/>
                </a:lnTo>
                <a:lnTo>
                  <a:pt x="89" y="43"/>
                </a:lnTo>
                <a:lnTo>
                  <a:pt x="89" y="43"/>
                </a:lnTo>
                <a:lnTo>
                  <a:pt x="89" y="43"/>
                </a:lnTo>
                <a:lnTo>
                  <a:pt x="91" y="45"/>
                </a:lnTo>
                <a:lnTo>
                  <a:pt x="93" y="45"/>
                </a:lnTo>
                <a:lnTo>
                  <a:pt x="93" y="45"/>
                </a:lnTo>
                <a:lnTo>
                  <a:pt x="95" y="45"/>
                </a:lnTo>
                <a:lnTo>
                  <a:pt x="97" y="45"/>
                </a:lnTo>
                <a:lnTo>
                  <a:pt x="99" y="45"/>
                </a:lnTo>
                <a:lnTo>
                  <a:pt x="99" y="47"/>
                </a:lnTo>
                <a:lnTo>
                  <a:pt x="99" y="47"/>
                </a:lnTo>
                <a:lnTo>
                  <a:pt x="102" y="47"/>
                </a:lnTo>
                <a:lnTo>
                  <a:pt x="102" y="45"/>
                </a:lnTo>
                <a:lnTo>
                  <a:pt x="104" y="43"/>
                </a:lnTo>
                <a:lnTo>
                  <a:pt x="104" y="43"/>
                </a:lnTo>
                <a:lnTo>
                  <a:pt x="102" y="40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66" name="Freeform 567"/>
          <p:cNvSpPr>
            <a:spLocks/>
          </p:cNvSpPr>
          <p:nvPr/>
        </p:nvSpPr>
        <p:spPr bwMode="auto">
          <a:xfrm>
            <a:off x="2889249" y="4056063"/>
            <a:ext cx="6350" cy="6350"/>
          </a:xfrm>
          <a:custGeom>
            <a:avLst/>
            <a:gdLst>
              <a:gd name="T0" fmla="*/ 2 w 4"/>
              <a:gd name="T1" fmla="*/ 0 h 4"/>
              <a:gd name="T2" fmla="*/ 2 w 4"/>
              <a:gd name="T3" fmla="*/ 2 h 4"/>
              <a:gd name="T4" fmla="*/ 2 w 4"/>
              <a:gd name="T5" fmla="*/ 2 h 4"/>
              <a:gd name="T6" fmla="*/ 2 w 4"/>
              <a:gd name="T7" fmla="*/ 4 h 4"/>
              <a:gd name="T8" fmla="*/ 0 w 4"/>
              <a:gd name="T9" fmla="*/ 4 h 4"/>
              <a:gd name="T10" fmla="*/ 2 w 4"/>
              <a:gd name="T11" fmla="*/ 4 h 4"/>
              <a:gd name="T12" fmla="*/ 2 w 4"/>
              <a:gd name="T13" fmla="*/ 4 h 4"/>
              <a:gd name="T14" fmla="*/ 4 w 4"/>
              <a:gd name="T15" fmla="*/ 0 h 4"/>
              <a:gd name="T16" fmla="*/ 2 w 4"/>
              <a:gd name="T1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" h="4">
                <a:moveTo>
                  <a:pt x="2" y="0"/>
                </a:move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4" y="0"/>
                </a:lnTo>
                <a:lnTo>
                  <a:pt x="2" y="0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67" name="Freeform 568"/>
          <p:cNvSpPr>
            <a:spLocks/>
          </p:cNvSpPr>
          <p:nvPr/>
        </p:nvSpPr>
        <p:spPr bwMode="auto">
          <a:xfrm>
            <a:off x="4594224" y="4297363"/>
            <a:ext cx="141288" cy="150813"/>
          </a:xfrm>
          <a:custGeom>
            <a:avLst/>
            <a:gdLst>
              <a:gd name="T0" fmla="*/ 89 w 89"/>
              <a:gd name="T1" fmla="*/ 45 h 95"/>
              <a:gd name="T2" fmla="*/ 82 w 89"/>
              <a:gd name="T3" fmla="*/ 40 h 95"/>
              <a:gd name="T4" fmla="*/ 80 w 89"/>
              <a:gd name="T5" fmla="*/ 34 h 95"/>
              <a:gd name="T6" fmla="*/ 82 w 89"/>
              <a:gd name="T7" fmla="*/ 28 h 95"/>
              <a:gd name="T8" fmla="*/ 87 w 89"/>
              <a:gd name="T9" fmla="*/ 26 h 95"/>
              <a:gd name="T10" fmla="*/ 87 w 89"/>
              <a:gd name="T11" fmla="*/ 19 h 95"/>
              <a:gd name="T12" fmla="*/ 82 w 89"/>
              <a:gd name="T13" fmla="*/ 13 h 95"/>
              <a:gd name="T14" fmla="*/ 70 w 89"/>
              <a:gd name="T15" fmla="*/ 17 h 95"/>
              <a:gd name="T16" fmla="*/ 70 w 89"/>
              <a:gd name="T17" fmla="*/ 13 h 95"/>
              <a:gd name="T18" fmla="*/ 72 w 89"/>
              <a:gd name="T19" fmla="*/ 2 h 95"/>
              <a:gd name="T20" fmla="*/ 66 w 89"/>
              <a:gd name="T21" fmla="*/ 0 h 95"/>
              <a:gd name="T22" fmla="*/ 53 w 89"/>
              <a:gd name="T23" fmla="*/ 0 h 95"/>
              <a:gd name="T24" fmla="*/ 42 w 89"/>
              <a:gd name="T25" fmla="*/ 0 h 95"/>
              <a:gd name="T26" fmla="*/ 40 w 89"/>
              <a:gd name="T27" fmla="*/ 11 h 95"/>
              <a:gd name="T28" fmla="*/ 34 w 89"/>
              <a:gd name="T29" fmla="*/ 19 h 95"/>
              <a:gd name="T30" fmla="*/ 21 w 89"/>
              <a:gd name="T31" fmla="*/ 19 h 95"/>
              <a:gd name="T32" fmla="*/ 17 w 89"/>
              <a:gd name="T33" fmla="*/ 19 h 95"/>
              <a:gd name="T34" fmla="*/ 15 w 89"/>
              <a:gd name="T35" fmla="*/ 19 h 95"/>
              <a:gd name="T36" fmla="*/ 15 w 89"/>
              <a:gd name="T37" fmla="*/ 26 h 95"/>
              <a:gd name="T38" fmla="*/ 11 w 89"/>
              <a:gd name="T39" fmla="*/ 26 h 95"/>
              <a:gd name="T40" fmla="*/ 19 w 89"/>
              <a:gd name="T41" fmla="*/ 32 h 95"/>
              <a:gd name="T42" fmla="*/ 15 w 89"/>
              <a:gd name="T43" fmla="*/ 32 h 95"/>
              <a:gd name="T44" fmla="*/ 11 w 89"/>
              <a:gd name="T45" fmla="*/ 30 h 95"/>
              <a:gd name="T46" fmla="*/ 9 w 89"/>
              <a:gd name="T47" fmla="*/ 45 h 95"/>
              <a:gd name="T48" fmla="*/ 2 w 89"/>
              <a:gd name="T49" fmla="*/ 47 h 95"/>
              <a:gd name="T50" fmla="*/ 4 w 89"/>
              <a:gd name="T51" fmla="*/ 51 h 95"/>
              <a:gd name="T52" fmla="*/ 11 w 89"/>
              <a:gd name="T53" fmla="*/ 55 h 95"/>
              <a:gd name="T54" fmla="*/ 11 w 89"/>
              <a:gd name="T55" fmla="*/ 57 h 95"/>
              <a:gd name="T56" fmla="*/ 13 w 89"/>
              <a:gd name="T57" fmla="*/ 59 h 95"/>
              <a:gd name="T58" fmla="*/ 9 w 89"/>
              <a:gd name="T59" fmla="*/ 57 h 95"/>
              <a:gd name="T60" fmla="*/ 13 w 89"/>
              <a:gd name="T61" fmla="*/ 64 h 95"/>
              <a:gd name="T62" fmla="*/ 11 w 89"/>
              <a:gd name="T63" fmla="*/ 66 h 95"/>
              <a:gd name="T64" fmla="*/ 15 w 89"/>
              <a:gd name="T65" fmla="*/ 70 h 95"/>
              <a:gd name="T66" fmla="*/ 21 w 89"/>
              <a:gd name="T67" fmla="*/ 74 h 95"/>
              <a:gd name="T68" fmla="*/ 17 w 89"/>
              <a:gd name="T69" fmla="*/ 74 h 95"/>
              <a:gd name="T70" fmla="*/ 34 w 89"/>
              <a:gd name="T71" fmla="*/ 89 h 95"/>
              <a:gd name="T72" fmla="*/ 40 w 89"/>
              <a:gd name="T73" fmla="*/ 91 h 95"/>
              <a:gd name="T74" fmla="*/ 47 w 89"/>
              <a:gd name="T75" fmla="*/ 91 h 95"/>
              <a:gd name="T76" fmla="*/ 49 w 89"/>
              <a:gd name="T77" fmla="*/ 89 h 95"/>
              <a:gd name="T78" fmla="*/ 51 w 89"/>
              <a:gd name="T79" fmla="*/ 85 h 95"/>
              <a:gd name="T80" fmla="*/ 47 w 89"/>
              <a:gd name="T81" fmla="*/ 81 h 95"/>
              <a:gd name="T82" fmla="*/ 47 w 89"/>
              <a:gd name="T83" fmla="*/ 79 h 95"/>
              <a:gd name="T84" fmla="*/ 44 w 89"/>
              <a:gd name="T85" fmla="*/ 72 h 95"/>
              <a:gd name="T86" fmla="*/ 49 w 89"/>
              <a:gd name="T87" fmla="*/ 70 h 95"/>
              <a:gd name="T88" fmla="*/ 59 w 89"/>
              <a:gd name="T89" fmla="*/ 70 h 95"/>
              <a:gd name="T90" fmla="*/ 57 w 89"/>
              <a:gd name="T91" fmla="*/ 66 h 95"/>
              <a:gd name="T92" fmla="*/ 61 w 89"/>
              <a:gd name="T93" fmla="*/ 64 h 95"/>
              <a:gd name="T94" fmla="*/ 70 w 89"/>
              <a:gd name="T95" fmla="*/ 70 h 95"/>
              <a:gd name="T96" fmla="*/ 78 w 89"/>
              <a:gd name="T97" fmla="*/ 68 h 95"/>
              <a:gd name="T98" fmla="*/ 80 w 89"/>
              <a:gd name="T99" fmla="*/ 72 h 95"/>
              <a:gd name="T100" fmla="*/ 85 w 89"/>
              <a:gd name="T101" fmla="*/ 70 h 95"/>
              <a:gd name="T102" fmla="*/ 85 w 89"/>
              <a:gd name="T103" fmla="*/ 66 h 95"/>
              <a:gd name="T104" fmla="*/ 89 w 89"/>
              <a:gd name="T105" fmla="*/ 62 h 95"/>
              <a:gd name="T106" fmla="*/ 89 w 89"/>
              <a:gd name="T107" fmla="*/ 53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9" h="95">
                <a:moveTo>
                  <a:pt x="89" y="51"/>
                </a:moveTo>
                <a:lnTo>
                  <a:pt x="89" y="49"/>
                </a:lnTo>
                <a:lnTo>
                  <a:pt x="89" y="47"/>
                </a:lnTo>
                <a:lnTo>
                  <a:pt x="89" y="45"/>
                </a:lnTo>
                <a:lnTo>
                  <a:pt x="89" y="45"/>
                </a:lnTo>
                <a:lnTo>
                  <a:pt x="89" y="43"/>
                </a:lnTo>
                <a:lnTo>
                  <a:pt x="87" y="43"/>
                </a:lnTo>
                <a:lnTo>
                  <a:pt x="85" y="43"/>
                </a:lnTo>
                <a:lnTo>
                  <a:pt x="85" y="40"/>
                </a:lnTo>
                <a:lnTo>
                  <a:pt x="82" y="40"/>
                </a:lnTo>
                <a:lnTo>
                  <a:pt x="82" y="38"/>
                </a:lnTo>
                <a:lnTo>
                  <a:pt x="80" y="38"/>
                </a:lnTo>
                <a:lnTo>
                  <a:pt x="80" y="38"/>
                </a:lnTo>
                <a:lnTo>
                  <a:pt x="80" y="36"/>
                </a:lnTo>
                <a:lnTo>
                  <a:pt x="80" y="34"/>
                </a:lnTo>
                <a:lnTo>
                  <a:pt x="80" y="32"/>
                </a:lnTo>
                <a:lnTo>
                  <a:pt x="80" y="30"/>
                </a:lnTo>
                <a:lnTo>
                  <a:pt x="80" y="30"/>
                </a:lnTo>
                <a:lnTo>
                  <a:pt x="82" y="28"/>
                </a:lnTo>
                <a:lnTo>
                  <a:pt x="82" y="28"/>
                </a:lnTo>
                <a:lnTo>
                  <a:pt x="82" y="28"/>
                </a:lnTo>
                <a:lnTo>
                  <a:pt x="85" y="26"/>
                </a:lnTo>
                <a:lnTo>
                  <a:pt x="87" y="26"/>
                </a:lnTo>
                <a:lnTo>
                  <a:pt x="87" y="26"/>
                </a:lnTo>
                <a:lnTo>
                  <a:pt x="87" y="26"/>
                </a:lnTo>
                <a:lnTo>
                  <a:pt x="89" y="24"/>
                </a:lnTo>
                <a:lnTo>
                  <a:pt x="89" y="24"/>
                </a:lnTo>
                <a:lnTo>
                  <a:pt x="89" y="21"/>
                </a:lnTo>
                <a:lnTo>
                  <a:pt x="89" y="21"/>
                </a:lnTo>
                <a:lnTo>
                  <a:pt x="87" y="19"/>
                </a:lnTo>
                <a:lnTo>
                  <a:pt x="87" y="19"/>
                </a:lnTo>
                <a:lnTo>
                  <a:pt x="87" y="17"/>
                </a:lnTo>
                <a:lnTo>
                  <a:pt x="85" y="15"/>
                </a:lnTo>
                <a:lnTo>
                  <a:pt x="85" y="15"/>
                </a:lnTo>
                <a:lnTo>
                  <a:pt x="82" y="13"/>
                </a:lnTo>
                <a:lnTo>
                  <a:pt x="80" y="13"/>
                </a:lnTo>
                <a:lnTo>
                  <a:pt x="78" y="15"/>
                </a:lnTo>
                <a:lnTo>
                  <a:pt x="74" y="15"/>
                </a:lnTo>
                <a:lnTo>
                  <a:pt x="72" y="15"/>
                </a:lnTo>
                <a:lnTo>
                  <a:pt x="70" y="17"/>
                </a:lnTo>
                <a:lnTo>
                  <a:pt x="70" y="15"/>
                </a:lnTo>
                <a:lnTo>
                  <a:pt x="70" y="15"/>
                </a:lnTo>
                <a:lnTo>
                  <a:pt x="70" y="15"/>
                </a:lnTo>
                <a:lnTo>
                  <a:pt x="70" y="15"/>
                </a:lnTo>
                <a:lnTo>
                  <a:pt x="70" y="13"/>
                </a:lnTo>
                <a:lnTo>
                  <a:pt x="70" y="11"/>
                </a:lnTo>
                <a:lnTo>
                  <a:pt x="70" y="11"/>
                </a:lnTo>
                <a:lnTo>
                  <a:pt x="70" y="9"/>
                </a:lnTo>
                <a:lnTo>
                  <a:pt x="70" y="7"/>
                </a:lnTo>
                <a:lnTo>
                  <a:pt x="72" y="2"/>
                </a:lnTo>
                <a:lnTo>
                  <a:pt x="72" y="2"/>
                </a:lnTo>
                <a:lnTo>
                  <a:pt x="70" y="0"/>
                </a:lnTo>
                <a:lnTo>
                  <a:pt x="70" y="0"/>
                </a:lnTo>
                <a:lnTo>
                  <a:pt x="68" y="0"/>
                </a:lnTo>
                <a:lnTo>
                  <a:pt x="66" y="0"/>
                </a:lnTo>
                <a:lnTo>
                  <a:pt x="61" y="0"/>
                </a:lnTo>
                <a:lnTo>
                  <a:pt x="61" y="0"/>
                </a:lnTo>
                <a:lnTo>
                  <a:pt x="59" y="0"/>
                </a:lnTo>
                <a:lnTo>
                  <a:pt x="57" y="0"/>
                </a:lnTo>
                <a:lnTo>
                  <a:pt x="53" y="0"/>
                </a:lnTo>
                <a:lnTo>
                  <a:pt x="53" y="0"/>
                </a:lnTo>
                <a:lnTo>
                  <a:pt x="51" y="0"/>
                </a:lnTo>
                <a:lnTo>
                  <a:pt x="44" y="0"/>
                </a:lnTo>
                <a:lnTo>
                  <a:pt x="42" y="0"/>
                </a:lnTo>
                <a:lnTo>
                  <a:pt x="42" y="0"/>
                </a:lnTo>
                <a:lnTo>
                  <a:pt x="40" y="0"/>
                </a:lnTo>
                <a:lnTo>
                  <a:pt x="40" y="2"/>
                </a:lnTo>
                <a:lnTo>
                  <a:pt x="40" y="7"/>
                </a:lnTo>
                <a:lnTo>
                  <a:pt x="40" y="9"/>
                </a:lnTo>
                <a:lnTo>
                  <a:pt x="40" y="11"/>
                </a:lnTo>
                <a:lnTo>
                  <a:pt x="40" y="15"/>
                </a:lnTo>
                <a:lnTo>
                  <a:pt x="40" y="17"/>
                </a:lnTo>
                <a:lnTo>
                  <a:pt x="40" y="19"/>
                </a:lnTo>
                <a:lnTo>
                  <a:pt x="38" y="19"/>
                </a:lnTo>
                <a:lnTo>
                  <a:pt x="34" y="19"/>
                </a:lnTo>
                <a:lnTo>
                  <a:pt x="30" y="19"/>
                </a:lnTo>
                <a:lnTo>
                  <a:pt x="25" y="19"/>
                </a:lnTo>
                <a:lnTo>
                  <a:pt x="23" y="19"/>
                </a:lnTo>
                <a:lnTo>
                  <a:pt x="21" y="19"/>
                </a:lnTo>
                <a:lnTo>
                  <a:pt x="21" y="19"/>
                </a:lnTo>
                <a:lnTo>
                  <a:pt x="19" y="21"/>
                </a:lnTo>
                <a:lnTo>
                  <a:pt x="19" y="21"/>
                </a:lnTo>
                <a:lnTo>
                  <a:pt x="19" y="19"/>
                </a:lnTo>
                <a:lnTo>
                  <a:pt x="17" y="19"/>
                </a:lnTo>
                <a:lnTo>
                  <a:pt x="17" y="19"/>
                </a:lnTo>
                <a:lnTo>
                  <a:pt x="17" y="19"/>
                </a:lnTo>
                <a:lnTo>
                  <a:pt x="17" y="19"/>
                </a:lnTo>
                <a:lnTo>
                  <a:pt x="15" y="19"/>
                </a:lnTo>
                <a:lnTo>
                  <a:pt x="15" y="19"/>
                </a:lnTo>
                <a:lnTo>
                  <a:pt x="15" y="19"/>
                </a:lnTo>
                <a:lnTo>
                  <a:pt x="15" y="19"/>
                </a:lnTo>
                <a:lnTo>
                  <a:pt x="15" y="24"/>
                </a:lnTo>
                <a:lnTo>
                  <a:pt x="15" y="26"/>
                </a:lnTo>
                <a:lnTo>
                  <a:pt x="15" y="26"/>
                </a:lnTo>
                <a:lnTo>
                  <a:pt x="15" y="26"/>
                </a:lnTo>
                <a:lnTo>
                  <a:pt x="15" y="26"/>
                </a:lnTo>
                <a:lnTo>
                  <a:pt x="13" y="26"/>
                </a:lnTo>
                <a:lnTo>
                  <a:pt x="13" y="26"/>
                </a:lnTo>
                <a:lnTo>
                  <a:pt x="11" y="26"/>
                </a:lnTo>
                <a:lnTo>
                  <a:pt x="11" y="26"/>
                </a:lnTo>
                <a:lnTo>
                  <a:pt x="11" y="28"/>
                </a:lnTo>
                <a:lnTo>
                  <a:pt x="13" y="30"/>
                </a:lnTo>
                <a:lnTo>
                  <a:pt x="15" y="30"/>
                </a:lnTo>
                <a:lnTo>
                  <a:pt x="17" y="32"/>
                </a:lnTo>
                <a:lnTo>
                  <a:pt x="19" y="32"/>
                </a:lnTo>
                <a:lnTo>
                  <a:pt x="21" y="32"/>
                </a:lnTo>
                <a:lnTo>
                  <a:pt x="17" y="34"/>
                </a:lnTo>
                <a:lnTo>
                  <a:pt x="17" y="34"/>
                </a:lnTo>
                <a:lnTo>
                  <a:pt x="17" y="34"/>
                </a:lnTo>
                <a:lnTo>
                  <a:pt x="15" y="32"/>
                </a:lnTo>
                <a:lnTo>
                  <a:pt x="13" y="32"/>
                </a:lnTo>
                <a:lnTo>
                  <a:pt x="13" y="32"/>
                </a:lnTo>
                <a:lnTo>
                  <a:pt x="11" y="32"/>
                </a:lnTo>
                <a:lnTo>
                  <a:pt x="11" y="30"/>
                </a:lnTo>
                <a:lnTo>
                  <a:pt x="11" y="30"/>
                </a:lnTo>
                <a:lnTo>
                  <a:pt x="11" y="30"/>
                </a:lnTo>
                <a:lnTo>
                  <a:pt x="11" y="34"/>
                </a:lnTo>
                <a:lnTo>
                  <a:pt x="11" y="36"/>
                </a:lnTo>
                <a:lnTo>
                  <a:pt x="11" y="40"/>
                </a:lnTo>
                <a:lnTo>
                  <a:pt x="9" y="45"/>
                </a:lnTo>
                <a:lnTo>
                  <a:pt x="6" y="45"/>
                </a:lnTo>
                <a:lnTo>
                  <a:pt x="6" y="45"/>
                </a:lnTo>
                <a:lnTo>
                  <a:pt x="6" y="45"/>
                </a:lnTo>
                <a:lnTo>
                  <a:pt x="4" y="45"/>
                </a:lnTo>
                <a:lnTo>
                  <a:pt x="2" y="47"/>
                </a:lnTo>
                <a:lnTo>
                  <a:pt x="2" y="45"/>
                </a:lnTo>
                <a:lnTo>
                  <a:pt x="0" y="45"/>
                </a:lnTo>
                <a:lnTo>
                  <a:pt x="2" y="49"/>
                </a:lnTo>
                <a:lnTo>
                  <a:pt x="4" y="49"/>
                </a:lnTo>
                <a:lnTo>
                  <a:pt x="4" y="51"/>
                </a:lnTo>
                <a:lnTo>
                  <a:pt x="4" y="51"/>
                </a:lnTo>
                <a:lnTo>
                  <a:pt x="6" y="55"/>
                </a:lnTo>
                <a:lnTo>
                  <a:pt x="9" y="55"/>
                </a:lnTo>
                <a:lnTo>
                  <a:pt x="9" y="55"/>
                </a:lnTo>
                <a:lnTo>
                  <a:pt x="11" y="55"/>
                </a:lnTo>
                <a:lnTo>
                  <a:pt x="11" y="55"/>
                </a:lnTo>
                <a:lnTo>
                  <a:pt x="11" y="55"/>
                </a:lnTo>
                <a:lnTo>
                  <a:pt x="11" y="57"/>
                </a:lnTo>
                <a:lnTo>
                  <a:pt x="11" y="57"/>
                </a:lnTo>
                <a:lnTo>
                  <a:pt x="11" y="57"/>
                </a:lnTo>
                <a:lnTo>
                  <a:pt x="11" y="57"/>
                </a:lnTo>
                <a:lnTo>
                  <a:pt x="13" y="57"/>
                </a:lnTo>
                <a:lnTo>
                  <a:pt x="13" y="59"/>
                </a:lnTo>
                <a:lnTo>
                  <a:pt x="13" y="59"/>
                </a:lnTo>
                <a:lnTo>
                  <a:pt x="13" y="59"/>
                </a:lnTo>
                <a:lnTo>
                  <a:pt x="11" y="59"/>
                </a:lnTo>
                <a:lnTo>
                  <a:pt x="11" y="59"/>
                </a:lnTo>
                <a:lnTo>
                  <a:pt x="6" y="55"/>
                </a:lnTo>
                <a:lnTo>
                  <a:pt x="6" y="55"/>
                </a:lnTo>
                <a:lnTo>
                  <a:pt x="9" y="57"/>
                </a:lnTo>
                <a:lnTo>
                  <a:pt x="9" y="62"/>
                </a:lnTo>
                <a:lnTo>
                  <a:pt x="9" y="62"/>
                </a:lnTo>
                <a:lnTo>
                  <a:pt x="9" y="64"/>
                </a:lnTo>
                <a:lnTo>
                  <a:pt x="11" y="64"/>
                </a:lnTo>
                <a:lnTo>
                  <a:pt x="13" y="64"/>
                </a:lnTo>
                <a:lnTo>
                  <a:pt x="13" y="64"/>
                </a:lnTo>
                <a:lnTo>
                  <a:pt x="13" y="66"/>
                </a:lnTo>
                <a:lnTo>
                  <a:pt x="11" y="64"/>
                </a:lnTo>
                <a:lnTo>
                  <a:pt x="11" y="64"/>
                </a:lnTo>
                <a:lnTo>
                  <a:pt x="11" y="66"/>
                </a:lnTo>
                <a:lnTo>
                  <a:pt x="11" y="66"/>
                </a:lnTo>
                <a:lnTo>
                  <a:pt x="13" y="68"/>
                </a:lnTo>
                <a:lnTo>
                  <a:pt x="15" y="68"/>
                </a:lnTo>
                <a:lnTo>
                  <a:pt x="15" y="70"/>
                </a:lnTo>
                <a:lnTo>
                  <a:pt x="15" y="70"/>
                </a:lnTo>
                <a:lnTo>
                  <a:pt x="15" y="72"/>
                </a:lnTo>
                <a:lnTo>
                  <a:pt x="17" y="72"/>
                </a:lnTo>
                <a:lnTo>
                  <a:pt x="19" y="72"/>
                </a:lnTo>
                <a:lnTo>
                  <a:pt x="19" y="72"/>
                </a:lnTo>
                <a:lnTo>
                  <a:pt x="21" y="74"/>
                </a:lnTo>
                <a:lnTo>
                  <a:pt x="21" y="74"/>
                </a:lnTo>
                <a:lnTo>
                  <a:pt x="21" y="74"/>
                </a:lnTo>
                <a:lnTo>
                  <a:pt x="17" y="72"/>
                </a:lnTo>
                <a:lnTo>
                  <a:pt x="17" y="72"/>
                </a:lnTo>
                <a:lnTo>
                  <a:pt x="17" y="74"/>
                </a:lnTo>
                <a:lnTo>
                  <a:pt x="21" y="76"/>
                </a:lnTo>
                <a:lnTo>
                  <a:pt x="25" y="81"/>
                </a:lnTo>
                <a:lnTo>
                  <a:pt x="30" y="85"/>
                </a:lnTo>
                <a:lnTo>
                  <a:pt x="30" y="87"/>
                </a:lnTo>
                <a:lnTo>
                  <a:pt x="34" y="89"/>
                </a:lnTo>
                <a:lnTo>
                  <a:pt x="36" y="91"/>
                </a:lnTo>
                <a:lnTo>
                  <a:pt x="36" y="93"/>
                </a:lnTo>
                <a:lnTo>
                  <a:pt x="38" y="95"/>
                </a:lnTo>
                <a:lnTo>
                  <a:pt x="38" y="91"/>
                </a:lnTo>
                <a:lnTo>
                  <a:pt x="40" y="91"/>
                </a:lnTo>
                <a:lnTo>
                  <a:pt x="40" y="91"/>
                </a:lnTo>
                <a:lnTo>
                  <a:pt x="44" y="89"/>
                </a:lnTo>
                <a:lnTo>
                  <a:pt x="44" y="89"/>
                </a:lnTo>
                <a:lnTo>
                  <a:pt x="47" y="91"/>
                </a:lnTo>
                <a:lnTo>
                  <a:pt x="47" y="91"/>
                </a:lnTo>
                <a:lnTo>
                  <a:pt x="49" y="91"/>
                </a:lnTo>
                <a:lnTo>
                  <a:pt x="49" y="91"/>
                </a:lnTo>
                <a:lnTo>
                  <a:pt x="49" y="91"/>
                </a:lnTo>
                <a:lnTo>
                  <a:pt x="49" y="89"/>
                </a:lnTo>
                <a:lnTo>
                  <a:pt x="49" y="89"/>
                </a:lnTo>
                <a:lnTo>
                  <a:pt x="49" y="89"/>
                </a:lnTo>
                <a:lnTo>
                  <a:pt x="49" y="87"/>
                </a:lnTo>
                <a:lnTo>
                  <a:pt x="49" y="87"/>
                </a:lnTo>
                <a:lnTo>
                  <a:pt x="51" y="85"/>
                </a:lnTo>
                <a:lnTo>
                  <a:pt x="51" y="85"/>
                </a:lnTo>
                <a:lnTo>
                  <a:pt x="49" y="85"/>
                </a:lnTo>
                <a:lnTo>
                  <a:pt x="49" y="85"/>
                </a:lnTo>
                <a:lnTo>
                  <a:pt x="47" y="83"/>
                </a:lnTo>
                <a:lnTo>
                  <a:pt x="47" y="83"/>
                </a:lnTo>
                <a:lnTo>
                  <a:pt x="47" y="81"/>
                </a:lnTo>
                <a:lnTo>
                  <a:pt x="49" y="81"/>
                </a:lnTo>
                <a:lnTo>
                  <a:pt x="49" y="81"/>
                </a:lnTo>
                <a:lnTo>
                  <a:pt x="47" y="81"/>
                </a:lnTo>
                <a:lnTo>
                  <a:pt x="47" y="79"/>
                </a:lnTo>
                <a:lnTo>
                  <a:pt x="47" y="79"/>
                </a:lnTo>
                <a:lnTo>
                  <a:pt x="44" y="79"/>
                </a:lnTo>
                <a:lnTo>
                  <a:pt x="44" y="76"/>
                </a:lnTo>
                <a:lnTo>
                  <a:pt x="44" y="76"/>
                </a:lnTo>
                <a:lnTo>
                  <a:pt x="44" y="74"/>
                </a:lnTo>
                <a:lnTo>
                  <a:pt x="44" y="72"/>
                </a:lnTo>
                <a:lnTo>
                  <a:pt x="44" y="70"/>
                </a:lnTo>
                <a:lnTo>
                  <a:pt x="44" y="70"/>
                </a:lnTo>
                <a:lnTo>
                  <a:pt x="47" y="70"/>
                </a:lnTo>
                <a:lnTo>
                  <a:pt x="47" y="72"/>
                </a:lnTo>
                <a:lnTo>
                  <a:pt x="49" y="70"/>
                </a:lnTo>
                <a:lnTo>
                  <a:pt x="51" y="70"/>
                </a:lnTo>
                <a:lnTo>
                  <a:pt x="51" y="72"/>
                </a:lnTo>
                <a:lnTo>
                  <a:pt x="53" y="72"/>
                </a:lnTo>
                <a:lnTo>
                  <a:pt x="57" y="70"/>
                </a:lnTo>
                <a:lnTo>
                  <a:pt x="59" y="70"/>
                </a:lnTo>
                <a:lnTo>
                  <a:pt x="59" y="68"/>
                </a:lnTo>
                <a:lnTo>
                  <a:pt x="59" y="68"/>
                </a:lnTo>
                <a:lnTo>
                  <a:pt x="59" y="66"/>
                </a:lnTo>
                <a:lnTo>
                  <a:pt x="57" y="66"/>
                </a:lnTo>
                <a:lnTo>
                  <a:pt x="57" y="66"/>
                </a:lnTo>
                <a:lnTo>
                  <a:pt x="57" y="64"/>
                </a:lnTo>
                <a:lnTo>
                  <a:pt x="59" y="64"/>
                </a:lnTo>
                <a:lnTo>
                  <a:pt x="61" y="64"/>
                </a:lnTo>
                <a:lnTo>
                  <a:pt x="61" y="64"/>
                </a:lnTo>
                <a:lnTo>
                  <a:pt x="61" y="64"/>
                </a:lnTo>
                <a:lnTo>
                  <a:pt x="63" y="64"/>
                </a:lnTo>
                <a:lnTo>
                  <a:pt x="63" y="66"/>
                </a:lnTo>
                <a:lnTo>
                  <a:pt x="66" y="68"/>
                </a:lnTo>
                <a:lnTo>
                  <a:pt x="66" y="70"/>
                </a:lnTo>
                <a:lnTo>
                  <a:pt x="70" y="70"/>
                </a:lnTo>
                <a:lnTo>
                  <a:pt x="72" y="72"/>
                </a:lnTo>
                <a:lnTo>
                  <a:pt x="74" y="72"/>
                </a:lnTo>
                <a:lnTo>
                  <a:pt x="76" y="70"/>
                </a:lnTo>
                <a:lnTo>
                  <a:pt x="78" y="68"/>
                </a:lnTo>
                <a:lnTo>
                  <a:pt x="78" y="68"/>
                </a:lnTo>
                <a:lnTo>
                  <a:pt x="78" y="68"/>
                </a:lnTo>
                <a:lnTo>
                  <a:pt x="80" y="70"/>
                </a:lnTo>
                <a:lnTo>
                  <a:pt x="80" y="70"/>
                </a:lnTo>
                <a:lnTo>
                  <a:pt x="80" y="70"/>
                </a:lnTo>
                <a:lnTo>
                  <a:pt x="80" y="72"/>
                </a:lnTo>
                <a:lnTo>
                  <a:pt x="80" y="72"/>
                </a:lnTo>
                <a:lnTo>
                  <a:pt x="82" y="72"/>
                </a:lnTo>
                <a:lnTo>
                  <a:pt x="82" y="72"/>
                </a:lnTo>
                <a:lnTo>
                  <a:pt x="85" y="72"/>
                </a:lnTo>
                <a:lnTo>
                  <a:pt x="85" y="70"/>
                </a:lnTo>
                <a:lnTo>
                  <a:pt x="85" y="70"/>
                </a:lnTo>
                <a:lnTo>
                  <a:pt x="85" y="70"/>
                </a:lnTo>
                <a:lnTo>
                  <a:pt x="85" y="68"/>
                </a:lnTo>
                <a:lnTo>
                  <a:pt x="85" y="68"/>
                </a:lnTo>
                <a:lnTo>
                  <a:pt x="85" y="66"/>
                </a:lnTo>
                <a:lnTo>
                  <a:pt x="87" y="66"/>
                </a:lnTo>
                <a:lnTo>
                  <a:pt x="87" y="64"/>
                </a:lnTo>
                <a:lnTo>
                  <a:pt x="87" y="64"/>
                </a:lnTo>
                <a:lnTo>
                  <a:pt x="87" y="64"/>
                </a:lnTo>
                <a:lnTo>
                  <a:pt x="89" y="62"/>
                </a:lnTo>
                <a:lnTo>
                  <a:pt x="89" y="59"/>
                </a:lnTo>
                <a:lnTo>
                  <a:pt x="89" y="59"/>
                </a:lnTo>
                <a:lnTo>
                  <a:pt x="89" y="57"/>
                </a:lnTo>
                <a:lnTo>
                  <a:pt x="89" y="57"/>
                </a:lnTo>
                <a:lnTo>
                  <a:pt x="89" y="53"/>
                </a:lnTo>
                <a:lnTo>
                  <a:pt x="89" y="51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68" name="Freeform 569"/>
          <p:cNvSpPr>
            <a:spLocks noEditPoints="1"/>
          </p:cNvSpPr>
          <p:nvPr/>
        </p:nvSpPr>
        <p:spPr bwMode="auto">
          <a:xfrm>
            <a:off x="4268787" y="3000375"/>
            <a:ext cx="349250" cy="293688"/>
          </a:xfrm>
          <a:custGeom>
            <a:avLst/>
            <a:gdLst>
              <a:gd name="T0" fmla="*/ 182 w 220"/>
              <a:gd name="T1" fmla="*/ 40 h 185"/>
              <a:gd name="T2" fmla="*/ 176 w 220"/>
              <a:gd name="T3" fmla="*/ 38 h 185"/>
              <a:gd name="T4" fmla="*/ 167 w 220"/>
              <a:gd name="T5" fmla="*/ 31 h 185"/>
              <a:gd name="T6" fmla="*/ 159 w 220"/>
              <a:gd name="T7" fmla="*/ 31 h 185"/>
              <a:gd name="T8" fmla="*/ 150 w 220"/>
              <a:gd name="T9" fmla="*/ 27 h 185"/>
              <a:gd name="T10" fmla="*/ 144 w 220"/>
              <a:gd name="T11" fmla="*/ 21 h 185"/>
              <a:gd name="T12" fmla="*/ 138 w 220"/>
              <a:gd name="T13" fmla="*/ 21 h 185"/>
              <a:gd name="T14" fmla="*/ 131 w 220"/>
              <a:gd name="T15" fmla="*/ 14 h 185"/>
              <a:gd name="T16" fmla="*/ 123 w 220"/>
              <a:gd name="T17" fmla="*/ 8 h 185"/>
              <a:gd name="T18" fmla="*/ 112 w 220"/>
              <a:gd name="T19" fmla="*/ 4 h 185"/>
              <a:gd name="T20" fmla="*/ 97 w 220"/>
              <a:gd name="T21" fmla="*/ 6 h 185"/>
              <a:gd name="T22" fmla="*/ 76 w 220"/>
              <a:gd name="T23" fmla="*/ 27 h 185"/>
              <a:gd name="T24" fmla="*/ 66 w 220"/>
              <a:gd name="T25" fmla="*/ 35 h 185"/>
              <a:gd name="T26" fmla="*/ 47 w 220"/>
              <a:gd name="T27" fmla="*/ 29 h 185"/>
              <a:gd name="T28" fmla="*/ 51 w 220"/>
              <a:gd name="T29" fmla="*/ 48 h 185"/>
              <a:gd name="T30" fmla="*/ 28 w 220"/>
              <a:gd name="T31" fmla="*/ 46 h 185"/>
              <a:gd name="T32" fmla="*/ 0 w 220"/>
              <a:gd name="T33" fmla="*/ 52 h 185"/>
              <a:gd name="T34" fmla="*/ 5 w 220"/>
              <a:gd name="T35" fmla="*/ 54 h 185"/>
              <a:gd name="T36" fmla="*/ 7 w 220"/>
              <a:gd name="T37" fmla="*/ 61 h 185"/>
              <a:gd name="T38" fmla="*/ 24 w 220"/>
              <a:gd name="T39" fmla="*/ 67 h 185"/>
              <a:gd name="T40" fmla="*/ 32 w 220"/>
              <a:gd name="T41" fmla="*/ 71 h 185"/>
              <a:gd name="T42" fmla="*/ 47 w 220"/>
              <a:gd name="T43" fmla="*/ 76 h 185"/>
              <a:gd name="T44" fmla="*/ 40 w 220"/>
              <a:gd name="T45" fmla="*/ 82 h 185"/>
              <a:gd name="T46" fmla="*/ 55 w 220"/>
              <a:gd name="T47" fmla="*/ 97 h 185"/>
              <a:gd name="T48" fmla="*/ 62 w 220"/>
              <a:gd name="T49" fmla="*/ 109 h 185"/>
              <a:gd name="T50" fmla="*/ 57 w 220"/>
              <a:gd name="T51" fmla="*/ 109 h 185"/>
              <a:gd name="T52" fmla="*/ 53 w 220"/>
              <a:gd name="T53" fmla="*/ 137 h 185"/>
              <a:gd name="T54" fmla="*/ 51 w 220"/>
              <a:gd name="T55" fmla="*/ 152 h 185"/>
              <a:gd name="T56" fmla="*/ 53 w 220"/>
              <a:gd name="T57" fmla="*/ 154 h 185"/>
              <a:gd name="T58" fmla="*/ 66 w 220"/>
              <a:gd name="T59" fmla="*/ 160 h 185"/>
              <a:gd name="T60" fmla="*/ 76 w 220"/>
              <a:gd name="T61" fmla="*/ 160 h 185"/>
              <a:gd name="T62" fmla="*/ 85 w 220"/>
              <a:gd name="T63" fmla="*/ 158 h 185"/>
              <a:gd name="T64" fmla="*/ 100 w 220"/>
              <a:gd name="T65" fmla="*/ 162 h 185"/>
              <a:gd name="T66" fmla="*/ 106 w 220"/>
              <a:gd name="T67" fmla="*/ 166 h 185"/>
              <a:gd name="T68" fmla="*/ 116 w 220"/>
              <a:gd name="T69" fmla="*/ 166 h 185"/>
              <a:gd name="T70" fmla="*/ 123 w 220"/>
              <a:gd name="T71" fmla="*/ 152 h 185"/>
              <a:gd name="T72" fmla="*/ 140 w 220"/>
              <a:gd name="T73" fmla="*/ 147 h 185"/>
              <a:gd name="T74" fmla="*/ 150 w 220"/>
              <a:gd name="T75" fmla="*/ 147 h 185"/>
              <a:gd name="T76" fmla="*/ 167 w 220"/>
              <a:gd name="T77" fmla="*/ 154 h 185"/>
              <a:gd name="T78" fmla="*/ 186 w 220"/>
              <a:gd name="T79" fmla="*/ 143 h 185"/>
              <a:gd name="T80" fmla="*/ 188 w 220"/>
              <a:gd name="T81" fmla="*/ 139 h 185"/>
              <a:gd name="T82" fmla="*/ 178 w 220"/>
              <a:gd name="T83" fmla="*/ 131 h 185"/>
              <a:gd name="T84" fmla="*/ 180 w 220"/>
              <a:gd name="T85" fmla="*/ 122 h 185"/>
              <a:gd name="T86" fmla="*/ 176 w 220"/>
              <a:gd name="T87" fmla="*/ 116 h 185"/>
              <a:gd name="T88" fmla="*/ 180 w 220"/>
              <a:gd name="T89" fmla="*/ 109 h 185"/>
              <a:gd name="T90" fmla="*/ 180 w 220"/>
              <a:gd name="T91" fmla="*/ 99 h 185"/>
              <a:gd name="T92" fmla="*/ 173 w 220"/>
              <a:gd name="T93" fmla="*/ 90 h 185"/>
              <a:gd name="T94" fmla="*/ 165 w 220"/>
              <a:gd name="T95" fmla="*/ 97 h 185"/>
              <a:gd name="T96" fmla="*/ 167 w 220"/>
              <a:gd name="T97" fmla="*/ 88 h 185"/>
              <a:gd name="T98" fmla="*/ 180 w 220"/>
              <a:gd name="T99" fmla="*/ 76 h 185"/>
              <a:gd name="T100" fmla="*/ 182 w 220"/>
              <a:gd name="T101" fmla="*/ 71 h 185"/>
              <a:gd name="T102" fmla="*/ 188 w 220"/>
              <a:gd name="T103" fmla="*/ 67 h 185"/>
              <a:gd name="T104" fmla="*/ 195 w 220"/>
              <a:gd name="T105" fmla="*/ 48 h 185"/>
              <a:gd name="T106" fmla="*/ 218 w 220"/>
              <a:gd name="T107" fmla="*/ 156 h 185"/>
              <a:gd name="T108" fmla="*/ 214 w 220"/>
              <a:gd name="T109" fmla="*/ 160 h 185"/>
              <a:gd name="T110" fmla="*/ 205 w 220"/>
              <a:gd name="T111" fmla="*/ 169 h 185"/>
              <a:gd name="T112" fmla="*/ 205 w 220"/>
              <a:gd name="T113" fmla="*/ 175 h 185"/>
              <a:gd name="T114" fmla="*/ 207 w 220"/>
              <a:gd name="T115" fmla="*/ 181 h 185"/>
              <a:gd name="T116" fmla="*/ 216 w 220"/>
              <a:gd name="T117" fmla="*/ 175 h 185"/>
              <a:gd name="T118" fmla="*/ 53 w 220"/>
              <a:gd name="T119" fmla="*/ 99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20" h="185">
                <a:moveTo>
                  <a:pt x="197" y="42"/>
                </a:moveTo>
                <a:lnTo>
                  <a:pt x="195" y="42"/>
                </a:lnTo>
                <a:lnTo>
                  <a:pt x="192" y="42"/>
                </a:lnTo>
                <a:lnTo>
                  <a:pt x="190" y="40"/>
                </a:lnTo>
                <a:lnTo>
                  <a:pt x="188" y="40"/>
                </a:lnTo>
                <a:lnTo>
                  <a:pt x="186" y="40"/>
                </a:lnTo>
                <a:lnTo>
                  <a:pt x="186" y="40"/>
                </a:lnTo>
                <a:lnTo>
                  <a:pt x="184" y="40"/>
                </a:lnTo>
                <a:lnTo>
                  <a:pt x="184" y="40"/>
                </a:lnTo>
                <a:lnTo>
                  <a:pt x="182" y="40"/>
                </a:lnTo>
                <a:lnTo>
                  <a:pt x="182" y="40"/>
                </a:lnTo>
                <a:lnTo>
                  <a:pt x="180" y="40"/>
                </a:lnTo>
                <a:lnTo>
                  <a:pt x="180" y="40"/>
                </a:lnTo>
                <a:lnTo>
                  <a:pt x="180" y="38"/>
                </a:lnTo>
                <a:lnTo>
                  <a:pt x="180" y="38"/>
                </a:lnTo>
                <a:lnTo>
                  <a:pt x="178" y="38"/>
                </a:lnTo>
                <a:lnTo>
                  <a:pt x="178" y="38"/>
                </a:lnTo>
                <a:lnTo>
                  <a:pt x="178" y="38"/>
                </a:lnTo>
                <a:lnTo>
                  <a:pt x="178" y="40"/>
                </a:lnTo>
                <a:lnTo>
                  <a:pt x="176" y="38"/>
                </a:lnTo>
                <a:lnTo>
                  <a:pt x="173" y="35"/>
                </a:lnTo>
                <a:lnTo>
                  <a:pt x="173" y="35"/>
                </a:lnTo>
                <a:lnTo>
                  <a:pt x="173" y="35"/>
                </a:lnTo>
                <a:lnTo>
                  <a:pt x="173" y="33"/>
                </a:lnTo>
                <a:lnTo>
                  <a:pt x="171" y="33"/>
                </a:lnTo>
                <a:lnTo>
                  <a:pt x="171" y="33"/>
                </a:lnTo>
                <a:lnTo>
                  <a:pt x="169" y="33"/>
                </a:lnTo>
                <a:lnTo>
                  <a:pt x="169" y="31"/>
                </a:lnTo>
                <a:lnTo>
                  <a:pt x="169" y="31"/>
                </a:lnTo>
                <a:lnTo>
                  <a:pt x="167" y="31"/>
                </a:lnTo>
                <a:lnTo>
                  <a:pt x="167" y="31"/>
                </a:lnTo>
                <a:lnTo>
                  <a:pt x="165" y="33"/>
                </a:lnTo>
                <a:lnTo>
                  <a:pt x="165" y="33"/>
                </a:lnTo>
                <a:lnTo>
                  <a:pt x="165" y="33"/>
                </a:lnTo>
                <a:lnTo>
                  <a:pt x="163" y="31"/>
                </a:lnTo>
                <a:lnTo>
                  <a:pt x="163" y="31"/>
                </a:lnTo>
                <a:lnTo>
                  <a:pt x="163" y="31"/>
                </a:lnTo>
                <a:lnTo>
                  <a:pt x="161" y="31"/>
                </a:lnTo>
                <a:lnTo>
                  <a:pt x="161" y="31"/>
                </a:lnTo>
                <a:lnTo>
                  <a:pt x="159" y="31"/>
                </a:lnTo>
                <a:lnTo>
                  <a:pt x="159" y="31"/>
                </a:lnTo>
                <a:lnTo>
                  <a:pt x="157" y="31"/>
                </a:lnTo>
                <a:lnTo>
                  <a:pt x="157" y="31"/>
                </a:lnTo>
                <a:lnTo>
                  <a:pt x="154" y="29"/>
                </a:lnTo>
                <a:lnTo>
                  <a:pt x="154" y="29"/>
                </a:lnTo>
                <a:lnTo>
                  <a:pt x="154" y="29"/>
                </a:lnTo>
                <a:lnTo>
                  <a:pt x="152" y="27"/>
                </a:lnTo>
                <a:lnTo>
                  <a:pt x="152" y="27"/>
                </a:lnTo>
                <a:lnTo>
                  <a:pt x="150" y="27"/>
                </a:lnTo>
                <a:lnTo>
                  <a:pt x="150" y="27"/>
                </a:lnTo>
                <a:lnTo>
                  <a:pt x="148" y="27"/>
                </a:lnTo>
                <a:lnTo>
                  <a:pt x="148" y="27"/>
                </a:lnTo>
                <a:lnTo>
                  <a:pt x="148" y="25"/>
                </a:lnTo>
                <a:lnTo>
                  <a:pt x="148" y="23"/>
                </a:lnTo>
                <a:lnTo>
                  <a:pt x="146" y="23"/>
                </a:lnTo>
                <a:lnTo>
                  <a:pt x="148" y="19"/>
                </a:lnTo>
                <a:lnTo>
                  <a:pt x="146" y="19"/>
                </a:lnTo>
                <a:lnTo>
                  <a:pt x="146" y="19"/>
                </a:lnTo>
                <a:lnTo>
                  <a:pt x="146" y="21"/>
                </a:lnTo>
                <a:lnTo>
                  <a:pt x="144" y="21"/>
                </a:lnTo>
                <a:lnTo>
                  <a:pt x="144" y="23"/>
                </a:lnTo>
                <a:lnTo>
                  <a:pt x="142" y="23"/>
                </a:lnTo>
                <a:lnTo>
                  <a:pt x="140" y="23"/>
                </a:lnTo>
                <a:lnTo>
                  <a:pt x="138" y="23"/>
                </a:lnTo>
                <a:lnTo>
                  <a:pt x="138" y="23"/>
                </a:lnTo>
                <a:lnTo>
                  <a:pt x="135" y="23"/>
                </a:lnTo>
                <a:lnTo>
                  <a:pt x="135" y="23"/>
                </a:lnTo>
                <a:lnTo>
                  <a:pt x="138" y="21"/>
                </a:lnTo>
                <a:lnTo>
                  <a:pt x="138" y="21"/>
                </a:lnTo>
                <a:lnTo>
                  <a:pt x="138" y="21"/>
                </a:lnTo>
                <a:lnTo>
                  <a:pt x="138" y="19"/>
                </a:lnTo>
                <a:lnTo>
                  <a:pt x="135" y="19"/>
                </a:lnTo>
                <a:lnTo>
                  <a:pt x="135" y="19"/>
                </a:lnTo>
                <a:lnTo>
                  <a:pt x="138" y="16"/>
                </a:lnTo>
                <a:lnTo>
                  <a:pt x="138" y="16"/>
                </a:lnTo>
                <a:lnTo>
                  <a:pt x="135" y="16"/>
                </a:lnTo>
                <a:lnTo>
                  <a:pt x="133" y="14"/>
                </a:lnTo>
                <a:lnTo>
                  <a:pt x="131" y="14"/>
                </a:lnTo>
                <a:lnTo>
                  <a:pt x="131" y="14"/>
                </a:lnTo>
                <a:lnTo>
                  <a:pt x="131" y="14"/>
                </a:lnTo>
                <a:lnTo>
                  <a:pt x="129" y="16"/>
                </a:lnTo>
                <a:lnTo>
                  <a:pt x="129" y="16"/>
                </a:lnTo>
                <a:lnTo>
                  <a:pt x="129" y="16"/>
                </a:lnTo>
                <a:lnTo>
                  <a:pt x="129" y="12"/>
                </a:lnTo>
                <a:lnTo>
                  <a:pt x="129" y="12"/>
                </a:lnTo>
                <a:lnTo>
                  <a:pt x="127" y="12"/>
                </a:lnTo>
                <a:lnTo>
                  <a:pt x="125" y="12"/>
                </a:lnTo>
                <a:lnTo>
                  <a:pt x="123" y="12"/>
                </a:lnTo>
                <a:lnTo>
                  <a:pt x="123" y="10"/>
                </a:lnTo>
                <a:lnTo>
                  <a:pt x="123" y="8"/>
                </a:lnTo>
                <a:lnTo>
                  <a:pt x="123" y="8"/>
                </a:lnTo>
                <a:lnTo>
                  <a:pt x="121" y="6"/>
                </a:lnTo>
                <a:lnTo>
                  <a:pt x="121" y="6"/>
                </a:lnTo>
                <a:lnTo>
                  <a:pt x="119" y="6"/>
                </a:lnTo>
                <a:lnTo>
                  <a:pt x="119" y="8"/>
                </a:lnTo>
                <a:lnTo>
                  <a:pt x="116" y="8"/>
                </a:lnTo>
                <a:lnTo>
                  <a:pt x="116" y="8"/>
                </a:lnTo>
                <a:lnTo>
                  <a:pt x="114" y="6"/>
                </a:lnTo>
                <a:lnTo>
                  <a:pt x="114" y="6"/>
                </a:lnTo>
                <a:lnTo>
                  <a:pt x="112" y="4"/>
                </a:lnTo>
                <a:lnTo>
                  <a:pt x="112" y="4"/>
                </a:lnTo>
                <a:lnTo>
                  <a:pt x="112" y="4"/>
                </a:lnTo>
                <a:lnTo>
                  <a:pt x="112" y="2"/>
                </a:lnTo>
                <a:lnTo>
                  <a:pt x="112" y="2"/>
                </a:lnTo>
                <a:lnTo>
                  <a:pt x="112" y="0"/>
                </a:lnTo>
                <a:lnTo>
                  <a:pt x="110" y="0"/>
                </a:lnTo>
                <a:lnTo>
                  <a:pt x="102" y="2"/>
                </a:lnTo>
                <a:lnTo>
                  <a:pt x="100" y="4"/>
                </a:lnTo>
                <a:lnTo>
                  <a:pt x="100" y="4"/>
                </a:lnTo>
                <a:lnTo>
                  <a:pt x="97" y="6"/>
                </a:lnTo>
                <a:lnTo>
                  <a:pt x="97" y="8"/>
                </a:lnTo>
                <a:lnTo>
                  <a:pt x="97" y="16"/>
                </a:lnTo>
                <a:lnTo>
                  <a:pt x="97" y="16"/>
                </a:lnTo>
                <a:lnTo>
                  <a:pt x="97" y="16"/>
                </a:lnTo>
                <a:lnTo>
                  <a:pt x="95" y="19"/>
                </a:lnTo>
                <a:lnTo>
                  <a:pt x="95" y="21"/>
                </a:lnTo>
                <a:lnTo>
                  <a:pt x="93" y="23"/>
                </a:lnTo>
                <a:lnTo>
                  <a:pt x="87" y="23"/>
                </a:lnTo>
                <a:lnTo>
                  <a:pt x="83" y="25"/>
                </a:lnTo>
                <a:lnTo>
                  <a:pt x="76" y="27"/>
                </a:lnTo>
                <a:lnTo>
                  <a:pt x="74" y="29"/>
                </a:lnTo>
                <a:lnTo>
                  <a:pt x="74" y="31"/>
                </a:lnTo>
                <a:lnTo>
                  <a:pt x="74" y="31"/>
                </a:lnTo>
                <a:lnTo>
                  <a:pt x="78" y="33"/>
                </a:lnTo>
                <a:lnTo>
                  <a:pt x="81" y="33"/>
                </a:lnTo>
                <a:lnTo>
                  <a:pt x="81" y="33"/>
                </a:lnTo>
                <a:lnTo>
                  <a:pt x="76" y="33"/>
                </a:lnTo>
                <a:lnTo>
                  <a:pt x="72" y="35"/>
                </a:lnTo>
                <a:lnTo>
                  <a:pt x="70" y="35"/>
                </a:lnTo>
                <a:lnTo>
                  <a:pt x="66" y="35"/>
                </a:lnTo>
                <a:lnTo>
                  <a:pt x="62" y="35"/>
                </a:lnTo>
                <a:lnTo>
                  <a:pt x="59" y="33"/>
                </a:lnTo>
                <a:lnTo>
                  <a:pt x="55" y="33"/>
                </a:lnTo>
                <a:lnTo>
                  <a:pt x="55" y="33"/>
                </a:lnTo>
                <a:lnTo>
                  <a:pt x="55" y="31"/>
                </a:lnTo>
                <a:lnTo>
                  <a:pt x="53" y="29"/>
                </a:lnTo>
                <a:lnTo>
                  <a:pt x="53" y="29"/>
                </a:lnTo>
                <a:lnTo>
                  <a:pt x="53" y="27"/>
                </a:lnTo>
                <a:lnTo>
                  <a:pt x="49" y="29"/>
                </a:lnTo>
                <a:lnTo>
                  <a:pt x="47" y="29"/>
                </a:lnTo>
                <a:lnTo>
                  <a:pt x="45" y="29"/>
                </a:lnTo>
                <a:lnTo>
                  <a:pt x="45" y="29"/>
                </a:lnTo>
                <a:lnTo>
                  <a:pt x="45" y="29"/>
                </a:lnTo>
                <a:lnTo>
                  <a:pt x="45" y="31"/>
                </a:lnTo>
                <a:lnTo>
                  <a:pt x="47" y="35"/>
                </a:lnTo>
                <a:lnTo>
                  <a:pt x="49" y="38"/>
                </a:lnTo>
                <a:lnTo>
                  <a:pt x="49" y="46"/>
                </a:lnTo>
                <a:lnTo>
                  <a:pt x="51" y="48"/>
                </a:lnTo>
                <a:lnTo>
                  <a:pt x="53" y="48"/>
                </a:lnTo>
                <a:lnTo>
                  <a:pt x="51" y="48"/>
                </a:lnTo>
                <a:lnTo>
                  <a:pt x="45" y="48"/>
                </a:lnTo>
                <a:lnTo>
                  <a:pt x="45" y="48"/>
                </a:lnTo>
                <a:lnTo>
                  <a:pt x="45" y="48"/>
                </a:lnTo>
                <a:lnTo>
                  <a:pt x="43" y="48"/>
                </a:lnTo>
                <a:lnTo>
                  <a:pt x="43" y="50"/>
                </a:lnTo>
                <a:lnTo>
                  <a:pt x="43" y="48"/>
                </a:lnTo>
                <a:lnTo>
                  <a:pt x="36" y="48"/>
                </a:lnTo>
                <a:lnTo>
                  <a:pt x="32" y="50"/>
                </a:lnTo>
                <a:lnTo>
                  <a:pt x="30" y="50"/>
                </a:lnTo>
                <a:lnTo>
                  <a:pt x="28" y="46"/>
                </a:lnTo>
                <a:lnTo>
                  <a:pt x="24" y="44"/>
                </a:lnTo>
                <a:lnTo>
                  <a:pt x="19" y="46"/>
                </a:lnTo>
                <a:lnTo>
                  <a:pt x="19" y="46"/>
                </a:lnTo>
                <a:lnTo>
                  <a:pt x="17" y="48"/>
                </a:lnTo>
                <a:lnTo>
                  <a:pt x="15" y="48"/>
                </a:lnTo>
                <a:lnTo>
                  <a:pt x="11" y="48"/>
                </a:lnTo>
                <a:lnTo>
                  <a:pt x="5" y="48"/>
                </a:lnTo>
                <a:lnTo>
                  <a:pt x="0" y="50"/>
                </a:lnTo>
                <a:lnTo>
                  <a:pt x="0" y="52"/>
                </a:lnTo>
                <a:lnTo>
                  <a:pt x="0" y="52"/>
                </a:lnTo>
                <a:lnTo>
                  <a:pt x="0" y="54"/>
                </a:lnTo>
                <a:lnTo>
                  <a:pt x="2" y="54"/>
                </a:lnTo>
                <a:lnTo>
                  <a:pt x="5" y="54"/>
                </a:lnTo>
                <a:lnTo>
                  <a:pt x="7" y="54"/>
                </a:lnTo>
                <a:lnTo>
                  <a:pt x="7" y="54"/>
                </a:lnTo>
                <a:lnTo>
                  <a:pt x="7" y="54"/>
                </a:lnTo>
                <a:lnTo>
                  <a:pt x="9" y="54"/>
                </a:lnTo>
                <a:lnTo>
                  <a:pt x="7" y="54"/>
                </a:lnTo>
                <a:lnTo>
                  <a:pt x="5" y="54"/>
                </a:lnTo>
                <a:lnTo>
                  <a:pt x="5" y="54"/>
                </a:lnTo>
                <a:lnTo>
                  <a:pt x="5" y="57"/>
                </a:lnTo>
                <a:lnTo>
                  <a:pt x="5" y="57"/>
                </a:lnTo>
                <a:lnTo>
                  <a:pt x="5" y="57"/>
                </a:lnTo>
                <a:lnTo>
                  <a:pt x="7" y="57"/>
                </a:lnTo>
                <a:lnTo>
                  <a:pt x="7" y="59"/>
                </a:lnTo>
                <a:lnTo>
                  <a:pt x="7" y="59"/>
                </a:lnTo>
                <a:lnTo>
                  <a:pt x="5" y="59"/>
                </a:lnTo>
                <a:lnTo>
                  <a:pt x="2" y="59"/>
                </a:lnTo>
                <a:lnTo>
                  <a:pt x="2" y="61"/>
                </a:lnTo>
                <a:lnTo>
                  <a:pt x="7" y="61"/>
                </a:lnTo>
                <a:lnTo>
                  <a:pt x="7" y="63"/>
                </a:lnTo>
                <a:lnTo>
                  <a:pt x="7" y="65"/>
                </a:lnTo>
                <a:lnTo>
                  <a:pt x="9" y="65"/>
                </a:lnTo>
                <a:lnTo>
                  <a:pt x="11" y="65"/>
                </a:lnTo>
                <a:lnTo>
                  <a:pt x="13" y="65"/>
                </a:lnTo>
                <a:lnTo>
                  <a:pt x="19" y="65"/>
                </a:lnTo>
                <a:lnTo>
                  <a:pt x="21" y="67"/>
                </a:lnTo>
                <a:lnTo>
                  <a:pt x="21" y="67"/>
                </a:lnTo>
                <a:lnTo>
                  <a:pt x="24" y="67"/>
                </a:lnTo>
                <a:lnTo>
                  <a:pt x="24" y="67"/>
                </a:lnTo>
                <a:lnTo>
                  <a:pt x="24" y="67"/>
                </a:lnTo>
                <a:lnTo>
                  <a:pt x="26" y="67"/>
                </a:lnTo>
                <a:lnTo>
                  <a:pt x="26" y="69"/>
                </a:lnTo>
                <a:lnTo>
                  <a:pt x="28" y="69"/>
                </a:lnTo>
                <a:lnTo>
                  <a:pt x="30" y="69"/>
                </a:lnTo>
                <a:lnTo>
                  <a:pt x="30" y="69"/>
                </a:lnTo>
                <a:lnTo>
                  <a:pt x="32" y="69"/>
                </a:lnTo>
                <a:lnTo>
                  <a:pt x="30" y="69"/>
                </a:lnTo>
                <a:lnTo>
                  <a:pt x="32" y="71"/>
                </a:lnTo>
                <a:lnTo>
                  <a:pt x="32" y="71"/>
                </a:lnTo>
                <a:lnTo>
                  <a:pt x="34" y="71"/>
                </a:lnTo>
                <a:lnTo>
                  <a:pt x="36" y="71"/>
                </a:lnTo>
                <a:lnTo>
                  <a:pt x="36" y="71"/>
                </a:lnTo>
                <a:lnTo>
                  <a:pt x="36" y="73"/>
                </a:lnTo>
                <a:lnTo>
                  <a:pt x="34" y="73"/>
                </a:lnTo>
                <a:lnTo>
                  <a:pt x="34" y="76"/>
                </a:lnTo>
                <a:lnTo>
                  <a:pt x="36" y="76"/>
                </a:lnTo>
                <a:lnTo>
                  <a:pt x="38" y="76"/>
                </a:lnTo>
                <a:lnTo>
                  <a:pt x="43" y="76"/>
                </a:lnTo>
                <a:lnTo>
                  <a:pt x="47" y="76"/>
                </a:lnTo>
                <a:lnTo>
                  <a:pt x="45" y="76"/>
                </a:lnTo>
                <a:lnTo>
                  <a:pt x="45" y="76"/>
                </a:lnTo>
                <a:lnTo>
                  <a:pt x="43" y="76"/>
                </a:lnTo>
                <a:lnTo>
                  <a:pt x="40" y="76"/>
                </a:lnTo>
                <a:lnTo>
                  <a:pt x="40" y="76"/>
                </a:lnTo>
                <a:lnTo>
                  <a:pt x="40" y="78"/>
                </a:lnTo>
                <a:lnTo>
                  <a:pt x="40" y="78"/>
                </a:lnTo>
                <a:lnTo>
                  <a:pt x="43" y="78"/>
                </a:lnTo>
                <a:lnTo>
                  <a:pt x="43" y="80"/>
                </a:lnTo>
                <a:lnTo>
                  <a:pt x="40" y="82"/>
                </a:lnTo>
                <a:lnTo>
                  <a:pt x="40" y="84"/>
                </a:lnTo>
                <a:lnTo>
                  <a:pt x="43" y="84"/>
                </a:lnTo>
                <a:lnTo>
                  <a:pt x="45" y="86"/>
                </a:lnTo>
                <a:lnTo>
                  <a:pt x="47" y="90"/>
                </a:lnTo>
                <a:lnTo>
                  <a:pt x="53" y="92"/>
                </a:lnTo>
                <a:lnTo>
                  <a:pt x="53" y="92"/>
                </a:lnTo>
                <a:lnTo>
                  <a:pt x="55" y="92"/>
                </a:lnTo>
                <a:lnTo>
                  <a:pt x="55" y="95"/>
                </a:lnTo>
                <a:lnTo>
                  <a:pt x="55" y="95"/>
                </a:lnTo>
                <a:lnTo>
                  <a:pt x="55" y="97"/>
                </a:lnTo>
                <a:lnTo>
                  <a:pt x="57" y="101"/>
                </a:lnTo>
                <a:lnTo>
                  <a:pt x="57" y="103"/>
                </a:lnTo>
                <a:lnTo>
                  <a:pt x="57" y="103"/>
                </a:lnTo>
                <a:lnTo>
                  <a:pt x="57" y="105"/>
                </a:lnTo>
                <a:lnTo>
                  <a:pt x="57" y="103"/>
                </a:lnTo>
                <a:lnTo>
                  <a:pt x="55" y="103"/>
                </a:lnTo>
                <a:lnTo>
                  <a:pt x="55" y="105"/>
                </a:lnTo>
                <a:lnTo>
                  <a:pt x="55" y="105"/>
                </a:lnTo>
                <a:lnTo>
                  <a:pt x="59" y="109"/>
                </a:lnTo>
                <a:lnTo>
                  <a:pt x="62" y="109"/>
                </a:lnTo>
                <a:lnTo>
                  <a:pt x="62" y="112"/>
                </a:lnTo>
                <a:lnTo>
                  <a:pt x="64" y="118"/>
                </a:lnTo>
                <a:lnTo>
                  <a:pt x="64" y="118"/>
                </a:lnTo>
                <a:lnTo>
                  <a:pt x="66" y="118"/>
                </a:lnTo>
                <a:lnTo>
                  <a:pt x="64" y="118"/>
                </a:lnTo>
                <a:lnTo>
                  <a:pt x="64" y="118"/>
                </a:lnTo>
                <a:lnTo>
                  <a:pt x="62" y="114"/>
                </a:lnTo>
                <a:lnTo>
                  <a:pt x="62" y="112"/>
                </a:lnTo>
                <a:lnTo>
                  <a:pt x="59" y="109"/>
                </a:lnTo>
                <a:lnTo>
                  <a:pt x="57" y="109"/>
                </a:lnTo>
                <a:lnTo>
                  <a:pt x="55" y="112"/>
                </a:lnTo>
                <a:lnTo>
                  <a:pt x="55" y="116"/>
                </a:lnTo>
                <a:lnTo>
                  <a:pt x="55" y="124"/>
                </a:lnTo>
                <a:lnTo>
                  <a:pt x="55" y="124"/>
                </a:lnTo>
                <a:lnTo>
                  <a:pt x="55" y="124"/>
                </a:lnTo>
                <a:lnTo>
                  <a:pt x="55" y="122"/>
                </a:lnTo>
                <a:lnTo>
                  <a:pt x="57" y="124"/>
                </a:lnTo>
                <a:lnTo>
                  <a:pt x="55" y="124"/>
                </a:lnTo>
                <a:lnTo>
                  <a:pt x="55" y="126"/>
                </a:lnTo>
                <a:lnTo>
                  <a:pt x="53" y="137"/>
                </a:lnTo>
                <a:lnTo>
                  <a:pt x="51" y="145"/>
                </a:lnTo>
                <a:lnTo>
                  <a:pt x="49" y="147"/>
                </a:lnTo>
                <a:lnTo>
                  <a:pt x="47" y="147"/>
                </a:lnTo>
                <a:lnTo>
                  <a:pt x="47" y="150"/>
                </a:lnTo>
                <a:lnTo>
                  <a:pt x="47" y="150"/>
                </a:lnTo>
                <a:lnTo>
                  <a:pt x="47" y="150"/>
                </a:lnTo>
                <a:lnTo>
                  <a:pt x="49" y="152"/>
                </a:lnTo>
                <a:lnTo>
                  <a:pt x="49" y="152"/>
                </a:lnTo>
                <a:lnTo>
                  <a:pt x="51" y="152"/>
                </a:lnTo>
                <a:lnTo>
                  <a:pt x="51" y="152"/>
                </a:lnTo>
                <a:lnTo>
                  <a:pt x="51" y="152"/>
                </a:lnTo>
                <a:lnTo>
                  <a:pt x="51" y="154"/>
                </a:lnTo>
                <a:lnTo>
                  <a:pt x="51" y="154"/>
                </a:lnTo>
                <a:lnTo>
                  <a:pt x="51" y="154"/>
                </a:lnTo>
                <a:lnTo>
                  <a:pt x="51" y="156"/>
                </a:lnTo>
                <a:lnTo>
                  <a:pt x="51" y="156"/>
                </a:lnTo>
                <a:lnTo>
                  <a:pt x="51" y="156"/>
                </a:lnTo>
                <a:lnTo>
                  <a:pt x="53" y="156"/>
                </a:lnTo>
                <a:lnTo>
                  <a:pt x="53" y="154"/>
                </a:lnTo>
                <a:lnTo>
                  <a:pt x="53" y="154"/>
                </a:lnTo>
                <a:lnTo>
                  <a:pt x="53" y="154"/>
                </a:lnTo>
                <a:lnTo>
                  <a:pt x="53" y="154"/>
                </a:lnTo>
                <a:lnTo>
                  <a:pt x="53" y="154"/>
                </a:lnTo>
                <a:lnTo>
                  <a:pt x="55" y="156"/>
                </a:lnTo>
                <a:lnTo>
                  <a:pt x="59" y="156"/>
                </a:lnTo>
                <a:lnTo>
                  <a:pt x="62" y="156"/>
                </a:lnTo>
                <a:lnTo>
                  <a:pt x="62" y="158"/>
                </a:lnTo>
                <a:lnTo>
                  <a:pt x="62" y="158"/>
                </a:lnTo>
                <a:lnTo>
                  <a:pt x="64" y="160"/>
                </a:lnTo>
                <a:lnTo>
                  <a:pt x="66" y="160"/>
                </a:lnTo>
                <a:lnTo>
                  <a:pt x="66" y="160"/>
                </a:lnTo>
                <a:lnTo>
                  <a:pt x="68" y="160"/>
                </a:lnTo>
                <a:lnTo>
                  <a:pt x="68" y="158"/>
                </a:lnTo>
                <a:lnTo>
                  <a:pt x="68" y="160"/>
                </a:lnTo>
                <a:lnTo>
                  <a:pt x="70" y="160"/>
                </a:lnTo>
                <a:lnTo>
                  <a:pt x="70" y="160"/>
                </a:lnTo>
                <a:lnTo>
                  <a:pt x="72" y="160"/>
                </a:lnTo>
                <a:lnTo>
                  <a:pt x="72" y="162"/>
                </a:lnTo>
                <a:lnTo>
                  <a:pt x="72" y="162"/>
                </a:lnTo>
                <a:lnTo>
                  <a:pt x="76" y="160"/>
                </a:lnTo>
                <a:lnTo>
                  <a:pt x="76" y="162"/>
                </a:lnTo>
                <a:lnTo>
                  <a:pt x="78" y="162"/>
                </a:lnTo>
                <a:lnTo>
                  <a:pt x="78" y="162"/>
                </a:lnTo>
                <a:lnTo>
                  <a:pt x="81" y="162"/>
                </a:lnTo>
                <a:lnTo>
                  <a:pt x="83" y="162"/>
                </a:lnTo>
                <a:lnTo>
                  <a:pt x="83" y="162"/>
                </a:lnTo>
                <a:lnTo>
                  <a:pt x="83" y="160"/>
                </a:lnTo>
                <a:lnTo>
                  <a:pt x="83" y="158"/>
                </a:lnTo>
                <a:lnTo>
                  <a:pt x="85" y="158"/>
                </a:lnTo>
                <a:lnTo>
                  <a:pt x="85" y="158"/>
                </a:lnTo>
                <a:lnTo>
                  <a:pt x="89" y="160"/>
                </a:lnTo>
                <a:lnTo>
                  <a:pt x="91" y="160"/>
                </a:lnTo>
                <a:lnTo>
                  <a:pt x="91" y="162"/>
                </a:lnTo>
                <a:lnTo>
                  <a:pt x="93" y="162"/>
                </a:lnTo>
                <a:lnTo>
                  <a:pt x="93" y="162"/>
                </a:lnTo>
                <a:lnTo>
                  <a:pt x="95" y="164"/>
                </a:lnTo>
                <a:lnTo>
                  <a:pt x="95" y="162"/>
                </a:lnTo>
                <a:lnTo>
                  <a:pt x="95" y="162"/>
                </a:lnTo>
                <a:lnTo>
                  <a:pt x="97" y="162"/>
                </a:lnTo>
                <a:lnTo>
                  <a:pt x="100" y="162"/>
                </a:lnTo>
                <a:lnTo>
                  <a:pt x="100" y="164"/>
                </a:lnTo>
                <a:lnTo>
                  <a:pt x="100" y="164"/>
                </a:lnTo>
                <a:lnTo>
                  <a:pt x="100" y="164"/>
                </a:lnTo>
                <a:lnTo>
                  <a:pt x="100" y="164"/>
                </a:lnTo>
                <a:lnTo>
                  <a:pt x="102" y="166"/>
                </a:lnTo>
                <a:lnTo>
                  <a:pt x="102" y="166"/>
                </a:lnTo>
                <a:lnTo>
                  <a:pt x="104" y="166"/>
                </a:lnTo>
                <a:lnTo>
                  <a:pt x="104" y="169"/>
                </a:lnTo>
                <a:lnTo>
                  <a:pt x="104" y="169"/>
                </a:lnTo>
                <a:lnTo>
                  <a:pt x="106" y="166"/>
                </a:lnTo>
                <a:lnTo>
                  <a:pt x="106" y="166"/>
                </a:lnTo>
                <a:lnTo>
                  <a:pt x="110" y="166"/>
                </a:lnTo>
                <a:lnTo>
                  <a:pt x="112" y="169"/>
                </a:lnTo>
                <a:lnTo>
                  <a:pt x="114" y="169"/>
                </a:lnTo>
                <a:lnTo>
                  <a:pt x="114" y="169"/>
                </a:lnTo>
                <a:lnTo>
                  <a:pt x="114" y="166"/>
                </a:lnTo>
                <a:lnTo>
                  <a:pt x="114" y="166"/>
                </a:lnTo>
                <a:lnTo>
                  <a:pt x="114" y="166"/>
                </a:lnTo>
                <a:lnTo>
                  <a:pt x="116" y="166"/>
                </a:lnTo>
                <a:lnTo>
                  <a:pt x="116" y="166"/>
                </a:lnTo>
                <a:lnTo>
                  <a:pt x="119" y="166"/>
                </a:lnTo>
                <a:lnTo>
                  <a:pt x="121" y="166"/>
                </a:lnTo>
                <a:lnTo>
                  <a:pt x="121" y="166"/>
                </a:lnTo>
                <a:lnTo>
                  <a:pt x="123" y="166"/>
                </a:lnTo>
                <a:lnTo>
                  <a:pt x="123" y="166"/>
                </a:lnTo>
                <a:lnTo>
                  <a:pt x="121" y="164"/>
                </a:lnTo>
                <a:lnTo>
                  <a:pt x="121" y="158"/>
                </a:lnTo>
                <a:lnTo>
                  <a:pt x="121" y="158"/>
                </a:lnTo>
                <a:lnTo>
                  <a:pt x="121" y="154"/>
                </a:lnTo>
                <a:lnTo>
                  <a:pt x="123" y="152"/>
                </a:lnTo>
                <a:lnTo>
                  <a:pt x="131" y="147"/>
                </a:lnTo>
                <a:lnTo>
                  <a:pt x="131" y="145"/>
                </a:lnTo>
                <a:lnTo>
                  <a:pt x="133" y="145"/>
                </a:lnTo>
                <a:lnTo>
                  <a:pt x="135" y="145"/>
                </a:lnTo>
                <a:lnTo>
                  <a:pt x="135" y="145"/>
                </a:lnTo>
                <a:lnTo>
                  <a:pt x="135" y="145"/>
                </a:lnTo>
                <a:lnTo>
                  <a:pt x="138" y="147"/>
                </a:lnTo>
                <a:lnTo>
                  <a:pt x="138" y="147"/>
                </a:lnTo>
                <a:lnTo>
                  <a:pt x="140" y="147"/>
                </a:lnTo>
                <a:lnTo>
                  <a:pt x="140" y="147"/>
                </a:lnTo>
                <a:lnTo>
                  <a:pt x="144" y="150"/>
                </a:lnTo>
                <a:lnTo>
                  <a:pt x="146" y="150"/>
                </a:lnTo>
                <a:lnTo>
                  <a:pt x="146" y="150"/>
                </a:lnTo>
                <a:lnTo>
                  <a:pt x="146" y="147"/>
                </a:lnTo>
                <a:lnTo>
                  <a:pt x="146" y="147"/>
                </a:lnTo>
                <a:lnTo>
                  <a:pt x="148" y="150"/>
                </a:lnTo>
                <a:lnTo>
                  <a:pt x="148" y="147"/>
                </a:lnTo>
                <a:lnTo>
                  <a:pt x="148" y="147"/>
                </a:lnTo>
                <a:lnTo>
                  <a:pt x="150" y="147"/>
                </a:lnTo>
                <a:lnTo>
                  <a:pt x="150" y="147"/>
                </a:lnTo>
                <a:lnTo>
                  <a:pt x="150" y="147"/>
                </a:lnTo>
                <a:lnTo>
                  <a:pt x="150" y="150"/>
                </a:lnTo>
                <a:lnTo>
                  <a:pt x="152" y="150"/>
                </a:lnTo>
                <a:lnTo>
                  <a:pt x="152" y="150"/>
                </a:lnTo>
                <a:lnTo>
                  <a:pt x="154" y="150"/>
                </a:lnTo>
                <a:lnTo>
                  <a:pt x="157" y="152"/>
                </a:lnTo>
                <a:lnTo>
                  <a:pt x="161" y="152"/>
                </a:lnTo>
                <a:lnTo>
                  <a:pt x="163" y="154"/>
                </a:lnTo>
                <a:lnTo>
                  <a:pt x="165" y="154"/>
                </a:lnTo>
                <a:lnTo>
                  <a:pt x="167" y="154"/>
                </a:lnTo>
                <a:lnTo>
                  <a:pt x="169" y="154"/>
                </a:lnTo>
                <a:lnTo>
                  <a:pt x="171" y="154"/>
                </a:lnTo>
                <a:lnTo>
                  <a:pt x="173" y="152"/>
                </a:lnTo>
                <a:lnTo>
                  <a:pt x="176" y="152"/>
                </a:lnTo>
                <a:lnTo>
                  <a:pt x="176" y="150"/>
                </a:lnTo>
                <a:lnTo>
                  <a:pt x="176" y="150"/>
                </a:lnTo>
                <a:lnTo>
                  <a:pt x="178" y="147"/>
                </a:lnTo>
                <a:lnTo>
                  <a:pt x="182" y="143"/>
                </a:lnTo>
                <a:lnTo>
                  <a:pt x="184" y="143"/>
                </a:lnTo>
                <a:lnTo>
                  <a:pt x="186" y="143"/>
                </a:lnTo>
                <a:lnTo>
                  <a:pt x="186" y="141"/>
                </a:lnTo>
                <a:lnTo>
                  <a:pt x="186" y="141"/>
                </a:lnTo>
                <a:lnTo>
                  <a:pt x="186" y="141"/>
                </a:lnTo>
                <a:lnTo>
                  <a:pt x="186" y="141"/>
                </a:lnTo>
                <a:lnTo>
                  <a:pt x="186" y="141"/>
                </a:lnTo>
                <a:lnTo>
                  <a:pt x="188" y="141"/>
                </a:lnTo>
                <a:lnTo>
                  <a:pt x="188" y="141"/>
                </a:lnTo>
                <a:lnTo>
                  <a:pt x="188" y="139"/>
                </a:lnTo>
                <a:lnTo>
                  <a:pt x="188" y="139"/>
                </a:lnTo>
                <a:lnTo>
                  <a:pt x="188" y="139"/>
                </a:lnTo>
                <a:lnTo>
                  <a:pt x="190" y="137"/>
                </a:lnTo>
                <a:lnTo>
                  <a:pt x="190" y="135"/>
                </a:lnTo>
                <a:lnTo>
                  <a:pt x="190" y="135"/>
                </a:lnTo>
                <a:lnTo>
                  <a:pt x="190" y="135"/>
                </a:lnTo>
                <a:lnTo>
                  <a:pt x="188" y="135"/>
                </a:lnTo>
                <a:lnTo>
                  <a:pt x="186" y="135"/>
                </a:lnTo>
                <a:lnTo>
                  <a:pt x="184" y="135"/>
                </a:lnTo>
                <a:lnTo>
                  <a:pt x="182" y="133"/>
                </a:lnTo>
                <a:lnTo>
                  <a:pt x="180" y="133"/>
                </a:lnTo>
                <a:lnTo>
                  <a:pt x="178" y="131"/>
                </a:lnTo>
                <a:lnTo>
                  <a:pt x="178" y="131"/>
                </a:lnTo>
                <a:lnTo>
                  <a:pt x="178" y="128"/>
                </a:lnTo>
                <a:lnTo>
                  <a:pt x="178" y="128"/>
                </a:lnTo>
                <a:lnTo>
                  <a:pt x="178" y="128"/>
                </a:lnTo>
                <a:lnTo>
                  <a:pt x="178" y="126"/>
                </a:lnTo>
                <a:lnTo>
                  <a:pt x="180" y="126"/>
                </a:lnTo>
                <a:lnTo>
                  <a:pt x="180" y="124"/>
                </a:lnTo>
                <a:lnTo>
                  <a:pt x="180" y="124"/>
                </a:lnTo>
                <a:lnTo>
                  <a:pt x="180" y="124"/>
                </a:lnTo>
                <a:lnTo>
                  <a:pt x="180" y="122"/>
                </a:lnTo>
                <a:lnTo>
                  <a:pt x="180" y="122"/>
                </a:lnTo>
                <a:lnTo>
                  <a:pt x="180" y="122"/>
                </a:lnTo>
                <a:lnTo>
                  <a:pt x="178" y="122"/>
                </a:lnTo>
                <a:lnTo>
                  <a:pt x="178" y="120"/>
                </a:lnTo>
                <a:lnTo>
                  <a:pt x="176" y="120"/>
                </a:lnTo>
                <a:lnTo>
                  <a:pt x="176" y="120"/>
                </a:lnTo>
                <a:lnTo>
                  <a:pt x="176" y="118"/>
                </a:lnTo>
                <a:lnTo>
                  <a:pt x="173" y="118"/>
                </a:lnTo>
                <a:lnTo>
                  <a:pt x="173" y="116"/>
                </a:lnTo>
                <a:lnTo>
                  <a:pt x="176" y="116"/>
                </a:lnTo>
                <a:lnTo>
                  <a:pt x="178" y="116"/>
                </a:lnTo>
                <a:lnTo>
                  <a:pt x="178" y="116"/>
                </a:lnTo>
                <a:lnTo>
                  <a:pt x="180" y="114"/>
                </a:lnTo>
                <a:lnTo>
                  <a:pt x="180" y="114"/>
                </a:lnTo>
                <a:lnTo>
                  <a:pt x="182" y="114"/>
                </a:lnTo>
                <a:lnTo>
                  <a:pt x="182" y="112"/>
                </a:lnTo>
                <a:lnTo>
                  <a:pt x="182" y="112"/>
                </a:lnTo>
                <a:lnTo>
                  <a:pt x="182" y="112"/>
                </a:lnTo>
                <a:lnTo>
                  <a:pt x="182" y="112"/>
                </a:lnTo>
                <a:lnTo>
                  <a:pt x="180" y="109"/>
                </a:lnTo>
                <a:lnTo>
                  <a:pt x="180" y="107"/>
                </a:lnTo>
                <a:lnTo>
                  <a:pt x="178" y="105"/>
                </a:lnTo>
                <a:lnTo>
                  <a:pt x="178" y="105"/>
                </a:lnTo>
                <a:lnTo>
                  <a:pt x="178" y="105"/>
                </a:lnTo>
                <a:lnTo>
                  <a:pt x="178" y="103"/>
                </a:lnTo>
                <a:lnTo>
                  <a:pt x="178" y="103"/>
                </a:lnTo>
                <a:lnTo>
                  <a:pt x="180" y="103"/>
                </a:lnTo>
                <a:lnTo>
                  <a:pt x="180" y="101"/>
                </a:lnTo>
                <a:lnTo>
                  <a:pt x="180" y="101"/>
                </a:lnTo>
                <a:lnTo>
                  <a:pt x="180" y="99"/>
                </a:lnTo>
                <a:lnTo>
                  <a:pt x="178" y="99"/>
                </a:lnTo>
                <a:lnTo>
                  <a:pt x="178" y="99"/>
                </a:lnTo>
                <a:lnTo>
                  <a:pt x="178" y="97"/>
                </a:lnTo>
                <a:lnTo>
                  <a:pt x="176" y="97"/>
                </a:lnTo>
                <a:lnTo>
                  <a:pt x="178" y="95"/>
                </a:lnTo>
                <a:lnTo>
                  <a:pt x="178" y="95"/>
                </a:lnTo>
                <a:lnTo>
                  <a:pt x="176" y="92"/>
                </a:lnTo>
                <a:lnTo>
                  <a:pt x="178" y="92"/>
                </a:lnTo>
                <a:lnTo>
                  <a:pt x="176" y="92"/>
                </a:lnTo>
                <a:lnTo>
                  <a:pt x="173" y="90"/>
                </a:lnTo>
                <a:lnTo>
                  <a:pt x="171" y="92"/>
                </a:lnTo>
                <a:lnTo>
                  <a:pt x="169" y="92"/>
                </a:lnTo>
                <a:lnTo>
                  <a:pt x="169" y="92"/>
                </a:lnTo>
                <a:lnTo>
                  <a:pt x="169" y="95"/>
                </a:lnTo>
                <a:lnTo>
                  <a:pt x="169" y="95"/>
                </a:lnTo>
                <a:lnTo>
                  <a:pt x="169" y="95"/>
                </a:lnTo>
                <a:lnTo>
                  <a:pt x="167" y="97"/>
                </a:lnTo>
                <a:lnTo>
                  <a:pt x="167" y="97"/>
                </a:lnTo>
                <a:lnTo>
                  <a:pt x="165" y="97"/>
                </a:lnTo>
                <a:lnTo>
                  <a:pt x="165" y="97"/>
                </a:lnTo>
                <a:lnTo>
                  <a:pt x="165" y="95"/>
                </a:lnTo>
                <a:lnTo>
                  <a:pt x="165" y="95"/>
                </a:lnTo>
                <a:lnTo>
                  <a:pt x="167" y="95"/>
                </a:lnTo>
                <a:lnTo>
                  <a:pt x="167" y="92"/>
                </a:lnTo>
                <a:lnTo>
                  <a:pt x="167" y="92"/>
                </a:lnTo>
                <a:lnTo>
                  <a:pt x="165" y="92"/>
                </a:lnTo>
                <a:lnTo>
                  <a:pt x="165" y="90"/>
                </a:lnTo>
                <a:lnTo>
                  <a:pt x="167" y="90"/>
                </a:lnTo>
                <a:lnTo>
                  <a:pt x="167" y="88"/>
                </a:lnTo>
                <a:lnTo>
                  <a:pt x="167" y="88"/>
                </a:lnTo>
                <a:lnTo>
                  <a:pt x="169" y="86"/>
                </a:lnTo>
                <a:lnTo>
                  <a:pt x="171" y="86"/>
                </a:lnTo>
                <a:lnTo>
                  <a:pt x="171" y="84"/>
                </a:lnTo>
                <a:lnTo>
                  <a:pt x="171" y="82"/>
                </a:lnTo>
                <a:lnTo>
                  <a:pt x="171" y="82"/>
                </a:lnTo>
                <a:lnTo>
                  <a:pt x="173" y="80"/>
                </a:lnTo>
                <a:lnTo>
                  <a:pt x="176" y="80"/>
                </a:lnTo>
                <a:lnTo>
                  <a:pt x="176" y="80"/>
                </a:lnTo>
                <a:lnTo>
                  <a:pt x="178" y="78"/>
                </a:lnTo>
                <a:lnTo>
                  <a:pt x="180" y="76"/>
                </a:lnTo>
                <a:lnTo>
                  <a:pt x="180" y="76"/>
                </a:lnTo>
                <a:lnTo>
                  <a:pt x="180" y="73"/>
                </a:lnTo>
                <a:lnTo>
                  <a:pt x="180" y="73"/>
                </a:lnTo>
                <a:lnTo>
                  <a:pt x="180" y="73"/>
                </a:lnTo>
                <a:lnTo>
                  <a:pt x="180" y="73"/>
                </a:lnTo>
                <a:lnTo>
                  <a:pt x="178" y="73"/>
                </a:lnTo>
                <a:lnTo>
                  <a:pt x="180" y="71"/>
                </a:lnTo>
                <a:lnTo>
                  <a:pt x="182" y="71"/>
                </a:lnTo>
                <a:lnTo>
                  <a:pt x="182" y="71"/>
                </a:lnTo>
                <a:lnTo>
                  <a:pt x="182" y="71"/>
                </a:lnTo>
                <a:lnTo>
                  <a:pt x="182" y="71"/>
                </a:lnTo>
                <a:lnTo>
                  <a:pt x="184" y="71"/>
                </a:lnTo>
                <a:lnTo>
                  <a:pt x="184" y="71"/>
                </a:lnTo>
                <a:lnTo>
                  <a:pt x="186" y="71"/>
                </a:lnTo>
                <a:lnTo>
                  <a:pt x="186" y="71"/>
                </a:lnTo>
                <a:lnTo>
                  <a:pt x="186" y="71"/>
                </a:lnTo>
                <a:lnTo>
                  <a:pt x="188" y="69"/>
                </a:lnTo>
                <a:lnTo>
                  <a:pt x="190" y="69"/>
                </a:lnTo>
                <a:lnTo>
                  <a:pt x="188" y="69"/>
                </a:lnTo>
                <a:lnTo>
                  <a:pt x="188" y="67"/>
                </a:lnTo>
                <a:lnTo>
                  <a:pt x="188" y="65"/>
                </a:lnTo>
                <a:lnTo>
                  <a:pt x="188" y="63"/>
                </a:lnTo>
                <a:lnTo>
                  <a:pt x="190" y="61"/>
                </a:lnTo>
                <a:lnTo>
                  <a:pt x="188" y="61"/>
                </a:lnTo>
                <a:lnTo>
                  <a:pt x="190" y="59"/>
                </a:lnTo>
                <a:lnTo>
                  <a:pt x="190" y="57"/>
                </a:lnTo>
                <a:lnTo>
                  <a:pt x="192" y="52"/>
                </a:lnTo>
                <a:lnTo>
                  <a:pt x="192" y="50"/>
                </a:lnTo>
                <a:lnTo>
                  <a:pt x="192" y="48"/>
                </a:lnTo>
                <a:lnTo>
                  <a:pt x="195" y="48"/>
                </a:lnTo>
                <a:lnTo>
                  <a:pt x="197" y="44"/>
                </a:lnTo>
                <a:lnTo>
                  <a:pt x="197" y="44"/>
                </a:lnTo>
                <a:lnTo>
                  <a:pt x="197" y="42"/>
                </a:lnTo>
                <a:lnTo>
                  <a:pt x="197" y="42"/>
                </a:lnTo>
                <a:close/>
                <a:moveTo>
                  <a:pt x="218" y="164"/>
                </a:moveTo>
                <a:lnTo>
                  <a:pt x="218" y="162"/>
                </a:lnTo>
                <a:lnTo>
                  <a:pt x="218" y="162"/>
                </a:lnTo>
                <a:lnTo>
                  <a:pt x="218" y="160"/>
                </a:lnTo>
                <a:lnTo>
                  <a:pt x="218" y="158"/>
                </a:lnTo>
                <a:lnTo>
                  <a:pt x="218" y="156"/>
                </a:lnTo>
                <a:lnTo>
                  <a:pt x="218" y="156"/>
                </a:lnTo>
                <a:lnTo>
                  <a:pt x="218" y="156"/>
                </a:lnTo>
                <a:lnTo>
                  <a:pt x="216" y="156"/>
                </a:lnTo>
                <a:lnTo>
                  <a:pt x="216" y="156"/>
                </a:lnTo>
                <a:lnTo>
                  <a:pt x="216" y="160"/>
                </a:lnTo>
                <a:lnTo>
                  <a:pt x="216" y="160"/>
                </a:lnTo>
                <a:lnTo>
                  <a:pt x="216" y="162"/>
                </a:lnTo>
                <a:lnTo>
                  <a:pt x="216" y="162"/>
                </a:lnTo>
                <a:lnTo>
                  <a:pt x="214" y="162"/>
                </a:lnTo>
                <a:lnTo>
                  <a:pt x="214" y="160"/>
                </a:lnTo>
                <a:lnTo>
                  <a:pt x="214" y="160"/>
                </a:lnTo>
                <a:lnTo>
                  <a:pt x="211" y="162"/>
                </a:lnTo>
                <a:lnTo>
                  <a:pt x="211" y="162"/>
                </a:lnTo>
                <a:lnTo>
                  <a:pt x="211" y="162"/>
                </a:lnTo>
                <a:lnTo>
                  <a:pt x="207" y="162"/>
                </a:lnTo>
                <a:lnTo>
                  <a:pt x="205" y="164"/>
                </a:lnTo>
                <a:lnTo>
                  <a:pt x="205" y="166"/>
                </a:lnTo>
                <a:lnTo>
                  <a:pt x="205" y="166"/>
                </a:lnTo>
                <a:lnTo>
                  <a:pt x="203" y="169"/>
                </a:lnTo>
                <a:lnTo>
                  <a:pt x="205" y="169"/>
                </a:lnTo>
                <a:lnTo>
                  <a:pt x="205" y="169"/>
                </a:lnTo>
                <a:lnTo>
                  <a:pt x="205" y="169"/>
                </a:lnTo>
                <a:lnTo>
                  <a:pt x="205" y="169"/>
                </a:lnTo>
                <a:lnTo>
                  <a:pt x="203" y="171"/>
                </a:lnTo>
                <a:lnTo>
                  <a:pt x="205" y="171"/>
                </a:lnTo>
                <a:lnTo>
                  <a:pt x="205" y="173"/>
                </a:lnTo>
                <a:lnTo>
                  <a:pt x="205" y="173"/>
                </a:lnTo>
                <a:lnTo>
                  <a:pt x="205" y="173"/>
                </a:lnTo>
                <a:lnTo>
                  <a:pt x="205" y="175"/>
                </a:lnTo>
                <a:lnTo>
                  <a:pt x="205" y="175"/>
                </a:lnTo>
                <a:lnTo>
                  <a:pt x="205" y="175"/>
                </a:lnTo>
                <a:lnTo>
                  <a:pt x="205" y="175"/>
                </a:lnTo>
                <a:lnTo>
                  <a:pt x="207" y="175"/>
                </a:lnTo>
                <a:lnTo>
                  <a:pt x="207" y="177"/>
                </a:lnTo>
                <a:lnTo>
                  <a:pt x="207" y="177"/>
                </a:lnTo>
                <a:lnTo>
                  <a:pt x="207" y="179"/>
                </a:lnTo>
                <a:lnTo>
                  <a:pt x="207" y="179"/>
                </a:lnTo>
                <a:lnTo>
                  <a:pt x="209" y="179"/>
                </a:lnTo>
                <a:lnTo>
                  <a:pt x="209" y="181"/>
                </a:lnTo>
                <a:lnTo>
                  <a:pt x="207" y="181"/>
                </a:lnTo>
                <a:lnTo>
                  <a:pt x="207" y="181"/>
                </a:lnTo>
                <a:lnTo>
                  <a:pt x="207" y="181"/>
                </a:lnTo>
                <a:lnTo>
                  <a:pt x="209" y="183"/>
                </a:lnTo>
                <a:lnTo>
                  <a:pt x="211" y="183"/>
                </a:lnTo>
                <a:lnTo>
                  <a:pt x="214" y="185"/>
                </a:lnTo>
                <a:lnTo>
                  <a:pt x="214" y="183"/>
                </a:lnTo>
                <a:lnTo>
                  <a:pt x="216" y="181"/>
                </a:lnTo>
                <a:lnTo>
                  <a:pt x="216" y="179"/>
                </a:lnTo>
                <a:lnTo>
                  <a:pt x="216" y="179"/>
                </a:lnTo>
                <a:lnTo>
                  <a:pt x="216" y="175"/>
                </a:lnTo>
                <a:lnTo>
                  <a:pt x="218" y="175"/>
                </a:lnTo>
                <a:lnTo>
                  <a:pt x="220" y="173"/>
                </a:lnTo>
                <a:lnTo>
                  <a:pt x="220" y="171"/>
                </a:lnTo>
                <a:lnTo>
                  <a:pt x="218" y="164"/>
                </a:lnTo>
                <a:lnTo>
                  <a:pt x="218" y="164"/>
                </a:lnTo>
                <a:close/>
                <a:moveTo>
                  <a:pt x="55" y="103"/>
                </a:moveTo>
                <a:lnTo>
                  <a:pt x="55" y="101"/>
                </a:lnTo>
                <a:lnTo>
                  <a:pt x="53" y="99"/>
                </a:lnTo>
                <a:lnTo>
                  <a:pt x="53" y="99"/>
                </a:lnTo>
                <a:lnTo>
                  <a:pt x="53" y="99"/>
                </a:lnTo>
                <a:lnTo>
                  <a:pt x="53" y="101"/>
                </a:lnTo>
                <a:lnTo>
                  <a:pt x="53" y="101"/>
                </a:lnTo>
                <a:lnTo>
                  <a:pt x="55" y="103"/>
                </a:lnTo>
                <a:close/>
              </a:path>
            </a:pathLst>
          </a:custGeom>
          <a:solidFill>
            <a:schemeClr val="accent6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69" name="Freeform 570"/>
          <p:cNvSpPr>
            <a:spLocks noEditPoints="1"/>
          </p:cNvSpPr>
          <p:nvPr/>
        </p:nvSpPr>
        <p:spPr bwMode="auto">
          <a:xfrm>
            <a:off x="4205287" y="2609850"/>
            <a:ext cx="23813" cy="34925"/>
          </a:xfrm>
          <a:custGeom>
            <a:avLst/>
            <a:gdLst>
              <a:gd name="T0" fmla="*/ 11 w 15"/>
              <a:gd name="T1" fmla="*/ 22 h 22"/>
              <a:gd name="T2" fmla="*/ 11 w 15"/>
              <a:gd name="T3" fmla="*/ 19 h 22"/>
              <a:gd name="T4" fmla="*/ 11 w 15"/>
              <a:gd name="T5" fmla="*/ 19 h 22"/>
              <a:gd name="T6" fmla="*/ 11 w 15"/>
              <a:gd name="T7" fmla="*/ 19 h 22"/>
              <a:gd name="T8" fmla="*/ 9 w 15"/>
              <a:gd name="T9" fmla="*/ 17 h 22"/>
              <a:gd name="T10" fmla="*/ 9 w 15"/>
              <a:gd name="T11" fmla="*/ 17 h 22"/>
              <a:gd name="T12" fmla="*/ 7 w 15"/>
              <a:gd name="T13" fmla="*/ 17 h 22"/>
              <a:gd name="T14" fmla="*/ 9 w 15"/>
              <a:gd name="T15" fmla="*/ 17 h 22"/>
              <a:gd name="T16" fmla="*/ 9 w 15"/>
              <a:gd name="T17" fmla="*/ 19 h 22"/>
              <a:gd name="T18" fmla="*/ 11 w 15"/>
              <a:gd name="T19" fmla="*/ 22 h 22"/>
              <a:gd name="T20" fmla="*/ 11 w 15"/>
              <a:gd name="T21" fmla="*/ 22 h 22"/>
              <a:gd name="T22" fmla="*/ 11 w 15"/>
              <a:gd name="T23" fmla="*/ 22 h 22"/>
              <a:gd name="T24" fmla="*/ 11 w 15"/>
              <a:gd name="T25" fmla="*/ 22 h 22"/>
              <a:gd name="T26" fmla="*/ 11 w 15"/>
              <a:gd name="T27" fmla="*/ 22 h 22"/>
              <a:gd name="T28" fmla="*/ 4 w 15"/>
              <a:gd name="T29" fmla="*/ 5 h 22"/>
              <a:gd name="T30" fmla="*/ 2 w 15"/>
              <a:gd name="T31" fmla="*/ 5 h 22"/>
              <a:gd name="T32" fmla="*/ 2 w 15"/>
              <a:gd name="T33" fmla="*/ 5 h 22"/>
              <a:gd name="T34" fmla="*/ 0 w 15"/>
              <a:gd name="T35" fmla="*/ 5 h 22"/>
              <a:gd name="T36" fmla="*/ 0 w 15"/>
              <a:gd name="T37" fmla="*/ 7 h 22"/>
              <a:gd name="T38" fmla="*/ 2 w 15"/>
              <a:gd name="T39" fmla="*/ 7 h 22"/>
              <a:gd name="T40" fmla="*/ 4 w 15"/>
              <a:gd name="T41" fmla="*/ 9 h 22"/>
              <a:gd name="T42" fmla="*/ 4 w 15"/>
              <a:gd name="T43" fmla="*/ 7 h 22"/>
              <a:gd name="T44" fmla="*/ 7 w 15"/>
              <a:gd name="T45" fmla="*/ 7 h 22"/>
              <a:gd name="T46" fmla="*/ 4 w 15"/>
              <a:gd name="T47" fmla="*/ 7 h 22"/>
              <a:gd name="T48" fmla="*/ 4 w 15"/>
              <a:gd name="T49" fmla="*/ 5 h 22"/>
              <a:gd name="T50" fmla="*/ 11 w 15"/>
              <a:gd name="T51" fmla="*/ 11 h 22"/>
              <a:gd name="T52" fmla="*/ 11 w 15"/>
              <a:gd name="T53" fmla="*/ 9 h 22"/>
              <a:gd name="T54" fmla="*/ 11 w 15"/>
              <a:gd name="T55" fmla="*/ 9 h 22"/>
              <a:gd name="T56" fmla="*/ 9 w 15"/>
              <a:gd name="T57" fmla="*/ 7 h 22"/>
              <a:gd name="T58" fmla="*/ 9 w 15"/>
              <a:gd name="T59" fmla="*/ 7 h 22"/>
              <a:gd name="T60" fmla="*/ 9 w 15"/>
              <a:gd name="T61" fmla="*/ 7 h 22"/>
              <a:gd name="T62" fmla="*/ 9 w 15"/>
              <a:gd name="T63" fmla="*/ 5 h 22"/>
              <a:gd name="T64" fmla="*/ 11 w 15"/>
              <a:gd name="T65" fmla="*/ 7 h 22"/>
              <a:gd name="T66" fmla="*/ 11 w 15"/>
              <a:gd name="T67" fmla="*/ 7 h 22"/>
              <a:gd name="T68" fmla="*/ 11 w 15"/>
              <a:gd name="T69" fmla="*/ 7 h 22"/>
              <a:gd name="T70" fmla="*/ 13 w 15"/>
              <a:gd name="T71" fmla="*/ 2 h 22"/>
              <a:gd name="T72" fmla="*/ 9 w 15"/>
              <a:gd name="T73" fmla="*/ 2 h 22"/>
              <a:gd name="T74" fmla="*/ 7 w 15"/>
              <a:gd name="T75" fmla="*/ 0 h 22"/>
              <a:gd name="T76" fmla="*/ 4 w 15"/>
              <a:gd name="T77" fmla="*/ 2 h 22"/>
              <a:gd name="T78" fmla="*/ 7 w 15"/>
              <a:gd name="T79" fmla="*/ 7 h 22"/>
              <a:gd name="T80" fmla="*/ 9 w 15"/>
              <a:gd name="T81" fmla="*/ 9 h 22"/>
              <a:gd name="T82" fmla="*/ 11 w 15"/>
              <a:gd name="T83" fmla="*/ 11 h 22"/>
              <a:gd name="T84" fmla="*/ 11 w 15"/>
              <a:gd name="T85" fmla="*/ 13 h 22"/>
              <a:gd name="T86" fmla="*/ 11 w 15"/>
              <a:gd name="T87" fmla="*/ 11 h 22"/>
              <a:gd name="T88" fmla="*/ 9 w 15"/>
              <a:gd name="T89" fmla="*/ 11 h 22"/>
              <a:gd name="T90" fmla="*/ 9 w 15"/>
              <a:gd name="T91" fmla="*/ 11 h 22"/>
              <a:gd name="T92" fmla="*/ 9 w 15"/>
              <a:gd name="T93" fmla="*/ 13 h 22"/>
              <a:gd name="T94" fmla="*/ 9 w 15"/>
              <a:gd name="T95" fmla="*/ 13 h 22"/>
              <a:gd name="T96" fmla="*/ 11 w 15"/>
              <a:gd name="T97" fmla="*/ 13 h 22"/>
              <a:gd name="T98" fmla="*/ 11 w 15"/>
              <a:gd name="T99" fmla="*/ 15 h 22"/>
              <a:gd name="T100" fmla="*/ 13 w 15"/>
              <a:gd name="T101" fmla="*/ 15 h 22"/>
              <a:gd name="T102" fmla="*/ 13 w 15"/>
              <a:gd name="T103" fmla="*/ 13 h 22"/>
              <a:gd name="T104" fmla="*/ 13 w 15"/>
              <a:gd name="T105" fmla="*/ 13 h 22"/>
              <a:gd name="T106" fmla="*/ 11 w 15"/>
              <a:gd name="T107" fmla="*/ 13 h 22"/>
              <a:gd name="T108" fmla="*/ 15 w 15"/>
              <a:gd name="T109" fmla="*/ 2 h 22"/>
              <a:gd name="T110" fmla="*/ 13 w 15"/>
              <a:gd name="T111" fmla="*/ 0 h 22"/>
              <a:gd name="T112" fmla="*/ 13 w 15"/>
              <a:gd name="T113" fmla="*/ 2 h 22"/>
              <a:gd name="T114" fmla="*/ 13 w 15"/>
              <a:gd name="T115" fmla="*/ 2 h 22"/>
              <a:gd name="T116" fmla="*/ 13 w 15"/>
              <a:gd name="T117" fmla="*/ 5 h 22"/>
              <a:gd name="T118" fmla="*/ 13 w 15"/>
              <a:gd name="T119" fmla="*/ 5 h 22"/>
              <a:gd name="T120" fmla="*/ 15 w 15"/>
              <a:gd name="T121" fmla="*/ 5 h 22"/>
              <a:gd name="T122" fmla="*/ 15 w 15"/>
              <a:gd name="T123" fmla="*/ 2 h 22"/>
              <a:gd name="T124" fmla="*/ 15 w 15"/>
              <a:gd name="T125" fmla="*/ 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" h="22">
                <a:moveTo>
                  <a:pt x="11" y="22"/>
                </a:moveTo>
                <a:lnTo>
                  <a:pt x="11" y="19"/>
                </a:lnTo>
                <a:lnTo>
                  <a:pt x="11" y="19"/>
                </a:lnTo>
                <a:lnTo>
                  <a:pt x="11" y="19"/>
                </a:lnTo>
                <a:lnTo>
                  <a:pt x="9" y="17"/>
                </a:lnTo>
                <a:lnTo>
                  <a:pt x="9" y="17"/>
                </a:lnTo>
                <a:lnTo>
                  <a:pt x="7" y="17"/>
                </a:lnTo>
                <a:lnTo>
                  <a:pt x="9" y="17"/>
                </a:lnTo>
                <a:lnTo>
                  <a:pt x="9" y="19"/>
                </a:lnTo>
                <a:lnTo>
                  <a:pt x="11" y="22"/>
                </a:lnTo>
                <a:lnTo>
                  <a:pt x="11" y="22"/>
                </a:lnTo>
                <a:lnTo>
                  <a:pt x="11" y="22"/>
                </a:lnTo>
                <a:lnTo>
                  <a:pt x="11" y="22"/>
                </a:lnTo>
                <a:lnTo>
                  <a:pt x="11" y="22"/>
                </a:lnTo>
                <a:close/>
                <a:moveTo>
                  <a:pt x="4" y="5"/>
                </a:moveTo>
                <a:lnTo>
                  <a:pt x="2" y="5"/>
                </a:lnTo>
                <a:lnTo>
                  <a:pt x="2" y="5"/>
                </a:lnTo>
                <a:lnTo>
                  <a:pt x="0" y="5"/>
                </a:lnTo>
                <a:lnTo>
                  <a:pt x="0" y="7"/>
                </a:lnTo>
                <a:lnTo>
                  <a:pt x="2" y="7"/>
                </a:lnTo>
                <a:lnTo>
                  <a:pt x="4" y="9"/>
                </a:lnTo>
                <a:lnTo>
                  <a:pt x="4" y="7"/>
                </a:lnTo>
                <a:lnTo>
                  <a:pt x="7" y="7"/>
                </a:lnTo>
                <a:lnTo>
                  <a:pt x="4" y="7"/>
                </a:lnTo>
                <a:lnTo>
                  <a:pt x="4" y="5"/>
                </a:lnTo>
                <a:close/>
                <a:moveTo>
                  <a:pt x="11" y="11"/>
                </a:moveTo>
                <a:lnTo>
                  <a:pt x="11" y="9"/>
                </a:lnTo>
                <a:lnTo>
                  <a:pt x="11" y="9"/>
                </a:lnTo>
                <a:lnTo>
                  <a:pt x="9" y="7"/>
                </a:lnTo>
                <a:lnTo>
                  <a:pt x="9" y="7"/>
                </a:lnTo>
                <a:lnTo>
                  <a:pt x="9" y="7"/>
                </a:lnTo>
                <a:lnTo>
                  <a:pt x="9" y="5"/>
                </a:lnTo>
                <a:lnTo>
                  <a:pt x="11" y="7"/>
                </a:lnTo>
                <a:lnTo>
                  <a:pt x="11" y="7"/>
                </a:lnTo>
                <a:lnTo>
                  <a:pt x="11" y="7"/>
                </a:lnTo>
                <a:lnTo>
                  <a:pt x="13" y="2"/>
                </a:lnTo>
                <a:lnTo>
                  <a:pt x="9" y="2"/>
                </a:lnTo>
                <a:lnTo>
                  <a:pt x="7" y="0"/>
                </a:lnTo>
                <a:lnTo>
                  <a:pt x="4" y="2"/>
                </a:lnTo>
                <a:lnTo>
                  <a:pt x="7" y="7"/>
                </a:lnTo>
                <a:lnTo>
                  <a:pt x="9" y="9"/>
                </a:lnTo>
                <a:lnTo>
                  <a:pt x="11" y="11"/>
                </a:lnTo>
                <a:close/>
                <a:moveTo>
                  <a:pt x="11" y="13"/>
                </a:moveTo>
                <a:lnTo>
                  <a:pt x="11" y="11"/>
                </a:lnTo>
                <a:lnTo>
                  <a:pt x="9" y="11"/>
                </a:lnTo>
                <a:lnTo>
                  <a:pt x="9" y="11"/>
                </a:lnTo>
                <a:lnTo>
                  <a:pt x="9" y="13"/>
                </a:lnTo>
                <a:lnTo>
                  <a:pt x="9" y="13"/>
                </a:lnTo>
                <a:lnTo>
                  <a:pt x="11" y="13"/>
                </a:lnTo>
                <a:lnTo>
                  <a:pt x="11" y="15"/>
                </a:lnTo>
                <a:lnTo>
                  <a:pt x="13" y="15"/>
                </a:lnTo>
                <a:lnTo>
                  <a:pt x="13" y="13"/>
                </a:lnTo>
                <a:lnTo>
                  <a:pt x="13" y="13"/>
                </a:lnTo>
                <a:lnTo>
                  <a:pt x="11" y="13"/>
                </a:lnTo>
                <a:close/>
                <a:moveTo>
                  <a:pt x="15" y="2"/>
                </a:moveTo>
                <a:lnTo>
                  <a:pt x="13" y="0"/>
                </a:lnTo>
                <a:lnTo>
                  <a:pt x="13" y="2"/>
                </a:lnTo>
                <a:lnTo>
                  <a:pt x="13" y="2"/>
                </a:lnTo>
                <a:lnTo>
                  <a:pt x="13" y="5"/>
                </a:lnTo>
                <a:lnTo>
                  <a:pt x="13" y="5"/>
                </a:lnTo>
                <a:lnTo>
                  <a:pt x="15" y="5"/>
                </a:lnTo>
                <a:lnTo>
                  <a:pt x="15" y="2"/>
                </a:lnTo>
                <a:lnTo>
                  <a:pt x="15" y="2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70" name="Freeform 571"/>
          <p:cNvSpPr>
            <a:spLocks noEditPoints="1"/>
          </p:cNvSpPr>
          <p:nvPr/>
        </p:nvSpPr>
        <p:spPr bwMode="auto">
          <a:xfrm>
            <a:off x="2905124" y="5710238"/>
            <a:ext cx="80963" cy="33338"/>
          </a:xfrm>
          <a:custGeom>
            <a:avLst/>
            <a:gdLst>
              <a:gd name="T0" fmla="*/ 25 w 51"/>
              <a:gd name="T1" fmla="*/ 6 h 21"/>
              <a:gd name="T2" fmla="*/ 28 w 51"/>
              <a:gd name="T3" fmla="*/ 4 h 21"/>
              <a:gd name="T4" fmla="*/ 28 w 51"/>
              <a:gd name="T5" fmla="*/ 2 h 21"/>
              <a:gd name="T6" fmla="*/ 21 w 51"/>
              <a:gd name="T7" fmla="*/ 4 h 21"/>
              <a:gd name="T8" fmla="*/ 19 w 51"/>
              <a:gd name="T9" fmla="*/ 4 h 21"/>
              <a:gd name="T10" fmla="*/ 13 w 51"/>
              <a:gd name="T11" fmla="*/ 4 h 21"/>
              <a:gd name="T12" fmla="*/ 9 w 51"/>
              <a:gd name="T13" fmla="*/ 2 h 21"/>
              <a:gd name="T14" fmla="*/ 11 w 51"/>
              <a:gd name="T15" fmla="*/ 4 h 21"/>
              <a:gd name="T16" fmla="*/ 13 w 51"/>
              <a:gd name="T17" fmla="*/ 8 h 21"/>
              <a:gd name="T18" fmla="*/ 9 w 51"/>
              <a:gd name="T19" fmla="*/ 8 h 21"/>
              <a:gd name="T20" fmla="*/ 11 w 51"/>
              <a:gd name="T21" fmla="*/ 11 h 21"/>
              <a:gd name="T22" fmla="*/ 13 w 51"/>
              <a:gd name="T23" fmla="*/ 11 h 21"/>
              <a:gd name="T24" fmla="*/ 13 w 51"/>
              <a:gd name="T25" fmla="*/ 13 h 21"/>
              <a:gd name="T26" fmla="*/ 6 w 51"/>
              <a:gd name="T27" fmla="*/ 15 h 21"/>
              <a:gd name="T28" fmla="*/ 6 w 51"/>
              <a:gd name="T29" fmla="*/ 19 h 21"/>
              <a:gd name="T30" fmla="*/ 11 w 51"/>
              <a:gd name="T31" fmla="*/ 19 h 21"/>
              <a:gd name="T32" fmla="*/ 13 w 51"/>
              <a:gd name="T33" fmla="*/ 17 h 21"/>
              <a:gd name="T34" fmla="*/ 15 w 51"/>
              <a:gd name="T35" fmla="*/ 15 h 21"/>
              <a:gd name="T36" fmla="*/ 21 w 51"/>
              <a:gd name="T37" fmla="*/ 13 h 21"/>
              <a:gd name="T38" fmla="*/ 4 w 51"/>
              <a:gd name="T39" fmla="*/ 11 h 21"/>
              <a:gd name="T40" fmla="*/ 2 w 51"/>
              <a:gd name="T41" fmla="*/ 13 h 21"/>
              <a:gd name="T42" fmla="*/ 2 w 51"/>
              <a:gd name="T43" fmla="*/ 15 h 21"/>
              <a:gd name="T44" fmla="*/ 15 w 51"/>
              <a:gd name="T45" fmla="*/ 4 h 21"/>
              <a:gd name="T46" fmla="*/ 15 w 51"/>
              <a:gd name="T47" fmla="*/ 0 h 21"/>
              <a:gd name="T48" fmla="*/ 13 w 51"/>
              <a:gd name="T49" fmla="*/ 4 h 21"/>
              <a:gd name="T50" fmla="*/ 49 w 51"/>
              <a:gd name="T51" fmla="*/ 6 h 21"/>
              <a:gd name="T52" fmla="*/ 49 w 51"/>
              <a:gd name="T53" fmla="*/ 4 h 21"/>
              <a:gd name="T54" fmla="*/ 44 w 51"/>
              <a:gd name="T55" fmla="*/ 4 h 21"/>
              <a:gd name="T56" fmla="*/ 44 w 51"/>
              <a:gd name="T57" fmla="*/ 6 h 21"/>
              <a:gd name="T58" fmla="*/ 40 w 51"/>
              <a:gd name="T59" fmla="*/ 6 h 21"/>
              <a:gd name="T60" fmla="*/ 40 w 51"/>
              <a:gd name="T61" fmla="*/ 4 h 21"/>
              <a:gd name="T62" fmla="*/ 42 w 51"/>
              <a:gd name="T63" fmla="*/ 2 h 21"/>
              <a:gd name="T64" fmla="*/ 34 w 51"/>
              <a:gd name="T65" fmla="*/ 0 h 21"/>
              <a:gd name="T66" fmla="*/ 32 w 51"/>
              <a:gd name="T67" fmla="*/ 4 h 21"/>
              <a:gd name="T68" fmla="*/ 32 w 51"/>
              <a:gd name="T69" fmla="*/ 8 h 21"/>
              <a:gd name="T70" fmla="*/ 30 w 51"/>
              <a:gd name="T71" fmla="*/ 11 h 21"/>
              <a:gd name="T72" fmla="*/ 25 w 51"/>
              <a:gd name="T73" fmla="*/ 15 h 21"/>
              <a:gd name="T74" fmla="*/ 25 w 51"/>
              <a:gd name="T75" fmla="*/ 21 h 21"/>
              <a:gd name="T76" fmla="*/ 30 w 51"/>
              <a:gd name="T77" fmla="*/ 19 h 21"/>
              <a:gd name="T78" fmla="*/ 30 w 51"/>
              <a:gd name="T79" fmla="*/ 17 h 21"/>
              <a:gd name="T80" fmla="*/ 38 w 51"/>
              <a:gd name="T81" fmla="*/ 17 h 21"/>
              <a:gd name="T82" fmla="*/ 42 w 51"/>
              <a:gd name="T83" fmla="*/ 13 h 21"/>
              <a:gd name="T84" fmla="*/ 49 w 51"/>
              <a:gd name="T85" fmla="*/ 11 h 21"/>
              <a:gd name="T86" fmla="*/ 51 w 51"/>
              <a:gd name="T87" fmla="*/ 8 h 21"/>
              <a:gd name="T88" fmla="*/ 40 w 51"/>
              <a:gd name="T89" fmla="*/ 15 h 21"/>
              <a:gd name="T90" fmla="*/ 42 w 51"/>
              <a:gd name="T91" fmla="*/ 17 h 21"/>
              <a:gd name="T92" fmla="*/ 21 w 51"/>
              <a:gd name="T93" fmla="*/ 19 h 21"/>
              <a:gd name="T94" fmla="*/ 21 w 51"/>
              <a:gd name="T95" fmla="*/ 21 h 21"/>
              <a:gd name="T96" fmla="*/ 21 w 51"/>
              <a:gd name="T97" fmla="*/ 19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1" h="21">
                <a:moveTo>
                  <a:pt x="23" y="8"/>
                </a:moveTo>
                <a:lnTo>
                  <a:pt x="25" y="8"/>
                </a:lnTo>
                <a:lnTo>
                  <a:pt x="25" y="6"/>
                </a:lnTo>
                <a:lnTo>
                  <a:pt x="28" y="6"/>
                </a:lnTo>
                <a:lnTo>
                  <a:pt x="28" y="6"/>
                </a:lnTo>
                <a:lnTo>
                  <a:pt x="28" y="4"/>
                </a:lnTo>
                <a:lnTo>
                  <a:pt x="28" y="4"/>
                </a:lnTo>
                <a:lnTo>
                  <a:pt x="28" y="2"/>
                </a:lnTo>
                <a:lnTo>
                  <a:pt x="28" y="2"/>
                </a:lnTo>
                <a:lnTo>
                  <a:pt x="25" y="4"/>
                </a:lnTo>
                <a:lnTo>
                  <a:pt x="25" y="4"/>
                </a:lnTo>
                <a:lnTo>
                  <a:pt x="21" y="4"/>
                </a:lnTo>
                <a:lnTo>
                  <a:pt x="21" y="4"/>
                </a:lnTo>
                <a:lnTo>
                  <a:pt x="19" y="4"/>
                </a:lnTo>
                <a:lnTo>
                  <a:pt x="19" y="4"/>
                </a:lnTo>
                <a:lnTo>
                  <a:pt x="17" y="4"/>
                </a:lnTo>
                <a:lnTo>
                  <a:pt x="15" y="4"/>
                </a:lnTo>
                <a:lnTo>
                  <a:pt x="13" y="4"/>
                </a:lnTo>
                <a:lnTo>
                  <a:pt x="11" y="4"/>
                </a:lnTo>
                <a:lnTo>
                  <a:pt x="9" y="2"/>
                </a:lnTo>
                <a:lnTo>
                  <a:pt x="9" y="2"/>
                </a:lnTo>
                <a:lnTo>
                  <a:pt x="9" y="4"/>
                </a:lnTo>
                <a:lnTo>
                  <a:pt x="9" y="4"/>
                </a:lnTo>
                <a:lnTo>
                  <a:pt x="11" y="4"/>
                </a:lnTo>
                <a:lnTo>
                  <a:pt x="11" y="6"/>
                </a:lnTo>
                <a:lnTo>
                  <a:pt x="13" y="6"/>
                </a:lnTo>
                <a:lnTo>
                  <a:pt x="13" y="8"/>
                </a:lnTo>
                <a:lnTo>
                  <a:pt x="13" y="8"/>
                </a:lnTo>
                <a:lnTo>
                  <a:pt x="11" y="8"/>
                </a:lnTo>
                <a:lnTo>
                  <a:pt x="9" y="8"/>
                </a:lnTo>
                <a:lnTo>
                  <a:pt x="9" y="11"/>
                </a:lnTo>
                <a:lnTo>
                  <a:pt x="11" y="11"/>
                </a:lnTo>
                <a:lnTo>
                  <a:pt x="11" y="11"/>
                </a:lnTo>
                <a:lnTo>
                  <a:pt x="13" y="11"/>
                </a:lnTo>
                <a:lnTo>
                  <a:pt x="13" y="11"/>
                </a:lnTo>
                <a:lnTo>
                  <a:pt x="13" y="11"/>
                </a:lnTo>
                <a:lnTo>
                  <a:pt x="13" y="11"/>
                </a:lnTo>
                <a:lnTo>
                  <a:pt x="13" y="11"/>
                </a:lnTo>
                <a:lnTo>
                  <a:pt x="13" y="13"/>
                </a:lnTo>
                <a:lnTo>
                  <a:pt x="11" y="13"/>
                </a:lnTo>
                <a:lnTo>
                  <a:pt x="9" y="15"/>
                </a:lnTo>
                <a:lnTo>
                  <a:pt x="6" y="15"/>
                </a:lnTo>
                <a:lnTo>
                  <a:pt x="2" y="17"/>
                </a:lnTo>
                <a:lnTo>
                  <a:pt x="4" y="19"/>
                </a:lnTo>
                <a:lnTo>
                  <a:pt x="6" y="19"/>
                </a:lnTo>
                <a:lnTo>
                  <a:pt x="11" y="19"/>
                </a:lnTo>
                <a:lnTo>
                  <a:pt x="11" y="19"/>
                </a:lnTo>
                <a:lnTo>
                  <a:pt x="11" y="19"/>
                </a:lnTo>
                <a:lnTo>
                  <a:pt x="11" y="19"/>
                </a:lnTo>
                <a:lnTo>
                  <a:pt x="13" y="19"/>
                </a:lnTo>
                <a:lnTo>
                  <a:pt x="13" y="17"/>
                </a:lnTo>
                <a:lnTo>
                  <a:pt x="13" y="15"/>
                </a:lnTo>
                <a:lnTo>
                  <a:pt x="15" y="15"/>
                </a:lnTo>
                <a:lnTo>
                  <a:pt x="15" y="15"/>
                </a:lnTo>
                <a:lnTo>
                  <a:pt x="17" y="15"/>
                </a:lnTo>
                <a:lnTo>
                  <a:pt x="19" y="15"/>
                </a:lnTo>
                <a:lnTo>
                  <a:pt x="21" y="13"/>
                </a:lnTo>
                <a:lnTo>
                  <a:pt x="23" y="8"/>
                </a:lnTo>
                <a:close/>
                <a:moveTo>
                  <a:pt x="4" y="13"/>
                </a:moveTo>
                <a:lnTo>
                  <a:pt x="4" y="11"/>
                </a:lnTo>
                <a:lnTo>
                  <a:pt x="2" y="11"/>
                </a:lnTo>
                <a:lnTo>
                  <a:pt x="2" y="11"/>
                </a:lnTo>
                <a:lnTo>
                  <a:pt x="2" y="13"/>
                </a:lnTo>
                <a:lnTo>
                  <a:pt x="0" y="13"/>
                </a:lnTo>
                <a:lnTo>
                  <a:pt x="0" y="13"/>
                </a:lnTo>
                <a:lnTo>
                  <a:pt x="2" y="15"/>
                </a:lnTo>
                <a:lnTo>
                  <a:pt x="2" y="15"/>
                </a:lnTo>
                <a:lnTo>
                  <a:pt x="4" y="13"/>
                </a:lnTo>
                <a:close/>
                <a:moveTo>
                  <a:pt x="15" y="4"/>
                </a:moveTo>
                <a:lnTo>
                  <a:pt x="17" y="2"/>
                </a:lnTo>
                <a:lnTo>
                  <a:pt x="17" y="2"/>
                </a:lnTo>
                <a:lnTo>
                  <a:pt x="15" y="0"/>
                </a:lnTo>
                <a:lnTo>
                  <a:pt x="13" y="0"/>
                </a:lnTo>
                <a:lnTo>
                  <a:pt x="13" y="2"/>
                </a:lnTo>
                <a:lnTo>
                  <a:pt x="13" y="4"/>
                </a:lnTo>
                <a:lnTo>
                  <a:pt x="15" y="4"/>
                </a:lnTo>
                <a:close/>
                <a:moveTo>
                  <a:pt x="51" y="8"/>
                </a:moveTo>
                <a:lnTo>
                  <a:pt x="49" y="6"/>
                </a:lnTo>
                <a:lnTo>
                  <a:pt x="49" y="6"/>
                </a:lnTo>
                <a:lnTo>
                  <a:pt x="51" y="6"/>
                </a:lnTo>
                <a:lnTo>
                  <a:pt x="49" y="4"/>
                </a:lnTo>
                <a:lnTo>
                  <a:pt x="49" y="2"/>
                </a:lnTo>
                <a:lnTo>
                  <a:pt x="44" y="4"/>
                </a:lnTo>
                <a:lnTo>
                  <a:pt x="44" y="4"/>
                </a:lnTo>
                <a:lnTo>
                  <a:pt x="44" y="4"/>
                </a:lnTo>
                <a:lnTo>
                  <a:pt x="44" y="6"/>
                </a:lnTo>
                <a:lnTo>
                  <a:pt x="44" y="6"/>
                </a:lnTo>
                <a:lnTo>
                  <a:pt x="44" y="6"/>
                </a:lnTo>
                <a:lnTo>
                  <a:pt x="44" y="6"/>
                </a:lnTo>
                <a:lnTo>
                  <a:pt x="40" y="6"/>
                </a:lnTo>
                <a:lnTo>
                  <a:pt x="40" y="4"/>
                </a:lnTo>
                <a:lnTo>
                  <a:pt x="40" y="4"/>
                </a:lnTo>
                <a:lnTo>
                  <a:pt x="40" y="4"/>
                </a:lnTo>
                <a:lnTo>
                  <a:pt x="42" y="4"/>
                </a:lnTo>
                <a:lnTo>
                  <a:pt x="42" y="2"/>
                </a:lnTo>
                <a:lnTo>
                  <a:pt x="42" y="2"/>
                </a:lnTo>
                <a:lnTo>
                  <a:pt x="40" y="2"/>
                </a:lnTo>
                <a:lnTo>
                  <a:pt x="38" y="2"/>
                </a:lnTo>
                <a:lnTo>
                  <a:pt x="34" y="0"/>
                </a:lnTo>
                <a:lnTo>
                  <a:pt x="34" y="0"/>
                </a:lnTo>
                <a:lnTo>
                  <a:pt x="34" y="2"/>
                </a:lnTo>
                <a:lnTo>
                  <a:pt x="32" y="4"/>
                </a:lnTo>
                <a:lnTo>
                  <a:pt x="32" y="6"/>
                </a:lnTo>
                <a:lnTo>
                  <a:pt x="32" y="8"/>
                </a:lnTo>
                <a:lnTo>
                  <a:pt x="32" y="8"/>
                </a:lnTo>
                <a:lnTo>
                  <a:pt x="32" y="11"/>
                </a:lnTo>
                <a:lnTo>
                  <a:pt x="30" y="11"/>
                </a:lnTo>
                <a:lnTo>
                  <a:pt x="30" y="11"/>
                </a:lnTo>
                <a:lnTo>
                  <a:pt x="28" y="11"/>
                </a:lnTo>
                <a:lnTo>
                  <a:pt x="23" y="15"/>
                </a:lnTo>
                <a:lnTo>
                  <a:pt x="25" y="15"/>
                </a:lnTo>
                <a:lnTo>
                  <a:pt x="23" y="17"/>
                </a:lnTo>
                <a:lnTo>
                  <a:pt x="23" y="19"/>
                </a:lnTo>
                <a:lnTo>
                  <a:pt x="25" y="21"/>
                </a:lnTo>
                <a:lnTo>
                  <a:pt x="28" y="21"/>
                </a:lnTo>
                <a:lnTo>
                  <a:pt x="28" y="19"/>
                </a:lnTo>
                <a:lnTo>
                  <a:pt x="30" y="19"/>
                </a:lnTo>
                <a:lnTo>
                  <a:pt x="30" y="19"/>
                </a:lnTo>
                <a:lnTo>
                  <a:pt x="32" y="19"/>
                </a:lnTo>
                <a:lnTo>
                  <a:pt x="30" y="17"/>
                </a:lnTo>
                <a:lnTo>
                  <a:pt x="30" y="15"/>
                </a:lnTo>
                <a:lnTo>
                  <a:pt x="38" y="17"/>
                </a:lnTo>
                <a:lnTo>
                  <a:pt x="38" y="17"/>
                </a:lnTo>
                <a:lnTo>
                  <a:pt x="38" y="15"/>
                </a:lnTo>
                <a:lnTo>
                  <a:pt x="38" y="15"/>
                </a:lnTo>
                <a:lnTo>
                  <a:pt x="42" y="13"/>
                </a:lnTo>
                <a:lnTo>
                  <a:pt x="44" y="13"/>
                </a:lnTo>
                <a:lnTo>
                  <a:pt x="47" y="11"/>
                </a:lnTo>
                <a:lnTo>
                  <a:pt x="49" y="11"/>
                </a:lnTo>
                <a:lnTo>
                  <a:pt x="51" y="11"/>
                </a:lnTo>
                <a:lnTo>
                  <a:pt x="51" y="8"/>
                </a:lnTo>
                <a:lnTo>
                  <a:pt x="51" y="8"/>
                </a:lnTo>
                <a:lnTo>
                  <a:pt x="51" y="8"/>
                </a:lnTo>
                <a:close/>
                <a:moveTo>
                  <a:pt x="40" y="15"/>
                </a:moveTo>
                <a:lnTo>
                  <a:pt x="40" y="15"/>
                </a:lnTo>
                <a:lnTo>
                  <a:pt x="40" y="17"/>
                </a:lnTo>
                <a:lnTo>
                  <a:pt x="40" y="17"/>
                </a:lnTo>
                <a:lnTo>
                  <a:pt x="42" y="17"/>
                </a:lnTo>
                <a:lnTo>
                  <a:pt x="40" y="15"/>
                </a:lnTo>
                <a:lnTo>
                  <a:pt x="40" y="15"/>
                </a:lnTo>
                <a:close/>
                <a:moveTo>
                  <a:pt x="21" y="19"/>
                </a:moveTo>
                <a:lnTo>
                  <a:pt x="21" y="19"/>
                </a:lnTo>
                <a:lnTo>
                  <a:pt x="21" y="19"/>
                </a:lnTo>
                <a:lnTo>
                  <a:pt x="21" y="21"/>
                </a:lnTo>
                <a:lnTo>
                  <a:pt x="21" y="21"/>
                </a:lnTo>
                <a:lnTo>
                  <a:pt x="21" y="21"/>
                </a:lnTo>
                <a:lnTo>
                  <a:pt x="21" y="19"/>
                </a:lnTo>
                <a:lnTo>
                  <a:pt x="21" y="19"/>
                </a:lnTo>
                <a:lnTo>
                  <a:pt x="21" y="19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71" name="Freeform 572"/>
          <p:cNvSpPr>
            <a:spLocks noEditPoints="1"/>
          </p:cNvSpPr>
          <p:nvPr/>
        </p:nvSpPr>
        <p:spPr bwMode="auto">
          <a:xfrm>
            <a:off x="4859337" y="2298700"/>
            <a:ext cx="287338" cy="406400"/>
          </a:xfrm>
          <a:custGeom>
            <a:avLst/>
            <a:gdLst>
              <a:gd name="T0" fmla="*/ 32 w 181"/>
              <a:gd name="T1" fmla="*/ 247 h 256"/>
              <a:gd name="T2" fmla="*/ 23 w 181"/>
              <a:gd name="T3" fmla="*/ 175 h 256"/>
              <a:gd name="T4" fmla="*/ 25 w 181"/>
              <a:gd name="T5" fmla="*/ 175 h 256"/>
              <a:gd name="T6" fmla="*/ 25 w 181"/>
              <a:gd name="T7" fmla="*/ 241 h 256"/>
              <a:gd name="T8" fmla="*/ 34 w 181"/>
              <a:gd name="T9" fmla="*/ 241 h 256"/>
              <a:gd name="T10" fmla="*/ 181 w 181"/>
              <a:gd name="T11" fmla="*/ 182 h 256"/>
              <a:gd name="T12" fmla="*/ 158 w 181"/>
              <a:gd name="T13" fmla="*/ 163 h 256"/>
              <a:gd name="T14" fmla="*/ 165 w 181"/>
              <a:gd name="T15" fmla="*/ 150 h 256"/>
              <a:gd name="T16" fmla="*/ 156 w 181"/>
              <a:gd name="T17" fmla="*/ 137 h 256"/>
              <a:gd name="T18" fmla="*/ 156 w 181"/>
              <a:gd name="T19" fmla="*/ 127 h 256"/>
              <a:gd name="T20" fmla="*/ 154 w 181"/>
              <a:gd name="T21" fmla="*/ 116 h 256"/>
              <a:gd name="T22" fmla="*/ 156 w 181"/>
              <a:gd name="T23" fmla="*/ 103 h 256"/>
              <a:gd name="T24" fmla="*/ 146 w 181"/>
              <a:gd name="T25" fmla="*/ 84 h 256"/>
              <a:gd name="T26" fmla="*/ 158 w 181"/>
              <a:gd name="T27" fmla="*/ 63 h 256"/>
              <a:gd name="T28" fmla="*/ 139 w 181"/>
              <a:gd name="T29" fmla="*/ 36 h 256"/>
              <a:gd name="T30" fmla="*/ 141 w 181"/>
              <a:gd name="T31" fmla="*/ 29 h 256"/>
              <a:gd name="T32" fmla="*/ 146 w 181"/>
              <a:gd name="T33" fmla="*/ 10 h 256"/>
              <a:gd name="T34" fmla="*/ 116 w 181"/>
              <a:gd name="T35" fmla="*/ 4 h 256"/>
              <a:gd name="T36" fmla="*/ 99 w 181"/>
              <a:gd name="T37" fmla="*/ 10 h 256"/>
              <a:gd name="T38" fmla="*/ 91 w 181"/>
              <a:gd name="T39" fmla="*/ 32 h 256"/>
              <a:gd name="T40" fmla="*/ 74 w 181"/>
              <a:gd name="T41" fmla="*/ 38 h 256"/>
              <a:gd name="T42" fmla="*/ 55 w 181"/>
              <a:gd name="T43" fmla="*/ 38 h 256"/>
              <a:gd name="T44" fmla="*/ 34 w 181"/>
              <a:gd name="T45" fmla="*/ 25 h 256"/>
              <a:gd name="T46" fmla="*/ 23 w 181"/>
              <a:gd name="T47" fmla="*/ 27 h 256"/>
              <a:gd name="T48" fmla="*/ 25 w 181"/>
              <a:gd name="T49" fmla="*/ 34 h 256"/>
              <a:gd name="T50" fmla="*/ 42 w 181"/>
              <a:gd name="T51" fmla="*/ 44 h 256"/>
              <a:gd name="T52" fmla="*/ 61 w 181"/>
              <a:gd name="T53" fmla="*/ 57 h 256"/>
              <a:gd name="T54" fmla="*/ 59 w 181"/>
              <a:gd name="T55" fmla="*/ 70 h 256"/>
              <a:gd name="T56" fmla="*/ 61 w 181"/>
              <a:gd name="T57" fmla="*/ 76 h 256"/>
              <a:gd name="T58" fmla="*/ 65 w 181"/>
              <a:gd name="T59" fmla="*/ 86 h 256"/>
              <a:gd name="T60" fmla="*/ 63 w 181"/>
              <a:gd name="T61" fmla="*/ 101 h 256"/>
              <a:gd name="T62" fmla="*/ 76 w 181"/>
              <a:gd name="T63" fmla="*/ 112 h 256"/>
              <a:gd name="T64" fmla="*/ 89 w 181"/>
              <a:gd name="T65" fmla="*/ 120 h 256"/>
              <a:gd name="T66" fmla="*/ 86 w 181"/>
              <a:gd name="T67" fmla="*/ 135 h 256"/>
              <a:gd name="T68" fmla="*/ 74 w 181"/>
              <a:gd name="T69" fmla="*/ 139 h 256"/>
              <a:gd name="T70" fmla="*/ 55 w 181"/>
              <a:gd name="T71" fmla="*/ 160 h 256"/>
              <a:gd name="T72" fmla="*/ 40 w 181"/>
              <a:gd name="T73" fmla="*/ 171 h 256"/>
              <a:gd name="T74" fmla="*/ 29 w 181"/>
              <a:gd name="T75" fmla="*/ 177 h 256"/>
              <a:gd name="T76" fmla="*/ 23 w 181"/>
              <a:gd name="T77" fmla="*/ 192 h 256"/>
              <a:gd name="T78" fmla="*/ 29 w 181"/>
              <a:gd name="T79" fmla="*/ 211 h 256"/>
              <a:gd name="T80" fmla="*/ 29 w 181"/>
              <a:gd name="T81" fmla="*/ 218 h 256"/>
              <a:gd name="T82" fmla="*/ 27 w 181"/>
              <a:gd name="T83" fmla="*/ 232 h 256"/>
              <a:gd name="T84" fmla="*/ 34 w 181"/>
              <a:gd name="T85" fmla="*/ 239 h 256"/>
              <a:gd name="T86" fmla="*/ 46 w 181"/>
              <a:gd name="T87" fmla="*/ 245 h 256"/>
              <a:gd name="T88" fmla="*/ 44 w 181"/>
              <a:gd name="T89" fmla="*/ 251 h 256"/>
              <a:gd name="T90" fmla="*/ 53 w 181"/>
              <a:gd name="T91" fmla="*/ 249 h 256"/>
              <a:gd name="T92" fmla="*/ 55 w 181"/>
              <a:gd name="T93" fmla="*/ 256 h 256"/>
              <a:gd name="T94" fmla="*/ 76 w 181"/>
              <a:gd name="T95" fmla="*/ 249 h 256"/>
              <a:gd name="T96" fmla="*/ 95 w 181"/>
              <a:gd name="T97" fmla="*/ 245 h 256"/>
              <a:gd name="T98" fmla="*/ 103 w 181"/>
              <a:gd name="T99" fmla="*/ 241 h 256"/>
              <a:gd name="T100" fmla="*/ 108 w 181"/>
              <a:gd name="T101" fmla="*/ 241 h 256"/>
              <a:gd name="T102" fmla="*/ 124 w 181"/>
              <a:gd name="T103" fmla="*/ 239 h 256"/>
              <a:gd name="T104" fmla="*/ 148 w 181"/>
              <a:gd name="T105" fmla="*/ 222 h 256"/>
              <a:gd name="T106" fmla="*/ 173 w 181"/>
              <a:gd name="T107" fmla="*/ 196 h 256"/>
              <a:gd name="T108" fmla="*/ 80 w 181"/>
              <a:gd name="T109" fmla="*/ 131 h 256"/>
              <a:gd name="T110" fmla="*/ 42 w 181"/>
              <a:gd name="T111" fmla="*/ 245 h 256"/>
              <a:gd name="T112" fmla="*/ 40 w 181"/>
              <a:gd name="T113" fmla="*/ 247 h 256"/>
              <a:gd name="T114" fmla="*/ 15 w 181"/>
              <a:gd name="T115" fmla="*/ 251 h 256"/>
              <a:gd name="T116" fmla="*/ 2 w 181"/>
              <a:gd name="T117" fmla="*/ 247 h 256"/>
              <a:gd name="T118" fmla="*/ 6 w 181"/>
              <a:gd name="T119" fmla="*/ 243 h 256"/>
              <a:gd name="T120" fmla="*/ 8 w 181"/>
              <a:gd name="T121" fmla="*/ 247 h 256"/>
              <a:gd name="T122" fmla="*/ 2 w 181"/>
              <a:gd name="T123" fmla="*/ 245 h 256"/>
              <a:gd name="T124" fmla="*/ 2 w 181"/>
              <a:gd name="T125" fmla="*/ 243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81" h="256">
                <a:moveTo>
                  <a:pt x="29" y="247"/>
                </a:moveTo>
                <a:lnTo>
                  <a:pt x="29" y="247"/>
                </a:lnTo>
                <a:lnTo>
                  <a:pt x="29" y="249"/>
                </a:lnTo>
                <a:lnTo>
                  <a:pt x="29" y="249"/>
                </a:lnTo>
                <a:lnTo>
                  <a:pt x="32" y="249"/>
                </a:lnTo>
                <a:lnTo>
                  <a:pt x="32" y="247"/>
                </a:lnTo>
                <a:lnTo>
                  <a:pt x="32" y="247"/>
                </a:lnTo>
                <a:lnTo>
                  <a:pt x="29" y="247"/>
                </a:lnTo>
                <a:close/>
                <a:moveTo>
                  <a:pt x="32" y="247"/>
                </a:moveTo>
                <a:lnTo>
                  <a:pt x="32" y="249"/>
                </a:lnTo>
                <a:lnTo>
                  <a:pt x="34" y="249"/>
                </a:lnTo>
                <a:lnTo>
                  <a:pt x="34" y="247"/>
                </a:lnTo>
                <a:lnTo>
                  <a:pt x="34" y="247"/>
                </a:lnTo>
                <a:lnTo>
                  <a:pt x="34" y="247"/>
                </a:lnTo>
                <a:lnTo>
                  <a:pt x="32" y="247"/>
                </a:lnTo>
                <a:close/>
                <a:moveTo>
                  <a:pt x="25" y="175"/>
                </a:moveTo>
                <a:lnTo>
                  <a:pt x="23" y="175"/>
                </a:lnTo>
                <a:lnTo>
                  <a:pt x="23" y="175"/>
                </a:lnTo>
                <a:lnTo>
                  <a:pt x="25" y="177"/>
                </a:lnTo>
                <a:lnTo>
                  <a:pt x="25" y="177"/>
                </a:lnTo>
                <a:lnTo>
                  <a:pt x="27" y="177"/>
                </a:lnTo>
                <a:lnTo>
                  <a:pt x="27" y="175"/>
                </a:lnTo>
                <a:lnTo>
                  <a:pt x="27" y="175"/>
                </a:lnTo>
                <a:lnTo>
                  <a:pt x="27" y="175"/>
                </a:lnTo>
                <a:lnTo>
                  <a:pt x="27" y="175"/>
                </a:lnTo>
                <a:lnTo>
                  <a:pt x="27" y="175"/>
                </a:lnTo>
                <a:lnTo>
                  <a:pt x="25" y="175"/>
                </a:lnTo>
                <a:lnTo>
                  <a:pt x="25" y="175"/>
                </a:lnTo>
                <a:lnTo>
                  <a:pt x="25" y="175"/>
                </a:lnTo>
                <a:lnTo>
                  <a:pt x="25" y="175"/>
                </a:lnTo>
                <a:lnTo>
                  <a:pt x="25" y="175"/>
                </a:lnTo>
                <a:close/>
                <a:moveTo>
                  <a:pt x="25" y="237"/>
                </a:moveTo>
                <a:lnTo>
                  <a:pt x="25" y="237"/>
                </a:lnTo>
                <a:lnTo>
                  <a:pt x="25" y="237"/>
                </a:lnTo>
                <a:lnTo>
                  <a:pt x="25" y="239"/>
                </a:lnTo>
                <a:lnTo>
                  <a:pt x="25" y="241"/>
                </a:lnTo>
                <a:lnTo>
                  <a:pt x="27" y="241"/>
                </a:lnTo>
                <a:lnTo>
                  <a:pt x="27" y="241"/>
                </a:lnTo>
                <a:lnTo>
                  <a:pt x="29" y="239"/>
                </a:lnTo>
                <a:lnTo>
                  <a:pt x="25" y="237"/>
                </a:lnTo>
                <a:lnTo>
                  <a:pt x="25" y="237"/>
                </a:lnTo>
                <a:close/>
                <a:moveTo>
                  <a:pt x="36" y="243"/>
                </a:moveTo>
                <a:lnTo>
                  <a:pt x="36" y="243"/>
                </a:lnTo>
                <a:lnTo>
                  <a:pt x="36" y="241"/>
                </a:lnTo>
                <a:lnTo>
                  <a:pt x="34" y="241"/>
                </a:lnTo>
                <a:lnTo>
                  <a:pt x="34" y="241"/>
                </a:lnTo>
                <a:lnTo>
                  <a:pt x="34" y="241"/>
                </a:lnTo>
                <a:lnTo>
                  <a:pt x="34" y="243"/>
                </a:lnTo>
                <a:lnTo>
                  <a:pt x="34" y="243"/>
                </a:lnTo>
                <a:lnTo>
                  <a:pt x="36" y="243"/>
                </a:lnTo>
                <a:lnTo>
                  <a:pt x="36" y="243"/>
                </a:lnTo>
                <a:lnTo>
                  <a:pt x="36" y="243"/>
                </a:lnTo>
                <a:lnTo>
                  <a:pt x="36" y="243"/>
                </a:lnTo>
                <a:close/>
                <a:moveTo>
                  <a:pt x="181" y="182"/>
                </a:moveTo>
                <a:lnTo>
                  <a:pt x="181" y="182"/>
                </a:lnTo>
                <a:lnTo>
                  <a:pt x="179" y="179"/>
                </a:lnTo>
                <a:lnTo>
                  <a:pt x="177" y="177"/>
                </a:lnTo>
                <a:lnTo>
                  <a:pt x="177" y="175"/>
                </a:lnTo>
                <a:lnTo>
                  <a:pt x="173" y="173"/>
                </a:lnTo>
                <a:lnTo>
                  <a:pt x="169" y="171"/>
                </a:lnTo>
                <a:lnTo>
                  <a:pt x="165" y="169"/>
                </a:lnTo>
                <a:lnTo>
                  <a:pt x="160" y="165"/>
                </a:lnTo>
                <a:lnTo>
                  <a:pt x="158" y="163"/>
                </a:lnTo>
                <a:lnTo>
                  <a:pt x="158" y="163"/>
                </a:lnTo>
                <a:lnTo>
                  <a:pt x="162" y="163"/>
                </a:lnTo>
                <a:lnTo>
                  <a:pt x="165" y="158"/>
                </a:lnTo>
                <a:lnTo>
                  <a:pt x="167" y="156"/>
                </a:lnTo>
                <a:lnTo>
                  <a:pt x="167" y="154"/>
                </a:lnTo>
                <a:lnTo>
                  <a:pt x="167" y="154"/>
                </a:lnTo>
                <a:lnTo>
                  <a:pt x="167" y="152"/>
                </a:lnTo>
                <a:lnTo>
                  <a:pt x="167" y="152"/>
                </a:lnTo>
                <a:lnTo>
                  <a:pt x="165" y="150"/>
                </a:lnTo>
                <a:lnTo>
                  <a:pt x="160" y="148"/>
                </a:lnTo>
                <a:lnTo>
                  <a:pt x="160" y="146"/>
                </a:lnTo>
                <a:lnTo>
                  <a:pt x="158" y="144"/>
                </a:lnTo>
                <a:lnTo>
                  <a:pt x="158" y="144"/>
                </a:lnTo>
                <a:lnTo>
                  <a:pt x="160" y="141"/>
                </a:lnTo>
                <a:lnTo>
                  <a:pt x="160" y="139"/>
                </a:lnTo>
                <a:lnTo>
                  <a:pt x="160" y="139"/>
                </a:lnTo>
                <a:lnTo>
                  <a:pt x="160" y="137"/>
                </a:lnTo>
                <a:lnTo>
                  <a:pt x="156" y="137"/>
                </a:lnTo>
                <a:lnTo>
                  <a:pt x="154" y="135"/>
                </a:lnTo>
                <a:lnTo>
                  <a:pt x="154" y="135"/>
                </a:lnTo>
                <a:lnTo>
                  <a:pt x="152" y="133"/>
                </a:lnTo>
                <a:lnTo>
                  <a:pt x="152" y="133"/>
                </a:lnTo>
                <a:lnTo>
                  <a:pt x="154" y="131"/>
                </a:lnTo>
                <a:lnTo>
                  <a:pt x="154" y="131"/>
                </a:lnTo>
                <a:lnTo>
                  <a:pt x="156" y="129"/>
                </a:lnTo>
                <a:lnTo>
                  <a:pt x="156" y="129"/>
                </a:lnTo>
                <a:lnTo>
                  <a:pt x="156" y="127"/>
                </a:lnTo>
                <a:lnTo>
                  <a:pt x="156" y="127"/>
                </a:lnTo>
                <a:lnTo>
                  <a:pt x="154" y="127"/>
                </a:lnTo>
                <a:lnTo>
                  <a:pt x="152" y="127"/>
                </a:lnTo>
                <a:lnTo>
                  <a:pt x="152" y="127"/>
                </a:lnTo>
                <a:lnTo>
                  <a:pt x="152" y="127"/>
                </a:lnTo>
                <a:lnTo>
                  <a:pt x="154" y="125"/>
                </a:lnTo>
                <a:lnTo>
                  <a:pt x="154" y="120"/>
                </a:lnTo>
                <a:lnTo>
                  <a:pt x="156" y="118"/>
                </a:lnTo>
                <a:lnTo>
                  <a:pt x="154" y="116"/>
                </a:lnTo>
                <a:lnTo>
                  <a:pt x="154" y="116"/>
                </a:lnTo>
                <a:lnTo>
                  <a:pt x="156" y="116"/>
                </a:lnTo>
                <a:lnTo>
                  <a:pt x="158" y="116"/>
                </a:lnTo>
                <a:lnTo>
                  <a:pt x="160" y="116"/>
                </a:lnTo>
                <a:lnTo>
                  <a:pt x="160" y="114"/>
                </a:lnTo>
                <a:lnTo>
                  <a:pt x="160" y="112"/>
                </a:lnTo>
                <a:lnTo>
                  <a:pt x="158" y="108"/>
                </a:lnTo>
                <a:lnTo>
                  <a:pt x="158" y="106"/>
                </a:lnTo>
                <a:lnTo>
                  <a:pt x="156" y="103"/>
                </a:lnTo>
                <a:lnTo>
                  <a:pt x="154" y="101"/>
                </a:lnTo>
                <a:lnTo>
                  <a:pt x="154" y="99"/>
                </a:lnTo>
                <a:lnTo>
                  <a:pt x="152" y="99"/>
                </a:lnTo>
                <a:lnTo>
                  <a:pt x="152" y="97"/>
                </a:lnTo>
                <a:lnTo>
                  <a:pt x="150" y="93"/>
                </a:lnTo>
                <a:lnTo>
                  <a:pt x="150" y="91"/>
                </a:lnTo>
                <a:lnTo>
                  <a:pt x="148" y="89"/>
                </a:lnTo>
                <a:lnTo>
                  <a:pt x="146" y="86"/>
                </a:lnTo>
                <a:lnTo>
                  <a:pt x="146" y="84"/>
                </a:lnTo>
                <a:lnTo>
                  <a:pt x="146" y="84"/>
                </a:lnTo>
                <a:lnTo>
                  <a:pt x="146" y="82"/>
                </a:lnTo>
                <a:lnTo>
                  <a:pt x="148" y="80"/>
                </a:lnTo>
                <a:lnTo>
                  <a:pt x="150" y="76"/>
                </a:lnTo>
                <a:lnTo>
                  <a:pt x="152" y="74"/>
                </a:lnTo>
                <a:lnTo>
                  <a:pt x="154" y="70"/>
                </a:lnTo>
                <a:lnTo>
                  <a:pt x="158" y="67"/>
                </a:lnTo>
                <a:lnTo>
                  <a:pt x="158" y="65"/>
                </a:lnTo>
                <a:lnTo>
                  <a:pt x="158" y="63"/>
                </a:lnTo>
                <a:lnTo>
                  <a:pt x="156" y="61"/>
                </a:lnTo>
                <a:lnTo>
                  <a:pt x="152" y="57"/>
                </a:lnTo>
                <a:lnTo>
                  <a:pt x="150" y="55"/>
                </a:lnTo>
                <a:lnTo>
                  <a:pt x="143" y="53"/>
                </a:lnTo>
                <a:lnTo>
                  <a:pt x="139" y="51"/>
                </a:lnTo>
                <a:lnTo>
                  <a:pt x="137" y="46"/>
                </a:lnTo>
                <a:lnTo>
                  <a:pt x="135" y="42"/>
                </a:lnTo>
                <a:lnTo>
                  <a:pt x="135" y="42"/>
                </a:lnTo>
                <a:lnTo>
                  <a:pt x="139" y="36"/>
                </a:lnTo>
                <a:lnTo>
                  <a:pt x="139" y="34"/>
                </a:lnTo>
                <a:lnTo>
                  <a:pt x="139" y="34"/>
                </a:lnTo>
                <a:lnTo>
                  <a:pt x="139" y="34"/>
                </a:lnTo>
                <a:lnTo>
                  <a:pt x="139" y="34"/>
                </a:lnTo>
                <a:lnTo>
                  <a:pt x="135" y="32"/>
                </a:lnTo>
                <a:lnTo>
                  <a:pt x="135" y="32"/>
                </a:lnTo>
                <a:lnTo>
                  <a:pt x="137" y="32"/>
                </a:lnTo>
                <a:lnTo>
                  <a:pt x="139" y="29"/>
                </a:lnTo>
                <a:lnTo>
                  <a:pt x="141" y="29"/>
                </a:lnTo>
                <a:lnTo>
                  <a:pt x="143" y="29"/>
                </a:lnTo>
                <a:lnTo>
                  <a:pt x="141" y="27"/>
                </a:lnTo>
                <a:lnTo>
                  <a:pt x="141" y="25"/>
                </a:lnTo>
                <a:lnTo>
                  <a:pt x="141" y="25"/>
                </a:lnTo>
                <a:lnTo>
                  <a:pt x="143" y="21"/>
                </a:lnTo>
                <a:lnTo>
                  <a:pt x="146" y="19"/>
                </a:lnTo>
                <a:lnTo>
                  <a:pt x="148" y="19"/>
                </a:lnTo>
                <a:lnTo>
                  <a:pt x="148" y="17"/>
                </a:lnTo>
                <a:lnTo>
                  <a:pt x="146" y="10"/>
                </a:lnTo>
                <a:lnTo>
                  <a:pt x="141" y="8"/>
                </a:lnTo>
                <a:lnTo>
                  <a:pt x="135" y="6"/>
                </a:lnTo>
                <a:lnTo>
                  <a:pt x="133" y="6"/>
                </a:lnTo>
                <a:lnTo>
                  <a:pt x="129" y="2"/>
                </a:lnTo>
                <a:lnTo>
                  <a:pt x="127" y="0"/>
                </a:lnTo>
                <a:lnTo>
                  <a:pt x="124" y="0"/>
                </a:lnTo>
                <a:lnTo>
                  <a:pt x="122" y="0"/>
                </a:lnTo>
                <a:lnTo>
                  <a:pt x="118" y="4"/>
                </a:lnTo>
                <a:lnTo>
                  <a:pt x="116" y="4"/>
                </a:lnTo>
                <a:lnTo>
                  <a:pt x="116" y="4"/>
                </a:lnTo>
                <a:lnTo>
                  <a:pt x="114" y="4"/>
                </a:lnTo>
                <a:lnTo>
                  <a:pt x="112" y="4"/>
                </a:lnTo>
                <a:lnTo>
                  <a:pt x="110" y="4"/>
                </a:lnTo>
                <a:lnTo>
                  <a:pt x="108" y="4"/>
                </a:lnTo>
                <a:lnTo>
                  <a:pt x="105" y="4"/>
                </a:lnTo>
                <a:lnTo>
                  <a:pt x="103" y="8"/>
                </a:lnTo>
                <a:lnTo>
                  <a:pt x="99" y="10"/>
                </a:lnTo>
                <a:lnTo>
                  <a:pt x="99" y="10"/>
                </a:lnTo>
                <a:lnTo>
                  <a:pt x="97" y="10"/>
                </a:lnTo>
                <a:lnTo>
                  <a:pt x="97" y="13"/>
                </a:lnTo>
                <a:lnTo>
                  <a:pt x="95" y="19"/>
                </a:lnTo>
                <a:lnTo>
                  <a:pt x="95" y="21"/>
                </a:lnTo>
                <a:lnTo>
                  <a:pt x="95" y="23"/>
                </a:lnTo>
                <a:lnTo>
                  <a:pt x="95" y="27"/>
                </a:lnTo>
                <a:lnTo>
                  <a:pt x="95" y="29"/>
                </a:lnTo>
                <a:lnTo>
                  <a:pt x="93" y="32"/>
                </a:lnTo>
                <a:lnTo>
                  <a:pt x="91" y="32"/>
                </a:lnTo>
                <a:lnTo>
                  <a:pt x="91" y="32"/>
                </a:lnTo>
                <a:lnTo>
                  <a:pt x="89" y="34"/>
                </a:lnTo>
                <a:lnTo>
                  <a:pt x="86" y="34"/>
                </a:lnTo>
                <a:lnTo>
                  <a:pt x="84" y="36"/>
                </a:lnTo>
                <a:lnTo>
                  <a:pt x="84" y="38"/>
                </a:lnTo>
                <a:lnTo>
                  <a:pt x="82" y="40"/>
                </a:lnTo>
                <a:lnTo>
                  <a:pt x="80" y="40"/>
                </a:lnTo>
                <a:lnTo>
                  <a:pt x="78" y="38"/>
                </a:lnTo>
                <a:lnTo>
                  <a:pt x="74" y="38"/>
                </a:lnTo>
                <a:lnTo>
                  <a:pt x="72" y="36"/>
                </a:lnTo>
                <a:lnTo>
                  <a:pt x="70" y="36"/>
                </a:lnTo>
                <a:lnTo>
                  <a:pt x="67" y="34"/>
                </a:lnTo>
                <a:lnTo>
                  <a:pt x="65" y="34"/>
                </a:lnTo>
                <a:lnTo>
                  <a:pt x="63" y="36"/>
                </a:lnTo>
                <a:lnTo>
                  <a:pt x="63" y="36"/>
                </a:lnTo>
                <a:lnTo>
                  <a:pt x="59" y="38"/>
                </a:lnTo>
                <a:lnTo>
                  <a:pt x="57" y="38"/>
                </a:lnTo>
                <a:lnTo>
                  <a:pt x="55" y="38"/>
                </a:lnTo>
                <a:lnTo>
                  <a:pt x="53" y="38"/>
                </a:lnTo>
                <a:lnTo>
                  <a:pt x="48" y="38"/>
                </a:lnTo>
                <a:lnTo>
                  <a:pt x="44" y="36"/>
                </a:lnTo>
                <a:lnTo>
                  <a:pt x="42" y="36"/>
                </a:lnTo>
                <a:lnTo>
                  <a:pt x="42" y="36"/>
                </a:lnTo>
                <a:lnTo>
                  <a:pt x="42" y="34"/>
                </a:lnTo>
                <a:lnTo>
                  <a:pt x="38" y="29"/>
                </a:lnTo>
                <a:lnTo>
                  <a:pt x="36" y="27"/>
                </a:lnTo>
                <a:lnTo>
                  <a:pt x="34" y="25"/>
                </a:lnTo>
                <a:lnTo>
                  <a:pt x="32" y="21"/>
                </a:lnTo>
                <a:lnTo>
                  <a:pt x="32" y="21"/>
                </a:lnTo>
                <a:lnTo>
                  <a:pt x="29" y="21"/>
                </a:lnTo>
                <a:lnTo>
                  <a:pt x="25" y="21"/>
                </a:lnTo>
                <a:lnTo>
                  <a:pt x="23" y="23"/>
                </a:lnTo>
                <a:lnTo>
                  <a:pt x="23" y="23"/>
                </a:lnTo>
                <a:lnTo>
                  <a:pt x="23" y="23"/>
                </a:lnTo>
                <a:lnTo>
                  <a:pt x="23" y="27"/>
                </a:lnTo>
                <a:lnTo>
                  <a:pt x="23" y="27"/>
                </a:lnTo>
                <a:lnTo>
                  <a:pt x="23" y="27"/>
                </a:lnTo>
                <a:lnTo>
                  <a:pt x="19" y="27"/>
                </a:lnTo>
                <a:lnTo>
                  <a:pt x="17" y="27"/>
                </a:lnTo>
                <a:lnTo>
                  <a:pt x="17" y="27"/>
                </a:lnTo>
                <a:lnTo>
                  <a:pt x="19" y="29"/>
                </a:lnTo>
                <a:lnTo>
                  <a:pt x="21" y="29"/>
                </a:lnTo>
                <a:lnTo>
                  <a:pt x="21" y="32"/>
                </a:lnTo>
                <a:lnTo>
                  <a:pt x="21" y="32"/>
                </a:lnTo>
                <a:lnTo>
                  <a:pt x="25" y="34"/>
                </a:lnTo>
                <a:lnTo>
                  <a:pt x="25" y="36"/>
                </a:lnTo>
                <a:lnTo>
                  <a:pt x="27" y="36"/>
                </a:lnTo>
                <a:lnTo>
                  <a:pt x="29" y="38"/>
                </a:lnTo>
                <a:lnTo>
                  <a:pt x="32" y="38"/>
                </a:lnTo>
                <a:lnTo>
                  <a:pt x="32" y="40"/>
                </a:lnTo>
                <a:lnTo>
                  <a:pt x="34" y="40"/>
                </a:lnTo>
                <a:lnTo>
                  <a:pt x="36" y="42"/>
                </a:lnTo>
                <a:lnTo>
                  <a:pt x="40" y="42"/>
                </a:lnTo>
                <a:lnTo>
                  <a:pt x="42" y="44"/>
                </a:lnTo>
                <a:lnTo>
                  <a:pt x="48" y="46"/>
                </a:lnTo>
                <a:lnTo>
                  <a:pt x="51" y="46"/>
                </a:lnTo>
                <a:lnTo>
                  <a:pt x="53" y="46"/>
                </a:lnTo>
                <a:lnTo>
                  <a:pt x="53" y="48"/>
                </a:lnTo>
                <a:lnTo>
                  <a:pt x="55" y="53"/>
                </a:lnTo>
                <a:lnTo>
                  <a:pt x="57" y="53"/>
                </a:lnTo>
                <a:lnTo>
                  <a:pt x="57" y="53"/>
                </a:lnTo>
                <a:lnTo>
                  <a:pt x="59" y="55"/>
                </a:lnTo>
                <a:lnTo>
                  <a:pt x="61" y="57"/>
                </a:lnTo>
                <a:lnTo>
                  <a:pt x="61" y="57"/>
                </a:lnTo>
                <a:lnTo>
                  <a:pt x="59" y="59"/>
                </a:lnTo>
                <a:lnTo>
                  <a:pt x="59" y="61"/>
                </a:lnTo>
                <a:lnTo>
                  <a:pt x="59" y="63"/>
                </a:lnTo>
                <a:lnTo>
                  <a:pt x="61" y="65"/>
                </a:lnTo>
                <a:lnTo>
                  <a:pt x="61" y="65"/>
                </a:lnTo>
                <a:lnTo>
                  <a:pt x="59" y="67"/>
                </a:lnTo>
                <a:lnTo>
                  <a:pt x="59" y="67"/>
                </a:lnTo>
                <a:lnTo>
                  <a:pt x="59" y="70"/>
                </a:lnTo>
                <a:lnTo>
                  <a:pt x="59" y="70"/>
                </a:lnTo>
                <a:lnTo>
                  <a:pt x="59" y="70"/>
                </a:lnTo>
                <a:lnTo>
                  <a:pt x="61" y="70"/>
                </a:lnTo>
                <a:lnTo>
                  <a:pt x="61" y="70"/>
                </a:lnTo>
                <a:lnTo>
                  <a:pt x="63" y="72"/>
                </a:lnTo>
                <a:lnTo>
                  <a:pt x="63" y="74"/>
                </a:lnTo>
                <a:lnTo>
                  <a:pt x="63" y="74"/>
                </a:lnTo>
                <a:lnTo>
                  <a:pt x="61" y="74"/>
                </a:lnTo>
                <a:lnTo>
                  <a:pt x="61" y="76"/>
                </a:lnTo>
                <a:lnTo>
                  <a:pt x="61" y="76"/>
                </a:lnTo>
                <a:lnTo>
                  <a:pt x="61" y="78"/>
                </a:lnTo>
                <a:lnTo>
                  <a:pt x="63" y="80"/>
                </a:lnTo>
                <a:lnTo>
                  <a:pt x="63" y="82"/>
                </a:lnTo>
                <a:lnTo>
                  <a:pt x="65" y="84"/>
                </a:lnTo>
                <a:lnTo>
                  <a:pt x="65" y="84"/>
                </a:lnTo>
                <a:lnTo>
                  <a:pt x="67" y="86"/>
                </a:lnTo>
                <a:lnTo>
                  <a:pt x="67" y="86"/>
                </a:lnTo>
                <a:lnTo>
                  <a:pt x="65" y="86"/>
                </a:lnTo>
                <a:lnTo>
                  <a:pt x="65" y="89"/>
                </a:lnTo>
                <a:lnTo>
                  <a:pt x="65" y="91"/>
                </a:lnTo>
                <a:lnTo>
                  <a:pt x="65" y="93"/>
                </a:lnTo>
                <a:lnTo>
                  <a:pt x="63" y="95"/>
                </a:lnTo>
                <a:lnTo>
                  <a:pt x="63" y="95"/>
                </a:lnTo>
                <a:lnTo>
                  <a:pt x="63" y="95"/>
                </a:lnTo>
                <a:lnTo>
                  <a:pt x="63" y="97"/>
                </a:lnTo>
                <a:lnTo>
                  <a:pt x="63" y="99"/>
                </a:lnTo>
                <a:lnTo>
                  <a:pt x="63" y="101"/>
                </a:lnTo>
                <a:lnTo>
                  <a:pt x="63" y="101"/>
                </a:lnTo>
                <a:lnTo>
                  <a:pt x="63" y="101"/>
                </a:lnTo>
                <a:lnTo>
                  <a:pt x="65" y="103"/>
                </a:lnTo>
                <a:lnTo>
                  <a:pt x="67" y="106"/>
                </a:lnTo>
                <a:lnTo>
                  <a:pt x="67" y="108"/>
                </a:lnTo>
                <a:lnTo>
                  <a:pt x="70" y="112"/>
                </a:lnTo>
                <a:lnTo>
                  <a:pt x="72" y="112"/>
                </a:lnTo>
                <a:lnTo>
                  <a:pt x="74" y="112"/>
                </a:lnTo>
                <a:lnTo>
                  <a:pt x="76" y="112"/>
                </a:lnTo>
                <a:lnTo>
                  <a:pt x="76" y="110"/>
                </a:lnTo>
                <a:lnTo>
                  <a:pt x="76" y="110"/>
                </a:lnTo>
                <a:lnTo>
                  <a:pt x="76" y="112"/>
                </a:lnTo>
                <a:lnTo>
                  <a:pt x="76" y="114"/>
                </a:lnTo>
                <a:lnTo>
                  <a:pt x="78" y="116"/>
                </a:lnTo>
                <a:lnTo>
                  <a:pt x="78" y="116"/>
                </a:lnTo>
                <a:lnTo>
                  <a:pt x="80" y="116"/>
                </a:lnTo>
                <a:lnTo>
                  <a:pt x="86" y="118"/>
                </a:lnTo>
                <a:lnTo>
                  <a:pt x="89" y="120"/>
                </a:lnTo>
                <a:lnTo>
                  <a:pt x="86" y="122"/>
                </a:lnTo>
                <a:lnTo>
                  <a:pt x="86" y="127"/>
                </a:lnTo>
                <a:lnTo>
                  <a:pt x="86" y="129"/>
                </a:lnTo>
                <a:lnTo>
                  <a:pt x="89" y="129"/>
                </a:lnTo>
                <a:lnTo>
                  <a:pt x="89" y="131"/>
                </a:lnTo>
                <a:lnTo>
                  <a:pt x="89" y="133"/>
                </a:lnTo>
                <a:lnTo>
                  <a:pt x="86" y="133"/>
                </a:lnTo>
                <a:lnTo>
                  <a:pt x="86" y="133"/>
                </a:lnTo>
                <a:lnTo>
                  <a:pt x="86" y="135"/>
                </a:lnTo>
                <a:lnTo>
                  <a:pt x="86" y="135"/>
                </a:lnTo>
                <a:lnTo>
                  <a:pt x="86" y="135"/>
                </a:lnTo>
                <a:lnTo>
                  <a:pt x="84" y="135"/>
                </a:lnTo>
                <a:lnTo>
                  <a:pt x="82" y="135"/>
                </a:lnTo>
                <a:lnTo>
                  <a:pt x="78" y="135"/>
                </a:lnTo>
                <a:lnTo>
                  <a:pt x="78" y="137"/>
                </a:lnTo>
                <a:lnTo>
                  <a:pt x="76" y="137"/>
                </a:lnTo>
                <a:lnTo>
                  <a:pt x="76" y="139"/>
                </a:lnTo>
                <a:lnTo>
                  <a:pt x="74" y="139"/>
                </a:lnTo>
                <a:lnTo>
                  <a:pt x="72" y="144"/>
                </a:lnTo>
                <a:lnTo>
                  <a:pt x="67" y="148"/>
                </a:lnTo>
                <a:lnTo>
                  <a:pt x="65" y="150"/>
                </a:lnTo>
                <a:lnTo>
                  <a:pt x="65" y="150"/>
                </a:lnTo>
                <a:lnTo>
                  <a:pt x="61" y="154"/>
                </a:lnTo>
                <a:lnTo>
                  <a:pt x="61" y="156"/>
                </a:lnTo>
                <a:lnTo>
                  <a:pt x="59" y="156"/>
                </a:lnTo>
                <a:lnTo>
                  <a:pt x="55" y="158"/>
                </a:lnTo>
                <a:lnTo>
                  <a:pt x="55" y="160"/>
                </a:lnTo>
                <a:lnTo>
                  <a:pt x="53" y="160"/>
                </a:lnTo>
                <a:lnTo>
                  <a:pt x="48" y="165"/>
                </a:lnTo>
                <a:lnTo>
                  <a:pt x="44" y="165"/>
                </a:lnTo>
                <a:lnTo>
                  <a:pt x="44" y="167"/>
                </a:lnTo>
                <a:lnTo>
                  <a:pt x="42" y="169"/>
                </a:lnTo>
                <a:lnTo>
                  <a:pt x="42" y="169"/>
                </a:lnTo>
                <a:lnTo>
                  <a:pt x="42" y="169"/>
                </a:lnTo>
                <a:lnTo>
                  <a:pt x="42" y="171"/>
                </a:lnTo>
                <a:lnTo>
                  <a:pt x="40" y="171"/>
                </a:lnTo>
                <a:lnTo>
                  <a:pt x="40" y="171"/>
                </a:lnTo>
                <a:lnTo>
                  <a:pt x="42" y="171"/>
                </a:lnTo>
                <a:lnTo>
                  <a:pt x="42" y="173"/>
                </a:lnTo>
                <a:lnTo>
                  <a:pt x="42" y="173"/>
                </a:lnTo>
                <a:lnTo>
                  <a:pt x="38" y="175"/>
                </a:lnTo>
                <a:lnTo>
                  <a:pt x="36" y="175"/>
                </a:lnTo>
                <a:lnTo>
                  <a:pt x="34" y="175"/>
                </a:lnTo>
                <a:lnTo>
                  <a:pt x="29" y="175"/>
                </a:lnTo>
                <a:lnTo>
                  <a:pt x="29" y="177"/>
                </a:lnTo>
                <a:lnTo>
                  <a:pt x="29" y="177"/>
                </a:lnTo>
                <a:lnTo>
                  <a:pt x="32" y="179"/>
                </a:lnTo>
                <a:lnTo>
                  <a:pt x="29" y="179"/>
                </a:lnTo>
                <a:lnTo>
                  <a:pt x="29" y="182"/>
                </a:lnTo>
                <a:lnTo>
                  <a:pt x="25" y="186"/>
                </a:lnTo>
                <a:lnTo>
                  <a:pt x="23" y="188"/>
                </a:lnTo>
                <a:lnTo>
                  <a:pt x="23" y="188"/>
                </a:lnTo>
                <a:lnTo>
                  <a:pt x="23" y="190"/>
                </a:lnTo>
                <a:lnTo>
                  <a:pt x="23" y="192"/>
                </a:lnTo>
                <a:lnTo>
                  <a:pt x="23" y="194"/>
                </a:lnTo>
                <a:lnTo>
                  <a:pt x="27" y="196"/>
                </a:lnTo>
                <a:lnTo>
                  <a:pt x="27" y="198"/>
                </a:lnTo>
                <a:lnTo>
                  <a:pt x="27" y="198"/>
                </a:lnTo>
                <a:lnTo>
                  <a:pt x="25" y="203"/>
                </a:lnTo>
                <a:lnTo>
                  <a:pt x="25" y="205"/>
                </a:lnTo>
                <a:lnTo>
                  <a:pt x="27" y="207"/>
                </a:lnTo>
                <a:lnTo>
                  <a:pt x="29" y="209"/>
                </a:lnTo>
                <a:lnTo>
                  <a:pt x="29" y="211"/>
                </a:lnTo>
                <a:lnTo>
                  <a:pt x="29" y="213"/>
                </a:lnTo>
                <a:lnTo>
                  <a:pt x="32" y="215"/>
                </a:lnTo>
                <a:lnTo>
                  <a:pt x="32" y="215"/>
                </a:lnTo>
                <a:lnTo>
                  <a:pt x="32" y="215"/>
                </a:lnTo>
                <a:lnTo>
                  <a:pt x="29" y="215"/>
                </a:lnTo>
                <a:lnTo>
                  <a:pt x="29" y="215"/>
                </a:lnTo>
                <a:lnTo>
                  <a:pt x="29" y="215"/>
                </a:lnTo>
                <a:lnTo>
                  <a:pt x="29" y="215"/>
                </a:lnTo>
                <a:lnTo>
                  <a:pt x="29" y="218"/>
                </a:lnTo>
                <a:lnTo>
                  <a:pt x="29" y="218"/>
                </a:lnTo>
                <a:lnTo>
                  <a:pt x="29" y="218"/>
                </a:lnTo>
                <a:lnTo>
                  <a:pt x="29" y="220"/>
                </a:lnTo>
                <a:lnTo>
                  <a:pt x="29" y="222"/>
                </a:lnTo>
                <a:lnTo>
                  <a:pt x="29" y="224"/>
                </a:lnTo>
                <a:lnTo>
                  <a:pt x="29" y="226"/>
                </a:lnTo>
                <a:lnTo>
                  <a:pt x="27" y="226"/>
                </a:lnTo>
                <a:lnTo>
                  <a:pt x="27" y="228"/>
                </a:lnTo>
                <a:lnTo>
                  <a:pt x="27" y="232"/>
                </a:lnTo>
                <a:lnTo>
                  <a:pt x="27" y="234"/>
                </a:lnTo>
                <a:lnTo>
                  <a:pt x="27" y="234"/>
                </a:lnTo>
                <a:lnTo>
                  <a:pt x="27" y="237"/>
                </a:lnTo>
                <a:lnTo>
                  <a:pt x="27" y="237"/>
                </a:lnTo>
                <a:lnTo>
                  <a:pt x="29" y="239"/>
                </a:lnTo>
                <a:lnTo>
                  <a:pt x="32" y="239"/>
                </a:lnTo>
                <a:lnTo>
                  <a:pt x="32" y="239"/>
                </a:lnTo>
                <a:lnTo>
                  <a:pt x="34" y="237"/>
                </a:lnTo>
                <a:lnTo>
                  <a:pt x="34" y="239"/>
                </a:lnTo>
                <a:lnTo>
                  <a:pt x="36" y="241"/>
                </a:lnTo>
                <a:lnTo>
                  <a:pt x="40" y="243"/>
                </a:lnTo>
                <a:lnTo>
                  <a:pt x="44" y="243"/>
                </a:lnTo>
                <a:lnTo>
                  <a:pt x="46" y="243"/>
                </a:lnTo>
                <a:lnTo>
                  <a:pt x="46" y="243"/>
                </a:lnTo>
                <a:lnTo>
                  <a:pt x="46" y="243"/>
                </a:lnTo>
                <a:lnTo>
                  <a:pt x="44" y="245"/>
                </a:lnTo>
                <a:lnTo>
                  <a:pt x="44" y="245"/>
                </a:lnTo>
                <a:lnTo>
                  <a:pt x="46" y="245"/>
                </a:lnTo>
                <a:lnTo>
                  <a:pt x="46" y="245"/>
                </a:lnTo>
                <a:lnTo>
                  <a:pt x="46" y="247"/>
                </a:lnTo>
                <a:lnTo>
                  <a:pt x="44" y="247"/>
                </a:lnTo>
                <a:lnTo>
                  <a:pt x="44" y="247"/>
                </a:lnTo>
                <a:lnTo>
                  <a:pt x="44" y="247"/>
                </a:lnTo>
                <a:lnTo>
                  <a:pt x="44" y="247"/>
                </a:lnTo>
                <a:lnTo>
                  <a:pt x="44" y="249"/>
                </a:lnTo>
                <a:lnTo>
                  <a:pt x="44" y="249"/>
                </a:lnTo>
                <a:lnTo>
                  <a:pt x="44" y="251"/>
                </a:lnTo>
                <a:lnTo>
                  <a:pt x="46" y="251"/>
                </a:lnTo>
                <a:lnTo>
                  <a:pt x="48" y="251"/>
                </a:lnTo>
                <a:lnTo>
                  <a:pt x="48" y="249"/>
                </a:lnTo>
                <a:lnTo>
                  <a:pt x="48" y="249"/>
                </a:lnTo>
                <a:lnTo>
                  <a:pt x="48" y="249"/>
                </a:lnTo>
                <a:lnTo>
                  <a:pt x="51" y="247"/>
                </a:lnTo>
                <a:lnTo>
                  <a:pt x="51" y="247"/>
                </a:lnTo>
                <a:lnTo>
                  <a:pt x="51" y="247"/>
                </a:lnTo>
                <a:lnTo>
                  <a:pt x="53" y="249"/>
                </a:lnTo>
                <a:lnTo>
                  <a:pt x="53" y="249"/>
                </a:lnTo>
                <a:lnTo>
                  <a:pt x="55" y="249"/>
                </a:lnTo>
                <a:lnTo>
                  <a:pt x="55" y="251"/>
                </a:lnTo>
                <a:lnTo>
                  <a:pt x="55" y="251"/>
                </a:lnTo>
                <a:lnTo>
                  <a:pt x="55" y="253"/>
                </a:lnTo>
                <a:lnTo>
                  <a:pt x="53" y="253"/>
                </a:lnTo>
                <a:lnTo>
                  <a:pt x="51" y="256"/>
                </a:lnTo>
                <a:lnTo>
                  <a:pt x="53" y="256"/>
                </a:lnTo>
                <a:lnTo>
                  <a:pt x="55" y="256"/>
                </a:lnTo>
                <a:lnTo>
                  <a:pt x="57" y="253"/>
                </a:lnTo>
                <a:lnTo>
                  <a:pt x="59" y="251"/>
                </a:lnTo>
                <a:lnTo>
                  <a:pt x="61" y="251"/>
                </a:lnTo>
                <a:lnTo>
                  <a:pt x="63" y="251"/>
                </a:lnTo>
                <a:lnTo>
                  <a:pt x="67" y="251"/>
                </a:lnTo>
                <a:lnTo>
                  <a:pt x="72" y="249"/>
                </a:lnTo>
                <a:lnTo>
                  <a:pt x="74" y="251"/>
                </a:lnTo>
                <a:lnTo>
                  <a:pt x="76" y="249"/>
                </a:lnTo>
                <a:lnTo>
                  <a:pt x="76" y="249"/>
                </a:lnTo>
                <a:lnTo>
                  <a:pt x="80" y="247"/>
                </a:lnTo>
                <a:lnTo>
                  <a:pt x="82" y="247"/>
                </a:lnTo>
                <a:lnTo>
                  <a:pt x="84" y="247"/>
                </a:lnTo>
                <a:lnTo>
                  <a:pt x="86" y="245"/>
                </a:lnTo>
                <a:lnTo>
                  <a:pt x="89" y="245"/>
                </a:lnTo>
                <a:lnTo>
                  <a:pt x="91" y="245"/>
                </a:lnTo>
                <a:lnTo>
                  <a:pt x="93" y="243"/>
                </a:lnTo>
                <a:lnTo>
                  <a:pt x="93" y="245"/>
                </a:lnTo>
                <a:lnTo>
                  <a:pt x="95" y="245"/>
                </a:lnTo>
                <a:lnTo>
                  <a:pt x="95" y="245"/>
                </a:lnTo>
                <a:lnTo>
                  <a:pt x="97" y="243"/>
                </a:lnTo>
                <a:lnTo>
                  <a:pt x="99" y="243"/>
                </a:lnTo>
                <a:lnTo>
                  <a:pt x="99" y="243"/>
                </a:lnTo>
                <a:lnTo>
                  <a:pt x="97" y="241"/>
                </a:lnTo>
                <a:lnTo>
                  <a:pt x="97" y="241"/>
                </a:lnTo>
                <a:lnTo>
                  <a:pt x="99" y="241"/>
                </a:lnTo>
                <a:lnTo>
                  <a:pt x="101" y="243"/>
                </a:lnTo>
                <a:lnTo>
                  <a:pt x="103" y="241"/>
                </a:lnTo>
                <a:lnTo>
                  <a:pt x="105" y="241"/>
                </a:lnTo>
                <a:lnTo>
                  <a:pt x="105" y="239"/>
                </a:lnTo>
                <a:lnTo>
                  <a:pt x="105" y="237"/>
                </a:lnTo>
                <a:lnTo>
                  <a:pt x="108" y="237"/>
                </a:lnTo>
                <a:lnTo>
                  <a:pt x="108" y="237"/>
                </a:lnTo>
                <a:lnTo>
                  <a:pt x="105" y="239"/>
                </a:lnTo>
                <a:lnTo>
                  <a:pt x="105" y="241"/>
                </a:lnTo>
                <a:lnTo>
                  <a:pt x="105" y="241"/>
                </a:lnTo>
                <a:lnTo>
                  <a:pt x="108" y="241"/>
                </a:lnTo>
                <a:lnTo>
                  <a:pt x="110" y="241"/>
                </a:lnTo>
                <a:lnTo>
                  <a:pt x="112" y="241"/>
                </a:lnTo>
                <a:lnTo>
                  <a:pt x="114" y="239"/>
                </a:lnTo>
                <a:lnTo>
                  <a:pt x="116" y="239"/>
                </a:lnTo>
                <a:lnTo>
                  <a:pt x="116" y="239"/>
                </a:lnTo>
                <a:lnTo>
                  <a:pt x="120" y="241"/>
                </a:lnTo>
                <a:lnTo>
                  <a:pt x="120" y="241"/>
                </a:lnTo>
                <a:lnTo>
                  <a:pt x="122" y="241"/>
                </a:lnTo>
                <a:lnTo>
                  <a:pt x="124" y="239"/>
                </a:lnTo>
                <a:lnTo>
                  <a:pt x="124" y="239"/>
                </a:lnTo>
                <a:lnTo>
                  <a:pt x="131" y="234"/>
                </a:lnTo>
                <a:lnTo>
                  <a:pt x="135" y="230"/>
                </a:lnTo>
                <a:lnTo>
                  <a:pt x="135" y="230"/>
                </a:lnTo>
                <a:lnTo>
                  <a:pt x="137" y="228"/>
                </a:lnTo>
                <a:lnTo>
                  <a:pt x="139" y="228"/>
                </a:lnTo>
                <a:lnTo>
                  <a:pt x="139" y="226"/>
                </a:lnTo>
                <a:lnTo>
                  <a:pt x="143" y="224"/>
                </a:lnTo>
                <a:lnTo>
                  <a:pt x="148" y="222"/>
                </a:lnTo>
                <a:lnTo>
                  <a:pt x="152" y="218"/>
                </a:lnTo>
                <a:lnTo>
                  <a:pt x="152" y="218"/>
                </a:lnTo>
                <a:lnTo>
                  <a:pt x="154" y="215"/>
                </a:lnTo>
                <a:lnTo>
                  <a:pt x="158" y="211"/>
                </a:lnTo>
                <a:lnTo>
                  <a:pt x="158" y="211"/>
                </a:lnTo>
                <a:lnTo>
                  <a:pt x="162" y="205"/>
                </a:lnTo>
                <a:lnTo>
                  <a:pt x="167" y="203"/>
                </a:lnTo>
                <a:lnTo>
                  <a:pt x="167" y="203"/>
                </a:lnTo>
                <a:lnTo>
                  <a:pt x="173" y="196"/>
                </a:lnTo>
                <a:lnTo>
                  <a:pt x="177" y="194"/>
                </a:lnTo>
                <a:lnTo>
                  <a:pt x="179" y="192"/>
                </a:lnTo>
                <a:lnTo>
                  <a:pt x="179" y="188"/>
                </a:lnTo>
                <a:lnTo>
                  <a:pt x="181" y="186"/>
                </a:lnTo>
                <a:lnTo>
                  <a:pt x="181" y="184"/>
                </a:lnTo>
                <a:lnTo>
                  <a:pt x="181" y="184"/>
                </a:lnTo>
                <a:lnTo>
                  <a:pt x="181" y="182"/>
                </a:lnTo>
                <a:close/>
                <a:moveTo>
                  <a:pt x="80" y="133"/>
                </a:moveTo>
                <a:lnTo>
                  <a:pt x="80" y="131"/>
                </a:lnTo>
                <a:lnTo>
                  <a:pt x="82" y="131"/>
                </a:lnTo>
                <a:lnTo>
                  <a:pt x="82" y="131"/>
                </a:lnTo>
                <a:lnTo>
                  <a:pt x="80" y="131"/>
                </a:lnTo>
                <a:lnTo>
                  <a:pt x="78" y="131"/>
                </a:lnTo>
                <a:lnTo>
                  <a:pt x="76" y="131"/>
                </a:lnTo>
                <a:lnTo>
                  <a:pt x="76" y="133"/>
                </a:lnTo>
                <a:lnTo>
                  <a:pt x="78" y="133"/>
                </a:lnTo>
                <a:lnTo>
                  <a:pt x="80" y="133"/>
                </a:lnTo>
                <a:close/>
                <a:moveTo>
                  <a:pt x="42" y="245"/>
                </a:moveTo>
                <a:lnTo>
                  <a:pt x="42" y="243"/>
                </a:lnTo>
                <a:lnTo>
                  <a:pt x="42" y="243"/>
                </a:lnTo>
                <a:lnTo>
                  <a:pt x="40" y="243"/>
                </a:lnTo>
                <a:lnTo>
                  <a:pt x="38" y="243"/>
                </a:lnTo>
                <a:lnTo>
                  <a:pt x="38" y="245"/>
                </a:lnTo>
                <a:lnTo>
                  <a:pt x="38" y="245"/>
                </a:lnTo>
                <a:lnTo>
                  <a:pt x="38" y="245"/>
                </a:lnTo>
                <a:lnTo>
                  <a:pt x="40" y="245"/>
                </a:lnTo>
                <a:lnTo>
                  <a:pt x="40" y="247"/>
                </a:lnTo>
                <a:lnTo>
                  <a:pt x="40" y="247"/>
                </a:lnTo>
                <a:lnTo>
                  <a:pt x="42" y="247"/>
                </a:lnTo>
                <a:lnTo>
                  <a:pt x="42" y="247"/>
                </a:lnTo>
                <a:lnTo>
                  <a:pt x="42" y="245"/>
                </a:lnTo>
                <a:lnTo>
                  <a:pt x="42" y="245"/>
                </a:lnTo>
                <a:lnTo>
                  <a:pt x="42" y="245"/>
                </a:lnTo>
                <a:close/>
                <a:moveTo>
                  <a:pt x="15" y="251"/>
                </a:moveTo>
                <a:lnTo>
                  <a:pt x="15" y="251"/>
                </a:lnTo>
                <a:lnTo>
                  <a:pt x="15" y="251"/>
                </a:lnTo>
                <a:lnTo>
                  <a:pt x="15" y="251"/>
                </a:lnTo>
                <a:lnTo>
                  <a:pt x="13" y="251"/>
                </a:lnTo>
                <a:lnTo>
                  <a:pt x="13" y="251"/>
                </a:lnTo>
                <a:lnTo>
                  <a:pt x="13" y="249"/>
                </a:lnTo>
                <a:lnTo>
                  <a:pt x="15" y="249"/>
                </a:lnTo>
                <a:lnTo>
                  <a:pt x="15" y="249"/>
                </a:lnTo>
                <a:lnTo>
                  <a:pt x="15" y="251"/>
                </a:lnTo>
                <a:close/>
                <a:moveTo>
                  <a:pt x="2" y="247"/>
                </a:moveTo>
                <a:lnTo>
                  <a:pt x="2" y="247"/>
                </a:lnTo>
                <a:lnTo>
                  <a:pt x="0" y="247"/>
                </a:lnTo>
                <a:lnTo>
                  <a:pt x="0" y="247"/>
                </a:lnTo>
                <a:lnTo>
                  <a:pt x="0" y="247"/>
                </a:lnTo>
                <a:lnTo>
                  <a:pt x="0" y="247"/>
                </a:lnTo>
                <a:lnTo>
                  <a:pt x="0" y="247"/>
                </a:lnTo>
                <a:lnTo>
                  <a:pt x="0" y="245"/>
                </a:lnTo>
                <a:lnTo>
                  <a:pt x="0" y="245"/>
                </a:lnTo>
                <a:lnTo>
                  <a:pt x="2" y="247"/>
                </a:lnTo>
                <a:close/>
                <a:moveTo>
                  <a:pt x="6" y="243"/>
                </a:moveTo>
                <a:lnTo>
                  <a:pt x="6" y="243"/>
                </a:lnTo>
                <a:lnTo>
                  <a:pt x="6" y="243"/>
                </a:lnTo>
                <a:lnTo>
                  <a:pt x="8" y="243"/>
                </a:lnTo>
                <a:lnTo>
                  <a:pt x="8" y="245"/>
                </a:lnTo>
                <a:lnTo>
                  <a:pt x="8" y="245"/>
                </a:lnTo>
                <a:lnTo>
                  <a:pt x="10" y="245"/>
                </a:lnTo>
                <a:lnTo>
                  <a:pt x="10" y="245"/>
                </a:lnTo>
                <a:lnTo>
                  <a:pt x="8" y="247"/>
                </a:lnTo>
                <a:lnTo>
                  <a:pt x="8" y="247"/>
                </a:lnTo>
                <a:lnTo>
                  <a:pt x="8" y="247"/>
                </a:lnTo>
                <a:lnTo>
                  <a:pt x="8" y="247"/>
                </a:lnTo>
                <a:lnTo>
                  <a:pt x="6" y="247"/>
                </a:lnTo>
                <a:lnTo>
                  <a:pt x="6" y="247"/>
                </a:lnTo>
                <a:lnTo>
                  <a:pt x="6" y="249"/>
                </a:lnTo>
                <a:lnTo>
                  <a:pt x="4" y="249"/>
                </a:lnTo>
                <a:lnTo>
                  <a:pt x="2" y="249"/>
                </a:lnTo>
                <a:lnTo>
                  <a:pt x="2" y="245"/>
                </a:lnTo>
                <a:lnTo>
                  <a:pt x="2" y="245"/>
                </a:lnTo>
                <a:lnTo>
                  <a:pt x="2" y="245"/>
                </a:lnTo>
                <a:lnTo>
                  <a:pt x="2" y="245"/>
                </a:lnTo>
                <a:lnTo>
                  <a:pt x="2" y="247"/>
                </a:lnTo>
                <a:lnTo>
                  <a:pt x="4" y="247"/>
                </a:lnTo>
                <a:lnTo>
                  <a:pt x="4" y="245"/>
                </a:lnTo>
                <a:lnTo>
                  <a:pt x="4" y="245"/>
                </a:lnTo>
                <a:lnTo>
                  <a:pt x="4" y="243"/>
                </a:lnTo>
                <a:lnTo>
                  <a:pt x="4" y="243"/>
                </a:lnTo>
                <a:lnTo>
                  <a:pt x="2" y="243"/>
                </a:lnTo>
                <a:lnTo>
                  <a:pt x="4" y="243"/>
                </a:lnTo>
                <a:lnTo>
                  <a:pt x="4" y="243"/>
                </a:lnTo>
                <a:lnTo>
                  <a:pt x="6" y="243"/>
                </a:lnTo>
                <a:lnTo>
                  <a:pt x="6" y="243"/>
                </a:lnTo>
                <a:close/>
              </a:path>
            </a:pathLst>
          </a:custGeom>
          <a:solidFill>
            <a:schemeClr val="accent6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72" name="Freeform 573"/>
          <p:cNvSpPr>
            <a:spLocks/>
          </p:cNvSpPr>
          <p:nvPr/>
        </p:nvSpPr>
        <p:spPr bwMode="auto">
          <a:xfrm>
            <a:off x="5184774" y="3992563"/>
            <a:ext cx="361950" cy="277813"/>
          </a:xfrm>
          <a:custGeom>
            <a:avLst/>
            <a:gdLst>
              <a:gd name="T0" fmla="*/ 207 w 228"/>
              <a:gd name="T1" fmla="*/ 104 h 175"/>
              <a:gd name="T2" fmla="*/ 181 w 228"/>
              <a:gd name="T3" fmla="*/ 95 h 175"/>
              <a:gd name="T4" fmla="*/ 164 w 228"/>
              <a:gd name="T5" fmla="*/ 89 h 175"/>
              <a:gd name="T6" fmla="*/ 156 w 228"/>
              <a:gd name="T7" fmla="*/ 80 h 175"/>
              <a:gd name="T8" fmla="*/ 152 w 228"/>
              <a:gd name="T9" fmla="*/ 72 h 175"/>
              <a:gd name="T10" fmla="*/ 147 w 228"/>
              <a:gd name="T11" fmla="*/ 66 h 175"/>
              <a:gd name="T12" fmla="*/ 150 w 228"/>
              <a:gd name="T13" fmla="*/ 61 h 175"/>
              <a:gd name="T14" fmla="*/ 147 w 228"/>
              <a:gd name="T15" fmla="*/ 59 h 175"/>
              <a:gd name="T16" fmla="*/ 139 w 228"/>
              <a:gd name="T17" fmla="*/ 59 h 175"/>
              <a:gd name="T18" fmla="*/ 133 w 228"/>
              <a:gd name="T19" fmla="*/ 57 h 175"/>
              <a:gd name="T20" fmla="*/ 137 w 228"/>
              <a:gd name="T21" fmla="*/ 47 h 175"/>
              <a:gd name="T22" fmla="*/ 141 w 228"/>
              <a:gd name="T23" fmla="*/ 36 h 175"/>
              <a:gd name="T24" fmla="*/ 135 w 228"/>
              <a:gd name="T25" fmla="*/ 27 h 175"/>
              <a:gd name="T26" fmla="*/ 120 w 228"/>
              <a:gd name="T27" fmla="*/ 13 h 175"/>
              <a:gd name="T28" fmla="*/ 109 w 228"/>
              <a:gd name="T29" fmla="*/ 6 h 175"/>
              <a:gd name="T30" fmla="*/ 101 w 228"/>
              <a:gd name="T31" fmla="*/ 6 h 175"/>
              <a:gd name="T32" fmla="*/ 95 w 228"/>
              <a:gd name="T33" fmla="*/ 6 h 175"/>
              <a:gd name="T34" fmla="*/ 90 w 228"/>
              <a:gd name="T35" fmla="*/ 4 h 175"/>
              <a:gd name="T36" fmla="*/ 80 w 228"/>
              <a:gd name="T37" fmla="*/ 4 h 175"/>
              <a:gd name="T38" fmla="*/ 76 w 228"/>
              <a:gd name="T39" fmla="*/ 0 h 175"/>
              <a:gd name="T40" fmla="*/ 69 w 228"/>
              <a:gd name="T41" fmla="*/ 11 h 175"/>
              <a:gd name="T42" fmla="*/ 63 w 228"/>
              <a:gd name="T43" fmla="*/ 6 h 175"/>
              <a:gd name="T44" fmla="*/ 59 w 228"/>
              <a:gd name="T45" fmla="*/ 8 h 175"/>
              <a:gd name="T46" fmla="*/ 52 w 228"/>
              <a:gd name="T47" fmla="*/ 13 h 175"/>
              <a:gd name="T48" fmla="*/ 50 w 228"/>
              <a:gd name="T49" fmla="*/ 23 h 175"/>
              <a:gd name="T50" fmla="*/ 46 w 228"/>
              <a:gd name="T51" fmla="*/ 32 h 175"/>
              <a:gd name="T52" fmla="*/ 40 w 228"/>
              <a:gd name="T53" fmla="*/ 34 h 175"/>
              <a:gd name="T54" fmla="*/ 31 w 228"/>
              <a:gd name="T55" fmla="*/ 47 h 175"/>
              <a:gd name="T56" fmla="*/ 29 w 228"/>
              <a:gd name="T57" fmla="*/ 57 h 175"/>
              <a:gd name="T58" fmla="*/ 27 w 228"/>
              <a:gd name="T59" fmla="*/ 63 h 175"/>
              <a:gd name="T60" fmla="*/ 21 w 228"/>
              <a:gd name="T61" fmla="*/ 63 h 175"/>
              <a:gd name="T62" fmla="*/ 19 w 228"/>
              <a:gd name="T63" fmla="*/ 74 h 175"/>
              <a:gd name="T64" fmla="*/ 17 w 228"/>
              <a:gd name="T65" fmla="*/ 82 h 175"/>
              <a:gd name="T66" fmla="*/ 17 w 228"/>
              <a:gd name="T67" fmla="*/ 95 h 175"/>
              <a:gd name="T68" fmla="*/ 12 w 228"/>
              <a:gd name="T69" fmla="*/ 99 h 175"/>
              <a:gd name="T70" fmla="*/ 4 w 228"/>
              <a:gd name="T71" fmla="*/ 99 h 175"/>
              <a:gd name="T72" fmla="*/ 0 w 228"/>
              <a:gd name="T73" fmla="*/ 108 h 175"/>
              <a:gd name="T74" fmla="*/ 8 w 228"/>
              <a:gd name="T75" fmla="*/ 110 h 175"/>
              <a:gd name="T76" fmla="*/ 14 w 228"/>
              <a:gd name="T77" fmla="*/ 116 h 175"/>
              <a:gd name="T78" fmla="*/ 23 w 228"/>
              <a:gd name="T79" fmla="*/ 125 h 175"/>
              <a:gd name="T80" fmla="*/ 29 w 228"/>
              <a:gd name="T81" fmla="*/ 133 h 175"/>
              <a:gd name="T82" fmla="*/ 33 w 228"/>
              <a:gd name="T83" fmla="*/ 142 h 175"/>
              <a:gd name="T84" fmla="*/ 33 w 228"/>
              <a:gd name="T85" fmla="*/ 146 h 175"/>
              <a:gd name="T86" fmla="*/ 42 w 228"/>
              <a:gd name="T87" fmla="*/ 146 h 175"/>
              <a:gd name="T88" fmla="*/ 42 w 228"/>
              <a:gd name="T89" fmla="*/ 152 h 175"/>
              <a:gd name="T90" fmla="*/ 46 w 228"/>
              <a:gd name="T91" fmla="*/ 159 h 175"/>
              <a:gd name="T92" fmla="*/ 59 w 228"/>
              <a:gd name="T93" fmla="*/ 161 h 175"/>
              <a:gd name="T94" fmla="*/ 71 w 228"/>
              <a:gd name="T95" fmla="*/ 169 h 175"/>
              <a:gd name="T96" fmla="*/ 84 w 228"/>
              <a:gd name="T97" fmla="*/ 173 h 175"/>
              <a:gd name="T98" fmla="*/ 99 w 228"/>
              <a:gd name="T99" fmla="*/ 175 h 175"/>
              <a:gd name="T100" fmla="*/ 107 w 228"/>
              <a:gd name="T101" fmla="*/ 167 h 175"/>
              <a:gd name="T102" fmla="*/ 122 w 228"/>
              <a:gd name="T103" fmla="*/ 165 h 175"/>
              <a:gd name="T104" fmla="*/ 126 w 228"/>
              <a:gd name="T105" fmla="*/ 167 h 175"/>
              <a:gd name="T106" fmla="*/ 137 w 228"/>
              <a:gd name="T107" fmla="*/ 165 h 175"/>
              <a:gd name="T108" fmla="*/ 150 w 228"/>
              <a:gd name="T109" fmla="*/ 161 h 175"/>
              <a:gd name="T110" fmla="*/ 160 w 228"/>
              <a:gd name="T111" fmla="*/ 154 h 175"/>
              <a:gd name="T112" fmla="*/ 169 w 228"/>
              <a:gd name="T113" fmla="*/ 152 h 175"/>
              <a:gd name="T114" fmla="*/ 185 w 228"/>
              <a:gd name="T115" fmla="*/ 150 h 175"/>
              <a:gd name="T116" fmla="*/ 204 w 228"/>
              <a:gd name="T117" fmla="*/ 129 h 175"/>
              <a:gd name="T118" fmla="*/ 223 w 228"/>
              <a:gd name="T119" fmla="*/ 11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28" h="175">
                <a:moveTo>
                  <a:pt x="223" y="106"/>
                </a:moveTo>
                <a:lnTo>
                  <a:pt x="217" y="106"/>
                </a:lnTo>
                <a:lnTo>
                  <a:pt x="213" y="106"/>
                </a:lnTo>
                <a:lnTo>
                  <a:pt x="211" y="106"/>
                </a:lnTo>
                <a:lnTo>
                  <a:pt x="207" y="104"/>
                </a:lnTo>
                <a:lnTo>
                  <a:pt x="202" y="101"/>
                </a:lnTo>
                <a:lnTo>
                  <a:pt x="196" y="99"/>
                </a:lnTo>
                <a:lnTo>
                  <a:pt x="192" y="97"/>
                </a:lnTo>
                <a:lnTo>
                  <a:pt x="185" y="97"/>
                </a:lnTo>
                <a:lnTo>
                  <a:pt x="181" y="95"/>
                </a:lnTo>
                <a:lnTo>
                  <a:pt x="177" y="93"/>
                </a:lnTo>
                <a:lnTo>
                  <a:pt x="173" y="91"/>
                </a:lnTo>
                <a:lnTo>
                  <a:pt x="169" y="91"/>
                </a:lnTo>
                <a:lnTo>
                  <a:pt x="166" y="91"/>
                </a:lnTo>
                <a:lnTo>
                  <a:pt x="164" y="89"/>
                </a:lnTo>
                <a:lnTo>
                  <a:pt x="162" y="85"/>
                </a:lnTo>
                <a:lnTo>
                  <a:pt x="160" y="85"/>
                </a:lnTo>
                <a:lnTo>
                  <a:pt x="160" y="85"/>
                </a:lnTo>
                <a:lnTo>
                  <a:pt x="158" y="82"/>
                </a:lnTo>
                <a:lnTo>
                  <a:pt x="156" y="80"/>
                </a:lnTo>
                <a:lnTo>
                  <a:pt x="156" y="78"/>
                </a:lnTo>
                <a:lnTo>
                  <a:pt x="154" y="76"/>
                </a:lnTo>
                <a:lnTo>
                  <a:pt x="154" y="76"/>
                </a:lnTo>
                <a:lnTo>
                  <a:pt x="152" y="74"/>
                </a:lnTo>
                <a:lnTo>
                  <a:pt x="152" y="72"/>
                </a:lnTo>
                <a:lnTo>
                  <a:pt x="150" y="72"/>
                </a:lnTo>
                <a:lnTo>
                  <a:pt x="150" y="72"/>
                </a:lnTo>
                <a:lnTo>
                  <a:pt x="150" y="70"/>
                </a:lnTo>
                <a:lnTo>
                  <a:pt x="147" y="68"/>
                </a:lnTo>
                <a:lnTo>
                  <a:pt x="147" y="66"/>
                </a:lnTo>
                <a:lnTo>
                  <a:pt x="147" y="66"/>
                </a:lnTo>
                <a:lnTo>
                  <a:pt x="147" y="66"/>
                </a:lnTo>
                <a:lnTo>
                  <a:pt x="147" y="63"/>
                </a:lnTo>
                <a:lnTo>
                  <a:pt x="150" y="61"/>
                </a:lnTo>
                <a:lnTo>
                  <a:pt x="150" y="61"/>
                </a:lnTo>
                <a:lnTo>
                  <a:pt x="150" y="59"/>
                </a:lnTo>
                <a:lnTo>
                  <a:pt x="152" y="59"/>
                </a:lnTo>
                <a:lnTo>
                  <a:pt x="150" y="59"/>
                </a:lnTo>
                <a:lnTo>
                  <a:pt x="150" y="59"/>
                </a:lnTo>
                <a:lnTo>
                  <a:pt x="147" y="59"/>
                </a:lnTo>
                <a:lnTo>
                  <a:pt x="147" y="59"/>
                </a:lnTo>
                <a:lnTo>
                  <a:pt x="145" y="59"/>
                </a:lnTo>
                <a:lnTo>
                  <a:pt x="143" y="59"/>
                </a:lnTo>
                <a:lnTo>
                  <a:pt x="141" y="59"/>
                </a:lnTo>
                <a:lnTo>
                  <a:pt x="139" y="59"/>
                </a:lnTo>
                <a:lnTo>
                  <a:pt x="137" y="59"/>
                </a:lnTo>
                <a:lnTo>
                  <a:pt x="137" y="61"/>
                </a:lnTo>
                <a:lnTo>
                  <a:pt x="135" y="61"/>
                </a:lnTo>
                <a:lnTo>
                  <a:pt x="133" y="59"/>
                </a:lnTo>
                <a:lnTo>
                  <a:pt x="133" y="57"/>
                </a:lnTo>
                <a:lnTo>
                  <a:pt x="133" y="53"/>
                </a:lnTo>
                <a:lnTo>
                  <a:pt x="133" y="51"/>
                </a:lnTo>
                <a:lnTo>
                  <a:pt x="133" y="49"/>
                </a:lnTo>
                <a:lnTo>
                  <a:pt x="135" y="49"/>
                </a:lnTo>
                <a:lnTo>
                  <a:pt x="137" y="47"/>
                </a:lnTo>
                <a:lnTo>
                  <a:pt x="137" y="47"/>
                </a:lnTo>
                <a:lnTo>
                  <a:pt x="139" y="42"/>
                </a:lnTo>
                <a:lnTo>
                  <a:pt x="141" y="40"/>
                </a:lnTo>
                <a:lnTo>
                  <a:pt x="143" y="38"/>
                </a:lnTo>
                <a:lnTo>
                  <a:pt x="141" y="36"/>
                </a:lnTo>
                <a:lnTo>
                  <a:pt x="141" y="34"/>
                </a:lnTo>
                <a:lnTo>
                  <a:pt x="139" y="32"/>
                </a:lnTo>
                <a:lnTo>
                  <a:pt x="137" y="32"/>
                </a:lnTo>
                <a:lnTo>
                  <a:pt x="137" y="32"/>
                </a:lnTo>
                <a:lnTo>
                  <a:pt x="135" y="27"/>
                </a:lnTo>
                <a:lnTo>
                  <a:pt x="133" y="25"/>
                </a:lnTo>
                <a:lnTo>
                  <a:pt x="131" y="23"/>
                </a:lnTo>
                <a:lnTo>
                  <a:pt x="126" y="21"/>
                </a:lnTo>
                <a:lnTo>
                  <a:pt x="124" y="17"/>
                </a:lnTo>
                <a:lnTo>
                  <a:pt x="120" y="13"/>
                </a:lnTo>
                <a:lnTo>
                  <a:pt x="118" y="13"/>
                </a:lnTo>
                <a:lnTo>
                  <a:pt x="118" y="11"/>
                </a:lnTo>
                <a:lnTo>
                  <a:pt x="114" y="11"/>
                </a:lnTo>
                <a:lnTo>
                  <a:pt x="112" y="8"/>
                </a:lnTo>
                <a:lnTo>
                  <a:pt x="109" y="6"/>
                </a:lnTo>
                <a:lnTo>
                  <a:pt x="107" y="6"/>
                </a:lnTo>
                <a:lnTo>
                  <a:pt x="107" y="6"/>
                </a:lnTo>
                <a:lnTo>
                  <a:pt x="105" y="6"/>
                </a:lnTo>
                <a:lnTo>
                  <a:pt x="103" y="6"/>
                </a:lnTo>
                <a:lnTo>
                  <a:pt x="101" y="6"/>
                </a:lnTo>
                <a:lnTo>
                  <a:pt x="101" y="6"/>
                </a:lnTo>
                <a:lnTo>
                  <a:pt x="99" y="4"/>
                </a:lnTo>
                <a:lnTo>
                  <a:pt x="97" y="6"/>
                </a:lnTo>
                <a:lnTo>
                  <a:pt x="95" y="6"/>
                </a:lnTo>
                <a:lnTo>
                  <a:pt x="95" y="6"/>
                </a:lnTo>
                <a:lnTo>
                  <a:pt x="93" y="4"/>
                </a:lnTo>
                <a:lnTo>
                  <a:pt x="93" y="4"/>
                </a:lnTo>
                <a:lnTo>
                  <a:pt x="93" y="4"/>
                </a:lnTo>
                <a:lnTo>
                  <a:pt x="90" y="4"/>
                </a:lnTo>
                <a:lnTo>
                  <a:pt x="90" y="4"/>
                </a:lnTo>
                <a:lnTo>
                  <a:pt x="88" y="6"/>
                </a:lnTo>
                <a:lnTo>
                  <a:pt x="84" y="6"/>
                </a:lnTo>
                <a:lnTo>
                  <a:pt x="82" y="6"/>
                </a:lnTo>
                <a:lnTo>
                  <a:pt x="82" y="6"/>
                </a:lnTo>
                <a:lnTo>
                  <a:pt x="80" y="4"/>
                </a:lnTo>
                <a:lnTo>
                  <a:pt x="78" y="2"/>
                </a:lnTo>
                <a:lnTo>
                  <a:pt x="78" y="2"/>
                </a:lnTo>
                <a:lnTo>
                  <a:pt x="78" y="2"/>
                </a:lnTo>
                <a:lnTo>
                  <a:pt x="76" y="2"/>
                </a:lnTo>
                <a:lnTo>
                  <a:pt x="76" y="0"/>
                </a:lnTo>
                <a:lnTo>
                  <a:pt x="74" y="0"/>
                </a:lnTo>
                <a:lnTo>
                  <a:pt x="74" y="2"/>
                </a:lnTo>
                <a:lnTo>
                  <a:pt x="71" y="6"/>
                </a:lnTo>
                <a:lnTo>
                  <a:pt x="69" y="8"/>
                </a:lnTo>
                <a:lnTo>
                  <a:pt x="69" y="11"/>
                </a:lnTo>
                <a:lnTo>
                  <a:pt x="69" y="11"/>
                </a:lnTo>
                <a:lnTo>
                  <a:pt x="67" y="11"/>
                </a:lnTo>
                <a:lnTo>
                  <a:pt x="65" y="8"/>
                </a:lnTo>
                <a:lnTo>
                  <a:pt x="65" y="6"/>
                </a:lnTo>
                <a:lnTo>
                  <a:pt x="63" y="6"/>
                </a:lnTo>
                <a:lnTo>
                  <a:pt x="63" y="6"/>
                </a:lnTo>
                <a:lnTo>
                  <a:pt x="63" y="8"/>
                </a:lnTo>
                <a:lnTo>
                  <a:pt x="61" y="8"/>
                </a:lnTo>
                <a:lnTo>
                  <a:pt x="61" y="8"/>
                </a:lnTo>
                <a:lnTo>
                  <a:pt x="59" y="8"/>
                </a:lnTo>
                <a:lnTo>
                  <a:pt x="57" y="8"/>
                </a:lnTo>
                <a:lnTo>
                  <a:pt x="55" y="8"/>
                </a:lnTo>
                <a:lnTo>
                  <a:pt x="55" y="8"/>
                </a:lnTo>
                <a:lnTo>
                  <a:pt x="52" y="8"/>
                </a:lnTo>
                <a:lnTo>
                  <a:pt x="52" y="13"/>
                </a:lnTo>
                <a:lnTo>
                  <a:pt x="52" y="15"/>
                </a:lnTo>
                <a:lnTo>
                  <a:pt x="50" y="19"/>
                </a:lnTo>
                <a:lnTo>
                  <a:pt x="50" y="21"/>
                </a:lnTo>
                <a:lnTo>
                  <a:pt x="50" y="21"/>
                </a:lnTo>
                <a:lnTo>
                  <a:pt x="50" y="23"/>
                </a:lnTo>
                <a:lnTo>
                  <a:pt x="48" y="25"/>
                </a:lnTo>
                <a:lnTo>
                  <a:pt x="48" y="27"/>
                </a:lnTo>
                <a:lnTo>
                  <a:pt x="48" y="30"/>
                </a:lnTo>
                <a:lnTo>
                  <a:pt x="48" y="32"/>
                </a:lnTo>
                <a:lnTo>
                  <a:pt x="46" y="32"/>
                </a:lnTo>
                <a:lnTo>
                  <a:pt x="46" y="34"/>
                </a:lnTo>
                <a:lnTo>
                  <a:pt x="46" y="34"/>
                </a:lnTo>
                <a:lnTo>
                  <a:pt x="42" y="34"/>
                </a:lnTo>
                <a:lnTo>
                  <a:pt x="42" y="34"/>
                </a:lnTo>
                <a:lnTo>
                  <a:pt x="40" y="34"/>
                </a:lnTo>
                <a:lnTo>
                  <a:pt x="40" y="36"/>
                </a:lnTo>
                <a:lnTo>
                  <a:pt x="38" y="40"/>
                </a:lnTo>
                <a:lnTo>
                  <a:pt x="36" y="42"/>
                </a:lnTo>
                <a:lnTo>
                  <a:pt x="33" y="44"/>
                </a:lnTo>
                <a:lnTo>
                  <a:pt x="31" y="47"/>
                </a:lnTo>
                <a:lnTo>
                  <a:pt x="31" y="49"/>
                </a:lnTo>
                <a:lnTo>
                  <a:pt x="31" y="51"/>
                </a:lnTo>
                <a:lnTo>
                  <a:pt x="29" y="53"/>
                </a:lnTo>
                <a:lnTo>
                  <a:pt x="29" y="55"/>
                </a:lnTo>
                <a:lnTo>
                  <a:pt x="29" y="57"/>
                </a:lnTo>
                <a:lnTo>
                  <a:pt x="29" y="59"/>
                </a:lnTo>
                <a:lnTo>
                  <a:pt x="29" y="61"/>
                </a:lnTo>
                <a:lnTo>
                  <a:pt x="29" y="63"/>
                </a:lnTo>
                <a:lnTo>
                  <a:pt x="27" y="63"/>
                </a:lnTo>
                <a:lnTo>
                  <a:pt x="27" y="63"/>
                </a:lnTo>
                <a:lnTo>
                  <a:pt x="25" y="63"/>
                </a:lnTo>
                <a:lnTo>
                  <a:pt x="23" y="61"/>
                </a:lnTo>
                <a:lnTo>
                  <a:pt x="23" y="61"/>
                </a:lnTo>
                <a:lnTo>
                  <a:pt x="23" y="61"/>
                </a:lnTo>
                <a:lnTo>
                  <a:pt x="21" y="63"/>
                </a:lnTo>
                <a:lnTo>
                  <a:pt x="21" y="66"/>
                </a:lnTo>
                <a:lnTo>
                  <a:pt x="19" y="68"/>
                </a:lnTo>
                <a:lnTo>
                  <a:pt x="19" y="72"/>
                </a:lnTo>
                <a:lnTo>
                  <a:pt x="19" y="72"/>
                </a:lnTo>
                <a:lnTo>
                  <a:pt x="19" y="74"/>
                </a:lnTo>
                <a:lnTo>
                  <a:pt x="17" y="76"/>
                </a:lnTo>
                <a:lnTo>
                  <a:pt x="17" y="78"/>
                </a:lnTo>
                <a:lnTo>
                  <a:pt x="17" y="78"/>
                </a:lnTo>
                <a:lnTo>
                  <a:pt x="17" y="82"/>
                </a:lnTo>
                <a:lnTo>
                  <a:pt x="17" y="82"/>
                </a:lnTo>
                <a:lnTo>
                  <a:pt x="17" y="85"/>
                </a:lnTo>
                <a:lnTo>
                  <a:pt x="17" y="87"/>
                </a:lnTo>
                <a:lnTo>
                  <a:pt x="17" y="89"/>
                </a:lnTo>
                <a:lnTo>
                  <a:pt x="17" y="93"/>
                </a:lnTo>
                <a:lnTo>
                  <a:pt x="17" y="95"/>
                </a:lnTo>
                <a:lnTo>
                  <a:pt x="17" y="97"/>
                </a:lnTo>
                <a:lnTo>
                  <a:pt x="17" y="97"/>
                </a:lnTo>
                <a:lnTo>
                  <a:pt x="14" y="97"/>
                </a:lnTo>
                <a:lnTo>
                  <a:pt x="14" y="99"/>
                </a:lnTo>
                <a:lnTo>
                  <a:pt x="12" y="99"/>
                </a:lnTo>
                <a:lnTo>
                  <a:pt x="10" y="99"/>
                </a:lnTo>
                <a:lnTo>
                  <a:pt x="8" y="99"/>
                </a:lnTo>
                <a:lnTo>
                  <a:pt x="6" y="99"/>
                </a:lnTo>
                <a:lnTo>
                  <a:pt x="4" y="99"/>
                </a:lnTo>
                <a:lnTo>
                  <a:pt x="4" y="99"/>
                </a:lnTo>
                <a:lnTo>
                  <a:pt x="2" y="101"/>
                </a:lnTo>
                <a:lnTo>
                  <a:pt x="0" y="106"/>
                </a:lnTo>
                <a:lnTo>
                  <a:pt x="0" y="106"/>
                </a:lnTo>
                <a:lnTo>
                  <a:pt x="0" y="108"/>
                </a:lnTo>
                <a:lnTo>
                  <a:pt x="0" y="108"/>
                </a:lnTo>
                <a:lnTo>
                  <a:pt x="2" y="108"/>
                </a:lnTo>
                <a:lnTo>
                  <a:pt x="4" y="110"/>
                </a:lnTo>
                <a:lnTo>
                  <a:pt x="6" y="110"/>
                </a:lnTo>
                <a:lnTo>
                  <a:pt x="8" y="110"/>
                </a:lnTo>
                <a:lnTo>
                  <a:pt x="8" y="110"/>
                </a:lnTo>
                <a:lnTo>
                  <a:pt x="10" y="110"/>
                </a:lnTo>
                <a:lnTo>
                  <a:pt x="12" y="112"/>
                </a:lnTo>
                <a:lnTo>
                  <a:pt x="14" y="114"/>
                </a:lnTo>
                <a:lnTo>
                  <a:pt x="14" y="114"/>
                </a:lnTo>
                <a:lnTo>
                  <a:pt x="14" y="116"/>
                </a:lnTo>
                <a:lnTo>
                  <a:pt x="17" y="118"/>
                </a:lnTo>
                <a:lnTo>
                  <a:pt x="19" y="120"/>
                </a:lnTo>
                <a:lnTo>
                  <a:pt x="19" y="120"/>
                </a:lnTo>
                <a:lnTo>
                  <a:pt x="23" y="123"/>
                </a:lnTo>
                <a:lnTo>
                  <a:pt x="23" y="125"/>
                </a:lnTo>
                <a:lnTo>
                  <a:pt x="25" y="125"/>
                </a:lnTo>
                <a:lnTo>
                  <a:pt x="25" y="127"/>
                </a:lnTo>
                <a:lnTo>
                  <a:pt x="27" y="127"/>
                </a:lnTo>
                <a:lnTo>
                  <a:pt x="27" y="131"/>
                </a:lnTo>
                <a:lnTo>
                  <a:pt x="29" y="133"/>
                </a:lnTo>
                <a:lnTo>
                  <a:pt x="29" y="135"/>
                </a:lnTo>
                <a:lnTo>
                  <a:pt x="29" y="137"/>
                </a:lnTo>
                <a:lnTo>
                  <a:pt x="31" y="139"/>
                </a:lnTo>
                <a:lnTo>
                  <a:pt x="31" y="142"/>
                </a:lnTo>
                <a:lnTo>
                  <a:pt x="33" y="142"/>
                </a:lnTo>
                <a:lnTo>
                  <a:pt x="33" y="144"/>
                </a:lnTo>
                <a:lnTo>
                  <a:pt x="33" y="144"/>
                </a:lnTo>
                <a:lnTo>
                  <a:pt x="33" y="144"/>
                </a:lnTo>
                <a:lnTo>
                  <a:pt x="33" y="146"/>
                </a:lnTo>
                <a:lnTo>
                  <a:pt x="33" y="146"/>
                </a:lnTo>
                <a:lnTo>
                  <a:pt x="36" y="146"/>
                </a:lnTo>
                <a:lnTo>
                  <a:pt x="36" y="146"/>
                </a:lnTo>
                <a:lnTo>
                  <a:pt x="36" y="146"/>
                </a:lnTo>
                <a:lnTo>
                  <a:pt x="38" y="146"/>
                </a:lnTo>
                <a:lnTo>
                  <a:pt x="42" y="146"/>
                </a:lnTo>
                <a:lnTo>
                  <a:pt x="42" y="148"/>
                </a:lnTo>
                <a:lnTo>
                  <a:pt x="42" y="148"/>
                </a:lnTo>
                <a:lnTo>
                  <a:pt x="42" y="148"/>
                </a:lnTo>
                <a:lnTo>
                  <a:pt x="42" y="150"/>
                </a:lnTo>
                <a:lnTo>
                  <a:pt x="42" y="152"/>
                </a:lnTo>
                <a:lnTo>
                  <a:pt x="42" y="154"/>
                </a:lnTo>
                <a:lnTo>
                  <a:pt x="42" y="156"/>
                </a:lnTo>
                <a:lnTo>
                  <a:pt x="44" y="156"/>
                </a:lnTo>
                <a:lnTo>
                  <a:pt x="44" y="159"/>
                </a:lnTo>
                <a:lnTo>
                  <a:pt x="46" y="159"/>
                </a:lnTo>
                <a:lnTo>
                  <a:pt x="46" y="161"/>
                </a:lnTo>
                <a:lnTo>
                  <a:pt x="50" y="161"/>
                </a:lnTo>
                <a:lnTo>
                  <a:pt x="55" y="161"/>
                </a:lnTo>
                <a:lnTo>
                  <a:pt x="59" y="161"/>
                </a:lnTo>
                <a:lnTo>
                  <a:pt x="59" y="161"/>
                </a:lnTo>
                <a:lnTo>
                  <a:pt x="59" y="161"/>
                </a:lnTo>
                <a:lnTo>
                  <a:pt x="63" y="163"/>
                </a:lnTo>
                <a:lnTo>
                  <a:pt x="67" y="165"/>
                </a:lnTo>
                <a:lnTo>
                  <a:pt x="69" y="167"/>
                </a:lnTo>
                <a:lnTo>
                  <a:pt x="71" y="169"/>
                </a:lnTo>
                <a:lnTo>
                  <a:pt x="76" y="171"/>
                </a:lnTo>
                <a:lnTo>
                  <a:pt x="78" y="171"/>
                </a:lnTo>
                <a:lnTo>
                  <a:pt x="80" y="171"/>
                </a:lnTo>
                <a:lnTo>
                  <a:pt x="82" y="173"/>
                </a:lnTo>
                <a:lnTo>
                  <a:pt x="84" y="173"/>
                </a:lnTo>
                <a:lnTo>
                  <a:pt x="86" y="173"/>
                </a:lnTo>
                <a:lnTo>
                  <a:pt x="90" y="173"/>
                </a:lnTo>
                <a:lnTo>
                  <a:pt x="93" y="173"/>
                </a:lnTo>
                <a:lnTo>
                  <a:pt x="95" y="173"/>
                </a:lnTo>
                <a:lnTo>
                  <a:pt x="99" y="175"/>
                </a:lnTo>
                <a:lnTo>
                  <a:pt x="99" y="175"/>
                </a:lnTo>
                <a:lnTo>
                  <a:pt x="101" y="173"/>
                </a:lnTo>
                <a:lnTo>
                  <a:pt x="103" y="171"/>
                </a:lnTo>
                <a:lnTo>
                  <a:pt x="103" y="169"/>
                </a:lnTo>
                <a:lnTo>
                  <a:pt x="107" y="167"/>
                </a:lnTo>
                <a:lnTo>
                  <a:pt x="112" y="165"/>
                </a:lnTo>
                <a:lnTo>
                  <a:pt x="114" y="163"/>
                </a:lnTo>
                <a:lnTo>
                  <a:pt x="118" y="163"/>
                </a:lnTo>
                <a:lnTo>
                  <a:pt x="120" y="163"/>
                </a:lnTo>
                <a:lnTo>
                  <a:pt x="122" y="165"/>
                </a:lnTo>
                <a:lnTo>
                  <a:pt x="122" y="167"/>
                </a:lnTo>
                <a:lnTo>
                  <a:pt x="124" y="167"/>
                </a:lnTo>
                <a:lnTo>
                  <a:pt x="124" y="167"/>
                </a:lnTo>
                <a:lnTo>
                  <a:pt x="126" y="167"/>
                </a:lnTo>
                <a:lnTo>
                  <a:pt x="126" y="167"/>
                </a:lnTo>
                <a:lnTo>
                  <a:pt x="128" y="167"/>
                </a:lnTo>
                <a:lnTo>
                  <a:pt x="133" y="167"/>
                </a:lnTo>
                <a:lnTo>
                  <a:pt x="135" y="167"/>
                </a:lnTo>
                <a:lnTo>
                  <a:pt x="135" y="167"/>
                </a:lnTo>
                <a:lnTo>
                  <a:pt x="137" y="165"/>
                </a:lnTo>
                <a:lnTo>
                  <a:pt x="141" y="163"/>
                </a:lnTo>
                <a:lnTo>
                  <a:pt x="141" y="163"/>
                </a:lnTo>
                <a:lnTo>
                  <a:pt x="150" y="163"/>
                </a:lnTo>
                <a:lnTo>
                  <a:pt x="150" y="161"/>
                </a:lnTo>
                <a:lnTo>
                  <a:pt x="150" y="161"/>
                </a:lnTo>
                <a:lnTo>
                  <a:pt x="152" y="161"/>
                </a:lnTo>
                <a:lnTo>
                  <a:pt x="152" y="159"/>
                </a:lnTo>
                <a:lnTo>
                  <a:pt x="154" y="156"/>
                </a:lnTo>
                <a:lnTo>
                  <a:pt x="158" y="154"/>
                </a:lnTo>
                <a:lnTo>
                  <a:pt x="160" y="154"/>
                </a:lnTo>
                <a:lnTo>
                  <a:pt x="160" y="154"/>
                </a:lnTo>
                <a:lnTo>
                  <a:pt x="164" y="152"/>
                </a:lnTo>
                <a:lnTo>
                  <a:pt x="166" y="152"/>
                </a:lnTo>
                <a:lnTo>
                  <a:pt x="166" y="152"/>
                </a:lnTo>
                <a:lnTo>
                  <a:pt x="169" y="152"/>
                </a:lnTo>
                <a:lnTo>
                  <a:pt x="173" y="152"/>
                </a:lnTo>
                <a:lnTo>
                  <a:pt x="177" y="152"/>
                </a:lnTo>
                <a:lnTo>
                  <a:pt x="181" y="152"/>
                </a:lnTo>
                <a:lnTo>
                  <a:pt x="181" y="152"/>
                </a:lnTo>
                <a:lnTo>
                  <a:pt x="185" y="150"/>
                </a:lnTo>
                <a:lnTo>
                  <a:pt x="190" y="144"/>
                </a:lnTo>
                <a:lnTo>
                  <a:pt x="192" y="142"/>
                </a:lnTo>
                <a:lnTo>
                  <a:pt x="196" y="135"/>
                </a:lnTo>
                <a:lnTo>
                  <a:pt x="200" y="133"/>
                </a:lnTo>
                <a:lnTo>
                  <a:pt x="204" y="129"/>
                </a:lnTo>
                <a:lnTo>
                  <a:pt x="209" y="125"/>
                </a:lnTo>
                <a:lnTo>
                  <a:pt x="213" y="120"/>
                </a:lnTo>
                <a:lnTo>
                  <a:pt x="215" y="118"/>
                </a:lnTo>
                <a:lnTo>
                  <a:pt x="219" y="114"/>
                </a:lnTo>
                <a:lnTo>
                  <a:pt x="223" y="110"/>
                </a:lnTo>
                <a:lnTo>
                  <a:pt x="228" y="106"/>
                </a:lnTo>
                <a:lnTo>
                  <a:pt x="223" y="106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73" name="Freeform 574"/>
          <p:cNvSpPr>
            <a:spLocks noEditPoints="1"/>
          </p:cNvSpPr>
          <p:nvPr/>
        </p:nvSpPr>
        <p:spPr bwMode="auto">
          <a:xfrm>
            <a:off x="4162424" y="3224213"/>
            <a:ext cx="328613" cy="222250"/>
          </a:xfrm>
          <a:custGeom>
            <a:avLst/>
            <a:gdLst>
              <a:gd name="T0" fmla="*/ 198 w 207"/>
              <a:gd name="T1" fmla="*/ 70 h 140"/>
              <a:gd name="T2" fmla="*/ 190 w 207"/>
              <a:gd name="T3" fmla="*/ 34 h 140"/>
              <a:gd name="T4" fmla="*/ 190 w 207"/>
              <a:gd name="T5" fmla="*/ 28 h 140"/>
              <a:gd name="T6" fmla="*/ 183 w 207"/>
              <a:gd name="T7" fmla="*/ 25 h 140"/>
              <a:gd name="T8" fmla="*/ 179 w 207"/>
              <a:gd name="T9" fmla="*/ 28 h 140"/>
              <a:gd name="T10" fmla="*/ 169 w 207"/>
              <a:gd name="T11" fmla="*/ 25 h 140"/>
              <a:gd name="T12" fmla="*/ 162 w 207"/>
              <a:gd name="T13" fmla="*/ 25 h 140"/>
              <a:gd name="T14" fmla="*/ 160 w 207"/>
              <a:gd name="T15" fmla="*/ 21 h 140"/>
              <a:gd name="T16" fmla="*/ 150 w 207"/>
              <a:gd name="T17" fmla="*/ 19 h 140"/>
              <a:gd name="T18" fmla="*/ 143 w 207"/>
              <a:gd name="T19" fmla="*/ 19 h 140"/>
              <a:gd name="T20" fmla="*/ 135 w 207"/>
              <a:gd name="T21" fmla="*/ 17 h 140"/>
              <a:gd name="T22" fmla="*/ 129 w 207"/>
              <a:gd name="T23" fmla="*/ 15 h 140"/>
              <a:gd name="T24" fmla="*/ 120 w 207"/>
              <a:gd name="T25" fmla="*/ 13 h 140"/>
              <a:gd name="T26" fmla="*/ 118 w 207"/>
              <a:gd name="T27" fmla="*/ 13 h 140"/>
              <a:gd name="T28" fmla="*/ 114 w 207"/>
              <a:gd name="T29" fmla="*/ 9 h 140"/>
              <a:gd name="T30" fmla="*/ 101 w 207"/>
              <a:gd name="T31" fmla="*/ 6 h 140"/>
              <a:gd name="T32" fmla="*/ 82 w 207"/>
              <a:gd name="T33" fmla="*/ 6 h 140"/>
              <a:gd name="T34" fmla="*/ 55 w 207"/>
              <a:gd name="T35" fmla="*/ 4 h 140"/>
              <a:gd name="T36" fmla="*/ 34 w 207"/>
              <a:gd name="T37" fmla="*/ 4 h 140"/>
              <a:gd name="T38" fmla="*/ 19 w 207"/>
              <a:gd name="T39" fmla="*/ 2 h 140"/>
              <a:gd name="T40" fmla="*/ 12 w 207"/>
              <a:gd name="T41" fmla="*/ 9 h 140"/>
              <a:gd name="T42" fmla="*/ 0 w 207"/>
              <a:gd name="T43" fmla="*/ 15 h 140"/>
              <a:gd name="T44" fmla="*/ 2 w 207"/>
              <a:gd name="T45" fmla="*/ 21 h 140"/>
              <a:gd name="T46" fmla="*/ 6 w 207"/>
              <a:gd name="T47" fmla="*/ 25 h 140"/>
              <a:gd name="T48" fmla="*/ 6 w 207"/>
              <a:gd name="T49" fmla="*/ 30 h 140"/>
              <a:gd name="T50" fmla="*/ 10 w 207"/>
              <a:gd name="T51" fmla="*/ 32 h 140"/>
              <a:gd name="T52" fmla="*/ 17 w 207"/>
              <a:gd name="T53" fmla="*/ 34 h 140"/>
              <a:gd name="T54" fmla="*/ 19 w 207"/>
              <a:gd name="T55" fmla="*/ 36 h 140"/>
              <a:gd name="T56" fmla="*/ 27 w 207"/>
              <a:gd name="T57" fmla="*/ 36 h 140"/>
              <a:gd name="T58" fmla="*/ 31 w 207"/>
              <a:gd name="T59" fmla="*/ 34 h 140"/>
              <a:gd name="T60" fmla="*/ 40 w 207"/>
              <a:gd name="T61" fmla="*/ 34 h 140"/>
              <a:gd name="T62" fmla="*/ 44 w 207"/>
              <a:gd name="T63" fmla="*/ 40 h 140"/>
              <a:gd name="T64" fmla="*/ 40 w 207"/>
              <a:gd name="T65" fmla="*/ 47 h 140"/>
              <a:gd name="T66" fmla="*/ 36 w 207"/>
              <a:gd name="T67" fmla="*/ 55 h 140"/>
              <a:gd name="T68" fmla="*/ 36 w 207"/>
              <a:gd name="T69" fmla="*/ 63 h 140"/>
              <a:gd name="T70" fmla="*/ 36 w 207"/>
              <a:gd name="T71" fmla="*/ 70 h 140"/>
              <a:gd name="T72" fmla="*/ 25 w 207"/>
              <a:gd name="T73" fmla="*/ 76 h 140"/>
              <a:gd name="T74" fmla="*/ 34 w 207"/>
              <a:gd name="T75" fmla="*/ 85 h 140"/>
              <a:gd name="T76" fmla="*/ 29 w 207"/>
              <a:gd name="T77" fmla="*/ 93 h 140"/>
              <a:gd name="T78" fmla="*/ 34 w 207"/>
              <a:gd name="T79" fmla="*/ 104 h 140"/>
              <a:gd name="T80" fmla="*/ 25 w 207"/>
              <a:gd name="T81" fmla="*/ 112 h 140"/>
              <a:gd name="T82" fmla="*/ 36 w 207"/>
              <a:gd name="T83" fmla="*/ 118 h 140"/>
              <a:gd name="T84" fmla="*/ 44 w 207"/>
              <a:gd name="T85" fmla="*/ 125 h 140"/>
              <a:gd name="T86" fmla="*/ 46 w 207"/>
              <a:gd name="T87" fmla="*/ 133 h 140"/>
              <a:gd name="T88" fmla="*/ 57 w 207"/>
              <a:gd name="T89" fmla="*/ 140 h 140"/>
              <a:gd name="T90" fmla="*/ 61 w 207"/>
              <a:gd name="T91" fmla="*/ 133 h 140"/>
              <a:gd name="T92" fmla="*/ 86 w 207"/>
              <a:gd name="T93" fmla="*/ 127 h 140"/>
              <a:gd name="T94" fmla="*/ 101 w 207"/>
              <a:gd name="T95" fmla="*/ 127 h 140"/>
              <a:gd name="T96" fmla="*/ 116 w 207"/>
              <a:gd name="T97" fmla="*/ 116 h 140"/>
              <a:gd name="T98" fmla="*/ 129 w 207"/>
              <a:gd name="T99" fmla="*/ 110 h 140"/>
              <a:gd name="T100" fmla="*/ 135 w 207"/>
              <a:gd name="T101" fmla="*/ 97 h 140"/>
              <a:gd name="T102" fmla="*/ 137 w 207"/>
              <a:gd name="T103" fmla="*/ 87 h 140"/>
              <a:gd name="T104" fmla="*/ 150 w 207"/>
              <a:gd name="T105" fmla="*/ 59 h 140"/>
              <a:gd name="T106" fmla="*/ 152 w 207"/>
              <a:gd name="T107" fmla="*/ 55 h 140"/>
              <a:gd name="T108" fmla="*/ 175 w 207"/>
              <a:gd name="T109" fmla="*/ 42 h 140"/>
              <a:gd name="T110" fmla="*/ 188 w 207"/>
              <a:gd name="T111" fmla="*/ 72 h 140"/>
              <a:gd name="T112" fmla="*/ 186 w 207"/>
              <a:gd name="T113" fmla="*/ 72 h 140"/>
              <a:gd name="T114" fmla="*/ 179 w 207"/>
              <a:gd name="T115" fmla="*/ 78 h 140"/>
              <a:gd name="T116" fmla="*/ 188 w 207"/>
              <a:gd name="T117" fmla="*/ 83 h 140"/>
              <a:gd name="T118" fmla="*/ 192 w 207"/>
              <a:gd name="T119" fmla="*/ 74 h 140"/>
              <a:gd name="T120" fmla="*/ 162 w 207"/>
              <a:gd name="T121" fmla="*/ 93 h 140"/>
              <a:gd name="T122" fmla="*/ 160 w 207"/>
              <a:gd name="T123" fmla="*/ 87 h 140"/>
              <a:gd name="T124" fmla="*/ 162 w 207"/>
              <a:gd name="T125" fmla="*/ 89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07" h="140">
                <a:moveTo>
                  <a:pt x="207" y="72"/>
                </a:moveTo>
                <a:lnTo>
                  <a:pt x="205" y="70"/>
                </a:lnTo>
                <a:lnTo>
                  <a:pt x="202" y="68"/>
                </a:lnTo>
                <a:lnTo>
                  <a:pt x="198" y="68"/>
                </a:lnTo>
                <a:lnTo>
                  <a:pt x="198" y="70"/>
                </a:lnTo>
                <a:lnTo>
                  <a:pt x="198" y="70"/>
                </a:lnTo>
                <a:lnTo>
                  <a:pt x="198" y="70"/>
                </a:lnTo>
                <a:lnTo>
                  <a:pt x="200" y="70"/>
                </a:lnTo>
                <a:lnTo>
                  <a:pt x="205" y="72"/>
                </a:lnTo>
                <a:lnTo>
                  <a:pt x="207" y="72"/>
                </a:lnTo>
                <a:lnTo>
                  <a:pt x="207" y="72"/>
                </a:lnTo>
                <a:lnTo>
                  <a:pt x="207" y="72"/>
                </a:lnTo>
                <a:close/>
                <a:moveTo>
                  <a:pt x="188" y="36"/>
                </a:moveTo>
                <a:lnTo>
                  <a:pt x="190" y="34"/>
                </a:lnTo>
                <a:lnTo>
                  <a:pt x="190" y="32"/>
                </a:lnTo>
                <a:lnTo>
                  <a:pt x="190" y="32"/>
                </a:lnTo>
                <a:lnTo>
                  <a:pt x="188" y="32"/>
                </a:lnTo>
                <a:lnTo>
                  <a:pt x="188" y="30"/>
                </a:lnTo>
                <a:lnTo>
                  <a:pt x="188" y="28"/>
                </a:lnTo>
                <a:lnTo>
                  <a:pt x="190" y="28"/>
                </a:lnTo>
                <a:lnTo>
                  <a:pt x="190" y="28"/>
                </a:lnTo>
                <a:lnTo>
                  <a:pt x="190" y="28"/>
                </a:lnTo>
                <a:lnTo>
                  <a:pt x="190" y="28"/>
                </a:lnTo>
                <a:lnTo>
                  <a:pt x="190" y="25"/>
                </a:lnTo>
                <a:lnTo>
                  <a:pt x="188" y="25"/>
                </a:lnTo>
                <a:lnTo>
                  <a:pt x="188" y="25"/>
                </a:lnTo>
                <a:lnTo>
                  <a:pt x="186" y="25"/>
                </a:lnTo>
                <a:lnTo>
                  <a:pt x="183" y="25"/>
                </a:lnTo>
                <a:lnTo>
                  <a:pt x="183" y="25"/>
                </a:lnTo>
                <a:lnTo>
                  <a:pt x="181" y="25"/>
                </a:lnTo>
                <a:lnTo>
                  <a:pt x="181" y="25"/>
                </a:lnTo>
                <a:lnTo>
                  <a:pt x="181" y="25"/>
                </a:lnTo>
                <a:lnTo>
                  <a:pt x="181" y="28"/>
                </a:lnTo>
                <a:lnTo>
                  <a:pt x="181" y="28"/>
                </a:lnTo>
                <a:lnTo>
                  <a:pt x="179" y="28"/>
                </a:lnTo>
                <a:lnTo>
                  <a:pt x="177" y="25"/>
                </a:lnTo>
                <a:lnTo>
                  <a:pt x="173" y="25"/>
                </a:lnTo>
                <a:lnTo>
                  <a:pt x="173" y="25"/>
                </a:lnTo>
                <a:lnTo>
                  <a:pt x="171" y="28"/>
                </a:lnTo>
                <a:lnTo>
                  <a:pt x="171" y="28"/>
                </a:lnTo>
                <a:lnTo>
                  <a:pt x="171" y="25"/>
                </a:lnTo>
                <a:lnTo>
                  <a:pt x="169" y="25"/>
                </a:lnTo>
                <a:lnTo>
                  <a:pt x="169" y="25"/>
                </a:lnTo>
                <a:lnTo>
                  <a:pt x="167" y="23"/>
                </a:lnTo>
                <a:lnTo>
                  <a:pt x="167" y="23"/>
                </a:lnTo>
                <a:lnTo>
                  <a:pt x="164" y="25"/>
                </a:lnTo>
                <a:lnTo>
                  <a:pt x="164" y="25"/>
                </a:lnTo>
                <a:lnTo>
                  <a:pt x="162" y="25"/>
                </a:lnTo>
                <a:lnTo>
                  <a:pt x="162" y="25"/>
                </a:lnTo>
                <a:lnTo>
                  <a:pt x="162" y="25"/>
                </a:lnTo>
                <a:lnTo>
                  <a:pt x="162" y="23"/>
                </a:lnTo>
                <a:lnTo>
                  <a:pt x="162" y="23"/>
                </a:lnTo>
                <a:lnTo>
                  <a:pt x="162" y="23"/>
                </a:lnTo>
                <a:lnTo>
                  <a:pt x="162" y="23"/>
                </a:lnTo>
                <a:lnTo>
                  <a:pt x="160" y="21"/>
                </a:lnTo>
                <a:lnTo>
                  <a:pt x="160" y="21"/>
                </a:lnTo>
                <a:lnTo>
                  <a:pt x="158" y="21"/>
                </a:lnTo>
                <a:lnTo>
                  <a:pt x="158" y="19"/>
                </a:lnTo>
                <a:lnTo>
                  <a:pt x="156" y="19"/>
                </a:lnTo>
                <a:lnTo>
                  <a:pt x="152" y="17"/>
                </a:lnTo>
                <a:lnTo>
                  <a:pt x="152" y="17"/>
                </a:lnTo>
                <a:lnTo>
                  <a:pt x="150" y="17"/>
                </a:lnTo>
                <a:lnTo>
                  <a:pt x="150" y="19"/>
                </a:lnTo>
                <a:lnTo>
                  <a:pt x="150" y="21"/>
                </a:lnTo>
                <a:lnTo>
                  <a:pt x="150" y="21"/>
                </a:lnTo>
                <a:lnTo>
                  <a:pt x="148" y="21"/>
                </a:lnTo>
                <a:lnTo>
                  <a:pt x="145" y="21"/>
                </a:lnTo>
                <a:lnTo>
                  <a:pt x="145" y="21"/>
                </a:lnTo>
                <a:lnTo>
                  <a:pt x="143" y="21"/>
                </a:lnTo>
                <a:lnTo>
                  <a:pt x="143" y="19"/>
                </a:lnTo>
                <a:lnTo>
                  <a:pt x="139" y="21"/>
                </a:lnTo>
                <a:lnTo>
                  <a:pt x="139" y="21"/>
                </a:lnTo>
                <a:lnTo>
                  <a:pt x="139" y="19"/>
                </a:lnTo>
                <a:lnTo>
                  <a:pt x="137" y="19"/>
                </a:lnTo>
                <a:lnTo>
                  <a:pt x="137" y="19"/>
                </a:lnTo>
                <a:lnTo>
                  <a:pt x="135" y="19"/>
                </a:lnTo>
                <a:lnTo>
                  <a:pt x="135" y="17"/>
                </a:lnTo>
                <a:lnTo>
                  <a:pt x="135" y="19"/>
                </a:lnTo>
                <a:lnTo>
                  <a:pt x="133" y="19"/>
                </a:lnTo>
                <a:lnTo>
                  <a:pt x="133" y="19"/>
                </a:lnTo>
                <a:lnTo>
                  <a:pt x="131" y="19"/>
                </a:lnTo>
                <a:lnTo>
                  <a:pt x="129" y="17"/>
                </a:lnTo>
                <a:lnTo>
                  <a:pt x="129" y="17"/>
                </a:lnTo>
                <a:lnTo>
                  <a:pt x="129" y="15"/>
                </a:lnTo>
                <a:lnTo>
                  <a:pt x="126" y="15"/>
                </a:lnTo>
                <a:lnTo>
                  <a:pt x="122" y="15"/>
                </a:lnTo>
                <a:lnTo>
                  <a:pt x="120" y="13"/>
                </a:lnTo>
                <a:lnTo>
                  <a:pt x="120" y="13"/>
                </a:lnTo>
                <a:lnTo>
                  <a:pt x="120" y="13"/>
                </a:lnTo>
                <a:lnTo>
                  <a:pt x="120" y="13"/>
                </a:lnTo>
                <a:lnTo>
                  <a:pt x="120" y="13"/>
                </a:lnTo>
                <a:lnTo>
                  <a:pt x="120" y="15"/>
                </a:lnTo>
                <a:lnTo>
                  <a:pt x="118" y="15"/>
                </a:lnTo>
                <a:lnTo>
                  <a:pt x="118" y="15"/>
                </a:lnTo>
                <a:lnTo>
                  <a:pt x="118" y="15"/>
                </a:lnTo>
                <a:lnTo>
                  <a:pt x="118" y="13"/>
                </a:lnTo>
                <a:lnTo>
                  <a:pt x="118" y="13"/>
                </a:lnTo>
                <a:lnTo>
                  <a:pt x="118" y="13"/>
                </a:lnTo>
                <a:lnTo>
                  <a:pt x="118" y="11"/>
                </a:lnTo>
                <a:lnTo>
                  <a:pt x="118" y="11"/>
                </a:lnTo>
                <a:lnTo>
                  <a:pt x="118" y="11"/>
                </a:lnTo>
                <a:lnTo>
                  <a:pt x="116" y="11"/>
                </a:lnTo>
                <a:lnTo>
                  <a:pt x="116" y="11"/>
                </a:lnTo>
                <a:lnTo>
                  <a:pt x="114" y="9"/>
                </a:lnTo>
                <a:lnTo>
                  <a:pt x="114" y="9"/>
                </a:lnTo>
                <a:lnTo>
                  <a:pt x="114" y="9"/>
                </a:lnTo>
                <a:lnTo>
                  <a:pt x="114" y="6"/>
                </a:lnTo>
                <a:lnTo>
                  <a:pt x="112" y="6"/>
                </a:lnTo>
                <a:lnTo>
                  <a:pt x="110" y="9"/>
                </a:lnTo>
                <a:lnTo>
                  <a:pt x="107" y="9"/>
                </a:lnTo>
                <a:lnTo>
                  <a:pt x="105" y="9"/>
                </a:lnTo>
                <a:lnTo>
                  <a:pt x="101" y="6"/>
                </a:lnTo>
                <a:lnTo>
                  <a:pt x="97" y="6"/>
                </a:lnTo>
                <a:lnTo>
                  <a:pt x="95" y="6"/>
                </a:lnTo>
                <a:lnTo>
                  <a:pt x="95" y="9"/>
                </a:lnTo>
                <a:lnTo>
                  <a:pt x="88" y="6"/>
                </a:lnTo>
                <a:lnTo>
                  <a:pt x="86" y="6"/>
                </a:lnTo>
                <a:lnTo>
                  <a:pt x="86" y="4"/>
                </a:lnTo>
                <a:lnTo>
                  <a:pt x="82" y="6"/>
                </a:lnTo>
                <a:lnTo>
                  <a:pt x="80" y="6"/>
                </a:lnTo>
                <a:lnTo>
                  <a:pt x="80" y="6"/>
                </a:lnTo>
                <a:lnTo>
                  <a:pt x="74" y="6"/>
                </a:lnTo>
                <a:lnTo>
                  <a:pt x="72" y="6"/>
                </a:lnTo>
                <a:lnTo>
                  <a:pt x="63" y="6"/>
                </a:lnTo>
                <a:lnTo>
                  <a:pt x="59" y="4"/>
                </a:lnTo>
                <a:lnTo>
                  <a:pt x="55" y="4"/>
                </a:lnTo>
                <a:lnTo>
                  <a:pt x="50" y="2"/>
                </a:lnTo>
                <a:lnTo>
                  <a:pt x="48" y="4"/>
                </a:lnTo>
                <a:lnTo>
                  <a:pt x="46" y="4"/>
                </a:lnTo>
                <a:lnTo>
                  <a:pt x="42" y="4"/>
                </a:lnTo>
                <a:lnTo>
                  <a:pt x="40" y="4"/>
                </a:lnTo>
                <a:lnTo>
                  <a:pt x="36" y="4"/>
                </a:lnTo>
                <a:lnTo>
                  <a:pt x="34" y="4"/>
                </a:lnTo>
                <a:lnTo>
                  <a:pt x="29" y="4"/>
                </a:lnTo>
                <a:lnTo>
                  <a:pt x="27" y="2"/>
                </a:lnTo>
                <a:lnTo>
                  <a:pt x="25" y="2"/>
                </a:lnTo>
                <a:lnTo>
                  <a:pt x="25" y="2"/>
                </a:lnTo>
                <a:lnTo>
                  <a:pt x="23" y="0"/>
                </a:lnTo>
                <a:lnTo>
                  <a:pt x="21" y="2"/>
                </a:lnTo>
                <a:lnTo>
                  <a:pt x="19" y="2"/>
                </a:lnTo>
                <a:lnTo>
                  <a:pt x="17" y="2"/>
                </a:lnTo>
                <a:lnTo>
                  <a:pt x="15" y="4"/>
                </a:lnTo>
                <a:lnTo>
                  <a:pt x="15" y="4"/>
                </a:lnTo>
                <a:lnTo>
                  <a:pt x="15" y="6"/>
                </a:lnTo>
                <a:lnTo>
                  <a:pt x="15" y="6"/>
                </a:lnTo>
                <a:lnTo>
                  <a:pt x="12" y="9"/>
                </a:lnTo>
                <a:lnTo>
                  <a:pt x="12" y="9"/>
                </a:lnTo>
                <a:lnTo>
                  <a:pt x="10" y="9"/>
                </a:lnTo>
                <a:lnTo>
                  <a:pt x="8" y="9"/>
                </a:lnTo>
                <a:lnTo>
                  <a:pt x="4" y="9"/>
                </a:lnTo>
                <a:lnTo>
                  <a:pt x="2" y="11"/>
                </a:lnTo>
                <a:lnTo>
                  <a:pt x="2" y="11"/>
                </a:lnTo>
                <a:lnTo>
                  <a:pt x="0" y="11"/>
                </a:lnTo>
                <a:lnTo>
                  <a:pt x="0" y="15"/>
                </a:lnTo>
                <a:lnTo>
                  <a:pt x="0" y="15"/>
                </a:lnTo>
                <a:lnTo>
                  <a:pt x="0" y="17"/>
                </a:lnTo>
                <a:lnTo>
                  <a:pt x="2" y="17"/>
                </a:lnTo>
                <a:lnTo>
                  <a:pt x="2" y="19"/>
                </a:lnTo>
                <a:lnTo>
                  <a:pt x="4" y="19"/>
                </a:lnTo>
                <a:lnTo>
                  <a:pt x="4" y="19"/>
                </a:lnTo>
                <a:lnTo>
                  <a:pt x="2" y="21"/>
                </a:lnTo>
                <a:lnTo>
                  <a:pt x="2" y="23"/>
                </a:lnTo>
                <a:lnTo>
                  <a:pt x="4" y="23"/>
                </a:lnTo>
                <a:lnTo>
                  <a:pt x="6" y="21"/>
                </a:lnTo>
                <a:lnTo>
                  <a:pt x="6" y="21"/>
                </a:lnTo>
                <a:lnTo>
                  <a:pt x="6" y="23"/>
                </a:lnTo>
                <a:lnTo>
                  <a:pt x="6" y="25"/>
                </a:lnTo>
                <a:lnTo>
                  <a:pt x="6" y="25"/>
                </a:lnTo>
                <a:lnTo>
                  <a:pt x="8" y="25"/>
                </a:lnTo>
                <a:lnTo>
                  <a:pt x="6" y="28"/>
                </a:lnTo>
                <a:lnTo>
                  <a:pt x="6" y="28"/>
                </a:lnTo>
                <a:lnTo>
                  <a:pt x="6" y="28"/>
                </a:lnTo>
                <a:lnTo>
                  <a:pt x="8" y="28"/>
                </a:lnTo>
                <a:lnTo>
                  <a:pt x="8" y="28"/>
                </a:lnTo>
                <a:lnTo>
                  <a:pt x="6" y="30"/>
                </a:lnTo>
                <a:lnTo>
                  <a:pt x="4" y="32"/>
                </a:lnTo>
                <a:lnTo>
                  <a:pt x="4" y="34"/>
                </a:lnTo>
                <a:lnTo>
                  <a:pt x="6" y="34"/>
                </a:lnTo>
                <a:lnTo>
                  <a:pt x="6" y="34"/>
                </a:lnTo>
                <a:lnTo>
                  <a:pt x="8" y="34"/>
                </a:lnTo>
                <a:lnTo>
                  <a:pt x="10" y="32"/>
                </a:lnTo>
                <a:lnTo>
                  <a:pt x="10" y="32"/>
                </a:lnTo>
                <a:lnTo>
                  <a:pt x="12" y="32"/>
                </a:lnTo>
                <a:lnTo>
                  <a:pt x="15" y="32"/>
                </a:lnTo>
                <a:lnTo>
                  <a:pt x="15" y="32"/>
                </a:lnTo>
                <a:lnTo>
                  <a:pt x="15" y="32"/>
                </a:lnTo>
                <a:lnTo>
                  <a:pt x="17" y="32"/>
                </a:lnTo>
                <a:lnTo>
                  <a:pt x="17" y="32"/>
                </a:lnTo>
                <a:lnTo>
                  <a:pt x="17" y="34"/>
                </a:lnTo>
                <a:lnTo>
                  <a:pt x="15" y="34"/>
                </a:lnTo>
                <a:lnTo>
                  <a:pt x="15" y="36"/>
                </a:lnTo>
                <a:lnTo>
                  <a:pt x="15" y="36"/>
                </a:lnTo>
                <a:lnTo>
                  <a:pt x="17" y="36"/>
                </a:lnTo>
                <a:lnTo>
                  <a:pt x="17" y="36"/>
                </a:lnTo>
                <a:lnTo>
                  <a:pt x="17" y="36"/>
                </a:lnTo>
                <a:lnTo>
                  <a:pt x="19" y="36"/>
                </a:lnTo>
                <a:lnTo>
                  <a:pt x="19" y="36"/>
                </a:lnTo>
                <a:lnTo>
                  <a:pt x="21" y="36"/>
                </a:lnTo>
                <a:lnTo>
                  <a:pt x="23" y="36"/>
                </a:lnTo>
                <a:lnTo>
                  <a:pt x="23" y="36"/>
                </a:lnTo>
                <a:lnTo>
                  <a:pt x="25" y="36"/>
                </a:lnTo>
                <a:lnTo>
                  <a:pt x="25" y="36"/>
                </a:lnTo>
                <a:lnTo>
                  <a:pt x="27" y="36"/>
                </a:lnTo>
                <a:lnTo>
                  <a:pt x="29" y="36"/>
                </a:lnTo>
                <a:lnTo>
                  <a:pt x="29" y="36"/>
                </a:lnTo>
                <a:lnTo>
                  <a:pt x="31" y="34"/>
                </a:lnTo>
                <a:lnTo>
                  <a:pt x="31" y="34"/>
                </a:lnTo>
                <a:lnTo>
                  <a:pt x="31" y="34"/>
                </a:lnTo>
                <a:lnTo>
                  <a:pt x="31" y="34"/>
                </a:lnTo>
                <a:lnTo>
                  <a:pt x="31" y="34"/>
                </a:lnTo>
                <a:lnTo>
                  <a:pt x="34" y="34"/>
                </a:lnTo>
                <a:lnTo>
                  <a:pt x="36" y="34"/>
                </a:lnTo>
                <a:lnTo>
                  <a:pt x="36" y="34"/>
                </a:lnTo>
                <a:lnTo>
                  <a:pt x="38" y="34"/>
                </a:lnTo>
                <a:lnTo>
                  <a:pt x="38" y="34"/>
                </a:lnTo>
                <a:lnTo>
                  <a:pt x="40" y="34"/>
                </a:lnTo>
                <a:lnTo>
                  <a:pt x="40" y="34"/>
                </a:lnTo>
                <a:lnTo>
                  <a:pt x="40" y="36"/>
                </a:lnTo>
                <a:lnTo>
                  <a:pt x="40" y="38"/>
                </a:lnTo>
                <a:lnTo>
                  <a:pt x="40" y="38"/>
                </a:lnTo>
                <a:lnTo>
                  <a:pt x="40" y="40"/>
                </a:lnTo>
                <a:lnTo>
                  <a:pt x="42" y="40"/>
                </a:lnTo>
                <a:lnTo>
                  <a:pt x="42" y="40"/>
                </a:lnTo>
                <a:lnTo>
                  <a:pt x="44" y="40"/>
                </a:lnTo>
                <a:lnTo>
                  <a:pt x="44" y="40"/>
                </a:lnTo>
                <a:lnTo>
                  <a:pt x="46" y="40"/>
                </a:lnTo>
                <a:lnTo>
                  <a:pt x="46" y="42"/>
                </a:lnTo>
                <a:lnTo>
                  <a:pt x="44" y="42"/>
                </a:lnTo>
                <a:lnTo>
                  <a:pt x="44" y="42"/>
                </a:lnTo>
                <a:lnTo>
                  <a:pt x="42" y="44"/>
                </a:lnTo>
                <a:lnTo>
                  <a:pt x="40" y="47"/>
                </a:lnTo>
                <a:lnTo>
                  <a:pt x="38" y="47"/>
                </a:lnTo>
                <a:lnTo>
                  <a:pt x="38" y="49"/>
                </a:lnTo>
                <a:lnTo>
                  <a:pt x="36" y="51"/>
                </a:lnTo>
                <a:lnTo>
                  <a:pt x="36" y="51"/>
                </a:lnTo>
                <a:lnTo>
                  <a:pt x="36" y="51"/>
                </a:lnTo>
                <a:lnTo>
                  <a:pt x="36" y="53"/>
                </a:lnTo>
                <a:lnTo>
                  <a:pt x="36" y="55"/>
                </a:lnTo>
                <a:lnTo>
                  <a:pt x="36" y="57"/>
                </a:lnTo>
                <a:lnTo>
                  <a:pt x="36" y="59"/>
                </a:lnTo>
                <a:lnTo>
                  <a:pt x="36" y="61"/>
                </a:lnTo>
                <a:lnTo>
                  <a:pt x="36" y="61"/>
                </a:lnTo>
                <a:lnTo>
                  <a:pt x="36" y="61"/>
                </a:lnTo>
                <a:lnTo>
                  <a:pt x="36" y="63"/>
                </a:lnTo>
                <a:lnTo>
                  <a:pt x="36" y="63"/>
                </a:lnTo>
                <a:lnTo>
                  <a:pt x="36" y="63"/>
                </a:lnTo>
                <a:lnTo>
                  <a:pt x="34" y="66"/>
                </a:lnTo>
                <a:lnTo>
                  <a:pt x="34" y="66"/>
                </a:lnTo>
                <a:lnTo>
                  <a:pt x="34" y="66"/>
                </a:lnTo>
                <a:lnTo>
                  <a:pt x="34" y="68"/>
                </a:lnTo>
                <a:lnTo>
                  <a:pt x="36" y="68"/>
                </a:lnTo>
                <a:lnTo>
                  <a:pt x="36" y="70"/>
                </a:lnTo>
                <a:lnTo>
                  <a:pt x="36" y="70"/>
                </a:lnTo>
                <a:lnTo>
                  <a:pt x="34" y="74"/>
                </a:lnTo>
                <a:lnTo>
                  <a:pt x="34" y="74"/>
                </a:lnTo>
                <a:lnTo>
                  <a:pt x="34" y="74"/>
                </a:lnTo>
                <a:lnTo>
                  <a:pt x="31" y="76"/>
                </a:lnTo>
                <a:lnTo>
                  <a:pt x="27" y="76"/>
                </a:lnTo>
                <a:lnTo>
                  <a:pt x="25" y="76"/>
                </a:lnTo>
                <a:lnTo>
                  <a:pt x="25" y="76"/>
                </a:lnTo>
                <a:lnTo>
                  <a:pt x="27" y="78"/>
                </a:lnTo>
                <a:lnTo>
                  <a:pt x="27" y="78"/>
                </a:lnTo>
                <a:lnTo>
                  <a:pt x="29" y="78"/>
                </a:lnTo>
                <a:lnTo>
                  <a:pt x="29" y="80"/>
                </a:lnTo>
                <a:lnTo>
                  <a:pt x="31" y="85"/>
                </a:lnTo>
                <a:lnTo>
                  <a:pt x="34" y="85"/>
                </a:lnTo>
                <a:lnTo>
                  <a:pt x="34" y="87"/>
                </a:lnTo>
                <a:lnTo>
                  <a:pt x="34" y="87"/>
                </a:lnTo>
                <a:lnTo>
                  <a:pt x="34" y="89"/>
                </a:lnTo>
                <a:lnTo>
                  <a:pt x="31" y="91"/>
                </a:lnTo>
                <a:lnTo>
                  <a:pt x="29" y="91"/>
                </a:lnTo>
                <a:lnTo>
                  <a:pt x="29" y="93"/>
                </a:lnTo>
                <a:lnTo>
                  <a:pt x="29" y="93"/>
                </a:lnTo>
                <a:lnTo>
                  <a:pt x="29" y="95"/>
                </a:lnTo>
                <a:lnTo>
                  <a:pt x="29" y="95"/>
                </a:lnTo>
                <a:lnTo>
                  <a:pt x="29" y="97"/>
                </a:lnTo>
                <a:lnTo>
                  <a:pt x="31" y="102"/>
                </a:lnTo>
                <a:lnTo>
                  <a:pt x="34" y="102"/>
                </a:lnTo>
                <a:lnTo>
                  <a:pt x="34" y="102"/>
                </a:lnTo>
                <a:lnTo>
                  <a:pt x="34" y="104"/>
                </a:lnTo>
                <a:lnTo>
                  <a:pt x="34" y="104"/>
                </a:lnTo>
                <a:lnTo>
                  <a:pt x="31" y="104"/>
                </a:lnTo>
                <a:lnTo>
                  <a:pt x="31" y="106"/>
                </a:lnTo>
                <a:lnTo>
                  <a:pt x="29" y="106"/>
                </a:lnTo>
                <a:lnTo>
                  <a:pt x="27" y="108"/>
                </a:lnTo>
                <a:lnTo>
                  <a:pt x="27" y="110"/>
                </a:lnTo>
                <a:lnTo>
                  <a:pt x="25" y="112"/>
                </a:lnTo>
                <a:lnTo>
                  <a:pt x="25" y="114"/>
                </a:lnTo>
                <a:lnTo>
                  <a:pt x="27" y="114"/>
                </a:lnTo>
                <a:lnTo>
                  <a:pt x="27" y="118"/>
                </a:lnTo>
                <a:lnTo>
                  <a:pt x="31" y="118"/>
                </a:lnTo>
                <a:lnTo>
                  <a:pt x="34" y="118"/>
                </a:lnTo>
                <a:lnTo>
                  <a:pt x="36" y="118"/>
                </a:lnTo>
                <a:lnTo>
                  <a:pt x="36" y="118"/>
                </a:lnTo>
                <a:lnTo>
                  <a:pt x="36" y="118"/>
                </a:lnTo>
                <a:lnTo>
                  <a:pt x="36" y="118"/>
                </a:lnTo>
                <a:lnTo>
                  <a:pt x="42" y="123"/>
                </a:lnTo>
                <a:lnTo>
                  <a:pt x="42" y="125"/>
                </a:lnTo>
                <a:lnTo>
                  <a:pt x="44" y="125"/>
                </a:lnTo>
                <a:lnTo>
                  <a:pt x="46" y="125"/>
                </a:lnTo>
                <a:lnTo>
                  <a:pt x="44" y="125"/>
                </a:lnTo>
                <a:lnTo>
                  <a:pt x="44" y="125"/>
                </a:lnTo>
                <a:lnTo>
                  <a:pt x="42" y="127"/>
                </a:lnTo>
                <a:lnTo>
                  <a:pt x="42" y="129"/>
                </a:lnTo>
                <a:lnTo>
                  <a:pt x="44" y="129"/>
                </a:lnTo>
                <a:lnTo>
                  <a:pt x="44" y="131"/>
                </a:lnTo>
                <a:lnTo>
                  <a:pt x="44" y="131"/>
                </a:lnTo>
                <a:lnTo>
                  <a:pt x="46" y="133"/>
                </a:lnTo>
                <a:lnTo>
                  <a:pt x="46" y="133"/>
                </a:lnTo>
                <a:lnTo>
                  <a:pt x="48" y="137"/>
                </a:lnTo>
                <a:lnTo>
                  <a:pt x="50" y="137"/>
                </a:lnTo>
                <a:lnTo>
                  <a:pt x="53" y="140"/>
                </a:lnTo>
                <a:lnTo>
                  <a:pt x="55" y="140"/>
                </a:lnTo>
                <a:lnTo>
                  <a:pt x="55" y="140"/>
                </a:lnTo>
                <a:lnTo>
                  <a:pt x="57" y="140"/>
                </a:lnTo>
                <a:lnTo>
                  <a:pt x="57" y="137"/>
                </a:lnTo>
                <a:lnTo>
                  <a:pt x="59" y="137"/>
                </a:lnTo>
                <a:lnTo>
                  <a:pt x="59" y="137"/>
                </a:lnTo>
                <a:lnTo>
                  <a:pt x="59" y="137"/>
                </a:lnTo>
                <a:lnTo>
                  <a:pt x="59" y="135"/>
                </a:lnTo>
                <a:lnTo>
                  <a:pt x="61" y="133"/>
                </a:lnTo>
                <a:lnTo>
                  <a:pt x="61" y="133"/>
                </a:lnTo>
                <a:lnTo>
                  <a:pt x="65" y="131"/>
                </a:lnTo>
                <a:lnTo>
                  <a:pt x="69" y="131"/>
                </a:lnTo>
                <a:lnTo>
                  <a:pt x="72" y="129"/>
                </a:lnTo>
                <a:lnTo>
                  <a:pt x="74" y="127"/>
                </a:lnTo>
                <a:lnTo>
                  <a:pt x="74" y="127"/>
                </a:lnTo>
                <a:lnTo>
                  <a:pt x="82" y="127"/>
                </a:lnTo>
                <a:lnTo>
                  <a:pt x="86" y="127"/>
                </a:lnTo>
                <a:lnTo>
                  <a:pt x="88" y="127"/>
                </a:lnTo>
                <a:lnTo>
                  <a:pt x="91" y="127"/>
                </a:lnTo>
                <a:lnTo>
                  <a:pt x="93" y="127"/>
                </a:lnTo>
                <a:lnTo>
                  <a:pt x="97" y="127"/>
                </a:lnTo>
                <a:lnTo>
                  <a:pt x="97" y="127"/>
                </a:lnTo>
                <a:lnTo>
                  <a:pt x="99" y="127"/>
                </a:lnTo>
                <a:lnTo>
                  <a:pt x="101" y="127"/>
                </a:lnTo>
                <a:lnTo>
                  <a:pt x="103" y="125"/>
                </a:lnTo>
                <a:lnTo>
                  <a:pt x="105" y="125"/>
                </a:lnTo>
                <a:lnTo>
                  <a:pt x="107" y="127"/>
                </a:lnTo>
                <a:lnTo>
                  <a:pt x="107" y="127"/>
                </a:lnTo>
                <a:lnTo>
                  <a:pt x="112" y="123"/>
                </a:lnTo>
                <a:lnTo>
                  <a:pt x="114" y="118"/>
                </a:lnTo>
                <a:lnTo>
                  <a:pt x="116" y="116"/>
                </a:lnTo>
                <a:lnTo>
                  <a:pt x="120" y="112"/>
                </a:lnTo>
                <a:lnTo>
                  <a:pt x="126" y="112"/>
                </a:lnTo>
                <a:lnTo>
                  <a:pt x="129" y="112"/>
                </a:lnTo>
                <a:lnTo>
                  <a:pt x="129" y="112"/>
                </a:lnTo>
                <a:lnTo>
                  <a:pt x="129" y="112"/>
                </a:lnTo>
                <a:lnTo>
                  <a:pt x="129" y="110"/>
                </a:lnTo>
                <a:lnTo>
                  <a:pt x="129" y="110"/>
                </a:lnTo>
                <a:lnTo>
                  <a:pt x="129" y="108"/>
                </a:lnTo>
                <a:lnTo>
                  <a:pt x="129" y="108"/>
                </a:lnTo>
                <a:lnTo>
                  <a:pt x="131" y="106"/>
                </a:lnTo>
                <a:lnTo>
                  <a:pt x="131" y="102"/>
                </a:lnTo>
                <a:lnTo>
                  <a:pt x="133" y="102"/>
                </a:lnTo>
                <a:lnTo>
                  <a:pt x="133" y="99"/>
                </a:lnTo>
                <a:lnTo>
                  <a:pt x="135" y="97"/>
                </a:lnTo>
                <a:lnTo>
                  <a:pt x="139" y="95"/>
                </a:lnTo>
                <a:lnTo>
                  <a:pt x="143" y="93"/>
                </a:lnTo>
                <a:lnTo>
                  <a:pt x="143" y="91"/>
                </a:lnTo>
                <a:lnTo>
                  <a:pt x="143" y="91"/>
                </a:lnTo>
                <a:lnTo>
                  <a:pt x="139" y="89"/>
                </a:lnTo>
                <a:lnTo>
                  <a:pt x="139" y="89"/>
                </a:lnTo>
                <a:lnTo>
                  <a:pt x="137" y="87"/>
                </a:lnTo>
                <a:lnTo>
                  <a:pt x="135" y="80"/>
                </a:lnTo>
                <a:lnTo>
                  <a:pt x="135" y="78"/>
                </a:lnTo>
                <a:lnTo>
                  <a:pt x="139" y="72"/>
                </a:lnTo>
                <a:lnTo>
                  <a:pt x="141" y="70"/>
                </a:lnTo>
                <a:lnTo>
                  <a:pt x="143" y="68"/>
                </a:lnTo>
                <a:lnTo>
                  <a:pt x="145" y="63"/>
                </a:lnTo>
                <a:lnTo>
                  <a:pt x="150" y="59"/>
                </a:lnTo>
                <a:lnTo>
                  <a:pt x="150" y="59"/>
                </a:lnTo>
                <a:lnTo>
                  <a:pt x="150" y="59"/>
                </a:lnTo>
                <a:lnTo>
                  <a:pt x="152" y="57"/>
                </a:lnTo>
                <a:lnTo>
                  <a:pt x="154" y="57"/>
                </a:lnTo>
                <a:lnTo>
                  <a:pt x="154" y="57"/>
                </a:lnTo>
                <a:lnTo>
                  <a:pt x="152" y="55"/>
                </a:lnTo>
                <a:lnTo>
                  <a:pt x="152" y="55"/>
                </a:lnTo>
                <a:lnTo>
                  <a:pt x="152" y="53"/>
                </a:lnTo>
                <a:lnTo>
                  <a:pt x="156" y="51"/>
                </a:lnTo>
                <a:lnTo>
                  <a:pt x="158" y="49"/>
                </a:lnTo>
                <a:lnTo>
                  <a:pt x="164" y="49"/>
                </a:lnTo>
                <a:lnTo>
                  <a:pt x="173" y="47"/>
                </a:lnTo>
                <a:lnTo>
                  <a:pt x="173" y="47"/>
                </a:lnTo>
                <a:lnTo>
                  <a:pt x="175" y="42"/>
                </a:lnTo>
                <a:lnTo>
                  <a:pt x="186" y="38"/>
                </a:lnTo>
                <a:lnTo>
                  <a:pt x="188" y="36"/>
                </a:lnTo>
                <a:close/>
                <a:moveTo>
                  <a:pt x="192" y="74"/>
                </a:moveTo>
                <a:lnTo>
                  <a:pt x="192" y="74"/>
                </a:lnTo>
                <a:lnTo>
                  <a:pt x="190" y="74"/>
                </a:lnTo>
                <a:lnTo>
                  <a:pt x="188" y="74"/>
                </a:lnTo>
                <a:lnTo>
                  <a:pt x="188" y="72"/>
                </a:lnTo>
                <a:lnTo>
                  <a:pt x="190" y="72"/>
                </a:lnTo>
                <a:lnTo>
                  <a:pt x="190" y="72"/>
                </a:lnTo>
                <a:lnTo>
                  <a:pt x="188" y="72"/>
                </a:lnTo>
                <a:lnTo>
                  <a:pt x="188" y="70"/>
                </a:lnTo>
                <a:lnTo>
                  <a:pt x="190" y="70"/>
                </a:lnTo>
                <a:lnTo>
                  <a:pt x="188" y="70"/>
                </a:lnTo>
                <a:lnTo>
                  <a:pt x="186" y="72"/>
                </a:lnTo>
                <a:lnTo>
                  <a:pt x="183" y="72"/>
                </a:lnTo>
                <a:lnTo>
                  <a:pt x="177" y="76"/>
                </a:lnTo>
                <a:lnTo>
                  <a:pt x="177" y="76"/>
                </a:lnTo>
                <a:lnTo>
                  <a:pt x="177" y="78"/>
                </a:lnTo>
                <a:lnTo>
                  <a:pt x="177" y="78"/>
                </a:lnTo>
                <a:lnTo>
                  <a:pt x="179" y="78"/>
                </a:lnTo>
                <a:lnTo>
                  <a:pt x="179" y="78"/>
                </a:lnTo>
                <a:lnTo>
                  <a:pt x="181" y="78"/>
                </a:lnTo>
                <a:lnTo>
                  <a:pt x="181" y="78"/>
                </a:lnTo>
                <a:lnTo>
                  <a:pt x="181" y="78"/>
                </a:lnTo>
                <a:lnTo>
                  <a:pt x="183" y="80"/>
                </a:lnTo>
                <a:lnTo>
                  <a:pt x="183" y="80"/>
                </a:lnTo>
                <a:lnTo>
                  <a:pt x="186" y="80"/>
                </a:lnTo>
                <a:lnTo>
                  <a:pt x="188" y="83"/>
                </a:lnTo>
                <a:lnTo>
                  <a:pt x="188" y="80"/>
                </a:lnTo>
                <a:lnTo>
                  <a:pt x="190" y="80"/>
                </a:lnTo>
                <a:lnTo>
                  <a:pt x="190" y="78"/>
                </a:lnTo>
                <a:lnTo>
                  <a:pt x="192" y="78"/>
                </a:lnTo>
                <a:lnTo>
                  <a:pt x="192" y="76"/>
                </a:lnTo>
                <a:lnTo>
                  <a:pt x="194" y="74"/>
                </a:lnTo>
                <a:lnTo>
                  <a:pt x="192" y="74"/>
                </a:lnTo>
                <a:lnTo>
                  <a:pt x="192" y="74"/>
                </a:lnTo>
                <a:close/>
                <a:moveTo>
                  <a:pt x="162" y="93"/>
                </a:moveTo>
                <a:lnTo>
                  <a:pt x="162" y="91"/>
                </a:lnTo>
                <a:lnTo>
                  <a:pt x="162" y="91"/>
                </a:lnTo>
                <a:lnTo>
                  <a:pt x="162" y="93"/>
                </a:lnTo>
                <a:lnTo>
                  <a:pt x="162" y="93"/>
                </a:lnTo>
                <a:lnTo>
                  <a:pt x="162" y="93"/>
                </a:lnTo>
                <a:lnTo>
                  <a:pt x="164" y="93"/>
                </a:lnTo>
                <a:lnTo>
                  <a:pt x="164" y="93"/>
                </a:lnTo>
                <a:lnTo>
                  <a:pt x="164" y="93"/>
                </a:lnTo>
                <a:lnTo>
                  <a:pt x="162" y="93"/>
                </a:lnTo>
                <a:close/>
                <a:moveTo>
                  <a:pt x="164" y="85"/>
                </a:moveTo>
                <a:lnTo>
                  <a:pt x="160" y="87"/>
                </a:lnTo>
                <a:lnTo>
                  <a:pt x="160" y="87"/>
                </a:lnTo>
                <a:lnTo>
                  <a:pt x="160" y="87"/>
                </a:lnTo>
                <a:lnTo>
                  <a:pt x="160" y="89"/>
                </a:lnTo>
                <a:lnTo>
                  <a:pt x="158" y="89"/>
                </a:lnTo>
                <a:lnTo>
                  <a:pt x="160" y="89"/>
                </a:lnTo>
                <a:lnTo>
                  <a:pt x="162" y="89"/>
                </a:lnTo>
                <a:lnTo>
                  <a:pt x="162" y="89"/>
                </a:lnTo>
                <a:lnTo>
                  <a:pt x="162" y="89"/>
                </a:lnTo>
                <a:lnTo>
                  <a:pt x="164" y="87"/>
                </a:lnTo>
                <a:lnTo>
                  <a:pt x="164" y="87"/>
                </a:lnTo>
                <a:lnTo>
                  <a:pt x="164" y="85"/>
                </a:lnTo>
                <a:close/>
              </a:path>
            </a:pathLst>
          </a:custGeom>
          <a:solidFill>
            <a:schemeClr val="accent6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74" name="Freeform 575"/>
          <p:cNvSpPr>
            <a:spLocks noEditPoints="1"/>
          </p:cNvSpPr>
          <p:nvPr/>
        </p:nvSpPr>
        <p:spPr bwMode="auto">
          <a:xfrm>
            <a:off x="5267324" y="3914775"/>
            <a:ext cx="161925" cy="138113"/>
          </a:xfrm>
          <a:custGeom>
            <a:avLst/>
            <a:gdLst>
              <a:gd name="T0" fmla="*/ 55 w 102"/>
              <a:gd name="T1" fmla="*/ 30 h 87"/>
              <a:gd name="T2" fmla="*/ 102 w 102"/>
              <a:gd name="T3" fmla="*/ 81 h 87"/>
              <a:gd name="T4" fmla="*/ 95 w 102"/>
              <a:gd name="T5" fmla="*/ 79 h 87"/>
              <a:gd name="T6" fmla="*/ 89 w 102"/>
              <a:gd name="T7" fmla="*/ 68 h 87"/>
              <a:gd name="T8" fmla="*/ 66 w 102"/>
              <a:gd name="T9" fmla="*/ 51 h 87"/>
              <a:gd name="T10" fmla="*/ 60 w 102"/>
              <a:gd name="T11" fmla="*/ 47 h 87"/>
              <a:gd name="T12" fmla="*/ 55 w 102"/>
              <a:gd name="T13" fmla="*/ 43 h 87"/>
              <a:gd name="T14" fmla="*/ 51 w 102"/>
              <a:gd name="T15" fmla="*/ 43 h 87"/>
              <a:gd name="T16" fmla="*/ 49 w 102"/>
              <a:gd name="T17" fmla="*/ 43 h 87"/>
              <a:gd name="T18" fmla="*/ 45 w 102"/>
              <a:gd name="T19" fmla="*/ 34 h 87"/>
              <a:gd name="T20" fmla="*/ 41 w 102"/>
              <a:gd name="T21" fmla="*/ 15 h 87"/>
              <a:gd name="T22" fmla="*/ 30 w 102"/>
              <a:gd name="T23" fmla="*/ 3 h 87"/>
              <a:gd name="T24" fmla="*/ 30 w 102"/>
              <a:gd name="T25" fmla="*/ 5 h 87"/>
              <a:gd name="T26" fmla="*/ 28 w 102"/>
              <a:gd name="T27" fmla="*/ 7 h 87"/>
              <a:gd name="T28" fmla="*/ 24 w 102"/>
              <a:gd name="T29" fmla="*/ 7 h 87"/>
              <a:gd name="T30" fmla="*/ 22 w 102"/>
              <a:gd name="T31" fmla="*/ 9 h 87"/>
              <a:gd name="T32" fmla="*/ 17 w 102"/>
              <a:gd name="T33" fmla="*/ 11 h 87"/>
              <a:gd name="T34" fmla="*/ 15 w 102"/>
              <a:gd name="T35" fmla="*/ 15 h 87"/>
              <a:gd name="T36" fmla="*/ 9 w 102"/>
              <a:gd name="T37" fmla="*/ 15 h 87"/>
              <a:gd name="T38" fmla="*/ 9 w 102"/>
              <a:gd name="T39" fmla="*/ 19 h 87"/>
              <a:gd name="T40" fmla="*/ 7 w 102"/>
              <a:gd name="T41" fmla="*/ 26 h 87"/>
              <a:gd name="T42" fmla="*/ 3 w 102"/>
              <a:gd name="T43" fmla="*/ 36 h 87"/>
              <a:gd name="T44" fmla="*/ 0 w 102"/>
              <a:gd name="T45" fmla="*/ 47 h 87"/>
              <a:gd name="T46" fmla="*/ 3 w 102"/>
              <a:gd name="T47" fmla="*/ 57 h 87"/>
              <a:gd name="T48" fmla="*/ 9 w 102"/>
              <a:gd name="T49" fmla="*/ 57 h 87"/>
              <a:gd name="T50" fmla="*/ 11 w 102"/>
              <a:gd name="T51" fmla="*/ 55 h 87"/>
              <a:gd name="T52" fmla="*/ 17 w 102"/>
              <a:gd name="T53" fmla="*/ 60 h 87"/>
              <a:gd name="T54" fmla="*/ 22 w 102"/>
              <a:gd name="T55" fmla="*/ 51 h 87"/>
              <a:gd name="T56" fmla="*/ 26 w 102"/>
              <a:gd name="T57" fmla="*/ 51 h 87"/>
              <a:gd name="T58" fmla="*/ 30 w 102"/>
              <a:gd name="T59" fmla="*/ 55 h 87"/>
              <a:gd name="T60" fmla="*/ 38 w 102"/>
              <a:gd name="T61" fmla="*/ 53 h 87"/>
              <a:gd name="T62" fmla="*/ 41 w 102"/>
              <a:gd name="T63" fmla="*/ 53 h 87"/>
              <a:gd name="T64" fmla="*/ 47 w 102"/>
              <a:gd name="T65" fmla="*/ 53 h 87"/>
              <a:gd name="T66" fmla="*/ 53 w 102"/>
              <a:gd name="T67" fmla="*/ 55 h 87"/>
              <a:gd name="T68" fmla="*/ 60 w 102"/>
              <a:gd name="T69" fmla="*/ 57 h 87"/>
              <a:gd name="T70" fmla="*/ 68 w 102"/>
              <a:gd name="T71" fmla="*/ 62 h 87"/>
              <a:gd name="T72" fmla="*/ 81 w 102"/>
              <a:gd name="T73" fmla="*/ 74 h 87"/>
              <a:gd name="T74" fmla="*/ 87 w 102"/>
              <a:gd name="T75" fmla="*/ 81 h 87"/>
              <a:gd name="T76" fmla="*/ 91 w 102"/>
              <a:gd name="T77" fmla="*/ 85 h 87"/>
              <a:gd name="T78" fmla="*/ 95 w 102"/>
              <a:gd name="T79" fmla="*/ 87 h 87"/>
              <a:gd name="T80" fmla="*/ 98 w 102"/>
              <a:gd name="T81" fmla="*/ 83 h 87"/>
              <a:gd name="T82" fmla="*/ 55 w 102"/>
              <a:gd name="T83" fmla="*/ 36 h 87"/>
              <a:gd name="T84" fmla="*/ 53 w 102"/>
              <a:gd name="T85" fmla="*/ 38 h 87"/>
              <a:gd name="T86" fmla="*/ 60 w 102"/>
              <a:gd name="T87" fmla="*/ 38 h 87"/>
              <a:gd name="T88" fmla="*/ 57 w 102"/>
              <a:gd name="T89" fmla="*/ 36 h 87"/>
              <a:gd name="T90" fmla="*/ 55 w 102"/>
              <a:gd name="T91" fmla="*/ 34 h 87"/>
              <a:gd name="T92" fmla="*/ 53 w 102"/>
              <a:gd name="T93" fmla="*/ 34 h 87"/>
              <a:gd name="T94" fmla="*/ 55 w 102"/>
              <a:gd name="T95" fmla="*/ 36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" h="87">
                <a:moveTo>
                  <a:pt x="55" y="32"/>
                </a:moveTo>
                <a:lnTo>
                  <a:pt x="55" y="30"/>
                </a:lnTo>
                <a:lnTo>
                  <a:pt x="55" y="30"/>
                </a:lnTo>
                <a:lnTo>
                  <a:pt x="55" y="30"/>
                </a:lnTo>
                <a:lnTo>
                  <a:pt x="53" y="30"/>
                </a:lnTo>
                <a:lnTo>
                  <a:pt x="55" y="30"/>
                </a:lnTo>
                <a:lnTo>
                  <a:pt x="55" y="32"/>
                </a:lnTo>
                <a:close/>
                <a:moveTo>
                  <a:pt x="102" y="81"/>
                </a:moveTo>
                <a:lnTo>
                  <a:pt x="100" y="79"/>
                </a:lnTo>
                <a:lnTo>
                  <a:pt x="100" y="81"/>
                </a:lnTo>
                <a:lnTo>
                  <a:pt x="98" y="81"/>
                </a:lnTo>
                <a:lnTo>
                  <a:pt x="95" y="79"/>
                </a:lnTo>
                <a:lnTo>
                  <a:pt x="93" y="74"/>
                </a:lnTo>
                <a:lnTo>
                  <a:pt x="91" y="74"/>
                </a:lnTo>
                <a:lnTo>
                  <a:pt x="89" y="72"/>
                </a:lnTo>
                <a:lnTo>
                  <a:pt x="89" y="68"/>
                </a:lnTo>
                <a:lnTo>
                  <a:pt x="79" y="62"/>
                </a:lnTo>
                <a:lnTo>
                  <a:pt x="76" y="60"/>
                </a:lnTo>
                <a:lnTo>
                  <a:pt x="72" y="53"/>
                </a:lnTo>
                <a:lnTo>
                  <a:pt x="66" y="51"/>
                </a:lnTo>
                <a:lnTo>
                  <a:pt x="64" y="49"/>
                </a:lnTo>
                <a:lnTo>
                  <a:pt x="62" y="47"/>
                </a:lnTo>
                <a:lnTo>
                  <a:pt x="62" y="47"/>
                </a:lnTo>
                <a:lnTo>
                  <a:pt x="60" y="47"/>
                </a:lnTo>
                <a:lnTo>
                  <a:pt x="57" y="47"/>
                </a:lnTo>
                <a:lnTo>
                  <a:pt x="55" y="45"/>
                </a:lnTo>
                <a:lnTo>
                  <a:pt x="55" y="43"/>
                </a:lnTo>
                <a:lnTo>
                  <a:pt x="55" y="43"/>
                </a:lnTo>
                <a:lnTo>
                  <a:pt x="53" y="41"/>
                </a:lnTo>
                <a:lnTo>
                  <a:pt x="51" y="41"/>
                </a:lnTo>
                <a:lnTo>
                  <a:pt x="51" y="41"/>
                </a:lnTo>
                <a:lnTo>
                  <a:pt x="51" y="43"/>
                </a:lnTo>
                <a:lnTo>
                  <a:pt x="51" y="43"/>
                </a:lnTo>
                <a:lnTo>
                  <a:pt x="51" y="45"/>
                </a:lnTo>
                <a:lnTo>
                  <a:pt x="51" y="45"/>
                </a:lnTo>
                <a:lnTo>
                  <a:pt x="49" y="43"/>
                </a:lnTo>
                <a:lnTo>
                  <a:pt x="49" y="41"/>
                </a:lnTo>
                <a:lnTo>
                  <a:pt x="47" y="38"/>
                </a:lnTo>
                <a:lnTo>
                  <a:pt x="47" y="38"/>
                </a:lnTo>
                <a:lnTo>
                  <a:pt x="45" y="34"/>
                </a:lnTo>
                <a:lnTo>
                  <a:pt x="43" y="32"/>
                </a:lnTo>
                <a:lnTo>
                  <a:pt x="43" y="28"/>
                </a:lnTo>
                <a:lnTo>
                  <a:pt x="41" y="19"/>
                </a:lnTo>
                <a:lnTo>
                  <a:pt x="41" y="15"/>
                </a:lnTo>
                <a:lnTo>
                  <a:pt x="38" y="9"/>
                </a:lnTo>
                <a:lnTo>
                  <a:pt x="32" y="0"/>
                </a:lnTo>
                <a:lnTo>
                  <a:pt x="32" y="0"/>
                </a:lnTo>
                <a:lnTo>
                  <a:pt x="30" y="3"/>
                </a:lnTo>
                <a:lnTo>
                  <a:pt x="30" y="5"/>
                </a:lnTo>
                <a:lnTo>
                  <a:pt x="30" y="5"/>
                </a:lnTo>
                <a:lnTo>
                  <a:pt x="30" y="5"/>
                </a:lnTo>
                <a:lnTo>
                  <a:pt x="30" y="5"/>
                </a:lnTo>
                <a:lnTo>
                  <a:pt x="28" y="7"/>
                </a:lnTo>
                <a:lnTo>
                  <a:pt x="28" y="7"/>
                </a:lnTo>
                <a:lnTo>
                  <a:pt x="28" y="7"/>
                </a:lnTo>
                <a:lnTo>
                  <a:pt x="28" y="7"/>
                </a:lnTo>
                <a:lnTo>
                  <a:pt x="26" y="7"/>
                </a:lnTo>
                <a:lnTo>
                  <a:pt x="26" y="7"/>
                </a:lnTo>
                <a:lnTo>
                  <a:pt x="26" y="7"/>
                </a:lnTo>
                <a:lnTo>
                  <a:pt x="24" y="7"/>
                </a:lnTo>
                <a:lnTo>
                  <a:pt x="24" y="7"/>
                </a:lnTo>
                <a:lnTo>
                  <a:pt x="22" y="9"/>
                </a:lnTo>
                <a:lnTo>
                  <a:pt x="22" y="9"/>
                </a:lnTo>
                <a:lnTo>
                  <a:pt x="22" y="9"/>
                </a:lnTo>
                <a:lnTo>
                  <a:pt x="19" y="9"/>
                </a:lnTo>
                <a:lnTo>
                  <a:pt x="19" y="9"/>
                </a:lnTo>
                <a:lnTo>
                  <a:pt x="19" y="11"/>
                </a:lnTo>
                <a:lnTo>
                  <a:pt x="17" y="11"/>
                </a:lnTo>
                <a:lnTo>
                  <a:pt x="17" y="11"/>
                </a:lnTo>
                <a:lnTo>
                  <a:pt x="15" y="11"/>
                </a:lnTo>
                <a:lnTo>
                  <a:pt x="15" y="13"/>
                </a:lnTo>
                <a:lnTo>
                  <a:pt x="15" y="15"/>
                </a:lnTo>
                <a:lnTo>
                  <a:pt x="13" y="15"/>
                </a:lnTo>
                <a:lnTo>
                  <a:pt x="13" y="15"/>
                </a:lnTo>
                <a:lnTo>
                  <a:pt x="11" y="15"/>
                </a:lnTo>
                <a:lnTo>
                  <a:pt x="9" y="15"/>
                </a:lnTo>
                <a:lnTo>
                  <a:pt x="9" y="15"/>
                </a:lnTo>
                <a:lnTo>
                  <a:pt x="9" y="15"/>
                </a:lnTo>
                <a:lnTo>
                  <a:pt x="9" y="17"/>
                </a:lnTo>
                <a:lnTo>
                  <a:pt x="9" y="19"/>
                </a:lnTo>
                <a:lnTo>
                  <a:pt x="7" y="19"/>
                </a:lnTo>
                <a:lnTo>
                  <a:pt x="7" y="22"/>
                </a:lnTo>
                <a:lnTo>
                  <a:pt x="7" y="24"/>
                </a:lnTo>
                <a:lnTo>
                  <a:pt x="7" y="26"/>
                </a:lnTo>
                <a:lnTo>
                  <a:pt x="7" y="30"/>
                </a:lnTo>
                <a:lnTo>
                  <a:pt x="5" y="32"/>
                </a:lnTo>
                <a:lnTo>
                  <a:pt x="5" y="34"/>
                </a:lnTo>
                <a:lnTo>
                  <a:pt x="3" y="36"/>
                </a:lnTo>
                <a:lnTo>
                  <a:pt x="3" y="41"/>
                </a:lnTo>
                <a:lnTo>
                  <a:pt x="0" y="43"/>
                </a:lnTo>
                <a:lnTo>
                  <a:pt x="0" y="45"/>
                </a:lnTo>
                <a:lnTo>
                  <a:pt x="0" y="47"/>
                </a:lnTo>
                <a:lnTo>
                  <a:pt x="0" y="51"/>
                </a:lnTo>
                <a:lnTo>
                  <a:pt x="0" y="53"/>
                </a:lnTo>
                <a:lnTo>
                  <a:pt x="0" y="57"/>
                </a:lnTo>
                <a:lnTo>
                  <a:pt x="3" y="57"/>
                </a:lnTo>
                <a:lnTo>
                  <a:pt x="3" y="57"/>
                </a:lnTo>
                <a:lnTo>
                  <a:pt x="5" y="57"/>
                </a:lnTo>
                <a:lnTo>
                  <a:pt x="7" y="57"/>
                </a:lnTo>
                <a:lnTo>
                  <a:pt x="9" y="57"/>
                </a:lnTo>
                <a:lnTo>
                  <a:pt x="9" y="57"/>
                </a:lnTo>
                <a:lnTo>
                  <a:pt x="11" y="57"/>
                </a:lnTo>
                <a:lnTo>
                  <a:pt x="11" y="55"/>
                </a:lnTo>
                <a:lnTo>
                  <a:pt x="11" y="55"/>
                </a:lnTo>
                <a:lnTo>
                  <a:pt x="13" y="55"/>
                </a:lnTo>
                <a:lnTo>
                  <a:pt x="13" y="57"/>
                </a:lnTo>
                <a:lnTo>
                  <a:pt x="15" y="60"/>
                </a:lnTo>
                <a:lnTo>
                  <a:pt x="17" y="60"/>
                </a:lnTo>
                <a:lnTo>
                  <a:pt x="17" y="60"/>
                </a:lnTo>
                <a:lnTo>
                  <a:pt x="17" y="57"/>
                </a:lnTo>
                <a:lnTo>
                  <a:pt x="19" y="55"/>
                </a:lnTo>
                <a:lnTo>
                  <a:pt x="22" y="51"/>
                </a:lnTo>
                <a:lnTo>
                  <a:pt x="22" y="49"/>
                </a:lnTo>
                <a:lnTo>
                  <a:pt x="24" y="49"/>
                </a:lnTo>
                <a:lnTo>
                  <a:pt x="24" y="51"/>
                </a:lnTo>
                <a:lnTo>
                  <a:pt x="26" y="51"/>
                </a:lnTo>
                <a:lnTo>
                  <a:pt x="26" y="51"/>
                </a:lnTo>
                <a:lnTo>
                  <a:pt x="26" y="51"/>
                </a:lnTo>
                <a:lnTo>
                  <a:pt x="28" y="53"/>
                </a:lnTo>
                <a:lnTo>
                  <a:pt x="30" y="55"/>
                </a:lnTo>
                <a:lnTo>
                  <a:pt x="30" y="55"/>
                </a:lnTo>
                <a:lnTo>
                  <a:pt x="32" y="55"/>
                </a:lnTo>
                <a:lnTo>
                  <a:pt x="36" y="55"/>
                </a:lnTo>
                <a:lnTo>
                  <a:pt x="38" y="53"/>
                </a:lnTo>
                <a:lnTo>
                  <a:pt x="38" y="53"/>
                </a:lnTo>
                <a:lnTo>
                  <a:pt x="41" y="53"/>
                </a:lnTo>
                <a:lnTo>
                  <a:pt x="41" y="53"/>
                </a:lnTo>
                <a:lnTo>
                  <a:pt x="41" y="53"/>
                </a:lnTo>
                <a:lnTo>
                  <a:pt x="43" y="55"/>
                </a:lnTo>
                <a:lnTo>
                  <a:pt x="43" y="55"/>
                </a:lnTo>
                <a:lnTo>
                  <a:pt x="45" y="55"/>
                </a:lnTo>
                <a:lnTo>
                  <a:pt x="47" y="53"/>
                </a:lnTo>
                <a:lnTo>
                  <a:pt x="49" y="55"/>
                </a:lnTo>
                <a:lnTo>
                  <a:pt x="49" y="55"/>
                </a:lnTo>
                <a:lnTo>
                  <a:pt x="51" y="55"/>
                </a:lnTo>
                <a:lnTo>
                  <a:pt x="53" y="55"/>
                </a:lnTo>
                <a:lnTo>
                  <a:pt x="55" y="55"/>
                </a:lnTo>
                <a:lnTo>
                  <a:pt x="55" y="55"/>
                </a:lnTo>
                <a:lnTo>
                  <a:pt x="57" y="55"/>
                </a:lnTo>
                <a:lnTo>
                  <a:pt x="60" y="57"/>
                </a:lnTo>
                <a:lnTo>
                  <a:pt x="62" y="60"/>
                </a:lnTo>
                <a:lnTo>
                  <a:pt x="66" y="60"/>
                </a:lnTo>
                <a:lnTo>
                  <a:pt x="66" y="62"/>
                </a:lnTo>
                <a:lnTo>
                  <a:pt x="68" y="62"/>
                </a:lnTo>
                <a:lnTo>
                  <a:pt x="72" y="66"/>
                </a:lnTo>
                <a:lnTo>
                  <a:pt x="74" y="70"/>
                </a:lnTo>
                <a:lnTo>
                  <a:pt x="79" y="72"/>
                </a:lnTo>
                <a:lnTo>
                  <a:pt x="81" y="74"/>
                </a:lnTo>
                <a:lnTo>
                  <a:pt x="83" y="76"/>
                </a:lnTo>
                <a:lnTo>
                  <a:pt x="85" y="81"/>
                </a:lnTo>
                <a:lnTo>
                  <a:pt x="85" y="81"/>
                </a:lnTo>
                <a:lnTo>
                  <a:pt x="87" y="81"/>
                </a:lnTo>
                <a:lnTo>
                  <a:pt x="89" y="83"/>
                </a:lnTo>
                <a:lnTo>
                  <a:pt x="89" y="85"/>
                </a:lnTo>
                <a:lnTo>
                  <a:pt x="91" y="87"/>
                </a:lnTo>
                <a:lnTo>
                  <a:pt x="91" y="85"/>
                </a:lnTo>
                <a:lnTo>
                  <a:pt x="91" y="85"/>
                </a:lnTo>
                <a:lnTo>
                  <a:pt x="91" y="85"/>
                </a:lnTo>
                <a:lnTo>
                  <a:pt x="95" y="87"/>
                </a:lnTo>
                <a:lnTo>
                  <a:pt x="95" y="87"/>
                </a:lnTo>
                <a:lnTo>
                  <a:pt x="95" y="87"/>
                </a:lnTo>
                <a:lnTo>
                  <a:pt x="98" y="85"/>
                </a:lnTo>
                <a:lnTo>
                  <a:pt x="98" y="83"/>
                </a:lnTo>
                <a:lnTo>
                  <a:pt x="98" y="83"/>
                </a:lnTo>
                <a:lnTo>
                  <a:pt x="100" y="83"/>
                </a:lnTo>
                <a:lnTo>
                  <a:pt x="102" y="83"/>
                </a:lnTo>
                <a:lnTo>
                  <a:pt x="102" y="81"/>
                </a:lnTo>
                <a:close/>
                <a:moveTo>
                  <a:pt x="55" y="36"/>
                </a:moveTo>
                <a:lnTo>
                  <a:pt x="55" y="36"/>
                </a:lnTo>
                <a:lnTo>
                  <a:pt x="55" y="36"/>
                </a:lnTo>
                <a:lnTo>
                  <a:pt x="53" y="36"/>
                </a:lnTo>
                <a:lnTo>
                  <a:pt x="53" y="38"/>
                </a:lnTo>
                <a:lnTo>
                  <a:pt x="55" y="38"/>
                </a:lnTo>
                <a:lnTo>
                  <a:pt x="57" y="38"/>
                </a:lnTo>
                <a:lnTo>
                  <a:pt x="60" y="38"/>
                </a:lnTo>
                <a:lnTo>
                  <a:pt x="60" y="38"/>
                </a:lnTo>
                <a:lnTo>
                  <a:pt x="60" y="36"/>
                </a:lnTo>
                <a:lnTo>
                  <a:pt x="57" y="36"/>
                </a:lnTo>
                <a:lnTo>
                  <a:pt x="57" y="36"/>
                </a:lnTo>
                <a:lnTo>
                  <a:pt x="57" y="36"/>
                </a:lnTo>
                <a:lnTo>
                  <a:pt x="57" y="36"/>
                </a:lnTo>
                <a:lnTo>
                  <a:pt x="57" y="36"/>
                </a:lnTo>
                <a:lnTo>
                  <a:pt x="55" y="34"/>
                </a:lnTo>
                <a:lnTo>
                  <a:pt x="55" y="34"/>
                </a:lnTo>
                <a:lnTo>
                  <a:pt x="55" y="34"/>
                </a:lnTo>
                <a:lnTo>
                  <a:pt x="53" y="32"/>
                </a:lnTo>
                <a:lnTo>
                  <a:pt x="53" y="34"/>
                </a:lnTo>
                <a:lnTo>
                  <a:pt x="53" y="34"/>
                </a:lnTo>
                <a:lnTo>
                  <a:pt x="53" y="34"/>
                </a:lnTo>
                <a:lnTo>
                  <a:pt x="53" y="36"/>
                </a:lnTo>
                <a:lnTo>
                  <a:pt x="55" y="36"/>
                </a:lnTo>
                <a:lnTo>
                  <a:pt x="55" y="36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75" name="Freeform 576"/>
          <p:cNvSpPr>
            <a:spLocks/>
          </p:cNvSpPr>
          <p:nvPr/>
        </p:nvSpPr>
        <p:spPr bwMode="auto">
          <a:xfrm>
            <a:off x="3970337" y="3670300"/>
            <a:ext cx="204788" cy="174625"/>
          </a:xfrm>
          <a:custGeom>
            <a:avLst/>
            <a:gdLst>
              <a:gd name="T0" fmla="*/ 0 w 129"/>
              <a:gd name="T1" fmla="*/ 108 h 110"/>
              <a:gd name="T2" fmla="*/ 3 w 129"/>
              <a:gd name="T3" fmla="*/ 102 h 110"/>
              <a:gd name="T4" fmla="*/ 7 w 129"/>
              <a:gd name="T5" fmla="*/ 87 h 110"/>
              <a:gd name="T6" fmla="*/ 13 w 129"/>
              <a:gd name="T7" fmla="*/ 78 h 110"/>
              <a:gd name="T8" fmla="*/ 13 w 129"/>
              <a:gd name="T9" fmla="*/ 74 h 110"/>
              <a:gd name="T10" fmla="*/ 17 w 129"/>
              <a:gd name="T11" fmla="*/ 66 h 110"/>
              <a:gd name="T12" fmla="*/ 19 w 129"/>
              <a:gd name="T13" fmla="*/ 61 h 110"/>
              <a:gd name="T14" fmla="*/ 17 w 129"/>
              <a:gd name="T15" fmla="*/ 64 h 110"/>
              <a:gd name="T16" fmla="*/ 22 w 129"/>
              <a:gd name="T17" fmla="*/ 59 h 110"/>
              <a:gd name="T18" fmla="*/ 32 w 129"/>
              <a:gd name="T19" fmla="*/ 51 h 110"/>
              <a:gd name="T20" fmla="*/ 34 w 129"/>
              <a:gd name="T21" fmla="*/ 40 h 110"/>
              <a:gd name="T22" fmla="*/ 38 w 129"/>
              <a:gd name="T23" fmla="*/ 30 h 110"/>
              <a:gd name="T24" fmla="*/ 41 w 129"/>
              <a:gd name="T25" fmla="*/ 23 h 110"/>
              <a:gd name="T26" fmla="*/ 49 w 129"/>
              <a:gd name="T27" fmla="*/ 19 h 110"/>
              <a:gd name="T28" fmla="*/ 55 w 129"/>
              <a:gd name="T29" fmla="*/ 13 h 110"/>
              <a:gd name="T30" fmla="*/ 60 w 129"/>
              <a:gd name="T31" fmla="*/ 0 h 110"/>
              <a:gd name="T32" fmla="*/ 72 w 129"/>
              <a:gd name="T33" fmla="*/ 0 h 110"/>
              <a:gd name="T34" fmla="*/ 87 w 129"/>
              <a:gd name="T35" fmla="*/ 0 h 110"/>
              <a:gd name="T36" fmla="*/ 100 w 129"/>
              <a:gd name="T37" fmla="*/ 0 h 110"/>
              <a:gd name="T38" fmla="*/ 112 w 129"/>
              <a:gd name="T39" fmla="*/ 0 h 110"/>
              <a:gd name="T40" fmla="*/ 125 w 129"/>
              <a:gd name="T41" fmla="*/ 0 h 110"/>
              <a:gd name="T42" fmla="*/ 129 w 129"/>
              <a:gd name="T43" fmla="*/ 6 h 110"/>
              <a:gd name="T44" fmla="*/ 129 w 129"/>
              <a:gd name="T45" fmla="*/ 15 h 110"/>
              <a:gd name="T46" fmla="*/ 129 w 129"/>
              <a:gd name="T47" fmla="*/ 26 h 110"/>
              <a:gd name="T48" fmla="*/ 123 w 129"/>
              <a:gd name="T49" fmla="*/ 28 h 110"/>
              <a:gd name="T50" fmla="*/ 114 w 129"/>
              <a:gd name="T51" fmla="*/ 28 h 110"/>
              <a:gd name="T52" fmla="*/ 106 w 129"/>
              <a:gd name="T53" fmla="*/ 28 h 110"/>
              <a:gd name="T54" fmla="*/ 98 w 129"/>
              <a:gd name="T55" fmla="*/ 28 h 110"/>
              <a:gd name="T56" fmla="*/ 89 w 129"/>
              <a:gd name="T57" fmla="*/ 28 h 110"/>
              <a:gd name="T58" fmla="*/ 81 w 129"/>
              <a:gd name="T59" fmla="*/ 28 h 110"/>
              <a:gd name="T60" fmla="*/ 79 w 129"/>
              <a:gd name="T61" fmla="*/ 32 h 110"/>
              <a:gd name="T62" fmla="*/ 79 w 129"/>
              <a:gd name="T63" fmla="*/ 38 h 110"/>
              <a:gd name="T64" fmla="*/ 79 w 129"/>
              <a:gd name="T65" fmla="*/ 45 h 110"/>
              <a:gd name="T66" fmla="*/ 79 w 129"/>
              <a:gd name="T67" fmla="*/ 51 h 110"/>
              <a:gd name="T68" fmla="*/ 79 w 129"/>
              <a:gd name="T69" fmla="*/ 57 h 110"/>
              <a:gd name="T70" fmla="*/ 79 w 129"/>
              <a:gd name="T71" fmla="*/ 64 h 110"/>
              <a:gd name="T72" fmla="*/ 76 w 129"/>
              <a:gd name="T73" fmla="*/ 68 h 110"/>
              <a:gd name="T74" fmla="*/ 70 w 129"/>
              <a:gd name="T75" fmla="*/ 70 h 110"/>
              <a:gd name="T76" fmla="*/ 64 w 129"/>
              <a:gd name="T77" fmla="*/ 74 h 110"/>
              <a:gd name="T78" fmla="*/ 62 w 129"/>
              <a:gd name="T79" fmla="*/ 78 h 110"/>
              <a:gd name="T80" fmla="*/ 62 w 129"/>
              <a:gd name="T81" fmla="*/ 83 h 110"/>
              <a:gd name="T82" fmla="*/ 62 w 129"/>
              <a:gd name="T83" fmla="*/ 87 h 110"/>
              <a:gd name="T84" fmla="*/ 62 w 129"/>
              <a:gd name="T85" fmla="*/ 93 h 110"/>
              <a:gd name="T86" fmla="*/ 62 w 129"/>
              <a:gd name="T87" fmla="*/ 99 h 110"/>
              <a:gd name="T88" fmla="*/ 57 w 129"/>
              <a:gd name="T89" fmla="*/ 102 h 110"/>
              <a:gd name="T90" fmla="*/ 47 w 129"/>
              <a:gd name="T91" fmla="*/ 102 h 110"/>
              <a:gd name="T92" fmla="*/ 36 w 129"/>
              <a:gd name="T93" fmla="*/ 102 h 110"/>
              <a:gd name="T94" fmla="*/ 26 w 129"/>
              <a:gd name="T95" fmla="*/ 102 h 110"/>
              <a:gd name="T96" fmla="*/ 15 w 129"/>
              <a:gd name="T97" fmla="*/ 102 h 110"/>
              <a:gd name="T98" fmla="*/ 5 w 129"/>
              <a:gd name="T99" fmla="*/ 102 h 110"/>
              <a:gd name="T100" fmla="*/ 0 w 129"/>
              <a:gd name="T101" fmla="*/ 106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9" h="110">
                <a:moveTo>
                  <a:pt x="0" y="106"/>
                </a:moveTo>
                <a:lnTo>
                  <a:pt x="0" y="106"/>
                </a:lnTo>
                <a:lnTo>
                  <a:pt x="0" y="108"/>
                </a:lnTo>
                <a:lnTo>
                  <a:pt x="0" y="110"/>
                </a:lnTo>
                <a:lnTo>
                  <a:pt x="0" y="110"/>
                </a:lnTo>
                <a:lnTo>
                  <a:pt x="3" y="102"/>
                </a:lnTo>
                <a:lnTo>
                  <a:pt x="3" y="93"/>
                </a:lnTo>
                <a:lnTo>
                  <a:pt x="5" y="89"/>
                </a:lnTo>
                <a:lnTo>
                  <a:pt x="7" y="87"/>
                </a:lnTo>
                <a:lnTo>
                  <a:pt x="9" y="85"/>
                </a:lnTo>
                <a:lnTo>
                  <a:pt x="11" y="83"/>
                </a:lnTo>
                <a:lnTo>
                  <a:pt x="13" y="78"/>
                </a:lnTo>
                <a:lnTo>
                  <a:pt x="15" y="76"/>
                </a:lnTo>
                <a:lnTo>
                  <a:pt x="15" y="74"/>
                </a:lnTo>
                <a:lnTo>
                  <a:pt x="13" y="74"/>
                </a:lnTo>
                <a:lnTo>
                  <a:pt x="15" y="72"/>
                </a:lnTo>
                <a:lnTo>
                  <a:pt x="17" y="68"/>
                </a:lnTo>
                <a:lnTo>
                  <a:pt x="17" y="66"/>
                </a:lnTo>
                <a:lnTo>
                  <a:pt x="19" y="64"/>
                </a:lnTo>
                <a:lnTo>
                  <a:pt x="22" y="61"/>
                </a:lnTo>
                <a:lnTo>
                  <a:pt x="19" y="61"/>
                </a:lnTo>
                <a:lnTo>
                  <a:pt x="19" y="61"/>
                </a:lnTo>
                <a:lnTo>
                  <a:pt x="19" y="64"/>
                </a:lnTo>
                <a:lnTo>
                  <a:pt x="17" y="64"/>
                </a:lnTo>
                <a:lnTo>
                  <a:pt x="17" y="64"/>
                </a:lnTo>
                <a:lnTo>
                  <a:pt x="19" y="61"/>
                </a:lnTo>
                <a:lnTo>
                  <a:pt x="22" y="59"/>
                </a:lnTo>
                <a:lnTo>
                  <a:pt x="24" y="57"/>
                </a:lnTo>
                <a:lnTo>
                  <a:pt x="30" y="51"/>
                </a:lnTo>
                <a:lnTo>
                  <a:pt x="32" y="51"/>
                </a:lnTo>
                <a:lnTo>
                  <a:pt x="34" y="47"/>
                </a:lnTo>
                <a:lnTo>
                  <a:pt x="34" y="45"/>
                </a:lnTo>
                <a:lnTo>
                  <a:pt x="34" y="40"/>
                </a:lnTo>
                <a:lnTo>
                  <a:pt x="36" y="36"/>
                </a:lnTo>
                <a:lnTo>
                  <a:pt x="36" y="34"/>
                </a:lnTo>
                <a:lnTo>
                  <a:pt x="38" y="30"/>
                </a:lnTo>
                <a:lnTo>
                  <a:pt x="41" y="28"/>
                </a:lnTo>
                <a:lnTo>
                  <a:pt x="41" y="23"/>
                </a:lnTo>
                <a:lnTo>
                  <a:pt x="41" y="23"/>
                </a:lnTo>
                <a:lnTo>
                  <a:pt x="43" y="21"/>
                </a:lnTo>
                <a:lnTo>
                  <a:pt x="45" y="19"/>
                </a:lnTo>
                <a:lnTo>
                  <a:pt x="49" y="19"/>
                </a:lnTo>
                <a:lnTo>
                  <a:pt x="53" y="17"/>
                </a:lnTo>
                <a:lnTo>
                  <a:pt x="55" y="15"/>
                </a:lnTo>
                <a:lnTo>
                  <a:pt x="55" y="13"/>
                </a:lnTo>
                <a:lnTo>
                  <a:pt x="57" y="9"/>
                </a:lnTo>
                <a:lnTo>
                  <a:pt x="60" y="2"/>
                </a:lnTo>
                <a:lnTo>
                  <a:pt x="60" y="0"/>
                </a:lnTo>
                <a:lnTo>
                  <a:pt x="64" y="0"/>
                </a:lnTo>
                <a:lnTo>
                  <a:pt x="68" y="0"/>
                </a:lnTo>
                <a:lnTo>
                  <a:pt x="72" y="0"/>
                </a:lnTo>
                <a:lnTo>
                  <a:pt x="79" y="0"/>
                </a:lnTo>
                <a:lnTo>
                  <a:pt x="83" y="0"/>
                </a:lnTo>
                <a:lnTo>
                  <a:pt x="87" y="0"/>
                </a:lnTo>
                <a:lnTo>
                  <a:pt x="91" y="0"/>
                </a:lnTo>
                <a:lnTo>
                  <a:pt x="95" y="0"/>
                </a:lnTo>
                <a:lnTo>
                  <a:pt x="100" y="0"/>
                </a:lnTo>
                <a:lnTo>
                  <a:pt x="104" y="0"/>
                </a:lnTo>
                <a:lnTo>
                  <a:pt x="108" y="0"/>
                </a:lnTo>
                <a:lnTo>
                  <a:pt x="112" y="0"/>
                </a:lnTo>
                <a:lnTo>
                  <a:pt x="117" y="0"/>
                </a:lnTo>
                <a:lnTo>
                  <a:pt x="121" y="0"/>
                </a:lnTo>
                <a:lnTo>
                  <a:pt x="125" y="0"/>
                </a:lnTo>
                <a:lnTo>
                  <a:pt x="129" y="0"/>
                </a:lnTo>
                <a:lnTo>
                  <a:pt x="129" y="2"/>
                </a:lnTo>
                <a:lnTo>
                  <a:pt x="129" y="6"/>
                </a:lnTo>
                <a:lnTo>
                  <a:pt x="129" y="9"/>
                </a:lnTo>
                <a:lnTo>
                  <a:pt x="129" y="11"/>
                </a:lnTo>
                <a:lnTo>
                  <a:pt x="129" y="15"/>
                </a:lnTo>
                <a:lnTo>
                  <a:pt x="129" y="19"/>
                </a:lnTo>
                <a:lnTo>
                  <a:pt x="129" y="21"/>
                </a:lnTo>
                <a:lnTo>
                  <a:pt x="129" y="26"/>
                </a:lnTo>
                <a:lnTo>
                  <a:pt x="129" y="28"/>
                </a:lnTo>
                <a:lnTo>
                  <a:pt x="125" y="28"/>
                </a:lnTo>
                <a:lnTo>
                  <a:pt x="123" y="28"/>
                </a:lnTo>
                <a:lnTo>
                  <a:pt x="121" y="28"/>
                </a:lnTo>
                <a:lnTo>
                  <a:pt x="117" y="28"/>
                </a:lnTo>
                <a:lnTo>
                  <a:pt x="114" y="28"/>
                </a:lnTo>
                <a:lnTo>
                  <a:pt x="112" y="28"/>
                </a:lnTo>
                <a:lnTo>
                  <a:pt x="108" y="28"/>
                </a:lnTo>
                <a:lnTo>
                  <a:pt x="106" y="28"/>
                </a:lnTo>
                <a:lnTo>
                  <a:pt x="104" y="28"/>
                </a:lnTo>
                <a:lnTo>
                  <a:pt x="100" y="28"/>
                </a:lnTo>
                <a:lnTo>
                  <a:pt x="98" y="28"/>
                </a:lnTo>
                <a:lnTo>
                  <a:pt x="95" y="28"/>
                </a:lnTo>
                <a:lnTo>
                  <a:pt x="91" y="28"/>
                </a:lnTo>
                <a:lnTo>
                  <a:pt x="89" y="28"/>
                </a:lnTo>
                <a:lnTo>
                  <a:pt x="87" y="28"/>
                </a:lnTo>
                <a:lnTo>
                  <a:pt x="83" y="28"/>
                </a:lnTo>
                <a:lnTo>
                  <a:pt x="81" y="28"/>
                </a:lnTo>
                <a:lnTo>
                  <a:pt x="79" y="28"/>
                </a:lnTo>
                <a:lnTo>
                  <a:pt x="79" y="30"/>
                </a:lnTo>
                <a:lnTo>
                  <a:pt x="79" y="32"/>
                </a:lnTo>
                <a:lnTo>
                  <a:pt x="79" y="34"/>
                </a:lnTo>
                <a:lnTo>
                  <a:pt x="79" y="36"/>
                </a:lnTo>
                <a:lnTo>
                  <a:pt x="79" y="38"/>
                </a:lnTo>
                <a:lnTo>
                  <a:pt x="79" y="40"/>
                </a:lnTo>
                <a:lnTo>
                  <a:pt x="79" y="42"/>
                </a:lnTo>
                <a:lnTo>
                  <a:pt x="79" y="45"/>
                </a:lnTo>
                <a:lnTo>
                  <a:pt x="79" y="47"/>
                </a:lnTo>
                <a:lnTo>
                  <a:pt x="79" y="49"/>
                </a:lnTo>
                <a:lnTo>
                  <a:pt x="79" y="51"/>
                </a:lnTo>
                <a:lnTo>
                  <a:pt x="79" y="53"/>
                </a:lnTo>
                <a:lnTo>
                  <a:pt x="79" y="55"/>
                </a:lnTo>
                <a:lnTo>
                  <a:pt x="79" y="57"/>
                </a:lnTo>
                <a:lnTo>
                  <a:pt x="79" y="59"/>
                </a:lnTo>
                <a:lnTo>
                  <a:pt x="79" y="61"/>
                </a:lnTo>
                <a:lnTo>
                  <a:pt x="79" y="64"/>
                </a:lnTo>
                <a:lnTo>
                  <a:pt x="79" y="66"/>
                </a:lnTo>
                <a:lnTo>
                  <a:pt x="79" y="68"/>
                </a:lnTo>
                <a:lnTo>
                  <a:pt x="76" y="68"/>
                </a:lnTo>
                <a:lnTo>
                  <a:pt x="74" y="70"/>
                </a:lnTo>
                <a:lnTo>
                  <a:pt x="72" y="70"/>
                </a:lnTo>
                <a:lnTo>
                  <a:pt x="70" y="70"/>
                </a:lnTo>
                <a:lnTo>
                  <a:pt x="68" y="70"/>
                </a:lnTo>
                <a:lnTo>
                  <a:pt x="68" y="72"/>
                </a:lnTo>
                <a:lnTo>
                  <a:pt x="64" y="74"/>
                </a:lnTo>
                <a:lnTo>
                  <a:pt x="62" y="74"/>
                </a:lnTo>
                <a:lnTo>
                  <a:pt x="62" y="76"/>
                </a:lnTo>
                <a:lnTo>
                  <a:pt x="62" y="78"/>
                </a:lnTo>
                <a:lnTo>
                  <a:pt x="60" y="78"/>
                </a:lnTo>
                <a:lnTo>
                  <a:pt x="62" y="80"/>
                </a:lnTo>
                <a:lnTo>
                  <a:pt x="62" y="83"/>
                </a:lnTo>
                <a:lnTo>
                  <a:pt x="62" y="83"/>
                </a:lnTo>
                <a:lnTo>
                  <a:pt x="62" y="85"/>
                </a:lnTo>
                <a:lnTo>
                  <a:pt x="62" y="87"/>
                </a:lnTo>
                <a:lnTo>
                  <a:pt x="62" y="89"/>
                </a:lnTo>
                <a:lnTo>
                  <a:pt x="62" y="91"/>
                </a:lnTo>
                <a:lnTo>
                  <a:pt x="62" y="93"/>
                </a:lnTo>
                <a:lnTo>
                  <a:pt x="62" y="95"/>
                </a:lnTo>
                <a:lnTo>
                  <a:pt x="62" y="97"/>
                </a:lnTo>
                <a:lnTo>
                  <a:pt x="62" y="99"/>
                </a:lnTo>
                <a:lnTo>
                  <a:pt x="64" y="102"/>
                </a:lnTo>
                <a:lnTo>
                  <a:pt x="60" y="102"/>
                </a:lnTo>
                <a:lnTo>
                  <a:pt x="57" y="102"/>
                </a:lnTo>
                <a:lnTo>
                  <a:pt x="53" y="102"/>
                </a:lnTo>
                <a:lnTo>
                  <a:pt x="49" y="102"/>
                </a:lnTo>
                <a:lnTo>
                  <a:pt x="47" y="102"/>
                </a:lnTo>
                <a:lnTo>
                  <a:pt x="43" y="102"/>
                </a:lnTo>
                <a:lnTo>
                  <a:pt x="41" y="102"/>
                </a:lnTo>
                <a:lnTo>
                  <a:pt x="36" y="102"/>
                </a:lnTo>
                <a:lnTo>
                  <a:pt x="32" y="102"/>
                </a:lnTo>
                <a:lnTo>
                  <a:pt x="30" y="102"/>
                </a:lnTo>
                <a:lnTo>
                  <a:pt x="26" y="102"/>
                </a:lnTo>
                <a:lnTo>
                  <a:pt x="22" y="102"/>
                </a:lnTo>
                <a:lnTo>
                  <a:pt x="19" y="102"/>
                </a:lnTo>
                <a:lnTo>
                  <a:pt x="15" y="102"/>
                </a:lnTo>
                <a:lnTo>
                  <a:pt x="11" y="102"/>
                </a:lnTo>
                <a:lnTo>
                  <a:pt x="9" y="102"/>
                </a:lnTo>
                <a:lnTo>
                  <a:pt x="5" y="102"/>
                </a:lnTo>
                <a:lnTo>
                  <a:pt x="3" y="102"/>
                </a:lnTo>
                <a:lnTo>
                  <a:pt x="3" y="104"/>
                </a:lnTo>
                <a:lnTo>
                  <a:pt x="0" y="106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76" name="Freeform 577"/>
          <p:cNvSpPr>
            <a:spLocks/>
          </p:cNvSpPr>
          <p:nvPr/>
        </p:nvSpPr>
        <p:spPr bwMode="auto">
          <a:xfrm>
            <a:off x="4983162" y="3563938"/>
            <a:ext cx="295275" cy="250825"/>
          </a:xfrm>
          <a:custGeom>
            <a:avLst/>
            <a:gdLst>
              <a:gd name="T0" fmla="*/ 175 w 186"/>
              <a:gd name="T1" fmla="*/ 147 h 158"/>
              <a:gd name="T2" fmla="*/ 167 w 186"/>
              <a:gd name="T3" fmla="*/ 143 h 158"/>
              <a:gd name="T4" fmla="*/ 165 w 186"/>
              <a:gd name="T5" fmla="*/ 128 h 158"/>
              <a:gd name="T6" fmla="*/ 169 w 186"/>
              <a:gd name="T7" fmla="*/ 126 h 158"/>
              <a:gd name="T8" fmla="*/ 160 w 186"/>
              <a:gd name="T9" fmla="*/ 118 h 158"/>
              <a:gd name="T10" fmla="*/ 148 w 186"/>
              <a:gd name="T11" fmla="*/ 93 h 158"/>
              <a:gd name="T12" fmla="*/ 139 w 186"/>
              <a:gd name="T13" fmla="*/ 73 h 158"/>
              <a:gd name="T14" fmla="*/ 135 w 186"/>
              <a:gd name="T15" fmla="*/ 67 h 158"/>
              <a:gd name="T16" fmla="*/ 133 w 186"/>
              <a:gd name="T17" fmla="*/ 61 h 158"/>
              <a:gd name="T18" fmla="*/ 125 w 186"/>
              <a:gd name="T19" fmla="*/ 50 h 158"/>
              <a:gd name="T20" fmla="*/ 120 w 186"/>
              <a:gd name="T21" fmla="*/ 44 h 158"/>
              <a:gd name="T22" fmla="*/ 118 w 186"/>
              <a:gd name="T23" fmla="*/ 35 h 158"/>
              <a:gd name="T24" fmla="*/ 118 w 186"/>
              <a:gd name="T25" fmla="*/ 29 h 158"/>
              <a:gd name="T26" fmla="*/ 122 w 186"/>
              <a:gd name="T27" fmla="*/ 38 h 158"/>
              <a:gd name="T28" fmla="*/ 129 w 186"/>
              <a:gd name="T29" fmla="*/ 44 h 158"/>
              <a:gd name="T30" fmla="*/ 133 w 186"/>
              <a:gd name="T31" fmla="*/ 54 h 158"/>
              <a:gd name="T32" fmla="*/ 146 w 186"/>
              <a:gd name="T33" fmla="*/ 65 h 158"/>
              <a:gd name="T34" fmla="*/ 148 w 186"/>
              <a:gd name="T35" fmla="*/ 54 h 158"/>
              <a:gd name="T36" fmla="*/ 156 w 186"/>
              <a:gd name="T37" fmla="*/ 38 h 158"/>
              <a:gd name="T38" fmla="*/ 152 w 186"/>
              <a:gd name="T39" fmla="*/ 25 h 158"/>
              <a:gd name="T40" fmla="*/ 148 w 186"/>
              <a:gd name="T41" fmla="*/ 14 h 158"/>
              <a:gd name="T42" fmla="*/ 146 w 186"/>
              <a:gd name="T43" fmla="*/ 6 h 158"/>
              <a:gd name="T44" fmla="*/ 133 w 186"/>
              <a:gd name="T45" fmla="*/ 10 h 158"/>
              <a:gd name="T46" fmla="*/ 125 w 186"/>
              <a:gd name="T47" fmla="*/ 10 h 158"/>
              <a:gd name="T48" fmla="*/ 120 w 186"/>
              <a:gd name="T49" fmla="*/ 10 h 158"/>
              <a:gd name="T50" fmla="*/ 114 w 186"/>
              <a:gd name="T51" fmla="*/ 8 h 158"/>
              <a:gd name="T52" fmla="*/ 112 w 186"/>
              <a:gd name="T53" fmla="*/ 8 h 158"/>
              <a:gd name="T54" fmla="*/ 110 w 186"/>
              <a:gd name="T55" fmla="*/ 4 h 158"/>
              <a:gd name="T56" fmla="*/ 110 w 186"/>
              <a:gd name="T57" fmla="*/ 4 h 158"/>
              <a:gd name="T58" fmla="*/ 103 w 186"/>
              <a:gd name="T59" fmla="*/ 4 h 158"/>
              <a:gd name="T60" fmla="*/ 97 w 186"/>
              <a:gd name="T61" fmla="*/ 4 h 158"/>
              <a:gd name="T62" fmla="*/ 89 w 186"/>
              <a:gd name="T63" fmla="*/ 4 h 158"/>
              <a:gd name="T64" fmla="*/ 87 w 186"/>
              <a:gd name="T65" fmla="*/ 4 h 158"/>
              <a:gd name="T66" fmla="*/ 84 w 186"/>
              <a:gd name="T67" fmla="*/ 6 h 158"/>
              <a:gd name="T68" fmla="*/ 74 w 186"/>
              <a:gd name="T69" fmla="*/ 10 h 158"/>
              <a:gd name="T70" fmla="*/ 68 w 186"/>
              <a:gd name="T71" fmla="*/ 14 h 158"/>
              <a:gd name="T72" fmla="*/ 51 w 186"/>
              <a:gd name="T73" fmla="*/ 10 h 158"/>
              <a:gd name="T74" fmla="*/ 38 w 186"/>
              <a:gd name="T75" fmla="*/ 6 h 158"/>
              <a:gd name="T76" fmla="*/ 11 w 186"/>
              <a:gd name="T77" fmla="*/ 2 h 158"/>
              <a:gd name="T78" fmla="*/ 6 w 186"/>
              <a:gd name="T79" fmla="*/ 2 h 158"/>
              <a:gd name="T80" fmla="*/ 2 w 186"/>
              <a:gd name="T81" fmla="*/ 8 h 158"/>
              <a:gd name="T82" fmla="*/ 4 w 186"/>
              <a:gd name="T83" fmla="*/ 16 h 158"/>
              <a:gd name="T84" fmla="*/ 0 w 186"/>
              <a:gd name="T85" fmla="*/ 25 h 158"/>
              <a:gd name="T86" fmla="*/ 2 w 186"/>
              <a:gd name="T87" fmla="*/ 35 h 158"/>
              <a:gd name="T88" fmla="*/ 4 w 186"/>
              <a:gd name="T89" fmla="*/ 46 h 158"/>
              <a:gd name="T90" fmla="*/ 4 w 186"/>
              <a:gd name="T91" fmla="*/ 61 h 158"/>
              <a:gd name="T92" fmla="*/ 4 w 186"/>
              <a:gd name="T93" fmla="*/ 76 h 158"/>
              <a:gd name="T94" fmla="*/ 4 w 186"/>
              <a:gd name="T95" fmla="*/ 90 h 158"/>
              <a:gd name="T96" fmla="*/ 4 w 186"/>
              <a:gd name="T97" fmla="*/ 103 h 158"/>
              <a:gd name="T98" fmla="*/ 4 w 186"/>
              <a:gd name="T99" fmla="*/ 118 h 158"/>
              <a:gd name="T100" fmla="*/ 4 w 186"/>
              <a:gd name="T101" fmla="*/ 133 h 158"/>
              <a:gd name="T102" fmla="*/ 4 w 186"/>
              <a:gd name="T103" fmla="*/ 147 h 158"/>
              <a:gd name="T104" fmla="*/ 11 w 186"/>
              <a:gd name="T105" fmla="*/ 158 h 158"/>
              <a:gd name="T106" fmla="*/ 34 w 186"/>
              <a:gd name="T107" fmla="*/ 158 h 158"/>
              <a:gd name="T108" fmla="*/ 57 w 186"/>
              <a:gd name="T109" fmla="*/ 158 h 158"/>
              <a:gd name="T110" fmla="*/ 80 w 186"/>
              <a:gd name="T111" fmla="*/ 158 h 158"/>
              <a:gd name="T112" fmla="*/ 99 w 186"/>
              <a:gd name="T113" fmla="*/ 158 h 158"/>
              <a:gd name="T114" fmla="*/ 103 w 186"/>
              <a:gd name="T115" fmla="*/ 156 h 158"/>
              <a:gd name="T116" fmla="*/ 106 w 186"/>
              <a:gd name="T117" fmla="*/ 158 h 158"/>
              <a:gd name="T118" fmla="*/ 125 w 186"/>
              <a:gd name="T119" fmla="*/ 158 h 158"/>
              <a:gd name="T120" fmla="*/ 146 w 186"/>
              <a:gd name="T121" fmla="*/ 158 h 158"/>
              <a:gd name="T122" fmla="*/ 165 w 186"/>
              <a:gd name="T123" fmla="*/ 158 h 158"/>
              <a:gd name="T124" fmla="*/ 186 w 186"/>
              <a:gd name="T125" fmla="*/ 158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86" h="158">
                <a:moveTo>
                  <a:pt x="186" y="158"/>
                </a:moveTo>
                <a:lnTo>
                  <a:pt x="186" y="156"/>
                </a:lnTo>
                <a:lnTo>
                  <a:pt x="179" y="152"/>
                </a:lnTo>
                <a:lnTo>
                  <a:pt x="175" y="147"/>
                </a:lnTo>
                <a:lnTo>
                  <a:pt x="171" y="145"/>
                </a:lnTo>
                <a:lnTo>
                  <a:pt x="169" y="145"/>
                </a:lnTo>
                <a:lnTo>
                  <a:pt x="169" y="145"/>
                </a:lnTo>
                <a:lnTo>
                  <a:pt x="167" y="143"/>
                </a:lnTo>
                <a:lnTo>
                  <a:pt x="165" y="137"/>
                </a:lnTo>
                <a:lnTo>
                  <a:pt x="165" y="135"/>
                </a:lnTo>
                <a:lnTo>
                  <a:pt x="165" y="131"/>
                </a:lnTo>
                <a:lnTo>
                  <a:pt x="165" y="128"/>
                </a:lnTo>
                <a:lnTo>
                  <a:pt x="165" y="126"/>
                </a:lnTo>
                <a:lnTo>
                  <a:pt x="167" y="126"/>
                </a:lnTo>
                <a:lnTo>
                  <a:pt x="167" y="126"/>
                </a:lnTo>
                <a:lnTo>
                  <a:pt x="169" y="126"/>
                </a:lnTo>
                <a:lnTo>
                  <a:pt x="167" y="124"/>
                </a:lnTo>
                <a:lnTo>
                  <a:pt x="165" y="124"/>
                </a:lnTo>
                <a:lnTo>
                  <a:pt x="163" y="122"/>
                </a:lnTo>
                <a:lnTo>
                  <a:pt x="160" y="118"/>
                </a:lnTo>
                <a:lnTo>
                  <a:pt x="154" y="107"/>
                </a:lnTo>
                <a:lnTo>
                  <a:pt x="152" y="103"/>
                </a:lnTo>
                <a:lnTo>
                  <a:pt x="150" y="99"/>
                </a:lnTo>
                <a:lnTo>
                  <a:pt x="148" y="93"/>
                </a:lnTo>
                <a:lnTo>
                  <a:pt x="144" y="84"/>
                </a:lnTo>
                <a:lnTo>
                  <a:pt x="141" y="84"/>
                </a:lnTo>
                <a:lnTo>
                  <a:pt x="139" y="76"/>
                </a:lnTo>
                <a:lnTo>
                  <a:pt x="139" y="73"/>
                </a:lnTo>
                <a:lnTo>
                  <a:pt x="139" y="73"/>
                </a:lnTo>
                <a:lnTo>
                  <a:pt x="137" y="71"/>
                </a:lnTo>
                <a:lnTo>
                  <a:pt x="137" y="71"/>
                </a:lnTo>
                <a:lnTo>
                  <a:pt x="135" y="67"/>
                </a:lnTo>
                <a:lnTo>
                  <a:pt x="135" y="65"/>
                </a:lnTo>
                <a:lnTo>
                  <a:pt x="135" y="63"/>
                </a:lnTo>
                <a:lnTo>
                  <a:pt x="133" y="61"/>
                </a:lnTo>
                <a:lnTo>
                  <a:pt x="133" y="61"/>
                </a:lnTo>
                <a:lnTo>
                  <a:pt x="129" y="57"/>
                </a:lnTo>
                <a:lnTo>
                  <a:pt x="127" y="54"/>
                </a:lnTo>
                <a:lnTo>
                  <a:pt x="125" y="52"/>
                </a:lnTo>
                <a:lnTo>
                  <a:pt x="125" y="50"/>
                </a:lnTo>
                <a:lnTo>
                  <a:pt x="125" y="50"/>
                </a:lnTo>
                <a:lnTo>
                  <a:pt x="122" y="48"/>
                </a:lnTo>
                <a:lnTo>
                  <a:pt x="120" y="46"/>
                </a:lnTo>
                <a:lnTo>
                  <a:pt x="120" y="44"/>
                </a:lnTo>
                <a:lnTo>
                  <a:pt x="120" y="42"/>
                </a:lnTo>
                <a:lnTo>
                  <a:pt x="120" y="40"/>
                </a:lnTo>
                <a:lnTo>
                  <a:pt x="120" y="38"/>
                </a:lnTo>
                <a:lnTo>
                  <a:pt x="118" y="35"/>
                </a:lnTo>
                <a:lnTo>
                  <a:pt x="116" y="33"/>
                </a:lnTo>
                <a:lnTo>
                  <a:pt x="118" y="31"/>
                </a:lnTo>
                <a:lnTo>
                  <a:pt x="118" y="31"/>
                </a:lnTo>
                <a:lnTo>
                  <a:pt x="118" y="29"/>
                </a:lnTo>
                <a:lnTo>
                  <a:pt x="120" y="29"/>
                </a:lnTo>
                <a:lnTo>
                  <a:pt x="120" y="31"/>
                </a:lnTo>
                <a:lnTo>
                  <a:pt x="122" y="35"/>
                </a:lnTo>
                <a:lnTo>
                  <a:pt x="122" y="38"/>
                </a:lnTo>
                <a:lnTo>
                  <a:pt x="125" y="38"/>
                </a:lnTo>
                <a:lnTo>
                  <a:pt x="125" y="40"/>
                </a:lnTo>
                <a:lnTo>
                  <a:pt x="127" y="44"/>
                </a:lnTo>
                <a:lnTo>
                  <a:pt x="129" y="44"/>
                </a:lnTo>
                <a:lnTo>
                  <a:pt x="129" y="48"/>
                </a:lnTo>
                <a:lnTo>
                  <a:pt x="129" y="50"/>
                </a:lnTo>
                <a:lnTo>
                  <a:pt x="131" y="52"/>
                </a:lnTo>
                <a:lnTo>
                  <a:pt x="133" y="54"/>
                </a:lnTo>
                <a:lnTo>
                  <a:pt x="135" y="57"/>
                </a:lnTo>
                <a:lnTo>
                  <a:pt x="137" y="61"/>
                </a:lnTo>
                <a:lnTo>
                  <a:pt x="141" y="63"/>
                </a:lnTo>
                <a:lnTo>
                  <a:pt x="146" y="65"/>
                </a:lnTo>
                <a:lnTo>
                  <a:pt x="146" y="63"/>
                </a:lnTo>
                <a:lnTo>
                  <a:pt x="148" y="61"/>
                </a:lnTo>
                <a:lnTo>
                  <a:pt x="148" y="59"/>
                </a:lnTo>
                <a:lnTo>
                  <a:pt x="148" y="54"/>
                </a:lnTo>
                <a:lnTo>
                  <a:pt x="152" y="48"/>
                </a:lnTo>
                <a:lnTo>
                  <a:pt x="152" y="40"/>
                </a:lnTo>
                <a:lnTo>
                  <a:pt x="154" y="38"/>
                </a:lnTo>
                <a:lnTo>
                  <a:pt x="156" y="38"/>
                </a:lnTo>
                <a:lnTo>
                  <a:pt x="154" y="35"/>
                </a:lnTo>
                <a:lnTo>
                  <a:pt x="154" y="31"/>
                </a:lnTo>
                <a:lnTo>
                  <a:pt x="152" y="29"/>
                </a:lnTo>
                <a:lnTo>
                  <a:pt x="152" y="25"/>
                </a:lnTo>
                <a:lnTo>
                  <a:pt x="150" y="21"/>
                </a:lnTo>
                <a:lnTo>
                  <a:pt x="150" y="19"/>
                </a:lnTo>
                <a:lnTo>
                  <a:pt x="150" y="19"/>
                </a:lnTo>
                <a:lnTo>
                  <a:pt x="148" y="14"/>
                </a:lnTo>
                <a:lnTo>
                  <a:pt x="148" y="12"/>
                </a:lnTo>
                <a:lnTo>
                  <a:pt x="146" y="8"/>
                </a:lnTo>
                <a:lnTo>
                  <a:pt x="146" y="6"/>
                </a:lnTo>
                <a:lnTo>
                  <a:pt x="146" y="6"/>
                </a:lnTo>
                <a:lnTo>
                  <a:pt x="144" y="6"/>
                </a:lnTo>
                <a:lnTo>
                  <a:pt x="139" y="8"/>
                </a:lnTo>
                <a:lnTo>
                  <a:pt x="137" y="10"/>
                </a:lnTo>
                <a:lnTo>
                  <a:pt x="133" y="10"/>
                </a:lnTo>
                <a:lnTo>
                  <a:pt x="129" y="10"/>
                </a:lnTo>
                <a:lnTo>
                  <a:pt x="129" y="10"/>
                </a:lnTo>
                <a:lnTo>
                  <a:pt x="129" y="8"/>
                </a:lnTo>
                <a:lnTo>
                  <a:pt x="125" y="10"/>
                </a:lnTo>
                <a:lnTo>
                  <a:pt x="125" y="10"/>
                </a:lnTo>
                <a:lnTo>
                  <a:pt x="122" y="10"/>
                </a:lnTo>
                <a:lnTo>
                  <a:pt x="120" y="10"/>
                </a:lnTo>
                <a:lnTo>
                  <a:pt x="120" y="10"/>
                </a:lnTo>
                <a:lnTo>
                  <a:pt x="116" y="8"/>
                </a:lnTo>
                <a:lnTo>
                  <a:pt x="116" y="6"/>
                </a:lnTo>
                <a:lnTo>
                  <a:pt x="114" y="6"/>
                </a:lnTo>
                <a:lnTo>
                  <a:pt x="114" y="8"/>
                </a:lnTo>
                <a:lnTo>
                  <a:pt x="116" y="8"/>
                </a:lnTo>
                <a:lnTo>
                  <a:pt x="114" y="10"/>
                </a:lnTo>
                <a:lnTo>
                  <a:pt x="112" y="10"/>
                </a:lnTo>
                <a:lnTo>
                  <a:pt x="112" y="8"/>
                </a:lnTo>
                <a:lnTo>
                  <a:pt x="112" y="8"/>
                </a:lnTo>
                <a:lnTo>
                  <a:pt x="110" y="8"/>
                </a:lnTo>
                <a:lnTo>
                  <a:pt x="108" y="6"/>
                </a:lnTo>
                <a:lnTo>
                  <a:pt x="110" y="4"/>
                </a:lnTo>
                <a:lnTo>
                  <a:pt x="110" y="4"/>
                </a:lnTo>
                <a:lnTo>
                  <a:pt x="112" y="6"/>
                </a:lnTo>
                <a:lnTo>
                  <a:pt x="114" y="6"/>
                </a:lnTo>
                <a:lnTo>
                  <a:pt x="110" y="4"/>
                </a:lnTo>
                <a:lnTo>
                  <a:pt x="110" y="2"/>
                </a:lnTo>
                <a:lnTo>
                  <a:pt x="110" y="2"/>
                </a:lnTo>
                <a:lnTo>
                  <a:pt x="106" y="4"/>
                </a:lnTo>
                <a:lnTo>
                  <a:pt x="103" y="4"/>
                </a:lnTo>
                <a:lnTo>
                  <a:pt x="99" y="2"/>
                </a:lnTo>
                <a:lnTo>
                  <a:pt x="97" y="2"/>
                </a:lnTo>
                <a:lnTo>
                  <a:pt x="97" y="2"/>
                </a:lnTo>
                <a:lnTo>
                  <a:pt x="97" y="4"/>
                </a:lnTo>
                <a:lnTo>
                  <a:pt x="95" y="4"/>
                </a:lnTo>
                <a:lnTo>
                  <a:pt x="93" y="4"/>
                </a:lnTo>
                <a:lnTo>
                  <a:pt x="91" y="4"/>
                </a:lnTo>
                <a:lnTo>
                  <a:pt x="89" y="4"/>
                </a:lnTo>
                <a:lnTo>
                  <a:pt x="95" y="2"/>
                </a:lnTo>
                <a:lnTo>
                  <a:pt x="95" y="2"/>
                </a:lnTo>
                <a:lnTo>
                  <a:pt x="89" y="4"/>
                </a:lnTo>
                <a:lnTo>
                  <a:pt x="87" y="4"/>
                </a:lnTo>
                <a:lnTo>
                  <a:pt x="87" y="4"/>
                </a:lnTo>
                <a:lnTo>
                  <a:pt x="87" y="6"/>
                </a:lnTo>
                <a:lnTo>
                  <a:pt x="84" y="6"/>
                </a:lnTo>
                <a:lnTo>
                  <a:pt x="84" y="6"/>
                </a:lnTo>
                <a:lnTo>
                  <a:pt x="82" y="8"/>
                </a:lnTo>
                <a:lnTo>
                  <a:pt x="82" y="6"/>
                </a:lnTo>
                <a:lnTo>
                  <a:pt x="80" y="8"/>
                </a:lnTo>
                <a:lnTo>
                  <a:pt x="74" y="10"/>
                </a:lnTo>
                <a:lnTo>
                  <a:pt x="72" y="12"/>
                </a:lnTo>
                <a:lnTo>
                  <a:pt x="70" y="14"/>
                </a:lnTo>
                <a:lnTo>
                  <a:pt x="68" y="14"/>
                </a:lnTo>
                <a:lnTo>
                  <a:pt x="68" y="14"/>
                </a:lnTo>
                <a:lnTo>
                  <a:pt x="65" y="14"/>
                </a:lnTo>
                <a:lnTo>
                  <a:pt x="63" y="12"/>
                </a:lnTo>
                <a:lnTo>
                  <a:pt x="59" y="10"/>
                </a:lnTo>
                <a:lnTo>
                  <a:pt x="51" y="10"/>
                </a:lnTo>
                <a:lnTo>
                  <a:pt x="49" y="8"/>
                </a:lnTo>
                <a:lnTo>
                  <a:pt x="44" y="8"/>
                </a:lnTo>
                <a:lnTo>
                  <a:pt x="42" y="8"/>
                </a:lnTo>
                <a:lnTo>
                  <a:pt x="38" y="6"/>
                </a:lnTo>
                <a:lnTo>
                  <a:pt x="32" y="4"/>
                </a:lnTo>
                <a:lnTo>
                  <a:pt x="27" y="2"/>
                </a:lnTo>
                <a:lnTo>
                  <a:pt x="19" y="2"/>
                </a:lnTo>
                <a:lnTo>
                  <a:pt x="11" y="2"/>
                </a:lnTo>
                <a:lnTo>
                  <a:pt x="8" y="2"/>
                </a:lnTo>
                <a:lnTo>
                  <a:pt x="6" y="0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4" y="4"/>
                </a:lnTo>
                <a:lnTo>
                  <a:pt x="2" y="6"/>
                </a:lnTo>
                <a:lnTo>
                  <a:pt x="2" y="8"/>
                </a:lnTo>
                <a:lnTo>
                  <a:pt x="2" y="10"/>
                </a:lnTo>
                <a:lnTo>
                  <a:pt x="4" y="12"/>
                </a:lnTo>
                <a:lnTo>
                  <a:pt x="4" y="14"/>
                </a:lnTo>
                <a:lnTo>
                  <a:pt x="4" y="16"/>
                </a:lnTo>
                <a:lnTo>
                  <a:pt x="4" y="19"/>
                </a:lnTo>
                <a:lnTo>
                  <a:pt x="2" y="21"/>
                </a:lnTo>
                <a:lnTo>
                  <a:pt x="0" y="23"/>
                </a:lnTo>
                <a:lnTo>
                  <a:pt x="0" y="25"/>
                </a:lnTo>
                <a:lnTo>
                  <a:pt x="0" y="25"/>
                </a:lnTo>
                <a:lnTo>
                  <a:pt x="2" y="29"/>
                </a:lnTo>
                <a:lnTo>
                  <a:pt x="2" y="31"/>
                </a:lnTo>
                <a:lnTo>
                  <a:pt x="2" y="35"/>
                </a:lnTo>
                <a:lnTo>
                  <a:pt x="4" y="38"/>
                </a:lnTo>
                <a:lnTo>
                  <a:pt x="4" y="42"/>
                </a:lnTo>
                <a:lnTo>
                  <a:pt x="4" y="42"/>
                </a:lnTo>
                <a:lnTo>
                  <a:pt x="4" y="46"/>
                </a:lnTo>
                <a:lnTo>
                  <a:pt x="4" y="48"/>
                </a:lnTo>
                <a:lnTo>
                  <a:pt x="4" y="52"/>
                </a:lnTo>
                <a:lnTo>
                  <a:pt x="4" y="57"/>
                </a:lnTo>
                <a:lnTo>
                  <a:pt x="4" y="61"/>
                </a:lnTo>
                <a:lnTo>
                  <a:pt x="4" y="63"/>
                </a:lnTo>
                <a:lnTo>
                  <a:pt x="4" y="67"/>
                </a:lnTo>
                <a:lnTo>
                  <a:pt x="4" y="71"/>
                </a:lnTo>
                <a:lnTo>
                  <a:pt x="4" y="76"/>
                </a:lnTo>
                <a:lnTo>
                  <a:pt x="4" y="78"/>
                </a:lnTo>
                <a:lnTo>
                  <a:pt x="4" y="82"/>
                </a:lnTo>
                <a:lnTo>
                  <a:pt x="4" y="86"/>
                </a:lnTo>
                <a:lnTo>
                  <a:pt x="4" y="90"/>
                </a:lnTo>
                <a:lnTo>
                  <a:pt x="4" y="93"/>
                </a:lnTo>
                <a:lnTo>
                  <a:pt x="4" y="97"/>
                </a:lnTo>
                <a:lnTo>
                  <a:pt x="4" y="101"/>
                </a:lnTo>
                <a:lnTo>
                  <a:pt x="4" y="103"/>
                </a:lnTo>
                <a:lnTo>
                  <a:pt x="4" y="107"/>
                </a:lnTo>
                <a:lnTo>
                  <a:pt x="4" y="112"/>
                </a:lnTo>
                <a:lnTo>
                  <a:pt x="4" y="116"/>
                </a:lnTo>
                <a:lnTo>
                  <a:pt x="4" y="118"/>
                </a:lnTo>
                <a:lnTo>
                  <a:pt x="4" y="122"/>
                </a:lnTo>
                <a:lnTo>
                  <a:pt x="4" y="126"/>
                </a:lnTo>
                <a:lnTo>
                  <a:pt x="4" y="128"/>
                </a:lnTo>
                <a:lnTo>
                  <a:pt x="4" y="133"/>
                </a:lnTo>
                <a:lnTo>
                  <a:pt x="4" y="137"/>
                </a:lnTo>
                <a:lnTo>
                  <a:pt x="4" y="141"/>
                </a:lnTo>
                <a:lnTo>
                  <a:pt x="4" y="143"/>
                </a:lnTo>
                <a:lnTo>
                  <a:pt x="4" y="147"/>
                </a:lnTo>
                <a:lnTo>
                  <a:pt x="4" y="152"/>
                </a:lnTo>
                <a:lnTo>
                  <a:pt x="4" y="154"/>
                </a:lnTo>
                <a:lnTo>
                  <a:pt x="4" y="158"/>
                </a:lnTo>
                <a:lnTo>
                  <a:pt x="11" y="158"/>
                </a:lnTo>
                <a:lnTo>
                  <a:pt x="17" y="158"/>
                </a:lnTo>
                <a:lnTo>
                  <a:pt x="21" y="158"/>
                </a:lnTo>
                <a:lnTo>
                  <a:pt x="27" y="158"/>
                </a:lnTo>
                <a:lnTo>
                  <a:pt x="34" y="158"/>
                </a:lnTo>
                <a:lnTo>
                  <a:pt x="40" y="158"/>
                </a:lnTo>
                <a:lnTo>
                  <a:pt x="44" y="158"/>
                </a:lnTo>
                <a:lnTo>
                  <a:pt x="51" y="158"/>
                </a:lnTo>
                <a:lnTo>
                  <a:pt x="57" y="158"/>
                </a:lnTo>
                <a:lnTo>
                  <a:pt x="63" y="158"/>
                </a:lnTo>
                <a:lnTo>
                  <a:pt x="68" y="158"/>
                </a:lnTo>
                <a:lnTo>
                  <a:pt x="74" y="158"/>
                </a:lnTo>
                <a:lnTo>
                  <a:pt x="80" y="158"/>
                </a:lnTo>
                <a:lnTo>
                  <a:pt x="87" y="158"/>
                </a:lnTo>
                <a:lnTo>
                  <a:pt x="91" y="158"/>
                </a:lnTo>
                <a:lnTo>
                  <a:pt x="97" y="158"/>
                </a:lnTo>
                <a:lnTo>
                  <a:pt x="99" y="158"/>
                </a:lnTo>
                <a:lnTo>
                  <a:pt x="99" y="158"/>
                </a:lnTo>
                <a:lnTo>
                  <a:pt x="101" y="156"/>
                </a:lnTo>
                <a:lnTo>
                  <a:pt x="101" y="154"/>
                </a:lnTo>
                <a:lnTo>
                  <a:pt x="103" y="156"/>
                </a:lnTo>
                <a:lnTo>
                  <a:pt x="103" y="156"/>
                </a:lnTo>
                <a:lnTo>
                  <a:pt x="103" y="156"/>
                </a:lnTo>
                <a:lnTo>
                  <a:pt x="103" y="158"/>
                </a:lnTo>
                <a:lnTo>
                  <a:pt x="106" y="158"/>
                </a:lnTo>
                <a:lnTo>
                  <a:pt x="110" y="158"/>
                </a:lnTo>
                <a:lnTo>
                  <a:pt x="116" y="158"/>
                </a:lnTo>
                <a:lnTo>
                  <a:pt x="120" y="158"/>
                </a:lnTo>
                <a:lnTo>
                  <a:pt x="125" y="158"/>
                </a:lnTo>
                <a:lnTo>
                  <a:pt x="131" y="158"/>
                </a:lnTo>
                <a:lnTo>
                  <a:pt x="135" y="158"/>
                </a:lnTo>
                <a:lnTo>
                  <a:pt x="141" y="158"/>
                </a:lnTo>
                <a:lnTo>
                  <a:pt x="146" y="158"/>
                </a:lnTo>
                <a:lnTo>
                  <a:pt x="150" y="158"/>
                </a:lnTo>
                <a:lnTo>
                  <a:pt x="156" y="158"/>
                </a:lnTo>
                <a:lnTo>
                  <a:pt x="160" y="158"/>
                </a:lnTo>
                <a:lnTo>
                  <a:pt x="165" y="158"/>
                </a:lnTo>
                <a:lnTo>
                  <a:pt x="171" y="158"/>
                </a:lnTo>
                <a:lnTo>
                  <a:pt x="175" y="158"/>
                </a:lnTo>
                <a:lnTo>
                  <a:pt x="182" y="158"/>
                </a:lnTo>
                <a:lnTo>
                  <a:pt x="186" y="158"/>
                </a:lnTo>
                <a:lnTo>
                  <a:pt x="186" y="158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77" name="Freeform 578"/>
          <p:cNvSpPr>
            <a:spLocks noEditPoints="1"/>
          </p:cNvSpPr>
          <p:nvPr/>
        </p:nvSpPr>
        <p:spPr bwMode="auto">
          <a:xfrm>
            <a:off x="4913312" y="2711450"/>
            <a:ext cx="153988" cy="73025"/>
          </a:xfrm>
          <a:custGeom>
            <a:avLst/>
            <a:gdLst>
              <a:gd name="T0" fmla="*/ 10 w 97"/>
              <a:gd name="T1" fmla="*/ 21 h 46"/>
              <a:gd name="T2" fmla="*/ 14 w 97"/>
              <a:gd name="T3" fmla="*/ 19 h 46"/>
              <a:gd name="T4" fmla="*/ 19 w 97"/>
              <a:gd name="T5" fmla="*/ 17 h 46"/>
              <a:gd name="T6" fmla="*/ 14 w 97"/>
              <a:gd name="T7" fmla="*/ 12 h 46"/>
              <a:gd name="T8" fmla="*/ 10 w 97"/>
              <a:gd name="T9" fmla="*/ 15 h 46"/>
              <a:gd name="T10" fmla="*/ 17 w 97"/>
              <a:gd name="T11" fmla="*/ 23 h 46"/>
              <a:gd name="T12" fmla="*/ 12 w 97"/>
              <a:gd name="T13" fmla="*/ 23 h 46"/>
              <a:gd name="T14" fmla="*/ 6 w 97"/>
              <a:gd name="T15" fmla="*/ 25 h 46"/>
              <a:gd name="T16" fmla="*/ 2 w 97"/>
              <a:gd name="T17" fmla="*/ 25 h 46"/>
              <a:gd name="T18" fmla="*/ 2 w 97"/>
              <a:gd name="T19" fmla="*/ 29 h 46"/>
              <a:gd name="T20" fmla="*/ 2 w 97"/>
              <a:gd name="T21" fmla="*/ 29 h 46"/>
              <a:gd name="T22" fmla="*/ 6 w 97"/>
              <a:gd name="T23" fmla="*/ 34 h 46"/>
              <a:gd name="T24" fmla="*/ 4 w 97"/>
              <a:gd name="T25" fmla="*/ 38 h 46"/>
              <a:gd name="T26" fmla="*/ 8 w 97"/>
              <a:gd name="T27" fmla="*/ 31 h 46"/>
              <a:gd name="T28" fmla="*/ 17 w 97"/>
              <a:gd name="T29" fmla="*/ 29 h 46"/>
              <a:gd name="T30" fmla="*/ 21 w 97"/>
              <a:gd name="T31" fmla="*/ 27 h 46"/>
              <a:gd name="T32" fmla="*/ 97 w 97"/>
              <a:gd name="T33" fmla="*/ 4 h 46"/>
              <a:gd name="T34" fmla="*/ 93 w 97"/>
              <a:gd name="T35" fmla="*/ 4 h 46"/>
              <a:gd name="T36" fmla="*/ 74 w 97"/>
              <a:gd name="T37" fmla="*/ 2 h 46"/>
              <a:gd name="T38" fmla="*/ 57 w 97"/>
              <a:gd name="T39" fmla="*/ 0 h 46"/>
              <a:gd name="T40" fmla="*/ 46 w 97"/>
              <a:gd name="T41" fmla="*/ 2 h 46"/>
              <a:gd name="T42" fmla="*/ 33 w 97"/>
              <a:gd name="T43" fmla="*/ 6 h 46"/>
              <a:gd name="T44" fmla="*/ 25 w 97"/>
              <a:gd name="T45" fmla="*/ 10 h 46"/>
              <a:gd name="T46" fmla="*/ 25 w 97"/>
              <a:gd name="T47" fmla="*/ 15 h 46"/>
              <a:gd name="T48" fmla="*/ 25 w 97"/>
              <a:gd name="T49" fmla="*/ 19 h 46"/>
              <a:gd name="T50" fmla="*/ 27 w 97"/>
              <a:gd name="T51" fmla="*/ 21 h 46"/>
              <a:gd name="T52" fmla="*/ 29 w 97"/>
              <a:gd name="T53" fmla="*/ 27 h 46"/>
              <a:gd name="T54" fmla="*/ 38 w 97"/>
              <a:gd name="T55" fmla="*/ 29 h 46"/>
              <a:gd name="T56" fmla="*/ 42 w 97"/>
              <a:gd name="T57" fmla="*/ 27 h 46"/>
              <a:gd name="T58" fmla="*/ 40 w 97"/>
              <a:gd name="T59" fmla="*/ 34 h 46"/>
              <a:gd name="T60" fmla="*/ 40 w 97"/>
              <a:gd name="T61" fmla="*/ 38 h 46"/>
              <a:gd name="T62" fmla="*/ 50 w 97"/>
              <a:gd name="T63" fmla="*/ 36 h 46"/>
              <a:gd name="T64" fmla="*/ 52 w 97"/>
              <a:gd name="T65" fmla="*/ 36 h 46"/>
              <a:gd name="T66" fmla="*/ 57 w 97"/>
              <a:gd name="T67" fmla="*/ 38 h 46"/>
              <a:gd name="T68" fmla="*/ 63 w 97"/>
              <a:gd name="T69" fmla="*/ 40 h 46"/>
              <a:gd name="T70" fmla="*/ 69 w 97"/>
              <a:gd name="T71" fmla="*/ 44 h 46"/>
              <a:gd name="T72" fmla="*/ 78 w 97"/>
              <a:gd name="T73" fmla="*/ 44 h 46"/>
              <a:gd name="T74" fmla="*/ 84 w 97"/>
              <a:gd name="T75" fmla="*/ 46 h 46"/>
              <a:gd name="T76" fmla="*/ 84 w 97"/>
              <a:gd name="T77" fmla="*/ 44 h 46"/>
              <a:gd name="T78" fmla="*/ 90 w 97"/>
              <a:gd name="T79" fmla="*/ 40 h 46"/>
              <a:gd name="T80" fmla="*/ 90 w 97"/>
              <a:gd name="T81" fmla="*/ 38 h 46"/>
              <a:gd name="T82" fmla="*/ 88 w 97"/>
              <a:gd name="T83" fmla="*/ 36 h 46"/>
              <a:gd name="T84" fmla="*/ 84 w 97"/>
              <a:gd name="T85" fmla="*/ 27 h 46"/>
              <a:gd name="T86" fmla="*/ 78 w 97"/>
              <a:gd name="T87" fmla="*/ 17 h 46"/>
              <a:gd name="T88" fmla="*/ 88 w 97"/>
              <a:gd name="T89" fmla="*/ 15 h 46"/>
              <a:gd name="T90" fmla="*/ 93 w 97"/>
              <a:gd name="T91" fmla="*/ 6 h 46"/>
              <a:gd name="T92" fmla="*/ 97 w 97"/>
              <a:gd name="T93" fmla="*/ 6 h 46"/>
              <a:gd name="T94" fmla="*/ 19 w 97"/>
              <a:gd name="T95" fmla="*/ 21 h 46"/>
              <a:gd name="T96" fmla="*/ 23 w 97"/>
              <a:gd name="T97" fmla="*/ 23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7" h="46">
                <a:moveTo>
                  <a:pt x="8" y="17"/>
                </a:moveTo>
                <a:lnTo>
                  <a:pt x="8" y="17"/>
                </a:lnTo>
                <a:lnTo>
                  <a:pt x="10" y="19"/>
                </a:lnTo>
                <a:lnTo>
                  <a:pt x="10" y="21"/>
                </a:lnTo>
                <a:lnTo>
                  <a:pt x="10" y="21"/>
                </a:lnTo>
                <a:lnTo>
                  <a:pt x="12" y="21"/>
                </a:lnTo>
                <a:lnTo>
                  <a:pt x="14" y="19"/>
                </a:lnTo>
                <a:lnTo>
                  <a:pt x="14" y="19"/>
                </a:lnTo>
                <a:lnTo>
                  <a:pt x="17" y="19"/>
                </a:lnTo>
                <a:lnTo>
                  <a:pt x="17" y="19"/>
                </a:lnTo>
                <a:lnTo>
                  <a:pt x="19" y="17"/>
                </a:lnTo>
                <a:lnTo>
                  <a:pt x="19" y="17"/>
                </a:lnTo>
                <a:lnTo>
                  <a:pt x="17" y="15"/>
                </a:lnTo>
                <a:lnTo>
                  <a:pt x="14" y="15"/>
                </a:lnTo>
                <a:lnTo>
                  <a:pt x="14" y="12"/>
                </a:lnTo>
                <a:lnTo>
                  <a:pt x="14" y="12"/>
                </a:lnTo>
                <a:lnTo>
                  <a:pt x="12" y="12"/>
                </a:lnTo>
                <a:lnTo>
                  <a:pt x="12" y="12"/>
                </a:lnTo>
                <a:lnTo>
                  <a:pt x="10" y="12"/>
                </a:lnTo>
                <a:lnTo>
                  <a:pt x="10" y="15"/>
                </a:lnTo>
                <a:lnTo>
                  <a:pt x="4" y="15"/>
                </a:lnTo>
                <a:lnTo>
                  <a:pt x="6" y="17"/>
                </a:lnTo>
                <a:lnTo>
                  <a:pt x="8" y="17"/>
                </a:lnTo>
                <a:close/>
                <a:moveTo>
                  <a:pt x="17" y="23"/>
                </a:moveTo>
                <a:lnTo>
                  <a:pt x="14" y="23"/>
                </a:lnTo>
                <a:lnTo>
                  <a:pt x="14" y="23"/>
                </a:lnTo>
                <a:lnTo>
                  <a:pt x="12" y="23"/>
                </a:lnTo>
                <a:lnTo>
                  <a:pt x="12" y="23"/>
                </a:lnTo>
                <a:lnTo>
                  <a:pt x="10" y="23"/>
                </a:lnTo>
                <a:lnTo>
                  <a:pt x="10" y="23"/>
                </a:lnTo>
                <a:lnTo>
                  <a:pt x="8" y="23"/>
                </a:lnTo>
                <a:lnTo>
                  <a:pt x="6" y="25"/>
                </a:lnTo>
                <a:lnTo>
                  <a:pt x="6" y="25"/>
                </a:lnTo>
                <a:lnTo>
                  <a:pt x="6" y="25"/>
                </a:lnTo>
                <a:lnTo>
                  <a:pt x="4" y="25"/>
                </a:lnTo>
                <a:lnTo>
                  <a:pt x="2" y="25"/>
                </a:lnTo>
                <a:lnTo>
                  <a:pt x="2" y="25"/>
                </a:lnTo>
                <a:lnTo>
                  <a:pt x="0" y="25"/>
                </a:lnTo>
                <a:lnTo>
                  <a:pt x="2" y="27"/>
                </a:lnTo>
                <a:lnTo>
                  <a:pt x="2" y="29"/>
                </a:lnTo>
                <a:lnTo>
                  <a:pt x="2" y="29"/>
                </a:lnTo>
                <a:lnTo>
                  <a:pt x="2" y="29"/>
                </a:lnTo>
                <a:lnTo>
                  <a:pt x="0" y="29"/>
                </a:lnTo>
                <a:lnTo>
                  <a:pt x="2" y="29"/>
                </a:lnTo>
                <a:lnTo>
                  <a:pt x="4" y="31"/>
                </a:lnTo>
                <a:lnTo>
                  <a:pt x="4" y="31"/>
                </a:lnTo>
                <a:lnTo>
                  <a:pt x="6" y="34"/>
                </a:lnTo>
                <a:lnTo>
                  <a:pt x="6" y="34"/>
                </a:lnTo>
                <a:lnTo>
                  <a:pt x="2" y="36"/>
                </a:lnTo>
                <a:lnTo>
                  <a:pt x="2" y="38"/>
                </a:lnTo>
                <a:lnTo>
                  <a:pt x="2" y="38"/>
                </a:lnTo>
                <a:lnTo>
                  <a:pt x="4" y="38"/>
                </a:lnTo>
                <a:lnTo>
                  <a:pt x="6" y="38"/>
                </a:lnTo>
                <a:lnTo>
                  <a:pt x="6" y="36"/>
                </a:lnTo>
                <a:lnTo>
                  <a:pt x="6" y="34"/>
                </a:lnTo>
                <a:lnTo>
                  <a:pt x="8" y="31"/>
                </a:lnTo>
                <a:lnTo>
                  <a:pt x="10" y="31"/>
                </a:lnTo>
                <a:lnTo>
                  <a:pt x="14" y="31"/>
                </a:lnTo>
                <a:lnTo>
                  <a:pt x="14" y="29"/>
                </a:lnTo>
                <a:lnTo>
                  <a:pt x="17" y="29"/>
                </a:lnTo>
                <a:lnTo>
                  <a:pt x="19" y="27"/>
                </a:lnTo>
                <a:lnTo>
                  <a:pt x="19" y="27"/>
                </a:lnTo>
                <a:lnTo>
                  <a:pt x="19" y="27"/>
                </a:lnTo>
                <a:lnTo>
                  <a:pt x="21" y="27"/>
                </a:lnTo>
                <a:lnTo>
                  <a:pt x="23" y="25"/>
                </a:lnTo>
                <a:lnTo>
                  <a:pt x="23" y="25"/>
                </a:lnTo>
                <a:lnTo>
                  <a:pt x="17" y="23"/>
                </a:lnTo>
                <a:close/>
                <a:moveTo>
                  <a:pt x="97" y="4"/>
                </a:moveTo>
                <a:lnTo>
                  <a:pt x="95" y="4"/>
                </a:lnTo>
                <a:lnTo>
                  <a:pt x="95" y="2"/>
                </a:lnTo>
                <a:lnTo>
                  <a:pt x="95" y="4"/>
                </a:lnTo>
                <a:lnTo>
                  <a:pt x="93" y="4"/>
                </a:lnTo>
                <a:lnTo>
                  <a:pt x="84" y="4"/>
                </a:lnTo>
                <a:lnTo>
                  <a:pt x="78" y="4"/>
                </a:lnTo>
                <a:lnTo>
                  <a:pt x="78" y="4"/>
                </a:lnTo>
                <a:lnTo>
                  <a:pt x="74" y="2"/>
                </a:lnTo>
                <a:lnTo>
                  <a:pt x="71" y="2"/>
                </a:lnTo>
                <a:lnTo>
                  <a:pt x="61" y="0"/>
                </a:lnTo>
                <a:lnTo>
                  <a:pt x="59" y="0"/>
                </a:lnTo>
                <a:lnTo>
                  <a:pt x="57" y="0"/>
                </a:lnTo>
                <a:lnTo>
                  <a:pt x="57" y="0"/>
                </a:lnTo>
                <a:lnTo>
                  <a:pt x="57" y="2"/>
                </a:lnTo>
                <a:lnTo>
                  <a:pt x="55" y="2"/>
                </a:lnTo>
                <a:lnTo>
                  <a:pt x="46" y="2"/>
                </a:lnTo>
                <a:lnTo>
                  <a:pt x="42" y="4"/>
                </a:lnTo>
                <a:lnTo>
                  <a:pt x="40" y="4"/>
                </a:lnTo>
                <a:lnTo>
                  <a:pt x="36" y="6"/>
                </a:lnTo>
                <a:lnTo>
                  <a:pt x="33" y="6"/>
                </a:lnTo>
                <a:lnTo>
                  <a:pt x="36" y="8"/>
                </a:lnTo>
                <a:lnTo>
                  <a:pt x="29" y="8"/>
                </a:lnTo>
                <a:lnTo>
                  <a:pt x="27" y="8"/>
                </a:lnTo>
                <a:lnTo>
                  <a:pt x="25" y="10"/>
                </a:lnTo>
                <a:lnTo>
                  <a:pt x="25" y="12"/>
                </a:lnTo>
                <a:lnTo>
                  <a:pt x="25" y="12"/>
                </a:lnTo>
                <a:lnTo>
                  <a:pt x="25" y="12"/>
                </a:lnTo>
                <a:lnTo>
                  <a:pt x="25" y="15"/>
                </a:lnTo>
                <a:lnTo>
                  <a:pt x="25" y="15"/>
                </a:lnTo>
                <a:lnTo>
                  <a:pt x="25" y="17"/>
                </a:lnTo>
                <a:lnTo>
                  <a:pt x="25" y="19"/>
                </a:lnTo>
                <a:lnTo>
                  <a:pt x="25" y="19"/>
                </a:lnTo>
                <a:lnTo>
                  <a:pt x="27" y="19"/>
                </a:lnTo>
                <a:lnTo>
                  <a:pt x="29" y="19"/>
                </a:lnTo>
                <a:lnTo>
                  <a:pt x="27" y="19"/>
                </a:lnTo>
                <a:lnTo>
                  <a:pt x="27" y="21"/>
                </a:lnTo>
                <a:lnTo>
                  <a:pt x="25" y="21"/>
                </a:lnTo>
                <a:lnTo>
                  <a:pt x="27" y="23"/>
                </a:lnTo>
                <a:lnTo>
                  <a:pt x="29" y="25"/>
                </a:lnTo>
                <a:lnTo>
                  <a:pt x="29" y="27"/>
                </a:lnTo>
                <a:lnTo>
                  <a:pt x="29" y="27"/>
                </a:lnTo>
                <a:lnTo>
                  <a:pt x="33" y="29"/>
                </a:lnTo>
                <a:lnTo>
                  <a:pt x="36" y="29"/>
                </a:lnTo>
                <a:lnTo>
                  <a:pt x="38" y="29"/>
                </a:lnTo>
                <a:lnTo>
                  <a:pt x="38" y="29"/>
                </a:lnTo>
                <a:lnTo>
                  <a:pt x="38" y="27"/>
                </a:lnTo>
                <a:lnTo>
                  <a:pt x="40" y="27"/>
                </a:lnTo>
                <a:lnTo>
                  <a:pt x="42" y="27"/>
                </a:lnTo>
                <a:lnTo>
                  <a:pt x="42" y="29"/>
                </a:lnTo>
                <a:lnTo>
                  <a:pt x="42" y="29"/>
                </a:lnTo>
                <a:lnTo>
                  <a:pt x="40" y="29"/>
                </a:lnTo>
                <a:lnTo>
                  <a:pt x="40" y="34"/>
                </a:lnTo>
                <a:lnTo>
                  <a:pt x="38" y="38"/>
                </a:lnTo>
                <a:lnTo>
                  <a:pt x="38" y="40"/>
                </a:lnTo>
                <a:lnTo>
                  <a:pt x="40" y="40"/>
                </a:lnTo>
                <a:lnTo>
                  <a:pt x="40" y="38"/>
                </a:lnTo>
                <a:lnTo>
                  <a:pt x="46" y="36"/>
                </a:lnTo>
                <a:lnTo>
                  <a:pt x="46" y="36"/>
                </a:lnTo>
                <a:lnTo>
                  <a:pt x="46" y="36"/>
                </a:lnTo>
                <a:lnTo>
                  <a:pt x="50" y="36"/>
                </a:lnTo>
                <a:lnTo>
                  <a:pt x="50" y="36"/>
                </a:lnTo>
                <a:lnTo>
                  <a:pt x="52" y="36"/>
                </a:lnTo>
                <a:lnTo>
                  <a:pt x="52" y="36"/>
                </a:lnTo>
                <a:lnTo>
                  <a:pt x="52" y="36"/>
                </a:lnTo>
                <a:lnTo>
                  <a:pt x="52" y="36"/>
                </a:lnTo>
                <a:lnTo>
                  <a:pt x="52" y="36"/>
                </a:lnTo>
                <a:lnTo>
                  <a:pt x="55" y="36"/>
                </a:lnTo>
                <a:lnTo>
                  <a:pt x="57" y="38"/>
                </a:lnTo>
                <a:lnTo>
                  <a:pt x="59" y="38"/>
                </a:lnTo>
                <a:lnTo>
                  <a:pt x="59" y="38"/>
                </a:lnTo>
                <a:lnTo>
                  <a:pt x="61" y="40"/>
                </a:lnTo>
                <a:lnTo>
                  <a:pt x="63" y="40"/>
                </a:lnTo>
                <a:lnTo>
                  <a:pt x="63" y="40"/>
                </a:lnTo>
                <a:lnTo>
                  <a:pt x="65" y="40"/>
                </a:lnTo>
                <a:lnTo>
                  <a:pt x="67" y="44"/>
                </a:lnTo>
                <a:lnTo>
                  <a:pt x="69" y="44"/>
                </a:lnTo>
                <a:lnTo>
                  <a:pt x="71" y="46"/>
                </a:lnTo>
                <a:lnTo>
                  <a:pt x="71" y="46"/>
                </a:lnTo>
                <a:lnTo>
                  <a:pt x="76" y="46"/>
                </a:lnTo>
                <a:lnTo>
                  <a:pt x="78" y="44"/>
                </a:lnTo>
                <a:lnTo>
                  <a:pt x="78" y="44"/>
                </a:lnTo>
                <a:lnTo>
                  <a:pt x="80" y="46"/>
                </a:lnTo>
                <a:lnTo>
                  <a:pt x="82" y="46"/>
                </a:lnTo>
                <a:lnTo>
                  <a:pt x="84" y="46"/>
                </a:lnTo>
                <a:lnTo>
                  <a:pt x="84" y="46"/>
                </a:lnTo>
                <a:lnTo>
                  <a:pt x="84" y="46"/>
                </a:lnTo>
                <a:lnTo>
                  <a:pt x="84" y="44"/>
                </a:lnTo>
                <a:lnTo>
                  <a:pt x="84" y="44"/>
                </a:lnTo>
                <a:lnTo>
                  <a:pt x="86" y="42"/>
                </a:lnTo>
                <a:lnTo>
                  <a:pt x="86" y="42"/>
                </a:lnTo>
                <a:lnTo>
                  <a:pt x="86" y="40"/>
                </a:lnTo>
                <a:lnTo>
                  <a:pt x="90" y="40"/>
                </a:lnTo>
                <a:lnTo>
                  <a:pt x="90" y="40"/>
                </a:lnTo>
                <a:lnTo>
                  <a:pt x="90" y="40"/>
                </a:lnTo>
                <a:lnTo>
                  <a:pt x="90" y="38"/>
                </a:lnTo>
                <a:lnTo>
                  <a:pt x="90" y="38"/>
                </a:lnTo>
                <a:lnTo>
                  <a:pt x="88" y="38"/>
                </a:lnTo>
                <a:lnTo>
                  <a:pt x="88" y="36"/>
                </a:lnTo>
                <a:lnTo>
                  <a:pt x="88" y="36"/>
                </a:lnTo>
                <a:lnTo>
                  <a:pt x="88" y="36"/>
                </a:lnTo>
                <a:lnTo>
                  <a:pt x="86" y="31"/>
                </a:lnTo>
                <a:lnTo>
                  <a:pt x="86" y="31"/>
                </a:lnTo>
                <a:lnTo>
                  <a:pt x="86" y="29"/>
                </a:lnTo>
                <a:lnTo>
                  <a:pt x="84" y="27"/>
                </a:lnTo>
                <a:lnTo>
                  <a:pt x="82" y="25"/>
                </a:lnTo>
                <a:lnTo>
                  <a:pt x="82" y="21"/>
                </a:lnTo>
                <a:lnTo>
                  <a:pt x="78" y="19"/>
                </a:lnTo>
                <a:lnTo>
                  <a:pt x="78" y="17"/>
                </a:lnTo>
                <a:lnTo>
                  <a:pt x="80" y="15"/>
                </a:lnTo>
                <a:lnTo>
                  <a:pt x="84" y="15"/>
                </a:lnTo>
                <a:lnTo>
                  <a:pt x="86" y="15"/>
                </a:lnTo>
                <a:lnTo>
                  <a:pt x="88" y="15"/>
                </a:lnTo>
                <a:lnTo>
                  <a:pt x="90" y="12"/>
                </a:lnTo>
                <a:lnTo>
                  <a:pt x="93" y="10"/>
                </a:lnTo>
                <a:lnTo>
                  <a:pt x="93" y="8"/>
                </a:lnTo>
                <a:lnTo>
                  <a:pt x="93" y="6"/>
                </a:lnTo>
                <a:lnTo>
                  <a:pt x="95" y="6"/>
                </a:lnTo>
                <a:lnTo>
                  <a:pt x="95" y="6"/>
                </a:lnTo>
                <a:lnTo>
                  <a:pt x="95" y="6"/>
                </a:lnTo>
                <a:lnTo>
                  <a:pt x="97" y="6"/>
                </a:lnTo>
                <a:lnTo>
                  <a:pt x="97" y="6"/>
                </a:lnTo>
                <a:lnTo>
                  <a:pt x="97" y="4"/>
                </a:lnTo>
                <a:close/>
                <a:moveTo>
                  <a:pt x="21" y="21"/>
                </a:moveTo>
                <a:lnTo>
                  <a:pt x="19" y="21"/>
                </a:lnTo>
                <a:lnTo>
                  <a:pt x="19" y="23"/>
                </a:lnTo>
                <a:lnTo>
                  <a:pt x="23" y="25"/>
                </a:lnTo>
                <a:lnTo>
                  <a:pt x="23" y="23"/>
                </a:lnTo>
                <a:lnTo>
                  <a:pt x="23" y="23"/>
                </a:lnTo>
                <a:lnTo>
                  <a:pt x="23" y="21"/>
                </a:lnTo>
                <a:lnTo>
                  <a:pt x="21" y="21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78" name="Freeform 579"/>
          <p:cNvSpPr>
            <a:spLocks noEditPoints="1"/>
          </p:cNvSpPr>
          <p:nvPr/>
        </p:nvSpPr>
        <p:spPr bwMode="auto">
          <a:xfrm>
            <a:off x="2168524" y="4318000"/>
            <a:ext cx="395288" cy="153988"/>
          </a:xfrm>
          <a:custGeom>
            <a:avLst/>
            <a:gdLst>
              <a:gd name="T0" fmla="*/ 14 w 249"/>
              <a:gd name="T1" fmla="*/ 27 h 97"/>
              <a:gd name="T2" fmla="*/ 2 w 249"/>
              <a:gd name="T3" fmla="*/ 25 h 97"/>
              <a:gd name="T4" fmla="*/ 2 w 249"/>
              <a:gd name="T5" fmla="*/ 30 h 97"/>
              <a:gd name="T6" fmla="*/ 6 w 249"/>
              <a:gd name="T7" fmla="*/ 25 h 97"/>
              <a:gd name="T8" fmla="*/ 2 w 249"/>
              <a:gd name="T9" fmla="*/ 21 h 97"/>
              <a:gd name="T10" fmla="*/ 4 w 249"/>
              <a:gd name="T11" fmla="*/ 27 h 97"/>
              <a:gd name="T12" fmla="*/ 2 w 249"/>
              <a:gd name="T13" fmla="*/ 34 h 97"/>
              <a:gd name="T14" fmla="*/ 10 w 249"/>
              <a:gd name="T15" fmla="*/ 36 h 97"/>
              <a:gd name="T16" fmla="*/ 194 w 249"/>
              <a:gd name="T17" fmla="*/ 2 h 97"/>
              <a:gd name="T18" fmla="*/ 249 w 249"/>
              <a:gd name="T19" fmla="*/ 32 h 97"/>
              <a:gd name="T20" fmla="*/ 245 w 249"/>
              <a:gd name="T21" fmla="*/ 25 h 97"/>
              <a:gd name="T22" fmla="*/ 247 w 249"/>
              <a:gd name="T23" fmla="*/ 23 h 97"/>
              <a:gd name="T24" fmla="*/ 238 w 249"/>
              <a:gd name="T25" fmla="*/ 19 h 97"/>
              <a:gd name="T26" fmla="*/ 232 w 249"/>
              <a:gd name="T27" fmla="*/ 17 h 97"/>
              <a:gd name="T28" fmla="*/ 226 w 249"/>
              <a:gd name="T29" fmla="*/ 17 h 97"/>
              <a:gd name="T30" fmla="*/ 221 w 249"/>
              <a:gd name="T31" fmla="*/ 17 h 97"/>
              <a:gd name="T32" fmla="*/ 215 w 249"/>
              <a:gd name="T33" fmla="*/ 13 h 97"/>
              <a:gd name="T34" fmla="*/ 209 w 249"/>
              <a:gd name="T35" fmla="*/ 11 h 97"/>
              <a:gd name="T36" fmla="*/ 196 w 249"/>
              <a:gd name="T37" fmla="*/ 2 h 97"/>
              <a:gd name="T38" fmla="*/ 188 w 249"/>
              <a:gd name="T39" fmla="*/ 6 h 97"/>
              <a:gd name="T40" fmla="*/ 175 w 249"/>
              <a:gd name="T41" fmla="*/ 8 h 97"/>
              <a:gd name="T42" fmla="*/ 173 w 249"/>
              <a:gd name="T43" fmla="*/ 23 h 97"/>
              <a:gd name="T44" fmla="*/ 171 w 249"/>
              <a:gd name="T45" fmla="*/ 32 h 97"/>
              <a:gd name="T46" fmla="*/ 162 w 249"/>
              <a:gd name="T47" fmla="*/ 38 h 97"/>
              <a:gd name="T48" fmla="*/ 164 w 249"/>
              <a:gd name="T49" fmla="*/ 53 h 97"/>
              <a:gd name="T50" fmla="*/ 166 w 249"/>
              <a:gd name="T51" fmla="*/ 59 h 97"/>
              <a:gd name="T52" fmla="*/ 175 w 249"/>
              <a:gd name="T53" fmla="*/ 61 h 97"/>
              <a:gd name="T54" fmla="*/ 179 w 249"/>
              <a:gd name="T55" fmla="*/ 59 h 97"/>
              <a:gd name="T56" fmla="*/ 181 w 249"/>
              <a:gd name="T57" fmla="*/ 59 h 97"/>
              <a:gd name="T58" fmla="*/ 175 w 249"/>
              <a:gd name="T59" fmla="*/ 72 h 97"/>
              <a:gd name="T60" fmla="*/ 173 w 249"/>
              <a:gd name="T61" fmla="*/ 74 h 97"/>
              <a:gd name="T62" fmla="*/ 173 w 249"/>
              <a:gd name="T63" fmla="*/ 78 h 97"/>
              <a:gd name="T64" fmla="*/ 173 w 249"/>
              <a:gd name="T65" fmla="*/ 82 h 97"/>
              <a:gd name="T66" fmla="*/ 169 w 249"/>
              <a:gd name="T67" fmla="*/ 85 h 97"/>
              <a:gd name="T68" fmla="*/ 169 w 249"/>
              <a:gd name="T69" fmla="*/ 89 h 97"/>
              <a:gd name="T70" fmla="*/ 175 w 249"/>
              <a:gd name="T71" fmla="*/ 87 h 97"/>
              <a:gd name="T72" fmla="*/ 181 w 249"/>
              <a:gd name="T73" fmla="*/ 89 h 97"/>
              <a:gd name="T74" fmla="*/ 188 w 249"/>
              <a:gd name="T75" fmla="*/ 97 h 97"/>
              <a:gd name="T76" fmla="*/ 192 w 249"/>
              <a:gd name="T77" fmla="*/ 95 h 97"/>
              <a:gd name="T78" fmla="*/ 196 w 249"/>
              <a:gd name="T79" fmla="*/ 91 h 97"/>
              <a:gd name="T80" fmla="*/ 196 w 249"/>
              <a:gd name="T81" fmla="*/ 89 h 97"/>
              <a:gd name="T82" fmla="*/ 200 w 249"/>
              <a:gd name="T83" fmla="*/ 80 h 97"/>
              <a:gd name="T84" fmla="*/ 202 w 249"/>
              <a:gd name="T85" fmla="*/ 74 h 97"/>
              <a:gd name="T86" fmla="*/ 204 w 249"/>
              <a:gd name="T87" fmla="*/ 74 h 97"/>
              <a:gd name="T88" fmla="*/ 204 w 249"/>
              <a:gd name="T89" fmla="*/ 72 h 97"/>
              <a:gd name="T90" fmla="*/ 215 w 249"/>
              <a:gd name="T91" fmla="*/ 66 h 97"/>
              <a:gd name="T92" fmla="*/ 232 w 249"/>
              <a:gd name="T93" fmla="*/ 57 h 97"/>
              <a:gd name="T94" fmla="*/ 245 w 249"/>
              <a:gd name="T95" fmla="*/ 44 h 97"/>
              <a:gd name="T96" fmla="*/ 247 w 249"/>
              <a:gd name="T97" fmla="*/ 36 h 97"/>
              <a:gd name="T98" fmla="*/ 33 w 249"/>
              <a:gd name="T99" fmla="*/ 32 h 97"/>
              <a:gd name="T100" fmla="*/ 31 w 249"/>
              <a:gd name="T101" fmla="*/ 36 h 97"/>
              <a:gd name="T102" fmla="*/ 36 w 249"/>
              <a:gd name="T103" fmla="*/ 34 h 97"/>
              <a:gd name="T104" fmla="*/ 177 w 249"/>
              <a:gd name="T105" fmla="*/ 63 h 97"/>
              <a:gd name="T106" fmla="*/ 173 w 249"/>
              <a:gd name="T107" fmla="*/ 68 h 97"/>
              <a:gd name="T108" fmla="*/ 17 w 249"/>
              <a:gd name="T109" fmla="*/ 40 h 97"/>
              <a:gd name="T110" fmla="*/ 17 w 249"/>
              <a:gd name="T111" fmla="*/ 40 h 97"/>
              <a:gd name="T112" fmla="*/ 19 w 249"/>
              <a:gd name="T113" fmla="*/ 34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49" h="97">
                <a:moveTo>
                  <a:pt x="12" y="25"/>
                </a:moveTo>
                <a:lnTo>
                  <a:pt x="12" y="25"/>
                </a:lnTo>
                <a:lnTo>
                  <a:pt x="10" y="25"/>
                </a:lnTo>
                <a:lnTo>
                  <a:pt x="12" y="27"/>
                </a:lnTo>
                <a:lnTo>
                  <a:pt x="14" y="27"/>
                </a:lnTo>
                <a:lnTo>
                  <a:pt x="14" y="27"/>
                </a:lnTo>
                <a:lnTo>
                  <a:pt x="14" y="25"/>
                </a:lnTo>
                <a:lnTo>
                  <a:pt x="14" y="25"/>
                </a:lnTo>
                <a:lnTo>
                  <a:pt x="12" y="25"/>
                </a:lnTo>
                <a:close/>
                <a:moveTo>
                  <a:pt x="2" y="27"/>
                </a:moveTo>
                <a:lnTo>
                  <a:pt x="2" y="27"/>
                </a:lnTo>
                <a:lnTo>
                  <a:pt x="2" y="25"/>
                </a:lnTo>
                <a:lnTo>
                  <a:pt x="0" y="25"/>
                </a:lnTo>
                <a:lnTo>
                  <a:pt x="0" y="27"/>
                </a:lnTo>
                <a:lnTo>
                  <a:pt x="0" y="27"/>
                </a:lnTo>
                <a:lnTo>
                  <a:pt x="0" y="30"/>
                </a:lnTo>
                <a:lnTo>
                  <a:pt x="0" y="30"/>
                </a:lnTo>
                <a:lnTo>
                  <a:pt x="2" y="30"/>
                </a:lnTo>
                <a:lnTo>
                  <a:pt x="2" y="27"/>
                </a:lnTo>
                <a:close/>
                <a:moveTo>
                  <a:pt x="10" y="32"/>
                </a:moveTo>
                <a:lnTo>
                  <a:pt x="10" y="32"/>
                </a:lnTo>
                <a:lnTo>
                  <a:pt x="10" y="30"/>
                </a:lnTo>
                <a:lnTo>
                  <a:pt x="8" y="27"/>
                </a:lnTo>
                <a:lnTo>
                  <a:pt x="6" y="25"/>
                </a:lnTo>
                <a:lnTo>
                  <a:pt x="6" y="23"/>
                </a:lnTo>
                <a:lnTo>
                  <a:pt x="4" y="21"/>
                </a:lnTo>
                <a:lnTo>
                  <a:pt x="4" y="21"/>
                </a:lnTo>
                <a:lnTo>
                  <a:pt x="4" y="21"/>
                </a:lnTo>
                <a:lnTo>
                  <a:pt x="2" y="21"/>
                </a:lnTo>
                <a:lnTo>
                  <a:pt x="2" y="21"/>
                </a:lnTo>
                <a:lnTo>
                  <a:pt x="0" y="21"/>
                </a:lnTo>
                <a:lnTo>
                  <a:pt x="0" y="23"/>
                </a:lnTo>
                <a:lnTo>
                  <a:pt x="0" y="23"/>
                </a:lnTo>
                <a:lnTo>
                  <a:pt x="2" y="23"/>
                </a:lnTo>
                <a:lnTo>
                  <a:pt x="2" y="23"/>
                </a:lnTo>
                <a:lnTo>
                  <a:pt x="4" y="27"/>
                </a:lnTo>
                <a:lnTo>
                  <a:pt x="4" y="27"/>
                </a:lnTo>
                <a:lnTo>
                  <a:pt x="6" y="30"/>
                </a:lnTo>
                <a:lnTo>
                  <a:pt x="6" y="30"/>
                </a:lnTo>
                <a:lnTo>
                  <a:pt x="6" y="32"/>
                </a:lnTo>
                <a:lnTo>
                  <a:pt x="4" y="34"/>
                </a:lnTo>
                <a:lnTo>
                  <a:pt x="2" y="34"/>
                </a:lnTo>
                <a:lnTo>
                  <a:pt x="2" y="36"/>
                </a:lnTo>
                <a:lnTo>
                  <a:pt x="2" y="36"/>
                </a:lnTo>
                <a:lnTo>
                  <a:pt x="2" y="38"/>
                </a:lnTo>
                <a:lnTo>
                  <a:pt x="4" y="38"/>
                </a:lnTo>
                <a:lnTo>
                  <a:pt x="6" y="38"/>
                </a:lnTo>
                <a:lnTo>
                  <a:pt x="10" y="36"/>
                </a:lnTo>
                <a:lnTo>
                  <a:pt x="12" y="34"/>
                </a:lnTo>
                <a:lnTo>
                  <a:pt x="10" y="32"/>
                </a:lnTo>
                <a:lnTo>
                  <a:pt x="10" y="32"/>
                </a:lnTo>
                <a:close/>
                <a:moveTo>
                  <a:pt x="194" y="2"/>
                </a:moveTo>
                <a:lnTo>
                  <a:pt x="194" y="2"/>
                </a:lnTo>
                <a:lnTo>
                  <a:pt x="194" y="2"/>
                </a:lnTo>
                <a:lnTo>
                  <a:pt x="192" y="2"/>
                </a:lnTo>
                <a:lnTo>
                  <a:pt x="192" y="4"/>
                </a:lnTo>
                <a:lnTo>
                  <a:pt x="194" y="2"/>
                </a:lnTo>
                <a:close/>
                <a:moveTo>
                  <a:pt x="249" y="34"/>
                </a:moveTo>
                <a:lnTo>
                  <a:pt x="249" y="32"/>
                </a:lnTo>
                <a:lnTo>
                  <a:pt x="249" y="32"/>
                </a:lnTo>
                <a:lnTo>
                  <a:pt x="249" y="30"/>
                </a:lnTo>
                <a:lnTo>
                  <a:pt x="247" y="30"/>
                </a:lnTo>
                <a:lnTo>
                  <a:pt x="247" y="27"/>
                </a:lnTo>
                <a:lnTo>
                  <a:pt x="245" y="27"/>
                </a:lnTo>
                <a:lnTo>
                  <a:pt x="245" y="25"/>
                </a:lnTo>
                <a:lnTo>
                  <a:pt x="245" y="25"/>
                </a:lnTo>
                <a:lnTo>
                  <a:pt x="242" y="25"/>
                </a:lnTo>
                <a:lnTo>
                  <a:pt x="242" y="23"/>
                </a:lnTo>
                <a:lnTo>
                  <a:pt x="245" y="23"/>
                </a:lnTo>
                <a:lnTo>
                  <a:pt x="245" y="25"/>
                </a:lnTo>
                <a:lnTo>
                  <a:pt x="247" y="23"/>
                </a:lnTo>
                <a:lnTo>
                  <a:pt x="247" y="23"/>
                </a:lnTo>
                <a:lnTo>
                  <a:pt x="249" y="23"/>
                </a:lnTo>
                <a:lnTo>
                  <a:pt x="245" y="23"/>
                </a:lnTo>
                <a:lnTo>
                  <a:pt x="242" y="21"/>
                </a:lnTo>
                <a:lnTo>
                  <a:pt x="240" y="21"/>
                </a:lnTo>
                <a:lnTo>
                  <a:pt x="238" y="19"/>
                </a:lnTo>
                <a:lnTo>
                  <a:pt x="238" y="19"/>
                </a:lnTo>
                <a:lnTo>
                  <a:pt x="236" y="17"/>
                </a:lnTo>
                <a:lnTo>
                  <a:pt x="236" y="17"/>
                </a:lnTo>
                <a:lnTo>
                  <a:pt x="234" y="15"/>
                </a:lnTo>
                <a:lnTo>
                  <a:pt x="232" y="15"/>
                </a:lnTo>
                <a:lnTo>
                  <a:pt x="232" y="17"/>
                </a:lnTo>
                <a:lnTo>
                  <a:pt x="232" y="17"/>
                </a:lnTo>
                <a:lnTo>
                  <a:pt x="232" y="17"/>
                </a:lnTo>
                <a:lnTo>
                  <a:pt x="232" y="19"/>
                </a:lnTo>
                <a:lnTo>
                  <a:pt x="230" y="19"/>
                </a:lnTo>
                <a:lnTo>
                  <a:pt x="228" y="19"/>
                </a:lnTo>
                <a:lnTo>
                  <a:pt x="228" y="19"/>
                </a:lnTo>
                <a:lnTo>
                  <a:pt x="226" y="17"/>
                </a:lnTo>
                <a:lnTo>
                  <a:pt x="226" y="19"/>
                </a:lnTo>
                <a:lnTo>
                  <a:pt x="226" y="19"/>
                </a:lnTo>
                <a:lnTo>
                  <a:pt x="226" y="19"/>
                </a:lnTo>
                <a:lnTo>
                  <a:pt x="223" y="19"/>
                </a:lnTo>
                <a:lnTo>
                  <a:pt x="221" y="17"/>
                </a:lnTo>
                <a:lnTo>
                  <a:pt x="221" y="17"/>
                </a:lnTo>
                <a:lnTo>
                  <a:pt x="219" y="17"/>
                </a:lnTo>
                <a:lnTo>
                  <a:pt x="217" y="17"/>
                </a:lnTo>
                <a:lnTo>
                  <a:pt x="217" y="17"/>
                </a:lnTo>
                <a:lnTo>
                  <a:pt x="215" y="15"/>
                </a:lnTo>
                <a:lnTo>
                  <a:pt x="215" y="13"/>
                </a:lnTo>
                <a:lnTo>
                  <a:pt x="215" y="13"/>
                </a:lnTo>
                <a:lnTo>
                  <a:pt x="215" y="13"/>
                </a:lnTo>
                <a:lnTo>
                  <a:pt x="213" y="13"/>
                </a:lnTo>
                <a:lnTo>
                  <a:pt x="213" y="11"/>
                </a:lnTo>
                <a:lnTo>
                  <a:pt x="213" y="11"/>
                </a:lnTo>
                <a:lnTo>
                  <a:pt x="211" y="8"/>
                </a:lnTo>
                <a:lnTo>
                  <a:pt x="209" y="11"/>
                </a:lnTo>
                <a:lnTo>
                  <a:pt x="207" y="8"/>
                </a:lnTo>
                <a:lnTo>
                  <a:pt x="204" y="6"/>
                </a:lnTo>
                <a:lnTo>
                  <a:pt x="202" y="6"/>
                </a:lnTo>
                <a:lnTo>
                  <a:pt x="198" y="4"/>
                </a:lnTo>
                <a:lnTo>
                  <a:pt x="198" y="4"/>
                </a:lnTo>
                <a:lnTo>
                  <a:pt x="196" y="2"/>
                </a:lnTo>
                <a:lnTo>
                  <a:pt x="196" y="2"/>
                </a:lnTo>
                <a:lnTo>
                  <a:pt x="194" y="0"/>
                </a:lnTo>
                <a:lnTo>
                  <a:pt x="194" y="0"/>
                </a:lnTo>
                <a:lnTo>
                  <a:pt x="194" y="2"/>
                </a:lnTo>
                <a:lnTo>
                  <a:pt x="194" y="4"/>
                </a:lnTo>
                <a:lnTo>
                  <a:pt x="188" y="6"/>
                </a:lnTo>
                <a:lnTo>
                  <a:pt x="185" y="6"/>
                </a:lnTo>
                <a:lnTo>
                  <a:pt x="183" y="6"/>
                </a:lnTo>
                <a:lnTo>
                  <a:pt x="181" y="6"/>
                </a:lnTo>
                <a:lnTo>
                  <a:pt x="179" y="8"/>
                </a:lnTo>
                <a:lnTo>
                  <a:pt x="177" y="8"/>
                </a:lnTo>
                <a:lnTo>
                  <a:pt x="175" y="8"/>
                </a:lnTo>
                <a:lnTo>
                  <a:pt x="175" y="11"/>
                </a:lnTo>
                <a:lnTo>
                  <a:pt x="175" y="13"/>
                </a:lnTo>
                <a:lnTo>
                  <a:pt x="177" y="17"/>
                </a:lnTo>
                <a:lnTo>
                  <a:pt x="175" y="19"/>
                </a:lnTo>
                <a:lnTo>
                  <a:pt x="175" y="21"/>
                </a:lnTo>
                <a:lnTo>
                  <a:pt x="173" y="23"/>
                </a:lnTo>
                <a:lnTo>
                  <a:pt x="171" y="25"/>
                </a:lnTo>
                <a:lnTo>
                  <a:pt x="169" y="27"/>
                </a:lnTo>
                <a:lnTo>
                  <a:pt x="169" y="30"/>
                </a:lnTo>
                <a:lnTo>
                  <a:pt x="171" y="32"/>
                </a:lnTo>
                <a:lnTo>
                  <a:pt x="173" y="32"/>
                </a:lnTo>
                <a:lnTo>
                  <a:pt x="171" y="32"/>
                </a:lnTo>
                <a:lnTo>
                  <a:pt x="169" y="32"/>
                </a:lnTo>
                <a:lnTo>
                  <a:pt x="169" y="32"/>
                </a:lnTo>
                <a:lnTo>
                  <a:pt x="169" y="36"/>
                </a:lnTo>
                <a:lnTo>
                  <a:pt x="166" y="36"/>
                </a:lnTo>
                <a:lnTo>
                  <a:pt x="164" y="36"/>
                </a:lnTo>
                <a:lnTo>
                  <a:pt x="162" y="38"/>
                </a:lnTo>
                <a:lnTo>
                  <a:pt x="164" y="42"/>
                </a:lnTo>
                <a:lnTo>
                  <a:pt x="164" y="42"/>
                </a:lnTo>
                <a:lnTo>
                  <a:pt x="164" y="46"/>
                </a:lnTo>
                <a:lnTo>
                  <a:pt x="164" y="51"/>
                </a:lnTo>
                <a:lnTo>
                  <a:pt x="164" y="51"/>
                </a:lnTo>
                <a:lnTo>
                  <a:pt x="164" y="53"/>
                </a:lnTo>
                <a:lnTo>
                  <a:pt x="162" y="55"/>
                </a:lnTo>
                <a:lnTo>
                  <a:pt x="162" y="55"/>
                </a:lnTo>
                <a:lnTo>
                  <a:pt x="162" y="55"/>
                </a:lnTo>
                <a:lnTo>
                  <a:pt x="162" y="57"/>
                </a:lnTo>
                <a:lnTo>
                  <a:pt x="164" y="57"/>
                </a:lnTo>
                <a:lnTo>
                  <a:pt x="166" y="59"/>
                </a:lnTo>
                <a:lnTo>
                  <a:pt x="169" y="61"/>
                </a:lnTo>
                <a:lnTo>
                  <a:pt x="171" y="63"/>
                </a:lnTo>
                <a:lnTo>
                  <a:pt x="173" y="63"/>
                </a:lnTo>
                <a:lnTo>
                  <a:pt x="173" y="63"/>
                </a:lnTo>
                <a:lnTo>
                  <a:pt x="173" y="61"/>
                </a:lnTo>
                <a:lnTo>
                  <a:pt x="175" y="61"/>
                </a:lnTo>
                <a:lnTo>
                  <a:pt x="175" y="59"/>
                </a:lnTo>
                <a:lnTo>
                  <a:pt x="177" y="57"/>
                </a:lnTo>
                <a:lnTo>
                  <a:pt x="177" y="61"/>
                </a:lnTo>
                <a:lnTo>
                  <a:pt x="177" y="61"/>
                </a:lnTo>
                <a:lnTo>
                  <a:pt x="177" y="61"/>
                </a:lnTo>
                <a:lnTo>
                  <a:pt x="179" y="59"/>
                </a:lnTo>
                <a:lnTo>
                  <a:pt x="177" y="55"/>
                </a:lnTo>
                <a:lnTo>
                  <a:pt x="179" y="53"/>
                </a:lnTo>
                <a:lnTo>
                  <a:pt x="179" y="55"/>
                </a:lnTo>
                <a:lnTo>
                  <a:pt x="179" y="55"/>
                </a:lnTo>
                <a:lnTo>
                  <a:pt x="179" y="57"/>
                </a:lnTo>
                <a:lnTo>
                  <a:pt x="181" y="59"/>
                </a:lnTo>
                <a:lnTo>
                  <a:pt x="181" y="61"/>
                </a:lnTo>
                <a:lnTo>
                  <a:pt x="179" y="63"/>
                </a:lnTo>
                <a:lnTo>
                  <a:pt x="177" y="70"/>
                </a:lnTo>
                <a:lnTo>
                  <a:pt x="177" y="70"/>
                </a:lnTo>
                <a:lnTo>
                  <a:pt x="177" y="72"/>
                </a:lnTo>
                <a:lnTo>
                  <a:pt x="175" y="72"/>
                </a:lnTo>
                <a:lnTo>
                  <a:pt x="175" y="72"/>
                </a:lnTo>
                <a:lnTo>
                  <a:pt x="173" y="74"/>
                </a:lnTo>
                <a:lnTo>
                  <a:pt x="171" y="74"/>
                </a:lnTo>
                <a:lnTo>
                  <a:pt x="173" y="74"/>
                </a:lnTo>
                <a:lnTo>
                  <a:pt x="173" y="74"/>
                </a:lnTo>
                <a:lnTo>
                  <a:pt x="173" y="74"/>
                </a:lnTo>
                <a:lnTo>
                  <a:pt x="173" y="76"/>
                </a:lnTo>
                <a:lnTo>
                  <a:pt x="173" y="76"/>
                </a:lnTo>
                <a:lnTo>
                  <a:pt x="173" y="76"/>
                </a:lnTo>
                <a:lnTo>
                  <a:pt x="173" y="76"/>
                </a:lnTo>
                <a:lnTo>
                  <a:pt x="173" y="78"/>
                </a:lnTo>
                <a:lnTo>
                  <a:pt x="173" y="78"/>
                </a:lnTo>
                <a:lnTo>
                  <a:pt x="173" y="78"/>
                </a:lnTo>
                <a:lnTo>
                  <a:pt x="173" y="80"/>
                </a:lnTo>
                <a:lnTo>
                  <a:pt x="173" y="80"/>
                </a:lnTo>
                <a:lnTo>
                  <a:pt x="173" y="80"/>
                </a:lnTo>
                <a:lnTo>
                  <a:pt x="173" y="82"/>
                </a:lnTo>
                <a:lnTo>
                  <a:pt x="173" y="82"/>
                </a:lnTo>
                <a:lnTo>
                  <a:pt x="173" y="82"/>
                </a:lnTo>
                <a:lnTo>
                  <a:pt x="171" y="82"/>
                </a:lnTo>
                <a:lnTo>
                  <a:pt x="171" y="82"/>
                </a:lnTo>
                <a:lnTo>
                  <a:pt x="169" y="82"/>
                </a:lnTo>
                <a:lnTo>
                  <a:pt x="169" y="85"/>
                </a:lnTo>
                <a:lnTo>
                  <a:pt x="169" y="85"/>
                </a:lnTo>
                <a:lnTo>
                  <a:pt x="169" y="85"/>
                </a:lnTo>
                <a:lnTo>
                  <a:pt x="169" y="87"/>
                </a:lnTo>
                <a:lnTo>
                  <a:pt x="171" y="87"/>
                </a:lnTo>
                <a:lnTo>
                  <a:pt x="171" y="89"/>
                </a:lnTo>
                <a:lnTo>
                  <a:pt x="169" y="89"/>
                </a:lnTo>
                <a:lnTo>
                  <a:pt x="169" y="89"/>
                </a:lnTo>
                <a:lnTo>
                  <a:pt x="171" y="89"/>
                </a:lnTo>
                <a:lnTo>
                  <a:pt x="171" y="89"/>
                </a:lnTo>
                <a:lnTo>
                  <a:pt x="173" y="89"/>
                </a:lnTo>
                <a:lnTo>
                  <a:pt x="173" y="89"/>
                </a:lnTo>
                <a:lnTo>
                  <a:pt x="173" y="87"/>
                </a:lnTo>
                <a:lnTo>
                  <a:pt x="175" y="87"/>
                </a:lnTo>
                <a:lnTo>
                  <a:pt x="175" y="89"/>
                </a:lnTo>
                <a:lnTo>
                  <a:pt x="177" y="89"/>
                </a:lnTo>
                <a:lnTo>
                  <a:pt x="179" y="89"/>
                </a:lnTo>
                <a:lnTo>
                  <a:pt x="179" y="91"/>
                </a:lnTo>
                <a:lnTo>
                  <a:pt x="181" y="91"/>
                </a:lnTo>
                <a:lnTo>
                  <a:pt x="181" y="89"/>
                </a:lnTo>
                <a:lnTo>
                  <a:pt x="183" y="91"/>
                </a:lnTo>
                <a:lnTo>
                  <a:pt x="183" y="91"/>
                </a:lnTo>
                <a:lnTo>
                  <a:pt x="183" y="93"/>
                </a:lnTo>
                <a:lnTo>
                  <a:pt x="185" y="95"/>
                </a:lnTo>
                <a:lnTo>
                  <a:pt x="185" y="95"/>
                </a:lnTo>
                <a:lnTo>
                  <a:pt x="188" y="97"/>
                </a:lnTo>
                <a:lnTo>
                  <a:pt x="188" y="97"/>
                </a:lnTo>
                <a:lnTo>
                  <a:pt x="190" y="97"/>
                </a:lnTo>
                <a:lnTo>
                  <a:pt x="190" y="97"/>
                </a:lnTo>
                <a:lnTo>
                  <a:pt x="192" y="97"/>
                </a:lnTo>
                <a:lnTo>
                  <a:pt x="192" y="97"/>
                </a:lnTo>
                <a:lnTo>
                  <a:pt x="192" y="95"/>
                </a:lnTo>
                <a:lnTo>
                  <a:pt x="194" y="95"/>
                </a:lnTo>
                <a:lnTo>
                  <a:pt x="194" y="95"/>
                </a:lnTo>
                <a:lnTo>
                  <a:pt x="192" y="95"/>
                </a:lnTo>
                <a:lnTo>
                  <a:pt x="194" y="93"/>
                </a:lnTo>
                <a:lnTo>
                  <a:pt x="194" y="93"/>
                </a:lnTo>
                <a:lnTo>
                  <a:pt x="196" y="91"/>
                </a:lnTo>
                <a:lnTo>
                  <a:pt x="196" y="91"/>
                </a:lnTo>
                <a:lnTo>
                  <a:pt x="196" y="91"/>
                </a:lnTo>
                <a:lnTo>
                  <a:pt x="196" y="89"/>
                </a:lnTo>
                <a:lnTo>
                  <a:pt x="196" y="89"/>
                </a:lnTo>
                <a:lnTo>
                  <a:pt x="196" y="89"/>
                </a:lnTo>
                <a:lnTo>
                  <a:pt x="196" y="89"/>
                </a:lnTo>
                <a:lnTo>
                  <a:pt x="196" y="87"/>
                </a:lnTo>
                <a:lnTo>
                  <a:pt x="198" y="85"/>
                </a:lnTo>
                <a:lnTo>
                  <a:pt x="198" y="82"/>
                </a:lnTo>
                <a:lnTo>
                  <a:pt x="198" y="82"/>
                </a:lnTo>
                <a:lnTo>
                  <a:pt x="198" y="82"/>
                </a:lnTo>
                <a:lnTo>
                  <a:pt x="200" y="80"/>
                </a:lnTo>
                <a:lnTo>
                  <a:pt x="200" y="80"/>
                </a:lnTo>
                <a:lnTo>
                  <a:pt x="200" y="80"/>
                </a:lnTo>
                <a:lnTo>
                  <a:pt x="200" y="78"/>
                </a:lnTo>
                <a:lnTo>
                  <a:pt x="200" y="78"/>
                </a:lnTo>
                <a:lnTo>
                  <a:pt x="200" y="76"/>
                </a:lnTo>
                <a:lnTo>
                  <a:pt x="202" y="74"/>
                </a:lnTo>
                <a:lnTo>
                  <a:pt x="202" y="74"/>
                </a:lnTo>
                <a:lnTo>
                  <a:pt x="202" y="74"/>
                </a:lnTo>
                <a:lnTo>
                  <a:pt x="202" y="74"/>
                </a:lnTo>
                <a:lnTo>
                  <a:pt x="202" y="74"/>
                </a:lnTo>
                <a:lnTo>
                  <a:pt x="202" y="74"/>
                </a:lnTo>
                <a:lnTo>
                  <a:pt x="204" y="74"/>
                </a:lnTo>
                <a:lnTo>
                  <a:pt x="204" y="74"/>
                </a:lnTo>
                <a:lnTo>
                  <a:pt x="204" y="74"/>
                </a:lnTo>
                <a:lnTo>
                  <a:pt x="204" y="74"/>
                </a:lnTo>
                <a:lnTo>
                  <a:pt x="204" y="74"/>
                </a:lnTo>
                <a:lnTo>
                  <a:pt x="204" y="74"/>
                </a:lnTo>
                <a:lnTo>
                  <a:pt x="204" y="72"/>
                </a:lnTo>
                <a:lnTo>
                  <a:pt x="204" y="72"/>
                </a:lnTo>
                <a:lnTo>
                  <a:pt x="207" y="70"/>
                </a:lnTo>
                <a:lnTo>
                  <a:pt x="209" y="68"/>
                </a:lnTo>
                <a:lnTo>
                  <a:pt x="209" y="68"/>
                </a:lnTo>
                <a:lnTo>
                  <a:pt x="213" y="66"/>
                </a:lnTo>
                <a:lnTo>
                  <a:pt x="215" y="66"/>
                </a:lnTo>
                <a:lnTo>
                  <a:pt x="217" y="66"/>
                </a:lnTo>
                <a:lnTo>
                  <a:pt x="219" y="63"/>
                </a:lnTo>
                <a:lnTo>
                  <a:pt x="223" y="61"/>
                </a:lnTo>
                <a:lnTo>
                  <a:pt x="228" y="61"/>
                </a:lnTo>
                <a:lnTo>
                  <a:pt x="230" y="59"/>
                </a:lnTo>
                <a:lnTo>
                  <a:pt x="232" y="57"/>
                </a:lnTo>
                <a:lnTo>
                  <a:pt x="234" y="57"/>
                </a:lnTo>
                <a:lnTo>
                  <a:pt x="236" y="55"/>
                </a:lnTo>
                <a:lnTo>
                  <a:pt x="238" y="51"/>
                </a:lnTo>
                <a:lnTo>
                  <a:pt x="240" y="49"/>
                </a:lnTo>
                <a:lnTo>
                  <a:pt x="242" y="46"/>
                </a:lnTo>
                <a:lnTo>
                  <a:pt x="245" y="44"/>
                </a:lnTo>
                <a:lnTo>
                  <a:pt x="245" y="42"/>
                </a:lnTo>
                <a:lnTo>
                  <a:pt x="247" y="38"/>
                </a:lnTo>
                <a:lnTo>
                  <a:pt x="247" y="36"/>
                </a:lnTo>
                <a:lnTo>
                  <a:pt x="247" y="36"/>
                </a:lnTo>
                <a:lnTo>
                  <a:pt x="247" y="36"/>
                </a:lnTo>
                <a:lnTo>
                  <a:pt x="247" y="36"/>
                </a:lnTo>
                <a:lnTo>
                  <a:pt x="249" y="36"/>
                </a:lnTo>
                <a:lnTo>
                  <a:pt x="249" y="36"/>
                </a:lnTo>
                <a:lnTo>
                  <a:pt x="249" y="36"/>
                </a:lnTo>
                <a:lnTo>
                  <a:pt x="249" y="34"/>
                </a:lnTo>
                <a:close/>
                <a:moveTo>
                  <a:pt x="36" y="32"/>
                </a:moveTo>
                <a:lnTo>
                  <a:pt x="33" y="32"/>
                </a:lnTo>
                <a:lnTo>
                  <a:pt x="33" y="34"/>
                </a:lnTo>
                <a:lnTo>
                  <a:pt x="31" y="34"/>
                </a:lnTo>
                <a:lnTo>
                  <a:pt x="31" y="34"/>
                </a:lnTo>
                <a:lnTo>
                  <a:pt x="29" y="36"/>
                </a:lnTo>
                <a:lnTo>
                  <a:pt x="29" y="36"/>
                </a:lnTo>
                <a:lnTo>
                  <a:pt x="31" y="36"/>
                </a:lnTo>
                <a:lnTo>
                  <a:pt x="31" y="36"/>
                </a:lnTo>
                <a:lnTo>
                  <a:pt x="33" y="36"/>
                </a:lnTo>
                <a:lnTo>
                  <a:pt x="33" y="34"/>
                </a:lnTo>
                <a:lnTo>
                  <a:pt x="36" y="34"/>
                </a:lnTo>
                <a:lnTo>
                  <a:pt x="36" y="34"/>
                </a:lnTo>
                <a:lnTo>
                  <a:pt x="36" y="34"/>
                </a:lnTo>
                <a:lnTo>
                  <a:pt x="36" y="32"/>
                </a:lnTo>
                <a:close/>
                <a:moveTo>
                  <a:pt x="175" y="68"/>
                </a:moveTo>
                <a:lnTo>
                  <a:pt x="175" y="66"/>
                </a:lnTo>
                <a:lnTo>
                  <a:pt x="175" y="66"/>
                </a:lnTo>
                <a:lnTo>
                  <a:pt x="177" y="66"/>
                </a:lnTo>
                <a:lnTo>
                  <a:pt x="177" y="63"/>
                </a:lnTo>
                <a:lnTo>
                  <a:pt x="177" y="63"/>
                </a:lnTo>
                <a:lnTo>
                  <a:pt x="175" y="63"/>
                </a:lnTo>
                <a:lnTo>
                  <a:pt x="175" y="63"/>
                </a:lnTo>
                <a:lnTo>
                  <a:pt x="173" y="63"/>
                </a:lnTo>
                <a:lnTo>
                  <a:pt x="173" y="66"/>
                </a:lnTo>
                <a:lnTo>
                  <a:pt x="173" y="68"/>
                </a:lnTo>
                <a:lnTo>
                  <a:pt x="173" y="68"/>
                </a:lnTo>
                <a:lnTo>
                  <a:pt x="173" y="68"/>
                </a:lnTo>
                <a:lnTo>
                  <a:pt x="175" y="68"/>
                </a:lnTo>
                <a:lnTo>
                  <a:pt x="175" y="68"/>
                </a:lnTo>
                <a:close/>
                <a:moveTo>
                  <a:pt x="17" y="40"/>
                </a:moveTo>
                <a:lnTo>
                  <a:pt x="17" y="40"/>
                </a:lnTo>
                <a:lnTo>
                  <a:pt x="17" y="42"/>
                </a:lnTo>
                <a:lnTo>
                  <a:pt x="17" y="42"/>
                </a:lnTo>
                <a:lnTo>
                  <a:pt x="17" y="42"/>
                </a:lnTo>
                <a:lnTo>
                  <a:pt x="19" y="42"/>
                </a:lnTo>
                <a:lnTo>
                  <a:pt x="19" y="42"/>
                </a:lnTo>
                <a:lnTo>
                  <a:pt x="17" y="40"/>
                </a:lnTo>
                <a:close/>
                <a:moveTo>
                  <a:pt x="17" y="30"/>
                </a:moveTo>
                <a:lnTo>
                  <a:pt x="17" y="32"/>
                </a:lnTo>
                <a:lnTo>
                  <a:pt x="17" y="32"/>
                </a:lnTo>
                <a:lnTo>
                  <a:pt x="19" y="34"/>
                </a:lnTo>
                <a:lnTo>
                  <a:pt x="19" y="34"/>
                </a:lnTo>
                <a:lnTo>
                  <a:pt x="19" y="34"/>
                </a:lnTo>
                <a:lnTo>
                  <a:pt x="21" y="34"/>
                </a:lnTo>
                <a:lnTo>
                  <a:pt x="21" y="32"/>
                </a:lnTo>
                <a:lnTo>
                  <a:pt x="21" y="30"/>
                </a:lnTo>
                <a:lnTo>
                  <a:pt x="21" y="30"/>
                </a:lnTo>
                <a:lnTo>
                  <a:pt x="17" y="30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79" name="Freeform 580"/>
          <p:cNvSpPr>
            <a:spLocks/>
          </p:cNvSpPr>
          <p:nvPr/>
        </p:nvSpPr>
        <p:spPr bwMode="auto">
          <a:xfrm>
            <a:off x="4175124" y="3416300"/>
            <a:ext cx="500063" cy="476250"/>
          </a:xfrm>
          <a:custGeom>
            <a:avLst/>
            <a:gdLst>
              <a:gd name="T0" fmla="*/ 302 w 315"/>
              <a:gd name="T1" fmla="*/ 213 h 300"/>
              <a:gd name="T2" fmla="*/ 287 w 315"/>
              <a:gd name="T3" fmla="*/ 209 h 300"/>
              <a:gd name="T4" fmla="*/ 279 w 315"/>
              <a:gd name="T5" fmla="*/ 188 h 300"/>
              <a:gd name="T6" fmla="*/ 283 w 315"/>
              <a:gd name="T7" fmla="*/ 177 h 300"/>
              <a:gd name="T8" fmla="*/ 281 w 315"/>
              <a:gd name="T9" fmla="*/ 164 h 300"/>
              <a:gd name="T10" fmla="*/ 281 w 315"/>
              <a:gd name="T11" fmla="*/ 135 h 300"/>
              <a:gd name="T12" fmla="*/ 275 w 315"/>
              <a:gd name="T13" fmla="*/ 120 h 300"/>
              <a:gd name="T14" fmla="*/ 275 w 315"/>
              <a:gd name="T15" fmla="*/ 107 h 300"/>
              <a:gd name="T16" fmla="*/ 270 w 315"/>
              <a:gd name="T17" fmla="*/ 86 h 300"/>
              <a:gd name="T18" fmla="*/ 258 w 315"/>
              <a:gd name="T19" fmla="*/ 71 h 300"/>
              <a:gd name="T20" fmla="*/ 249 w 315"/>
              <a:gd name="T21" fmla="*/ 65 h 300"/>
              <a:gd name="T22" fmla="*/ 247 w 315"/>
              <a:gd name="T23" fmla="*/ 52 h 300"/>
              <a:gd name="T24" fmla="*/ 258 w 315"/>
              <a:gd name="T25" fmla="*/ 42 h 300"/>
              <a:gd name="T26" fmla="*/ 260 w 315"/>
              <a:gd name="T27" fmla="*/ 31 h 300"/>
              <a:gd name="T28" fmla="*/ 258 w 315"/>
              <a:gd name="T29" fmla="*/ 21 h 300"/>
              <a:gd name="T30" fmla="*/ 258 w 315"/>
              <a:gd name="T31" fmla="*/ 10 h 300"/>
              <a:gd name="T32" fmla="*/ 264 w 315"/>
              <a:gd name="T33" fmla="*/ 4 h 300"/>
              <a:gd name="T34" fmla="*/ 249 w 315"/>
              <a:gd name="T35" fmla="*/ 2 h 300"/>
              <a:gd name="T36" fmla="*/ 232 w 315"/>
              <a:gd name="T37" fmla="*/ 2 h 300"/>
              <a:gd name="T38" fmla="*/ 216 w 315"/>
              <a:gd name="T39" fmla="*/ 8 h 300"/>
              <a:gd name="T40" fmla="*/ 190 w 315"/>
              <a:gd name="T41" fmla="*/ 4 h 300"/>
              <a:gd name="T42" fmla="*/ 163 w 315"/>
              <a:gd name="T43" fmla="*/ 10 h 300"/>
              <a:gd name="T44" fmla="*/ 135 w 315"/>
              <a:gd name="T45" fmla="*/ 19 h 300"/>
              <a:gd name="T46" fmla="*/ 118 w 315"/>
              <a:gd name="T47" fmla="*/ 25 h 300"/>
              <a:gd name="T48" fmla="*/ 104 w 315"/>
              <a:gd name="T49" fmla="*/ 35 h 300"/>
              <a:gd name="T50" fmla="*/ 106 w 315"/>
              <a:gd name="T51" fmla="*/ 40 h 300"/>
              <a:gd name="T52" fmla="*/ 106 w 315"/>
              <a:gd name="T53" fmla="*/ 46 h 300"/>
              <a:gd name="T54" fmla="*/ 106 w 315"/>
              <a:gd name="T55" fmla="*/ 57 h 300"/>
              <a:gd name="T56" fmla="*/ 110 w 315"/>
              <a:gd name="T57" fmla="*/ 74 h 300"/>
              <a:gd name="T58" fmla="*/ 116 w 315"/>
              <a:gd name="T59" fmla="*/ 80 h 300"/>
              <a:gd name="T60" fmla="*/ 112 w 315"/>
              <a:gd name="T61" fmla="*/ 86 h 300"/>
              <a:gd name="T62" fmla="*/ 95 w 315"/>
              <a:gd name="T63" fmla="*/ 86 h 300"/>
              <a:gd name="T64" fmla="*/ 87 w 315"/>
              <a:gd name="T65" fmla="*/ 88 h 300"/>
              <a:gd name="T66" fmla="*/ 74 w 315"/>
              <a:gd name="T67" fmla="*/ 93 h 300"/>
              <a:gd name="T68" fmla="*/ 74 w 315"/>
              <a:gd name="T69" fmla="*/ 99 h 300"/>
              <a:gd name="T70" fmla="*/ 76 w 315"/>
              <a:gd name="T71" fmla="*/ 101 h 300"/>
              <a:gd name="T72" fmla="*/ 74 w 315"/>
              <a:gd name="T73" fmla="*/ 105 h 300"/>
              <a:gd name="T74" fmla="*/ 59 w 315"/>
              <a:gd name="T75" fmla="*/ 112 h 300"/>
              <a:gd name="T76" fmla="*/ 47 w 315"/>
              <a:gd name="T77" fmla="*/ 122 h 300"/>
              <a:gd name="T78" fmla="*/ 34 w 315"/>
              <a:gd name="T79" fmla="*/ 124 h 300"/>
              <a:gd name="T80" fmla="*/ 32 w 315"/>
              <a:gd name="T81" fmla="*/ 128 h 300"/>
              <a:gd name="T82" fmla="*/ 23 w 315"/>
              <a:gd name="T83" fmla="*/ 126 h 300"/>
              <a:gd name="T84" fmla="*/ 15 w 315"/>
              <a:gd name="T85" fmla="*/ 131 h 300"/>
              <a:gd name="T86" fmla="*/ 4 w 315"/>
              <a:gd name="T87" fmla="*/ 139 h 300"/>
              <a:gd name="T88" fmla="*/ 0 w 315"/>
              <a:gd name="T89" fmla="*/ 150 h 300"/>
              <a:gd name="T90" fmla="*/ 2 w 315"/>
              <a:gd name="T91" fmla="*/ 166 h 300"/>
              <a:gd name="T92" fmla="*/ 19 w 315"/>
              <a:gd name="T93" fmla="*/ 179 h 300"/>
              <a:gd name="T94" fmla="*/ 38 w 315"/>
              <a:gd name="T95" fmla="*/ 190 h 300"/>
              <a:gd name="T96" fmla="*/ 55 w 315"/>
              <a:gd name="T97" fmla="*/ 200 h 300"/>
              <a:gd name="T98" fmla="*/ 83 w 315"/>
              <a:gd name="T99" fmla="*/ 219 h 300"/>
              <a:gd name="T100" fmla="*/ 112 w 315"/>
              <a:gd name="T101" fmla="*/ 240 h 300"/>
              <a:gd name="T102" fmla="*/ 142 w 315"/>
              <a:gd name="T103" fmla="*/ 259 h 300"/>
              <a:gd name="T104" fmla="*/ 150 w 315"/>
              <a:gd name="T105" fmla="*/ 270 h 300"/>
              <a:gd name="T106" fmla="*/ 159 w 315"/>
              <a:gd name="T107" fmla="*/ 276 h 300"/>
              <a:gd name="T108" fmla="*/ 169 w 315"/>
              <a:gd name="T109" fmla="*/ 283 h 300"/>
              <a:gd name="T110" fmla="*/ 180 w 315"/>
              <a:gd name="T111" fmla="*/ 285 h 300"/>
              <a:gd name="T112" fmla="*/ 182 w 315"/>
              <a:gd name="T113" fmla="*/ 291 h 300"/>
              <a:gd name="T114" fmla="*/ 180 w 315"/>
              <a:gd name="T115" fmla="*/ 295 h 300"/>
              <a:gd name="T116" fmla="*/ 184 w 315"/>
              <a:gd name="T117" fmla="*/ 300 h 300"/>
              <a:gd name="T118" fmla="*/ 203 w 315"/>
              <a:gd name="T119" fmla="*/ 295 h 300"/>
              <a:gd name="T120" fmla="*/ 228 w 315"/>
              <a:gd name="T121" fmla="*/ 285 h 300"/>
              <a:gd name="T122" fmla="*/ 251 w 315"/>
              <a:gd name="T123" fmla="*/ 266 h 300"/>
              <a:gd name="T124" fmla="*/ 300 w 315"/>
              <a:gd name="T125" fmla="*/ 236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15" h="300">
                <a:moveTo>
                  <a:pt x="313" y="224"/>
                </a:moveTo>
                <a:lnTo>
                  <a:pt x="313" y="221"/>
                </a:lnTo>
                <a:lnTo>
                  <a:pt x="311" y="217"/>
                </a:lnTo>
                <a:lnTo>
                  <a:pt x="308" y="215"/>
                </a:lnTo>
                <a:lnTo>
                  <a:pt x="308" y="213"/>
                </a:lnTo>
                <a:lnTo>
                  <a:pt x="302" y="213"/>
                </a:lnTo>
                <a:lnTo>
                  <a:pt x="296" y="211"/>
                </a:lnTo>
                <a:lnTo>
                  <a:pt x="292" y="211"/>
                </a:lnTo>
                <a:lnTo>
                  <a:pt x="292" y="211"/>
                </a:lnTo>
                <a:lnTo>
                  <a:pt x="289" y="211"/>
                </a:lnTo>
                <a:lnTo>
                  <a:pt x="289" y="209"/>
                </a:lnTo>
                <a:lnTo>
                  <a:pt x="287" y="209"/>
                </a:lnTo>
                <a:lnTo>
                  <a:pt x="287" y="207"/>
                </a:lnTo>
                <a:lnTo>
                  <a:pt x="285" y="202"/>
                </a:lnTo>
                <a:lnTo>
                  <a:pt x="285" y="198"/>
                </a:lnTo>
                <a:lnTo>
                  <a:pt x="285" y="198"/>
                </a:lnTo>
                <a:lnTo>
                  <a:pt x="281" y="192"/>
                </a:lnTo>
                <a:lnTo>
                  <a:pt x="279" y="188"/>
                </a:lnTo>
                <a:lnTo>
                  <a:pt x="277" y="186"/>
                </a:lnTo>
                <a:lnTo>
                  <a:pt x="277" y="183"/>
                </a:lnTo>
                <a:lnTo>
                  <a:pt x="277" y="183"/>
                </a:lnTo>
                <a:lnTo>
                  <a:pt x="277" y="181"/>
                </a:lnTo>
                <a:lnTo>
                  <a:pt x="281" y="179"/>
                </a:lnTo>
                <a:lnTo>
                  <a:pt x="283" y="177"/>
                </a:lnTo>
                <a:lnTo>
                  <a:pt x="283" y="177"/>
                </a:lnTo>
                <a:lnTo>
                  <a:pt x="283" y="173"/>
                </a:lnTo>
                <a:lnTo>
                  <a:pt x="283" y="171"/>
                </a:lnTo>
                <a:lnTo>
                  <a:pt x="281" y="169"/>
                </a:lnTo>
                <a:lnTo>
                  <a:pt x="281" y="166"/>
                </a:lnTo>
                <a:lnTo>
                  <a:pt x="281" y="164"/>
                </a:lnTo>
                <a:lnTo>
                  <a:pt x="283" y="162"/>
                </a:lnTo>
                <a:lnTo>
                  <a:pt x="283" y="158"/>
                </a:lnTo>
                <a:lnTo>
                  <a:pt x="283" y="154"/>
                </a:lnTo>
                <a:lnTo>
                  <a:pt x="281" y="145"/>
                </a:lnTo>
                <a:lnTo>
                  <a:pt x="283" y="139"/>
                </a:lnTo>
                <a:lnTo>
                  <a:pt x="281" y="135"/>
                </a:lnTo>
                <a:lnTo>
                  <a:pt x="281" y="135"/>
                </a:lnTo>
                <a:lnTo>
                  <a:pt x="281" y="131"/>
                </a:lnTo>
                <a:lnTo>
                  <a:pt x="279" y="128"/>
                </a:lnTo>
                <a:lnTo>
                  <a:pt x="279" y="126"/>
                </a:lnTo>
                <a:lnTo>
                  <a:pt x="279" y="124"/>
                </a:lnTo>
                <a:lnTo>
                  <a:pt x="275" y="120"/>
                </a:lnTo>
                <a:lnTo>
                  <a:pt x="275" y="120"/>
                </a:lnTo>
                <a:lnTo>
                  <a:pt x="277" y="118"/>
                </a:lnTo>
                <a:lnTo>
                  <a:pt x="277" y="118"/>
                </a:lnTo>
                <a:lnTo>
                  <a:pt x="277" y="114"/>
                </a:lnTo>
                <a:lnTo>
                  <a:pt x="277" y="109"/>
                </a:lnTo>
                <a:lnTo>
                  <a:pt x="275" y="107"/>
                </a:lnTo>
                <a:lnTo>
                  <a:pt x="275" y="103"/>
                </a:lnTo>
                <a:lnTo>
                  <a:pt x="273" y="99"/>
                </a:lnTo>
                <a:lnTo>
                  <a:pt x="273" y="95"/>
                </a:lnTo>
                <a:lnTo>
                  <a:pt x="270" y="90"/>
                </a:lnTo>
                <a:lnTo>
                  <a:pt x="270" y="86"/>
                </a:lnTo>
                <a:lnTo>
                  <a:pt x="270" y="86"/>
                </a:lnTo>
                <a:lnTo>
                  <a:pt x="266" y="84"/>
                </a:lnTo>
                <a:lnTo>
                  <a:pt x="264" y="82"/>
                </a:lnTo>
                <a:lnTo>
                  <a:pt x="262" y="80"/>
                </a:lnTo>
                <a:lnTo>
                  <a:pt x="260" y="78"/>
                </a:lnTo>
                <a:lnTo>
                  <a:pt x="260" y="76"/>
                </a:lnTo>
                <a:lnTo>
                  <a:pt x="258" y="71"/>
                </a:lnTo>
                <a:lnTo>
                  <a:pt x="256" y="69"/>
                </a:lnTo>
                <a:lnTo>
                  <a:pt x="256" y="69"/>
                </a:lnTo>
                <a:lnTo>
                  <a:pt x="251" y="67"/>
                </a:lnTo>
                <a:lnTo>
                  <a:pt x="251" y="67"/>
                </a:lnTo>
                <a:lnTo>
                  <a:pt x="249" y="65"/>
                </a:lnTo>
                <a:lnTo>
                  <a:pt x="249" y="65"/>
                </a:lnTo>
                <a:lnTo>
                  <a:pt x="249" y="61"/>
                </a:lnTo>
                <a:lnTo>
                  <a:pt x="247" y="59"/>
                </a:lnTo>
                <a:lnTo>
                  <a:pt x="247" y="57"/>
                </a:lnTo>
                <a:lnTo>
                  <a:pt x="247" y="54"/>
                </a:lnTo>
                <a:lnTo>
                  <a:pt x="247" y="52"/>
                </a:lnTo>
                <a:lnTo>
                  <a:pt x="247" y="52"/>
                </a:lnTo>
                <a:lnTo>
                  <a:pt x="251" y="48"/>
                </a:lnTo>
                <a:lnTo>
                  <a:pt x="251" y="46"/>
                </a:lnTo>
                <a:lnTo>
                  <a:pt x="254" y="46"/>
                </a:lnTo>
                <a:lnTo>
                  <a:pt x="256" y="44"/>
                </a:lnTo>
                <a:lnTo>
                  <a:pt x="256" y="44"/>
                </a:lnTo>
                <a:lnTo>
                  <a:pt x="258" y="42"/>
                </a:lnTo>
                <a:lnTo>
                  <a:pt x="258" y="42"/>
                </a:lnTo>
                <a:lnTo>
                  <a:pt x="258" y="40"/>
                </a:lnTo>
                <a:lnTo>
                  <a:pt x="258" y="38"/>
                </a:lnTo>
                <a:lnTo>
                  <a:pt x="260" y="35"/>
                </a:lnTo>
                <a:lnTo>
                  <a:pt x="260" y="33"/>
                </a:lnTo>
                <a:lnTo>
                  <a:pt x="260" y="31"/>
                </a:lnTo>
                <a:lnTo>
                  <a:pt x="260" y="29"/>
                </a:lnTo>
                <a:lnTo>
                  <a:pt x="260" y="27"/>
                </a:lnTo>
                <a:lnTo>
                  <a:pt x="260" y="25"/>
                </a:lnTo>
                <a:lnTo>
                  <a:pt x="258" y="25"/>
                </a:lnTo>
                <a:lnTo>
                  <a:pt x="258" y="23"/>
                </a:lnTo>
                <a:lnTo>
                  <a:pt x="258" y="21"/>
                </a:lnTo>
                <a:lnTo>
                  <a:pt x="258" y="19"/>
                </a:lnTo>
                <a:lnTo>
                  <a:pt x="260" y="16"/>
                </a:lnTo>
                <a:lnTo>
                  <a:pt x="260" y="12"/>
                </a:lnTo>
                <a:lnTo>
                  <a:pt x="260" y="12"/>
                </a:lnTo>
                <a:lnTo>
                  <a:pt x="260" y="10"/>
                </a:lnTo>
                <a:lnTo>
                  <a:pt x="258" y="10"/>
                </a:lnTo>
                <a:lnTo>
                  <a:pt x="258" y="10"/>
                </a:lnTo>
                <a:lnTo>
                  <a:pt x="258" y="10"/>
                </a:lnTo>
                <a:lnTo>
                  <a:pt x="260" y="8"/>
                </a:lnTo>
                <a:lnTo>
                  <a:pt x="262" y="6"/>
                </a:lnTo>
                <a:lnTo>
                  <a:pt x="262" y="6"/>
                </a:lnTo>
                <a:lnTo>
                  <a:pt x="264" y="4"/>
                </a:lnTo>
                <a:lnTo>
                  <a:pt x="264" y="4"/>
                </a:lnTo>
                <a:lnTo>
                  <a:pt x="264" y="4"/>
                </a:lnTo>
                <a:lnTo>
                  <a:pt x="256" y="4"/>
                </a:lnTo>
                <a:lnTo>
                  <a:pt x="254" y="4"/>
                </a:lnTo>
                <a:lnTo>
                  <a:pt x="251" y="4"/>
                </a:lnTo>
                <a:lnTo>
                  <a:pt x="249" y="2"/>
                </a:lnTo>
                <a:lnTo>
                  <a:pt x="245" y="0"/>
                </a:lnTo>
                <a:lnTo>
                  <a:pt x="243" y="0"/>
                </a:lnTo>
                <a:lnTo>
                  <a:pt x="243" y="2"/>
                </a:lnTo>
                <a:lnTo>
                  <a:pt x="241" y="2"/>
                </a:lnTo>
                <a:lnTo>
                  <a:pt x="239" y="4"/>
                </a:lnTo>
                <a:lnTo>
                  <a:pt x="232" y="2"/>
                </a:lnTo>
                <a:lnTo>
                  <a:pt x="230" y="0"/>
                </a:lnTo>
                <a:lnTo>
                  <a:pt x="228" y="2"/>
                </a:lnTo>
                <a:lnTo>
                  <a:pt x="228" y="2"/>
                </a:lnTo>
                <a:lnTo>
                  <a:pt x="224" y="4"/>
                </a:lnTo>
                <a:lnTo>
                  <a:pt x="220" y="6"/>
                </a:lnTo>
                <a:lnTo>
                  <a:pt x="216" y="8"/>
                </a:lnTo>
                <a:lnTo>
                  <a:pt x="213" y="8"/>
                </a:lnTo>
                <a:lnTo>
                  <a:pt x="211" y="8"/>
                </a:lnTo>
                <a:lnTo>
                  <a:pt x="209" y="6"/>
                </a:lnTo>
                <a:lnTo>
                  <a:pt x="207" y="4"/>
                </a:lnTo>
                <a:lnTo>
                  <a:pt x="205" y="4"/>
                </a:lnTo>
                <a:lnTo>
                  <a:pt x="190" y="4"/>
                </a:lnTo>
                <a:lnTo>
                  <a:pt x="186" y="6"/>
                </a:lnTo>
                <a:lnTo>
                  <a:pt x="178" y="6"/>
                </a:lnTo>
                <a:lnTo>
                  <a:pt x="175" y="6"/>
                </a:lnTo>
                <a:lnTo>
                  <a:pt x="171" y="8"/>
                </a:lnTo>
                <a:lnTo>
                  <a:pt x="167" y="8"/>
                </a:lnTo>
                <a:lnTo>
                  <a:pt x="163" y="10"/>
                </a:lnTo>
                <a:lnTo>
                  <a:pt x="152" y="10"/>
                </a:lnTo>
                <a:lnTo>
                  <a:pt x="148" y="12"/>
                </a:lnTo>
                <a:lnTo>
                  <a:pt x="144" y="12"/>
                </a:lnTo>
                <a:lnTo>
                  <a:pt x="140" y="14"/>
                </a:lnTo>
                <a:lnTo>
                  <a:pt x="137" y="16"/>
                </a:lnTo>
                <a:lnTo>
                  <a:pt x="135" y="19"/>
                </a:lnTo>
                <a:lnTo>
                  <a:pt x="133" y="21"/>
                </a:lnTo>
                <a:lnTo>
                  <a:pt x="131" y="23"/>
                </a:lnTo>
                <a:lnTo>
                  <a:pt x="129" y="23"/>
                </a:lnTo>
                <a:lnTo>
                  <a:pt x="127" y="21"/>
                </a:lnTo>
                <a:lnTo>
                  <a:pt x="125" y="21"/>
                </a:lnTo>
                <a:lnTo>
                  <a:pt x="118" y="25"/>
                </a:lnTo>
                <a:lnTo>
                  <a:pt x="116" y="27"/>
                </a:lnTo>
                <a:lnTo>
                  <a:pt x="114" y="27"/>
                </a:lnTo>
                <a:lnTo>
                  <a:pt x="112" y="29"/>
                </a:lnTo>
                <a:lnTo>
                  <a:pt x="110" y="31"/>
                </a:lnTo>
                <a:lnTo>
                  <a:pt x="106" y="33"/>
                </a:lnTo>
                <a:lnTo>
                  <a:pt x="104" y="35"/>
                </a:lnTo>
                <a:lnTo>
                  <a:pt x="102" y="35"/>
                </a:lnTo>
                <a:lnTo>
                  <a:pt x="99" y="35"/>
                </a:lnTo>
                <a:lnTo>
                  <a:pt x="99" y="35"/>
                </a:lnTo>
                <a:lnTo>
                  <a:pt x="99" y="38"/>
                </a:lnTo>
                <a:lnTo>
                  <a:pt x="104" y="40"/>
                </a:lnTo>
                <a:lnTo>
                  <a:pt x="106" y="40"/>
                </a:lnTo>
                <a:lnTo>
                  <a:pt x="106" y="42"/>
                </a:lnTo>
                <a:lnTo>
                  <a:pt x="104" y="42"/>
                </a:lnTo>
                <a:lnTo>
                  <a:pt x="104" y="44"/>
                </a:lnTo>
                <a:lnTo>
                  <a:pt x="104" y="44"/>
                </a:lnTo>
                <a:lnTo>
                  <a:pt x="106" y="46"/>
                </a:lnTo>
                <a:lnTo>
                  <a:pt x="106" y="46"/>
                </a:lnTo>
                <a:lnTo>
                  <a:pt x="106" y="46"/>
                </a:lnTo>
                <a:lnTo>
                  <a:pt x="106" y="48"/>
                </a:lnTo>
                <a:lnTo>
                  <a:pt x="106" y="50"/>
                </a:lnTo>
                <a:lnTo>
                  <a:pt x="106" y="54"/>
                </a:lnTo>
                <a:lnTo>
                  <a:pt x="106" y="57"/>
                </a:lnTo>
                <a:lnTo>
                  <a:pt x="106" y="57"/>
                </a:lnTo>
                <a:lnTo>
                  <a:pt x="106" y="59"/>
                </a:lnTo>
                <a:lnTo>
                  <a:pt x="108" y="61"/>
                </a:lnTo>
                <a:lnTo>
                  <a:pt x="106" y="65"/>
                </a:lnTo>
                <a:lnTo>
                  <a:pt x="108" y="67"/>
                </a:lnTo>
                <a:lnTo>
                  <a:pt x="108" y="69"/>
                </a:lnTo>
                <a:lnTo>
                  <a:pt x="110" y="74"/>
                </a:lnTo>
                <a:lnTo>
                  <a:pt x="110" y="74"/>
                </a:lnTo>
                <a:lnTo>
                  <a:pt x="112" y="76"/>
                </a:lnTo>
                <a:lnTo>
                  <a:pt x="112" y="76"/>
                </a:lnTo>
                <a:lnTo>
                  <a:pt x="114" y="78"/>
                </a:lnTo>
                <a:lnTo>
                  <a:pt x="116" y="78"/>
                </a:lnTo>
                <a:lnTo>
                  <a:pt x="116" y="80"/>
                </a:lnTo>
                <a:lnTo>
                  <a:pt x="114" y="80"/>
                </a:lnTo>
                <a:lnTo>
                  <a:pt x="114" y="82"/>
                </a:lnTo>
                <a:lnTo>
                  <a:pt x="112" y="82"/>
                </a:lnTo>
                <a:lnTo>
                  <a:pt x="114" y="84"/>
                </a:lnTo>
                <a:lnTo>
                  <a:pt x="114" y="86"/>
                </a:lnTo>
                <a:lnTo>
                  <a:pt x="112" y="86"/>
                </a:lnTo>
                <a:lnTo>
                  <a:pt x="110" y="86"/>
                </a:lnTo>
                <a:lnTo>
                  <a:pt x="108" y="86"/>
                </a:lnTo>
                <a:lnTo>
                  <a:pt x="104" y="86"/>
                </a:lnTo>
                <a:lnTo>
                  <a:pt x="102" y="86"/>
                </a:lnTo>
                <a:lnTo>
                  <a:pt x="97" y="86"/>
                </a:lnTo>
                <a:lnTo>
                  <a:pt x="95" y="86"/>
                </a:lnTo>
                <a:lnTo>
                  <a:pt x="93" y="86"/>
                </a:lnTo>
                <a:lnTo>
                  <a:pt x="91" y="86"/>
                </a:lnTo>
                <a:lnTo>
                  <a:pt x="89" y="86"/>
                </a:lnTo>
                <a:lnTo>
                  <a:pt x="89" y="86"/>
                </a:lnTo>
                <a:lnTo>
                  <a:pt x="87" y="86"/>
                </a:lnTo>
                <a:lnTo>
                  <a:pt x="87" y="88"/>
                </a:lnTo>
                <a:lnTo>
                  <a:pt x="87" y="90"/>
                </a:lnTo>
                <a:lnTo>
                  <a:pt x="87" y="90"/>
                </a:lnTo>
                <a:lnTo>
                  <a:pt x="80" y="93"/>
                </a:lnTo>
                <a:lnTo>
                  <a:pt x="78" y="93"/>
                </a:lnTo>
                <a:lnTo>
                  <a:pt x="76" y="93"/>
                </a:lnTo>
                <a:lnTo>
                  <a:pt x="74" y="93"/>
                </a:lnTo>
                <a:lnTo>
                  <a:pt x="74" y="93"/>
                </a:lnTo>
                <a:lnTo>
                  <a:pt x="74" y="95"/>
                </a:lnTo>
                <a:lnTo>
                  <a:pt x="74" y="95"/>
                </a:lnTo>
                <a:lnTo>
                  <a:pt x="74" y="95"/>
                </a:lnTo>
                <a:lnTo>
                  <a:pt x="74" y="97"/>
                </a:lnTo>
                <a:lnTo>
                  <a:pt x="74" y="99"/>
                </a:lnTo>
                <a:lnTo>
                  <a:pt x="74" y="99"/>
                </a:lnTo>
                <a:lnTo>
                  <a:pt x="74" y="101"/>
                </a:lnTo>
                <a:lnTo>
                  <a:pt x="74" y="101"/>
                </a:lnTo>
                <a:lnTo>
                  <a:pt x="74" y="101"/>
                </a:lnTo>
                <a:lnTo>
                  <a:pt x="74" y="101"/>
                </a:lnTo>
                <a:lnTo>
                  <a:pt x="76" y="101"/>
                </a:lnTo>
                <a:lnTo>
                  <a:pt x="76" y="103"/>
                </a:lnTo>
                <a:lnTo>
                  <a:pt x="76" y="103"/>
                </a:lnTo>
                <a:lnTo>
                  <a:pt x="76" y="105"/>
                </a:lnTo>
                <a:lnTo>
                  <a:pt x="76" y="105"/>
                </a:lnTo>
                <a:lnTo>
                  <a:pt x="76" y="105"/>
                </a:lnTo>
                <a:lnTo>
                  <a:pt x="74" y="105"/>
                </a:lnTo>
                <a:lnTo>
                  <a:pt x="72" y="105"/>
                </a:lnTo>
                <a:lnTo>
                  <a:pt x="70" y="107"/>
                </a:lnTo>
                <a:lnTo>
                  <a:pt x="66" y="109"/>
                </a:lnTo>
                <a:lnTo>
                  <a:pt x="64" y="112"/>
                </a:lnTo>
                <a:lnTo>
                  <a:pt x="61" y="112"/>
                </a:lnTo>
                <a:lnTo>
                  <a:pt x="59" y="112"/>
                </a:lnTo>
                <a:lnTo>
                  <a:pt x="57" y="114"/>
                </a:lnTo>
                <a:lnTo>
                  <a:pt x="55" y="116"/>
                </a:lnTo>
                <a:lnTo>
                  <a:pt x="53" y="118"/>
                </a:lnTo>
                <a:lnTo>
                  <a:pt x="51" y="120"/>
                </a:lnTo>
                <a:lnTo>
                  <a:pt x="49" y="122"/>
                </a:lnTo>
                <a:lnTo>
                  <a:pt x="47" y="122"/>
                </a:lnTo>
                <a:lnTo>
                  <a:pt x="45" y="122"/>
                </a:lnTo>
                <a:lnTo>
                  <a:pt x="40" y="124"/>
                </a:lnTo>
                <a:lnTo>
                  <a:pt x="38" y="124"/>
                </a:lnTo>
                <a:lnTo>
                  <a:pt x="38" y="124"/>
                </a:lnTo>
                <a:lnTo>
                  <a:pt x="36" y="124"/>
                </a:lnTo>
                <a:lnTo>
                  <a:pt x="34" y="124"/>
                </a:lnTo>
                <a:lnTo>
                  <a:pt x="34" y="124"/>
                </a:lnTo>
                <a:lnTo>
                  <a:pt x="34" y="124"/>
                </a:lnTo>
                <a:lnTo>
                  <a:pt x="34" y="124"/>
                </a:lnTo>
                <a:lnTo>
                  <a:pt x="34" y="126"/>
                </a:lnTo>
                <a:lnTo>
                  <a:pt x="32" y="126"/>
                </a:lnTo>
                <a:lnTo>
                  <a:pt x="32" y="128"/>
                </a:lnTo>
                <a:lnTo>
                  <a:pt x="32" y="128"/>
                </a:lnTo>
                <a:lnTo>
                  <a:pt x="32" y="128"/>
                </a:lnTo>
                <a:lnTo>
                  <a:pt x="30" y="128"/>
                </a:lnTo>
                <a:lnTo>
                  <a:pt x="28" y="128"/>
                </a:lnTo>
                <a:lnTo>
                  <a:pt x="23" y="126"/>
                </a:lnTo>
                <a:lnTo>
                  <a:pt x="23" y="126"/>
                </a:lnTo>
                <a:lnTo>
                  <a:pt x="23" y="126"/>
                </a:lnTo>
                <a:lnTo>
                  <a:pt x="21" y="128"/>
                </a:lnTo>
                <a:lnTo>
                  <a:pt x="19" y="128"/>
                </a:lnTo>
                <a:lnTo>
                  <a:pt x="19" y="131"/>
                </a:lnTo>
                <a:lnTo>
                  <a:pt x="17" y="131"/>
                </a:lnTo>
                <a:lnTo>
                  <a:pt x="15" y="131"/>
                </a:lnTo>
                <a:lnTo>
                  <a:pt x="15" y="133"/>
                </a:lnTo>
                <a:lnTo>
                  <a:pt x="11" y="135"/>
                </a:lnTo>
                <a:lnTo>
                  <a:pt x="11" y="135"/>
                </a:lnTo>
                <a:lnTo>
                  <a:pt x="7" y="137"/>
                </a:lnTo>
                <a:lnTo>
                  <a:pt x="4" y="139"/>
                </a:lnTo>
                <a:lnTo>
                  <a:pt x="4" y="139"/>
                </a:lnTo>
                <a:lnTo>
                  <a:pt x="2" y="141"/>
                </a:lnTo>
                <a:lnTo>
                  <a:pt x="0" y="141"/>
                </a:lnTo>
                <a:lnTo>
                  <a:pt x="0" y="143"/>
                </a:lnTo>
                <a:lnTo>
                  <a:pt x="0" y="143"/>
                </a:lnTo>
                <a:lnTo>
                  <a:pt x="0" y="145"/>
                </a:lnTo>
                <a:lnTo>
                  <a:pt x="0" y="150"/>
                </a:lnTo>
                <a:lnTo>
                  <a:pt x="0" y="152"/>
                </a:lnTo>
                <a:lnTo>
                  <a:pt x="0" y="156"/>
                </a:lnTo>
                <a:lnTo>
                  <a:pt x="0" y="160"/>
                </a:lnTo>
                <a:lnTo>
                  <a:pt x="0" y="162"/>
                </a:lnTo>
                <a:lnTo>
                  <a:pt x="0" y="166"/>
                </a:lnTo>
                <a:lnTo>
                  <a:pt x="2" y="166"/>
                </a:lnTo>
                <a:lnTo>
                  <a:pt x="7" y="169"/>
                </a:lnTo>
                <a:lnTo>
                  <a:pt x="9" y="171"/>
                </a:lnTo>
                <a:lnTo>
                  <a:pt x="11" y="173"/>
                </a:lnTo>
                <a:lnTo>
                  <a:pt x="15" y="175"/>
                </a:lnTo>
                <a:lnTo>
                  <a:pt x="17" y="177"/>
                </a:lnTo>
                <a:lnTo>
                  <a:pt x="19" y="179"/>
                </a:lnTo>
                <a:lnTo>
                  <a:pt x="23" y="179"/>
                </a:lnTo>
                <a:lnTo>
                  <a:pt x="26" y="181"/>
                </a:lnTo>
                <a:lnTo>
                  <a:pt x="28" y="183"/>
                </a:lnTo>
                <a:lnTo>
                  <a:pt x="32" y="186"/>
                </a:lnTo>
                <a:lnTo>
                  <a:pt x="34" y="188"/>
                </a:lnTo>
                <a:lnTo>
                  <a:pt x="38" y="190"/>
                </a:lnTo>
                <a:lnTo>
                  <a:pt x="40" y="192"/>
                </a:lnTo>
                <a:lnTo>
                  <a:pt x="42" y="192"/>
                </a:lnTo>
                <a:lnTo>
                  <a:pt x="47" y="194"/>
                </a:lnTo>
                <a:lnTo>
                  <a:pt x="49" y="196"/>
                </a:lnTo>
                <a:lnTo>
                  <a:pt x="51" y="198"/>
                </a:lnTo>
                <a:lnTo>
                  <a:pt x="55" y="200"/>
                </a:lnTo>
                <a:lnTo>
                  <a:pt x="59" y="202"/>
                </a:lnTo>
                <a:lnTo>
                  <a:pt x="64" y="207"/>
                </a:lnTo>
                <a:lnTo>
                  <a:pt x="68" y="209"/>
                </a:lnTo>
                <a:lnTo>
                  <a:pt x="72" y="213"/>
                </a:lnTo>
                <a:lnTo>
                  <a:pt x="78" y="215"/>
                </a:lnTo>
                <a:lnTo>
                  <a:pt x="83" y="219"/>
                </a:lnTo>
                <a:lnTo>
                  <a:pt x="87" y="224"/>
                </a:lnTo>
                <a:lnTo>
                  <a:pt x="93" y="226"/>
                </a:lnTo>
                <a:lnTo>
                  <a:pt x="97" y="230"/>
                </a:lnTo>
                <a:lnTo>
                  <a:pt x="102" y="232"/>
                </a:lnTo>
                <a:lnTo>
                  <a:pt x="108" y="236"/>
                </a:lnTo>
                <a:lnTo>
                  <a:pt x="112" y="240"/>
                </a:lnTo>
                <a:lnTo>
                  <a:pt x="118" y="243"/>
                </a:lnTo>
                <a:lnTo>
                  <a:pt x="123" y="247"/>
                </a:lnTo>
                <a:lnTo>
                  <a:pt x="127" y="251"/>
                </a:lnTo>
                <a:lnTo>
                  <a:pt x="133" y="253"/>
                </a:lnTo>
                <a:lnTo>
                  <a:pt x="137" y="257"/>
                </a:lnTo>
                <a:lnTo>
                  <a:pt x="142" y="259"/>
                </a:lnTo>
                <a:lnTo>
                  <a:pt x="148" y="264"/>
                </a:lnTo>
                <a:lnTo>
                  <a:pt x="150" y="266"/>
                </a:lnTo>
                <a:lnTo>
                  <a:pt x="150" y="266"/>
                </a:lnTo>
                <a:lnTo>
                  <a:pt x="150" y="268"/>
                </a:lnTo>
                <a:lnTo>
                  <a:pt x="150" y="268"/>
                </a:lnTo>
                <a:lnTo>
                  <a:pt x="150" y="270"/>
                </a:lnTo>
                <a:lnTo>
                  <a:pt x="150" y="270"/>
                </a:lnTo>
                <a:lnTo>
                  <a:pt x="152" y="272"/>
                </a:lnTo>
                <a:lnTo>
                  <a:pt x="156" y="274"/>
                </a:lnTo>
                <a:lnTo>
                  <a:pt x="156" y="274"/>
                </a:lnTo>
                <a:lnTo>
                  <a:pt x="156" y="276"/>
                </a:lnTo>
                <a:lnTo>
                  <a:pt x="159" y="276"/>
                </a:lnTo>
                <a:lnTo>
                  <a:pt x="159" y="278"/>
                </a:lnTo>
                <a:lnTo>
                  <a:pt x="161" y="278"/>
                </a:lnTo>
                <a:lnTo>
                  <a:pt x="161" y="278"/>
                </a:lnTo>
                <a:lnTo>
                  <a:pt x="167" y="278"/>
                </a:lnTo>
                <a:lnTo>
                  <a:pt x="167" y="278"/>
                </a:lnTo>
                <a:lnTo>
                  <a:pt x="169" y="283"/>
                </a:lnTo>
                <a:lnTo>
                  <a:pt x="169" y="283"/>
                </a:lnTo>
                <a:lnTo>
                  <a:pt x="173" y="283"/>
                </a:lnTo>
                <a:lnTo>
                  <a:pt x="175" y="283"/>
                </a:lnTo>
                <a:lnTo>
                  <a:pt x="175" y="283"/>
                </a:lnTo>
                <a:lnTo>
                  <a:pt x="178" y="285"/>
                </a:lnTo>
                <a:lnTo>
                  <a:pt x="180" y="285"/>
                </a:lnTo>
                <a:lnTo>
                  <a:pt x="182" y="287"/>
                </a:lnTo>
                <a:lnTo>
                  <a:pt x="182" y="287"/>
                </a:lnTo>
                <a:lnTo>
                  <a:pt x="182" y="287"/>
                </a:lnTo>
                <a:lnTo>
                  <a:pt x="182" y="289"/>
                </a:lnTo>
                <a:lnTo>
                  <a:pt x="182" y="291"/>
                </a:lnTo>
                <a:lnTo>
                  <a:pt x="182" y="291"/>
                </a:lnTo>
                <a:lnTo>
                  <a:pt x="182" y="293"/>
                </a:lnTo>
                <a:lnTo>
                  <a:pt x="182" y="293"/>
                </a:lnTo>
                <a:lnTo>
                  <a:pt x="182" y="293"/>
                </a:lnTo>
                <a:lnTo>
                  <a:pt x="182" y="293"/>
                </a:lnTo>
                <a:lnTo>
                  <a:pt x="180" y="295"/>
                </a:lnTo>
                <a:lnTo>
                  <a:pt x="180" y="295"/>
                </a:lnTo>
                <a:lnTo>
                  <a:pt x="180" y="298"/>
                </a:lnTo>
                <a:lnTo>
                  <a:pt x="180" y="298"/>
                </a:lnTo>
                <a:lnTo>
                  <a:pt x="182" y="298"/>
                </a:lnTo>
                <a:lnTo>
                  <a:pt x="184" y="300"/>
                </a:lnTo>
                <a:lnTo>
                  <a:pt x="184" y="300"/>
                </a:lnTo>
                <a:lnTo>
                  <a:pt x="184" y="300"/>
                </a:lnTo>
                <a:lnTo>
                  <a:pt x="184" y="298"/>
                </a:lnTo>
                <a:lnTo>
                  <a:pt x="188" y="298"/>
                </a:lnTo>
                <a:lnTo>
                  <a:pt x="192" y="298"/>
                </a:lnTo>
                <a:lnTo>
                  <a:pt x="197" y="295"/>
                </a:lnTo>
                <a:lnTo>
                  <a:pt x="201" y="295"/>
                </a:lnTo>
                <a:lnTo>
                  <a:pt x="203" y="295"/>
                </a:lnTo>
                <a:lnTo>
                  <a:pt x="209" y="293"/>
                </a:lnTo>
                <a:lnTo>
                  <a:pt x="213" y="293"/>
                </a:lnTo>
                <a:lnTo>
                  <a:pt x="220" y="291"/>
                </a:lnTo>
                <a:lnTo>
                  <a:pt x="222" y="291"/>
                </a:lnTo>
                <a:lnTo>
                  <a:pt x="226" y="287"/>
                </a:lnTo>
                <a:lnTo>
                  <a:pt x="228" y="285"/>
                </a:lnTo>
                <a:lnTo>
                  <a:pt x="232" y="281"/>
                </a:lnTo>
                <a:lnTo>
                  <a:pt x="235" y="278"/>
                </a:lnTo>
                <a:lnTo>
                  <a:pt x="239" y="274"/>
                </a:lnTo>
                <a:lnTo>
                  <a:pt x="243" y="272"/>
                </a:lnTo>
                <a:lnTo>
                  <a:pt x="247" y="268"/>
                </a:lnTo>
                <a:lnTo>
                  <a:pt x="251" y="266"/>
                </a:lnTo>
                <a:lnTo>
                  <a:pt x="260" y="262"/>
                </a:lnTo>
                <a:lnTo>
                  <a:pt x="268" y="255"/>
                </a:lnTo>
                <a:lnTo>
                  <a:pt x="275" y="251"/>
                </a:lnTo>
                <a:lnTo>
                  <a:pt x="283" y="247"/>
                </a:lnTo>
                <a:lnTo>
                  <a:pt x="292" y="240"/>
                </a:lnTo>
                <a:lnTo>
                  <a:pt x="300" y="236"/>
                </a:lnTo>
                <a:lnTo>
                  <a:pt x="306" y="232"/>
                </a:lnTo>
                <a:lnTo>
                  <a:pt x="315" y="228"/>
                </a:lnTo>
                <a:lnTo>
                  <a:pt x="313" y="224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80" name="Freeform 581"/>
          <p:cNvSpPr>
            <a:spLocks/>
          </p:cNvSpPr>
          <p:nvPr/>
        </p:nvSpPr>
        <p:spPr bwMode="auto">
          <a:xfrm>
            <a:off x="2643187" y="3868738"/>
            <a:ext cx="87313" cy="57150"/>
          </a:xfrm>
          <a:custGeom>
            <a:avLst/>
            <a:gdLst>
              <a:gd name="T0" fmla="*/ 53 w 55"/>
              <a:gd name="T1" fmla="*/ 19 h 36"/>
              <a:gd name="T2" fmla="*/ 47 w 55"/>
              <a:gd name="T3" fmla="*/ 15 h 36"/>
              <a:gd name="T4" fmla="*/ 43 w 55"/>
              <a:gd name="T5" fmla="*/ 13 h 36"/>
              <a:gd name="T6" fmla="*/ 38 w 55"/>
              <a:gd name="T7" fmla="*/ 13 h 36"/>
              <a:gd name="T8" fmla="*/ 36 w 55"/>
              <a:gd name="T9" fmla="*/ 13 h 36"/>
              <a:gd name="T10" fmla="*/ 36 w 55"/>
              <a:gd name="T11" fmla="*/ 10 h 36"/>
              <a:gd name="T12" fmla="*/ 41 w 55"/>
              <a:gd name="T13" fmla="*/ 10 h 36"/>
              <a:gd name="T14" fmla="*/ 41 w 55"/>
              <a:gd name="T15" fmla="*/ 8 h 36"/>
              <a:gd name="T16" fmla="*/ 34 w 55"/>
              <a:gd name="T17" fmla="*/ 8 h 36"/>
              <a:gd name="T18" fmla="*/ 32 w 55"/>
              <a:gd name="T19" fmla="*/ 6 h 36"/>
              <a:gd name="T20" fmla="*/ 30 w 55"/>
              <a:gd name="T21" fmla="*/ 2 h 36"/>
              <a:gd name="T22" fmla="*/ 28 w 55"/>
              <a:gd name="T23" fmla="*/ 4 h 36"/>
              <a:gd name="T24" fmla="*/ 26 w 55"/>
              <a:gd name="T25" fmla="*/ 2 h 36"/>
              <a:gd name="T26" fmla="*/ 22 w 55"/>
              <a:gd name="T27" fmla="*/ 2 h 36"/>
              <a:gd name="T28" fmla="*/ 19 w 55"/>
              <a:gd name="T29" fmla="*/ 2 h 36"/>
              <a:gd name="T30" fmla="*/ 17 w 55"/>
              <a:gd name="T31" fmla="*/ 0 h 36"/>
              <a:gd name="T32" fmla="*/ 13 w 55"/>
              <a:gd name="T33" fmla="*/ 0 h 36"/>
              <a:gd name="T34" fmla="*/ 11 w 55"/>
              <a:gd name="T35" fmla="*/ 0 h 36"/>
              <a:gd name="T36" fmla="*/ 7 w 55"/>
              <a:gd name="T37" fmla="*/ 0 h 36"/>
              <a:gd name="T38" fmla="*/ 5 w 55"/>
              <a:gd name="T39" fmla="*/ 0 h 36"/>
              <a:gd name="T40" fmla="*/ 3 w 55"/>
              <a:gd name="T41" fmla="*/ 2 h 36"/>
              <a:gd name="T42" fmla="*/ 3 w 55"/>
              <a:gd name="T43" fmla="*/ 2 h 36"/>
              <a:gd name="T44" fmla="*/ 5 w 55"/>
              <a:gd name="T45" fmla="*/ 6 h 36"/>
              <a:gd name="T46" fmla="*/ 3 w 55"/>
              <a:gd name="T47" fmla="*/ 8 h 36"/>
              <a:gd name="T48" fmla="*/ 5 w 55"/>
              <a:gd name="T49" fmla="*/ 10 h 36"/>
              <a:gd name="T50" fmla="*/ 3 w 55"/>
              <a:gd name="T51" fmla="*/ 13 h 36"/>
              <a:gd name="T52" fmla="*/ 3 w 55"/>
              <a:gd name="T53" fmla="*/ 15 h 36"/>
              <a:gd name="T54" fmla="*/ 3 w 55"/>
              <a:gd name="T55" fmla="*/ 17 h 36"/>
              <a:gd name="T56" fmla="*/ 3 w 55"/>
              <a:gd name="T57" fmla="*/ 19 h 36"/>
              <a:gd name="T58" fmla="*/ 0 w 55"/>
              <a:gd name="T59" fmla="*/ 19 h 36"/>
              <a:gd name="T60" fmla="*/ 0 w 55"/>
              <a:gd name="T61" fmla="*/ 21 h 36"/>
              <a:gd name="T62" fmla="*/ 3 w 55"/>
              <a:gd name="T63" fmla="*/ 23 h 36"/>
              <a:gd name="T64" fmla="*/ 3 w 55"/>
              <a:gd name="T65" fmla="*/ 25 h 36"/>
              <a:gd name="T66" fmla="*/ 5 w 55"/>
              <a:gd name="T67" fmla="*/ 29 h 36"/>
              <a:gd name="T68" fmla="*/ 5 w 55"/>
              <a:gd name="T69" fmla="*/ 32 h 36"/>
              <a:gd name="T70" fmla="*/ 5 w 55"/>
              <a:gd name="T71" fmla="*/ 34 h 36"/>
              <a:gd name="T72" fmla="*/ 7 w 55"/>
              <a:gd name="T73" fmla="*/ 34 h 36"/>
              <a:gd name="T74" fmla="*/ 9 w 55"/>
              <a:gd name="T75" fmla="*/ 36 h 36"/>
              <a:gd name="T76" fmla="*/ 11 w 55"/>
              <a:gd name="T77" fmla="*/ 32 h 36"/>
              <a:gd name="T78" fmla="*/ 13 w 55"/>
              <a:gd name="T79" fmla="*/ 27 h 36"/>
              <a:gd name="T80" fmla="*/ 13 w 55"/>
              <a:gd name="T81" fmla="*/ 25 h 36"/>
              <a:gd name="T82" fmla="*/ 15 w 55"/>
              <a:gd name="T83" fmla="*/ 25 h 36"/>
              <a:gd name="T84" fmla="*/ 19 w 55"/>
              <a:gd name="T85" fmla="*/ 23 h 36"/>
              <a:gd name="T86" fmla="*/ 22 w 55"/>
              <a:gd name="T87" fmla="*/ 25 h 36"/>
              <a:gd name="T88" fmla="*/ 28 w 55"/>
              <a:gd name="T89" fmla="*/ 25 h 36"/>
              <a:gd name="T90" fmla="*/ 30 w 55"/>
              <a:gd name="T91" fmla="*/ 23 h 36"/>
              <a:gd name="T92" fmla="*/ 34 w 55"/>
              <a:gd name="T93" fmla="*/ 23 h 36"/>
              <a:gd name="T94" fmla="*/ 36 w 55"/>
              <a:gd name="T95" fmla="*/ 23 h 36"/>
              <a:gd name="T96" fmla="*/ 41 w 55"/>
              <a:gd name="T97" fmla="*/ 23 h 36"/>
              <a:gd name="T98" fmla="*/ 47 w 55"/>
              <a:gd name="T99" fmla="*/ 23 h 36"/>
              <a:gd name="T100" fmla="*/ 49 w 55"/>
              <a:gd name="T101" fmla="*/ 25 h 36"/>
              <a:gd name="T102" fmla="*/ 49 w 55"/>
              <a:gd name="T103" fmla="*/ 25 h 36"/>
              <a:gd name="T104" fmla="*/ 51 w 55"/>
              <a:gd name="T105" fmla="*/ 25 h 36"/>
              <a:gd name="T106" fmla="*/ 53 w 55"/>
              <a:gd name="T107" fmla="*/ 23 h 36"/>
              <a:gd name="T108" fmla="*/ 55 w 55"/>
              <a:gd name="T109" fmla="*/ 21 h 36"/>
              <a:gd name="T110" fmla="*/ 55 w 55"/>
              <a:gd name="T111" fmla="*/ 19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5" h="36">
                <a:moveTo>
                  <a:pt x="55" y="19"/>
                </a:moveTo>
                <a:lnTo>
                  <a:pt x="53" y="19"/>
                </a:lnTo>
                <a:lnTo>
                  <a:pt x="49" y="15"/>
                </a:lnTo>
                <a:lnTo>
                  <a:pt x="47" y="15"/>
                </a:lnTo>
                <a:lnTo>
                  <a:pt x="45" y="13"/>
                </a:lnTo>
                <a:lnTo>
                  <a:pt x="43" y="13"/>
                </a:lnTo>
                <a:lnTo>
                  <a:pt x="41" y="13"/>
                </a:lnTo>
                <a:lnTo>
                  <a:pt x="38" y="13"/>
                </a:lnTo>
                <a:lnTo>
                  <a:pt x="38" y="13"/>
                </a:lnTo>
                <a:lnTo>
                  <a:pt x="36" y="13"/>
                </a:lnTo>
                <a:lnTo>
                  <a:pt x="36" y="10"/>
                </a:lnTo>
                <a:lnTo>
                  <a:pt x="36" y="10"/>
                </a:lnTo>
                <a:lnTo>
                  <a:pt x="36" y="10"/>
                </a:lnTo>
                <a:lnTo>
                  <a:pt x="41" y="10"/>
                </a:lnTo>
                <a:lnTo>
                  <a:pt x="41" y="10"/>
                </a:lnTo>
                <a:lnTo>
                  <a:pt x="41" y="8"/>
                </a:lnTo>
                <a:lnTo>
                  <a:pt x="41" y="8"/>
                </a:lnTo>
                <a:lnTo>
                  <a:pt x="34" y="8"/>
                </a:lnTo>
                <a:lnTo>
                  <a:pt x="32" y="8"/>
                </a:lnTo>
                <a:lnTo>
                  <a:pt x="32" y="6"/>
                </a:lnTo>
                <a:lnTo>
                  <a:pt x="32" y="4"/>
                </a:lnTo>
                <a:lnTo>
                  <a:pt x="30" y="2"/>
                </a:lnTo>
                <a:lnTo>
                  <a:pt x="30" y="2"/>
                </a:lnTo>
                <a:lnTo>
                  <a:pt x="28" y="4"/>
                </a:lnTo>
                <a:lnTo>
                  <a:pt x="28" y="4"/>
                </a:lnTo>
                <a:lnTo>
                  <a:pt x="26" y="2"/>
                </a:lnTo>
                <a:lnTo>
                  <a:pt x="24" y="2"/>
                </a:lnTo>
                <a:lnTo>
                  <a:pt x="22" y="2"/>
                </a:lnTo>
                <a:lnTo>
                  <a:pt x="19" y="2"/>
                </a:lnTo>
                <a:lnTo>
                  <a:pt x="19" y="2"/>
                </a:lnTo>
                <a:lnTo>
                  <a:pt x="17" y="0"/>
                </a:lnTo>
                <a:lnTo>
                  <a:pt x="17" y="0"/>
                </a:lnTo>
                <a:lnTo>
                  <a:pt x="15" y="0"/>
                </a:lnTo>
                <a:lnTo>
                  <a:pt x="13" y="0"/>
                </a:lnTo>
                <a:lnTo>
                  <a:pt x="11" y="0"/>
                </a:lnTo>
                <a:lnTo>
                  <a:pt x="11" y="0"/>
                </a:lnTo>
                <a:lnTo>
                  <a:pt x="9" y="0"/>
                </a:lnTo>
                <a:lnTo>
                  <a:pt x="7" y="0"/>
                </a:lnTo>
                <a:lnTo>
                  <a:pt x="5" y="0"/>
                </a:lnTo>
                <a:lnTo>
                  <a:pt x="5" y="0"/>
                </a:lnTo>
                <a:lnTo>
                  <a:pt x="5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5" y="6"/>
                </a:lnTo>
                <a:lnTo>
                  <a:pt x="5" y="6"/>
                </a:lnTo>
                <a:lnTo>
                  <a:pt x="3" y="8"/>
                </a:lnTo>
                <a:lnTo>
                  <a:pt x="3" y="8"/>
                </a:lnTo>
                <a:lnTo>
                  <a:pt x="5" y="10"/>
                </a:lnTo>
                <a:lnTo>
                  <a:pt x="5" y="10"/>
                </a:lnTo>
                <a:lnTo>
                  <a:pt x="5" y="10"/>
                </a:lnTo>
                <a:lnTo>
                  <a:pt x="3" y="13"/>
                </a:lnTo>
                <a:lnTo>
                  <a:pt x="3" y="15"/>
                </a:lnTo>
                <a:lnTo>
                  <a:pt x="3" y="15"/>
                </a:lnTo>
                <a:lnTo>
                  <a:pt x="3" y="17"/>
                </a:lnTo>
                <a:lnTo>
                  <a:pt x="3" y="17"/>
                </a:lnTo>
                <a:lnTo>
                  <a:pt x="3" y="17"/>
                </a:lnTo>
                <a:lnTo>
                  <a:pt x="3" y="19"/>
                </a:lnTo>
                <a:lnTo>
                  <a:pt x="0" y="19"/>
                </a:lnTo>
                <a:lnTo>
                  <a:pt x="0" y="19"/>
                </a:lnTo>
                <a:lnTo>
                  <a:pt x="0" y="19"/>
                </a:lnTo>
                <a:lnTo>
                  <a:pt x="0" y="21"/>
                </a:lnTo>
                <a:lnTo>
                  <a:pt x="0" y="23"/>
                </a:lnTo>
                <a:lnTo>
                  <a:pt x="3" y="23"/>
                </a:lnTo>
                <a:lnTo>
                  <a:pt x="3" y="25"/>
                </a:lnTo>
                <a:lnTo>
                  <a:pt x="3" y="25"/>
                </a:lnTo>
                <a:lnTo>
                  <a:pt x="3" y="29"/>
                </a:lnTo>
                <a:lnTo>
                  <a:pt x="5" y="29"/>
                </a:lnTo>
                <a:lnTo>
                  <a:pt x="5" y="29"/>
                </a:lnTo>
                <a:lnTo>
                  <a:pt x="5" y="32"/>
                </a:lnTo>
                <a:lnTo>
                  <a:pt x="5" y="32"/>
                </a:lnTo>
                <a:lnTo>
                  <a:pt x="5" y="34"/>
                </a:lnTo>
                <a:lnTo>
                  <a:pt x="7" y="34"/>
                </a:lnTo>
                <a:lnTo>
                  <a:pt x="7" y="34"/>
                </a:lnTo>
                <a:lnTo>
                  <a:pt x="9" y="36"/>
                </a:lnTo>
                <a:lnTo>
                  <a:pt x="9" y="36"/>
                </a:lnTo>
                <a:lnTo>
                  <a:pt x="9" y="34"/>
                </a:lnTo>
                <a:lnTo>
                  <a:pt x="11" y="32"/>
                </a:lnTo>
                <a:lnTo>
                  <a:pt x="13" y="27"/>
                </a:lnTo>
                <a:lnTo>
                  <a:pt x="13" y="27"/>
                </a:lnTo>
                <a:lnTo>
                  <a:pt x="13" y="25"/>
                </a:lnTo>
                <a:lnTo>
                  <a:pt x="13" y="25"/>
                </a:lnTo>
                <a:lnTo>
                  <a:pt x="15" y="25"/>
                </a:lnTo>
                <a:lnTo>
                  <a:pt x="15" y="25"/>
                </a:lnTo>
                <a:lnTo>
                  <a:pt x="17" y="23"/>
                </a:lnTo>
                <a:lnTo>
                  <a:pt x="19" y="23"/>
                </a:lnTo>
                <a:lnTo>
                  <a:pt x="22" y="25"/>
                </a:lnTo>
                <a:lnTo>
                  <a:pt x="22" y="25"/>
                </a:lnTo>
                <a:lnTo>
                  <a:pt x="28" y="25"/>
                </a:lnTo>
                <a:lnTo>
                  <a:pt x="28" y="25"/>
                </a:lnTo>
                <a:lnTo>
                  <a:pt x="28" y="23"/>
                </a:lnTo>
                <a:lnTo>
                  <a:pt x="30" y="23"/>
                </a:lnTo>
                <a:lnTo>
                  <a:pt x="32" y="23"/>
                </a:lnTo>
                <a:lnTo>
                  <a:pt x="34" y="23"/>
                </a:lnTo>
                <a:lnTo>
                  <a:pt x="36" y="23"/>
                </a:lnTo>
                <a:lnTo>
                  <a:pt x="36" y="23"/>
                </a:lnTo>
                <a:lnTo>
                  <a:pt x="38" y="23"/>
                </a:lnTo>
                <a:lnTo>
                  <a:pt x="41" y="23"/>
                </a:lnTo>
                <a:lnTo>
                  <a:pt x="45" y="23"/>
                </a:lnTo>
                <a:lnTo>
                  <a:pt x="47" y="23"/>
                </a:lnTo>
                <a:lnTo>
                  <a:pt x="47" y="23"/>
                </a:lnTo>
                <a:lnTo>
                  <a:pt x="49" y="25"/>
                </a:lnTo>
                <a:lnTo>
                  <a:pt x="49" y="25"/>
                </a:lnTo>
                <a:lnTo>
                  <a:pt x="49" y="25"/>
                </a:lnTo>
                <a:lnTo>
                  <a:pt x="51" y="25"/>
                </a:lnTo>
                <a:lnTo>
                  <a:pt x="51" y="25"/>
                </a:lnTo>
                <a:lnTo>
                  <a:pt x="51" y="23"/>
                </a:lnTo>
                <a:lnTo>
                  <a:pt x="53" y="23"/>
                </a:lnTo>
                <a:lnTo>
                  <a:pt x="53" y="23"/>
                </a:lnTo>
                <a:lnTo>
                  <a:pt x="55" y="21"/>
                </a:lnTo>
                <a:lnTo>
                  <a:pt x="55" y="19"/>
                </a:lnTo>
                <a:lnTo>
                  <a:pt x="55" y="19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81" name="Freeform 582"/>
          <p:cNvSpPr>
            <a:spLocks/>
          </p:cNvSpPr>
          <p:nvPr/>
        </p:nvSpPr>
        <p:spPr bwMode="auto">
          <a:xfrm>
            <a:off x="2895599" y="3971925"/>
            <a:ext cx="6350" cy="11113"/>
          </a:xfrm>
          <a:custGeom>
            <a:avLst/>
            <a:gdLst>
              <a:gd name="T0" fmla="*/ 4 w 4"/>
              <a:gd name="T1" fmla="*/ 2 h 7"/>
              <a:gd name="T2" fmla="*/ 4 w 4"/>
              <a:gd name="T3" fmla="*/ 2 h 7"/>
              <a:gd name="T4" fmla="*/ 2 w 4"/>
              <a:gd name="T5" fmla="*/ 0 h 7"/>
              <a:gd name="T6" fmla="*/ 2 w 4"/>
              <a:gd name="T7" fmla="*/ 2 h 7"/>
              <a:gd name="T8" fmla="*/ 0 w 4"/>
              <a:gd name="T9" fmla="*/ 2 h 7"/>
              <a:gd name="T10" fmla="*/ 2 w 4"/>
              <a:gd name="T11" fmla="*/ 5 h 7"/>
              <a:gd name="T12" fmla="*/ 2 w 4"/>
              <a:gd name="T13" fmla="*/ 7 h 7"/>
              <a:gd name="T14" fmla="*/ 4 w 4"/>
              <a:gd name="T15" fmla="*/ 7 h 7"/>
              <a:gd name="T16" fmla="*/ 4 w 4"/>
              <a:gd name="T17" fmla="*/ 5 h 7"/>
              <a:gd name="T18" fmla="*/ 4 w 4"/>
              <a:gd name="T19" fmla="*/ 2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" h="7">
                <a:moveTo>
                  <a:pt x="4" y="2"/>
                </a:moveTo>
                <a:lnTo>
                  <a:pt x="4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5"/>
                </a:lnTo>
                <a:lnTo>
                  <a:pt x="2" y="7"/>
                </a:lnTo>
                <a:lnTo>
                  <a:pt x="4" y="7"/>
                </a:lnTo>
                <a:lnTo>
                  <a:pt x="4" y="5"/>
                </a:lnTo>
                <a:lnTo>
                  <a:pt x="4" y="2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82" name="Freeform 583"/>
          <p:cNvSpPr>
            <a:spLocks noEditPoints="1"/>
          </p:cNvSpPr>
          <p:nvPr/>
        </p:nvSpPr>
        <p:spPr bwMode="auto">
          <a:xfrm>
            <a:off x="4581524" y="2778125"/>
            <a:ext cx="169863" cy="107950"/>
          </a:xfrm>
          <a:custGeom>
            <a:avLst/>
            <a:gdLst>
              <a:gd name="T0" fmla="*/ 25 w 107"/>
              <a:gd name="T1" fmla="*/ 61 h 68"/>
              <a:gd name="T2" fmla="*/ 29 w 107"/>
              <a:gd name="T3" fmla="*/ 59 h 68"/>
              <a:gd name="T4" fmla="*/ 40 w 107"/>
              <a:gd name="T5" fmla="*/ 40 h 68"/>
              <a:gd name="T6" fmla="*/ 38 w 107"/>
              <a:gd name="T7" fmla="*/ 40 h 68"/>
              <a:gd name="T8" fmla="*/ 46 w 107"/>
              <a:gd name="T9" fmla="*/ 8 h 68"/>
              <a:gd name="T10" fmla="*/ 33 w 107"/>
              <a:gd name="T11" fmla="*/ 61 h 68"/>
              <a:gd name="T12" fmla="*/ 36 w 107"/>
              <a:gd name="T13" fmla="*/ 63 h 68"/>
              <a:gd name="T14" fmla="*/ 25 w 107"/>
              <a:gd name="T15" fmla="*/ 59 h 68"/>
              <a:gd name="T16" fmla="*/ 21 w 107"/>
              <a:gd name="T17" fmla="*/ 57 h 68"/>
              <a:gd name="T18" fmla="*/ 23 w 107"/>
              <a:gd name="T19" fmla="*/ 49 h 68"/>
              <a:gd name="T20" fmla="*/ 29 w 107"/>
              <a:gd name="T21" fmla="*/ 44 h 68"/>
              <a:gd name="T22" fmla="*/ 31 w 107"/>
              <a:gd name="T23" fmla="*/ 40 h 68"/>
              <a:gd name="T24" fmla="*/ 33 w 107"/>
              <a:gd name="T25" fmla="*/ 32 h 68"/>
              <a:gd name="T26" fmla="*/ 42 w 107"/>
              <a:gd name="T27" fmla="*/ 32 h 68"/>
              <a:gd name="T28" fmla="*/ 36 w 107"/>
              <a:gd name="T29" fmla="*/ 28 h 68"/>
              <a:gd name="T30" fmla="*/ 33 w 107"/>
              <a:gd name="T31" fmla="*/ 17 h 68"/>
              <a:gd name="T32" fmla="*/ 38 w 107"/>
              <a:gd name="T33" fmla="*/ 6 h 68"/>
              <a:gd name="T34" fmla="*/ 38 w 107"/>
              <a:gd name="T35" fmla="*/ 0 h 68"/>
              <a:gd name="T36" fmla="*/ 21 w 107"/>
              <a:gd name="T37" fmla="*/ 13 h 68"/>
              <a:gd name="T38" fmla="*/ 8 w 107"/>
              <a:gd name="T39" fmla="*/ 13 h 68"/>
              <a:gd name="T40" fmla="*/ 4 w 107"/>
              <a:gd name="T41" fmla="*/ 23 h 68"/>
              <a:gd name="T42" fmla="*/ 14 w 107"/>
              <a:gd name="T43" fmla="*/ 15 h 68"/>
              <a:gd name="T44" fmla="*/ 17 w 107"/>
              <a:gd name="T45" fmla="*/ 21 h 68"/>
              <a:gd name="T46" fmla="*/ 10 w 107"/>
              <a:gd name="T47" fmla="*/ 25 h 68"/>
              <a:gd name="T48" fmla="*/ 2 w 107"/>
              <a:gd name="T49" fmla="*/ 25 h 68"/>
              <a:gd name="T50" fmla="*/ 2 w 107"/>
              <a:gd name="T51" fmla="*/ 38 h 68"/>
              <a:gd name="T52" fmla="*/ 8 w 107"/>
              <a:gd name="T53" fmla="*/ 53 h 68"/>
              <a:gd name="T54" fmla="*/ 8 w 107"/>
              <a:gd name="T55" fmla="*/ 61 h 68"/>
              <a:gd name="T56" fmla="*/ 17 w 107"/>
              <a:gd name="T57" fmla="*/ 63 h 68"/>
              <a:gd name="T58" fmla="*/ 25 w 107"/>
              <a:gd name="T59" fmla="*/ 63 h 68"/>
              <a:gd name="T60" fmla="*/ 40 w 107"/>
              <a:gd name="T61" fmla="*/ 47 h 68"/>
              <a:gd name="T62" fmla="*/ 33 w 107"/>
              <a:gd name="T63" fmla="*/ 47 h 68"/>
              <a:gd name="T64" fmla="*/ 27 w 107"/>
              <a:gd name="T65" fmla="*/ 55 h 68"/>
              <a:gd name="T66" fmla="*/ 38 w 107"/>
              <a:gd name="T67" fmla="*/ 57 h 68"/>
              <a:gd name="T68" fmla="*/ 40 w 107"/>
              <a:gd name="T69" fmla="*/ 49 h 68"/>
              <a:gd name="T70" fmla="*/ 38 w 107"/>
              <a:gd name="T71" fmla="*/ 63 h 68"/>
              <a:gd name="T72" fmla="*/ 44 w 107"/>
              <a:gd name="T73" fmla="*/ 55 h 68"/>
              <a:gd name="T74" fmla="*/ 52 w 107"/>
              <a:gd name="T75" fmla="*/ 63 h 68"/>
              <a:gd name="T76" fmla="*/ 44 w 107"/>
              <a:gd name="T77" fmla="*/ 63 h 68"/>
              <a:gd name="T78" fmla="*/ 55 w 107"/>
              <a:gd name="T79" fmla="*/ 63 h 68"/>
              <a:gd name="T80" fmla="*/ 67 w 107"/>
              <a:gd name="T81" fmla="*/ 47 h 68"/>
              <a:gd name="T82" fmla="*/ 69 w 107"/>
              <a:gd name="T83" fmla="*/ 44 h 68"/>
              <a:gd name="T84" fmla="*/ 103 w 107"/>
              <a:gd name="T85" fmla="*/ 59 h 68"/>
              <a:gd name="T86" fmla="*/ 67 w 107"/>
              <a:gd name="T87" fmla="*/ 59 h 68"/>
              <a:gd name="T88" fmla="*/ 63 w 107"/>
              <a:gd name="T89" fmla="*/ 59 h 68"/>
              <a:gd name="T90" fmla="*/ 65 w 107"/>
              <a:gd name="T91" fmla="*/ 59 h 68"/>
              <a:gd name="T92" fmla="*/ 65 w 107"/>
              <a:gd name="T93" fmla="*/ 55 h 68"/>
              <a:gd name="T94" fmla="*/ 63 w 107"/>
              <a:gd name="T95" fmla="*/ 49 h 68"/>
              <a:gd name="T96" fmla="*/ 67 w 107"/>
              <a:gd name="T97" fmla="*/ 44 h 68"/>
              <a:gd name="T98" fmla="*/ 67 w 107"/>
              <a:gd name="T99" fmla="*/ 36 h 68"/>
              <a:gd name="T100" fmla="*/ 61 w 107"/>
              <a:gd name="T101" fmla="*/ 36 h 68"/>
              <a:gd name="T102" fmla="*/ 57 w 107"/>
              <a:gd name="T103" fmla="*/ 42 h 68"/>
              <a:gd name="T104" fmla="*/ 55 w 107"/>
              <a:gd name="T105" fmla="*/ 42 h 68"/>
              <a:gd name="T106" fmla="*/ 50 w 107"/>
              <a:gd name="T107" fmla="*/ 40 h 68"/>
              <a:gd name="T108" fmla="*/ 44 w 107"/>
              <a:gd name="T109" fmla="*/ 44 h 68"/>
              <a:gd name="T110" fmla="*/ 46 w 107"/>
              <a:gd name="T111" fmla="*/ 49 h 68"/>
              <a:gd name="T112" fmla="*/ 50 w 107"/>
              <a:gd name="T113" fmla="*/ 55 h 68"/>
              <a:gd name="T114" fmla="*/ 55 w 107"/>
              <a:gd name="T115" fmla="*/ 59 h 68"/>
              <a:gd name="T116" fmla="*/ 61 w 107"/>
              <a:gd name="T117" fmla="*/ 59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7" h="68">
                <a:moveTo>
                  <a:pt x="29" y="59"/>
                </a:moveTo>
                <a:lnTo>
                  <a:pt x="27" y="57"/>
                </a:lnTo>
                <a:lnTo>
                  <a:pt x="25" y="57"/>
                </a:lnTo>
                <a:lnTo>
                  <a:pt x="25" y="57"/>
                </a:lnTo>
                <a:lnTo>
                  <a:pt x="25" y="61"/>
                </a:lnTo>
                <a:lnTo>
                  <a:pt x="27" y="61"/>
                </a:lnTo>
                <a:lnTo>
                  <a:pt x="27" y="61"/>
                </a:lnTo>
                <a:lnTo>
                  <a:pt x="29" y="61"/>
                </a:lnTo>
                <a:lnTo>
                  <a:pt x="29" y="61"/>
                </a:lnTo>
                <a:lnTo>
                  <a:pt x="29" y="59"/>
                </a:lnTo>
                <a:close/>
                <a:moveTo>
                  <a:pt x="38" y="42"/>
                </a:moveTo>
                <a:lnTo>
                  <a:pt x="38" y="42"/>
                </a:lnTo>
                <a:lnTo>
                  <a:pt x="38" y="42"/>
                </a:lnTo>
                <a:lnTo>
                  <a:pt x="38" y="42"/>
                </a:lnTo>
                <a:lnTo>
                  <a:pt x="40" y="40"/>
                </a:lnTo>
                <a:lnTo>
                  <a:pt x="38" y="40"/>
                </a:lnTo>
                <a:lnTo>
                  <a:pt x="38" y="38"/>
                </a:lnTo>
                <a:lnTo>
                  <a:pt x="38" y="38"/>
                </a:lnTo>
                <a:lnTo>
                  <a:pt x="38" y="40"/>
                </a:lnTo>
                <a:lnTo>
                  <a:pt x="38" y="40"/>
                </a:lnTo>
                <a:lnTo>
                  <a:pt x="38" y="42"/>
                </a:lnTo>
                <a:close/>
                <a:moveTo>
                  <a:pt x="44" y="11"/>
                </a:moveTo>
                <a:lnTo>
                  <a:pt x="46" y="11"/>
                </a:lnTo>
                <a:lnTo>
                  <a:pt x="46" y="8"/>
                </a:lnTo>
                <a:lnTo>
                  <a:pt x="46" y="8"/>
                </a:lnTo>
                <a:lnTo>
                  <a:pt x="44" y="8"/>
                </a:lnTo>
                <a:lnTo>
                  <a:pt x="42" y="11"/>
                </a:lnTo>
                <a:lnTo>
                  <a:pt x="44" y="11"/>
                </a:lnTo>
                <a:lnTo>
                  <a:pt x="44" y="11"/>
                </a:lnTo>
                <a:close/>
                <a:moveTo>
                  <a:pt x="33" y="61"/>
                </a:moveTo>
                <a:lnTo>
                  <a:pt x="33" y="59"/>
                </a:lnTo>
                <a:lnTo>
                  <a:pt x="31" y="59"/>
                </a:lnTo>
                <a:lnTo>
                  <a:pt x="31" y="61"/>
                </a:lnTo>
                <a:lnTo>
                  <a:pt x="33" y="61"/>
                </a:lnTo>
                <a:lnTo>
                  <a:pt x="36" y="63"/>
                </a:lnTo>
                <a:lnTo>
                  <a:pt x="36" y="63"/>
                </a:lnTo>
                <a:lnTo>
                  <a:pt x="36" y="61"/>
                </a:lnTo>
                <a:lnTo>
                  <a:pt x="36" y="61"/>
                </a:lnTo>
                <a:lnTo>
                  <a:pt x="33" y="61"/>
                </a:lnTo>
                <a:close/>
                <a:moveTo>
                  <a:pt x="25" y="59"/>
                </a:moveTo>
                <a:lnTo>
                  <a:pt x="25" y="59"/>
                </a:lnTo>
                <a:lnTo>
                  <a:pt x="23" y="59"/>
                </a:lnTo>
                <a:lnTo>
                  <a:pt x="23" y="59"/>
                </a:lnTo>
                <a:lnTo>
                  <a:pt x="21" y="59"/>
                </a:lnTo>
                <a:lnTo>
                  <a:pt x="21" y="57"/>
                </a:lnTo>
                <a:lnTo>
                  <a:pt x="23" y="55"/>
                </a:lnTo>
                <a:lnTo>
                  <a:pt x="23" y="53"/>
                </a:lnTo>
                <a:lnTo>
                  <a:pt x="23" y="53"/>
                </a:lnTo>
                <a:lnTo>
                  <a:pt x="23" y="51"/>
                </a:lnTo>
                <a:lnTo>
                  <a:pt x="23" y="49"/>
                </a:lnTo>
                <a:lnTo>
                  <a:pt x="23" y="47"/>
                </a:lnTo>
                <a:lnTo>
                  <a:pt x="25" y="47"/>
                </a:lnTo>
                <a:lnTo>
                  <a:pt x="25" y="44"/>
                </a:lnTo>
                <a:lnTo>
                  <a:pt x="27" y="44"/>
                </a:lnTo>
                <a:lnTo>
                  <a:pt x="29" y="44"/>
                </a:lnTo>
                <a:lnTo>
                  <a:pt x="29" y="42"/>
                </a:lnTo>
                <a:lnTo>
                  <a:pt x="29" y="42"/>
                </a:lnTo>
                <a:lnTo>
                  <a:pt x="27" y="40"/>
                </a:lnTo>
                <a:lnTo>
                  <a:pt x="29" y="40"/>
                </a:lnTo>
                <a:lnTo>
                  <a:pt x="31" y="40"/>
                </a:lnTo>
                <a:lnTo>
                  <a:pt x="31" y="40"/>
                </a:lnTo>
                <a:lnTo>
                  <a:pt x="31" y="40"/>
                </a:lnTo>
                <a:lnTo>
                  <a:pt x="31" y="38"/>
                </a:lnTo>
                <a:lnTo>
                  <a:pt x="33" y="34"/>
                </a:lnTo>
                <a:lnTo>
                  <a:pt x="33" y="32"/>
                </a:lnTo>
                <a:lnTo>
                  <a:pt x="36" y="32"/>
                </a:lnTo>
                <a:lnTo>
                  <a:pt x="38" y="34"/>
                </a:lnTo>
                <a:lnTo>
                  <a:pt x="38" y="34"/>
                </a:lnTo>
                <a:lnTo>
                  <a:pt x="40" y="32"/>
                </a:lnTo>
                <a:lnTo>
                  <a:pt x="42" y="32"/>
                </a:lnTo>
                <a:lnTo>
                  <a:pt x="42" y="30"/>
                </a:lnTo>
                <a:lnTo>
                  <a:pt x="42" y="28"/>
                </a:lnTo>
                <a:lnTo>
                  <a:pt x="42" y="28"/>
                </a:lnTo>
                <a:lnTo>
                  <a:pt x="42" y="28"/>
                </a:lnTo>
                <a:lnTo>
                  <a:pt x="36" y="28"/>
                </a:lnTo>
                <a:lnTo>
                  <a:pt x="36" y="25"/>
                </a:lnTo>
                <a:lnTo>
                  <a:pt x="33" y="25"/>
                </a:lnTo>
                <a:lnTo>
                  <a:pt x="33" y="21"/>
                </a:lnTo>
                <a:lnTo>
                  <a:pt x="33" y="19"/>
                </a:lnTo>
                <a:lnTo>
                  <a:pt x="33" y="17"/>
                </a:lnTo>
                <a:lnTo>
                  <a:pt x="33" y="15"/>
                </a:lnTo>
                <a:lnTo>
                  <a:pt x="36" y="13"/>
                </a:lnTo>
                <a:lnTo>
                  <a:pt x="38" y="11"/>
                </a:lnTo>
                <a:lnTo>
                  <a:pt x="38" y="8"/>
                </a:lnTo>
                <a:lnTo>
                  <a:pt x="38" y="6"/>
                </a:lnTo>
                <a:lnTo>
                  <a:pt x="36" y="4"/>
                </a:lnTo>
                <a:lnTo>
                  <a:pt x="36" y="2"/>
                </a:lnTo>
                <a:lnTo>
                  <a:pt x="36" y="2"/>
                </a:lnTo>
                <a:lnTo>
                  <a:pt x="38" y="0"/>
                </a:lnTo>
                <a:lnTo>
                  <a:pt x="38" y="0"/>
                </a:lnTo>
                <a:lnTo>
                  <a:pt x="33" y="2"/>
                </a:lnTo>
                <a:lnTo>
                  <a:pt x="29" y="4"/>
                </a:lnTo>
                <a:lnTo>
                  <a:pt x="25" y="6"/>
                </a:lnTo>
                <a:lnTo>
                  <a:pt x="23" y="11"/>
                </a:lnTo>
                <a:lnTo>
                  <a:pt x="21" y="13"/>
                </a:lnTo>
                <a:lnTo>
                  <a:pt x="19" y="13"/>
                </a:lnTo>
                <a:lnTo>
                  <a:pt x="14" y="13"/>
                </a:lnTo>
                <a:lnTo>
                  <a:pt x="12" y="13"/>
                </a:lnTo>
                <a:lnTo>
                  <a:pt x="10" y="13"/>
                </a:lnTo>
                <a:lnTo>
                  <a:pt x="8" y="13"/>
                </a:lnTo>
                <a:lnTo>
                  <a:pt x="4" y="17"/>
                </a:lnTo>
                <a:lnTo>
                  <a:pt x="2" y="19"/>
                </a:lnTo>
                <a:lnTo>
                  <a:pt x="2" y="21"/>
                </a:lnTo>
                <a:lnTo>
                  <a:pt x="2" y="21"/>
                </a:lnTo>
                <a:lnTo>
                  <a:pt x="4" y="23"/>
                </a:lnTo>
                <a:lnTo>
                  <a:pt x="6" y="23"/>
                </a:lnTo>
                <a:lnTo>
                  <a:pt x="8" y="23"/>
                </a:lnTo>
                <a:lnTo>
                  <a:pt x="10" y="21"/>
                </a:lnTo>
                <a:lnTo>
                  <a:pt x="12" y="19"/>
                </a:lnTo>
                <a:lnTo>
                  <a:pt x="14" y="15"/>
                </a:lnTo>
                <a:lnTo>
                  <a:pt x="14" y="15"/>
                </a:lnTo>
                <a:lnTo>
                  <a:pt x="17" y="17"/>
                </a:lnTo>
                <a:lnTo>
                  <a:pt x="17" y="21"/>
                </a:lnTo>
                <a:lnTo>
                  <a:pt x="17" y="23"/>
                </a:lnTo>
                <a:lnTo>
                  <a:pt x="17" y="21"/>
                </a:lnTo>
                <a:lnTo>
                  <a:pt x="14" y="21"/>
                </a:lnTo>
                <a:lnTo>
                  <a:pt x="14" y="21"/>
                </a:lnTo>
                <a:lnTo>
                  <a:pt x="12" y="21"/>
                </a:lnTo>
                <a:lnTo>
                  <a:pt x="10" y="23"/>
                </a:lnTo>
                <a:lnTo>
                  <a:pt x="10" y="25"/>
                </a:lnTo>
                <a:lnTo>
                  <a:pt x="8" y="28"/>
                </a:lnTo>
                <a:lnTo>
                  <a:pt x="8" y="28"/>
                </a:lnTo>
                <a:lnTo>
                  <a:pt x="6" y="25"/>
                </a:lnTo>
                <a:lnTo>
                  <a:pt x="6" y="25"/>
                </a:lnTo>
                <a:lnTo>
                  <a:pt x="2" y="25"/>
                </a:lnTo>
                <a:lnTo>
                  <a:pt x="2" y="25"/>
                </a:lnTo>
                <a:lnTo>
                  <a:pt x="2" y="25"/>
                </a:lnTo>
                <a:lnTo>
                  <a:pt x="0" y="32"/>
                </a:lnTo>
                <a:lnTo>
                  <a:pt x="0" y="34"/>
                </a:lnTo>
                <a:lnTo>
                  <a:pt x="2" y="38"/>
                </a:lnTo>
                <a:lnTo>
                  <a:pt x="2" y="40"/>
                </a:lnTo>
                <a:lnTo>
                  <a:pt x="0" y="47"/>
                </a:lnTo>
                <a:lnTo>
                  <a:pt x="4" y="49"/>
                </a:lnTo>
                <a:lnTo>
                  <a:pt x="8" y="51"/>
                </a:lnTo>
                <a:lnTo>
                  <a:pt x="8" y="53"/>
                </a:lnTo>
                <a:lnTo>
                  <a:pt x="8" y="55"/>
                </a:lnTo>
                <a:lnTo>
                  <a:pt x="6" y="57"/>
                </a:lnTo>
                <a:lnTo>
                  <a:pt x="8" y="59"/>
                </a:lnTo>
                <a:lnTo>
                  <a:pt x="8" y="59"/>
                </a:lnTo>
                <a:lnTo>
                  <a:pt x="8" y="61"/>
                </a:lnTo>
                <a:lnTo>
                  <a:pt x="8" y="61"/>
                </a:lnTo>
                <a:lnTo>
                  <a:pt x="12" y="61"/>
                </a:lnTo>
                <a:lnTo>
                  <a:pt x="12" y="61"/>
                </a:lnTo>
                <a:lnTo>
                  <a:pt x="17" y="63"/>
                </a:lnTo>
                <a:lnTo>
                  <a:pt x="17" y="63"/>
                </a:lnTo>
                <a:lnTo>
                  <a:pt x="19" y="63"/>
                </a:lnTo>
                <a:lnTo>
                  <a:pt x="21" y="63"/>
                </a:lnTo>
                <a:lnTo>
                  <a:pt x="23" y="61"/>
                </a:lnTo>
                <a:lnTo>
                  <a:pt x="23" y="63"/>
                </a:lnTo>
                <a:lnTo>
                  <a:pt x="25" y="63"/>
                </a:lnTo>
                <a:lnTo>
                  <a:pt x="25" y="63"/>
                </a:lnTo>
                <a:lnTo>
                  <a:pt x="25" y="61"/>
                </a:lnTo>
                <a:lnTo>
                  <a:pt x="25" y="59"/>
                </a:lnTo>
                <a:close/>
                <a:moveTo>
                  <a:pt x="40" y="49"/>
                </a:moveTo>
                <a:lnTo>
                  <a:pt x="40" y="47"/>
                </a:lnTo>
                <a:lnTo>
                  <a:pt x="38" y="47"/>
                </a:lnTo>
                <a:lnTo>
                  <a:pt x="38" y="47"/>
                </a:lnTo>
                <a:lnTo>
                  <a:pt x="36" y="47"/>
                </a:lnTo>
                <a:lnTo>
                  <a:pt x="36" y="47"/>
                </a:lnTo>
                <a:lnTo>
                  <a:pt x="33" y="47"/>
                </a:lnTo>
                <a:lnTo>
                  <a:pt x="33" y="47"/>
                </a:lnTo>
                <a:lnTo>
                  <a:pt x="29" y="49"/>
                </a:lnTo>
                <a:lnTo>
                  <a:pt x="27" y="49"/>
                </a:lnTo>
                <a:lnTo>
                  <a:pt x="27" y="51"/>
                </a:lnTo>
                <a:lnTo>
                  <a:pt x="27" y="55"/>
                </a:lnTo>
                <a:lnTo>
                  <a:pt x="29" y="55"/>
                </a:lnTo>
                <a:lnTo>
                  <a:pt x="29" y="55"/>
                </a:lnTo>
                <a:lnTo>
                  <a:pt x="33" y="57"/>
                </a:lnTo>
                <a:lnTo>
                  <a:pt x="36" y="57"/>
                </a:lnTo>
                <a:lnTo>
                  <a:pt x="38" y="57"/>
                </a:lnTo>
                <a:lnTo>
                  <a:pt x="40" y="57"/>
                </a:lnTo>
                <a:lnTo>
                  <a:pt x="42" y="55"/>
                </a:lnTo>
                <a:lnTo>
                  <a:pt x="40" y="53"/>
                </a:lnTo>
                <a:lnTo>
                  <a:pt x="42" y="53"/>
                </a:lnTo>
                <a:lnTo>
                  <a:pt x="40" y="49"/>
                </a:lnTo>
                <a:close/>
                <a:moveTo>
                  <a:pt x="42" y="57"/>
                </a:moveTo>
                <a:lnTo>
                  <a:pt x="40" y="59"/>
                </a:lnTo>
                <a:lnTo>
                  <a:pt x="40" y="61"/>
                </a:lnTo>
                <a:lnTo>
                  <a:pt x="38" y="61"/>
                </a:lnTo>
                <a:lnTo>
                  <a:pt x="38" y="63"/>
                </a:lnTo>
                <a:lnTo>
                  <a:pt x="40" y="66"/>
                </a:lnTo>
                <a:lnTo>
                  <a:pt x="40" y="63"/>
                </a:lnTo>
                <a:lnTo>
                  <a:pt x="40" y="63"/>
                </a:lnTo>
                <a:lnTo>
                  <a:pt x="42" y="57"/>
                </a:lnTo>
                <a:lnTo>
                  <a:pt x="44" y="55"/>
                </a:lnTo>
                <a:lnTo>
                  <a:pt x="42" y="55"/>
                </a:lnTo>
                <a:lnTo>
                  <a:pt x="42" y="57"/>
                </a:lnTo>
                <a:close/>
                <a:moveTo>
                  <a:pt x="55" y="63"/>
                </a:moveTo>
                <a:lnTo>
                  <a:pt x="55" y="63"/>
                </a:lnTo>
                <a:lnTo>
                  <a:pt x="52" y="63"/>
                </a:lnTo>
                <a:lnTo>
                  <a:pt x="50" y="61"/>
                </a:lnTo>
                <a:lnTo>
                  <a:pt x="48" y="59"/>
                </a:lnTo>
                <a:lnTo>
                  <a:pt x="44" y="61"/>
                </a:lnTo>
                <a:lnTo>
                  <a:pt x="44" y="61"/>
                </a:lnTo>
                <a:lnTo>
                  <a:pt x="44" y="63"/>
                </a:lnTo>
                <a:lnTo>
                  <a:pt x="50" y="68"/>
                </a:lnTo>
                <a:lnTo>
                  <a:pt x="52" y="66"/>
                </a:lnTo>
                <a:lnTo>
                  <a:pt x="55" y="66"/>
                </a:lnTo>
                <a:lnTo>
                  <a:pt x="57" y="66"/>
                </a:lnTo>
                <a:lnTo>
                  <a:pt x="55" y="63"/>
                </a:lnTo>
                <a:lnTo>
                  <a:pt x="55" y="63"/>
                </a:lnTo>
                <a:close/>
                <a:moveTo>
                  <a:pt x="69" y="44"/>
                </a:moveTo>
                <a:lnTo>
                  <a:pt x="69" y="44"/>
                </a:lnTo>
                <a:lnTo>
                  <a:pt x="67" y="44"/>
                </a:lnTo>
                <a:lnTo>
                  <a:pt x="67" y="47"/>
                </a:lnTo>
                <a:lnTo>
                  <a:pt x="67" y="47"/>
                </a:lnTo>
                <a:lnTo>
                  <a:pt x="67" y="47"/>
                </a:lnTo>
                <a:lnTo>
                  <a:pt x="69" y="47"/>
                </a:lnTo>
                <a:lnTo>
                  <a:pt x="69" y="44"/>
                </a:lnTo>
                <a:lnTo>
                  <a:pt x="69" y="44"/>
                </a:lnTo>
                <a:close/>
                <a:moveTo>
                  <a:pt x="107" y="57"/>
                </a:moveTo>
                <a:lnTo>
                  <a:pt x="101" y="53"/>
                </a:lnTo>
                <a:lnTo>
                  <a:pt x="101" y="55"/>
                </a:lnTo>
                <a:lnTo>
                  <a:pt x="101" y="57"/>
                </a:lnTo>
                <a:lnTo>
                  <a:pt x="103" y="59"/>
                </a:lnTo>
                <a:lnTo>
                  <a:pt x="105" y="59"/>
                </a:lnTo>
                <a:lnTo>
                  <a:pt x="107" y="59"/>
                </a:lnTo>
                <a:lnTo>
                  <a:pt x="107" y="57"/>
                </a:lnTo>
                <a:lnTo>
                  <a:pt x="107" y="57"/>
                </a:lnTo>
                <a:close/>
                <a:moveTo>
                  <a:pt x="67" y="59"/>
                </a:moveTo>
                <a:lnTo>
                  <a:pt x="65" y="59"/>
                </a:lnTo>
                <a:lnTo>
                  <a:pt x="63" y="59"/>
                </a:lnTo>
                <a:lnTo>
                  <a:pt x="63" y="57"/>
                </a:lnTo>
                <a:lnTo>
                  <a:pt x="63" y="59"/>
                </a:lnTo>
                <a:lnTo>
                  <a:pt x="63" y="59"/>
                </a:lnTo>
                <a:lnTo>
                  <a:pt x="61" y="59"/>
                </a:lnTo>
                <a:lnTo>
                  <a:pt x="61" y="59"/>
                </a:lnTo>
                <a:lnTo>
                  <a:pt x="61" y="61"/>
                </a:lnTo>
                <a:lnTo>
                  <a:pt x="63" y="61"/>
                </a:lnTo>
                <a:lnTo>
                  <a:pt x="65" y="59"/>
                </a:lnTo>
                <a:lnTo>
                  <a:pt x="67" y="59"/>
                </a:lnTo>
                <a:lnTo>
                  <a:pt x="67" y="59"/>
                </a:lnTo>
                <a:lnTo>
                  <a:pt x="67" y="59"/>
                </a:lnTo>
                <a:lnTo>
                  <a:pt x="67" y="59"/>
                </a:lnTo>
                <a:close/>
                <a:moveTo>
                  <a:pt x="65" y="55"/>
                </a:moveTo>
                <a:lnTo>
                  <a:pt x="65" y="53"/>
                </a:lnTo>
                <a:lnTo>
                  <a:pt x="65" y="51"/>
                </a:lnTo>
                <a:lnTo>
                  <a:pt x="63" y="51"/>
                </a:lnTo>
                <a:lnTo>
                  <a:pt x="63" y="49"/>
                </a:lnTo>
                <a:lnTo>
                  <a:pt x="63" y="49"/>
                </a:lnTo>
                <a:lnTo>
                  <a:pt x="65" y="47"/>
                </a:lnTo>
                <a:lnTo>
                  <a:pt x="65" y="47"/>
                </a:lnTo>
                <a:lnTo>
                  <a:pt x="67" y="47"/>
                </a:lnTo>
                <a:lnTo>
                  <a:pt x="67" y="44"/>
                </a:lnTo>
                <a:lnTo>
                  <a:pt x="67" y="44"/>
                </a:lnTo>
                <a:lnTo>
                  <a:pt x="67" y="42"/>
                </a:lnTo>
                <a:lnTo>
                  <a:pt x="67" y="40"/>
                </a:lnTo>
                <a:lnTo>
                  <a:pt x="67" y="38"/>
                </a:lnTo>
                <a:lnTo>
                  <a:pt x="69" y="38"/>
                </a:lnTo>
                <a:lnTo>
                  <a:pt x="67" y="36"/>
                </a:lnTo>
                <a:lnTo>
                  <a:pt x="67" y="36"/>
                </a:lnTo>
                <a:lnTo>
                  <a:pt x="65" y="36"/>
                </a:lnTo>
                <a:lnTo>
                  <a:pt x="65" y="36"/>
                </a:lnTo>
                <a:lnTo>
                  <a:pt x="63" y="36"/>
                </a:lnTo>
                <a:lnTo>
                  <a:pt x="61" y="36"/>
                </a:lnTo>
                <a:lnTo>
                  <a:pt x="57" y="38"/>
                </a:lnTo>
                <a:lnTo>
                  <a:pt x="59" y="40"/>
                </a:lnTo>
                <a:lnTo>
                  <a:pt x="59" y="40"/>
                </a:lnTo>
                <a:lnTo>
                  <a:pt x="59" y="42"/>
                </a:lnTo>
                <a:lnTo>
                  <a:pt x="57" y="42"/>
                </a:lnTo>
                <a:lnTo>
                  <a:pt x="57" y="42"/>
                </a:lnTo>
                <a:lnTo>
                  <a:pt x="57" y="44"/>
                </a:lnTo>
                <a:lnTo>
                  <a:pt x="57" y="44"/>
                </a:lnTo>
                <a:lnTo>
                  <a:pt x="55" y="44"/>
                </a:lnTo>
                <a:lnTo>
                  <a:pt x="55" y="42"/>
                </a:lnTo>
                <a:lnTo>
                  <a:pt x="55" y="40"/>
                </a:lnTo>
                <a:lnTo>
                  <a:pt x="55" y="38"/>
                </a:lnTo>
                <a:lnTo>
                  <a:pt x="50" y="38"/>
                </a:lnTo>
                <a:lnTo>
                  <a:pt x="50" y="40"/>
                </a:lnTo>
                <a:lnTo>
                  <a:pt x="50" y="40"/>
                </a:lnTo>
                <a:lnTo>
                  <a:pt x="48" y="42"/>
                </a:lnTo>
                <a:lnTo>
                  <a:pt x="48" y="44"/>
                </a:lnTo>
                <a:lnTo>
                  <a:pt x="48" y="44"/>
                </a:lnTo>
                <a:lnTo>
                  <a:pt x="44" y="44"/>
                </a:lnTo>
                <a:lnTo>
                  <a:pt x="44" y="44"/>
                </a:lnTo>
                <a:lnTo>
                  <a:pt x="44" y="44"/>
                </a:lnTo>
                <a:lnTo>
                  <a:pt x="46" y="47"/>
                </a:lnTo>
                <a:lnTo>
                  <a:pt x="46" y="47"/>
                </a:lnTo>
                <a:lnTo>
                  <a:pt x="46" y="47"/>
                </a:lnTo>
                <a:lnTo>
                  <a:pt x="46" y="49"/>
                </a:lnTo>
                <a:lnTo>
                  <a:pt x="46" y="49"/>
                </a:lnTo>
                <a:lnTo>
                  <a:pt x="46" y="53"/>
                </a:lnTo>
                <a:lnTo>
                  <a:pt x="48" y="55"/>
                </a:lnTo>
                <a:lnTo>
                  <a:pt x="48" y="55"/>
                </a:lnTo>
                <a:lnTo>
                  <a:pt x="50" y="55"/>
                </a:lnTo>
                <a:lnTo>
                  <a:pt x="50" y="55"/>
                </a:lnTo>
                <a:lnTo>
                  <a:pt x="55" y="55"/>
                </a:lnTo>
                <a:lnTo>
                  <a:pt x="55" y="57"/>
                </a:lnTo>
                <a:lnTo>
                  <a:pt x="55" y="59"/>
                </a:lnTo>
                <a:lnTo>
                  <a:pt x="55" y="59"/>
                </a:lnTo>
                <a:lnTo>
                  <a:pt x="55" y="61"/>
                </a:lnTo>
                <a:lnTo>
                  <a:pt x="57" y="63"/>
                </a:lnTo>
                <a:lnTo>
                  <a:pt x="61" y="63"/>
                </a:lnTo>
                <a:lnTo>
                  <a:pt x="61" y="61"/>
                </a:lnTo>
                <a:lnTo>
                  <a:pt x="61" y="59"/>
                </a:lnTo>
                <a:lnTo>
                  <a:pt x="61" y="57"/>
                </a:lnTo>
                <a:lnTo>
                  <a:pt x="61" y="55"/>
                </a:lnTo>
                <a:lnTo>
                  <a:pt x="65" y="55"/>
                </a:lnTo>
                <a:close/>
              </a:path>
            </a:pathLst>
          </a:custGeom>
          <a:solidFill>
            <a:schemeClr val="accent6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83" name="Freeform 584"/>
          <p:cNvSpPr>
            <a:spLocks/>
          </p:cNvSpPr>
          <p:nvPr/>
        </p:nvSpPr>
        <p:spPr bwMode="auto">
          <a:xfrm>
            <a:off x="5395912" y="4046538"/>
            <a:ext cx="39688" cy="42863"/>
          </a:xfrm>
          <a:custGeom>
            <a:avLst/>
            <a:gdLst>
              <a:gd name="T0" fmla="*/ 25 w 25"/>
              <a:gd name="T1" fmla="*/ 4 h 27"/>
              <a:gd name="T2" fmla="*/ 23 w 25"/>
              <a:gd name="T3" fmla="*/ 4 h 27"/>
              <a:gd name="T4" fmla="*/ 21 w 25"/>
              <a:gd name="T5" fmla="*/ 0 h 27"/>
              <a:gd name="T6" fmla="*/ 21 w 25"/>
              <a:gd name="T7" fmla="*/ 0 h 27"/>
              <a:gd name="T8" fmla="*/ 19 w 25"/>
              <a:gd name="T9" fmla="*/ 0 h 27"/>
              <a:gd name="T10" fmla="*/ 17 w 25"/>
              <a:gd name="T11" fmla="*/ 0 h 27"/>
              <a:gd name="T12" fmla="*/ 17 w 25"/>
              <a:gd name="T13" fmla="*/ 0 h 27"/>
              <a:gd name="T14" fmla="*/ 17 w 25"/>
              <a:gd name="T15" fmla="*/ 2 h 27"/>
              <a:gd name="T16" fmla="*/ 14 w 25"/>
              <a:gd name="T17" fmla="*/ 4 h 27"/>
              <a:gd name="T18" fmla="*/ 14 w 25"/>
              <a:gd name="T19" fmla="*/ 4 h 27"/>
              <a:gd name="T20" fmla="*/ 14 w 25"/>
              <a:gd name="T21" fmla="*/ 4 h 27"/>
              <a:gd name="T22" fmla="*/ 10 w 25"/>
              <a:gd name="T23" fmla="*/ 2 h 27"/>
              <a:gd name="T24" fmla="*/ 10 w 25"/>
              <a:gd name="T25" fmla="*/ 2 h 27"/>
              <a:gd name="T26" fmla="*/ 10 w 25"/>
              <a:gd name="T27" fmla="*/ 2 h 27"/>
              <a:gd name="T28" fmla="*/ 10 w 25"/>
              <a:gd name="T29" fmla="*/ 4 h 27"/>
              <a:gd name="T30" fmla="*/ 8 w 25"/>
              <a:gd name="T31" fmla="*/ 6 h 27"/>
              <a:gd name="T32" fmla="*/ 6 w 25"/>
              <a:gd name="T33" fmla="*/ 8 h 27"/>
              <a:gd name="T34" fmla="*/ 4 w 25"/>
              <a:gd name="T35" fmla="*/ 13 h 27"/>
              <a:gd name="T36" fmla="*/ 4 w 25"/>
              <a:gd name="T37" fmla="*/ 13 h 27"/>
              <a:gd name="T38" fmla="*/ 2 w 25"/>
              <a:gd name="T39" fmla="*/ 15 h 27"/>
              <a:gd name="T40" fmla="*/ 0 w 25"/>
              <a:gd name="T41" fmla="*/ 15 h 27"/>
              <a:gd name="T42" fmla="*/ 0 w 25"/>
              <a:gd name="T43" fmla="*/ 17 h 27"/>
              <a:gd name="T44" fmla="*/ 0 w 25"/>
              <a:gd name="T45" fmla="*/ 19 h 27"/>
              <a:gd name="T46" fmla="*/ 0 w 25"/>
              <a:gd name="T47" fmla="*/ 23 h 27"/>
              <a:gd name="T48" fmla="*/ 0 w 25"/>
              <a:gd name="T49" fmla="*/ 25 h 27"/>
              <a:gd name="T50" fmla="*/ 2 w 25"/>
              <a:gd name="T51" fmla="*/ 27 h 27"/>
              <a:gd name="T52" fmla="*/ 4 w 25"/>
              <a:gd name="T53" fmla="*/ 27 h 27"/>
              <a:gd name="T54" fmla="*/ 4 w 25"/>
              <a:gd name="T55" fmla="*/ 25 h 27"/>
              <a:gd name="T56" fmla="*/ 6 w 25"/>
              <a:gd name="T57" fmla="*/ 25 h 27"/>
              <a:gd name="T58" fmla="*/ 8 w 25"/>
              <a:gd name="T59" fmla="*/ 25 h 27"/>
              <a:gd name="T60" fmla="*/ 10 w 25"/>
              <a:gd name="T61" fmla="*/ 25 h 27"/>
              <a:gd name="T62" fmla="*/ 12 w 25"/>
              <a:gd name="T63" fmla="*/ 25 h 27"/>
              <a:gd name="T64" fmla="*/ 14 w 25"/>
              <a:gd name="T65" fmla="*/ 25 h 27"/>
              <a:gd name="T66" fmla="*/ 14 w 25"/>
              <a:gd name="T67" fmla="*/ 25 h 27"/>
              <a:gd name="T68" fmla="*/ 17 w 25"/>
              <a:gd name="T69" fmla="*/ 25 h 27"/>
              <a:gd name="T70" fmla="*/ 17 w 25"/>
              <a:gd name="T71" fmla="*/ 25 h 27"/>
              <a:gd name="T72" fmla="*/ 19 w 25"/>
              <a:gd name="T73" fmla="*/ 25 h 27"/>
              <a:gd name="T74" fmla="*/ 21 w 25"/>
              <a:gd name="T75" fmla="*/ 23 h 27"/>
              <a:gd name="T76" fmla="*/ 21 w 25"/>
              <a:gd name="T77" fmla="*/ 21 h 27"/>
              <a:gd name="T78" fmla="*/ 23 w 25"/>
              <a:gd name="T79" fmla="*/ 19 h 27"/>
              <a:gd name="T80" fmla="*/ 21 w 25"/>
              <a:gd name="T81" fmla="*/ 17 h 27"/>
              <a:gd name="T82" fmla="*/ 19 w 25"/>
              <a:gd name="T83" fmla="*/ 17 h 27"/>
              <a:gd name="T84" fmla="*/ 19 w 25"/>
              <a:gd name="T85" fmla="*/ 17 h 27"/>
              <a:gd name="T86" fmla="*/ 17 w 25"/>
              <a:gd name="T87" fmla="*/ 17 h 27"/>
              <a:gd name="T88" fmla="*/ 14 w 25"/>
              <a:gd name="T89" fmla="*/ 19 h 27"/>
              <a:gd name="T90" fmla="*/ 12 w 25"/>
              <a:gd name="T91" fmla="*/ 19 h 27"/>
              <a:gd name="T92" fmla="*/ 12 w 25"/>
              <a:gd name="T93" fmla="*/ 19 h 27"/>
              <a:gd name="T94" fmla="*/ 12 w 25"/>
              <a:gd name="T95" fmla="*/ 17 h 27"/>
              <a:gd name="T96" fmla="*/ 14 w 25"/>
              <a:gd name="T97" fmla="*/ 17 h 27"/>
              <a:gd name="T98" fmla="*/ 17 w 25"/>
              <a:gd name="T99" fmla="*/ 15 h 27"/>
              <a:gd name="T100" fmla="*/ 19 w 25"/>
              <a:gd name="T101" fmla="*/ 13 h 27"/>
              <a:gd name="T102" fmla="*/ 23 w 25"/>
              <a:gd name="T103" fmla="*/ 10 h 27"/>
              <a:gd name="T104" fmla="*/ 25 w 25"/>
              <a:gd name="T105" fmla="*/ 10 h 27"/>
              <a:gd name="T106" fmla="*/ 25 w 25"/>
              <a:gd name="T107" fmla="*/ 8 h 27"/>
              <a:gd name="T108" fmla="*/ 25 w 25"/>
              <a:gd name="T109" fmla="*/ 8 h 27"/>
              <a:gd name="T110" fmla="*/ 25 w 25"/>
              <a:gd name="T111" fmla="*/ 4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5" h="27">
                <a:moveTo>
                  <a:pt x="25" y="4"/>
                </a:moveTo>
                <a:lnTo>
                  <a:pt x="23" y="4"/>
                </a:lnTo>
                <a:lnTo>
                  <a:pt x="21" y="0"/>
                </a:lnTo>
                <a:lnTo>
                  <a:pt x="21" y="0"/>
                </a:lnTo>
                <a:lnTo>
                  <a:pt x="19" y="0"/>
                </a:lnTo>
                <a:lnTo>
                  <a:pt x="17" y="0"/>
                </a:lnTo>
                <a:lnTo>
                  <a:pt x="17" y="0"/>
                </a:lnTo>
                <a:lnTo>
                  <a:pt x="17" y="2"/>
                </a:lnTo>
                <a:lnTo>
                  <a:pt x="14" y="4"/>
                </a:lnTo>
                <a:lnTo>
                  <a:pt x="14" y="4"/>
                </a:lnTo>
                <a:lnTo>
                  <a:pt x="14" y="4"/>
                </a:lnTo>
                <a:lnTo>
                  <a:pt x="10" y="2"/>
                </a:lnTo>
                <a:lnTo>
                  <a:pt x="10" y="2"/>
                </a:lnTo>
                <a:lnTo>
                  <a:pt x="10" y="2"/>
                </a:lnTo>
                <a:lnTo>
                  <a:pt x="10" y="4"/>
                </a:lnTo>
                <a:lnTo>
                  <a:pt x="8" y="6"/>
                </a:lnTo>
                <a:lnTo>
                  <a:pt x="6" y="8"/>
                </a:lnTo>
                <a:lnTo>
                  <a:pt x="4" y="13"/>
                </a:lnTo>
                <a:lnTo>
                  <a:pt x="4" y="13"/>
                </a:lnTo>
                <a:lnTo>
                  <a:pt x="2" y="15"/>
                </a:lnTo>
                <a:lnTo>
                  <a:pt x="0" y="15"/>
                </a:lnTo>
                <a:lnTo>
                  <a:pt x="0" y="17"/>
                </a:lnTo>
                <a:lnTo>
                  <a:pt x="0" y="19"/>
                </a:lnTo>
                <a:lnTo>
                  <a:pt x="0" y="23"/>
                </a:lnTo>
                <a:lnTo>
                  <a:pt x="0" y="25"/>
                </a:lnTo>
                <a:lnTo>
                  <a:pt x="2" y="27"/>
                </a:lnTo>
                <a:lnTo>
                  <a:pt x="4" y="27"/>
                </a:lnTo>
                <a:lnTo>
                  <a:pt x="4" y="25"/>
                </a:lnTo>
                <a:lnTo>
                  <a:pt x="6" y="25"/>
                </a:lnTo>
                <a:lnTo>
                  <a:pt x="8" y="25"/>
                </a:lnTo>
                <a:lnTo>
                  <a:pt x="10" y="25"/>
                </a:lnTo>
                <a:lnTo>
                  <a:pt x="12" y="25"/>
                </a:lnTo>
                <a:lnTo>
                  <a:pt x="14" y="25"/>
                </a:lnTo>
                <a:lnTo>
                  <a:pt x="14" y="25"/>
                </a:lnTo>
                <a:lnTo>
                  <a:pt x="17" y="25"/>
                </a:lnTo>
                <a:lnTo>
                  <a:pt x="17" y="25"/>
                </a:lnTo>
                <a:lnTo>
                  <a:pt x="19" y="25"/>
                </a:lnTo>
                <a:lnTo>
                  <a:pt x="21" y="23"/>
                </a:lnTo>
                <a:lnTo>
                  <a:pt x="21" y="21"/>
                </a:lnTo>
                <a:lnTo>
                  <a:pt x="23" y="19"/>
                </a:lnTo>
                <a:lnTo>
                  <a:pt x="21" y="17"/>
                </a:lnTo>
                <a:lnTo>
                  <a:pt x="19" y="17"/>
                </a:lnTo>
                <a:lnTo>
                  <a:pt x="19" y="17"/>
                </a:lnTo>
                <a:lnTo>
                  <a:pt x="17" y="17"/>
                </a:lnTo>
                <a:lnTo>
                  <a:pt x="14" y="19"/>
                </a:lnTo>
                <a:lnTo>
                  <a:pt x="12" y="19"/>
                </a:lnTo>
                <a:lnTo>
                  <a:pt x="12" y="19"/>
                </a:lnTo>
                <a:lnTo>
                  <a:pt x="12" y="17"/>
                </a:lnTo>
                <a:lnTo>
                  <a:pt x="14" y="17"/>
                </a:lnTo>
                <a:lnTo>
                  <a:pt x="17" y="15"/>
                </a:lnTo>
                <a:lnTo>
                  <a:pt x="19" y="13"/>
                </a:lnTo>
                <a:lnTo>
                  <a:pt x="23" y="10"/>
                </a:lnTo>
                <a:lnTo>
                  <a:pt x="25" y="10"/>
                </a:lnTo>
                <a:lnTo>
                  <a:pt x="25" y="8"/>
                </a:lnTo>
                <a:lnTo>
                  <a:pt x="25" y="8"/>
                </a:lnTo>
                <a:lnTo>
                  <a:pt x="25" y="4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84" name="Freeform 585"/>
          <p:cNvSpPr>
            <a:spLocks noEditPoints="1"/>
          </p:cNvSpPr>
          <p:nvPr/>
        </p:nvSpPr>
        <p:spPr bwMode="auto">
          <a:xfrm>
            <a:off x="4527549" y="2868613"/>
            <a:ext cx="220663" cy="252413"/>
          </a:xfrm>
          <a:custGeom>
            <a:avLst/>
            <a:gdLst>
              <a:gd name="T0" fmla="*/ 120 w 139"/>
              <a:gd name="T1" fmla="*/ 15 h 159"/>
              <a:gd name="T2" fmla="*/ 116 w 139"/>
              <a:gd name="T3" fmla="*/ 9 h 159"/>
              <a:gd name="T4" fmla="*/ 122 w 139"/>
              <a:gd name="T5" fmla="*/ 23 h 159"/>
              <a:gd name="T6" fmla="*/ 120 w 139"/>
              <a:gd name="T7" fmla="*/ 21 h 159"/>
              <a:gd name="T8" fmla="*/ 78 w 139"/>
              <a:gd name="T9" fmla="*/ 13 h 159"/>
              <a:gd name="T10" fmla="*/ 42 w 139"/>
              <a:gd name="T11" fmla="*/ 9 h 159"/>
              <a:gd name="T12" fmla="*/ 135 w 139"/>
              <a:gd name="T13" fmla="*/ 72 h 159"/>
              <a:gd name="T14" fmla="*/ 135 w 139"/>
              <a:gd name="T15" fmla="*/ 63 h 159"/>
              <a:gd name="T16" fmla="*/ 133 w 139"/>
              <a:gd name="T17" fmla="*/ 53 h 159"/>
              <a:gd name="T18" fmla="*/ 131 w 139"/>
              <a:gd name="T19" fmla="*/ 40 h 159"/>
              <a:gd name="T20" fmla="*/ 122 w 139"/>
              <a:gd name="T21" fmla="*/ 25 h 159"/>
              <a:gd name="T22" fmla="*/ 99 w 139"/>
              <a:gd name="T23" fmla="*/ 17 h 159"/>
              <a:gd name="T24" fmla="*/ 76 w 139"/>
              <a:gd name="T25" fmla="*/ 23 h 159"/>
              <a:gd name="T26" fmla="*/ 65 w 139"/>
              <a:gd name="T27" fmla="*/ 15 h 159"/>
              <a:gd name="T28" fmla="*/ 59 w 139"/>
              <a:gd name="T29" fmla="*/ 6 h 159"/>
              <a:gd name="T30" fmla="*/ 46 w 139"/>
              <a:gd name="T31" fmla="*/ 4 h 159"/>
              <a:gd name="T32" fmla="*/ 44 w 139"/>
              <a:gd name="T33" fmla="*/ 15 h 159"/>
              <a:gd name="T34" fmla="*/ 46 w 139"/>
              <a:gd name="T35" fmla="*/ 23 h 159"/>
              <a:gd name="T36" fmla="*/ 53 w 139"/>
              <a:gd name="T37" fmla="*/ 28 h 159"/>
              <a:gd name="T38" fmla="*/ 40 w 139"/>
              <a:gd name="T39" fmla="*/ 34 h 159"/>
              <a:gd name="T40" fmla="*/ 32 w 139"/>
              <a:gd name="T41" fmla="*/ 30 h 159"/>
              <a:gd name="T42" fmla="*/ 19 w 139"/>
              <a:gd name="T43" fmla="*/ 40 h 159"/>
              <a:gd name="T44" fmla="*/ 13 w 139"/>
              <a:gd name="T45" fmla="*/ 53 h 159"/>
              <a:gd name="T46" fmla="*/ 17 w 139"/>
              <a:gd name="T47" fmla="*/ 55 h 159"/>
              <a:gd name="T48" fmla="*/ 13 w 139"/>
              <a:gd name="T49" fmla="*/ 63 h 159"/>
              <a:gd name="T50" fmla="*/ 6 w 139"/>
              <a:gd name="T51" fmla="*/ 68 h 159"/>
              <a:gd name="T52" fmla="*/ 4 w 139"/>
              <a:gd name="T53" fmla="*/ 72 h 159"/>
              <a:gd name="T54" fmla="*/ 2 w 139"/>
              <a:gd name="T55" fmla="*/ 80 h 159"/>
              <a:gd name="T56" fmla="*/ 0 w 139"/>
              <a:gd name="T57" fmla="*/ 85 h 159"/>
              <a:gd name="T58" fmla="*/ 4 w 139"/>
              <a:gd name="T59" fmla="*/ 93 h 159"/>
              <a:gd name="T60" fmla="*/ 4 w 139"/>
              <a:gd name="T61" fmla="*/ 102 h 159"/>
              <a:gd name="T62" fmla="*/ 8 w 139"/>
              <a:gd name="T63" fmla="*/ 110 h 159"/>
              <a:gd name="T64" fmla="*/ 10 w 139"/>
              <a:gd name="T65" fmla="*/ 116 h 159"/>
              <a:gd name="T66" fmla="*/ 17 w 139"/>
              <a:gd name="T67" fmla="*/ 121 h 159"/>
              <a:gd name="T68" fmla="*/ 23 w 139"/>
              <a:gd name="T69" fmla="*/ 123 h 159"/>
              <a:gd name="T70" fmla="*/ 32 w 139"/>
              <a:gd name="T71" fmla="*/ 131 h 159"/>
              <a:gd name="T72" fmla="*/ 25 w 139"/>
              <a:gd name="T73" fmla="*/ 148 h 159"/>
              <a:gd name="T74" fmla="*/ 38 w 139"/>
              <a:gd name="T75" fmla="*/ 152 h 159"/>
              <a:gd name="T76" fmla="*/ 38 w 139"/>
              <a:gd name="T77" fmla="*/ 150 h 159"/>
              <a:gd name="T78" fmla="*/ 44 w 139"/>
              <a:gd name="T79" fmla="*/ 150 h 159"/>
              <a:gd name="T80" fmla="*/ 53 w 139"/>
              <a:gd name="T81" fmla="*/ 150 h 159"/>
              <a:gd name="T82" fmla="*/ 63 w 139"/>
              <a:gd name="T83" fmla="*/ 154 h 159"/>
              <a:gd name="T84" fmla="*/ 67 w 139"/>
              <a:gd name="T85" fmla="*/ 156 h 159"/>
              <a:gd name="T86" fmla="*/ 76 w 139"/>
              <a:gd name="T87" fmla="*/ 154 h 159"/>
              <a:gd name="T88" fmla="*/ 84 w 139"/>
              <a:gd name="T89" fmla="*/ 154 h 159"/>
              <a:gd name="T90" fmla="*/ 97 w 139"/>
              <a:gd name="T91" fmla="*/ 150 h 159"/>
              <a:gd name="T92" fmla="*/ 105 w 139"/>
              <a:gd name="T93" fmla="*/ 152 h 159"/>
              <a:gd name="T94" fmla="*/ 110 w 139"/>
              <a:gd name="T95" fmla="*/ 150 h 159"/>
              <a:gd name="T96" fmla="*/ 105 w 139"/>
              <a:gd name="T97" fmla="*/ 142 h 159"/>
              <a:gd name="T98" fmla="*/ 116 w 139"/>
              <a:gd name="T99" fmla="*/ 133 h 159"/>
              <a:gd name="T100" fmla="*/ 120 w 139"/>
              <a:gd name="T101" fmla="*/ 129 h 159"/>
              <a:gd name="T102" fmla="*/ 114 w 139"/>
              <a:gd name="T103" fmla="*/ 123 h 159"/>
              <a:gd name="T104" fmla="*/ 101 w 139"/>
              <a:gd name="T105" fmla="*/ 114 h 159"/>
              <a:gd name="T106" fmla="*/ 101 w 139"/>
              <a:gd name="T107" fmla="*/ 108 h 159"/>
              <a:gd name="T108" fmla="*/ 95 w 139"/>
              <a:gd name="T109" fmla="*/ 99 h 159"/>
              <a:gd name="T110" fmla="*/ 101 w 139"/>
              <a:gd name="T111" fmla="*/ 97 h 159"/>
              <a:gd name="T112" fmla="*/ 112 w 139"/>
              <a:gd name="T113" fmla="*/ 95 h 159"/>
              <a:gd name="T114" fmla="*/ 116 w 139"/>
              <a:gd name="T115" fmla="*/ 91 h 159"/>
              <a:gd name="T116" fmla="*/ 129 w 139"/>
              <a:gd name="T117" fmla="*/ 87 h 159"/>
              <a:gd name="T118" fmla="*/ 133 w 139"/>
              <a:gd name="T119" fmla="*/ 87 h 159"/>
              <a:gd name="T120" fmla="*/ 137 w 139"/>
              <a:gd name="T121" fmla="*/ 85 h 159"/>
              <a:gd name="T122" fmla="*/ 38 w 139"/>
              <a:gd name="T123" fmla="*/ 2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9" h="159">
                <a:moveTo>
                  <a:pt x="112" y="15"/>
                </a:moveTo>
                <a:lnTo>
                  <a:pt x="112" y="17"/>
                </a:lnTo>
                <a:lnTo>
                  <a:pt x="114" y="19"/>
                </a:lnTo>
                <a:lnTo>
                  <a:pt x="114" y="17"/>
                </a:lnTo>
                <a:lnTo>
                  <a:pt x="116" y="17"/>
                </a:lnTo>
                <a:lnTo>
                  <a:pt x="118" y="17"/>
                </a:lnTo>
                <a:lnTo>
                  <a:pt x="120" y="17"/>
                </a:lnTo>
                <a:lnTo>
                  <a:pt x="120" y="17"/>
                </a:lnTo>
                <a:lnTo>
                  <a:pt x="120" y="15"/>
                </a:lnTo>
                <a:lnTo>
                  <a:pt x="118" y="15"/>
                </a:lnTo>
                <a:lnTo>
                  <a:pt x="118" y="13"/>
                </a:lnTo>
                <a:lnTo>
                  <a:pt x="118" y="13"/>
                </a:lnTo>
                <a:lnTo>
                  <a:pt x="118" y="13"/>
                </a:lnTo>
                <a:lnTo>
                  <a:pt x="118" y="11"/>
                </a:lnTo>
                <a:lnTo>
                  <a:pt x="118" y="11"/>
                </a:lnTo>
                <a:lnTo>
                  <a:pt x="116" y="11"/>
                </a:lnTo>
                <a:lnTo>
                  <a:pt x="116" y="9"/>
                </a:lnTo>
                <a:lnTo>
                  <a:pt x="116" y="9"/>
                </a:lnTo>
                <a:lnTo>
                  <a:pt x="114" y="9"/>
                </a:lnTo>
                <a:lnTo>
                  <a:pt x="112" y="11"/>
                </a:lnTo>
                <a:lnTo>
                  <a:pt x="112" y="11"/>
                </a:lnTo>
                <a:lnTo>
                  <a:pt x="112" y="13"/>
                </a:lnTo>
                <a:lnTo>
                  <a:pt x="112" y="13"/>
                </a:lnTo>
                <a:lnTo>
                  <a:pt x="112" y="15"/>
                </a:lnTo>
                <a:lnTo>
                  <a:pt x="112" y="15"/>
                </a:lnTo>
                <a:close/>
                <a:moveTo>
                  <a:pt x="122" y="23"/>
                </a:moveTo>
                <a:lnTo>
                  <a:pt x="122" y="23"/>
                </a:lnTo>
                <a:lnTo>
                  <a:pt x="122" y="25"/>
                </a:lnTo>
                <a:lnTo>
                  <a:pt x="122" y="25"/>
                </a:lnTo>
                <a:lnTo>
                  <a:pt x="124" y="25"/>
                </a:lnTo>
                <a:lnTo>
                  <a:pt x="127" y="25"/>
                </a:lnTo>
                <a:lnTo>
                  <a:pt x="127" y="25"/>
                </a:lnTo>
                <a:lnTo>
                  <a:pt x="127" y="25"/>
                </a:lnTo>
                <a:lnTo>
                  <a:pt x="127" y="23"/>
                </a:lnTo>
                <a:lnTo>
                  <a:pt x="124" y="23"/>
                </a:lnTo>
                <a:lnTo>
                  <a:pt x="120" y="21"/>
                </a:lnTo>
                <a:lnTo>
                  <a:pt x="120" y="21"/>
                </a:lnTo>
                <a:lnTo>
                  <a:pt x="120" y="21"/>
                </a:lnTo>
                <a:lnTo>
                  <a:pt x="122" y="23"/>
                </a:lnTo>
                <a:close/>
                <a:moveTo>
                  <a:pt x="80" y="15"/>
                </a:moveTo>
                <a:lnTo>
                  <a:pt x="82" y="15"/>
                </a:lnTo>
                <a:lnTo>
                  <a:pt x="82" y="15"/>
                </a:lnTo>
                <a:lnTo>
                  <a:pt x="82" y="13"/>
                </a:lnTo>
                <a:lnTo>
                  <a:pt x="80" y="13"/>
                </a:lnTo>
                <a:lnTo>
                  <a:pt x="78" y="13"/>
                </a:lnTo>
                <a:lnTo>
                  <a:pt x="78" y="13"/>
                </a:lnTo>
                <a:lnTo>
                  <a:pt x="80" y="13"/>
                </a:lnTo>
                <a:lnTo>
                  <a:pt x="80" y="15"/>
                </a:lnTo>
                <a:close/>
                <a:moveTo>
                  <a:pt x="40" y="6"/>
                </a:moveTo>
                <a:lnTo>
                  <a:pt x="38" y="9"/>
                </a:lnTo>
                <a:lnTo>
                  <a:pt x="38" y="9"/>
                </a:lnTo>
                <a:lnTo>
                  <a:pt x="40" y="9"/>
                </a:lnTo>
                <a:lnTo>
                  <a:pt x="40" y="9"/>
                </a:lnTo>
                <a:lnTo>
                  <a:pt x="42" y="9"/>
                </a:lnTo>
                <a:lnTo>
                  <a:pt x="40" y="9"/>
                </a:lnTo>
                <a:lnTo>
                  <a:pt x="40" y="6"/>
                </a:lnTo>
                <a:lnTo>
                  <a:pt x="40" y="6"/>
                </a:lnTo>
                <a:close/>
                <a:moveTo>
                  <a:pt x="139" y="76"/>
                </a:moveTo>
                <a:lnTo>
                  <a:pt x="137" y="76"/>
                </a:lnTo>
                <a:lnTo>
                  <a:pt x="137" y="76"/>
                </a:lnTo>
                <a:lnTo>
                  <a:pt x="135" y="74"/>
                </a:lnTo>
                <a:lnTo>
                  <a:pt x="135" y="74"/>
                </a:lnTo>
                <a:lnTo>
                  <a:pt x="135" y="72"/>
                </a:lnTo>
                <a:lnTo>
                  <a:pt x="135" y="72"/>
                </a:lnTo>
                <a:lnTo>
                  <a:pt x="135" y="70"/>
                </a:lnTo>
                <a:lnTo>
                  <a:pt x="133" y="70"/>
                </a:lnTo>
                <a:lnTo>
                  <a:pt x="133" y="68"/>
                </a:lnTo>
                <a:lnTo>
                  <a:pt x="135" y="66"/>
                </a:lnTo>
                <a:lnTo>
                  <a:pt x="135" y="66"/>
                </a:lnTo>
                <a:lnTo>
                  <a:pt x="135" y="63"/>
                </a:lnTo>
                <a:lnTo>
                  <a:pt x="135" y="63"/>
                </a:lnTo>
                <a:lnTo>
                  <a:pt x="135" y="63"/>
                </a:lnTo>
                <a:lnTo>
                  <a:pt x="135" y="61"/>
                </a:lnTo>
                <a:lnTo>
                  <a:pt x="135" y="61"/>
                </a:lnTo>
                <a:lnTo>
                  <a:pt x="135" y="61"/>
                </a:lnTo>
                <a:lnTo>
                  <a:pt x="135" y="59"/>
                </a:lnTo>
                <a:lnTo>
                  <a:pt x="133" y="59"/>
                </a:lnTo>
                <a:lnTo>
                  <a:pt x="133" y="57"/>
                </a:lnTo>
                <a:lnTo>
                  <a:pt x="133" y="57"/>
                </a:lnTo>
                <a:lnTo>
                  <a:pt x="133" y="55"/>
                </a:lnTo>
                <a:lnTo>
                  <a:pt x="133" y="53"/>
                </a:lnTo>
                <a:lnTo>
                  <a:pt x="131" y="51"/>
                </a:lnTo>
                <a:lnTo>
                  <a:pt x="129" y="49"/>
                </a:lnTo>
                <a:lnTo>
                  <a:pt x="127" y="47"/>
                </a:lnTo>
                <a:lnTo>
                  <a:pt x="127" y="44"/>
                </a:lnTo>
                <a:lnTo>
                  <a:pt x="127" y="44"/>
                </a:lnTo>
                <a:lnTo>
                  <a:pt x="129" y="44"/>
                </a:lnTo>
                <a:lnTo>
                  <a:pt x="129" y="42"/>
                </a:lnTo>
                <a:lnTo>
                  <a:pt x="131" y="40"/>
                </a:lnTo>
                <a:lnTo>
                  <a:pt x="131" y="40"/>
                </a:lnTo>
                <a:lnTo>
                  <a:pt x="131" y="38"/>
                </a:lnTo>
                <a:lnTo>
                  <a:pt x="129" y="32"/>
                </a:lnTo>
                <a:lnTo>
                  <a:pt x="129" y="32"/>
                </a:lnTo>
                <a:lnTo>
                  <a:pt x="129" y="30"/>
                </a:lnTo>
                <a:lnTo>
                  <a:pt x="129" y="30"/>
                </a:lnTo>
                <a:lnTo>
                  <a:pt x="127" y="30"/>
                </a:lnTo>
                <a:lnTo>
                  <a:pt x="124" y="28"/>
                </a:lnTo>
                <a:lnTo>
                  <a:pt x="122" y="28"/>
                </a:lnTo>
                <a:lnTo>
                  <a:pt x="122" y="25"/>
                </a:lnTo>
                <a:lnTo>
                  <a:pt x="120" y="23"/>
                </a:lnTo>
                <a:lnTo>
                  <a:pt x="120" y="19"/>
                </a:lnTo>
                <a:lnTo>
                  <a:pt x="116" y="21"/>
                </a:lnTo>
                <a:lnTo>
                  <a:pt x="112" y="17"/>
                </a:lnTo>
                <a:lnTo>
                  <a:pt x="110" y="15"/>
                </a:lnTo>
                <a:lnTo>
                  <a:pt x="108" y="15"/>
                </a:lnTo>
                <a:lnTo>
                  <a:pt x="105" y="15"/>
                </a:lnTo>
                <a:lnTo>
                  <a:pt x="101" y="13"/>
                </a:lnTo>
                <a:lnTo>
                  <a:pt x="99" y="17"/>
                </a:lnTo>
                <a:lnTo>
                  <a:pt x="97" y="17"/>
                </a:lnTo>
                <a:lnTo>
                  <a:pt x="95" y="19"/>
                </a:lnTo>
                <a:lnTo>
                  <a:pt x="95" y="19"/>
                </a:lnTo>
                <a:lnTo>
                  <a:pt x="91" y="21"/>
                </a:lnTo>
                <a:lnTo>
                  <a:pt x="89" y="21"/>
                </a:lnTo>
                <a:lnTo>
                  <a:pt x="84" y="23"/>
                </a:lnTo>
                <a:lnTo>
                  <a:pt x="84" y="25"/>
                </a:lnTo>
                <a:lnTo>
                  <a:pt x="80" y="23"/>
                </a:lnTo>
                <a:lnTo>
                  <a:pt x="76" y="23"/>
                </a:lnTo>
                <a:lnTo>
                  <a:pt x="76" y="23"/>
                </a:lnTo>
                <a:lnTo>
                  <a:pt x="76" y="21"/>
                </a:lnTo>
                <a:lnTo>
                  <a:pt x="78" y="19"/>
                </a:lnTo>
                <a:lnTo>
                  <a:pt x="78" y="17"/>
                </a:lnTo>
                <a:lnTo>
                  <a:pt x="78" y="15"/>
                </a:lnTo>
                <a:lnTo>
                  <a:pt x="78" y="15"/>
                </a:lnTo>
                <a:lnTo>
                  <a:pt x="74" y="17"/>
                </a:lnTo>
                <a:lnTo>
                  <a:pt x="67" y="15"/>
                </a:lnTo>
                <a:lnTo>
                  <a:pt x="65" y="15"/>
                </a:lnTo>
                <a:lnTo>
                  <a:pt x="65" y="13"/>
                </a:lnTo>
                <a:lnTo>
                  <a:pt x="65" y="13"/>
                </a:lnTo>
                <a:lnTo>
                  <a:pt x="61" y="13"/>
                </a:lnTo>
                <a:lnTo>
                  <a:pt x="61" y="13"/>
                </a:lnTo>
                <a:lnTo>
                  <a:pt x="63" y="11"/>
                </a:lnTo>
                <a:lnTo>
                  <a:pt x="63" y="9"/>
                </a:lnTo>
                <a:lnTo>
                  <a:pt x="61" y="9"/>
                </a:lnTo>
                <a:lnTo>
                  <a:pt x="61" y="6"/>
                </a:lnTo>
                <a:lnTo>
                  <a:pt x="59" y="6"/>
                </a:lnTo>
                <a:lnTo>
                  <a:pt x="59" y="6"/>
                </a:lnTo>
                <a:lnTo>
                  <a:pt x="59" y="6"/>
                </a:lnTo>
                <a:lnTo>
                  <a:pt x="57" y="6"/>
                </a:lnTo>
                <a:lnTo>
                  <a:pt x="57" y="4"/>
                </a:lnTo>
                <a:lnTo>
                  <a:pt x="55" y="6"/>
                </a:lnTo>
                <a:lnTo>
                  <a:pt x="53" y="6"/>
                </a:lnTo>
                <a:lnTo>
                  <a:pt x="51" y="6"/>
                </a:lnTo>
                <a:lnTo>
                  <a:pt x="51" y="6"/>
                </a:lnTo>
                <a:lnTo>
                  <a:pt x="46" y="4"/>
                </a:lnTo>
                <a:lnTo>
                  <a:pt x="46" y="4"/>
                </a:lnTo>
                <a:lnTo>
                  <a:pt x="42" y="4"/>
                </a:lnTo>
                <a:lnTo>
                  <a:pt x="42" y="4"/>
                </a:lnTo>
                <a:lnTo>
                  <a:pt x="42" y="6"/>
                </a:lnTo>
                <a:lnTo>
                  <a:pt x="44" y="9"/>
                </a:lnTo>
                <a:lnTo>
                  <a:pt x="46" y="11"/>
                </a:lnTo>
                <a:lnTo>
                  <a:pt x="46" y="13"/>
                </a:lnTo>
                <a:lnTo>
                  <a:pt x="46" y="13"/>
                </a:lnTo>
                <a:lnTo>
                  <a:pt x="44" y="15"/>
                </a:lnTo>
                <a:lnTo>
                  <a:pt x="42" y="15"/>
                </a:lnTo>
                <a:lnTo>
                  <a:pt x="42" y="15"/>
                </a:lnTo>
                <a:lnTo>
                  <a:pt x="42" y="17"/>
                </a:lnTo>
                <a:lnTo>
                  <a:pt x="44" y="17"/>
                </a:lnTo>
                <a:lnTo>
                  <a:pt x="44" y="17"/>
                </a:lnTo>
                <a:lnTo>
                  <a:pt x="44" y="17"/>
                </a:lnTo>
                <a:lnTo>
                  <a:pt x="46" y="17"/>
                </a:lnTo>
                <a:lnTo>
                  <a:pt x="46" y="23"/>
                </a:lnTo>
                <a:lnTo>
                  <a:pt x="46" y="23"/>
                </a:lnTo>
                <a:lnTo>
                  <a:pt x="46" y="25"/>
                </a:lnTo>
                <a:lnTo>
                  <a:pt x="48" y="25"/>
                </a:lnTo>
                <a:lnTo>
                  <a:pt x="51" y="25"/>
                </a:lnTo>
                <a:lnTo>
                  <a:pt x="53" y="25"/>
                </a:lnTo>
                <a:lnTo>
                  <a:pt x="57" y="32"/>
                </a:lnTo>
                <a:lnTo>
                  <a:pt x="59" y="32"/>
                </a:lnTo>
                <a:lnTo>
                  <a:pt x="57" y="32"/>
                </a:lnTo>
                <a:lnTo>
                  <a:pt x="57" y="32"/>
                </a:lnTo>
                <a:lnTo>
                  <a:pt x="53" y="28"/>
                </a:lnTo>
                <a:lnTo>
                  <a:pt x="51" y="25"/>
                </a:lnTo>
                <a:lnTo>
                  <a:pt x="46" y="28"/>
                </a:lnTo>
                <a:lnTo>
                  <a:pt x="42" y="25"/>
                </a:lnTo>
                <a:lnTo>
                  <a:pt x="42" y="28"/>
                </a:lnTo>
                <a:lnTo>
                  <a:pt x="40" y="28"/>
                </a:lnTo>
                <a:lnTo>
                  <a:pt x="40" y="30"/>
                </a:lnTo>
                <a:lnTo>
                  <a:pt x="40" y="32"/>
                </a:lnTo>
                <a:lnTo>
                  <a:pt x="40" y="36"/>
                </a:lnTo>
                <a:lnTo>
                  <a:pt x="40" y="34"/>
                </a:lnTo>
                <a:lnTo>
                  <a:pt x="40" y="32"/>
                </a:lnTo>
                <a:lnTo>
                  <a:pt x="38" y="32"/>
                </a:lnTo>
                <a:lnTo>
                  <a:pt x="38" y="32"/>
                </a:lnTo>
                <a:lnTo>
                  <a:pt x="36" y="34"/>
                </a:lnTo>
                <a:lnTo>
                  <a:pt x="36" y="34"/>
                </a:lnTo>
                <a:lnTo>
                  <a:pt x="36" y="36"/>
                </a:lnTo>
                <a:lnTo>
                  <a:pt x="34" y="34"/>
                </a:lnTo>
                <a:lnTo>
                  <a:pt x="36" y="32"/>
                </a:lnTo>
                <a:lnTo>
                  <a:pt x="32" y="30"/>
                </a:lnTo>
                <a:lnTo>
                  <a:pt x="27" y="30"/>
                </a:lnTo>
                <a:lnTo>
                  <a:pt x="21" y="30"/>
                </a:lnTo>
                <a:lnTo>
                  <a:pt x="21" y="30"/>
                </a:lnTo>
                <a:lnTo>
                  <a:pt x="19" y="32"/>
                </a:lnTo>
                <a:lnTo>
                  <a:pt x="19" y="34"/>
                </a:lnTo>
                <a:lnTo>
                  <a:pt x="19" y="36"/>
                </a:lnTo>
                <a:lnTo>
                  <a:pt x="19" y="38"/>
                </a:lnTo>
                <a:lnTo>
                  <a:pt x="21" y="38"/>
                </a:lnTo>
                <a:lnTo>
                  <a:pt x="19" y="40"/>
                </a:lnTo>
                <a:lnTo>
                  <a:pt x="19" y="44"/>
                </a:lnTo>
                <a:lnTo>
                  <a:pt x="19" y="44"/>
                </a:lnTo>
                <a:lnTo>
                  <a:pt x="19" y="47"/>
                </a:lnTo>
                <a:lnTo>
                  <a:pt x="17" y="49"/>
                </a:lnTo>
                <a:lnTo>
                  <a:pt x="17" y="51"/>
                </a:lnTo>
                <a:lnTo>
                  <a:pt x="17" y="51"/>
                </a:lnTo>
                <a:lnTo>
                  <a:pt x="13" y="51"/>
                </a:lnTo>
                <a:lnTo>
                  <a:pt x="13" y="53"/>
                </a:lnTo>
                <a:lnTo>
                  <a:pt x="13" y="53"/>
                </a:lnTo>
                <a:lnTo>
                  <a:pt x="13" y="53"/>
                </a:lnTo>
                <a:lnTo>
                  <a:pt x="13" y="53"/>
                </a:lnTo>
                <a:lnTo>
                  <a:pt x="13" y="53"/>
                </a:lnTo>
                <a:lnTo>
                  <a:pt x="13" y="55"/>
                </a:lnTo>
                <a:lnTo>
                  <a:pt x="13" y="55"/>
                </a:lnTo>
                <a:lnTo>
                  <a:pt x="15" y="55"/>
                </a:lnTo>
                <a:lnTo>
                  <a:pt x="17" y="55"/>
                </a:lnTo>
                <a:lnTo>
                  <a:pt x="17" y="55"/>
                </a:lnTo>
                <a:lnTo>
                  <a:pt x="17" y="55"/>
                </a:lnTo>
                <a:lnTo>
                  <a:pt x="17" y="57"/>
                </a:lnTo>
                <a:lnTo>
                  <a:pt x="17" y="57"/>
                </a:lnTo>
                <a:lnTo>
                  <a:pt x="17" y="59"/>
                </a:lnTo>
                <a:lnTo>
                  <a:pt x="17" y="61"/>
                </a:lnTo>
                <a:lnTo>
                  <a:pt x="15" y="61"/>
                </a:lnTo>
                <a:lnTo>
                  <a:pt x="15" y="61"/>
                </a:lnTo>
                <a:lnTo>
                  <a:pt x="13" y="63"/>
                </a:lnTo>
                <a:lnTo>
                  <a:pt x="13" y="63"/>
                </a:lnTo>
                <a:lnTo>
                  <a:pt x="13" y="63"/>
                </a:lnTo>
                <a:lnTo>
                  <a:pt x="13" y="63"/>
                </a:lnTo>
                <a:lnTo>
                  <a:pt x="15" y="66"/>
                </a:lnTo>
                <a:lnTo>
                  <a:pt x="15" y="66"/>
                </a:lnTo>
                <a:lnTo>
                  <a:pt x="13" y="66"/>
                </a:lnTo>
                <a:lnTo>
                  <a:pt x="13" y="66"/>
                </a:lnTo>
                <a:lnTo>
                  <a:pt x="10" y="68"/>
                </a:lnTo>
                <a:lnTo>
                  <a:pt x="8" y="68"/>
                </a:lnTo>
                <a:lnTo>
                  <a:pt x="8" y="68"/>
                </a:lnTo>
                <a:lnTo>
                  <a:pt x="6" y="68"/>
                </a:lnTo>
                <a:lnTo>
                  <a:pt x="6" y="68"/>
                </a:lnTo>
                <a:lnTo>
                  <a:pt x="4" y="68"/>
                </a:lnTo>
                <a:lnTo>
                  <a:pt x="4" y="68"/>
                </a:lnTo>
                <a:lnTo>
                  <a:pt x="4" y="68"/>
                </a:lnTo>
                <a:lnTo>
                  <a:pt x="2" y="68"/>
                </a:lnTo>
                <a:lnTo>
                  <a:pt x="2" y="68"/>
                </a:lnTo>
                <a:lnTo>
                  <a:pt x="2" y="70"/>
                </a:lnTo>
                <a:lnTo>
                  <a:pt x="2" y="72"/>
                </a:lnTo>
                <a:lnTo>
                  <a:pt x="4" y="72"/>
                </a:lnTo>
                <a:lnTo>
                  <a:pt x="4" y="72"/>
                </a:lnTo>
                <a:lnTo>
                  <a:pt x="4" y="74"/>
                </a:lnTo>
                <a:lnTo>
                  <a:pt x="4" y="74"/>
                </a:lnTo>
                <a:lnTo>
                  <a:pt x="4" y="76"/>
                </a:lnTo>
                <a:lnTo>
                  <a:pt x="4" y="76"/>
                </a:lnTo>
                <a:lnTo>
                  <a:pt x="4" y="78"/>
                </a:lnTo>
                <a:lnTo>
                  <a:pt x="2" y="80"/>
                </a:lnTo>
                <a:lnTo>
                  <a:pt x="2" y="80"/>
                </a:lnTo>
                <a:lnTo>
                  <a:pt x="2" y="80"/>
                </a:lnTo>
                <a:lnTo>
                  <a:pt x="4" y="80"/>
                </a:lnTo>
                <a:lnTo>
                  <a:pt x="4" y="83"/>
                </a:lnTo>
                <a:lnTo>
                  <a:pt x="4" y="83"/>
                </a:lnTo>
                <a:lnTo>
                  <a:pt x="2" y="85"/>
                </a:lnTo>
                <a:lnTo>
                  <a:pt x="0" y="85"/>
                </a:lnTo>
                <a:lnTo>
                  <a:pt x="0" y="85"/>
                </a:lnTo>
                <a:lnTo>
                  <a:pt x="0" y="85"/>
                </a:lnTo>
                <a:lnTo>
                  <a:pt x="0" y="85"/>
                </a:lnTo>
                <a:lnTo>
                  <a:pt x="0" y="85"/>
                </a:lnTo>
                <a:lnTo>
                  <a:pt x="2" y="85"/>
                </a:lnTo>
                <a:lnTo>
                  <a:pt x="2" y="87"/>
                </a:lnTo>
                <a:lnTo>
                  <a:pt x="2" y="87"/>
                </a:lnTo>
                <a:lnTo>
                  <a:pt x="2" y="89"/>
                </a:lnTo>
                <a:lnTo>
                  <a:pt x="2" y="91"/>
                </a:lnTo>
                <a:lnTo>
                  <a:pt x="4" y="91"/>
                </a:lnTo>
                <a:lnTo>
                  <a:pt x="4" y="93"/>
                </a:lnTo>
                <a:lnTo>
                  <a:pt x="6" y="93"/>
                </a:lnTo>
                <a:lnTo>
                  <a:pt x="4" y="93"/>
                </a:lnTo>
                <a:lnTo>
                  <a:pt x="4" y="95"/>
                </a:lnTo>
                <a:lnTo>
                  <a:pt x="4" y="95"/>
                </a:lnTo>
                <a:lnTo>
                  <a:pt x="6" y="95"/>
                </a:lnTo>
                <a:lnTo>
                  <a:pt x="6" y="95"/>
                </a:lnTo>
                <a:lnTo>
                  <a:pt x="6" y="97"/>
                </a:lnTo>
                <a:lnTo>
                  <a:pt x="8" y="99"/>
                </a:lnTo>
                <a:lnTo>
                  <a:pt x="4" y="99"/>
                </a:lnTo>
                <a:lnTo>
                  <a:pt x="4" y="102"/>
                </a:lnTo>
                <a:lnTo>
                  <a:pt x="4" y="102"/>
                </a:lnTo>
                <a:lnTo>
                  <a:pt x="4" y="104"/>
                </a:lnTo>
                <a:lnTo>
                  <a:pt x="4" y="104"/>
                </a:lnTo>
                <a:lnTo>
                  <a:pt x="4" y="106"/>
                </a:lnTo>
                <a:lnTo>
                  <a:pt x="4" y="106"/>
                </a:lnTo>
                <a:lnTo>
                  <a:pt x="6" y="108"/>
                </a:lnTo>
                <a:lnTo>
                  <a:pt x="6" y="108"/>
                </a:lnTo>
                <a:lnTo>
                  <a:pt x="8" y="108"/>
                </a:lnTo>
                <a:lnTo>
                  <a:pt x="8" y="108"/>
                </a:lnTo>
                <a:lnTo>
                  <a:pt x="8" y="110"/>
                </a:lnTo>
                <a:lnTo>
                  <a:pt x="8" y="110"/>
                </a:lnTo>
                <a:lnTo>
                  <a:pt x="8" y="112"/>
                </a:lnTo>
                <a:lnTo>
                  <a:pt x="8" y="112"/>
                </a:lnTo>
                <a:lnTo>
                  <a:pt x="8" y="112"/>
                </a:lnTo>
                <a:lnTo>
                  <a:pt x="6" y="114"/>
                </a:lnTo>
                <a:lnTo>
                  <a:pt x="6" y="116"/>
                </a:lnTo>
                <a:lnTo>
                  <a:pt x="8" y="116"/>
                </a:lnTo>
                <a:lnTo>
                  <a:pt x="8" y="116"/>
                </a:lnTo>
                <a:lnTo>
                  <a:pt x="10" y="116"/>
                </a:lnTo>
                <a:lnTo>
                  <a:pt x="10" y="118"/>
                </a:lnTo>
                <a:lnTo>
                  <a:pt x="10" y="118"/>
                </a:lnTo>
                <a:lnTo>
                  <a:pt x="10" y="118"/>
                </a:lnTo>
                <a:lnTo>
                  <a:pt x="13" y="121"/>
                </a:lnTo>
                <a:lnTo>
                  <a:pt x="15" y="123"/>
                </a:lnTo>
                <a:lnTo>
                  <a:pt x="15" y="121"/>
                </a:lnTo>
                <a:lnTo>
                  <a:pt x="15" y="121"/>
                </a:lnTo>
                <a:lnTo>
                  <a:pt x="15" y="121"/>
                </a:lnTo>
                <a:lnTo>
                  <a:pt x="17" y="121"/>
                </a:lnTo>
                <a:lnTo>
                  <a:pt x="17" y="121"/>
                </a:lnTo>
                <a:lnTo>
                  <a:pt x="17" y="123"/>
                </a:lnTo>
                <a:lnTo>
                  <a:pt x="17" y="123"/>
                </a:lnTo>
                <a:lnTo>
                  <a:pt x="19" y="123"/>
                </a:lnTo>
                <a:lnTo>
                  <a:pt x="19" y="123"/>
                </a:lnTo>
                <a:lnTo>
                  <a:pt x="21" y="123"/>
                </a:lnTo>
                <a:lnTo>
                  <a:pt x="21" y="123"/>
                </a:lnTo>
                <a:lnTo>
                  <a:pt x="23" y="123"/>
                </a:lnTo>
                <a:lnTo>
                  <a:pt x="23" y="123"/>
                </a:lnTo>
                <a:lnTo>
                  <a:pt x="25" y="123"/>
                </a:lnTo>
                <a:lnTo>
                  <a:pt x="27" y="123"/>
                </a:lnTo>
                <a:lnTo>
                  <a:pt x="29" y="125"/>
                </a:lnTo>
                <a:lnTo>
                  <a:pt x="32" y="125"/>
                </a:lnTo>
                <a:lnTo>
                  <a:pt x="34" y="125"/>
                </a:lnTo>
                <a:lnTo>
                  <a:pt x="34" y="125"/>
                </a:lnTo>
                <a:lnTo>
                  <a:pt x="34" y="127"/>
                </a:lnTo>
                <a:lnTo>
                  <a:pt x="34" y="127"/>
                </a:lnTo>
                <a:lnTo>
                  <a:pt x="32" y="131"/>
                </a:lnTo>
                <a:lnTo>
                  <a:pt x="29" y="131"/>
                </a:lnTo>
                <a:lnTo>
                  <a:pt x="29" y="133"/>
                </a:lnTo>
                <a:lnTo>
                  <a:pt x="29" y="135"/>
                </a:lnTo>
                <a:lnTo>
                  <a:pt x="27" y="140"/>
                </a:lnTo>
                <a:lnTo>
                  <a:pt x="27" y="142"/>
                </a:lnTo>
                <a:lnTo>
                  <a:pt x="25" y="144"/>
                </a:lnTo>
                <a:lnTo>
                  <a:pt x="27" y="144"/>
                </a:lnTo>
                <a:lnTo>
                  <a:pt x="25" y="146"/>
                </a:lnTo>
                <a:lnTo>
                  <a:pt x="25" y="148"/>
                </a:lnTo>
                <a:lnTo>
                  <a:pt x="25" y="150"/>
                </a:lnTo>
                <a:lnTo>
                  <a:pt x="25" y="152"/>
                </a:lnTo>
                <a:lnTo>
                  <a:pt x="27" y="152"/>
                </a:lnTo>
                <a:lnTo>
                  <a:pt x="27" y="152"/>
                </a:lnTo>
                <a:lnTo>
                  <a:pt x="32" y="152"/>
                </a:lnTo>
                <a:lnTo>
                  <a:pt x="34" y="152"/>
                </a:lnTo>
                <a:lnTo>
                  <a:pt x="36" y="152"/>
                </a:lnTo>
                <a:lnTo>
                  <a:pt x="38" y="152"/>
                </a:lnTo>
                <a:lnTo>
                  <a:pt x="38" y="152"/>
                </a:lnTo>
                <a:lnTo>
                  <a:pt x="38" y="152"/>
                </a:lnTo>
                <a:lnTo>
                  <a:pt x="40" y="152"/>
                </a:lnTo>
                <a:lnTo>
                  <a:pt x="40" y="152"/>
                </a:lnTo>
                <a:lnTo>
                  <a:pt x="40" y="152"/>
                </a:lnTo>
                <a:lnTo>
                  <a:pt x="40" y="152"/>
                </a:lnTo>
                <a:lnTo>
                  <a:pt x="40" y="150"/>
                </a:lnTo>
                <a:lnTo>
                  <a:pt x="40" y="150"/>
                </a:lnTo>
                <a:lnTo>
                  <a:pt x="40" y="150"/>
                </a:lnTo>
                <a:lnTo>
                  <a:pt x="38" y="150"/>
                </a:lnTo>
                <a:lnTo>
                  <a:pt x="38" y="150"/>
                </a:lnTo>
                <a:lnTo>
                  <a:pt x="38" y="150"/>
                </a:lnTo>
                <a:lnTo>
                  <a:pt x="40" y="148"/>
                </a:lnTo>
                <a:lnTo>
                  <a:pt x="40" y="148"/>
                </a:lnTo>
                <a:lnTo>
                  <a:pt x="42" y="148"/>
                </a:lnTo>
                <a:lnTo>
                  <a:pt x="44" y="150"/>
                </a:lnTo>
                <a:lnTo>
                  <a:pt x="44" y="150"/>
                </a:lnTo>
                <a:lnTo>
                  <a:pt x="44" y="150"/>
                </a:lnTo>
                <a:lnTo>
                  <a:pt x="44" y="150"/>
                </a:lnTo>
                <a:lnTo>
                  <a:pt x="44" y="150"/>
                </a:lnTo>
                <a:lnTo>
                  <a:pt x="46" y="150"/>
                </a:lnTo>
                <a:lnTo>
                  <a:pt x="46" y="150"/>
                </a:lnTo>
                <a:lnTo>
                  <a:pt x="48" y="150"/>
                </a:lnTo>
                <a:lnTo>
                  <a:pt x="51" y="150"/>
                </a:lnTo>
                <a:lnTo>
                  <a:pt x="48" y="148"/>
                </a:lnTo>
                <a:lnTo>
                  <a:pt x="51" y="148"/>
                </a:lnTo>
                <a:lnTo>
                  <a:pt x="51" y="150"/>
                </a:lnTo>
                <a:lnTo>
                  <a:pt x="53" y="150"/>
                </a:lnTo>
                <a:lnTo>
                  <a:pt x="55" y="152"/>
                </a:lnTo>
                <a:lnTo>
                  <a:pt x="57" y="152"/>
                </a:lnTo>
                <a:lnTo>
                  <a:pt x="59" y="152"/>
                </a:lnTo>
                <a:lnTo>
                  <a:pt x="59" y="152"/>
                </a:lnTo>
                <a:lnTo>
                  <a:pt x="59" y="152"/>
                </a:lnTo>
                <a:lnTo>
                  <a:pt x="61" y="152"/>
                </a:lnTo>
                <a:lnTo>
                  <a:pt x="63" y="154"/>
                </a:lnTo>
                <a:lnTo>
                  <a:pt x="63" y="154"/>
                </a:lnTo>
                <a:lnTo>
                  <a:pt x="63" y="154"/>
                </a:lnTo>
                <a:lnTo>
                  <a:pt x="63" y="154"/>
                </a:lnTo>
                <a:lnTo>
                  <a:pt x="63" y="156"/>
                </a:lnTo>
                <a:lnTo>
                  <a:pt x="63" y="156"/>
                </a:lnTo>
                <a:lnTo>
                  <a:pt x="65" y="156"/>
                </a:lnTo>
                <a:lnTo>
                  <a:pt x="65" y="156"/>
                </a:lnTo>
                <a:lnTo>
                  <a:pt x="65" y="156"/>
                </a:lnTo>
                <a:lnTo>
                  <a:pt x="65" y="159"/>
                </a:lnTo>
                <a:lnTo>
                  <a:pt x="67" y="159"/>
                </a:lnTo>
                <a:lnTo>
                  <a:pt x="67" y="156"/>
                </a:lnTo>
                <a:lnTo>
                  <a:pt x="67" y="156"/>
                </a:lnTo>
                <a:lnTo>
                  <a:pt x="70" y="156"/>
                </a:lnTo>
                <a:lnTo>
                  <a:pt x="70" y="152"/>
                </a:lnTo>
                <a:lnTo>
                  <a:pt x="70" y="152"/>
                </a:lnTo>
                <a:lnTo>
                  <a:pt x="70" y="152"/>
                </a:lnTo>
                <a:lnTo>
                  <a:pt x="74" y="152"/>
                </a:lnTo>
                <a:lnTo>
                  <a:pt x="74" y="154"/>
                </a:lnTo>
                <a:lnTo>
                  <a:pt x="76" y="154"/>
                </a:lnTo>
                <a:lnTo>
                  <a:pt x="76" y="154"/>
                </a:lnTo>
                <a:lnTo>
                  <a:pt x="76" y="154"/>
                </a:lnTo>
                <a:lnTo>
                  <a:pt x="78" y="154"/>
                </a:lnTo>
                <a:lnTo>
                  <a:pt x="78" y="156"/>
                </a:lnTo>
                <a:lnTo>
                  <a:pt x="78" y="156"/>
                </a:lnTo>
                <a:lnTo>
                  <a:pt x="80" y="156"/>
                </a:lnTo>
                <a:lnTo>
                  <a:pt x="80" y="154"/>
                </a:lnTo>
                <a:lnTo>
                  <a:pt x="82" y="156"/>
                </a:lnTo>
                <a:lnTo>
                  <a:pt x="82" y="154"/>
                </a:lnTo>
                <a:lnTo>
                  <a:pt x="84" y="154"/>
                </a:lnTo>
                <a:lnTo>
                  <a:pt x="84" y="154"/>
                </a:lnTo>
                <a:lnTo>
                  <a:pt x="84" y="154"/>
                </a:lnTo>
                <a:lnTo>
                  <a:pt x="86" y="152"/>
                </a:lnTo>
                <a:lnTo>
                  <a:pt x="89" y="152"/>
                </a:lnTo>
                <a:lnTo>
                  <a:pt x="97" y="152"/>
                </a:lnTo>
                <a:lnTo>
                  <a:pt x="97" y="150"/>
                </a:lnTo>
                <a:lnTo>
                  <a:pt x="97" y="150"/>
                </a:lnTo>
                <a:lnTo>
                  <a:pt x="97" y="150"/>
                </a:lnTo>
                <a:lnTo>
                  <a:pt x="97" y="150"/>
                </a:lnTo>
                <a:lnTo>
                  <a:pt x="99" y="150"/>
                </a:lnTo>
                <a:lnTo>
                  <a:pt x="99" y="150"/>
                </a:lnTo>
                <a:lnTo>
                  <a:pt x="101" y="152"/>
                </a:lnTo>
                <a:lnTo>
                  <a:pt x="101" y="152"/>
                </a:lnTo>
                <a:lnTo>
                  <a:pt x="103" y="150"/>
                </a:lnTo>
                <a:lnTo>
                  <a:pt x="103" y="150"/>
                </a:lnTo>
                <a:lnTo>
                  <a:pt x="105" y="152"/>
                </a:lnTo>
                <a:lnTo>
                  <a:pt x="105" y="152"/>
                </a:lnTo>
                <a:lnTo>
                  <a:pt x="105" y="152"/>
                </a:lnTo>
                <a:lnTo>
                  <a:pt x="105" y="152"/>
                </a:lnTo>
                <a:lnTo>
                  <a:pt x="105" y="152"/>
                </a:lnTo>
                <a:lnTo>
                  <a:pt x="108" y="154"/>
                </a:lnTo>
                <a:lnTo>
                  <a:pt x="108" y="154"/>
                </a:lnTo>
                <a:lnTo>
                  <a:pt x="110" y="154"/>
                </a:lnTo>
                <a:lnTo>
                  <a:pt x="110" y="154"/>
                </a:lnTo>
                <a:lnTo>
                  <a:pt x="110" y="152"/>
                </a:lnTo>
                <a:lnTo>
                  <a:pt x="110" y="150"/>
                </a:lnTo>
                <a:lnTo>
                  <a:pt x="110" y="150"/>
                </a:lnTo>
                <a:lnTo>
                  <a:pt x="108" y="150"/>
                </a:lnTo>
                <a:lnTo>
                  <a:pt x="108" y="150"/>
                </a:lnTo>
                <a:lnTo>
                  <a:pt x="108" y="150"/>
                </a:lnTo>
                <a:lnTo>
                  <a:pt x="108" y="150"/>
                </a:lnTo>
                <a:lnTo>
                  <a:pt x="108" y="148"/>
                </a:lnTo>
                <a:lnTo>
                  <a:pt x="108" y="146"/>
                </a:lnTo>
                <a:lnTo>
                  <a:pt x="105" y="144"/>
                </a:lnTo>
                <a:lnTo>
                  <a:pt x="105" y="142"/>
                </a:lnTo>
                <a:lnTo>
                  <a:pt x="105" y="142"/>
                </a:lnTo>
                <a:lnTo>
                  <a:pt x="105" y="142"/>
                </a:lnTo>
                <a:lnTo>
                  <a:pt x="108" y="140"/>
                </a:lnTo>
                <a:lnTo>
                  <a:pt x="110" y="140"/>
                </a:lnTo>
                <a:lnTo>
                  <a:pt x="110" y="140"/>
                </a:lnTo>
                <a:lnTo>
                  <a:pt x="112" y="137"/>
                </a:lnTo>
                <a:lnTo>
                  <a:pt x="114" y="137"/>
                </a:lnTo>
                <a:lnTo>
                  <a:pt x="114" y="137"/>
                </a:lnTo>
                <a:lnTo>
                  <a:pt x="114" y="137"/>
                </a:lnTo>
                <a:lnTo>
                  <a:pt x="116" y="133"/>
                </a:lnTo>
                <a:lnTo>
                  <a:pt x="116" y="133"/>
                </a:lnTo>
                <a:lnTo>
                  <a:pt x="116" y="133"/>
                </a:lnTo>
                <a:lnTo>
                  <a:pt x="118" y="133"/>
                </a:lnTo>
                <a:lnTo>
                  <a:pt x="118" y="133"/>
                </a:lnTo>
                <a:lnTo>
                  <a:pt x="120" y="133"/>
                </a:lnTo>
                <a:lnTo>
                  <a:pt x="120" y="133"/>
                </a:lnTo>
                <a:lnTo>
                  <a:pt x="120" y="131"/>
                </a:lnTo>
                <a:lnTo>
                  <a:pt x="120" y="131"/>
                </a:lnTo>
                <a:lnTo>
                  <a:pt x="120" y="129"/>
                </a:lnTo>
                <a:lnTo>
                  <a:pt x="120" y="129"/>
                </a:lnTo>
                <a:lnTo>
                  <a:pt x="120" y="129"/>
                </a:lnTo>
                <a:lnTo>
                  <a:pt x="118" y="127"/>
                </a:lnTo>
                <a:lnTo>
                  <a:pt x="116" y="125"/>
                </a:lnTo>
                <a:lnTo>
                  <a:pt x="116" y="125"/>
                </a:lnTo>
                <a:lnTo>
                  <a:pt x="114" y="125"/>
                </a:lnTo>
                <a:lnTo>
                  <a:pt x="114" y="125"/>
                </a:lnTo>
                <a:lnTo>
                  <a:pt x="114" y="123"/>
                </a:lnTo>
                <a:lnTo>
                  <a:pt x="114" y="123"/>
                </a:lnTo>
                <a:lnTo>
                  <a:pt x="112" y="123"/>
                </a:lnTo>
                <a:lnTo>
                  <a:pt x="110" y="121"/>
                </a:lnTo>
                <a:lnTo>
                  <a:pt x="110" y="121"/>
                </a:lnTo>
                <a:lnTo>
                  <a:pt x="108" y="118"/>
                </a:lnTo>
                <a:lnTo>
                  <a:pt x="105" y="118"/>
                </a:lnTo>
                <a:lnTo>
                  <a:pt x="105" y="118"/>
                </a:lnTo>
                <a:lnTo>
                  <a:pt x="103" y="116"/>
                </a:lnTo>
                <a:lnTo>
                  <a:pt x="103" y="116"/>
                </a:lnTo>
                <a:lnTo>
                  <a:pt x="101" y="114"/>
                </a:lnTo>
                <a:lnTo>
                  <a:pt x="101" y="112"/>
                </a:lnTo>
                <a:lnTo>
                  <a:pt x="101" y="112"/>
                </a:lnTo>
                <a:lnTo>
                  <a:pt x="99" y="110"/>
                </a:lnTo>
                <a:lnTo>
                  <a:pt x="99" y="110"/>
                </a:lnTo>
                <a:lnTo>
                  <a:pt x="99" y="108"/>
                </a:lnTo>
                <a:lnTo>
                  <a:pt x="101" y="108"/>
                </a:lnTo>
                <a:lnTo>
                  <a:pt x="101" y="108"/>
                </a:lnTo>
                <a:lnTo>
                  <a:pt x="101" y="108"/>
                </a:lnTo>
                <a:lnTo>
                  <a:pt x="101" y="108"/>
                </a:lnTo>
                <a:lnTo>
                  <a:pt x="101" y="106"/>
                </a:lnTo>
                <a:lnTo>
                  <a:pt x="99" y="106"/>
                </a:lnTo>
                <a:lnTo>
                  <a:pt x="97" y="104"/>
                </a:lnTo>
                <a:lnTo>
                  <a:pt x="97" y="104"/>
                </a:lnTo>
                <a:lnTo>
                  <a:pt x="97" y="102"/>
                </a:lnTo>
                <a:lnTo>
                  <a:pt x="97" y="102"/>
                </a:lnTo>
                <a:lnTo>
                  <a:pt x="95" y="102"/>
                </a:lnTo>
                <a:lnTo>
                  <a:pt x="95" y="99"/>
                </a:lnTo>
                <a:lnTo>
                  <a:pt x="95" y="99"/>
                </a:lnTo>
                <a:lnTo>
                  <a:pt x="95" y="99"/>
                </a:lnTo>
                <a:lnTo>
                  <a:pt x="95" y="99"/>
                </a:lnTo>
                <a:lnTo>
                  <a:pt x="97" y="99"/>
                </a:lnTo>
                <a:lnTo>
                  <a:pt x="97" y="99"/>
                </a:lnTo>
                <a:lnTo>
                  <a:pt x="97" y="102"/>
                </a:lnTo>
                <a:lnTo>
                  <a:pt x="97" y="102"/>
                </a:lnTo>
                <a:lnTo>
                  <a:pt x="99" y="99"/>
                </a:lnTo>
                <a:lnTo>
                  <a:pt x="101" y="97"/>
                </a:lnTo>
                <a:lnTo>
                  <a:pt x="101" y="97"/>
                </a:lnTo>
                <a:lnTo>
                  <a:pt x="103" y="97"/>
                </a:lnTo>
                <a:lnTo>
                  <a:pt x="103" y="97"/>
                </a:lnTo>
                <a:lnTo>
                  <a:pt x="105" y="97"/>
                </a:lnTo>
                <a:lnTo>
                  <a:pt x="108" y="97"/>
                </a:lnTo>
                <a:lnTo>
                  <a:pt x="108" y="97"/>
                </a:lnTo>
                <a:lnTo>
                  <a:pt x="108" y="97"/>
                </a:lnTo>
                <a:lnTo>
                  <a:pt x="108" y="95"/>
                </a:lnTo>
                <a:lnTo>
                  <a:pt x="110" y="95"/>
                </a:lnTo>
                <a:lnTo>
                  <a:pt x="112" y="95"/>
                </a:lnTo>
                <a:lnTo>
                  <a:pt x="112" y="93"/>
                </a:lnTo>
                <a:lnTo>
                  <a:pt x="112" y="93"/>
                </a:lnTo>
                <a:lnTo>
                  <a:pt x="114" y="93"/>
                </a:lnTo>
                <a:lnTo>
                  <a:pt x="114" y="93"/>
                </a:lnTo>
                <a:lnTo>
                  <a:pt x="114" y="93"/>
                </a:lnTo>
                <a:lnTo>
                  <a:pt x="114" y="93"/>
                </a:lnTo>
                <a:lnTo>
                  <a:pt x="116" y="93"/>
                </a:lnTo>
                <a:lnTo>
                  <a:pt x="116" y="93"/>
                </a:lnTo>
                <a:lnTo>
                  <a:pt x="116" y="91"/>
                </a:lnTo>
                <a:lnTo>
                  <a:pt x="116" y="91"/>
                </a:lnTo>
                <a:lnTo>
                  <a:pt x="120" y="91"/>
                </a:lnTo>
                <a:lnTo>
                  <a:pt x="122" y="89"/>
                </a:lnTo>
                <a:lnTo>
                  <a:pt x="124" y="89"/>
                </a:lnTo>
                <a:lnTo>
                  <a:pt x="124" y="89"/>
                </a:lnTo>
                <a:lnTo>
                  <a:pt x="127" y="87"/>
                </a:lnTo>
                <a:lnTo>
                  <a:pt x="129" y="87"/>
                </a:lnTo>
                <a:lnTo>
                  <a:pt x="129" y="87"/>
                </a:lnTo>
                <a:lnTo>
                  <a:pt x="129" y="87"/>
                </a:lnTo>
                <a:lnTo>
                  <a:pt x="129" y="85"/>
                </a:lnTo>
                <a:lnTo>
                  <a:pt x="129" y="85"/>
                </a:lnTo>
                <a:lnTo>
                  <a:pt x="129" y="85"/>
                </a:lnTo>
                <a:lnTo>
                  <a:pt x="129" y="85"/>
                </a:lnTo>
                <a:lnTo>
                  <a:pt x="129" y="85"/>
                </a:lnTo>
                <a:lnTo>
                  <a:pt x="131" y="85"/>
                </a:lnTo>
                <a:lnTo>
                  <a:pt x="133" y="85"/>
                </a:lnTo>
                <a:lnTo>
                  <a:pt x="133" y="87"/>
                </a:lnTo>
                <a:lnTo>
                  <a:pt x="133" y="87"/>
                </a:lnTo>
                <a:lnTo>
                  <a:pt x="133" y="87"/>
                </a:lnTo>
                <a:lnTo>
                  <a:pt x="133" y="87"/>
                </a:lnTo>
                <a:lnTo>
                  <a:pt x="133" y="89"/>
                </a:lnTo>
                <a:lnTo>
                  <a:pt x="135" y="89"/>
                </a:lnTo>
                <a:lnTo>
                  <a:pt x="135" y="89"/>
                </a:lnTo>
                <a:lnTo>
                  <a:pt x="135" y="89"/>
                </a:lnTo>
                <a:lnTo>
                  <a:pt x="137" y="87"/>
                </a:lnTo>
                <a:lnTo>
                  <a:pt x="137" y="87"/>
                </a:lnTo>
                <a:lnTo>
                  <a:pt x="137" y="85"/>
                </a:lnTo>
                <a:lnTo>
                  <a:pt x="139" y="83"/>
                </a:lnTo>
                <a:lnTo>
                  <a:pt x="139" y="80"/>
                </a:lnTo>
                <a:lnTo>
                  <a:pt x="139" y="76"/>
                </a:lnTo>
                <a:close/>
                <a:moveTo>
                  <a:pt x="38" y="6"/>
                </a:moveTo>
                <a:lnTo>
                  <a:pt x="42" y="4"/>
                </a:lnTo>
                <a:lnTo>
                  <a:pt x="42" y="4"/>
                </a:lnTo>
                <a:lnTo>
                  <a:pt x="38" y="4"/>
                </a:lnTo>
                <a:lnTo>
                  <a:pt x="38" y="4"/>
                </a:lnTo>
                <a:lnTo>
                  <a:pt x="38" y="2"/>
                </a:lnTo>
                <a:lnTo>
                  <a:pt x="38" y="2"/>
                </a:lnTo>
                <a:lnTo>
                  <a:pt x="40" y="0"/>
                </a:lnTo>
                <a:lnTo>
                  <a:pt x="38" y="0"/>
                </a:lnTo>
                <a:lnTo>
                  <a:pt x="36" y="4"/>
                </a:lnTo>
                <a:lnTo>
                  <a:pt x="36" y="6"/>
                </a:lnTo>
                <a:lnTo>
                  <a:pt x="38" y="6"/>
                </a:lnTo>
                <a:lnTo>
                  <a:pt x="38" y="6"/>
                </a:lnTo>
                <a:close/>
              </a:path>
            </a:pathLst>
          </a:custGeom>
          <a:solidFill>
            <a:schemeClr val="accent6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85" name="Freeform 586"/>
          <p:cNvSpPr>
            <a:spLocks/>
          </p:cNvSpPr>
          <p:nvPr/>
        </p:nvSpPr>
        <p:spPr bwMode="auto">
          <a:xfrm>
            <a:off x="4678362" y="3003550"/>
            <a:ext cx="163513" cy="76200"/>
          </a:xfrm>
          <a:custGeom>
            <a:avLst/>
            <a:gdLst>
              <a:gd name="T0" fmla="*/ 99 w 103"/>
              <a:gd name="T1" fmla="*/ 23 h 48"/>
              <a:gd name="T2" fmla="*/ 95 w 103"/>
              <a:gd name="T3" fmla="*/ 21 h 48"/>
              <a:gd name="T4" fmla="*/ 91 w 103"/>
              <a:gd name="T5" fmla="*/ 21 h 48"/>
              <a:gd name="T6" fmla="*/ 91 w 103"/>
              <a:gd name="T7" fmla="*/ 19 h 48"/>
              <a:gd name="T8" fmla="*/ 86 w 103"/>
              <a:gd name="T9" fmla="*/ 21 h 48"/>
              <a:gd name="T10" fmla="*/ 84 w 103"/>
              <a:gd name="T11" fmla="*/ 17 h 48"/>
              <a:gd name="T12" fmla="*/ 86 w 103"/>
              <a:gd name="T13" fmla="*/ 14 h 48"/>
              <a:gd name="T14" fmla="*/ 82 w 103"/>
              <a:gd name="T15" fmla="*/ 14 h 48"/>
              <a:gd name="T16" fmla="*/ 72 w 103"/>
              <a:gd name="T17" fmla="*/ 12 h 48"/>
              <a:gd name="T18" fmla="*/ 74 w 103"/>
              <a:gd name="T19" fmla="*/ 14 h 48"/>
              <a:gd name="T20" fmla="*/ 70 w 103"/>
              <a:gd name="T21" fmla="*/ 17 h 48"/>
              <a:gd name="T22" fmla="*/ 67 w 103"/>
              <a:gd name="T23" fmla="*/ 14 h 48"/>
              <a:gd name="T24" fmla="*/ 63 w 103"/>
              <a:gd name="T25" fmla="*/ 12 h 48"/>
              <a:gd name="T26" fmla="*/ 65 w 103"/>
              <a:gd name="T27" fmla="*/ 10 h 48"/>
              <a:gd name="T28" fmla="*/ 65 w 103"/>
              <a:gd name="T29" fmla="*/ 8 h 48"/>
              <a:gd name="T30" fmla="*/ 59 w 103"/>
              <a:gd name="T31" fmla="*/ 8 h 48"/>
              <a:gd name="T32" fmla="*/ 57 w 103"/>
              <a:gd name="T33" fmla="*/ 6 h 48"/>
              <a:gd name="T34" fmla="*/ 51 w 103"/>
              <a:gd name="T35" fmla="*/ 4 h 48"/>
              <a:gd name="T36" fmla="*/ 48 w 103"/>
              <a:gd name="T37" fmla="*/ 0 h 48"/>
              <a:gd name="T38" fmla="*/ 44 w 103"/>
              <a:gd name="T39" fmla="*/ 2 h 48"/>
              <a:gd name="T40" fmla="*/ 40 w 103"/>
              <a:gd name="T41" fmla="*/ 4 h 48"/>
              <a:gd name="T42" fmla="*/ 38 w 103"/>
              <a:gd name="T43" fmla="*/ 2 h 48"/>
              <a:gd name="T44" fmla="*/ 38 w 103"/>
              <a:gd name="T45" fmla="*/ 0 h 48"/>
              <a:gd name="T46" fmla="*/ 34 w 103"/>
              <a:gd name="T47" fmla="*/ 0 h 48"/>
              <a:gd name="T48" fmla="*/ 34 w 103"/>
              <a:gd name="T49" fmla="*/ 2 h 48"/>
              <a:gd name="T50" fmla="*/ 29 w 103"/>
              <a:gd name="T51" fmla="*/ 4 h 48"/>
              <a:gd name="T52" fmla="*/ 21 w 103"/>
              <a:gd name="T53" fmla="*/ 6 h 48"/>
              <a:gd name="T54" fmla="*/ 19 w 103"/>
              <a:gd name="T55" fmla="*/ 8 h 48"/>
              <a:gd name="T56" fmla="*/ 17 w 103"/>
              <a:gd name="T57" fmla="*/ 8 h 48"/>
              <a:gd name="T58" fmla="*/ 13 w 103"/>
              <a:gd name="T59" fmla="*/ 12 h 48"/>
              <a:gd name="T60" fmla="*/ 8 w 103"/>
              <a:gd name="T61" fmla="*/ 12 h 48"/>
              <a:gd name="T62" fmla="*/ 4 w 103"/>
              <a:gd name="T63" fmla="*/ 14 h 48"/>
              <a:gd name="T64" fmla="*/ 2 w 103"/>
              <a:gd name="T65" fmla="*/ 14 h 48"/>
              <a:gd name="T66" fmla="*/ 0 w 103"/>
              <a:gd name="T67" fmla="*/ 14 h 48"/>
              <a:gd name="T68" fmla="*/ 2 w 103"/>
              <a:gd name="T69" fmla="*/ 19 h 48"/>
              <a:gd name="T70" fmla="*/ 6 w 103"/>
              <a:gd name="T71" fmla="*/ 23 h 48"/>
              <a:gd name="T72" fmla="*/ 4 w 103"/>
              <a:gd name="T73" fmla="*/ 23 h 48"/>
              <a:gd name="T74" fmla="*/ 6 w 103"/>
              <a:gd name="T75" fmla="*/ 27 h 48"/>
              <a:gd name="T76" fmla="*/ 10 w 103"/>
              <a:gd name="T77" fmla="*/ 33 h 48"/>
              <a:gd name="T78" fmla="*/ 15 w 103"/>
              <a:gd name="T79" fmla="*/ 36 h 48"/>
              <a:gd name="T80" fmla="*/ 19 w 103"/>
              <a:gd name="T81" fmla="*/ 40 h 48"/>
              <a:gd name="T82" fmla="*/ 23 w 103"/>
              <a:gd name="T83" fmla="*/ 42 h 48"/>
              <a:gd name="T84" fmla="*/ 27 w 103"/>
              <a:gd name="T85" fmla="*/ 44 h 48"/>
              <a:gd name="T86" fmla="*/ 34 w 103"/>
              <a:gd name="T87" fmla="*/ 48 h 48"/>
              <a:gd name="T88" fmla="*/ 40 w 103"/>
              <a:gd name="T89" fmla="*/ 48 h 48"/>
              <a:gd name="T90" fmla="*/ 42 w 103"/>
              <a:gd name="T91" fmla="*/ 44 h 48"/>
              <a:gd name="T92" fmla="*/ 44 w 103"/>
              <a:gd name="T93" fmla="*/ 40 h 48"/>
              <a:gd name="T94" fmla="*/ 48 w 103"/>
              <a:gd name="T95" fmla="*/ 40 h 48"/>
              <a:gd name="T96" fmla="*/ 55 w 103"/>
              <a:gd name="T97" fmla="*/ 42 h 48"/>
              <a:gd name="T98" fmla="*/ 63 w 103"/>
              <a:gd name="T99" fmla="*/ 44 h 48"/>
              <a:gd name="T100" fmla="*/ 67 w 103"/>
              <a:gd name="T101" fmla="*/ 44 h 48"/>
              <a:gd name="T102" fmla="*/ 72 w 103"/>
              <a:gd name="T103" fmla="*/ 46 h 48"/>
              <a:gd name="T104" fmla="*/ 74 w 103"/>
              <a:gd name="T105" fmla="*/ 46 h 48"/>
              <a:gd name="T106" fmla="*/ 78 w 103"/>
              <a:gd name="T107" fmla="*/ 42 h 48"/>
              <a:gd name="T108" fmla="*/ 86 w 103"/>
              <a:gd name="T109" fmla="*/ 42 h 48"/>
              <a:gd name="T110" fmla="*/ 91 w 103"/>
              <a:gd name="T111" fmla="*/ 40 h 48"/>
              <a:gd name="T112" fmla="*/ 93 w 103"/>
              <a:gd name="T113" fmla="*/ 36 h 48"/>
              <a:gd name="T114" fmla="*/ 97 w 103"/>
              <a:gd name="T115" fmla="*/ 31 h 48"/>
              <a:gd name="T116" fmla="*/ 99 w 103"/>
              <a:gd name="T117" fmla="*/ 29 h 48"/>
              <a:gd name="T118" fmla="*/ 103 w 103"/>
              <a:gd name="T119" fmla="*/ 29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3" h="48">
                <a:moveTo>
                  <a:pt x="103" y="29"/>
                </a:moveTo>
                <a:lnTo>
                  <a:pt x="101" y="27"/>
                </a:lnTo>
                <a:lnTo>
                  <a:pt x="99" y="25"/>
                </a:lnTo>
                <a:lnTo>
                  <a:pt x="99" y="23"/>
                </a:lnTo>
                <a:lnTo>
                  <a:pt x="99" y="23"/>
                </a:lnTo>
                <a:lnTo>
                  <a:pt x="99" y="23"/>
                </a:lnTo>
                <a:lnTo>
                  <a:pt x="97" y="21"/>
                </a:lnTo>
                <a:lnTo>
                  <a:pt x="95" y="21"/>
                </a:lnTo>
                <a:lnTo>
                  <a:pt x="95" y="21"/>
                </a:lnTo>
                <a:lnTo>
                  <a:pt x="93" y="21"/>
                </a:lnTo>
                <a:lnTo>
                  <a:pt x="93" y="21"/>
                </a:lnTo>
                <a:lnTo>
                  <a:pt x="91" y="21"/>
                </a:lnTo>
                <a:lnTo>
                  <a:pt x="91" y="21"/>
                </a:lnTo>
                <a:lnTo>
                  <a:pt x="91" y="19"/>
                </a:lnTo>
                <a:lnTo>
                  <a:pt x="91" y="19"/>
                </a:lnTo>
                <a:lnTo>
                  <a:pt x="91" y="19"/>
                </a:lnTo>
                <a:lnTo>
                  <a:pt x="89" y="21"/>
                </a:lnTo>
                <a:lnTo>
                  <a:pt x="89" y="21"/>
                </a:lnTo>
                <a:lnTo>
                  <a:pt x="86" y="21"/>
                </a:lnTo>
                <a:lnTo>
                  <a:pt x="86" y="21"/>
                </a:lnTo>
                <a:lnTo>
                  <a:pt x="86" y="19"/>
                </a:lnTo>
                <a:lnTo>
                  <a:pt x="84" y="19"/>
                </a:lnTo>
                <a:lnTo>
                  <a:pt x="84" y="17"/>
                </a:lnTo>
                <a:lnTo>
                  <a:pt x="84" y="17"/>
                </a:lnTo>
                <a:lnTo>
                  <a:pt x="84" y="17"/>
                </a:lnTo>
                <a:lnTo>
                  <a:pt x="84" y="17"/>
                </a:lnTo>
                <a:lnTo>
                  <a:pt x="86" y="14"/>
                </a:lnTo>
                <a:lnTo>
                  <a:pt x="86" y="14"/>
                </a:lnTo>
                <a:lnTo>
                  <a:pt x="84" y="14"/>
                </a:lnTo>
                <a:lnTo>
                  <a:pt x="84" y="14"/>
                </a:lnTo>
                <a:lnTo>
                  <a:pt x="82" y="14"/>
                </a:lnTo>
                <a:lnTo>
                  <a:pt x="82" y="14"/>
                </a:lnTo>
                <a:lnTo>
                  <a:pt x="80" y="14"/>
                </a:lnTo>
                <a:lnTo>
                  <a:pt x="76" y="12"/>
                </a:lnTo>
                <a:lnTo>
                  <a:pt x="74" y="12"/>
                </a:lnTo>
                <a:lnTo>
                  <a:pt x="72" y="12"/>
                </a:lnTo>
                <a:lnTo>
                  <a:pt x="72" y="12"/>
                </a:lnTo>
                <a:lnTo>
                  <a:pt x="74" y="12"/>
                </a:lnTo>
                <a:lnTo>
                  <a:pt x="74" y="14"/>
                </a:lnTo>
                <a:lnTo>
                  <a:pt x="74" y="14"/>
                </a:lnTo>
                <a:lnTo>
                  <a:pt x="74" y="17"/>
                </a:lnTo>
                <a:lnTo>
                  <a:pt x="72" y="17"/>
                </a:lnTo>
                <a:lnTo>
                  <a:pt x="72" y="17"/>
                </a:lnTo>
                <a:lnTo>
                  <a:pt x="70" y="17"/>
                </a:lnTo>
                <a:lnTo>
                  <a:pt x="70" y="19"/>
                </a:lnTo>
                <a:lnTo>
                  <a:pt x="70" y="19"/>
                </a:lnTo>
                <a:lnTo>
                  <a:pt x="67" y="17"/>
                </a:lnTo>
                <a:lnTo>
                  <a:pt x="67" y="14"/>
                </a:lnTo>
                <a:lnTo>
                  <a:pt x="65" y="12"/>
                </a:lnTo>
                <a:lnTo>
                  <a:pt x="65" y="12"/>
                </a:lnTo>
                <a:lnTo>
                  <a:pt x="63" y="12"/>
                </a:lnTo>
                <a:lnTo>
                  <a:pt x="63" y="12"/>
                </a:lnTo>
                <a:lnTo>
                  <a:pt x="63" y="12"/>
                </a:lnTo>
                <a:lnTo>
                  <a:pt x="63" y="10"/>
                </a:lnTo>
                <a:lnTo>
                  <a:pt x="63" y="10"/>
                </a:lnTo>
                <a:lnTo>
                  <a:pt x="65" y="10"/>
                </a:lnTo>
                <a:lnTo>
                  <a:pt x="65" y="10"/>
                </a:lnTo>
                <a:lnTo>
                  <a:pt x="65" y="8"/>
                </a:lnTo>
                <a:lnTo>
                  <a:pt x="65" y="8"/>
                </a:lnTo>
                <a:lnTo>
                  <a:pt x="65" y="8"/>
                </a:lnTo>
                <a:lnTo>
                  <a:pt x="65" y="8"/>
                </a:lnTo>
                <a:lnTo>
                  <a:pt x="63" y="6"/>
                </a:lnTo>
                <a:lnTo>
                  <a:pt x="61" y="8"/>
                </a:lnTo>
                <a:lnTo>
                  <a:pt x="59" y="8"/>
                </a:lnTo>
                <a:lnTo>
                  <a:pt x="59" y="8"/>
                </a:lnTo>
                <a:lnTo>
                  <a:pt x="59" y="6"/>
                </a:lnTo>
                <a:lnTo>
                  <a:pt x="57" y="6"/>
                </a:lnTo>
                <a:lnTo>
                  <a:pt x="57" y="6"/>
                </a:lnTo>
                <a:lnTo>
                  <a:pt x="55" y="6"/>
                </a:lnTo>
                <a:lnTo>
                  <a:pt x="55" y="4"/>
                </a:lnTo>
                <a:lnTo>
                  <a:pt x="51" y="4"/>
                </a:lnTo>
                <a:lnTo>
                  <a:pt x="51" y="4"/>
                </a:lnTo>
                <a:lnTo>
                  <a:pt x="48" y="4"/>
                </a:lnTo>
                <a:lnTo>
                  <a:pt x="48" y="4"/>
                </a:lnTo>
                <a:lnTo>
                  <a:pt x="48" y="2"/>
                </a:lnTo>
                <a:lnTo>
                  <a:pt x="48" y="0"/>
                </a:lnTo>
                <a:lnTo>
                  <a:pt x="46" y="0"/>
                </a:lnTo>
                <a:lnTo>
                  <a:pt x="44" y="0"/>
                </a:lnTo>
                <a:lnTo>
                  <a:pt x="44" y="0"/>
                </a:lnTo>
                <a:lnTo>
                  <a:pt x="44" y="2"/>
                </a:lnTo>
                <a:lnTo>
                  <a:pt x="44" y="2"/>
                </a:lnTo>
                <a:lnTo>
                  <a:pt x="42" y="2"/>
                </a:lnTo>
                <a:lnTo>
                  <a:pt x="42" y="2"/>
                </a:lnTo>
                <a:lnTo>
                  <a:pt x="40" y="4"/>
                </a:lnTo>
                <a:lnTo>
                  <a:pt x="40" y="4"/>
                </a:lnTo>
                <a:lnTo>
                  <a:pt x="40" y="4"/>
                </a:lnTo>
                <a:lnTo>
                  <a:pt x="38" y="4"/>
                </a:lnTo>
                <a:lnTo>
                  <a:pt x="38" y="2"/>
                </a:lnTo>
                <a:lnTo>
                  <a:pt x="38" y="2"/>
                </a:lnTo>
                <a:lnTo>
                  <a:pt x="38" y="2"/>
                </a:lnTo>
                <a:lnTo>
                  <a:pt x="38" y="2"/>
                </a:lnTo>
                <a:lnTo>
                  <a:pt x="38" y="0"/>
                </a:lnTo>
                <a:lnTo>
                  <a:pt x="36" y="0"/>
                </a:lnTo>
                <a:lnTo>
                  <a:pt x="34" y="0"/>
                </a:lnTo>
                <a:lnTo>
                  <a:pt x="34" y="0"/>
                </a:lnTo>
                <a:lnTo>
                  <a:pt x="34" y="0"/>
                </a:lnTo>
                <a:lnTo>
                  <a:pt x="34" y="0"/>
                </a:lnTo>
                <a:lnTo>
                  <a:pt x="34" y="0"/>
                </a:lnTo>
                <a:lnTo>
                  <a:pt x="34" y="2"/>
                </a:lnTo>
                <a:lnTo>
                  <a:pt x="34" y="2"/>
                </a:lnTo>
                <a:lnTo>
                  <a:pt x="34" y="2"/>
                </a:lnTo>
                <a:lnTo>
                  <a:pt x="32" y="2"/>
                </a:lnTo>
                <a:lnTo>
                  <a:pt x="29" y="4"/>
                </a:lnTo>
                <a:lnTo>
                  <a:pt x="29" y="4"/>
                </a:lnTo>
                <a:lnTo>
                  <a:pt x="27" y="4"/>
                </a:lnTo>
                <a:lnTo>
                  <a:pt x="25" y="6"/>
                </a:lnTo>
                <a:lnTo>
                  <a:pt x="21" y="6"/>
                </a:lnTo>
                <a:lnTo>
                  <a:pt x="21" y="6"/>
                </a:lnTo>
                <a:lnTo>
                  <a:pt x="21" y="8"/>
                </a:lnTo>
                <a:lnTo>
                  <a:pt x="21" y="8"/>
                </a:lnTo>
                <a:lnTo>
                  <a:pt x="19" y="8"/>
                </a:lnTo>
                <a:lnTo>
                  <a:pt x="19" y="8"/>
                </a:lnTo>
                <a:lnTo>
                  <a:pt x="19" y="8"/>
                </a:lnTo>
                <a:lnTo>
                  <a:pt x="19" y="8"/>
                </a:lnTo>
                <a:lnTo>
                  <a:pt x="17" y="8"/>
                </a:lnTo>
                <a:lnTo>
                  <a:pt x="17" y="8"/>
                </a:lnTo>
                <a:lnTo>
                  <a:pt x="17" y="10"/>
                </a:lnTo>
                <a:lnTo>
                  <a:pt x="15" y="10"/>
                </a:lnTo>
                <a:lnTo>
                  <a:pt x="13" y="10"/>
                </a:lnTo>
                <a:lnTo>
                  <a:pt x="13" y="12"/>
                </a:lnTo>
                <a:lnTo>
                  <a:pt x="13" y="12"/>
                </a:lnTo>
                <a:lnTo>
                  <a:pt x="13" y="12"/>
                </a:lnTo>
                <a:lnTo>
                  <a:pt x="10" y="12"/>
                </a:lnTo>
                <a:lnTo>
                  <a:pt x="8" y="12"/>
                </a:lnTo>
                <a:lnTo>
                  <a:pt x="8" y="12"/>
                </a:lnTo>
                <a:lnTo>
                  <a:pt x="6" y="12"/>
                </a:lnTo>
                <a:lnTo>
                  <a:pt x="6" y="12"/>
                </a:lnTo>
                <a:lnTo>
                  <a:pt x="4" y="14"/>
                </a:lnTo>
                <a:lnTo>
                  <a:pt x="2" y="17"/>
                </a:lnTo>
                <a:lnTo>
                  <a:pt x="2" y="17"/>
                </a:lnTo>
                <a:lnTo>
                  <a:pt x="2" y="14"/>
                </a:lnTo>
                <a:lnTo>
                  <a:pt x="2" y="14"/>
                </a:lnTo>
                <a:lnTo>
                  <a:pt x="0" y="14"/>
                </a:lnTo>
                <a:lnTo>
                  <a:pt x="0" y="14"/>
                </a:lnTo>
                <a:lnTo>
                  <a:pt x="0" y="14"/>
                </a:lnTo>
                <a:lnTo>
                  <a:pt x="0" y="14"/>
                </a:lnTo>
                <a:lnTo>
                  <a:pt x="0" y="17"/>
                </a:lnTo>
                <a:lnTo>
                  <a:pt x="2" y="17"/>
                </a:lnTo>
                <a:lnTo>
                  <a:pt x="2" y="17"/>
                </a:lnTo>
                <a:lnTo>
                  <a:pt x="2" y="19"/>
                </a:lnTo>
                <a:lnTo>
                  <a:pt x="2" y="19"/>
                </a:lnTo>
                <a:lnTo>
                  <a:pt x="4" y="21"/>
                </a:lnTo>
                <a:lnTo>
                  <a:pt x="6" y="21"/>
                </a:lnTo>
                <a:lnTo>
                  <a:pt x="6" y="23"/>
                </a:lnTo>
                <a:lnTo>
                  <a:pt x="6" y="23"/>
                </a:lnTo>
                <a:lnTo>
                  <a:pt x="6" y="23"/>
                </a:lnTo>
                <a:lnTo>
                  <a:pt x="6" y="23"/>
                </a:lnTo>
                <a:lnTo>
                  <a:pt x="4" y="23"/>
                </a:lnTo>
                <a:lnTo>
                  <a:pt x="4" y="25"/>
                </a:lnTo>
                <a:lnTo>
                  <a:pt x="4" y="25"/>
                </a:lnTo>
                <a:lnTo>
                  <a:pt x="6" y="27"/>
                </a:lnTo>
                <a:lnTo>
                  <a:pt x="6" y="27"/>
                </a:lnTo>
                <a:lnTo>
                  <a:pt x="6" y="29"/>
                </a:lnTo>
                <a:lnTo>
                  <a:pt x="8" y="31"/>
                </a:lnTo>
                <a:lnTo>
                  <a:pt x="8" y="31"/>
                </a:lnTo>
                <a:lnTo>
                  <a:pt x="10" y="33"/>
                </a:lnTo>
                <a:lnTo>
                  <a:pt x="10" y="33"/>
                </a:lnTo>
                <a:lnTo>
                  <a:pt x="13" y="33"/>
                </a:lnTo>
                <a:lnTo>
                  <a:pt x="15" y="36"/>
                </a:lnTo>
                <a:lnTo>
                  <a:pt x="15" y="36"/>
                </a:lnTo>
                <a:lnTo>
                  <a:pt x="17" y="38"/>
                </a:lnTo>
                <a:lnTo>
                  <a:pt x="19" y="38"/>
                </a:lnTo>
                <a:lnTo>
                  <a:pt x="19" y="38"/>
                </a:lnTo>
                <a:lnTo>
                  <a:pt x="19" y="40"/>
                </a:lnTo>
                <a:lnTo>
                  <a:pt x="19" y="40"/>
                </a:lnTo>
                <a:lnTo>
                  <a:pt x="21" y="40"/>
                </a:lnTo>
                <a:lnTo>
                  <a:pt x="21" y="40"/>
                </a:lnTo>
                <a:lnTo>
                  <a:pt x="23" y="42"/>
                </a:lnTo>
                <a:lnTo>
                  <a:pt x="25" y="44"/>
                </a:lnTo>
                <a:lnTo>
                  <a:pt x="25" y="44"/>
                </a:lnTo>
                <a:lnTo>
                  <a:pt x="27" y="44"/>
                </a:lnTo>
                <a:lnTo>
                  <a:pt x="27" y="44"/>
                </a:lnTo>
                <a:lnTo>
                  <a:pt x="29" y="46"/>
                </a:lnTo>
                <a:lnTo>
                  <a:pt x="29" y="48"/>
                </a:lnTo>
                <a:lnTo>
                  <a:pt x="32" y="48"/>
                </a:lnTo>
                <a:lnTo>
                  <a:pt x="34" y="48"/>
                </a:lnTo>
                <a:lnTo>
                  <a:pt x="36" y="48"/>
                </a:lnTo>
                <a:lnTo>
                  <a:pt x="36" y="46"/>
                </a:lnTo>
                <a:lnTo>
                  <a:pt x="38" y="48"/>
                </a:lnTo>
                <a:lnTo>
                  <a:pt x="40" y="48"/>
                </a:lnTo>
                <a:lnTo>
                  <a:pt x="40" y="46"/>
                </a:lnTo>
                <a:lnTo>
                  <a:pt x="40" y="44"/>
                </a:lnTo>
                <a:lnTo>
                  <a:pt x="42" y="44"/>
                </a:lnTo>
                <a:lnTo>
                  <a:pt x="42" y="44"/>
                </a:lnTo>
                <a:lnTo>
                  <a:pt x="44" y="44"/>
                </a:lnTo>
                <a:lnTo>
                  <a:pt x="44" y="40"/>
                </a:lnTo>
                <a:lnTo>
                  <a:pt x="44" y="40"/>
                </a:lnTo>
                <a:lnTo>
                  <a:pt x="44" y="40"/>
                </a:lnTo>
                <a:lnTo>
                  <a:pt x="46" y="40"/>
                </a:lnTo>
                <a:lnTo>
                  <a:pt x="46" y="40"/>
                </a:lnTo>
                <a:lnTo>
                  <a:pt x="46" y="40"/>
                </a:lnTo>
                <a:lnTo>
                  <a:pt x="48" y="40"/>
                </a:lnTo>
                <a:lnTo>
                  <a:pt x="48" y="40"/>
                </a:lnTo>
                <a:lnTo>
                  <a:pt x="51" y="40"/>
                </a:lnTo>
                <a:lnTo>
                  <a:pt x="53" y="42"/>
                </a:lnTo>
                <a:lnTo>
                  <a:pt x="55" y="42"/>
                </a:lnTo>
                <a:lnTo>
                  <a:pt x="55" y="42"/>
                </a:lnTo>
                <a:lnTo>
                  <a:pt x="57" y="42"/>
                </a:lnTo>
                <a:lnTo>
                  <a:pt x="61" y="44"/>
                </a:lnTo>
                <a:lnTo>
                  <a:pt x="63" y="44"/>
                </a:lnTo>
                <a:lnTo>
                  <a:pt x="65" y="44"/>
                </a:lnTo>
                <a:lnTo>
                  <a:pt x="65" y="44"/>
                </a:lnTo>
                <a:lnTo>
                  <a:pt x="67" y="44"/>
                </a:lnTo>
                <a:lnTo>
                  <a:pt x="67" y="44"/>
                </a:lnTo>
                <a:lnTo>
                  <a:pt x="67" y="44"/>
                </a:lnTo>
                <a:lnTo>
                  <a:pt x="70" y="44"/>
                </a:lnTo>
                <a:lnTo>
                  <a:pt x="72" y="46"/>
                </a:lnTo>
                <a:lnTo>
                  <a:pt x="72" y="46"/>
                </a:lnTo>
                <a:lnTo>
                  <a:pt x="74" y="46"/>
                </a:lnTo>
                <a:lnTo>
                  <a:pt x="74" y="46"/>
                </a:lnTo>
                <a:lnTo>
                  <a:pt x="74" y="48"/>
                </a:lnTo>
                <a:lnTo>
                  <a:pt x="74" y="46"/>
                </a:lnTo>
                <a:lnTo>
                  <a:pt x="76" y="44"/>
                </a:lnTo>
                <a:lnTo>
                  <a:pt x="76" y="42"/>
                </a:lnTo>
                <a:lnTo>
                  <a:pt x="78" y="42"/>
                </a:lnTo>
                <a:lnTo>
                  <a:pt x="78" y="42"/>
                </a:lnTo>
                <a:lnTo>
                  <a:pt x="82" y="44"/>
                </a:lnTo>
                <a:lnTo>
                  <a:pt x="84" y="42"/>
                </a:lnTo>
                <a:lnTo>
                  <a:pt x="86" y="42"/>
                </a:lnTo>
                <a:lnTo>
                  <a:pt x="86" y="42"/>
                </a:lnTo>
                <a:lnTo>
                  <a:pt x="89" y="40"/>
                </a:lnTo>
                <a:lnTo>
                  <a:pt x="89" y="40"/>
                </a:lnTo>
                <a:lnTo>
                  <a:pt x="89" y="40"/>
                </a:lnTo>
                <a:lnTo>
                  <a:pt x="91" y="40"/>
                </a:lnTo>
                <a:lnTo>
                  <a:pt x="91" y="38"/>
                </a:lnTo>
                <a:lnTo>
                  <a:pt x="91" y="38"/>
                </a:lnTo>
                <a:lnTo>
                  <a:pt x="91" y="36"/>
                </a:lnTo>
                <a:lnTo>
                  <a:pt x="93" y="36"/>
                </a:lnTo>
                <a:lnTo>
                  <a:pt x="93" y="36"/>
                </a:lnTo>
                <a:lnTo>
                  <a:pt x="95" y="33"/>
                </a:lnTo>
                <a:lnTo>
                  <a:pt x="95" y="33"/>
                </a:lnTo>
                <a:lnTo>
                  <a:pt x="97" y="31"/>
                </a:lnTo>
                <a:lnTo>
                  <a:pt x="97" y="31"/>
                </a:lnTo>
                <a:lnTo>
                  <a:pt x="97" y="31"/>
                </a:lnTo>
                <a:lnTo>
                  <a:pt x="99" y="29"/>
                </a:lnTo>
                <a:lnTo>
                  <a:pt x="99" y="29"/>
                </a:lnTo>
                <a:lnTo>
                  <a:pt x="101" y="29"/>
                </a:lnTo>
                <a:lnTo>
                  <a:pt x="101" y="29"/>
                </a:lnTo>
                <a:lnTo>
                  <a:pt x="103" y="29"/>
                </a:lnTo>
                <a:lnTo>
                  <a:pt x="103" y="29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86" name="Freeform 587"/>
          <p:cNvSpPr>
            <a:spLocks/>
          </p:cNvSpPr>
          <p:nvPr/>
        </p:nvSpPr>
        <p:spPr bwMode="auto">
          <a:xfrm>
            <a:off x="5167312" y="3455988"/>
            <a:ext cx="53975" cy="30163"/>
          </a:xfrm>
          <a:custGeom>
            <a:avLst/>
            <a:gdLst>
              <a:gd name="T0" fmla="*/ 32 w 34"/>
              <a:gd name="T1" fmla="*/ 2 h 19"/>
              <a:gd name="T2" fmla="*/ 34 w 34"/>
              <a:gd name="T3" fmla="*/ 0 h 19"/>
              <a:gd name="T4" fmla="*/ 32 w 34"/>
              <a:gd name="T5" fmla="*/ 0 h 19"/>
              <a:gd name="T6" fmla="*/ 30 w 34"/>
              <a:gd name="T7" fmla="*/ 2 h 19"/>
              <a:gd name="T8" fmla="*/ 30 w 34"/>
              <a:gd name="T9" fmla="*/ 2 h 19"/>
              <a:gd name="T10" fmla="*/ 28 w 34"/>
              <a:gd name="T11" fmla="*/ 4 h 19"/>
              <a:gd name="T12" fmla="*/ 19 w 34"/>
              <a:gd name="T13" fmla="*/ 6 h 19"/>
              <a:gd name="T14" fmla="*/ 17 w 34"/>
              <a:gd name="T15" fmla="*/ 6 h 19"/>
              <a:gd name="T16" fmla="*/ 15 w 34"/>
              <a:gd name="T17" fmla="*/ 6 h 19"/>
              <a:gd name="T18" fmla="*/ 13 w 34"/>
              <a:gd name="T19" fmla="*/ 4 h 19"/>
              <a:gd name="T20" fmla="*/ 9 w 34"/>
              <a:gd name="T21" fmla="*/ 4 h 19"/>
              <a:gd name="T22" fmla="*/ 9 w 34"/>
              <a:gd name="T23" fmla="*/ 6 h 19"/>
              <a:gd name="T24" fmla="*/ 9 w 34"/>
              <a:gd name="T25" fmla="*/ 8 h 19"/>
              <a:gd name="T26" fmla="*/ 6 w 34"/>
              <a:gd name="T27" fmla="*/ 8 h 19"/>
              <a:gd name="T28" fmla="*/ 6 w 34"/>
              <a:gd name="T29" fmla="*/ 8 h 19"/>
              <a:gd name="T30" fmla="*/ 4 w 34"/>
              <a:gd name="T31" fmla="*/ 8 h 19"/>
              <a:gd name="T32" fmla="*/ 4 w 34"/>
              <a:gd name="T33" fmla="*/ 8 h 19"/>
              <a:gd name="T34" fmla="*/ 2 w 34"/>
              <a:gd name="T35" fmla="*/ 10 h 19"/>
              <a:gd name="T36" fmla="*/ 2 w 34"/>
              <a:gd name="T37" fmla="*/ 10 h 19"/>
              <a:gd name="T38" fmla="*/ 0 w 34"/>
              <a:gd name="T39" fmla="*/ 10 h 19"/>
              <a:gd name="T40" fmla="*/ 0 w 34"/>
              <a:gd name="T41" fmla="*/ 13 h 19"/>
              <a:gd name="T42" fmla="*/ 2 w 34"/>
              <a:gd name="T43" fmla="*/ 15 h 19"/>
              <a:gd name="T44" fmla="*/ 2 w 34"/>
              <a:gd name="T45" fmla="*/ 17 h 19"/>
              <a:gd name="T46" fmla="*/ 2 w 34"/>
              <a:gd name="T47" fmla="*/ 17 h 19"/>
              <a:gd name="T48" fmla="*/ 6 w 34"/>
              <a:gd name="T49" fmla="*/ 17 h 19"/>
              <a:gd name="T50" fmla="*/ 6 w 34"/>
              <a:gd name="T51" fmla="*/ 17 h 19"/>
              <a:gd name="T52" fmla="*/ 9 w 34"/>
              <a:gd name="T53" fmla="*/ 17 h 19"/>
              <a:gd name="T54" fmla="*/ 9 w 34"/>
              <a:gd name="T55" fmla="*/ 17 h 19"/>
              <a:gd name="T56" fmla="*/ 11 w 34"/>
              <a:gd name="T57" fmla="*/ 19 h 19"/>
              <a:gd name="T58" fmla="*/ 11 w 34"/>
              <a:gd name="T59" fmla="*/ 19 h 19"/>
              <a:gd name="T60" fmla="*/ 11 w 34"/>
              <a:gd name="T61" fmla="*/ 19 h 19"/>
              <a:gd name="T62" fmla="*/ 11 w 34"/>
              <a:gd name="T63" fmla="*/ 17 h 19"/>
              <a:gd name="T64" fmla="*/ 11 w 34"/>
              <a:gd name="T65" fmla="*/ 17 h 19"/>
              <a:gd name="T66" fmla="*/ 13 w 34"/>
              <a:gd name="T67" fmla="*/ 17 h 19"/>
              <a:gd name="T68" fmla="*/ 13 w 34"/>
              <a:gd name="T69" fmla="*/ 17 h 19"/>
              <a:gd name="T70" fmla="*/ 15 w 34"/>
              <a:gd name="T71" fmla="*/ 17 h 19"/>
              <a:gd name="T72" fmla="*/ 17 w 34"/>
              <a:gd name="T73" fmla="*/ 15 h 19"/>
              <a:gd name="T74" fmla="*/ 19 w 34"/>
              <a:gd name="T75" fmla="*/ 15 h 19"/>
              <a:gd name="T76" fmla="*/ 21 w 34"/>
              <a:gd name="T77" fmla="*/ 13 h 19"/>
              <a:gd name="T78" fmla="*/ 21 w 34"/>
              <a:gd name="T79" fmla="*/ 13 h 19"/>
              <a:gd name="T80" fmla="*/ 23 w 34"/>
              <a:gd name="T81" fmla="*/ 13 h 19"/>
              <a:gd name="T82" fmla="*/ 25 w 34"/>
              <a:gd name="T83" fmla="*/ 13 h 19"/>
              <a:gd name="T84" fmla="*/ 28 w 34"/>
              <a:gd name="T85" fmla="*/ 13 h 19"/>
              <a:gd name="T86" fmla="*/ 25 w 34"/>
              <a:gd name="T87" fmla="*/ 10 h 19"/>
              <a:gd name="T88" fmla="*/ 25 w 34"/>
              <a:gd name="T89" fmla="*/ 10 h 19"/>
              <a:gd name="T90" fmla="*/ 25 w 34"/>
              <a:gd name="T91" fmla="*/ 8 h 19"/>
              <a:gd name="T92" fmla="*/ 23 w 34"/>
              <a:gd name="T93" fmla="*/ 8 h 19"/>
              <a:gd name="T94" fmla="*/ 25 w 34"/>
              <a:gd name="T95" fmla="*/ 6 h 19"/>
              <a:gd name="T96" fmla="*/ 32 w 34"/>
              <a:gd name="T97" fmla="*/ 2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4" h="19">
                <a:moveTo>
                  <a:pt x="32" y="2"/>
                </a:moveTo>
                <a:lnTo>
                  <a:pt x="34" y="0"/>
                </a:lnTo>
                <a:lnTo>
                  <a:pt x="32" y="0"/>
                </a:lnTo>
                <a:lnTo>
                  <a:pt x="30" y="2"/>
                </a:lnTo>
                <a:lnTo>
                  <a:pt x="30" y="2"/>
                </a:lnTo>
                <a:lnTo>
                  <a:pt x="28" y="4"/>
                </a:lnTo>
                <a:lnTo>
                  <a:pt x="19" y="6"/>
                </a:lnTo>
                <a:lnTo>
                  <a:pt x="17" y="6"/>
                </a:lnTo>
                <a:lnTo>
                  <a:pt x="15" y="6"/>
                </a:lnTo>
                <a:lnTo>
                  <a:pt x="13" y="4"/>
                </a:lnTo>
                <a:lnTo>
                  <a:pt x="9" y="4"/>
                </a:lnTo>
                <a:lnTo>
                  <a:pt x="9" y="6"/>
                </a:lnTo>
                <a:lnTo>
                  <a:pt x="9" y="8"/>
                </a:lnTo>
                <a:lnTo>
                  <a:pt x="6" y="8"/>
                </a:lnTo>
                <a:lnTo>
                  <a:pt x="6" y="8"/>
                </a:lnTo>
                <a:lnTo>
                  <a:pt x="4" y="8"/>
                </a:lnTo>
                <a:lnTo>
                  <a:pt x="4" y="8"/>
                </a:lnTo>
                <a:lnTo>
                  <a:pt x="2" y="10"/>
                </a:lnTo>
                <a:lnTo>
                  <a:pt x="2" y="10"/>
                </a:lnTo>
                <a:lnTo>
                  <a:pt x="0" y="10"/>
                </a:lnTo>
                <a:lnTo>
                  <a:pt x="0" y="13"/>
                </a:lnTo>
                <a:lnTo>
                  <a:pt x="2" y="15"/>
                </a:lnTo>
                <a:lnTo>
                  <a:pt x="2" y="17"/>
                </a:lnTo>
                <a:lnTo>
                  <a:pt x="2" y="17"/>
                </a:lnTo>
                <a:lnTo>
                  <a:pt x="6" y="17"/>
                </a:lnTo>
                <a:lnTo>
                  <a:pt x="6" y="17"/>
                </a:lnTo>
                <a:lnTo>
                  <a:pt x="9" y="17"/>
                </a:lnTo>
                <a:lnTo>
                  <a:pt x="9" y="17"/>
                </a:lnTo>
                <a:lnTo>
                  <a:pt x="11" y="19"/>
                </a:lnTo>
                <a:lnTo>
                  <a:pt x="11" y="19"/>
                </a:lnTo>
                <a:lnTo>
                  <a:pt x="11" y="19"/>
                </a:lnTo>
                <a:lnTo>
                  <a:pt x="11" y="17"/>
                </a:lnTo>
                <a:lnTo>
                  <a:pt x="11" y="17"/>
                </a:lnTo>
                <a:lnTo>
                  <a:pt x="13" y="17"/>
                </a:lnTo>
                <a:lnTo>
                  <a:pt x="13" y="17"/>
                </a:lnTo>
                <a:lnTo>
                  <a:pt x="15" y="17"/>
                </a:lnTo>
                <a:lnTo>
                  <a:pt x="17" y="15"/>
                </a:lnTo>
                <a:lnTo>
                  <a:pt x="19" y="15"/>
                </a:lnTo>
                <a:lnTo>
                  <a:pt x="21" y="13"/>
                </a:lnTo>
                <a:lnTo>
                  <a:pt x="21" y="13"/>
                </a:lnTo>
                <a:lnTo>
                  <a:pt x="23" y="13"/>
                </a:lnTo>
                <a:lnTo>
                  <a:pt x="25" y="13"/>
                </a:lnTo>
                <a:lnTo>
                  <a:pt x="28" y="13"/>
                </a:lnTo>
                <a:lnTo>
                  <a:pt x="25" y="10"/>
                </a:lnTo>
                <a:lnTo>
                  <a:pt x="25" y="10"/>
                </a:lnTo>
                <a:lnTo>
                  <a:pt x="25" y="8"/>
                </a:lnTo>
                <a:lnTo>
                  <a:pt x="23" y="8"/>
                </a:lnTo>
                <a:lnTo>
                  <a:pt x="25" y="6"/>
                </a:lnTo>
                <a:lnTo>
                  <a:pt x="32" y="2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87" name="Freeform 588"/>
          <p:cNvSpPr>
            <a:spLocks noEditPoints="1"/>
          </p:cNvSpPr>
          <p:nvPr/>
        </p:nvSpPr>
        <p:spPr bwMode="auto">
          <a:xfrm>
            <a:off x="2328862" y="3784600"/>
            <a:ext cx="261938" cy="84138"/>
          </a:xfrm>
          <a:custGeom>
            <a:avLst/>
            <a:gdLst>
              <a:gd name="T0" fmla="*/ 101 w 165"/>
              <a:gd name="T1" fmla="*/ 13 h 53"/>
              <a:gd name="T2" fmla="*/ 99 w 165"/>
              <a:gd name="T3" fmla="*/ 11 h 53"/>
              <a:gd name="T4" fmla="*/ 108 w 165"/>
              <a:gd name="T5" fmla="*/ 17 h 53"/>
              <a:gd name="T6" fmla="*/ 110 w 165"/>
              <a:gd name="T7" fmla="*/ 21 h 53"/>
              <a:gd name="T8" fmla="*/ 108 w 165"/>
              <a:gd name="T9" fmla="*/ 17 h 53"/>
              <a:gd name="T10" fmla="*/ 108 w 165"/>
              <a:gd name="T11" fmla="*/ 17 h 53"/>
              <a:gd name="T12" fmla="*/ 106 w 165"/>
              <a:gd name="T13" fmla="*/ 15 h 53"/>
              <a:gd name="T14" fmla="*/ 103 w 165"/>
              <a:gd name="T15" fmla="*/ 15 h 53"/>
              <a:gd name="T16" fmla="*/ 103 w 165"/>
              <a:gd name="T17" fmla="*/ 13 h 53"/>
              <a:gd name="T18" fmla="*/ 103 w 165"/>
              <a:gd name="T19" fmla="*/ 13 h 53"/>
              <a:gd name="T20" fmla="*/ 160 w 165"/>
              <a:gd name="T21" fmla="*/ 46 h 53"/>
              <a:gd name="T22" fmla="*/ 152 w 165"/>
              <a:gd name="T23" fmla="*/ 40 h 53"/>
              <a:gd name="T24" fmla="*/ 141 w 165"/>
              <a:gd name="T25" fmla="*/ 40 h 53"/>
              <a:gd name="T26" fmla="*/ 141 w 165"/>
              <a:gd name="T27" fmla="*/ 36 h 53"/>
              <a:gd name="T28" fmla="*/ 137 w 165"/>
              <a:gd name="T29" fmla="*/ 34 h 53"/>
              <a:gd name="T30" fmla="*/ 127 w 165"/>
              <a:gd name="T31" fmla="*/ 30 h 53"/>
              <a:gd name="T32" fmla="*/ 122 w 165"/>
              <a:gd name="T33" fmla="*/ 30 h 53"/>
              <a:gd name="T34" fmla="*/ 118 w 165"/>
              <a:gd name="T35" fmla="*/ 27 h 53"/>
              <a:gd name="T36" fmla="*/ 118 w 165"/>
              <a:gd name="T37" fmla="*/ 25 h 53"/>
              <a:gd name="T38" fmla="*/ 114 w 165"/>
              <a:gd name="T39" fmla="*/ 21 h 53"/>
              <a:gd name="T40" fmla="*/ 112 w 165"/>
              <a:gd name="T41" fmla="*/ 23 h 53"/>
              <a:gd name="T42" fmla="*/ 95 w 165"/>
              <a:gd name="T43" fmla="*/ 13 h 53"/>
              <a:gd name="T44" fmla="*/ 89 w 165"/>
              <a:gd name="T45" fmla="*/ 13 h 53"/>
              <a:gd name="T46" fmla="*/ 80 w 165"/>
              <a:gd name="T47" fmla="*/ 6 h 53"/>
              <a:gd name="T48" fmla="*/ 74 w 165"/>
              <a:gd name="T49" fmla="*/ 4 h 53"/>
              <a:gd name="T50" fmla="*/ 68 w 165"/>
              <a:gd name="T51" fmla="*/ 2 h 53"/>
              <a:gd name="T52" fmla="*/ 57 w 165"/>
              <a:gd name="T53" fmla="*/ 2 h 53"/>
              <a:gd name="T54" fmla="*/ 46 w 165"/>
              <a:gd name="T55" fmla="*/ 0 h 53"/>
              <a:gd name="T56" fmla="*/ 27 w 165"/>
              <a:gd name="T57" fmla="*/ 4 h 53"/>
              <a:gd name="T58" fmla="*/ 8 w 165"/>
              <a:gd name="T59" fmla="*/ 13 h 53"/>
              <a:gd name="T60" fmla="*/ 6 w 165"/>
              <a:gd name="T61" fmla="*/ 19 h 53"/>
              <a:gd name="T62" fmla="*/ 2 w 165"/>
              <a:gd name="T63" fmla="*/ 21 h 53"/>
              <a:gd name="T64" fmla="*/ 6 w 165"/>
              <a:gd name="T65" fmla="*/ 21 h 53"/>
              <a:gd name="T66" fmla="*/ 15 w 165"/>
              <a:gd name="T67" fmla="*/ 19 h 53"/>
              <a:gd name="T68" fmla="*/ 19 w 165"/>
              <a:gd name="T69" fmla="*/ 17 h 53"/>
              <a:gd name="T70" fmla="*/ 23 w 165"/>
              <a:gd name="T71" fmla="*/ 15 h 53"/>
              <a:gd name="T72" fmla="*/ 30 w 165"/>
              <a:gd name="T73" fmla="*/ 11 h 53"/>
              <a:gd name="T74" fmla="*/ 46 w 165"/>
              <a:gd name="T75" fmla="*/ 8 h 53"/>
              <a:gd name="T76" fmla="*/ 49 w 165"/>
              <a:gd name="T77" fmla="*/ 11 h 53"/>
              <a:gd name="T78" fmla="*/ 46 w 165"/>
              <a:gd name="T79" fmla="*/ 15 h 53"/>
              <a:gd name="T80" fmla="*/ 57 w 165"/>
              <a:gd name="T81" fmla="*/ 17 h 53"/>
              <a:gd name="T82" fmla="*/ 59 w 165"/>
              <a:gd name="T83" fmla="*/ 17 h 53"/>
              <a:gd name="T84" fmla="*/ 68 w 165"/>
              <a:gd name="T85" fmla="*/ 17 h 53"/>
              <a:gd name="T86" fmla="*/ 76 w 165"/>
              <a:gd name="T87" fmla="*/ 23 h 53"/>
              <a:gd name="T88" fmla="*/ 95 w 165"/>
              <a:gd name="T89" fmla="*/ 25 h 53"/>
              <a:gd name="T90" fmla="*/ 99 w 165"/>
              <a:gd name="T91" fmla="*/ 34 h 53"/>
              <a:gd name="T92" fmla="*/ 108 w 165"/>
              <a:gd name="T93" fmla="*/ 40 h 53"/>
              <a:gd name="T94" fmla="*/ 118 w 165"/>
              <a:gd name="T95" fmla="*/ 40 h 53"/>
              <a:gd name="T96" fmla="*/ 118 w 165"/>
              <a:gd name="T97" fmla="*/ 44 h 53"/>
              <a:gd name="T98" fmla="*/ 118 w 165"/>
              <a:gd name="T99" fmla="*/ 53 h 53"/>
              <a:gd name="T100" fmla="*/ 133 w 165"/>
              <a:gd name="T101" fmla="*/ 51 h 53"/>
              <a:gd name="T102" fmla="*/ 148 w 165"/>
              <a:gd name="T103" fmla="*/ 53 h 53"/>
              <a:gd name="T104" fmla="*/ 150 w 165"/>
              <a:gd name="T105" fmla="*/ 53 h 53"/>
              <a:gd name="T106" fmla="*/ 156 w 165"/>
              <a:gd name="T107" fmla="*/ 51 h 53"/>
              <a:gd name="T108" fmla="*/ 165 w 165"/>
              <a:gd name="T109" fmla="*/ 46 h 53"/>
              <a:gd name="T110" fmla="*/ 84 w 165"/>
              <a:gd name="T111" fmla="*/ 8 h 53"/>
              <a:gd name="T112" fmla="*/ 36 w 165"/>
              <a:gd name="T113" fmla="*/ 23 h 53"/>
              <a:gd name="T114" fmla="*/ 27 w 165"/>
              <a:gd name="T115" fmla="*/ 21 h 53"/>
              <a:gd name="T116" fmla="*/ 27 w 165"/>
              <a:gd name="T117" fmla="*/ 25 h 53"/>
              <a:gd name="T118" fmla="*/ 30 w 165"/>
              <a:gd name="T119" fmla="*/ 27 h 53"/>
              <a:gd name="T120" fmla="*/ 36 w 165"/>
              <a:gd name="T121" fmla="*/ 2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5" h="53">
                <a:moveTo>
                  <a:pt x="97" y="11"/>
                </a:moveTo>
                <a:lnTo>
                  <a:pt x="97" y="11"/>
                </a:lnTo>
                <a:lnTo>
                  <a:pt x="99" y="13"/>
                </a:lnTo>
                <a:lnTo>
                  <a:pt x="99" y="13"/>
                </a:lnTo>
                <a:lnTo>
                  <a:pt x="101" y="13"/>
                </a:lnTo>
                <a:lnTo>
                  <a:pt x="101" y="13"/>
                </a:lnTo>
                <a:lnTo>
                  <a:pt x="101" y="11"/>
                </a:lnTo>
                <a:lnTo>
                  <a:pt x="99" y="11"/>
                </a:lnTo>
                <a:lnTo>
                  <a:pt x="99" y="11"/>
                </a:lnTo>
                <a:lnTo>
                  <a:pt x="99" y="11"/>
                </a:lnTo>
                <a:lnTo>
                  <a:pt x="97" y="11"/>
                </a:lnTo>
                <a:lnTo>
                  <a:pt x="95" y="11"/>
                </a:lnTo>
                <a:lnTo>
                  <a:pt x="95" y="11"/>
                </a:lnTo>
                <a:lnTo>
                  <a:pt x="97" y="11"/>
                </a:lnTo>
                <a:close/>
                <a:moveTo>
                  <a:pt x="108" y="17"/>
                </a:moveTo>
                <a:lnTo>
                  <a:pt x="108" y="19"/>
                </a:lnTo>
                <a:lnTo>
                  <a:pt x="108" y="19"/>
                </a:lnTo>
                <a:lnTo>
                  <a:pt x="110" y="19"/>
                </a:lnTo>
                <a:lnTo>
                  <a:pt x="110" y="19"/>
                </a:lnTo>
                <a:lnTo>
                  <a:pt x="110" y="21"/>
                </a:lnTo>
                <a:lnTo>
                  <a:pt x="112" y="19"/>
                </a:lnTo>
                <a:lnTo>
                  <a:pt x="112" y="19"/>
                </a:lnTo>
                <a:lnTo>
                  <a:pt x="112" y="19"/>
                </a:lnTo>
                <a:lnTo>
                  <a:pt x="110" y="17"/>
                </a:lnTo>
                <a:lnTo>
                  <a:pt x="108" y="17"/>
                </a:lnTo>
                <a:lnTo>
                  <a:pt x="108" y="17"/>
                </a:lnTo>
                <a:close/>
                <a:moveTo>
                  <a:pt x="106" y="17"/>
                </a:moveTo>
                <a:lnTo>
                  <a:pt x="108" y="17"/>
                </a:lnTo>
                <a:lnTo>
                  <a:pt x="108" y="17"/>
                </a:lnTo>
                <a:lnTo>
                  <a:pt x="108" y="17"/>
                </a:lnTo>
                <a:lnTo>
                  <a:pt x="108" y="15"/>
                </a:lnTo>
                <a:lnTo>
                  <a:pt x="108" y="15"/>
                </a:lnTo>
                <a:lnTo>
                  <a:pt x="106" y="15"/>
                </a:lnTo>
                <a:lnTo>
                  <a:pt x="106" y="15"/>
                </a:lnTo>
                <a:lnTo>
                  <a:pt x="106" y="15"/>
                </a:lnTo>
                <a:lnTo>
                  <a:pt x="106" y="15"/>
                </a:lnTo>
                <a:lnTo>
                  <a:pt x="106" y="15"/>
                </a:lnTo>
                <a:lnTo>
                  <a:pt x="106" y="17"/>
                </a:lnTo>
                <a:close/>
                <a:moveTo>
                  <a:pt x="103" y="13"/>
                </a:moveTo>
                <a:lnTo>
                  <a:pt x="103" y="15"/>
                </a:lnTo>
                <a:lnTo>
                  <a:pt x="103" y="15"/>
                </a:lnTo>
                <a:lnTo>
                  <a:pt x="106" y="15"/>
                </a:lnTo>
                <a:lnTo>
                  <a:pt x="106" y="15"/>
                </a:lnTo>
                <a:lnTo>
                  <a:pt x="106" y="15"/>
                </a:lnTo>
                <a:lnTo>
                  <a:pt x="103" y="13"/>
                </a:lnTo>
                <a:lnTo>
                  <a:pt x="103" y="13"/>
                </a:lnTo>
                <a:lnTo>
                  <a:pt x="103" y="13"/>
                </a:lnTo>
                <a:lnTo>
                  <a:pt x="101" y="13"/>
                </a:lnTo>
                <a:lnTo>
                  <a:pt x="101" y="13"/>
                </a:lnTo>
                <a:lnTo>
                  <a:pt x="103" y="13"/>
                </a:lnTo>
                <a:close/>
                <a:moveTo>
                  <a:pt x="165" y="46"/>
                </a:moveTo>
                <a:lnTo>
                  <a:pt x="165" y="46"/>
                </a:lnTo>
                <a:lnTo>
                  <a:pt x="163" y="46"/>
                </a:lnTo>
                <a:lnTo>
                  <a:pt x="163" y="46"/>
                </a:lnTo>
                <a:lnTo>
                  <a:pt x="160" y="46"/>
                </a:lnTo>
                <a:lnTo>
                  <a:pt x="158" y="44"/>
                </a:lnTo>
                <a:lnTo>
                  <a:pt x="156" y="42"/>
                </a:lnTo>
                <a:lnTo>
                  <a:pt x="156" y="42"/>
                </a:lnTo>
                <a:lnTo>
                  <a:pt x="154" y="40"/>
                </a:lnTo>
                <a:lnTo>
                  <a:pt x="152" y="40"/>
                </a:lnTo>
                <a:lnTo>
                  <a:pt x="148" y="40"/>
                </a:lnTo>
                <a:lnTo>
                  <a:pt x="146" y="40"/>
                </a:lnTo>
                <a:lnTo>
                  <a:pt x="144" y="40"/>
                </a:lnTo>
                <a:lnTo>
                  <a:pt x="141" y="40"/>
                </a:lnTo>
                <a:lnTo>
                  <a:pt x="141" y="40"/>
                </a:lnTo>
                <a:lnTo>
                  <a:pt x="139" y="38"/>
                </a:lnTo>
                <a:lnTo>
                  <a:pt x="139" y="38"/>
                </a:lnTo>
                <a:lnTo>
                  <a:pt x="139" y="38"/>
                </a:lnTo>
                <a:lnTo>
                  <a:pt x="144" y="38"/>
                </a:lnTo>
                <a:lnTo>
                  <a:pt x="141" y="36"/>
                </a:lnTo>
                <a:lnTo>
                  <a:pt x="141" y="36"/>
                </a:lnTo>
                <a:lnTo>
                  <a:pt x="144" y="36"/>
                </a:lnTo>
                <a:lnTo>
                  <a:pt x="141" y="34"/>
                </a:lnTo>
                <a:lnTo>
                  <a:pt x="141" y="34"/>
                </a:lnTo>
                <a:lnTo>
                  <a:pt x="137" y="34"/>
                </a:lnTo>
                <a:lnTo>
                  <a:pt x="135" y="34"/>
                </a:lnTo>
                <a:lnTo>
                  <a:pt x="133" y="32"/>
                </a:lnTo>
                <a:lnTo>
                  <a:pt x="129" y="30"/>
                </a:lnTo>
                <a:lnTo>
                  <a:pt x="129" y="30"/>
                </a:lnTo>
                <a:lnTo>
                  <a:pt x="127" y="30"/>
                </a:lnTo>
                <a:lnTo>
                  <a:pt x="127" y="30"/>
                </a:lnTo>
                <a:lnTo>
                  <a:pt x="125" y="30"/>
                </a:lnTo>
                <a:lnTo>
                  <a:pt x="125" y="30"/>
                </a:lnTo>
                <a:lnTo>
                  <a:pt x="122" y="30"/>
                </a:lnTo>
                <a:lnTo>
                  <a:pt x="122" y="30"/>
                </a:lnTo>
                <a:lnTo>
                  <a:pt x="125" y="30"/>
                </a:lnTo>
                <a:lnTo>
                  <a:pt x="122" y="27"/>
                </a:lnTo>
                <a:lnTo>
                  <a:pt x="120" y="25"/>
                </a:lnTo>
                <a:lnTo>
                  <a:pt x="118" y="25"/>
                </a:lnTo>
                <a:lnTo>
                  <a:pt x="118" y="27"/>
                </a:lnTo>
                <a:lnTo>
                  <a:pt x="118" y="27"/>
                </a:lnTo>
                <a:lnTo>
                  <a:pt x="116" y="25"/>
                </a:lnTo>
                <a:lnTo>
                  <a:pt x="116" y="25"/>
                </a:lnTo>
                <a:lnTo>
                  <a:pt x="118" y="25"/>
                </a:lnTo>
                <a:lnTo>
                  <a:pt x="118" y="25"/>
                </a:lnTo>
                <a:lnTo>
                  <a:pt x="118" y="25"/>
                </a:lnTo>
                <a:lnTo>
                  <a:pt x="118" y="23"/>
                </a:lnTo>
                <a:lnTo>
                  <a:pt x="116" y="23"/>
                </a:lnTo>
                <a:lnTo>
                  <a:pt x="116" y="23"/>
                </a:lnTo>
                <a:lnTo>
                  <a:pt x="114" y="21"/>
                </a:lnTo>
                <a:lnTo>
                  <a:pt x="112" y="21"/>
                </a:lnTo>
                <a:lnTo>
                  <a:pt x="112" y="21"/>
                </a:lnTo>
                <a:lnTo>
                  <a:pt x="114" y="21"/>
                </a:lnTo>
                <a:lnTo>
                  <a:pt x="114" y="23"/>
                </a:lnTo>
                <a:lnTo>
                  <a:pt x="112" y="23"/>
                </a:lnTo>
                <a:lnTo>
                  <a:pt x="112" y="23"/>
                </a:lnTo>
                <a:lnTo>
                  <a:pt x="108" y="21"/>
                </a:lnTo>
                <a:lnTo>
                  <a:pt x="106" y="19"/>
                </a:lnTo>
                <a:lnTo>
                  <a:pt x="103" y="17"/>
                </a:lnTo>
                <a:lnTo>
                  <a:pt x="95" y="13"/>
                </a:lnTo>
                <a:lnTo>
                  <a:pt x="95" y="13"/>
                </a:lnTo>
                <a:lnTo>
                  <a:pt x="95" y="13"/>
                </a:lnTo>
                <a:lnTo>
                  <a:pt x="93" y="13"/>
                </a:lnTo>
                <a:lnTo>
                  <a:pt x="93" y="13"/>
                </a:lnTo>
                <a:lnTo>
                  <a:pt x="89" y="13"/>
                </a:lnTo>
                <a:lnTo>
                  <a:pt x="87" y="13"/>
                </a:lnTo>
                <a:lnTo>
                  <a:pt x="84" y="13"/>
                </a:lnTo>
                <a:lnTo>
                  <a:pt x="84" y="11"/>
                </a:lnTo>
                <a:lnTo>
                  <a:pt x="82" y="11"/>
                </a:lnTo>
                <a:lnTo>
                  <a:pt x="80" y="6"/>
                </a:lnTo>
                <a:lnTo>
                  <a:pt x="78" y="6"/>
                </a:lnTo>
                <a:lnTo>
                  <a:pt x="78" y="4"/>
                </a:lnTo>
                <a:lnTo>
                  <a:pt x="76" y="4"/>
                </a:lnTo>
                <a:lnTo>
                  <a:pt x="76" y="4"/>
                </a:lnTo>
                <a:lnTo>
                  <a:pt x="74" y="4"/>
                </a:lnTo>
                <a:lnTo>
                  <a:pt x="74" y="4"/>
                </a:lnTo>
                <a:lnTo>
                  <a:pt x="72" y="4"/>
                </a:lnTo>
                <a:lnTo>
                  <a:pt x="70" y="4"/>
                </a:lnTo>
                <a:lnTo>
                  <a:pt x="68" y="4"/>
                </a:lnTo>
                <a:lnTo>
                  <a:pt x="68" y="2"/>
                </a:lnTo>
                <a:lnTo>
                  <a:pt x="65" y="2"/>
                </a:lnTo>
                <a:lnTo>
                  <a:pt x="65" y="2"/>
                </a:lnTo>
                <a:lnTo>
                  <a:pt x="59" y="2"/>
                </a:lnTo>
                <a:lnTo>
                  <a:pt x="57" y="2"/>
                </a:lnTo>
                <a:lnTo>
                  <a:pt x="57" y="2"/>
                </a:lnTo>
                <a:lnTo>
                  <a:pt x="57" y="0"/>
                </a:lnTo>
                <a:lnTo>
                  <a:pt x="57" y="0"/>
                </a:lnTo>
                <a:lnTo>
                  <a:pt x="55" y="0"/>
                </a:lnTo>
                <a:lnTo>
                  <a:pt x="51" y="2"/>
                </a:lnTo>
                <a:lnTo>
                  <a:pt x="46" y="0"/>
                </a:lnTo>
                <a:lnTo>
                  <a:pt x="44" y="0"/>
                </a:lnTo>
                <a:lnTo>
                  <a:pt x="40" y="0"/>
                </a:lnTo>
                <a:lnTo>
                  <a:pt x="36" y="2"/>
                </a:lnTo>
                <a:lnTo>
                  <a:pt x="34" y="2"/>
                </a:lnTo>
                <a:lnTo>
                  <a:pt x="27" y="4"/>
                </a:lnTo>
                <a:lnTo>
                  <a:pt x="25" y="4"/>
                </a:lnTo>
                <a:lnTo>
                  <a:pt x="15" y="8"/>
                </a:lnTo>
                <a:lnTo>
                  <a:pt x="13" y="8"/>
                </a:lnTo>
                <a:lnTo>
                  <a:pt x="11" y="11"/>
                </a:lnTo>
                <a:lnTo>
                  <a:pt x="8" y="13"/>
                </a:lnTo>
                <a:lnTo>
                  <a:pt x="8" y="15"/>
                </a:lnTo>
                <a:lnTo>
                  <a:pt x="8" y="17"/>
                </a:lnTo>
                <a:lnTo>
                  <a:pt x="8" y="19"/>
                </a:lnTo>
                <a:lnTo>
                  <a:pt x="8" y="19"/>
                </a:lnTo>
                <a:lnTo>
                  <a:pt x="6" y="19"/>
                </a:lnTo>
                <a:lnTo>
                  <a:pt x="6" y="19"/>
                </a:lnTo>
                <a:lnTo>
                  <a:pt x="0" y="21"/>
                </a:lnTo>
                <a:lnTo>
                  <a:pt x="0" y="21"/>
                </a:lnTo>
                <a:lnTo>
                  <a:pt x="2" y="21"/>
                </a:lnTo>
                <a:lnTo>
                  <a:pt x="2" y="21"/>
                </a:lnTo>
                <a:lnTo>
                  <a:pt x="4" y="21"/>
                </a:lnTo>
                <a:lnTo>
                  <a:pt x="4" y="21"/>
                </a:lnTo>
                <a:lnTo>
                  <a:pt x="6" y="19"/>
                </a:lnTo>
                <a:lnTo>
                  <a:pt x="6" y="21"/>
                </a:lnTo>
                <a:lnTo>
                  <a:pt x="6" y="21"/>
                </a:lnTo>
                <a:lnTo>
                  <a:pt x="6" y="23"/>
                </a:lnTo>
                <a:lnTo>
                  <a:pt x="8" y="23"/>
                </a:lnTo>
                <a:lnTo>
                  <a:pt x="11" y="21"/>
                </a:lnTo>
                <a:lnTo>
                  <a:pt x="13" y="21"/>
                </a:lnTo>
                <a:lnTo>
                  <a:pt x="15" y="19"/>
                </a:lnTo>
                <a:lnTo>
                  <a:pt x="15" y="19"/>
                </a:lnTo>
                <a:lnTo>
                  <a:pt x="15" y="17"/>
                </a:lnTo>
                <a:lnTo>
                  <a:pt x="15" y="17"/>
                </a:lnTo>
                <a:lnTo>
                  <a:pt x="17" y="17"/>
                </a:lnTo>
                <a:lnTo>
                  <a:pt x="19" y="17"/>
                </a:lnTo>
                <a:lnTo>
                  <a:pt x="19" y="17"/>
                </a:lnTo>
                <a:lnTo>
                  <a:pt x="21" y="15"/>
                </a:lnTo>
                <a:lnTo>
                  <a:pt x="21" y="15"/>
                </a:lnTo>
                <a:lnTo>
                  <a:pt x="23" y="17"/>
                </a:lnTo>
                <a:lnTo>
                  <a:pt x="23" y="15"/>
                </a:lnTo>
                <a:lnTo>
                  <a:pt x="25" y="15"/>
                </a:lnTo>
                <a:lnTo>
                  <a:pt x="27" y="13"/>
                </a:lnTo>
                <a:lnTo>
                  <a:pt x="27" y="13"/>
                </a:lnTo>
                <a:lnTo>
                  <a:pt x="27" y="13"/>
                </a:lnTo>
                <a:lnTo>
                  <a:pt x="30" y="11"/>
                </a:lnTo>
                <a:lnTo>
                  <a:pt x="32" y="11"/>
                </a:lnTo>
                <a:lnTo>
                  <a:pt x="34" y="8"/>
                </a:lnTo>
                <a:lnTo>
                  <a:pt x="34" y="8"/>
                </a:lnTo>
                <a:lnTo>
                  <a:pt x="46" y="8"/>
                </a:lnTo>
                <a:lnTo>
                  <a:pt x="46" y="8"/>
                </a:lnTo>
                <a:lnTo>
                  <a:pt x="49" y="8"/>
                </a:lnTo>
                <a:lnTo>
                  <a:pt x="49" y="8"/>
                </a:lnTo>
                <a:lnTo>
                  <a:pt x="49" y="11"/>
                </a:lnTo>
                <a:lnTo>
                  <a:pt x="51" y="11"/>
                </a:lnTo>
                <a:lnTo>
                  <a:pt x="49" y="11"/>
                </a:lnTo>
                <a:lnTo>
                  <a:pt x="49" y="11"/>
                </a:lnTo>
                <a:lnTo>
                  <a:pt x="44" y="13"/>
                </a:lnTo>
                <a:lnTo>
                  <a:pt x="44" y="13"/>
                </a:lnTo>
                <a:lnTo>
                  <a:pt x="44" y="15"/>
                </a:lnTo>
                <a:lnTo>
                  <a:pt x="46" y="15"/>
                </a:lnTo>
                <a:lnTo>
                  <a:pt x="49" y="15"/>
                </a:lnTo>
                <a:lnTo>
                  <a:pt x="53" y="17"/>
                </a:lnTo>
                <a:lnTo>
                  <a:pt x="55" y="17"/>
                </a:lnTo>
                <a:lnTo>
                  <a:pt x="55" y="17"/>
                </a:lnTo>
                <a:lnTo>
                  <a:pt x="57" y="17"/>
                </a:lnTo>
                <a:lnTo>
                  <a:pt x="57" y="15"/>
                </a:lnTo>
                <a:lnTo>
                  <a:pt x="57" y="15"/>
                </a:lnTo>
                <a:lnTo>
                  <a:pt x="57" y="15"/>
                </a:lnTo>
                <a:lnTo>
                  <a:pt x="59" y="17"/>
                </a:lnTo>
                <a:lnTo>
                  <a:pt x="59" y="17"/>
                </a:lnTo>
                <a:lnTo>
                  <a:pt x="59" y="17"/>
                </a:lnTo>
                <a:lnTo>
                  <a:pt x="61" y="19"/>
                </a:lnTo>
                <a:lnTo>
                  <a:pt x="68" y="19"/>
                </a:lnTo>
                <a:lnTo>
                  <a:pt x="68" y="17"/>
                </a:lnTo>
                <a:lnTo>
                  <a:pt x="68" y="17"/>
                </a:lnTo>
                <a:lnTo>
                  <a:pt x="70" y="19"/>
                </a:lnTo>
                <a:lnTo>
                  <a:pt x="70" y="19"/>
                </a:lnTo>
                <a:lnTo>
                  <a:pt x="72" y="21"/>
                </a:lnTo>
                <a:lnTo>
                  <a:pt x="74" y="21"/>
                </a:lnTo>
                <a:lnTo>
                  <a:pt x="76" y="23"/>
                </a:lnTo>
                <a:lnTo>
                  <a:pt x="84" y="25"/>
                </a:lnTo>
                <a:lnTo>
                  <a:pt x="87" y="25"/>
                </a:lnTo>
                <a:lnTo>
                  <a:pt x="89" y="25"/>
                </a:lnTo>
                <a:lnTo>
                  <a:pt x="93" y="25"/>
                </a:lnTo>
                <a:lnTo>
                  <a:pt x="95" y="25"/>
                </a:lnTo>
                <a:lnTo>
                  <a:pt x="97" y="27"/>
                </a:lnTo>
                <a:lnTo>
                  <a:pt x="97" y="27"/>
                </a:lnTo>
                <a:lnTo>
                  <a:pt x="97" y="30"/>
                </a:lnTo>
                <a:lnTo>
                  <a:pt x="99" y="34"/>
                </a:lnTo>
                <a:lnTo>
                  <a:pt x="99" y="34"/>
                </a:lnTo>
                <a:lnTo>
                  <a:pt x="99" y="36"/>
                </a:lnTo>
                <a:lnTo>
                  <a:pt x="101" y="36"/>
                </a:lnTo>
                <a:lnTo>
                  <a:pt x="103" y="38"/>
                </a:lnTo>
                <a:lnTo>
                  <a:pt x="106" y="40"/>
                </a:lnTo>
                <a:lnTo>
                  <a:pt x="108" y="40"/>
                </a:lnTo>
                <a:lnTo>
                  <a:pt x="112" y="40"/>
                </a:lnTo>
                <a:lnTo>
                  <a:pt x="114" y="40"/>
                </a:lnTo>
                <a:lnTo>
                  <a:pt x="116" y="40"/>
                </a:lnTo>
                <a:lnTo>
                  <a:pt x="118" y="40"/>
                </a:lnTo>
                <a:lnTo>
                  <a:pt x="118" y="40"/>
                </a:lnTo>
                <a:lnTo>
                  <a:pt x="118" y="42"/>
                </a:lnTo>
                <a:lnTo>
                  <a:pt x="120" y="42"/>
                </a:lnTo>
                <a:lnTo>
                  <a:pt x="120" y="44"/>
                </a:lnTo>
                <a:lnTo>
                  <a:pt x="120" y="44"/>
                </a:lnTo>
                <a:lnTo>
                  <a:pt x="118" y="44"/>
                </a:lnTo>
                <a:lnTo>
                  <a:pt x="118" y="46"/>
                </a:lnTo>
                <a:lnTo>
                  <a:pt x="112" y="49"/>
                </a:lnTo>
                <a:lnTo>
                  <a:pt x="110" y="53"/>
                </a:lnTo>
                <a:lnTo>
                  <a:pt x="114" y="53"/>
                </a:lnTo>
                <a:lnTo>
                  <a:pt x="118" y="53"/>
                </a:lnTo>
                <a:lnTo>
                  <a:pt x="120" y="53"/>
                </a:lnTo>
                <a:lnTo>
                  <a:pt x="122" y="53"/>
                </a:lnTo>
                <a:lnTo>
                  <a:pt x="125" y="51"/>
                </a:lnTo>
                <a:lnTo>
                  <a:pt x="129" y="51"/>
                </a:lnTo>
                <a:lnTo>
                  <a:pt x="133" y="51"/>
                </a:lnTo>
                <a:lnTo>
                  <a:pt x="133" y="51"/>
                </a:lnTo>
                <a:lnTo>
                  <a:pt x="139" y="51"/>
                </a:lnTo>
                <a:lnTo>
                  <a:pt x="141" y="53"/>
                </a:lnTo>
                <a:lnTo>
                  <a:pt x="144" y="53"/>
                </a:lnTo>
                <a:lnTo>
                  <a:pt x="148" y="53"/>
                </a:lnTo>
                <a:lnTo>
                  <a:pt x="148" y="53"/>
                </a:lnTo>
                <a:lnTo>
                  <a:pt x="150" y="51"/>
                </a:lnTo>
                <a:lnTo>
                  <a:pt x="150" y="51"/>
                </a:lnTo>
                <a:lnTo>
                  <a:pt x="150" y="51"/>
                </a:lnTo>
                <a:lnTo>
                  <a:pt x="150" y="53"/>
                </a:lnTo>
                <a:lnTo>
                  <a:pt x="150" y="53"/>
                </a:lnTo>
                <a:lnTo>
                  <a:pt x="152" y="53"/>
                </a:lnTo>
                <a:lnTo>
                  <a:pt x="152" y="51"/>
                </a:lnTo>
                <a:lnTo>
                  <a:pt x="154" y="51"/>
                </a:lnTo>
                <a:lnTo>
                  <a:pt x="156" y="51"/>
                </a:lnTo>
                <a:lnTo>
                  <a:pt x="160" y="49"/>
                </a:lnTo>
                <a:lnTo>
                  <a:pt x="163" y="49"/>
                </a:lnTo>
                <a:lnTo>
                  <a:pt x="163" y="49"/>
                </a:lnTo>
                <a:lnTo>
                  <a:pt x="165" y="49"/>
                </a:lnTo>
                <a:lnTo>
                  <a:pt x="165" y="46"/>
                </a:lnTo>
                <a:lnTo>
                  <a:pt x="165" y="46"/>
                </a:lnTo>
                <a:close/>
                <a:moveTo>
                  <a:pt x="82" y="8"/>
                </a:moveTo>
                <a:lnTo>
                  <a:pt x="84" y="8"/>
                </a:lnTo>
                <a:lnTo>
                  <a:pt x="84" y="8"/>
                </a:lnTo>
                <a:lnTo>
                  <a:pt x="84" y="8"/>
                </a:lnTo>
                <a:lnTo>
                  <a:pt x="82" y="6"/>
                </a:lnTo>
                <a:lnTo>
                  <a:pt x="80" y="6"/>
                </a:lnTo>
                <a:lnTo>
                  <a:pt x="82" y="6"/>
                </a:lnTo>
                <a:lnTo>
                  <a:pt x="82" y="8"/>
                </a:lnTo>
                <a:close/>
                <a:moveTo>
                  <a:pt x="36" y="23"/>
                </a:moveTo>
                <a:lnTo>
                  <a:pt x="34" y="21"/>
                </a:lnTo>
                <a:lnTo>
                  <a:pt x="34" y="21"/>
                </a:lnTo>
                <a:lnTo>
                  <a:pt x="34" y="21"/>
                </a:lnTo>
                <a:lnTo>
                  <a:pt x="30" y="19"/>
                </a:lnTo>
                <a:lnTo>
                  <a:pt x="27" y="21"/>
                </a:lnTo>
                <a:lnTo>
                  <a:pt x="27" y="23"/>
                </a:lnTo>
                <a:lnTo>
                  <a:pt x="30" y="25"/>
                </a:lnTo>
                <a:lnTo>
                  <a:pt x="30" y="25"/>
                </a:lnTo>
                <a:lnTo>
                  <a:pt x="30" y="25"/>
                </a:lnTo>
                <a:lnTo>
                  <a:pt x="27" y="25"/>
                </a:lnTo>
                <a:lnTo>
                  <a:pt x="27" y="25"/>
                </a:lnTo>
                <a:lnTo>
                  <a:pt x="27" y="25"/>
                </a:lnTo>
                <a:lnTo>
                  <a:pt x="27" y="27"/>
                </a:lnTo>
                <a:lnTo>
                  <a:pt x="30" y="27"/>
                </a:lnTo>
                <a:lnTo>
                  <a:pt x="30" y="27"/>
                </a:lnTo>
                <a:lnTo>
                  <a:pt x="32" y="27"/>
                </a:lnTo>
                <a:lnTo>
                  <a:pt x="36" y="27"/>
                </a:lnTo>
                <a:lnTo>
                  <a:pt x="36" y="25"/>
                </a:lnTo>
                <a:lnTo>
                  <a:pt x="36" y="25"/>
                </a:lnTo>
                <a:lnTo>
                  <a:pt x="36" y="23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88" name="Freeform 589"/>
          <p:cNvSpPr>
            <a:spLocks/>
          </p:cNvSpPr>
          <p:nvPr/>
        </p:nvSpPr>
        <p:spPr bwMode="auto">
          <a:xfrm>
            <a:off x="2305049" y="4083050"/>
            <a:ext cx="80963" cy="74613"/>
          </a:xfrm>
          <a:custGeom>
            <a:avLst/>
            <a:gdLst>
              <a:gd name="T0" fmla="*/ 47 w 51"/>
              <a:gd name="T1" fmla="*/ 21 h 47"/>
              <a:gd name="T2" fmla="*/ 42 w 51"/>
              <a:gd name="T3" fmla="*/ 17 h 47"/>
              <a:gd name="T4" fmla="*/ 36 w 51"/>
              <a:gd name="T5" fmla="*/ 6 h 47"/>
              <a:gd name="T6" fmla="*/ 34 w 51"/>
              <a:gd name="T7" fmla="*/ 4 h 47"/>
              <a:gd name="T8" fmla="*/ 32 w 51"/>
              <a:gd name="T9" fmla="*/ 6 h 47"/>
              <a:gd name="T10" fmla="*/ 28 w 51"/>
              <a:gd name="T11" fmla="*/ 6 h 47"/>
              <a:gd name="T12" fmla="*/ 26 w 51"/>
              <a:gd name="T13" fmla="*/ 4 h 47"/>
              <a:gd name="T14" fmla="*/ 21 w 51"/>
              <a:gd name="T15" fmla="*/ 2 h 47"/>
              <a:gd name="T16" fmla="*/ 17 w 51"/>
              <a:gd name="T17" fmla="*/ 2 h 47"/>
              <a:gd name="T18" fmla="*/ 9 w 51"/>
              <a:gd name="T19" fmla="*/ 0 h 47"/>
              <a:gd name="T20" fmla="*/ 4 w 51"/>
              <a:gd name="T21" fmla="*/ 0 h 47"/>
              <a:gd name="T22" fmla="*/ 4 w 51"/>
              <a:gd name="T23" fmla="*/ 2 h 47"/>
              <a:gd name="T24" fmla="*/ 2 w 51"/>
              <a:gd name="T25" fmla="*/ 2 h 47"/>
              <a:gd name="T26" fmla="*/ 0 w 51"/>
              <a:gd name="T27" fmla="*/ 4 h 47"/>
              <a:gd name="T28" fmla="*/ 4 w 51"/>
              <a:gd name="T29" fmla="*/ 6 h 47"/>
              <a:gd name="T30" fmla="*/ 4 w 51"/>
              <a:gd name="T31" fmla="*/ 9 h 47"/>
              <a:gd name="T32" fmla="*/ 2 w 51"/>
              <a:gd name="T33" fmla="*/ 15 h 47"/>
              <a:gd name="T34" fmla="*/ 9 w 51"/>
              <a:gd name="T35" fmla="*/ 21 h 47"/>
              <a:gd name="T36" fmla="*/ 13 w 51"/>
              <a:gd name="T37" fmla="*/ 23 h 47"/>
              <a:gd name="T38" fmla="*/ 15 w 51"/>
              <a:gd name="T39" fmla="*/ 21 h 47"/>
              <a:gd name="T40" fmla="*/ 11 w 51"/>
              <a:gd name="T41" fmla="*/ 17 h 47"/>
              <a:gd name="T42" fmla="*/ 11 w 51"/>
              <a:gd name="T43" fmla="*/ 15 h 47"/>
              <a:gd name="T44" fmla="*/ 19 w 51"/>
              <a:gd name="T45" fmla="*/ 19 h 47"/>
              <a:gd name="T46" fmla="*/ 19 w 51"/>
              <a:gd name="T47" fmla="*/ 23 h 47"/>
              <a:gd name="T48" fmla="*/ 26 w 51"/>
              <a:gd name="T49" fmla="*/ 25 h 47"/>
              <a:gd name="T50" fmla="*/ 34 w 51"/>
              <a:gd name="T51" fmla="*/ 32 h 47"/>
              <a:gd name="T52" fmla="*/ 36 w 51"/>
              <a:gd name="T53" fmla="*/ 36 h 47"/>
              <a:gd name="T54" fmla="*/ 36 w 51"/>
              <a:gd name="T55" fmla="*/ 40 h 47"/>
              <a:gd name="T56" fmla="*/ 38 w 51"/>
              <a:gd name="T57" fmla="*/ 42 h 47"/>
              <a:gd name="T58" fmla="*/ 40 w 51"/>
              <a:gd name="T59" fmla="*/ 40 h 47"/>
              <a:gd name="T60" fmla="*/ 38 w 51"/>
              <a:gd name="T61" fmla="*/ 38 h 47"/>
              <a:gd name="T62" fmla="*/ 42 w 51"/>
              <a:gd name="T63" fmla="*/ 40 h 47"/>
              <a:gd name="T64" fmla="*/ 45 w 51"/>
              <a:gd name="T65" fmla="*/ 47 h 47"/>
              <a:gd name="T66" fmla="*/ 47 w 51"/>
              <a:gd name="T67" fmla="*/ 44 h 47"/>
              <a:gd name="T68" fmla="*/ 45 w 51"/>
              <a:gd name="T69" fmla="*/ 42 h 47"/>
              <a:gd name="T70" fmla="*/ 47 w 51"/>
              <a:gd name="T71" fmla="*/ 40 h 47"/>
              <a:gd name="T72" fmla="*/ 47 w 51"/>
              <a:gd name="T73" fmla="*/ 38 h 47"/>
              <a:gd name="T74" fmla="*/ 49 w 51"/>
              <a:gd name="T75" fmla="*/ 34 h 47"/>
              <a:gd name="T76" fmla="*/ 49 w 51"/>
              <a:gd name="T77" fmla="*/ 34 h 47"/>
              <a:gd name="T78" fmla="*/ 45 w 51"/>
              <a:gd name="T79" fmla="*/ 30 h 47"/>
              <a:gd name="T80" fmla="*/ 47 w 51"/>
              <a:gd name="T81" fmla="*/ 25 h 47"/>
              <a:gd name="T82" fmla="*/ 47 w 51"/>
              <a:gd name="T83" fmla="*/ 23 h 47"/>
              <a:gd name="T84" fmla="*/ 51 w 51"/>
              <a:gd name="T85" fmla="*/ 25 h 47"/>
              <a:gd name="T86" fmla="*/ 51 w 51"/>
              <a:gd name="T87" fmla="*/ 2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1" h="47">
                <a:moveTo>
                  <a:pt x="51" y="23"/>
                </a:moveTo>
                <a:lnTo>
                  <a:pt x="49" y="23"/>
                </a:lnTo>
                <a:lnTo>
                  <a:pt x="47" y="21"/>
                </a:lnTo>
                <a:lnTo>
                  <a:pt x="47" y="21"/>
                </a:lnTo>
                <a:lnTo>
                  <a:pt x="45" y="19"/>
                </a:lnTo>
                <a:lnTo>
                  <a:pt x="42" y="17"/>
                </a:lnTo>
                <a:lnTo>
                  <a:pt x="40" y="13"/>
                </a:lnTo>
                <a:lnTo>
                  <a:pt x="38" y="11"/>
                </a:lnTo>
                <a:lnTo>
                  <a:pt x="36" y="6"/>
                </a:lnTo>
                <a:lnTo>
                  <a:pt x="36" y="6"/>
                </a:lnTo>
                <a:lnTo>
                  <a:pt x="36" y="4"/>
                </a:lnTo>
                <a:lnTo>
                  <a:pt x="34" y="4"/>
                </a:lnTo>
                <a:lnTo>
                  <a:pt x="34" y="4"/>
                </a:lnTo>
                <a:lnTo>
                  <a:pt x="34" y="6"/>
                </a:lnTo>
                <a:lnTo>
                  <a:pt x="32" y="6"/>
                </a:lnTo>
                <a:lnTo>
                  <a:pt x="30" y="6"/>
                </a:lnTo>
                <a:lnTo>
                  <a:pt x="28" y="6"/>
                </a:lnTo>
                <a:lnTo>
                  <a:pt x="28" y="6"/>
                </a:lnTo>
                <a:lnTo>
                  <a:pt x="26" y="6"/>
                </a:lnTo>
                <a:lnTo>
                  <a:pt x="26" y="4"/>
                </a:lnTo>
                <a:lnTo>
                  <a:pt x="26" y="4"/>
                </a:lnTo>
                <a:lnTo>
                  <a:pt x="23" y="2"/>
                </a:lnTo>
                <a:lnTo>
                  <a:pt x="23" y="2"/>
                </a:lnTo>
                <a:lnTo>
                  <a:pt x="21" y="2"/>
                </a:lnTo>
                <a:lnTo>
                  <a:pt x="19" y="2"/>
                </a:lnTo>
                <a:lnTo>
                  <a:pt x="19" y="2"/>
                </a:lnTo>
                <a:lnTo>
                  <a:pt x="17" y="2"/>
                </a:lnTo>
                <a:lnTo>
                  <a:pt x="15" y="4"/>
                </a:lnTo>
                <a:lnTo>
                  <a:pt x="11" y="2"/>
                </a:lnTo>
                <a:lnTo>
                  <a:pt x="9" y="0"/>
                </a:lnTo>
                <a:lnTo>
                  <a:pt x="7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6"/>
                </a:lnTo>
                <a:lnTo>
                  <a:pt x="4" y="6"/>
                </a:lnTo>
                <a:lnTo>
                  <a:pt x="4" y="9"/>
                </a:lnTo>
                <a:lnTo>
                  <a:pt x="4" y="9"/>
                </a:lnTo>
                <a:lnTo>
                  <a:pt x="4" y="9"/>
                </a:lnTo>
                <a:lnTo>
                  <a:pt x="2" y="13"/>
                </a:lnTo>
                <a:lnTo>
                  <a:pt x="0" y="13"/>
                </a:lnTo>
                <a:lnTo>
                  <a:pt x="2" y="15"/>
                </a:lnTo>
                <a:lnTo>
                  <a:pt x="4" y="19"/>
                </a:lnTo>
                <a:lnTo>
                  <a:pt x="4" y="19"/>
                </a:lnTo>
                <a:lnTo>
                  <a:pt x="9" y="21"/>
                </a:lnTo>
                <a:lnTo>
                  <a:pt x="11" y="23"/>
                </a:lnTo>
                <a:lnTo>
                  <a:pt x="13" y="23"/>
                </a:lnTo>
                <a:lnTo>
                  <a:pt x="13" y="23"/>
                </a:lnTo>
                <a:lnTo>
                  <a:pt x="13" y="23"/>
                </a:lnTo>
                <a:lnTo>
                  <a:pt x="15" y="23"/>
                </a:lnTo>
                <a:lnTo>
                  <a:pt x="15" y="21"/>
                </a:lnTo>
                <a:lnTo>
                  <a:pt x="15" y="19"/>
                </a:lnTo>
                <a:lnTo>
                  <a:pt x="15" y="19"/>
                </a:lnTo>
                <a:lnTo>
                  <a:pt x="11" y="17"/>
                </a:lnTo>
                <a:lnTo>
                  <a:pt x="11" y="17"/>
                </a:lnTo>
                <a:lnTo>
                  <a:pt x="11" y="15"/>
                </a:lnTo>
                <a:lnTo>
                  <a:pt x="11" y="15"/>
                </a:lnTo>
                <a:lnTo>
                  <a:pt x="11" y="15"/>
                </a:lnTo>
                <a:lnTo>
                  <a:pt x="13" y="17"/>
                </a:lnTo>
                <a:lnTo>
                  <a:pt x="19" y="19"/>
                </a:lnTo>
                <a:lnTo>
                  <a:pt x="19" y="21"/>
                </a:lnTo>
                <a:lnTo>
                  <a:pt x="19" y="23"/>
                </a:lnTo>
                <a:lnTo>
                  <a:pt x="19" y="23"/>
                </a:lnTo>
                <a:lnTo>
                  <a:pt x="21" y="25"/>
                </a:lnTo>
                <a:lnTo>
                  <a:pt x="21" y="25"/>
                </a:lnTo>
                <a:lnTo>
                  <a:pt x="26" y="25"/>
                </a:lnTo>
                <a:lnTo>
                  <a:pt x="28" y="28"/>
                </a:lnTo>
                <a:lnTo>
                  <a:pt x="32" y="30"/>
                </a:lnTo>
                <a:lnTo>
                  <a:pt x="34" y="32"/>
                </a:lnTo>
                <a:lnTo>
                  <a:pt x="34" y="32"/>
                </a:lnTo>
                <a:lnTo>
                  <a:pt x="36" y="34"/>
                </a:lnTo>
                <a:lnTo>
                  <a:pt x="36" y="36"/>
                </a:lnTo>
                <a:lnTo>
                  <a:pt x="34" y="38"/>
                </a:lnTo>
                <a:lnTo>
                  <a:pt x="34" y="38"/>
                </a:lnTo>
                <a:lnTo>
                  <a:pt x="36" y="40"/>
                </a:lnTo>
                <a:lnTo>
                  <a:pt x="36" y="42"/>
                </a:lnTo>
                <a:lnTo>
                  <a:pt x="38" y="42"/>
                </a:lnTo>
                <a:lnTo>
                  <a:pt x="38" y="42"/>
                </a:lnTo>
                <a:lnTo>
                  <a:pt x="40" y="42"/>
                </a:lnTo>
                <a:lnTo>
                  <a:pt x="40" y="42"/>
                </a:lnTo>
                <a:lnTo>
                  <a:pt x="40" y="40"/>
                </a:lnTo>
                <a:lnTo>
                  <a:pt x="38" y="38"/>
                </a:lnTo>
                <a:lnTo>
                  <a:pt x="38" y="38"/>
                </a:lnTo>
                <a:lnTo>
                  <a:pt x="38" y="38"/>
                </a:lnTo>
                <a:lnTo>
                  <a:pt x="40" y="38"/>
                </a:lnTo>
                <a:lnTo>
                  <a:pt x="42" y="40"/>
                </a:lnTo>
                <a:lnTo>
                  <a:pt x="42" y="40"/>
                </a:lnTo>
                <a:lnTo>
                  <a:pt x="42" y="42"/>
                </a:lnTo>
                <a:lnTo>
                  <a:pt x="45" y="44"/>
                </a:lnTo>
                <a:lnTo>
                  <a:pt x="45" y="47"/>
                </a:lnTo>
                <a:lnTo>
                  <a:pt x="47" y="47"/>
                </a:lnTo>
                <a:lnTo>
                  <a:pt x="47" y="47"/>
                </a:lnTo>
                <a:lnTo>
                  <a:pt x="47" y="44"/>
                </a:lnTo>
                <a:lnTo>
                  <a:pt x="45" y="44"/>
                </a:lnTo>
                <a:lnTo>
                  <a:pt x="45" y="44"/>
                </a:lnTo>
                <a:lnTo>
                  <a:pt x="45" y="42"/>
                </a:lnTo>
                <a:lnTo>
                  <a:pt x="45" y="42"/>
                </a:lnTo>
                <a:lnTo>
                  <a:pt x="47" y="42"/>
                </a:lnTo>
                <a:lnTo>
                  <a:pt x="47" y="40"/>
                </a:lnTo>
                <a:lnTo>
                  <a:pt x="47" y="40"/>
                </a:lnTo>
                <a:lnTo>
                  <a:pt x="47" y="38"/>
                </a:lnTo>
                <a:lnTo>
                  <a:pt x="47" y="38"/>
                </a:lnTo>
                <a:lnTo>
                  <a:pt x="47" y="36"/>
                </a:lnTo>
                <a:lnTo>
                  <a:pt x="47" y="36"/>
                </a:lnTo>
                <a:lnTo>
                  <a:pt x="49" y="34"/>
                </a:lnTo>
                <a:lnTo>
                  <a:pt x="49" y="34"/>
                </a:lnTo>
                <a:lnTo>
                  <a:pt x="49" y="34"/>
                </a:lnTo>
                <a:lnTo>
                  <a:pt x="49" y="34"/>
                </a:lnTo>
                <a:lnTo>
                  <a:pt x="47" y="32"/>
                </a:lnTo>
                <a:lnTo>
                  <a:pt x="45" y="32"/>
                </a:lnTo>
                <a:lnTo>
                  <a:pt x="45" y="30"/>
                </a:lnTo>
                <a:lnTo>
                  <a:pt x="45" y="25"/>
                </a:lnTo>
                <a:lnTo>
                  <a:pt x="47" y="25"/>
                </a:lnTo>
                <a:lnTo>
                  <a:pt x="47" y="25"/>
                </a:lnTo>
                <a:lnTo>
                  <a:pt x="47" y="25"/>
                </a:lnTo>
                <a:lnTo>
                  <a:pt x="47" y="25"/>
                </a:lnTo>
                <a:lnTo>
                  <a:pt x="47" y="23"/>
                </a:lnTo>
                <a:lnTo>
                  <a:pt x="49" y="25"/>
                </a:lnTo>
                <a:lnTo>
                  <a:pt x="51" y="25"/>
                </a:lnTo>
                <a:lnTo>
                  <a:pt x="51" y="25"/>
                </a:lnTo>
                <a:lnTo>
                  <a:pt x="51" y="25"/>
                </a:lnTo>
                <a:lnTo>
                  <a:pt x="51" y="25"/>
                </a:lnTo>
                <a:lnTo>
                  <a:pt x="51" y="25"/>
                </a:lnTo>
                <a:lnTo>
                  <a:pt x="51" y="23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89" name="Freeform 590"/>
          <p:cNvSpPr>
            <a:spLocks noEditPoints="1"/>
          </p:cNvSpPr>
          <p:nvPr/>
        </p:nvSpPr>
        <p:spPr bwMode="auto">
          <a:xfrm>
            <a:off x="2473324" y="4052888"/>
            <a:ext cx="295275" cy="403225"/>
          </a:xfrm>
          <a:custGeom>
            <a:avLst/>
            <a:gdLst>
              <a:gd name="T0" fmla="*/ 183 w 186"/>
              <a:gd name="T1" fmla="*/ 169 h 254"/>
              <a:gd name="T2" fmla="*/ 179 w 186"/>
              <a:gd name="T3" fmla="*/ 156 h 254"/>
              <a:gd name="T4" fmla="*/ 173 w 186"/>
              <a:gd name="T5" fmla="*/ 148 h 254"/>
              <a:gd name="T6" fmla="*/ 177 w 186"/>
              <a:gd name="T7" fmla="*/ 137 h 254"/>
              <a:gd name="T8" fmla="*/ 171 w 186"/>
              <a:gd name="T9" fmla="*/ 123 h 254"/>
              <a:gd name="T10" fmla="*/ 173 w 186"/>
              <a:gd name="T11" fmla="*/ 101 h 254"/>
              <a:gd name="T12" fmla="*/ 164 w 186"/>
              <a:gd name="T13" fmla="*/ 95 h 254"/>
              <a:gd name="T14" fmla="*/ 145 w 186"/>
              <a:gd name="T15" fmla="*/ 95 h 254"/>
              <a:gd name="T16" fmla="*/ 129 w 186"/>
              <a:gd name="T17" fmla="*/ 82 h 254"/>
              <a:gd name="T18" fmla="*/ 107 w 186"/>
              <a:gd name="T19" fmla="*/ 82 h 254"/>
              <a:gd name="T20" fmla="*/ 99 w 186"/>
              <a:gd name="T21" fmla="*/ 72 h 254"/>
              <a:gd name="T22" fmla="*/ 95 w 186"/>
              <a:gd name="T23" fmla="*/ 55 h 254"/>
              <a:gd name="T24" fmla="*/ 86 w 186"/>
              <a:gd name="T25" fmla="*/ 49 h 254"/>
              <a:gd name="T26" fmla="*/ 95 w 186"/>
              <a:gd name="T27" fmla="*/ 25 h 254"/>
              <a:gd name="T28" fmla="*/ 116 w 186"/>
              <a:gd name="T29" fmla="*/ 9 h 254"/>
              <a:gd name="T30" fmla="*/ 107 w 186"/>
              <a:gd name="T31" fmla="*/ 2 h 254"/>
              <a:gd name="T32" fmla="*/ 80 w 186"/>
              <a:gd name="T33" fmla="*/ 17 h 254"/>
              <a:gd name="T34" fmla="*/ 69 w 186"/>
              <a:gd name="T35" fmla="*/ 25 h 254"/>
              <a:gd name="T36" fmla="*/ 57 w 186"/>
              <a:gd name="T37" fmla="*/ 25 h 254"/>
              <a:gd name="T38" fmla="*/ 53 w 186"/>
              <a:gd name="T39" fmla="*/ 36 h 254"/>
              <a:gd name="T40" fmla="*/ 44 w 186"/>
              <a:gd name="T41" fmla="*/ 49 h 254"/>
              <a:gd name="T42" fmla="*/ 34 w 186"/>
              <a:gd name="T43" fmla="*/ 68 h 254"/>
              <a:gd name="T44" fmla="*/ 27 w 186"/>
              <a:gd name="T45" fmla="*/ 61 h 254"/>
              <a:gd name="T46" fmla="*/ 25 w 186"/>
              <a:gd name="T47" fmla="*/ 66 h 254"/>
              <a:gd name="T48" fmla="*/ 21 w 186"/>
              <a:gd name="T49" fmla="*/ 74 h 254"/>
              <a:gd name="T50" fmla="*/ 17 w 186"/>
              <a:gd name="T51" fmla="*/ 78 h 254"/>
              <a:gd name="T52" fmla="*/ 23 w 186"/>
              <a:gd name="T53" fmla="*/ 93 h 254"/>
              <a:gd name="T54" fmla="*/ 25 w 186"/>
              <a:gd name="T55" fmla="*/ 112 h 254"/>
              <a:gd name="T56" fmla="*/ 23 w 186"/>
              <a:gd name="T57" fmla="*/ 125 h 254"/>
              <a:gd name="T58" fmla="*/ 27 w 186"/>
              <a:gd name="T59" fmla="*/ 131 h 254"/>
              <a:gd name="T60" fmla="*/ 21 w 186"/>
              <a:gd name="T61" fmla="*/ 144 h 254"/>
              <a:gd name="T62" fmla="*/ 17 w 186"/>
              <a:gd name="T63" fmla="*/ 150 h 254"/>
              <a:gd name="T64" fmla="*/ 6 w 186"/>
              <a:gd name="T65" fmla="*/ 154 h 254"/>
              <a:gd name="T66" fmla="*/ 2 w 186"/>
              <a:gd name="T67" fmla="*/ 167 h 254"/>
              <a:gd name="T68" fmla="*/ 21 w 186"/>
              <a:gd name="T69" fmla="*/ 178 h 254"/>
              <a:gd name="T70" fmla="*/ 29 w 186"/>
              <a:gd name="T71" fmla="*/ 184 h 254"/>
              <a:gd name="T72" fmla="*/ 40 w 186"/>
              <a:gd name="T73" fmla="*/ 186 h 254"/>
              <a:gd name="T74" fmla="*/ 48 w 186"/>
              <a:gd name="T75" fmla="*/ 188 h 254"/>
              <a:gd name="T76" fmla="*/ 63 w 186"/>
              <a:gd name="T77" fmla="*/ 192 h 254"/>
              <a:gd name="T78" fmla="*/ 69 w 186"/>
              <a:gd name="T79" fmla="*/ 199 h 254"/>
              <a:gd name="T80" fmla="*/ 78 w 186"/>
              <a:gd name="T81" fmla="*/ 207 h 254"/>
              <a:gd name="T82" fmla="*/ 84 w 186"/>
              <a:gd name="T83" fmla="*/ 216 h 254"/>
              <a:gd name="T84" fmla="*/ 88 w 186"/>
              <a:gd name="T85" fmla="*/ 222 h 254"/>
              <a:gd name="T86" fmla="*/ 97 w 186"/>
              <a:gd name="T87" fmla="*/ 224 h 254"/>
              <a:gd name="T88" fmla="*/ 110 w 186"/>
              <a:gd name="T89" fmla="*/ 222 h 254"/>
              <a:gd name="T90" fmla="*/ 122 w 186"/>
              <a:gd name="T91" fmla="*/ 222 h 254"/>
              <a:gd name="T92" fmla="*/ 133 w 186"/>
              <a:gd name="T93" fmla="*/ 228 h 254"/>
              <a:gd name="T94" fmla="*/ 126 w 186"/>
              <a:gd name="T95" fmla="*/ 247 h 254"/>
              <a:gd name="T96" fmla="*/ 135 w 186"/>
              <a:gd name="T97" fmla="*/ 252 h 254"/>
              <a:gd name="T98" fmla="*/ 143 w 186"/>
              <a:gd name="T99" fmla="*/ 224 h 254"/>
              <a:gd name="T100" fmla="*/ 145 w 186"/>
              <a:gd name="T101" fmla="*/ 205 h 254"/>
              <a:gd name="T102" fmla="*/ 143 w 186"/>
              <a:gd name="T103" fmla="*/ 199 h 254"/>
              <a:gd name="T104" fmla="*/ 135 w 186"/>
              <a:gd name="T105" fmla="*/ 190 h 254"/>
              <a:gd name="T106" fmla="*/ 141 w 186"/>
              <a:gd name="T107" fmla="*/ 180 h 254"/>
              <a:gd name="T108" fmla="*/ 148 w 186"/>
              <a:gd name="T109" fmla="*/ 180 h 254"/>
              <a:gd name="T110" fmla="*/ 150 w 186"/>
              <a:gd name="T111" fmla="*/ 178 h 254"/>
              <a:gd name="T112" fmla="*/ 145 w 186"/>
              <a:gd name="T113" fmla="*/ 173 h 254"/>
              <a:gd name="T114" fmla="*/ 139 w 186"/>
              <a:gd name="T115" fmla="*/ 163 h 254"/>
              <a:gd name="T116" fmla="*/ 154 w 186"/>
              <a:gd name="T117" fmla="*/ 163 h 254"/>
              <a:gd name="T118" fmla="*/ 164 w 186"/>
              <a:gd name="T119" fmla="*/ 159 h 254"/>
              <a:gd name="T120" fmla="*/ 175 w 186"/>
              <a:gd name="T121" fmla="*/ 156 h 254"/>
              <a:gd name="T122" fmla="*/ 181 w 186"/>
              <a:gd name="T123" fmla="*/ 171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86" h="254">
                <a:moveTo>
                  <a:pt x="12" y="150"/>
                </a:moveTo>
                <a:lnTo>
                  <a:pt x="12" y="150"/>
                </a:lnTo>
                <a:lnTo>
                  <a:pt x="12" y="150"/>
                </a:lnTo>
                <a:lnTo>
                  <a:pt x="12" y="150"/>
                </a:lnTo>
                <a:lnTo>
                  <a:pt x="12" y="148"/>
                </a:lnTo>
                <a:lnTo>
                  <a:pt x="12" y="150"/>
                </a:lnTo>
                <a:lnTo>
                  <a:pt x="12" y="150"/>
                </a:lnTo>
                <a:lnTo>
                  <a:pt x="12" y="150"/>
                </a:lnTo>
                <a:close/>
                <a:moveTo>
                  <a:pt x="183" y="169"/>
                </a:moveTo>
                <a:lnTo>
                  <a:pt x="183" y="169"/>
                </a:lnTo>
                <a:lnTo>
                  <a:pt x="183" y="167"/>
                </a:lnTo>
                <a:lnTo>
                  <a:pt x="183" y="165"/>
                </a:lnTo>
                <a:lnTo>
                  <a:pt x="183" y="165"/>
                </a:lnTo>
                <a:lnTo>
                  <a:pt x="183" y="163"/>
                </a:lnTo>
                <a:lnTo>
                  <a:pt x="181" y="161"/>
                </a:lnTo>
                <a:lnTo>
                  <a:pt x="181" y="161"/>
                </a:lnTo>
                <a:lnTo>
                  <a:pt x="181" y="159"/>
                </a:lnTo>
                <a:lnTo>
                  <a:pt x="181" y="159"/>
                </a:lnTo>
                <a:lnTo>
                  <a:pt x="181" y="156"/>
                </a:lnTo>
                <a:lnTo>
                  <a:pt x="179" y="156"/>
                </a:lnTo>
                <a:lnTo>
                  <a:pt x="179" y="154"/>
                </a:lnTo>
                <a:lnTo>
                  <a:pt x="179" y="154"/>
                </a:lnTo>
                <a:lnTo>
                  <a:pt x="179" y="152"/>
                </a:lnTo>
                <a:lnTo>
                  <a:pt x="179" y="152"/>
                </a:lnTo>
                <a:lnTo>
                  <a:pt x="177" y="152"/>
                </a:lnTo>
                <a:lnTo>
                  <a:pt x="177" y="150"/>
                </a:lnTo>
                <a:lnTo>
                  <a:pt x="175" y="148"/>
                </a:lnTo>
                <a:lnTo>
                  <a:pt x="175" y="148"/>
                </a:lnTo>
                <a:lnTo>
                  <a:pt x="175" y="148"/>
                </a:lnTo>
                <a:lnTo>
                  <a:pt x="173" y="148"/>
                </a:lnTo>
                <a:lnTo>
                  <a:pt x="173" y="146"/>
                </a:lnTo>
                <a:lnTo>
                  <a:pt x="173" y="146"/>
                </a:lnTo>
                <a:lnTo>
                  <a:pt x="171" y="146"/>
                </a:lnTo>
                <a:lnTo>
                  <a:pt x="169" y="146"/>
                </a:lnTo>
                <a:lnTo>
                  <a:pt x="169" y="146"/>
                </a:lnTo>
                <a:lnTo>
                  <a:pt x="171" y="146"/>
                </a:lnTo>
                <a:lnTo>
                  <a:pt x="175" y="142"/>
                </a:lnTo>
                <a:lnTo>
                  <a:pt x="177" y="140"/>
                </a:lnTo>
                <a:lnTo>
                  <a:pt x="177" y="137"/>
                </a:lnTo>
                <a:lnTo>
                  <a:pt x="177" y="137"/>
                </a:lnTo>
                <a:lnTo>
                  <a:pt x="177" y="137"/>
                </a:lnTo>
                <a:lnTo>
                  <a:pt x="177" y="137"/>
                </a:lnTo>
                <a:lnTo>
                  <a:pt x="175" y="133"/>
                </a:lnTo>
                <a:lnTo>
                  <a:pt x="175" y="133"/>
                </a:lnTo>
                <a:lnTo>
                  <a:pt x="173" y="131"/>
                </a:lnTo>
                <a:lnTo>
                  <a:pt x="173" y="131"/>
                </a:lnTo>
                <a:lnTo>
                  <a:pt x="171" y="127"/>
                </a:lnTo>
                <a:lnTo>
                  <a:pt x="171" y="125"/>
                </a:lnTo>
                <a:lnTo>
                  <a:pt x="171" y="125"/>
                </a:lnTo>
                <a:lnTo>
                  <a:pt x="171" y="123"/>
                </a:lnTo>
                <a:lnTo>
                  <a:pt x="171" y="121"/>
                </a:lnTo>
                <a:lnTo>
                  <a:pt x="169" y="121"/>
                </a:lnTo>
                <a:lnTo>
                  <a:pt x="169" y="118"/>
                </a:lnTo>
                <a:lnTo>
                  <a:pt x="171" y="114"/>
                </a:lnTo>
                <a:lnTo>
                  <a:pt x="171" y="112"/>
                </a:lnTo>
                <a:lnTo>
                  <a:pt x="171" y="110"/>
                </a:lnTo>
                <a:lnTo>
                  <a:pt x="171" y="108"/>
                </a:lnTo>
                <a:lnTo>
                  <a:pt x="173" y="106"/>
                </a:lnTo>
                <a:lnTo>
                  <a:pt x="173" y="106"/>
                </a:lnTo>
                <a:lnTo>
                  <a:pt x="173" y="101"/>
                </a:lnTo>
                <a:lnTo>
                  <a:pt x="173" y="101"/>
                </a:lnTo>
                <a:lnTo>
                  <a:pt x="175" y="99"/>
                </a:lnTo>
                <a:lnTo>
                  <a:pt x="175" y="97"/>
                </a:lnTo>
                <a:lnTo>
                  <a:pt x="175" y="95"/>
                </a:lnTo>
                <a:lnTo>
                  <a:pt x="175" y="95"/>
                </a:lnTo>
                <a:lnTo>
                  <a:pt x="175" y="95"/>
                </a:lnTo>
                <a:lnTo>
                  <a:pt x="171" y="93"/>
                </a:lnTo>
                <a:lnTo>
                  <a:pt x="169" y="93"/>
                </a:lnTo>
                <a:lnTo>
                  <a:pt x="169" y="95"/>
                </a:lnTo>
                <a:lnTo>
                  <a:pt x="164" y="95"/>
                </a:lnTo>
                <a:lnTo>
                  <a:pt x="160" y="95"/>
                </a:lnTo>
                <a:lnTo>
                  <a:pt x="156" y="95"/>
                </a:lnTo>
                <a:lnTo>
                  <a:pt x="154" y="95"/>
                </a:lnTo>
                <a:lnTo>
                  <a:pt x="152" y="95"/>
                </a:lnTo>
                <a:lnTo>
                  <a:pt x="150" y="97"/>
                </a:lnTo>
                <a:lnTo>
                  <a:pt x="148" y="97"/>
                </a:lnTo>
                <a:lnTo>
                  <a:pt x="148" y="95"/>
                </a:lnTo>
                <a:lnTo>
                  <a:pt x="148" y="95"/>
                </a:lnTo>
                <a:lnTo>
                  <a:pt x="145" y="95"/>
                </a:lnTo>
                <a:lnTo>
                  <a:pt x="145" y="95"/>
                </a:lnTo>
                <a:lnTo>
                  <a:pt x="143" y="93"/>
                </a:lnTo>
                <a:lnTo>
                  <a:pt x="141" y="91"/>
                </a:lnTo>
                <a:lnTo>
                  <a:pt x="139" y="87"/>
                </a:lnTo>
                <a:lnTo>
                  <a:pt x="135" y="85"/>
                </a:lnTo>
                <a:lnTo>
                  <a:pt x="135" y="82"/>
                </a:lnTo>
                <a:lnTo>
                  <a:pt x="135" y="82"/>
                </a:lnTo>
                <a:lnTo>
                  <a:pt x="133" y="85"/>
                </a:lnTo>
                <a:lnTo>
                  <a:pt x="131" y="82"/>
                </a:lnTo>
                <a:lnTo>
                  <a:pt x="131" y="82"/>
                </a:lnTo>
                <a:lnTo>
                  <a:pt x="129" y="82"/>
                </a:lnTo>
                <a:lnTo>
                  <a:pt x="126" y="82"/>
                </a:lnTo>
                <a:lnTo>
                  <a:pt x="126" y="80"/>
                </a:lnTo>
                <a:lnTo>
                  <a:pt x="124" y="82"/>
                </a:lnTo>
                <a:lnTo>
                  <a:pt x="122" y="82"/>
                </a:lnTo>
                <a:lnTo>
                  <a:pt x="120" y="82"/>
                </a:lnTo>
                <a:lnTo>
                  <a:pt x="118" y="82"/>
                </a:lnTo>
                <a:lnTo>
                  <a:pt x="114" y="82"/>
                </a:lnTo>
                <a:lnTo>
                  <a:pt x="112" y="82"/>
                </a:lnTo>
                <a:lnTo>
                  <a:pt x="110" y="82"/>
                </a:lnTo>
                <a:lnTo>
                  <a:pt x="107" y="82"/>
                </a:lnTo>
                <a:lnTo>
                  <a:pt x="105" y="82"/>
                </a:lnTo>
                <a:lnTo>
                  <a:pt x="105" y="80"/>
                </a:lnTo>
                <a:lnTo>
                  <a:pt x="103" y="78"/>
                </a:lnTo>
                <a:lnTo>
                  <a:pt x="103" y="76"/>
                </a:lnTo>
                <a:lnTo>
                  <a:pt x="101" y="76"/>
                </a:lnTo>
                <a:lnTo>
                  <a:pt x="101" y="76"/>
                </a:lnTo>
                <a:lnTo>
                  <a:pt x="99" y="76"/>
                </a:lnTo>
                <a:lnTo>
                  <a:pt x="99" y="74"/>
                </a:lnTo>
                <a:lnTo>
                  <a:pt x="99" y="74"/>
                </a:lnTo>
                <a:lnTo>
                  <a:pt x="99" y="72"/>
                </a:lnTo>
                <a:lnTo>
                  <a:pt x="99" y="70"/>
                </a:lnTo>
                <a:lnTo>
                  <a:pt x="99" y="68"/>
                </a:lnTo>
                <a:lnTo>
                  <a:pt x="101" y="68"/>
                </a:lnTo>
                <a:lnTo>
                  <a:pt x="101" y="66"/>
                </a:lnTo>
                <a:lnTo>
                  <a:pt x="101" y="66"/>
                </a:lnTo>
                <a:lnTo>
                  <a:pt x="101" y="63"/>
                </a:lnTo>
                <a:lnTo>
                  <a:pt x="101" y="61"/>
                </a:lnTo>
                <a:lnTo>
                  <a:pt x="99" y="59"/>
                </a:lnTo>
                <a:lnTo>
                  <a:pt x="97" y="57"/>
                </a:lnTo>
                <a:lnTo>
                  <a:pt x="95" y="55"/>
                </a:lnTo>
                <a:lnTo>
                  <a:pt x="95" y="51"/>
                </a:lnTo>
                <a:lnTo>
                  <a:pt x="93" y="51"/>
                </a:lnTo>
                <a:lnTo>
                  <a:pt x="93" y="51"/>
                </a:lnTo>
                <a:lnTo>
                  <a:pt x="93" y="51"/>
                </a:lnTo>
                <a:lnTo>
                  <a:pt x="91" y="49"/>
                </a:lnTo>
                <a:lnTo>
                  <a:pt x="91" y="49"/>
                </a:lnTo>
                <a:lnTo>
                  <a:pt x="88" y="49"/>
                </a:lnTo>
                <a:lnTo>
                  <a:pt x="88" y="49"/>
                </a:lnTo>
                <a:lnTo>
                  <a:pt x="86" y="49"/>
                </a:lnTo>
                <a:lnTo>
                  <a:pt x="86" y="49"/>
                </a:lnTo>
                <a:lnTo>
                  <a:pt x="86" y="49"/>
                </a:lnTo>
                <a:lnTo>
                  <a:pt x="86" y="47"/>
                </a:lnTo>
                <a:lnTo>
                  <a:pt x="88" y="44"/>
                </a:lnTo>
                <a:lnTo>
                  <a:pt x="88" y="44"/>
                </a:lnTo>
                <a:lnTo>
                  <a:pt x="91" y="42"/>
                </a:lnTo>
                <a:lnTo>
                  <a:pt x="91" y="40"/>
                </a:lnTo>
                <a:lnTo>
                  <a:pt x="93" y="36"/>
                </a:lnTo>
                <a:lnTo>
                  <a:pt x="93" y="34"/>
                </a:lnTo>
                <a:lnTo>
                  <a:pt x="93" y="30"/>
                </a:lnTo>
                <a:lnTo>
                  <a:pt x="95" y="25"/>
                </a:lnTo>
                <a:lnTo>
                  <a:pt x="97" y="23"/>
                </a:lnTo>
                <a:lnTo>
                  <a:pt x="97" y="21"/>
                </a:lnTo>
                <a:lnTo>
                  <a:pt x="99" y="21"/>
                </a:lnTo>
                <a:lnTo>
                  <a:pt x="99" y="19"/>
                </a:lnTo>
                <a:lnTo>
                  <a:pt x="103" y="19"/>
                </a:lnTo>
                <a:lnTo>
                  <a:pt x="105" y="13"/>
                </a:lnTo>
                <a:lnTo>
                  <a:pt x="107" y="11"/>
                </a:lnTo>
                <a:lnTo>
                  <a:pt x="112" y="11"/>
                </a:lnTo>
                <a:lnTo>
                  <a:pt x="114" y="11"/>
                </a:lnTo>
                <a:lnTo>
                  <a:pt x="116" y="9"/>
                </a:lnTo>
                <a:lnTo>
                  <a:pt x="116" y="9"/>
                </a:lnTo>
                <a:lnTo>
                  <a:pt x="116" y="9"/>
                </a:lnTo>
                <a:lnTo>
                  <a:pt x="118" y="9"/>
                </a:lnTo>
                <a:lnTo>
                  <a:pt x="120" y="6"/>
                </a:lnTo>
                <a:lnTo>
                  <a:pt x="120" y="4"/>
                </a:lnTo>
                <a:lnTo>
                  <a:pt x="118" y="0"/>
                </a:lnTo>
                <a:lnTo>
                  <a:pt x="114" y="0"/>
                </a:lnTo>
                <a:lnTo>
                  <a:pt x="112" y="0"/>
                </a:lnTo>
                <a:lnTo>
                  <a:pt x="112" y="0"/>
                </a:lnTo>
                <a:lnTo>
                  <a:pt x="107" y="2"/>
                </a:lnTo>
                <a:lnTo>
                  <a:pt x="107" y="2"/>
                </a:lnTo>
                <a:lnTo>
                  <a:pt x="107" y="2"/>
                </a:lnTo>
                <a:lnTo>
                  <a:pt x="105" y="2"/>
                </a:lnTo>
                <a:lnTo>
                  <a:pt x="105" y="4"/>
                </a:lnTo>
                <a:lnTo>
                  <a:pt x="103" y="4"/>
                </a:lnTo>
                <a:lnTo>
                  <a:pt x="103" y="9"/>
                </a:lnTo>
                <a:lnTo>
                  <a:pt x="99" y="9"/>
                </a:lnTo>
                <a:lnTo>
                  <a:pt x="95" y="11"/>
                </a:lnTo>
                <a:lnTo>
                  <a:pt x="86" y="17"/>
                </a:lnTo>
                <a:lnTo>
                  <a:pt x="80" y="17"/>
                </a:lnTo>
                <a:lnTo>
                  <a:pt x="80" y="17"/>
                </a:lnTo>
                <a:lnTo>
                  <a:pt x="78" y="17"/>
                </a:lnTo>
                <a:lnTo>
                  <a:pt x="76" y="17"/>
                </a:lnTo>
                <a:lnTo>
                  <a:pt x="74" y="17"/>
                </a:lnTo>
                <a:lnTo>
                  <a:pt x="74" y="17"/>
                </a:lnTo>
                <a:lnTo>
                  <a:pt x="72" y="19"/>
                </a:lnTo>
                <a:lnTo>
                  <a:pt x="72" y="23"/>
                </a:lnTo>
                <a:lnTo>
                  <a:pt x="72" y="25"/>
                </a:lnTo>
                <a:lnTo>
                  <a:pt x="69" y="25"/>
                </a:lnTo>
                <a:lnTo>
                  <a:pt x="69" y="25"/>
                </a:lnTo>
                <a:lnTo>
                  <a:pt x="67" y="23"/>
                </a:lnTo>
                <a:lnTo>
                  <a:pt x="69" y="23"/>
                </a:lnTo>
                <a:lnTo>
                  <a:pt x="69" y="21"/>
                </a:lnTo>
                <a:lnTo>
                  <a:pt x="72" y="21"/>
                </a:lnTo>
                <a:lnTo>
                  <a:pt x="72" y="21"/>
                </a:lnTo>
                <a:lnTo>
                  <a:pt x="69" y="21"/>
                </a:lnTo>
                <a:lnTo>
                  <a:pt x="63" y="19"/>
                </a:lnTo>
                <a:lnTo>
                  <a:pt x="61" y="21"/>
                </a:lnTo>
                <a:lnTo>
                  <a:pt x="59" y="23"/>
                </a:lnTo>
                <a:lnTo>
                  <a:pt x="57" y="25"/>
                </a:lnTo>
                <a:lnTo>
                  <a:pt x="57" y="25"/>
                </a:lnTo>
                <a:lnTo>
                  <a:pt x="55" y="28"/>
                </a:lnTo>
                <a:lnTo>
                  <a:pt x="53" y="30"/>
                </a:lnTo>
                <a:lnTo>
                  <a:pt x="53" y="32"/>
                </a:lnTo>
                <a:lnTo>
                  <a:pt x="50" y="34"/>
                </a:lnTo>
                <a:lnTo>
                  <a:pt x="50" y="34"/>
                </a:lnTo>
                <a:lnTo>
                  <a:pt x="50" y="34"/>
                </a:lnTo>
                <a:lnTo>
                  <a:pt x="53" y="34"/>
                </a:lnTo>
                <a:lnTo>
                  <a:pt x="53" y="34"/>
                </a:lnTo>
                <a:lnTo>
                  <a:pt x="53" y="36"/>
                </a:lnTo>
                <a:lnTo>
                  <a:pt x="53" y="38"/>
                </a:lnTo>
                <a:lnTo>
                  <a:pt x="50" y="40"/>
                </a:lnTo>
                <a:lnTo>
                  <a:pt x="50" y="40"/>
                </a:lnTo>
                <a:lnTo>
                  <a:pt x="50" y="42"/>
                </a:lnTo>
                <a:lnTo>
                  <a:pt x="50" y="44"/>
                </a:lnTo>
                <a:lnTo>
                  <a:pt x="50" y="44"/>
                </a:lnTo>
                <a:lnTo>
                  <a:pt x="48" y="47"/>
                </a:lnTo>
                <a:lnTo>
                  <a:pt x="46" y="47"/>
                </a:lnTo>
                <a:lnTo>
                  <a:pt x="44" y="47"/>
                </a:lnTo>
                <a:lnTo>
                  <a:pt x="44" y="49"/>
                </a:lnTo>
                <a:lnTo>
                  <a:pt x="42" y="53"/>
                </a:lnTo>
                <a:lnTo>
                  <a:pt x="36" y="57"/>
                </a:lnTo>
                <a:lnTo>
                  <a:pt x="34" y="57"/>
                </a:lnTo>
                <a:lnTo>
                  <a:pt x="31" y="57"/>
                </a:lnTo>
                <a:lnTo>
                  <a:pt x="31" y="59"/>
                </a:lnTo>
                <a:lnTo>
                  <a:pt x="31" y="59"/>
                </a:lnTo>
                <a:lnTo>
                  <a:pt x="34" y="61"/>
                </a:lnTo>
                <a:lnTo>
                  <a:pt x="34" y="63"/>
                </a:lnTo>
                <a:lnTo>
                  <a:pt x="34" y="68"/>
                </a:lnTo>
                <a:lnTo>
                  <a:pt x="34" y="68"/>
                </a:lnTo>
                <a:lnTo>
                  <a:pt x="31" y="70"/>
                </a:lnTo>
                <a:lnTo>
                  <a:pt x="31" y="68"/>
                </a:lnTo>
                <a:lnTo>
                  <a:pt x="31" y="68"/>
                </a:lnTo>
                <a:lnTo>
                  <a:pt x="31" y="68"/>
                </a:lnTo>
                <a:lnTo>
                  <a:pt x="31" y="66"/>
                </a:lnTo>
                <a:lnTo>
                  <a:pt x="31" y="66"/>
                </a:lnTo>
                <a:lnTo>
                  <a:pt x="31" y="66"/>
                </a:lnTo>
                <a:lnTo>
                  <a:pt x="31" y="66"/>
                </a:lnTo>
                <a:lnTo>
                  <a:pt x="29" y="63"/>
                </a:lnTo>
                <a:lnTo>
                  <a:pt x="27" y="61"/>
                </a:lnTo>
                <a:lnTo>
                  <a:pt x="27" y="59"/>
                </a:lnTo>
                <a:lnTo>
                  <a:pt x="25" y="57"/>
                </a:lnTo>
                <a:lnTo>
                  <a:pt x="25" y="57"/>
                </a:lnTo>
                <a:lnTo>
                  <a:pt x="25" y="57"/>
                </a:lnTo>
                <a:lnTo>
                  <a:pt x="23" y="59"/>
                </a:lnTo>
                <a:lnTo>
                  <a:pt x="23" y="59"/>
                </a:lnTo>
                <a:lnTo>
                  <a:pt x="23" y="61"/>
                </a:lnTo>
                <a:lnTo>
                  <a:pt x="25" y="61"/>
                </a:lnTo>
                <a:lnTo>
                  <a:pt x="25" y="63"/>
                </a:lnTo>
                <a:lnTo>
                  <a:pt x="25" y="66"/>
                </a:lnTo>
                <a:lnTo>
                  <a:pt x="27" y="68"/>
                </a:lnTo>
                <a:lnTo>
                  <a:pt x="27" y="68"/>
                </a:lnTo>
                <a:lnTo>
                  <a:pt x="27" y="68"/>
                </a:lnTo>
                <a:lnTo>
                  <a:pt x="25" y="70"/>
                </a:lnTo>
                <a:lnTo>
                  <a:pt x="25" y="70"/>
                </a:lnTo>
                <a:lnTo>
                  <a:pt x="25" y="72"/>
                </a:lnTo>
                <a:lnTo>
                  <a:pt x="25" y="72"/>
                </a:lnTo>
                <a:lnTo>
                  <a:pt x="23" y="74"/>
                </a:lnTo>
                <a:lnTo>
                  <a:pt x="21" y="74"/>
                </a:lnTo>
                <a:lnTo>
                  <a:pt x="21" y="74"/>
                </a:lnTo>
                <a:lnTo>
                  <a:pt x="21" y="74"/>
                </a:lnTo>
                <a:lnTo>
                  <a:pt x="19" y="72"/>
                </a:lnTo>
                <a:lnTo>
                  <a:pt x="19" y="72"/>
                </a:lnTo>
                <a:lnTo>
                  <a:pt x="19" y="72"/>
                </a:lnTo>
                <a:lnTo>
                  <a:pt x="19" y="72"/>
                </a:lnTo>
                <a:lnTo>
                  <a:pt x="19" y="72"/>
                </a:lnTo>
                <a:lnTo>
                  <a:pt x="19" y="74"/>
                </a:lnTo>
                <a:lnTo>
                  <a:pt x="19" y="76"/>
                </a:lnTo>
                <a:lnTo>
                  <a:pt x="17" y="76"/>
                </a:lnTo>
                <a:lnTo>
                  <a:pt x="17" y="78"/>
                </a:lnTo>
                <a:lnTo>
                  <a:pt x="19" y="80"/>
                </a:lnTo>
                <a:lnTo>
                  <a:pt x="19" y="82"/>
                </a:lnTo>
                <a:lnTo>
                  <a:pt x="21" y="85"/>
                </a:lnTo>
                <a:lnTo>
                  <a:pt x="21" y="85"/>
                </a:lnTo>
                <a:lnTo>
                  <a:pt x="23" y="87"/>
                </a:lnTo>
                <a:lnTo>
                  <a:pt x="23" y="87"/>
                </a:lnTo>
                <a:lnTo>
                  <a:pt x="25" y="89"/>
                </a:lnTo>
                <a:lnTo>
                  <a:pt x="25" y="91"/>
                </a:lnTo>
                <a:lnTo>
                  <a:pt x="25" y="93"/>
                </a:lnTo>
                <a:lnTo>
                  <a:pt x="23" y="93"/>
                </a:lnTo>
                <a:lnTo>
                  <a:pt x="23" y="93"/>
                </a:lnTo>
                <a:lnTo>
                  <a:pt x="23" y="95"/>
                </a:lnTo>
                <a:lnTo>
                  <a:pt x="25" y="97"/>
                </a:lnTo>
                <a:lnTo>
                  <a:pt x="27" y="101"/>
                </a:lnTo>
                <a:lnTo>
                  <a:pt x="25" y="104"/>
                </a:lnTo>
                <a:lnTo>
                  <a:pt x="23" y="106"/>
                </a:lnTo>
                <a:lnTo>
                  <a:pt x="23" y="108"/>
                </a:lnTo>
                <a:lnTo>
                  <a:pt x="25" y="108"/>
                </a:lnTo>
                <a:lnTo>
                  <a:pt x="25" y="110"/>
                </a:lnTo>
                <a:lnTo>
                  <a:pt x="25" y="112"/>
                </a:lnTo>
                <a:lnTo>
                  <a:pt x="25" y="116"/>
                </a:lnTo>
                <a:lnTo>
                  <a:pt x="25" y="116"/>
                </a:lnTo>
                <a:lnTo>
                  <a:pt x="25" y="118"/>
                </a:lnTo>
                <a:lnTo>
                  <a:pt x="25" y="118"/>
                </a:lnTo>
                <a:lnTo>
                  <a:pt x="25" y="121"/>
                </a:lnTo>
                <a:lnTo>
                  <a:pt x="25" y="123"/>
                </a:lnTo>
                <a:lnTo>
                  <a:pt x="23" y="123"/>
                </a:lnTo>
                <a:lnTo>
                  <a:pt x="23" y="125"/>
                </a:lnTo>
                <a:lnTo>
                  <a:pt x="23" y="125"/>
                </a:lnTo>
                <a:lnTo>
                  <a:pt x="23" y="125"/>
                </a:lnTo>
                <a:lnTo>
                  <a:pt x="23" y="125"/>
                </a:lnTo>
                <a:lnTo>
                  <a:pt x="23" y="125"/>
                </a:lnTo>
                <a:lnTo>
                  <a:pt x="23" y="127"/>
                </a:lnTo>
                <a:lnTo>
                  <a:pt x="23" y="127"/>
                </a:lnTo>
                <a:lnTo>
                  <a:pt x="25" y="129"/>
                </a:lnTo>
                <a:lnTo>
                  <a:pt x="25" y="127"/>
                </a:lnTo>
                <a:lnTo>
                  <a:pt x="27" y="127"/>
                </a:lnTo>
                <a:lnTo>
                  <a:pt x="25" y="131"/>
                </a:lnTo>
                <a:lnTo>
                  <a:pt x="27" y="131"/>
                </a:lnTo>
                <a:lnTo>
                  <a:pt x="27" y="131"/>
                </a:lnTo>
                <a:lnTo>
                  <a:pt x="27" y="129"/>
                </a:lnTo>
                <a:lnTo>
                  <a:pt x="29" y="129"/>
                </a:lnTo>
                <a:lnTo>
                  <a:pt x="27" y="135"/>
                </a:lnTo>
                <a:lnTo>
                  <a:pt x="25" y="137"/>
                </a:lnTo>
                <a:lnTo>
                  <a:pt x="25" y="137"/>
                </a:lnTo>
                <a:lnTo>
                  <a:pt x="23" y="137"/>
                </a:lnTo>
                <a:lnTo>
                  <a:pt x="23" y="140"/>
                </a:lnTo>
                <a:lnTo>
                  <a:pt x="23" y="142"/>
                </a:lnTo>
                <a:lnTo>
                  <a:pt x="21" y="142"/>
                </a:lnTo>
                <a:lnTo>
                  <a:pt x="21" y="144"/>
                </a:lnTo>
                <a:lnTo>
                  <a:pt x="19" y="144"/>
                </a:lnTo>
                <a:lnTo>
                  <a:pt x="19" y="144"/>
                </a:lnTo>
                <a:lnTo>
                  <a:pt x="21" y="144"/>
                </a:lnTo>
                <a:lnTo>
                  <a:pt x="21" y="146"/>
                </a:lnTo>
                <a:lnTo>
                  <a:pt x="19" y="146"/>
                </a:lnTo>
                <a:lnTo>
                  <a:pt x="19" y="148"/>
                </a:lnTo>
                <a:lnTo>
                  <a:pt x="19" y="148"/>
                </a:lnTo>
                <a:lnTo>
                  <a:pt x="17" y="148"/>
                </a:lnTo>
                <a:lnTo>
                  <a:pt x="17" y="148"/>
                </a:lnTo>
                <a:lnTo>
                  <a:pt x="17" y="150"/>
                </a:lnTo>
                <a:lnTo>
                  <a:pt x="15" y="150"/>
                </a:lnTo>
                <a:lnTo>
                  <a:pt x="15" y="150"/>
                </a:lnTo>
                <a:lnTo>
                  <a:pt x="15" y="150"/>
                </a:lnTo>
                <a:lnTo>
                  <a:pt x="12" y="152"/>
                </a:lnTo>
                <a:lnTo>
                  <a:pt x="10" y="150"/>
                </a:lnTo>
                <a:lnTo>
                  <a:pt x="10" y="152"/>
                </a:lnTo>
                <a:lnTo>
                  <a:pt x="8" y="152"/>
                </a:lnTo>
                <a:lnTo>
                  <a:pt x="8" y="152"/>
                </a:lnTo>
                <a:lnTo>
                  <a:pt x="6" y="152"/>
                </a:lnTo>
                <a:lnTo>
                  <a:pt x="6" y="154"/>
                </a:lnTo>
                <a:lnTo>
                  <a:pt x="6" y="154"/>
                </a:lnTo>
                <a:lnTo>
                  <a:pt x="6" y="159"/>
                </a:lnTo>
                <a:lnTo>
                  <a:pt x="6" y="161"/>
                </a:lnTo>
                <a:lnTo>
                  <a:pt x="6" y="163"/>
                </a:lnTo>
                <a:lnTo>
                  <a:pt x="2" y="161"/>
                </a:lnTo>
                <a:lnTo>
                  <a:pt x="0" y="163"/>
                </a:lnTo>
                <a:lnTo>
                  <a:pt x="0" y="165"/>
                </a:lnTo>
                <a:lnTo>
                  <a:pt x="2" y="167"/>
                </a:lnTo>
                <a:lnTo>
                  <a:pt x="2" y="167"/>
                </a:lnTo>
                <a:lnTo>
                  <a:pt x="2" y="167"/>
                </a:lnTo>
                <a:lnTo>
                  <a:pt x="4" y="169"/>
                </a:lnTo>
                <a:lnTo>
                  <a:pt x="4" y="169"/>
                </a:lnTo>
                <a:lnTo>
                  <a:pt x="6" y="171"/>
                </a:lnTo>
                <a:lnTo>
                  <a:pt x="6" y="171"/>
                </a:lnTo>
                <a:lnTo>
                  <a:pt x="10" y="173"/>
                </a:lnTo>
                <a:lnTo>
                  <a:pt x="12" y="173"/>
                </a:lnTo>
                <a:lnTo>
                  <a:pt x="15" y="175"/>
                </a:lnTo>
                <a:lnTo>
                  <a:pt x="17" y="178"/>
                </a:lnTo>
                <a:lnTo>
                  <a:pt x="19" y="175"/>
                </a:lnTo>
                <a:lnTo>
                  <a:pt x="21" y="178"/>
                </a:lnTo>
                <a:lnTo>
                  <a:pt x="21" y="178"/>
                </a:lnTo>
                <a:lnTo>
                  <a:pt x="21" y="180"/>
                </a:lnTo>
                <a:lnTo>
                  <a:pt x="23" y="180"/>
                </a:lnTo>
                <a:lnTo>
                  <a:pt x="23" y="180"/>
                </a:lnTo>
                <a:lnTo>
                  <a:pt x="23" y="180"/>
                </a:lnTo>
                <a:lnTo>
                  <a:pt x="23" y="182"/>
                </a:lnTo>
                <a:lnTo>
                  <a:pt x="25" y="184"/>
                </a:lnTo>
                <a:lnTo>
                  <a:pt x="25" y="184"/>
                </a:lnTo>
                <a:lnTo>
                  <a:pt x="27" y="184"/>
                </a:lnTo>
                <a:lnTo>
                  <a:pt x="29" y="184"/>
                </a:lnTo>
                <a:lnTo>
                  <a:pt x="29" y="184"/>
                </a:lnTo>
                <a:lnTo>
                  <a:pt x="31" y="186"/>
                </a:lnTo>
                <a:lnTo>
                  <a:pt x="34" y="186"/>
                </a:lnTo>
                <a:lnTo>
                  <a:pt x="34" y="186"/>
                </a:lnTo>
                <a:lnTo>
                  <a:pt x="34" y="186"/>
                </a:lnTo>
                <a:lnTo>
                  <a:pt x="34" y="184"/>
                </a:lnTo>
                <a:lnTo>
                  <a:pt x="36" y="186"/>
                </a:lnTo>
                <a:lnTo>
                  <a:pt x="36" y="186"/>
                </a:lnTo>
                <a:lnTo>
                  <a:pt x="38" y="186"/>
                </a:lnTo>
                <a:lnTo>
                  <a:pt x="40" y="186"/>
                </a:lnTo>
                <a:lnTo>
                  <a:pt x="40" y="184"/>
                </a:lnTo>
                <a:lnTo>
                  <a:pt x="40" y="184"/>
                </a:lnTo>
                <a:lnTo>
                  <a:pt x="40" y="184"/>
                </a:lnTo>
                <a:lnTo>
                  <a:pt x="40" y="182"/>
                </a:lnTo>
                <a:lnTo>
                  <a:pt x="42" y="182"/>
                </a:lnTo>
                <a:lnTo>
                  <a:pt x="44" y="184"/>
                </a:lnTo>
                <a:lnTo>
                  <a:pt x="44" y="184"/>
                </a:lnTo>
                <a:lnTo>
                  <a:pt x="46" y="186"/>
                </a:lnTo>
                <a:lnTo>
                  <a:pt x="46" y="186"/>
                </a:lnTo>
                <a:lnTo>
                  <a:pt x="48" y="188"/>
                </a:lnTo>
                <a:lnTo>
                  <a:pt x="50" y="188"/>
                </a:lnTo>
                <a:lnTo>
                  <a:pt x="53" y="190"/>
                </a:lnTo>
                <a:lnTo>
                  <a:pt x="57" y="190"/>
                </a:lnTo>
                <a:lnTo>
                  <a:pt x="57" y="190"/>
                </a:lnTo>
                <a:lnTo>
                  <a:pt x="59" y="190"/>
                </a:lnTo>
                <a:lnTo>
                  <a:pt x="59" y="190"/>
                </a:lnTo>
                <a:lnTo>
                  <a:pt x="59" y="190"/>
                </a:lnTo>
                <a:lnTo>
                  <a:pt x="61" y="192"/>
                </a:lnTo>
                <a:lnTo>
                  <a:pt x="61" y="192"/>
                </a:lnTo>
                <a:lnTo>
                  <a:pt x="63" y="192"/>
                </a:lnTo>
                <a:lnTo>
                  <a:pt x="63" y="192"/>
                </a:lnTo>
                <a:lnTo>
                  <a:pt x="63" y="192"/>
                </a:lnTo>
                <a:lnTo>
                  <a:pt x="63" y="192"/>
                </a:lnTo>
                <a:lnTo>
                  <a:pt x="65" y="194"/>
                </a:lnTo>
                <a:lnTo>
                  <a:pt x="65" y="194"/>
                </a:lnTo>
                <a:lnTo>
                  <a:pt x="67" y="194"/>
                </a:lnTo>
                <a:lnTo>
                  <a:pt x="67" y="197"/>
                </a:lnTo>
                <a:lnTo>
                  <a:pt x="67" y="197"/>
                </a:lnTo>
                <a:lnTo>
                  <a:pt x="69" y="197"/>
                </a:lnTo>
                <a:lnTo>
                  <a:pt x="69" y="199"/>
                </a:lnTo>
                <a:lnTo>
                  <a:pt x="69" y="199"/>
                </a:lnTo>
                <a:lnTo>
                  <a:pt x="72" y="201"/>
                </a:lnTo>
                <a:lnTo>
                  <a:pt x="72" y="201"/>
                </a:lnTo>
                <a:lnTo>
                  <a:pt x="72" y="203"/>
                </a:lnTo>
                <a:lnTo>
                  <a:pt x="72" y="203"/>
                </a:lnTo>
                <a:lnTo>
                  <a:pt x="72" y="203"/>
                </a:lnTo>
                <a:lnTo>
                  <a:pt x="74" y="205"/>
                </a:lnTo>
                <a:lnTo>
                  <a:pt x="76" y="205"/>
                </a:lnTo>
                <a:lnTo>
                  <a:pt x="76" y="205"/>
                </a:lnTo>
                <a:lnTo>
                  <a:pt x="78" y="207"/>
                </a:lnTo>
                <a:lnTo>
                  <a:pt x="78" y="207"/>
                </a:lnTo>
                <a:lnTo>
                  <a:pt x="78" y="207"/>
                </a:lnTo>
                <a:lnTo>
                  <a:pt x="80" y="207"/>
                </a:lnTo>
                <a:lnTo>
                  <a:pt x="80" y="207"/>
                </a:lnTo>
                <a:lnTo>
                  <a:pt x="82" y="209"/>
                </a:lnTo>
                <a:lnTo>
                  <a:pt x="82" y="211"/>
                </a:lnTo>
                <a:lnTo>
                  <a:pt x="84" y="211"/>
                </a:lnTo>
                <a:lnTo>
                  <a:pt x="84" y="211"/>
                </a:lnTo>
                <a:lnTo>
                  <a:pt x="82" y="213"/>
                </a:lnTo>
                <a:lnTo>
                  <a:pt x="84" y="216"/>
                </a:lnTo>
                <a:lnTo>
                  <a:pt x="84" y="216"/>
                </a:lnTo>
                <a:lnTo>
                  <a:pt x="86" y="216"/>
                </a:lnTo>
                <a:lnTo>
                  <a:pt x="86" y="216"/>
                </a:lnTo>
                <a:lnTo>
                  <a:pt x="88" y="216"/>
                </a:lnTo>
                <a:lnTo>
                  <a:pt x="88" y="218"/>
                </a:lnTo>
                <a:lnTo>
                  <a:pt x="88" y="218"/>
                </a:lnTo>
                <a:lnTo>
                  <a:pt x="88" y="220"/>
                </a:lnTo>
                <a:lnTo>
                  <a:pt x="88" y="220"/>
                </a:lnTo>
                <a:lnTo>
                  <a:pt x="88" y="222"/>
                </a:lnTo>
                <a:lnTo>
                  <a:pt x="88" y="222"/>
                </a:lnTo>
                <a:lnTo>
                  <a:pt x="88" y="224"/>
                </a:lnTo>
                <a:lnTo>
                  <a:pt x="91" y="224"/>
                </a:lnTo>
                <a:lnTo>
                  <a:pt x="91" y="224"/>
                </a:lnTo>
                <a:lnTo>
                  <a:pt x="93" y="226"/>
                </a:lnTo>
                <a:lnTo>
                  <a:pt x="93" y="226"/>
                </a:lnTo>
                <a:lnTo>
                  <a:pt x="95" y="226"/>
                </a:lnTo>
                <a:lnTo>
                  <a:pt x="95" y="226"/>
                </a:lnTo>
                <a:lnTo>
                  <a:pt x="97" y="224"/>
                </a:lnTo>
                <a:lnTo>
                  <a:pt x="97" y="224"/>
                </a:lnTo>
                <a:lnTo>
                  <a:pt x="97" y="224"/>
                </a:lnTo>
                <a:lnTo>
                  <a:pt x="99" y="226"/>
                </a:lnTo>
                <a:lnTo>
                  <a:pt x="101" y="226"/>
                </a:lnTo>
                <a:lnTo>
                  <a:pt x="101" y="226"/>
                </a:lnTo>
                <a:lnTo>
                  <a:pt x="103" y="226"/>
                </a:lnTo>
                <a:lnTo>
                  <a:pt x="105" y="226"/>
                </a:lnTo>
                <a:lnTo>
                  <a:pt x="105" y="224"/>
                </a:lnTo>
                <a:lnTo>
                  <a:pt x="107" y="224"/>
                </a:lnTo>
                <a:lnTo>
                  <a:pt x="107" y="224"/>
                </a:lnTo>
                <a:lnTo>
                  <a:pt x="107" y="222"/>
                </a:lnTo>
                <a:lnTo>
                  <a:pt x="110" y="222"/>
                </a:lnTo>
                <a:lnTo>
                  <a:pt x="110" y="222"/>
                </a:lnTo>
                <a:lnTo>
                  <a:pt x="112" y="222"/>
                </a:lnTo>
                <a:lnTo>
                  <a:pt x="114" y="222"/>
                </a:lnTo>
                <a:lnTo>
                  <a:pt x="114" y="224"/>
                </a:lnTo>
                <a:lnTo>
                  <a:pt x="114" y="224"/>
                </a:lnTo>
                <a:lnTo>
                  <a:pt x="116" y="224"/>
                </a:lnTo>
                <a:lnTo>
                  <a:pt x="118" y="224"/>
                </a:lnTo>
                <a:lnTo>
                  <a:pt x="118" y="224"/>
                </a:lnTo>
                <a:lnTo>
                  <a:pt x="120" y="224"/>
                </a:lnTo>
                <a:lnTo>
                  <a:pt x="122" y="222"/>
                </a:lnTo>
                <a:lnTo>
                  <a:pt x="122" y="222"/>
                </a:lnTo>
                <a:lnTo>
                  <a:pt x="122" y="222"/>
                </a:lnTo>
                <a:lnTo>
                  <a:pt x="126" y="224"/>
                </a:lnTo>
                <a:lnTo>
                  <a:pt x="126" y="226"/>
                </a:lnTo>
                <a:lnTo>
                  <a:pt x="129" y="226"/>
                </a:lnTo>
                <a:lnTo>
                  <a:pt x="129" y="226"/>
                </a:lnTo>
                <a:lnTo>
                  <a:pt x="131" y="226"/>
                </a:lnTo>
                <a:lnTo>
                  <a:pt x="131" y="228"/>
                </a:lnTo>
                <a:lnTo>
                  <a:pt x="133" y="228"/>
                </a:lnTo>
                <a:lnTo>
                  <a:pt x="133" y="228"/>
                </a:lnTo>
                <a:lnTo>
                  <a:pt x="135" y="228"/>
                </a:lnTo>
                <a:lnTo>
                  <a:pt x="135" y="230"/>
                </a:lnTo>
                <a:lnTo>
                  <a:pt x="135" y="230"/>
                </a:lnTo>
                <a:lnTo>
                  <a:pt x="135" y="230"/>
                </a:lnTo>
                <a:lnTo>
                  <a:pt x="135" y="230"/>
                </a:lnTo>
                <a:lnTo>
                  <a:pt x="135" y="233"/>
                </a:lnTo>
                <a:lnTo>
                  <a:pt x="133" y="237"/>
                </a:lnTo>
                <a:lnTo>
                  <a:pt x="131" y="239"/>
                </a:lnTo>
                <a:lnTo>
                  <a:pt x="126" y="243"/>
                </a:lnTo>
                <a:lnTo>
                  <a:pt x="126" y="247"/>
                </a:lnTo>
                <a:lnTo>
                  <a:pt x="126" y="247"/>
                </a:lnTo>
                <a:lnTo>
                  <a:pt x="129" y="247"/>
                </a:lnTo>
                <a:lnTo>
                  <a:pt x="129" y="247"/>
                </a:lnTo>
                <a:lnTo>
                  <a:pt x="131" y="247"/>
                </a:lnTo>
                <a:lnTo>
                  <a:pt x="131" y="247"/>
                </a:lnTo>
                <a:lnTo>
                  <a:pt x="133" y="247"/>
                </a:lnTo>
                <a:lnTo>
                  <a:pt x="133" y="247"/>
                </a:lnTo>
                <a:lnTo>
                  <a:pt x="133" y="247"/>
                </a:lnTo>
                <a:lnTo>
                  <a:pt x="135" y="249"/>
                </a:lnTo>
                <a:lnTo>
                  <a:pt x="135" y="252"/>
                </a:lnTo>
                <a:lnTo>
                  <a:pt x="135" y="252"/>
                </a:lnTo>
                <a:lnTo>
                  <a:pt x="137" y="252"/>
                </a:lnTo>
                <a:lnTo>
                  <a:pt x="137" y="254"/>
                </a:lnTo>
                <a:lnTo>
                  <a:pt x="137" y="254"/>
                </a:lnTo>
                <a:lnTo>
                  <a:pt x="139" y="249"/>
                </a:lnTo>
                <a:lnTo>
                  <a:pt x="139" y="245"/>
                </a:lnTo>
                <a:lnTo>
                  <a:pt x="139" y="241"/>
                </a:lnTo>
                <a:lnTo>
                  <a:pt x="141" y="235"/>
                </a:lnTo>
                <a:lnTo>
                  <a:pt x="141" y="230"/>
                </a:lnTo>
                <a:lnTo>
                  <a:pt x="143" y="224"/>
                </a:lnTo>
                <a:lnTo>
                  <a:pt x="143" y="220"/>
                </a:lnTo>
                <a:lnTo>
                  <a:pt x="145" y="216"/>
                </a:lnTo>
                <a:lnTo>
                  <a:pt x="145" y="213"/>
                </a:lnTo>
                <a:lnTo>
                  <a:pt x="145" y="211"/>
                </a:lnTo>
                <a:lnTo>
                  <a:pt x="145" y="207"/>
                </a:lnTo>
                <a:lnTo>
                  <a:pt x="145" y="207"/>
                </a:lnTo>
                <a:lnTo>
                  <a:pt x="145" y="207"/>
                </a:lnTo>
                <a:lnTo>
                  <a:pt x="145" y="205"/>
                </a:lnTo>
                <a:lnTo>
                  <a:pt x="145" y="205"/>
                </a:lnTo>
                <a:lnTo>
                  <a:pt x="145" y="205"/>
                </a:lnTo>
                <a:lnTo>
                  <a:pt x="145" y="205"/>
                </a:lnTo>
                <a:lnTo>
                  <a:pt x="145" y="203"/>
                </a:lnTo>
                <a:lnTo>
                  <a:pt x="143" y="203"/>
                </a:lnTo>
                <a:lnTo>
                  <a:pt x="143" y="203"/>
                </a:lnTo>
                <a:lnTo>
                  <a:pt x="143" y="203"/>
                </a:lnTo>
                <a:lnTo>
                  <a:pt x="143" y="201"/>
                </a:lnTo>
                <a:lnTo>
                  <a:pt x="143" y="201"/>
                </a:lnTo>
                <a:lnTo>
                  <a:pt x="143" y="201"/>
                </a:lnTo>
                <a:lnTo>
                  <a:pt x="143" y="201"/>
                </a:lnTo>
                <a:lnTo>
                  <a:pt x="143" y="199"/>
                </a:lnTo>
                <a:lnTo>
                  <a:pt x="143" y="199"/>
                </a:lnTo>
                <a:lnTo>
                  <a:pt x="143" y="199"/>
                </a:lnTo>
                <a:lnTo>
                  <a:pt x="143" y="197"/>
                </a:lnTo>
                <a:lnTo>
                  <a:pt x="143" y="197"/>
                </a:lnTo>
                <a:lnTo>
                  <a:pt x="141" y="197"/>
                </a:lnTo>
                <a:lnTo>
                  <a:pt x="141" y="197"/>
                </a:lnTo>
                <a:lnTo>
                  <a:pt x="139" y="194"/>
                </a:lnTo>
                <a:lnTo>
                  <a:pt x="139" y="194"/>
                </a:lnTo>
                <a:lnTo>
                  <a:pt x="137" y="192"/>
                </a:lnTo>
                <a:lnTo>
                  <a:pt x="135" y="190"/>
                </a:lnTo>
                <a:lnTo>
                  <a:pt x="135" y="188"/>
                </a:lnTo>
                <a:lnTo>
                  <a:pt x="135" y="186"/>
                </a:lnTo>
                <a:lnTo>
                  <a:pt x="137" y="182"/>
                </a:lnTo>
                <a:lnTo>
                  <a:pt x="137" y="180"/>
                </a:lnTo>
                <a:lnTo>
                  <a:pt x="137" y="180"/>
                </a:lnTo>
                <a:lnTo>
                  <a:pt x="137" y="180"/>
                </a:lnTo>
                <a:lnTo>
                  <a:pt x="139" y="180"/>
                </a:lnTo>
                <a:lnTo>
                  <a:pt x="139" y="180"/>
                </a:lnTo>
                <a:lnTo>
                  <a:pt x="141" y="180"/>
                </a:lnTo>
                <a:lnTo>
                  <a:pt x="141" y="180"/>
                </a:lnTo>
                <a:lnTo>
                  <a:pt x="141" y="180"/>
                </a:lnTo>
                <a:lnTo>
                  <a:pt x="143" y="180"/>
                </a:lnTo>
                <a:lnTo>
                  <a:pt x="143" y="180"/>
                </a:lnTo>
                <a:lnTo>
                  <a:pt x="143" y="178"/>
                </a:lnTo>
                <a:lnTo>
                  <a:pt x="143" y="178"/>
                </a:lnTo>
                <a:lnTo>
                  <a:pt x="145" y="178"/>
                </a:lnTo>
                <a:lnTo>
                  <a:pt x="145" y="178"/>
                </a:lnTo>
                <a:lnTo>
                  <a:pt x="145" y="180"/>
                </a:lnTo>
                <a:lnTo>
                  <a:pt x="148" y="180"/>
                </a:lnTo>
                <a:lnTo>
                  <a:pt x="148" y="180"/>
                </a:lnTo>
                <a:lnTo>
                  <a:pt x="148" y="180"/>
                </a:lnTo>
                <a:lnTo>
                  <a:pt x="148" y="180"/>
                </a:lnTo>
                <a:lnTo>
                  <a:pt x="148" y="180"/>
                </a:lnTo>
                <a:lnTo>
                  <a:pt x="150" y="180"/>
                </a:lnTo>
                <a:lnTo>
                  <a:pt x="150" y="180"/>
                </a:lnTo>
                <a:lnTo>
                  <a:pt x="150" y="180"/>
                </a:lnTo>
                <a:lnTo>
                  <a:pt x="150" y="180"/>
                </a:lnTo>
                <a:lnTo>
                  <a:pt x="150" y="180"/>
                </a:lnTo>
                <a:lnTo>
                  <a:pt x="150" y="178"/>
                </a:lnTo>
                <a:lnTo>
                  <a:pt x="150" y="178"/>
                </a:lnTo>
                <a:lnTo>
                  <a:pt x="150" y="178"/>
                </a:lnTo>
                <a:lnTo>
                  <a:pt x="150" y="175"/>
                </a:lnTo>
                <a:lnTo>
                  <a:pt x="150" y="175"/>
                </a:lnTo>
                <a:lnTo>
                  <a:pt x="150" y="175"/>
                </a:lnTo>
                <a:lnTo>
                  <a:pt x="148" y="173"/>
                </a:lnTo>
                <a:lnTo>
                  <a:pt x="148" y="173"/>
                </a:lnTo>
                <a:lnTo>
                  <a:pt x="148" y="173"/>
                </a:lnTo>
                <a:lnTo>
                  <a:pt x="145" y="173"/>
                </a:lnTo>
                <a:lnTo>
                  <a:pt x="145" y="173"/>
                </a:lnTo>
                <a:lnTo>
                  <a:pt x="145" y="173"/>
                </a:lnTo>
                <a:lnTo>
                  <a:pt x="143" y="173"/>
                </a:lnTo>
                <a:lnTo>
                  <a:pt x="143" y="173"/>
                </a:lnTo>
                <a:lnTo>
                  <a:pt x="143" y="173"/>
                </a:lnTo>
                <a:lnTo>
                  <a:pt x="141" y="173"/>
                </a:lnTo>
                <a:lnTo>
                  <a:pt x="141" y="173"/>
                </a:lnTo>
                <a:lnTo>
                  <a:pt x="139" y="173"/>
                </a:lnTo>
                <a:lnTo>
                  <a:pt x="139" y="173"/>
                </a:lnTo>
                <a:lnTo>
                  <a:pt x="139" y="169"/>
                </a:lnTo>
                <a:lnTo>
                  <a:pt x="139" y="165"/>
                </a:lnTo>
                <a:lnTo>
                  <a:pt x="139" y="163"/>
                </a:lnTo>
                <a:lnTo>
                  <a:pt x="139" y="163"/>
                </a:lnTo>
                <a:lnTo>
                  <a:pt x="141" y="163"/>
                </a:lnTo>
                <a:lnTo>
                  <a:pt x="141" y="163"/>
                </a:lnTo>
                <a:lnTo>
                  <a:pt x="143" y="163"/>
                </a:lnTo>
                <a:lnTo>
                  <a:pt x="143" y="163"/>
                </a:lnTo>
                <a:lnTo>
                  <a:pt x="145" y="163"/>
                </a:lnTo>
                <a:lnTo>
                  <a:pt x="145" y="163"/>
                </a:lnTo>
                <a:lnTo>
                  <a:pt x="148" y="163"/>
                </a:lnTo>
                <a:lnTo>
                  <a:pt x="150" y="163"/>
                </a:lnTo>
                <a:lnTo>
                  <a:pt x="154" y="163"/>
                </a:lnTo>
                <a:lnTo>
                  <a:pt x="158" y="163"/>
                </a:lnTo>
                <a:lnTo>
                  <a:pt x="160" y="163"/>
                </a:lnTo>
                <a:lnTo>
                  <a:pt x="164" y="163"/>
                </a:lnTo>
                <a:lnTo>
                  <a:pt x="164" y="163"/>
                </a:lnTo>
                <a:lnTo>
                  <a:pt x="164" y="163"/>
                </a:lnTo>
                <a:lnTo>
                  <a:pt x="164" y="161"/>
                </a:lnTo>
                <a:lnTo>
                  <a:pt x="164" y="161"/>
                </a:lnTo>
                <a:lnTo>
                  <a:pt x="164" y="159"/>
                </a:lnTo>
                <a:lnTo>
                  <a:pt x="164" y="159"/>
                </a:lnTo>
                <a:lnTo>
                  <a:pt x="164" y="159"/>
                </a:lnTo>
                <a:lnTo>
                  <a:pt x="167" y="161"/>
                </a:lnTo>
                <a:lnTo>
                  <a:pt x="167" y="163"/>
                </a:lnTo>
                <a:lnTo>
                  <a:pt x="167" y="163"/>
                </a:lnTo>
                <a:lnTo>
                  <a:pt x="169" y="163"/>
                </a:lnTo>
                <a:lnTo>
                  <a:pt x="169" y="163"/>
                </a:lnTo>
                <a:lnTo>
                  <a:pt x="171" y="163"/>
                </a:lnTo>
                <a:lnTo>
                  <a:pt x="171" y="161"/>
                </a:lnTo>
                <a:lnTo>
                  <a:pt x="173" y="159"/>
                </a:lnTo>
                <a:lnTo>
                  <a:pt x="175" y="159"/>
                </a:lnTo>
                <a:lnTo>
                  <a:pt x="175" y="156"/>
                </a:lnTo>
                <a:lnTo>
                  <a:pt x="175" y="156"/>
                </a:lnTo>
                <a:lnTo>
                  <a:pt x="177" y="156"/>
                </a:lnTo>
                <a:lnTo>
                  <a:pt x="177" y="156"/>
                </a:lnTo>
                <a:lnTo>
                  <a:pt x="177" y="159"/>
                </a:lnTo>
                <a:lnTo>
                  <a:pt x="179" y="161"/>
                </a:lnTo>
                <a:lnTo>
                  <a:pt x="181" y="163"/>
                </a:lnTo>
                <a:lnTo>
                  <a:pt x="181" y="165"/>
                </a:lnTo>
                <a:lnTo>
                  <a:pt x="181" y="167"/>
                </a:lnTo>
                <a:lnTo>
                  <a:pt x="181" y="171"/>
                </a:lnTo>
                <a:lnTo>
                  <a:pt x="181" y="171"/>
                </a:lnTo>
                <a:lnTo>
                  <a:pt x="181" y="171"/>
                </a:lnTo>
                <a:lnTo>
                  <a:pt x="186" y="171"/>
                </a:lnTo>
                <a:lnTo>
                  <a:pt x="183" y="169"/>
                </a:lnTo>
                <a:close/>
              </a:path>
            </a:pathLst>
          </a:custGeom>
          <a:solidFill>
            <a:schemeClr val="accent6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90" name="Freeform 591"/>
          <p:cNvSpPr>
            <a:spLocks noEditPoints="1"/>
          </p:cNvSpPr>
          <p:nvPr/>
        </p:nvSpPr>
        <p:spPr bwMode="auto">
          <a:xfrm>
            <a:off x="6165849" y="2919413"/>
            <a:ext cx="1481138" cy="989013"/>
          </a:xfrm>
          <a:custGeom>
            <a:avLst/>
            <a:gdLst>
              <a:gd name="T0" fmla="*/ 680 w 933"/>
              <a:gd name="T1" fmla="*/ 524 h 623"/>
              <a:gd name="T2" fmla="*/ 549 w 933"/>
              <a:gd name="T3" fmla="*/ 598 h 623"/>
              <a:gd name="T4" fmla="*/ 564 w 933"/>
              <a:gd name="T5" fmla="*/ 613 h 623"/>
              <a:gd name="T6" fmla="*/ 931 w 933"/>
              <a:gd name="T7" fmla="*/ 108 h 623"/>
              <a:gd name="T8" fmla="*/ 870 w 933"/>
              <a:gd name="T9" fmla="*/ 95 h 623"/>
              <a:gd name="T10" fmla="*/ 819 w 933"/>
              <a:gd name="T11" fmla="*/ 61 h 623"/>
              <a:gd name="T12" fmla="*/ 798 w 933"/>
              <a:gd name="T13" fmla="*/ 15 h 623"/>
              <a:gd name="T14" fmla="*/ 712 w 933"/>
              <a:gd name="T15" fmla="*/ 15 h 623"/>
              <a:gd name="T16" fmla="*/ 676 w 933"/>
              <a:gd name="T17" fmla="*/ 82 h 623"/>
              <a:gd name="T18" fmla="*/ 672 w 933"/>
              <a:gd name="T19" fmla="*/ 116 h 623"/>
              <a:gd name="T20" fmla="*/ 693 w 933"/>
              <a:gd name="T21" fmla="*/ 137 h 623"/>
              <a:gd name="T22" fmla="*/ 642 w 933"/>
              <a:gd name="T23" fmla="*/ 160 h 623"/>
              <a:gd name="T24" fmla="*/ 577 w 933"/>
              <a:gd name="T25" fmla="*/ 182 h 623"/>
              <a:gd name="T26" fmla="*/ 530 w 933"/>
              <a:gd name="T27" fmla="*/ 217 h 623"/>
              <a:gd name="T28" fmla="*/ 414 w 933"/>
              <a:gd name="T29" fmla="*/ 215 h 623"/>
              <a:gd name="T30" fmla="*/ 306 w 933"/>
              <a:gd name="T31" fmla="*/ 171 h 623"/>
              <a:gd name="T32" fmla="*/ 266 w 933"/>
              <a:gd name="T33" fmla="*/ 137 h 623"/>
              <a:gd name="T34" fmla="*/ 222 w 933"/>
              <a:gd name="T35" fmla="*/ 101 h 623"/>
              <a:gd name="T36" fmla="*/ 190 w 933"/>
              <a:gd name="T37" fmla="*/ 103 h 623"/>
              <a:gd name="T38" fmla="*/ 142 w 933"/>
              <a:gd name="T39" fmla="*/ 139 h 623"/>
              <a:gd name="T40" fmla="*/ 97 w 933"/>
              <a:gd name="T41" fmla="*/ 173 h 623"/>
              <a:gd name="T42" fmla="*/ 102 w 933"/>
              <a:gd name="T43" fmla="*/ 213 h 623"/>
              <a:gd name="T44" fmla="*/ 42 w 933"/>
              <a:gd name="T45" fmla="*/ 255 h 623"/>
              <a:gd name="T46" fmla="*/ 0 w 933"/>
              <a:gd name="T47" fmla="*/ 272 h 623"/>
              <a:gd name="T48" fmla="*/ 21 w 933"/>
              <a:gd name="T49" fmla="*/ 310 h 623"/>
              <a:gd name="T50" fmla="*/ 40 w 933"/>
              <a:gd name="T51" fmla="*/ 336 h 623"/>
              <a:gd name="T52" fmla="*/ 78 w 933"/>
              <a:gd name="T53" fmla="*/ 365 h 623"/>
              <a:gd name="T54" fmla="*/ 74 w 933"/>
              <a:gd name="T55" fmla="*/ 395 h 623"/>
              <a:gd name="T56" fmla="*/ 104 w 933"/>
              <a:gd name="T57" fmla="*/ 425 h 623"/>
              <a:gd name="T58" fmla="*/ 169 w 933"/>
              <a:gd name="T59" fmla="*/ 456 h 623"/>
              <a:gd name="T60" fmla="*/ 216 w 933"/>
              <a:gd name="T61" fmla="*/ 469 h 623"/>
              <a:gd name="T62" fmla="*/ 256 w 933"/>
              <a:gd name="T63" fmla="*/ 465 h 623"/>
              <a:gd name="T64" fmla="*/ 298 w 933"/>
              <a:gd name="T65" fmla="*/ 458 h 623"/>
              <a:gd name="T66" fmla="*/ 344 w 933"/>
              <a:gd name="T67" fmla="*/ 450 h 623"/>
              <a:gd name="T68" fmla="*/ 372 w 933"/>
              <a:gd name="T69" fmla="*/ 463 h 623"/>
              <a:gd name="T70" fmla="*/ 374 w 933"/>
              <a:gd name="T71" fmla="*/ 511 h 623"/>
              <a:gd name="T72" fmla="*/ 384 w 933"/>
              <a:gd name="T73" fmla="*/ 539 h 623"/>
              <a:gd name="T74" fmla="*/ 410 w 933"/>
              <a:gd name="T75" fmla="*/ 572 h 623"/>
              <a:gd name="T76" fmla="*/ 427 w 933"/>
              <a:gd name="T77" fmla="*/ 560 h 623"/>
              <a:gd name="T78" fmla="*/ 458 w 933"/>
              <a:gd name="T79" fmla="*/ 551 h 623"/>
              <a:gd name="T80" fmla="*/ 501 w 933"/>
              <a:gd name="T81" fmla="*/ 549 h 623"/>
              <a:gd name="T82" fmla="*/ 530 w 933"/>
              <a:gd name="T83" fmla="*/ 568 h 623"/>
              <a:gd name="T84" fmla="*/ 551 w 933"/>
              <a:gd name="T85" fmla="*/ 583 h 623"/>
              <a:gd name="T86" fmla="*/ 574 w 933"/>
              <a:gd name="T87" fmla="*/ 572 h 623"/>
              <a:gd name="T88" fmla="*/ 608 w 933"/>
              <a:gd name="T89" fmla="*/ 560 h 623"/>
              <a:gd name="T90" fmla="*/ 627 w 933"/>
              <a:gd name="T91" fmla="*/ 551 h 623"/>
              <a:gd name="T92" fmla="*/ 667 w 933"/>
              <a:gd name="T93" fmla="*/ 539 h 623"/>
              <a:gd name="T94" fmla="*/ 695 w 933"/>
              <a:gd name="T95" fmla="*/ 509 h 623"/>
              <a:gd name="T96" fmla="*/ 705 w 933"/>
              <a:gd name="T97" fmla="*/ 486 h 623"/>
              <a:gd name="T98" fmla="*/ 731 w 933"/>
              <a:gd name="T99" fmla="*/ 452 h 623"/>
              <a:gd name="T100" fmla="*/ 722 w 933"/>
              <a:gd name="T101" fmla="*/ 427 h 623"/>
              <a:gd name="T102" fmla="*/ 729 w 933"/>
              <a:gd name="T103" fmla="*/ 397 h 623"/>
              <a:gd name="T104" fmla="*/ 712 w 933"/>
              <a:gd name="T105" fmla="*/ 329 h 623"/>
              <a:gd name="T106" fmla="*/ 748 w 933"/>
              <a:gd name="T107" fmla="*/ 306 h 623"/>
              <a:gd name="T108" fmla="*/ 678 w 933"/>
              <a:gd name="T109" fmla="*/ 294 h 623"/>
              <a:gd name="T110" fmla="*/ 743 w 933"/>
              <a:gd name="T111" fmla="*/ 253 h 623"/>
              <a:gd name="T112" fmla="*/ 739 w 933"/>
              <a:gd name="T113" fmla="*/ 277 h 623"/>
              <a:gd name="T114" fmla="*/ 800 w 933"/>
              <a:gd name="T115" fmla="*/ 243 h 623"/>
              <a:gd name="T116" fmla="*/ 832 w 933"/>
              <a:gd name="T117" fmla="*/ 228 h 623"/>
              <a:gd name="T118" fmla="*/ 864 w 933"/>
              <a:gd name="T119" fmla="*/ 211 h 623"/>
              <a:gd name="T120" fmla="*/ 876 w 933"/>
              <a:gd name="T121" fmla="*/ 173 h 623"/>
              <a:gd name="T122" fmla="*/ 916 w 933"/>
              <a:gd name="T123" fmla="*/ 152 h 623"/>
              <a:gd name="T124" fmla="*/ 741 w 933"/>
              <a:gd name="T125" fmla="*/ 439 h 6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33" h="623">
                <a:moveTo>
                  <a:pt x="726" y="465"/>
                </a:moveTo>
                <a:lnTo>
                  <a:pt x="726" y="465"/>
                </a:lnTo>
                <a:lnTo>
                  <a:pt x="726" y="465"/>
                </a:lnTo>
                <a:lnTo>
                  <a:pt x="724" y="467"/>
                </a:lnTo>
                <a:lnTo>
                  <a:pt x="726" y="467"/>
                </a:lnTo>
                <a:lnTo>
                  <a:pt x="726" y="465"/>
                </a:lnTo>
                <a:lnTo>
                  <a:pt x="726" y="465"/>
                </a:lnTo>
                <a:lnTo>
                  <a:pt x="726" y="465"/>
                </a:lnTo>
                <a:close/>
                <a:moveTo>
                  <a:pt x="598" y="568"/>
                </a:moveTo>
                <a:lnTo>
                  <a:pt x="598" y="568"/>
                </a:lnTo>
                <a:lnTo>
                  <a:pt x="598" y="568"/>
                </a:lnTo>
                <a:lnTo>
                  <a:pt x="598" y="568"/>
                </a:lnTo>
                <a:lnTo>
                  <a:pt x="598" y="570"/>
                </a:lnTo>
                <a:lnTo>
                  <a:pt x="598" y="570"/>
                </a:lnTo>
                <a:lnTo>
                  <a:pt x="598" y="570"/>
                </a:lnTo>
                <a:lnTo>
                  <a:pt x="598" y="568"/>
                </a:lnTo>
                <a:lnTo>
                  <a:pt x="598" y="568"/>
                </a:lnTo>
                <a:lnTo>
                  <a:pt x="600" y="568"/>
                </a:lnTo>
                <a:lnTo>
                  <a:pt x="600" y="568"/>
                </a:lnTo>
                <a:lnTo>
                  <a:pt x="598" y="568"/>
                </a:lnTo>
                <a:close/>
                <a:moveTo>
                  <a:pt x="705" y="507"/>
                </a:moveTo>
                <a:lnTo>
                  <a:pt x="705" y="507"/>
                </a:lnTo>
                <a:lnTo>
                  <a:pt x="705" y="505"/>
                </a:lnTo>
                <a:lnTo>
                  <a:pt x="705" y="505"/>
                </a:lnTo>
                <a:lnTo>
                  <a:pt x="703" y="505"/>
                </a:lnTo>
                <a:lnTo>
                  <a:pt x="703" y="507"/>
                </a:lnTo>
                <a:lnTo>
                  <a:pt x="703" y="507"/>
                </a:lnTo>
                <a:lnTo>
                  <a:pt x="703" y="507"/>
                </a:lnTo>
                <a:lnTo>
                  <a:pt x="703" y="509"/>
                </a:lnTo>
                <a:lnTo>
                  <a:pt x="703" y="509"/>
                </a:lnTo>
                <a:lnTo>
                  <a:pt x="705" y="509"/>
                </a:lnTo>
                <a:lnTo>
                  <a:pt x="705" y="509"/>
                </a:lnTo>
                <a:lnTo>
                  <a:pt x="705" y="507"/>
                </a:lnTo>
                <a:lnTo>
                  <a:pt x="705" y="507"/>
                </a:lnTo>
                <a:lnTo>
                  <a:pt x="705" y="507"/>
                </a:lnTo>
                <a:close/>
                <a:moveTo>
                  <a:pt x="680" y="524"/>
                </a:moveTo>
                <a:lnTo>
                  <a:pt x="680" y="524"/>
                </a:lnTo>
                <a:lnTo>
                  <a:pt x="678" y="524"/>
                </a:lnTo>
                <a:lnTo>
                  <a:pt x="680" y="524"/>
                </a:lnTo>
                <a:lnTo>
                  <a:pt x="680" y="524"/>
                </a:lnTo>
                <a:lnTo>
                  <a:pt x="680" y="526"/>
                </a:lnTo>
                <a:lnTo>
                  <a:pt x="680" y="524"/>
                </a:lnTo>
                <a:lnTo>
                  <a:pt x="680" y="524"/>
                </a:lnTo>
                <a:lnTo>
                  <a:pt x="680" y="524"/>
                </a:lnTo>
                <a:close/>
                <a:moveTo>
                  <a:pt x="562" y="579"/>
                </a:moveTo>
                <a:lnTo>
                  <a:pt x="562" y="579"/>
                </a:lnTo>
                <a:lnTo>
                  <a:pt x="560" y="579"/>
                </a:lnTo>
                <a:lnTo>
                  <a:pt x="560" y="579"/>
                </a:lnTo>
                <a:lnTo>
                  <a:pt x="560" y="581"/>
                </a:lnTo>
                <a:lnTo>
                  <a:pt x="562" y="581"/>
                </a:lnTo>
                <a:lnTo>
                  <a:pt x="562" y="579"/>
                </a:lnTo>
                <a:lnTo>
                  <a:pt x="564" y="581"/>
                </a:lnTo>
                <a:lnTo>
                  <a:pt x="564" y="579"/>
                </a:lnTo>
                <a:lnTo>
                  <a:pt x="564" y="579"/>
                </a:lnTo>
                <a:lnTo>
                  <a:pt x="564" y="579"/>
                </a:lnTo>
                <a:lnTo>
                  <a:pt x="562" y="579"/>
                </a:lnTo>
                <a:close/>
                <a:moveTo>
                  <a:pt x="593" y="570"/>
                </a:moveTo>
                <a:lnTo>
                  <a:pt x="593" y="570"/>
                </a:lnTo>
                <a:lnTo>
                  <a:pt x="596" y="570"/>
                </a:lnTo>
                <a:lnTo>
                  <a:pt x="596" y="568"/>
                </a:lnTo>
                <a:lnTo>
                  <a:pt x="596" y="568"/>
                </a:lnTo>
                <a:lnTo>
                  <a:pt x="593" y="570"/>
                </a:lnTo>
                <a:close/>
                <a:moveTo>
                  <a:pt x="570" y="598"/>
                </a:moveTo>
                <a:lnTo>
                  <a:pt x="570" y="596"/>
                </a:lnTo>
                <a:lnTo>
                  <a:pt x="570" y="596"/>
                </a:lnTo>
                <a:lnTo>
                  <a:pt x="568" y="596"/>
                </a:lnTo>
                <a:lnTo>
                  <a:pt x="566" y="596"/>
                </a:lnTo>
                <a:lnTo>
                  <a:pt x="566" y="594"/>
                </a:lnTo>
                <a:lnTo>
                  <a:pt x="566" y="594"/>
                </a:lnTo>
                <a:lnTo>
                  <a:pt x="564" y="594"/>
                </a:lnTo>
                <a:lnTo>
                  <a:pt x="564" y="594"/>
                </a:lnTo>
                <a:lnTo>
                  <a:pt x="564" y="596"/>
                </a:lnTo>
                <a:lnTo>
                  <a:pt x="562" y="596"/>
                </a:lnTo>
                <a:lnTo>
                  <a:pt x="562" y="596"/>
                </a:lnTo>
                <a:lnTo>
                  <a:pt x="562" y="596"/>
                </a:lnTo>
                <a:lnTo>
                  <a:pt x="562" y="596"/>
                </a:lnTo>
                <a:lnTo>
                  <a:pt x="562" y="596"/>
                </a:lnTo>
                <a:lnTo>
                  <a:pt x="560" y="596"/>
                </a:lnTo>
                <a:lnTo>
                  <a:pt x="558" y="596"/>
                </a:lnTo>
                <a:lnTo>
                  <a:pt x="558" y="596"/>
                </a:lnTo>
                <a:lnTo>
                  <a:pt x="553" y="596"/>
                </a:lnTo>
                <a:lnTo>
                  <a:pt x="551" y="596"/>
                </a:lnTo>
                <a:lnTo>
                  <a:pt x="549" y="596"/>
                </a:lnTo>
                <a:lnTo>
                  <a:pt x="549" y="598"/>
                </a:lnTo>
                <a:lnTo>
                  <a:pt x="547" y="598"/>
                </a:lnTo>
                <a:lnTo>
                  <a:pt x="545" y="598"/>
                </a:lnTo>
                <a:lnTo>
                  <a:pt x="545" y="598"/>
                </a:lnTo>
                <a:lnTo>
                  <a:pt x="543" y="598"/>
                </a:lnTo>
                <a:lnTo>
                  <a:pt x="543" y="600"/>
                </a:lnTo>
                <a:lnTo>
                  <a:pt x="543" y="600"/>
                </a:lnTo>
                <a:lnTo>
                  <a:pt x="545" y="600"/>
                </a:lnTo>
                <a:lnTo>
                  <a:pt x="543" y="600"/>
                </a:lnTo>
                <a:lnTo>
                  <a:pt x="541" y="602"/>
                </a:lnTo>
                <a:lnTo>
                  <a:pt x="539" y="604"/>
                </a:lnTo>
                <a:lnTo>
                  <a:pt x="536" y="604"/>
                </a:lnTo>
                <a:lnTo>
                  <a:pt x="536" y="606"/>
                </a:lnTo>
                <a:lnTo>
                  <a:pt x="534" y="606"/>
                </a:lnTo>
                <a:lnTo>
                  <a:pt x="534" y="606"/>
                </a:lnTo>
                <a:lnTo>
                  <a:pt x="534" y="613"/>
                </a:lnTo>
                <a:lnTo>
                  <a:pt x="534" y="613"/>
                </a:lnTo>
                <a:lnTo>
                  <a:pt x="536" y="615"/>
                </a:lnTo>
                <a:lnTo>
                  <a:pt x="536" y="619"/>
                </a:lnTo>
                <a:lnTo>
                  <a:pt x="539" y="621"/>
                </a:lnTo>
                <a:lnTo>
                  <a:pt x="541" y="621"/>
                </a:lnTo>
                <a:lnTo>
                  <a:pt x="543" y="621"/>
                </a:lnTo>
                <a:lnTo>
                  <a:pt x="545" y="623"/>
                </a:lnTo>
                <a:lnTo>
                  <a:pt x="547" y="623"/>
                </a:lnTo>
                <a:lnTo>
                  <a:pt x="549" y="623"/>
                </a:lnTo>
                <a:lnTo>
                  <a:pt x="549" y="623"/>
                </a:lnTo>
                <a:lnTo>
                  <a:pt x="551" y="623"/>
                </a:lnTo>
                <a:lnTo>
                  <a:pt x="551" y="623"/>
                </a:lnTo>
                <a:lnTo>
                  <a:pt x="551" y="621"/>
                </a:lnTo>
                <a:lnTo>
                  <a:pt x="553" y="621"/>
                </a:lnTo>
                <a:lnTo>
                  <a:pt x="555" y="621"/>
                </a:lnTo>
                <a:lnTo>
                  <a:pt x="555" y="621"/>
                </a:lnTo>
                <a:lnTo>
                  <a:pt x="558" y="621"/>
                </a:lnTo>
                <a:lnTo>
                  <a:pt x="558" y="619"/>
                </a:lnTo>
                <a:lnTo>
                  <a:pt x="555" y="619"/>
                </a:lnTo>
                <a:lnTo>
                  <a:pt x="558" y="619"/>
                </a:lnTo>
                <a:lnTo>
                  <a:pt x="560" y="617"/>
                </a:lnTo>
                <a:lnTo>
                  <a:pt x="560" y="617"/>
                </a:lnTo>
                <a:lnTo>
                  <a:pt x="560" y="617"/>
                </a:lnTo>
                <a:lnTo>
                  <a:pt x="562" y="617"/>
                </a:lnTo>
                <a:lnTo>
                  <a:pt x="562" y="615"/>
                </a:lnTo>
                <a:lnTo>
                  <a:pt x="564" y="615"/>
                </a:lnTo>
                <a:lnTo>
                  <a:pt x="564" y="613"/>
                </a:lnTo>
                <a:lnTo>
                  <a:pt x="564" y="611"/>
                </a:lnTo>
                <a:lnTo>
                  <a:pt x="564" y="608"/>
                </a:lnTo>
                <a:lnTo>
                  <a:pt x="564" y="608"/>
                </a:lnTo>
                <a:lnTo>
                  <a:pt x="564" y="608"/>
                </a:lnTo>
                <a:lnTo>
                  <a:pt x="566" y="606"/>
                </a:lnTo>
                <a:lnTo>
                  <a:pt x="568" y="602"/>
                </a:lnTo>
                <a:lnTo>
                  <a:pt x="570" y="602"/>
                </a:lnTo>
                <a:lnTo>
                  <a:pt x="570" y="602"/>
                </a:lnTo>
                <a:lnTo>
                  <a:pt x="570" y="600"/>
                </a:lnTo>
                <a:lnTo>
                  <a:pt x="570" y="598"/>
                </a:lnTo>
                <a:close/>
                <a:moveTo>
                  <a:pt x="733" y="406"/>
                </a:moveTo>
                <a:lnTo>
                  <a:pt x="731" y="406"/>
                </a:lnTo>
                <a:lnTo>
                  <a:pt x="731" y="406"/>
                </a:lnTo>
                <a:lnTo>
                  <a:pt x="731" y="406"/>
                </a:lnTo>
                <a:lnTo>
                  <a:pt x="729" y="403"/>
                </a:lnTo>
                <a:lnTo>
                  <a:pt x="726" y="403"/>
                </a:lnTo>
                <a:lnTo>
                  <a:pt x="726" y="406"/>
                </a:lnTo>
                <a:lnTo>
                  <a:pt x="729" y="406"/>
                </a:lnTo>
                <a:lnTo>
                  <a:pt x="731" y="408"/>
                </a:lnTo>
                <a:lnTo>
                  <a:pt x="735" y="410"/>
                </a:lnTo>
                <a:lnTo>
                  <a:pt x="737" y="410"/>
                </a:lnTo>
                <a:lnTo>
                  <a:pt x="737" y="408"/>
                </a:lnTo>
                <a:lnTo>
                  <a:pt x="735" y="408"/>
                </a:lnTo>
                <a:lnTo>
                  <a:pt x="733" y="406"/>
                </a:lnTo>
                <a:close/>
                <a:moveTo>
                  <a:pt x="608" y="549"/>
                </a:moveTo>
                <a:lnTo>
                  <a:pt x="608" y="549"/>
                </a:lnTo>
                <a:lnTo>
                  <a:pt x="608" y="551"/>
                </a:lnTo>
                <a:lnTo>
                  <a:pt x="608" y="551"/>
                </a:lnTo>
                <a:lnTo>
                  <a:pt x="608" y="551"/>
                </a:lnTo>
                <a:lnTo>
                  <a:pt x="610" y="551"/>
                </a:lnTo>
                <a:lnTo>
                  <a:pt x="610" y="551"/>
                </a:lnTo>
                <a:lnTo>
                  <a:pt x="610" y="551"/>
                </a:lnTo>
                <a:lnTo>
                  <a:pt x="608" y="549"/>
                </a:lnTo>
                <a:close/>
                <a:moveTo>
                  <a:pt x="931" y="116"/>
                </a:moveTo>
                <a:lnTo>
                  <a:pt x="931" y="114"/>
                </a:lnTo>
                <a:lnTo>
                  <a:pt x="931" y="112"/>
                </a:lnTo>
                <a:lnTo>
                  <a:pt x="931" y="112"/>
                </a:lnTo>
                <a:lnTo>
                  <a:pt x="931" y="110"/>
                </a:lnTo>
                <a:lnTo>
                  <a:pt x="931" y="110"/>
                </a:lnTo>
                <a:lnTo>
                  <a:pt x="931" y="110"/>
                </a:lnTo>
                <a:lnTo>
                  <a:pt x="931" y="108"/>
                </a:lnTo>
                <a:lnTo>
                  <a:pt x="931" y="108"/>
                </a:lnTo>
                <a:lnTo>
                  <a:pt x="931" y="105"/>
                </a:lnTo>
                <a:lnTo>
                  <a:pt x="929" y="105"/>
                </a:lnTo>
                <a:lnTo>
                  <a:pt x="927" y="105"/>
                </a:lnTo>
                <a:lnTo>
                  <a:pt x="927" y="105"/>
                </a:lnTo>
                <a:lnTo>
                  <a:pt x="925" y="105"/>
                </a:lnTo>
                <a:lnTo>
                  <a:pt x="919" y="108"/>
                </a:lnTo>
                <a:lnTo>
                  <a:pt x="916" y="108"/>
                </a:lnTo>
                <a:lnTo>
                  <a:pt x="914" y="110"/>
                </a:lnTo>
                <a:lnTo>
                  <a:pt x="914" y="110"/>
                </a:lnTo>
                <a:lnTo>
                  <a:pt x="910" y="110"/>
                </a:lnTo>
                <a:lnTo>
                  <a:pt x="908" y="110"/>
                </a:lnTo>
                <a:lnTo>
                  <a:pt x="906" y="112"/>
                </a:lnTo>
                <a:lnTo>
                  <a:pt x="904" y="112"/>
                </a:lnTo>
                <a:lnTo>
                  <a:pt x="904" y="114"/>
                </a:lnTo>
                <a:lnTo>
                  <a:pt x="902" y="114"/>
                </a:lnTo>
                <a:lnTo>
                  <a:pt x="902" y="114"/>
                </a:lnTo>
                <a:lnTo>
                  <a:pt x="900" y="116"/>
                </a:lnTo>
                <a:lnTo>
                  <a:pt x="897" y="118"/>
                </a:lnTo>
                <a:lnTo>
                  <a:pt x="897" y="118"/>
                </a:lnTo>
                <a:lnTo>
                  <a:pt x="893" y="118"/>
                </a:lnTo>
                <a:lnTo>
                  <a:pt x="887" y="118"/>
                </a:lnTo>
                <a:lnTo>
                  <a:pt x="885" y="118"/>
                </a:lnTo>
                <a:lnTo>
                  <a:pt x="883" y="118"/>
                </a:lnTo>
                <a:lnTo>
                  <a:pt x="881" y="118"/>
                </a:lnTo>
                <a:lnTo>
                  <a:pt x="878" y="118"/>
                </a:lnTo>
                <a:lnTo>
                  <a:pt x="876" y="118"/>
                </a:lnTo>
                <a:lnTo>
                  <a:pt x="874" y="118"/>
                </a:lnTo>
                <a:lnTo>
                  <a:pt x="874" y="116"/>
                </a:lnTo>
                <a:lnTo>
                  <a:pt x="874" y="116"/>
                </a:lnTo>
                <a:lnTo>
                  <a:pt x="874" y="114"/>
                </a:lnTo>
                <a:lnTo>
                  <a:pt x="872" y="112"/>
                </a:lnTo>
                <a:lnTo>
                  <a:pt x="872" y="110"/>
                </a:lnTo>
                <a:lnTo>
                  <a:pt x="872" y="108"/>
                </a:lnTo>
                <a:lnTo>
                  <a:pt x="872" y="105"/>
                </a:lnTo>
                <a:lnTo>
                  <a:pt x="872" y="105"/>
                </a:lnTo>
                <a:lnTo>
                  <a:pt x="872" y="103"/>
                </a:lnTo>
                <a:lnTo>
                  <a:pt x="870" y="103"/>
                </a:lnTo>
                <a:lnTo>
                  <a:pt x="870" y="101"/>
                </a:lnTo>
                <a:lnTo>
                  <a:pt x="870" y="101"/>
                </a:lnTo>
                <a:lnTo>
                  <a:pt x="870" y="99"/>
                </a:lnTo>
                <a:lnTo>
                  <a:pt x="870" y="97"/>
                </a:lnTo>
                <a:lnTo>
                  <a:pt x="870" y="95"/>
                </a:lnTo>
                <a:lnTo>
                  <a:pt x="866" y="95"/>
                </a:lnTo>
                <a:lnTo>
                  <a:pt x="864" y="95"/>
                </a:lnTo>
                <a:lnTo>
                  <a:pt x="862" y="93"/>
                </a:lnTo>
                <a:lnTo>
                  <a:pt x="857" y="89"/>
                </a:lnTo>
                <a:lnTo>
                  <a:pt x="855" y="86"/>
                </a:lnTo>
                <a:lnTo>
                  <a:pt x="855" y="86"/>
                </a:lnTo>
                <a:lnTo>
                  <a:pt x="853" y="86"/>
                </a:lnTo>
                <a:lnTo>
                  <a:pt x="853" y="84"/>
                </a:lnTo>
                <a:lnTo>
                  <a:pt x="853" y="84"/>
                </a:lnTo>
                <a:lnTo>
                  <a:pt x="851" y="84"/>
                </a:lnTo>
                <a:lnTo>
                  <a:pt x="851" y="86"/>
                </a:lnTo>
                <a:lnTo>
                  <a:pt x="851" y="86"/>
                </a:lnTo>
                <a:lnTo>
                  <a:pt x="849" y="84"/>
                </a:lnTo>
                <a:lnTo>
                  <a:pt x="849" y="84"/>
                </a:lnTo>
                <a:lnTo>
                  <a:pt x="847" y="86"/>
                </a:lnTo>
                <a:lnTo>
                  <a:pt x="847" y="84"/>
                </a:lnTo>
                <a:lnTo>
                  <a:pt x="845" y="84"/>
                </a:lnTo>
                <a:lnTo>
                  <a:pt x="845" y="84"/>
                </a:lnTo>
                <a:lnTo>
                  <a:pt x="843" y="84"/>
                </a:lnTo>
                <a:lnTo>
                  <a:pt x="843" y="82"/>
                </a:lnTo>
                <a:lnTo>
                  <a:pt x="843" y="82"/>
                </a:lnTo>
                <a:lnTo>
                  <a:pt x="843" y="82"/>
                </a:lnTo>
                <a:lnTo>
                  <a:pt x="840" y="80"/>
                </a:lnTo>
                <a:lnTo>
                  <a:pt x="838" y="80"/>
                </a:lnTo>
                <a:lnTo>
                  <a:pt x="834" y="82"/>
                </a:lnTo>
                <a:lnTo>
                  <a:pt x="830" y="82"/>
                </a:lnTo>
                <a:lnTo>
                  <a:pt x="828" y="80"/>
                </a:lnTo>
                <a:lnTo>
                  <a:pt x="826" y="80"/>
                </a:lnTo>
                <a:lnTo>
                  <a:pt x="826" y="78"/>
                </a:lnTo>
                <a:lnTo>
                  <a:pt x="824" y="78"/>
                </a:lnTo>
                <a:lnTo>
                  <a:pt x="824" y="76"/>
                </a:lnTo>
                <a:lnTo>
                  <a:pt x="824" y="76"/>
                </a:lnTo>
                <a:lnTo>
                  <a:pt x="821" y="74"/>
                </a:lnTo>
                <a:lnTo>
                  <a:pt x="824" y="72"/>
                </a:lnTo>
                <a:lnTo>
                  <a:pt x="824" y="70"/>
                </a:lnTo>
                <a:lnTo>
                  <a:pt x="821" y="67"/>
                </a:lnTo>
                <a:lnTo>
                  <a:pt x="819" y="65"/>
                </a:lnTo>
                <a:lnTo>
                  <a:pt x="819" y="65"/>
                </a:lnTo>
                <a:lnTo>
                  <a:pt x="819" y="65"/>
                </a:lnTo>
                <a:lnTo>
                  <a:pt x="819" y="63"/>
                </a:lnTo>
                <a:lnTo>
                  <a:pt x="819" y="63"/>
                </a:lnTo>
                <a:lnTo>
                  <a:pt x="819" y="61"/>
                </a:lnTo>
                <a:lnTo>
                  <a:pt x="819" y="61"/>
                </a:lnTo>
                <a:lnTo>
                  <a:pt x="819" y="59"/>
                </a:lnTo>
                <a:lnTo>
                  <a:pt x="817" y="57"/>
                </a:lnTo>
                <a:lnTo>
                  <a:pt x="815" y="53"/>
                </a:lnTo>
                <a:lnTo>
                  <a:pt x="813" y="51"/>
                </a:lnTo>
                <a:lnTo>
                  <a:pt x="813" y="48"/>
                </a:lnTo>
                <a:lnTo>
                  <a:pt x="813" y="48"/>
                </a:lnTo>
                <a:lnTo>
                  <a:pt x="813" y="48"/>
                </a:lnTo>
                <a:lnTo>
                  <a:pt x="813" y="46"/>
                </a:lnTo>
                <a:lnTo>
                  <a:pt x="813" y="46"/>
                </a:lnTo>
                <a:lnTo>
                  <a:pt x="813" y="44"/>
                </a:lnTo>
                <a:lnTo>
                  <a:pt x="811" y="44"/>
                </a:lnTo>
                <a:lnTo>
                  <a:pt x="811" y="42"/>
                </a:lnTo>
                <a:lnTo>
                  <a:pt x="811" y="42"/>
                </a:lnTo>
                <a:lnTo>
                  <a:pt x="811" y="42"/>
                </a:lnTo>
                <a:lnTo>
                  <a:pt x="811" y="40"/>
                </a:lnTo>
                <a:lnTo>
                  <a:pt x="811" y="38"/>
                </a:lnTo>
                <a:lnTo>
                  <a:pt x="809" y="38"/>
                </a:lnTo>
                <a:lnTo>
                  <a:pt x="807" y="34"/>
                </a:lnTo>
                <a:lnTo>
                  <a:pt x="807" y="31"/>
                </a:lnTo>
                <a:lnTo>
                  <a:pt x="807" y="29"/>
                </a:lnTo>
                <a:lnTo>
                  <a:pt x="807" y="29"/>
                </a:lnTo>
                <a:lnTo>
                  <a:pt x="805" y="27"/>
                </a:lnTo>
                <a:lnTo>
                  <a:pt x="805" y="27"/>
                </a:lnTo>
                <a:lnTo>
                  <a:pt x="805" y="27"/>
                </a:lnTo>
                <a:lnTo>
                  <a:pt x="805" y="25"/>
                </a:lnTo>
                <a:lnTo>
                  <a:pt x="805" y="25"/>
                </a:lnTo>
                <a:lnTo>
                  <a:pt x="805" y="25"/>
                </a:lnTo>
                <a:lnTo>
                  <a:pt x="802" y="23"/>
                </a:lnTo>
                <a:lnTo>
                  <a:pt x="802" y="23"/>
                </a:lnTo>
                <a:lnTo>
                  <a:pt x="802" y="21"/>
                </a:lnTo>
                <a:lnTo>
                  <a:pt x="802" y="21"/>
                </a:lnTo>
                <a:lnTo>
                  <a:pt x="800" y="21"/>
                </a:lnTo>
                <a:lnTo>
                  <a:pt x="800" y="21"/>
                </a:lnTo>
                <a:lnTo>
                  <a:pt x="800" y="19"/>
                </a:lnTo>
                <a:lnTo>
                  <a:pt x="800" y="19"/>
                </a:lnTo>
                <a:lnTo>
                  <a:pt x="800" y="19"/>
                </a:lnTo>
                <a:lnTo>
                  <a:pt x="800" y="19"/>
                </a:lnTo>
                <a:lnTo>
                  <a:pt x="800" y="17"/>
                </a:lnTo>
                <a:lnTo>
                  <a:pt x="800" y="17"/>
                </a:lnTo>
                <a:lnTo>
                  <a:pt x="798" y="17"/>
                </a:lnTo>
                <a:lnTo>
                  <a:pt x="798" y="15"/>
                </a:lnTo>
                <a:lnTo>
                  <a:pt x="796" y="15"/>
                </a:lnTo>
                <a:lnTo>
                  <a:pt x="796" y="15"/>
                </a:lnTo>
                <a:lnTo>
                  <a:pt x="794" y="12"/>
                </a:lnTo>
                <a:lnTo>
                  <a:pt x="794" y="12"/>
                </a:lnTo>
                <a:lnTo>
                  <a:pt x="794" y="12"/>
                </a:lnTo>
                <a:lnTo>
                  <a:pt x="794" y="10"/>
                </a:lnTo>
                <a:lnTo>
                  <a:pt x="794" y="10"/>
                </a:lnTo>
                <a:lnTo>
                  <a:pt x="792" y="10"/>
                </a:lnTo>
                <a:lnTo>
                  <a:pt x="790" y="10"/>
                </a:lnTo>
                <a:lnTo>
                  <a:pt x="788" y="8"/>
                </a:lnTo>
                <a:lnTo>
                  <a:pt x="786" y="8"/>
                </a:lnTo>
                <a:lnTo>
                  <a:pt x="783" y="8"/>
                </a:lnTo>
                <a:lnTo>
                  <a:pt x="783" y="8"/>
                </a:lnTo>
                <a:lnTo>
                  <a:pt x="783" y="10"/>
                </a:lnTo>
                <a:lnTo>
                  <a:pt x="781" y="8"/>
                </a:lnTo>
                <a:lnTo>
                  <a:pt x="779" y="8"/>
                </a:lnTo>
                <a:lnTo>
                  <a:pt x="777" y="8"/>
                </a:lnTo>
                <a:lnTo>
                  <a:pt x="775" y="6"/>
                </a:lnTo>
                <a:lnTo>
                  <a:pt x="773" y="4"/>
                </a:lnTo>
                <a:lnTo>
                  <a:pt x="773" y="4"/>
                </a:lnTo>
                <a:lnTo>
                  <a:pt x="771" y="4"/>
                </a:lnTo>
                <a:lnTo>
                  <a:pt x="769" y="4"/>
                </a:lnTo>
                <a:lnTo>
                  <a:pt x="764" y="2"/>
                </a:lnTo>
                <a:lnTo>
                  <a:pt x="762" y="0"/>
                </a:lnTo>
                <a:lnTo>
                  <a:pt x="762" y="2"/>
                </a:lnTo>
                <a:lnTo>
                  <a:pt x="762" y="2"/>
                </a:lnTo>
                <a:lnTo>
                  <a:pt x="762" y="2"/>
                </a:lnTo>
                <a:lnTo>
                  <a:pt x="760" y="2"/>
                </a:lnTo>
                <a:lnTo>
                  <a:pt x="758" y="0"/>
                </a:lnTo>
                <a:lnTo>
                  <a:pt x="756" y="0"/>
                </a:lnTo>
                <a:lnTo>
                  <a:pt x="754" y="2"/>
                </a:lnTo>
                <a:lnTo>
                  <a:pt x="750" y="2"/>
                </a:lnTo>
                <a:lnTo>
                  <a:pt x="745" y="2"/>
                </a:lnTo>
                <a:lnTo>
                  <a:pt x="745" y="2"/>
                </a:lnTo>
                <a:lnTo>
                  <a:pt x="743" y="2"/>
                </a:lnTo>
                <a:lnTo>
                  <a:pt x="739" y="2"/>
                </a:lnTo>
                <a:lnTo>
                  <a:pt x="735" y="4"/>
                </a:lnTo>
                <a:lnTo>
                  <a:pt x="729" y="6"/>
                </a:lnTo>
                <a:lnTo>
                  <a:pt x="722" y="6"/>
                </a:lnTo>
                <a:lnTo>
                  <a:pt x="718" y="8"/>
                </a:lnTo>
                <a:lnTo>
                  <a:pt x="714" y="12"/>
                </a:lnTo>
                <a:lnTo>
                  <a:pt x="712" y="15"/>
                </a:lnTo>
                <a:lnTo>
                  <a:pt x="710" y="17"/>
                </a:lnTo>
                <a:lnTo>
                  <a:pt x="710" y="19"/>
                </a:lnTo>
                <a:lnTo>
                  <a:pt x="710" y="19"/>
                </a:lnTo>
                <a:lnTo>
                  <a:pt x="712" y="21"/>
                </a:lnTo>
                <a:lnTo>
                  <a:pt x="714" y="19"/>
                </a:lnTo>
                <a:lnTo>
                  <a:pt x="716" y="21"/>
                </a:lnTo>
                <a:lnTo>
                  <a:pt x="718" y="21"/>
                </a:lnTo>
                <a:lnTo>
                  <a:pt x="718" y="23"/>
                </a:lnTo>
                <a:lnTo>
                  <a:pt x="718" y="25"/>
                </a:lnTo>
                <a:lnTo>
                  <a:pt x="718" y="27"/>
                </a:lnTo>
                <a:lnTo>
                  <a:pt x="720" y="29"/>
                </a:lnTo>
                <a:lnTo>
                  <a:pt x="720" y="31"/>
                </a:lnTo>
                <a:lnTo>
                  <a:pt x="718" y="34"/>
                </a:lnTo>
                <a:lnTo>
                  <a:pt x="716" y="36"/>
                </a:lnTo>
                <a:lnTo>
                  <a:pt x="712" y="38"/>
                </a:lnTo>
                <a:lnTo>
                  <a:pt x="710" y="40"/>
                </a:lnTo>
                <a:lnTo>
                  <a:pt x="707" y="44"/>
                </a:lnTo>
                <a:lnTo>
                  <a:pt x="705" y="48"/>
                </a:lnTo>
                <a:lnTo>
                  <a:pt x="705" y="48"/>
                </a:lnTo>
                <a:lnTo>
                  <a:pt x="703" y="51"/>
                </a:lnTo>
                <a:lnTo>
                  <a:pt x="703" y="53"/>
                </a:lnTo>
                <a:lnTo>
                  <a:pt x="701" y="55"/>
                </a:lnTo>
                <a:lnTo>
                  <a:pt x="701" y="55"/>
                </a:lnTo>
                <a:lnTo>
                  <a:pt x="701" y="57"/>
                </a:lnTo>
                <a:lnTo>
                  <a:pt x="699" y="59"/>
                </a:lnTo>
                <a:lnTo>
                  <a:pt x="699" y="61"/>
                </a:lnTo>
                <a:lnTo>
                  <a:pt x="697" y="61"/>
                </a:lnTo>
                <a:lnTo>
                  <a:pt x="697" y="63"/>
                </a:lnTo>
                <a:lnTo>
                  <a:pt x="697" y="63"/>
                </a:lnTo>
                <a:lnTo>
                  <a:pt x="695" y="65"/>
                </a:lnTo>
                <a:lnTo>
                  <a:pt x="695" y="65"/>
                </a:lnTo>
                <a:lnTo>
                  <a:pt x="697" y="65"/>
                </a:lnTo>
                <a:lnTo>
                  <a:pt x="699" y="67"/>
                </a:lnTo>
                <a:lnTo>
                  <a:pt x="697" y="70"/>
                </a:lnTo>
                <a:lnTo>
                  <a:pt x="697" y="72"/>
                </a:lnTo>
                <a:lnTo>
                  <a:pt x="695" y="72"/>
                </a:lnTo>
                <a:lnTo>
                  <a:pt x="693" y="74"/>
                </a:lnTo>
                <a:lnTo>
                  <a:pt x="688" y="74"/>
                </a:lnTo>
                <a:lnTo>
                  <a:pt x="684" y="76"/>
                </a:lnTo>
                <a:lnTo>
                  <a:pt x="680" y="78"/>
                </a:lnTo>
                <a:lnTo>
                  <a:pt x="676" y="82"/>
                </a:lnTo>
                <a:lnTo>
                  <a:pt x="676" y="82"/>
                </a:lnTo>
                <a:lnTo>
                  <a:pt x="674" y="82"/>
                </a:lnTo>
                <a:lnTo>
                  <a:pt x="669" y="80"/>
                </a:lnTo>
                <a:lnTo>
                  <a:pt x="665" y="80"/>
                </a:lnTo>
                <a:lnTo>
                  <a:pt x="663" y="78"/>
                </a:lnTo>
                <a:lnTo>
                  <a:pt x="661" y="78"/>
                </a:lnTo>
                <a:lnTo>
                  <a:pt x="657" y="76"/>
                </a:lnTo>
                <a:lnTo>
                  <a:pt x="657" y="80"/>
                </a:lnTo>
                <a:lnTo>
                  <a:pt x="653" y="84"/>
                </a:lnTo>
                <a:lnTo>
                  <a:pt x="650" y="89"/>
                </a:lnTo>
                <a:lnTo>
                  <a:pt x="650" y="93"/>
                </a:lnTo>
                <a:lnTo>
                  <a:pt x="648" y="95"/>
                </a:lnTo>
                <a:lnTo>
                  <a:pt x="648" y="95"/>
                </a:lnTo>
                <a:lnTo>
                  <a:pt x="648" y="97"/>
                </a:lnTo>
                <a:lnTo>
                  <a:pt x="646" y="99"/>
                </a:lnTo>
                <a:lnTo>
                  <a:pt x="644" y="101"/>
                </a:lnTo>
                <a:lnTo>
                  <a:pt x="644" y="103"/>
                </a:lnTo>
                <a:lnTo>
                  <a:pt x="644" y="105"/>
                </a:lnTo>
                <a:lnTo>
                  <a:pt x="644" y="108"/>
                </a:lnTo>
                <a:lnTo>
                  <a:pt x="642" y="108"/>
                </a:lnTo>
                <a:lnTo>
                  <a:pt x="640" y="110"/>
                </a:lnTo>
                <a:lnTo>
                  <a:pt x="640" y="114"/>
                </a:lnTo>
                <a:lnTo>
                  <a:pt x="642" y="114"/>
                </a:lnTo>
                <a:lnTo>
                  <a:pt x="642" y="116"/>
                </a:lnTo>
                <a:lnTo>
                  <a:pt x="644" y="118"/>
                </a:lnTo>
                <a:lnTo>
                  <a:pt x="646" y="118"/>
                </a:lnTo>
                <a:lnTo>
                  <a:pt x="646" y="118"/>
                </a:lnTo>
                <a:lnTo>
                  <a:pt x="648" y="116"/>
                </a:lnTo>
                <a:lnTo>
                  <a:pt x="650" y="114"/>
                </a:lnTo>
                <a:lnTo>
                  <a:pt x="653" y="114"/>
                </a:lnTo>
                <a:lnTo>
                  <a:pt x="653" y="116"/>
                </a:lnTo>
                <a:lnTo>
                  <a:pt x="655" y="116"/>
                </a:lnTo>
                <a:lnTo>
                  <a:pt x="657" y="114"/>
                </a:lnTo>
                <a:lnTo>
                  <a:pt x="659" y="114"/>
                </a:lnTo>
                <a:lnTo>
                  <a:pt x="661" y="116"/>
                </a:lnTo>
                <a:lnTo>
                  <a:pt x="661" y="116"/>
                </a:lnTo>
                <a:lnTo>
                  <a:pt x="663" y="116"/>
                </a:lnTo>
                <a:lnTo>
                  <a:pt x="665" y="118"/>
                </a:lnTo>
                <a:lnTo>
                  <a:pt x="667" y="118"/>
                </a:lnTo>
                <a:lnTo>
                  <a:pt x="667" y="118"/>
                </a:lnTo>
                <a:lnTo>
                  <a:pt x="667" y="118"/>
                </a:lnTo>
                <a:lnTo>
                  <a:pt x="669" y="118"/>
                </a:lnTo>
                <a:lnTo>
                  <a:pt x="672" y="116"/>
                </a:lnTo>
                <a:lnTo>
                  <a:pt x="674" y="114"/>
                </a:lnTo>
                <a:lnTo>
                  <a:pt x="674" y="112"/>
                </a:lnTo>
                <a:lnTo>
                  <a:pt x="676" y="112"/>
                </a:lnTo>
                <a:lnTo>
                  <a:pt x="678" y="112"/>
                </a:lnTo>
                <a:lnTo>
                  <a:pt x="678" y="112"/>
                </a:lnTo>
                <a:lnTo>
                  <a:pt x="680" y="112"/>
                </a:lnTo>
                <a:lnTo>
                  <a:pt x="682" y="112"/>
                </a:lnTo>
                <a:lnTo>
                  <a:pt x="684" y="112"/>
                </a:lnTo>
                <a:lnTo>
                  <a:pt x="686" y="114"/>
                </a:lnTo>
                <a:lnTo>
                  <a:pt x="688" y="116"/>
                </a:lnTo>
                <a:lnTo>
                  <a:pt x="688" y="116"/>
                </a:lnTo>
                <a:lnTo>
                  <a:pt x="691" y="118"/>
                </a:lnTo>
                <a:lnTo>
                  <a:pt x="693" y="118"/>
                </a:lnTo>
                <a:lnTo>
                  <a:pt x="693" y="118"/>
                </a:lnTo>
                <a:lnTo>
                  <a:pt x="695" y="118"/>
                </a:lnTo>
                <a:lnTo>
                  <a:pt x="695" y="120"/>
                </a:lnTo>
                <a:lnTo>
                  <a:pt x="695" y="120"/>
                </a:lnTo>
                <a:lnTo>
                  <a:pt x="695" y="122"/>
                </a:lnTo>
                <a:lnTo>
                  <a:pt x="697" y="122"/>
                </a:lnTo>
                <a:lnTo>
                  <a:pt x="697" y="122"/>
                </a:lnTo>
                <a:lnTo>
                  <a:pt x="697" y="122"/>
                </a:lnTo>
                <a:lnTo>
                  <a:pt x="697" y="124"/>
                </a:lnTo>
                <a:lnTo>
                  <a:pt x="699" y="124"/>
                </a:lnTo>
                <a:lnTo>
                  <a:pt x="701" y="127"/>
                </a:lnTo>
                <a:lnTo>
                  <a:pt x="701" y="127"/>
                </a:lnTo>
                <a:lnTo>
                  <a:pt x="703" y="129"/>
                </a:lnTo>
                <a:lnTo>
                  <a:pt x="705" y="131"/>
                </a:lnTo>
                <a:lnTo>
                  <a:pt x="705" y="131"/>
                </a:lnTo>
                <a:lnTo>
                  <a:pt x="705" y="133"/>
                </a:lnTo>
                <a:lnTo>
                  <a:pt x="705" y="133"/>
                </a:lnTo>
                <a:lnTo>
                  <a:pt x="707" y="135"/>
                </a:lnTo>
                <a:lnTo>
                  <a:pt x="705" y="135"/>
                </a:lnTo>
                <a:lnTo>
                  <a:pt x="707" y="137"/>
                </a:lnTo>
                <a:lnTo>
                  <a:pt x="705" y="137"/>
                </a:lnTo>
                <a:lnTo>
                  <a:pt x="703" y="139"/>
                </a:lnTo>
                <a:lnTo>
                  <a:pt x="703" y="139"/>
                </a:lnTo>
                <a:lnTo>
                  <a:pt x="703" y="139"/>
                </a:lnTo>
                <a:lnTo>
                  <a:pt x="701" y="139"/>
                </a:lnTo>
                <a:lnTo>
                  <a:pt x="697" y="139"/>
                </a:lnTo>
                <a:lnTo>
                  <a:pt x="695" y="139"/>
                </a:lnTo>
                <a:lnTo>
                  <a:pt x="693" y="137"/>
                </a:lnTo>
                <a:lnTo>
                  <a:pt x="693" y="137"/>
                </a:lnTo>
                <a:lnTo>
                  <a:pt x="691" y="137"/>
                </a:lnTo>
                <a:lnTo>
                  <a:pt x="691" y="137"/>
                </a:lnTo>
                <a:lnTo>
                  <a:pt x="688" y="137"/>
                </a:lnTo>
                <a:lnTo>
                  <a:pt x="688" y="137"/>
                </a:lnTo>
                <a:lnTo>
                  <a:pt x="686" y="137"/>
                </a:lnTo>
                <a:lnTo>
                  <a:pt x="684" y="137"/>
                </a:lnTo>
                <a:lnTo>
                  <a:pt x="682" y="137"/>
                </a:lnTo>
                <a:lnTo>
                  <a:pt x="680" y="137"/>
                </a:lnTo>
                <a:lnTo>
                  <a:pt x="678" y="137"/>
                </a:lnTo>
                <a:lnTo>
                  <a:pt x="676" y="139"/>
                </a:lnTo>
                <a:lnTo>
                  <a:pt x="676" y="141"/>
                </a:lnTo>
                <a:lnTo>
                  <a:pt x="674" y="141"/>
                </a:lnTo>
                <a:lnTo>
                  <a:pt x="672" y="141"/>
                </a:lnTo>
                <a:lnTo>
                  <a:pt x="672" y="139"/>
                </a:lnTo>
                <a:lnTo>
                  <a:pt x="672" y="139"/>
                </a:lnTo>
                <a:lnTo>
                  <a:pt x="669" y="139"/>
                </a:lnTo>
                <a:lnTo>
                  <a:pt x="669" y="139"/>
                </a:lnTo>
                <a:lnTo>
                  <a:pt x="667" y="141"/>
                </a:lnTo>
                <a:lnTo>
                  <a:pt x="667" y="141"/>
                </a:lnTo>
                <a:lnTo>
                  <a:pt x="667" y="143"/>
                </a:lnTo>
                <a:lnTo>
                  <a:pt x="667" y="143"/>
                </a:lnTo>
                <a:lnTo>
                  <a:pt x="667" y="143"/>
                </a:lnTo>
                <a:lnTo>
                  <a:pt x="665" y="143"/>
                </a:lnTo>
                <a:lnTo>
                  <a:pt x="661" y="143"/>
                </a:lnTo>
                <a:lnTo>
                  <a:pt x="661" y="143"/>
                </a:lnTo>
                <a:lnTo>
                  <a:pt x="659" y="143"/>
                </a:lnTo>
                <a:lnTo>
                  <a:pt x="657" y="143"/>
                </a:lnTo>
                <a:lnTo>
                  <a:pt x="657" y="146"/>
                </a:lnTo>
                <a:lnTo>
                  <a:pt x="655" y="146"/>
                </a:lnTo>
                <a:lnTo>
                  <a:pt x="655" y="148"/>
                </a:lnTo>
                <a:lnTo>
                  <a:pt x="655" y="148"/>
                </a:lnTo>
                <a:lnTo>
                  <a:pt x="653" y="150"/>
                </a:lnTo>
                <a:lnTo>
                  <a:pt x="650" y="152"/>
                </a:lnTo>
                <a:lnTo>
                  <a:pt x="650" y="152"/>
                </a:lnTo>
                <a:lnTo>
                  <a:pt x="650" y="154"/>
                </a:lnTo>
                <a:lnTo>
                  <a:pt x="650" y="154"/>
                </a:lnTo>
                <a:lnTo>
                  <a:pt x="650" y="156"/>
                </a:lnTo>
                <a:lnTo>
                  <a:pt x="648" y="156"/>
                </a:lnTo>
                <a:lnTo>
                  <a:pt x="648" y="156"/>
                </a:lnTo>
                <a:lnTo>
                  <a:pt x="646" y="158"/>
                </a:lnTo>
                <a:lnTo>
                  <a:pt x="644" y="160"/>
                </a:lnTo>
                <a:lnTo>
                  <a:pt x="642" y="160"/>
                </a:lnTo>
                <a:lnTo>
                  <a:pt x="640" y="160"/>
                </a:lnTo>
                <a:lnTo>
                  <a:pt x="638" y="163"/>
                </a:lnTo>
                <a:lnTo>
                  <a:pt x="636" y="163"/>
                </a:lnTo>
                <a:lnTo>
                  <a:pt x="634" y="163"/>
                </a:lnTo>
                <a:lnTo>
                  <a:pt x="631" y="163"/>
                </a:lnTo>
                <a:lnTo>
                  <a:pt x="627" y="163"/>
                </a:lnTo>
                <a:lnTo>
                  <a:pt x="627" y="163"/>
                </a:lnTo>
                <a:lnTo>
                  <a:pt x="625" y="163"/>
                </a:lnTo>
                <a:lnTo>
                  <a:pt x="625" y="163"/>
                </a:lnTo>
                <a:lnTo>
                  <a:pt x="625" y="165"/>
                </a:lnTo>
                <a:lnTo>
                  <a:pt x="625" y="165"/>
                </a:lnTo>
                <a:lnTo>
                  <a:pt x="623" y="167"/>
                </a:lnTo>
                <a:lnTo>
                  <a:pt x="621" y="167"/>
                </a:lnTo>
                <a:lnTo>
                  <a:pt x="619" y="169"/>
                </a:lnTo>
                <a:lnTo>
                  <a:pt x="619" y="171"/>
                </a:lnTo>
                <a:lnTo>
                  <a:pt x="617" y="171"/>
                </a:lnTo>
                <a:lnTo>
                  <a:pt x="615" y="171"/>
                </a:lnTo>
                <a:lnTo>
                  <a:pt x="615" y="171"/>
                </a:lnTo>
                <a:lnTo>
                  <a:pt x="612" y="173"/>
                </a:lnTo>
                <a:lnTo>
                  <a:pt x="610" y="173"/>
                </a:lnTo>
                <a:lnTo>
                  <a:pt x="610" y="175"/>
                </a:lnTo>
                <a:lnTo>
                  <a:pt x="608" y="173"/>
                </a:lnTo>
                <a:lnTo>
                  <a:pt x="608" y="173"/>
                </a:lnTo>
                <a:lnTo>
                  <a:pt x="606" y="173"/>
                </a:lnTo>
                <a:lnTo>
                  <a:pt x="604" y="173"/>
                </a:lnTo>
                <a:lnTo>
                  <a:pt x="602" y="173"/>
                </a:lnTo>
                <a:lnTo>
                  <a:pt x="598" y="171"/>
                </a:lnTo>
                <a:lnTo>
                  <a:pt x="596" y="171"/>
                </a:lnTo>
                <a:lnTo>
                  <a:pt x="593" y="169"/>
                </a:lnTo>
                <a:lnTo>
                  <a:pt x="593" y="169"/>
                </a:lnTo>
                <a:lnTo>
                  <a:pt x="591" y="169"/>
                </a:lnTo>
                <a:lnTo>
                  <a:pt x="587" y="169"/>
                </a:lnTo>
                <a:lnTo>
                  <a:pt x="587" y="169"/>
                </a:lnTo>
                <a:lnTo>
                  <a:pt x="585" y="169"/>
                </a:lnTo>
                <a:lnTo>
                  <a:pt x="583" y="171"/>
                </a:lnTo>
                <a:lnTo>
                  <a:pt x="581" y="171"/>
                </a:lnTo>
                <a:lnTo>
                  <a:pt x="581" y="173"/>
                </a:lnTo>
                <a:lnTo>
                  <a:pt x="579" y="175"/>
                </a:lnTo>
                <a:lnTo>
                  <a:pt x="579" y="177"/>
                </a:lnTo>
                <a:lnTo>
                  <a:pt x="579" y="179"/>
                </a:lnTo>
                <a:lnTo>
                  <a:pt x="577" y="182"/>
                </a:lnTo>
                <a:lnTo>
                  <a:pt x="577" y="182"/>
                </a:lnTo>
                <a:lnTo>
                  <a:pt x="577" y="182"/>
                </a:lnTo>
                <a:lnTo>
                  <a:pt x="579" y="184"/>
                </a:lnTo>
                <a:lnTo>
                  <a:pt x="579" y="186"/>
                </a:lnTo>
                <a:lnTo>
                  <a:pt x="581" y="186"/>
                </a:lnTo>
                <a:lnTo>
                  <a:pt x="581" y="188"/>
                </a:lnTo>
                <a:lnTo>
                  <a:pt x="583" y="190"/>
                </a:lnTo>
                <a:lnTo>
                  <a:pt x="585" y="190"/>
                </a:lnTo>
                <a:lnTo>
                  <a:pt x="585" y="192"/>
                </a:lnTo>
                <a:lnTo>
                  <a:pt x="585" y="192"/>
                </a:lnTo>
                <a:lnTo>
                  <a:pt x="585" y="194"/>
                </a:lnTo>
                <a:lnTo>
                  <a:pt x="585" y="194"/>
                </a:lnTo>
                <a:lnTo>
                  <a:pt x="583" y="194"/>
                </a:lnTo>
                <a:lnTo>
                  <a:pt x="583" y="196"/>
                </a:lnTo>
                <a:lnTo>
                  <a:pt x="581" y="196"/>
                </a:lnTo>
                <a:lnTo>
                  <a:pt x="579" y="198"/>
                </a:lnTo>
                <a:lnTo>
                  <a:pt x="579" y="198"/>
                </a:lnTo>
                <a:lnTo>
                  <a:pt x="579" y="198"/>
                </a:lnTo>
                <a:lnTo>
                  <a:pt x="574" y="201"/>
                </a:lnTo>
                <a:lnTo>
                  <a:pt x="572" y="201"/>
                </a:lnTo>
                <a:lnTo>
                  <a:pt x="570" y="201"/>
                </a:lnTo>
                <a:lnTo>
                  <a:pt x="570" y="203"/>
                </a:lnTo>
                <a:lnTo>
                  <a:pt x="568" y="203"/>
                </a:lnTo>
                <a:lnTo>
                  <a:pt x="566" y="205"/>
                </a:lnTo>
                <a:lnTo>
                  <a:pt x="566" y="205"/>
                </a:lnTo>
                <a:lnTo>
                  <a:pt x="566" y="207"/>
                </a:lnTo>
                <a:lnTo>
                  <a:pt x="564" y="209"/>
                </a:lnTo>
                <a:lnTo>
                  <a:pt x="562" y="209"/>
                </a:lnTo>
                <a:lnTo>
                  <a:pt x="562" y="211"/>
                </a:lnTo>
                <a:lnTo>
                  <a:pt x="562" y="211"/>
                </a:lnTo>
                <a:lnTo>
                  <a:pt x="560" y="211"/>
                </a:lnTo>
                <a:lnTo>
                  <a:pt x="560" y="213"/>
                </a:lnTo>
                <a:lnTo>
                  <a:pt x="558" y="213"/>
                </a:lnTo>
                <a:lnTo>
                  <a:pt x="553" y="213"/>
                </a:lnTo>
                <a:lnTo>
                  <a:pt x="551" y="215"/>
                </a:lnTo>
                <a:lnTo>
                  <a:pt x="549" y="215"/>
                </a:lnTo>
                <a:lnTo>
                  <a:pt x="547" y="217"/>
                </a:lnTo>
                <a:lnTo>
                  <a:pt x="545" y="217"/>
                </a:lnTo>
                <a:lnTo>
                  <a:pt x="543" y="217"/>
                </a:lnTo>
                <a:lnTo>
                  <a:pt x="539" y="217"/>
                </a:lnTo>
                <a:lnTo>
                  <a:pt x="536" y="217"/>
                </a:lnTo>
                <a:lnTo>
                  <a:pt x="534" y="217"/>
                </a:lnTo>
                <a:lnTo>
                  <a:pt x="530" y="217"/>
                </a:lnTo>
                <a:lnTo>
                  <a:pt x="528" y="217"/>
                </a:lnTo>
                <a:lnTo>
                  <a:pt x="526" y="217"/>
                </a:lnTo>
                <a:lnTo>
                  <a:pt x="522" y="217"/>
                </a:lnTo>
                <a:lnTo>
                  <a:pt x="522" y="217"/>
                </a:lnTo>
                <a:lnTo>
                  <a:pt x="515" y="220"/>
                </a:lnTo>
                <a:lnTo>
                  <a:pt x="511" y="220"/>
                </a:lnTo>
                <a:lnTo>
                  <a:pt x="509" y="220"/>
                </a:lnTo>
                <a:lnTo>
                  <a:pt x="507" y="220"/>
                </a:lnTo>
                <a:lnTo>
                  <a:pt x="505" y="220"/>
                </a:lnTo>
                <a:lnTo>
                  <a:pt x="503" y="222"/>
                </a:lnTo>
                <a:lnTo>
                  <a:pt x="503" y="222"/>
                </a:lnTo>
                <a:lnTo>
                  <a:pt x="498" y="222"/>
                </a:lnTo>
                <a:lnTo>
                  <a:pt x="492" y="226"/>
                </a:lnTo>
                <a:lnTo>
                  <a:pt x="488" y="228"/>
                </a:lnTo>
                <a:lnTo>
                  <a:pt x="488" y="228"/>
                </a:lnTo>
                <a:lnTo>
                  <a:pt x="484" y="230"/>
                </a:lnTo>
                <a:lnTo>
                  <a:pt x="482" y="230"/>
                </a:lnTo>
                <a:lnTo>
                  <a:pt x="482" y="232"/>
                </a:lnTo>
                <a:lnTo>
                  <a:pt x="479" y="232"/>
                </a:lnTo>
                <a:lnTo>
                  <a:pt x="479" y="232"/>
                </a:lnTo>
                <a:lnTo>
                  <a:pt x="477" y="232"/>
                </a:lnTo>
                <a:lnTo>
                  <a:pt x="475" y="232"/>
                </a:lnTo>
                <a:lnTo>
                  <a:pt x="471" y="232"/>
                </a:lnTo>
                <a:lnTo>
                  <a:pt x="471" y="228"/>
                </a:lnTo>
                <a:lnTo>
                  <a:pt x="469" y="228"/>
                </a:lnTo>
                <a:lnTo>
                  <a:pt x="465" y="228"/>
                </a:lnTo>
                <a:lnTo>
                  <a:pt x="460" y="230"/>
                </a:lnTo>
                <a:lnTo>
                  <a:pt x="456" y="228"/>
                </a:lnTo>
                <a:lnTo>
                  <a:pt x="452" y="226"/>
                </a:lnTo>
                <a:lnTo>
                  <a:pt x="450" y="226"/>
                </a:lnTo>
                <a:lnTo>
                  <a:pt x="446" y="224"/>
                </a:lnTo>
                <a:lnTo>
                  <a:pt x="441" y="224"/>
                </a:lnTo>
                <a:lnTo>
                  <a:pt x="435" y="222"/>
                </a:lnTo>
                <a:lnTo>
                  <a:pt x="433" y="222"/>
                </a:lnTo>
                <a:lnTo>
                  <a:pt x="431" y="220"/>
                </a:lnTo>
                <a:lnTo>
                  <a:pt x="429" y="217"/>
                </a:lnTo>
                <a:lnTo>
                  <a:pt x="429" y="215"/>
                </a:lnTo>
                <a:lnTo>
                  <a:pt x="427" y="215"/>
                </a:lnTo>
                <a:lnTo>
                  <a:pt x="427" y="215"/>
                </a:lnTo>
                <a:lnTo>
                  <a:pt x="422" y="215"/>
                </a:lnTo>
                <a:lnTo>
                  <a:pt x="420" y="215"/>
                </a:lnTo>
                <a:lnTo>
                  <a:pt x="414" y="215"/>
                </a:lnTo>
                <a:lnTo>
                  <a:pt x="412" y="213"/>
                </a:lnTo>
                <a:lnTo>
                  <a:pt x="403" y="213"/>
                </a:lnTo>
                <a:lnTo>
                  <a:pt x="403" y="213"/>
                </a:lnTo>
                <a:lnTo>
                  <a:pt x="399" y="213"/>
                </a:lnTo>
                <a:lnTo>
                  <a:pt x="395" y="215"/>
                </a:lnTo>
                <a:lnTo>
                  <a:pt x="387" y="213"/>
                </a:lnTo>
                <a:lnTo>
                  <a:pt x="384" y="213"/>
                </a:lnTo>
                <a:lnTo>
                  <a:pt x="376" y="213"/>
                </a:lnTo>
                <a:lnTo>
                  <a:pt x="368" y="211"/>
                </a:lnTo>
                <a:lnTo>
                  <a:pt x="361" y="211"/>
                </a:lnTo>
                <a:lnTo>
                  <a:pt x="355" y="211"/>
                </a:lnTo>
                <a:lnTo>
                  <a:pt x="351" y="211"/>
                </a:lnTo>
                <a:lnTo>
                  <a:pt x="349" y="211"/>
                </a:lnTo>
                <a:lnTo>
                  <a:pt x="349" y="211"/>
                </a:lnTo>
                <a:lnTo>
                  <a:pt x="346" y="209"/>
                </a:lnTo>
                <a:lnTo>
                  <a:pt x="346" y="209"/>
                </a:lnTo>
                <a:lnTo>
                  <a:pt x="344" y="207"/>
                </a:lnTo>
                <a:lnTo>
                  <a:pt x="344" y="205"/>
                </a:lnTo>
                <a:lnTo>
                  <a:pt x="340" y="203"/>
                </a:lnTo>
                <a:lnTo>
                  <a:pt x="340" y="203"/>
                </a:lnTo>
                <a:lnTo>
                  <a:pt x="340" y="201"/>
                </a:lnTo>
                <a:lnTo>
                  <a:pt x="338" y="194"/>
                </a:lnTo>
                <a:lnTo>
                  <a:pt x="336" y="192"/>
                </a:lnTo>
                <a:lnTo>
                  <a:pt x="336" y="190"/>
                </a:lnTo>
                <a:lnTo>
                  <a:pt x="336" y="190"/>
                </a:lnTo>
                <a:lnTo>
                  <a:pt x="334" y="188"/>
                </a:lnTo>
                <a:lnTo>
                  <a:pt x="332" y="188"/>
                </a:lnTo>
                <a:lnTo>
                  <a:pt x="332" y="188"/>
                </a:lnTo>
                <a:lnTo>
                  <a:pt x="332" y="186"/>
                </a:lnTo>
                <a:lnTo>
                  <a:pt x="332" y="184"/>
                </a:lnTo>
                <a:lnTo>
                  <a:pt x="332" y="184"/>
                </a:lnTo>
                <a:lnTo>
                  <a:pt x="332" y="184"/>
                </a:lnTo>
                <a:lnTo>
                  <a:pt x="327" y="184"/>
                </a:lnTo>
                <a:lnTo>
                  <a:pt x="325" y="184"/>
                </a:lnTo>
                <a:lnTo>
                  <a:pt x="323" y="182"/>
                </a:lnTo>
                <a:lnTo>
                  <a:pt x="319" y="179"/>
                </a:lnTo>
                <a:lnTo>
                  <a:pt x="317" y="179"/>
                </a:lnTo>
                <a:lnTo>
                  <a:pt x="315" y="177"/>
                </a:lnTo>
                <a:lnTo>
                  <a:pt x="311" y="175"/>
                </a:lnTo>
                <a:lnTo>
                  <a:pt x="311" y="175"/>
                </a:lnTo>
                <a:lnTo>
                  <a:pt x="308" y="173"/>
                </a:lnTo>
                <a:lnTo>
                  <a:pt x="306" y="171"/>
                </a:lnTo>
                <a:lnTo>
                  <a:pt x="304" y="171"/>
                </a:lnTo>
                <a:lnTo>
                  <a:pt x="300" y="171"/>
                </a:lnTo>
                <a:lnTo>
                  <a:pt x="296" y="169"/>
                </a:lnTo>
                <a:lnTo>
                  <a:pt x="294" y="169"/>
                </a:lnTo>
                <a:lnTo>
                  <a:pt x="289" y="169"/>
                </a:lnTo>
                <a:lnTo>
                  <a:pt x="287" y="169"/>
                </a:lnTo>
                <a:lnTo>
                  <a:pt x="283" y="169"/>
                </a:lnTo>
                <a:lnTo>
                  <a:pt x="281" y="169"/>
                </a:lnTo>
                <a:lnTo>
                  <a:pt x="279" y="169"/>
                </a:lnTo>
                <a:lnTo>
                  <a:pt x="277" y="169"/>
                </a:lnTo>
                <a:lnTo>
                  <a:pt x="275" y="169"/>
                </a:lnTo>
                <a:lnTo>
                  <a:pt x="275" y="167"/>
                </a:lnTo>
                <a:lnTo>
                  <a:pt x="273" y="167"/>
                </a:lnTo>
                <a:lnTo>
                  <a:pt x="270" y="167"/>
                </a:lnTo>
                <a:lnTo>
                  <a:pt x="268" y="167"/>
                </a:lnTo>
                <a:lnTo>
                  <a:pt x="268" y="167"/>
                </a:lnTo>
                <a:lnTo>
                  <a:pt x="266" y="165"/>
                </a:lnTo>
                <a:lnTo>
                  <a:pt x="266" y="165"/>
                </a:lnTo>
                <a:lnTo>
                  <a:pt x="264" y="167"/>
                </a:lnTo>
                <a:lnTo>
                  <a:pt x="264" y="167"/>
                </a:lnTo>
                <a:lnTo>
                  <a:pt x="264" y="165"/>
                </a:lnTo>
                <a:lnTo>
                  <a:pt x="262" y="163"/>
                </a:lnTo>
                <a:lnTo>
                  <a:pt x="262" y="163"/>
                </a:lnTo>
                <a:lnTo>
                  <a:pt x="262" y="160"/>
                </a:lnTo>
                <a:lnTo>
                  <a:pt x="260" y="160"/>
                </a:lnTo>
                <a:lnTo>
                  <a:pt x="260" y="158"/>
                </a:lnTo>
                <a:lnTo>
                  <a:pt x="262" y="156"/>
                </a:lnTo>
                <a:lnTo>
                  <a:pt x="262" y="154"/>
                </a:lnTo>
                <a:lnTo>
                  <a:pt x="264" y="152"/>
                </a:lnTo>
                <a:lnTo>
                  <a:pt x="264" y="152"/>
                </a:lnTo>
                <a:lnTo>
                  <a:pt x="266" y="152"/>
                </a:lnTo>
                <a:lnTo>
                  <a:pt x="266" y="150"/>
                </a:lnTo>
                <a:lnTo>
                  <a:pt x="266" y="148"/>
                </a:lnTo>
                <a:lnTo>
                  <a:pt x="264" y="148"/>
                </a:lnTo>
                <a:lnTo>
                  <a:pt x="264" y="146"/>
                </a:lnTo>
                <a:lnTo>
                  <a:pt x="264" y="143"/>
                </a:lnTo>
                <a:lnTo>
                  <a:pt x="266" y="143"/>
                </a:lnTo>
                <a:lnTo>
                  <a:pt x="266" y="141"/>
                </a:lnTo>
                <a:lnTo>
                  <a:pt x="266" y="139"/>
                </a:lnTo>
                <a:lnTo>
                  <a:pt x="266" y="139"/>
                </a:lnTo>
                <a:lnTo>
                  <a:pt x="266" y="137"/>
                </a:lnTo>
                <a:lnTo>
                  <a:pt x="266" y="137"/>
                </a:lnTo>
                <a:lnTo>
                  <a:pt x="264" y="133"/>
                </a:lnTo>
                <a:lnTo>
                  <a:pt x="264" y="133"/>
                </a:lnTo>
                <a:lnTo>
                  <a:pt x="262" y="131"/>
                </a:lnTo>
                <a:lnTo>
                  <a:pt x="262" y="131"/>
                </a:lnTo>
                <a:lnTo>
                  <a:pt x="260" y="129"/>
                </a:lnTo>
                <a:lnTo>
                  <a:pt x="260" y="127"/>
                </a:lnTo>
                <a:lnTo>
                  <a:pt x="258" y="127"/>
                </a:lnTo>
                <a:lnTo>
                  <a:pt x="258" y="124"/>
                </a:lnTo>
                <a:lnTo>
                  <a:pt x="258" y="124"/>
                </a:lnTo>
                <a:lnTo>
                  <a:pt x="258" y="122"/>
                </a:lnTo>
                <a:lnTo>
                  <a:pt x="256" y="120"/>
                </a:lnTo>
                <a:lnTo>
                  <a:pt x="256" y="120"/>
                </a:lnTo>
                <a:lnTo>
                  <a:pt x="256" y="118"/>
                </a:lnTo>
                <a:lnTo>
                  <a:pt x="256" y="118"/>
                </a:lnTo>
                <a:lnTo>
                  <a:pt x="254" y="118"/>
                </a:lnTo>
                <a:lnTo>
                  <a:pt x="251" y="118"/>
                </a:lnTo>
                <a:lnTo>
                  <a:pt x="251" y="116"/>
                </a:lnTo>
                <a:lnTo>
                  <a:pt x="251" y="116"/>
                </a:lnTo>
                <a:lnTo>
                  <a:pt x="251" y="114"/>
                </a:lnTo>
                <a:lnTo>
                  <a:pt x="249" y="114"/>
                </a:lnTo>
                <a:lnTo>
                  <a:pt x="249" y="116"/>
                </a:lnTo>
                <a:lnTo>
                  <a:pt x="247" y="116"/>
                </a:lnTo>
                <a:lnTo>
                  <a:pt x="247" y="116"/>
                </a:lnTo>
                <a:lnTo>
                  <a:pt x="247" y="116"/>
                </a:lnTo>
                <a:lnTo>
                  <a:pt x="245" y="114"/>
                </a:lnTo>
                <a:lnTo>
                  <a:pt x="245" y="114"/>
                </a:lnTo>
                <a:lnTo>
                  <a:pt x="243" y="112"/>
                </a:lnTo>
                <a:lnTo>
                  <a:pt x="243" y="112"/>
                </a:lnTo>
                <a:lnTo>
                  <a:pt x="241" y="112"/>
                </a:lnTo>
                <a:lnTo>
                  <a:pt x="239" y="112"/>
                </a:lnTo>
                <a:lnTo>
                  <a:pt x="237" y="112"/>
                </a:lnTo>
                <a:lnTo>
                  <a:pt x="237" y="112"/>
                </a:lnTo>
                <a:lnTo>
                  <a:pt x="235" y="112"/>
                </a:lnTo>
                <a:lnTo>
                  <a:pt x="235" y="110"/>
                </a:lnTo>
                <a:lnTo>
                  <a:pt x="232" y="110"/>
                </a:lnTo>
                <a:lnTo>
                  <a:pt x="230" y="110"/>
                </a:lnTo>
                <a:lnTo>
                  <a:pt x="228" y="108"/>
                </a:lnTo>
                <a:lnTo>
                  <a:pt x="228" y="105"/>
                </a:lnTo>
                <a:lnTo>
                  <a:pt x="228" y="105"/>
                </a:lnTo>
                <a:lnTo>
                  <a:pt x="226" y="103"/>
                </a:lnTo>
                <a:lnTo>
                  <a:pt x="224" y="103"/>
                </a:lnTo>
                <a:lnTo>
                  <a:pt x="222" y="101"/>
                </a:lnTo>
                <a:lnTo>
                  <a:pt x="222" y="101"/>
                </a:lnTo>
                <a:lnTo>
                  <a:pt x="220" y="101"/>
                </a:lnTo>
                <a:lnTo>
                  <a:pt x="220" y="101"/>
                </a:lnTo>
                <a:lnTo>
                  <a:pt x="220" y="101"/>
                </a:lnTo>
                <a:lnTo>
                  <a:pt x="220" y="99"/>
                </a:lnTo>
                <a:lnTo>
                  <a:pt x="222" y="99"/>
                </a:lnTo>
                <a:lnTo>
                  <a:pt x="222" y="99"/>
                </a:lnTo>
                <a:lnTo>
                  <a:pt x="220" y="97"/>
                </a:lnTo>
                <a:lnTo>
                  <a:pt x="220" y="97"/>
                </a:lnTo>
                <a:lnTo>
                  <a:pt x="218" y="97"/>
                </a:lnTo>
                <a:lnTo>
                  <a:pt x="218" y="95"/>
                </a:lnTo>
                <a:lnTo>
                  <a:pt x="216" y="95"/>
                </a:lnTo>
                <a:lnTo>
                  <a:pt x="216" y="95"/>
                </a:lnTo>
                <a:lnTo>
                  <a:pt x="218" y="93"/>
                </a:lnTo>
                <a:lnTo>
                  <a:pt x="218" y="93"/>
                </a:lnTo>
                <a:lnTo>
                  <a:pt x="218" y="93"/>
                </a:lnTo>
                <a:lnTo>
                  <a:pt x="218" y="93"/>
                </a:lnTo>
                <a:lnTo>
                  <a:pt x="218" y="91"/>
                </a:lnTo>
                <a:lnTo>
                  <a:pt x="218" y="91"/>
                </a:lnTo>
                <a:lnTo>
                  <a:pt x="218" y="89"/>
                </a:lnTo>
                <a:lnTo>
                  <a:pt x="216" y="89"/>
                </a:lnTo>
                <a:lnTo>
                  <a:pt x="216" y="91"/>
                </a:lnTo>
                <a:lnTo>
                  <a:pt x="213" y="91"/>
                </a:lnTo>
                <a:lnTo>
                  <a:pt x="213" y="91"/>
                </a:lnTo>
                <a:lnTo>
                  <a:pt x="211" y="91"/>
                </a:lnTo>
                <a:lnTo>
                  <a:pt x="211" y="91"/>
                </a:lnTo>
                <a:lnTo>
                  <a:pt x="209" y="91"/>
                </a:lnTo>
                <a:lnTo>
                  <a:pt x="209" y="91"/>
                </a:lnTo>
                <a:lnTo>
                  <a:pt x="205" y="91"/>
                </a:lnTo>
                <a:lnTo>
                  <a:pt x="205" y="91"/>
                </a:lnTo>
                <a:lnTo>
                  <a:pt x="203" y="91"/>
                </a:lnTo>
                <a:lnTo>
                  <a:pt x="203" y="91"/>
                </a:lnTo>
                <a:lnTo>
                  <a:pt x="201" y="93"/>
                </a:lnTo>
                <a:lnTo>
                  <a:pt x="201" y="95"/>
                </a:lnTo>
                <a:lnTo>
                  <a:pt x="201" y="95"/>
                </a:lnTo>
                <a:lnTo>
                  <a:pt x="201" y="99"/>
                </a:lnTo>
                <a:lnTo>
                  <a:pt x="201" y="99"/>
                </a:lnTo>
                <a:lnTo>
                  <a:pt x="199" y="101"/>
                </a:lnTo>
                <a:lnTo>
                  <a:pt x="197" y="103"/>
                </a:lnTo>
                <a:lnTo>
                  <a:pt x="194" y="103"/>
                </a:lnTo>
                <a:lnTo>
                  <a:pt x="194" y="103"/>
                </a:lnTo>
                <a:lnTo>
                  <a:pt x="190" y="103"/>
                </a:lnTo>
                <a:lnTo>
                  <a:pt x="188" y="103"/>
                </a:lnTo>
                <a:lnTo>
                  <a:pt x="186" y="105"/>
                </a:lnTo>
                <a:lnTo>
                  <a:pt x="186" y="105"/>
                </a:lnTo>
                <a:lnTo>
                  <a:pt x="184" y="108"/>
                </a:lnTo>
                <a:lnTo>
                  <a:pt x="184" y="108"/>
                </a:lnTo>
                <a:lnTo>
                  <a:pt x="184" y="112"/>
                </a:lnTo>
                <a:lnTo>
                  <a:pt x="182" y="114"/>
                </a:lnTo>
                <a:lnTo>
                  <a:pt x="184" y="118"/>
                </a:lnTo>
                <a:lnTo>
                  <a:pt x="184" y="120"/>
                </a:lnTo>
                <a:lnTo>
                  <a:pt x="184" y="122"/>
                </a:lnTo>
                <a:lnTo>
                  <a:pt x="184" y="124"/>
                </a:lnTo>
                <a:lnTo>
                  <a:pt x="184" y="124"/>
                </a:lnTo>
                <a:lnTo>
                  <a:pt x="184" y="127"/>
                </a:lnTo>
                <a:lnTo>
                  <a:pt x="184" y="129"/>
                </a:lnTo>
                <a:lnTo>
                  <a:pt x="182" y="129"/>
                </a:lnTo>
                <a:lnTo>
                  <a:pt x="182" y="131"/>
                </a:lnTo>
                <a:lnTo>
                  <a:pt x="180" y="131"/>
                </a:lnTo>
                <a:lnTo>
                  <a:pt x="178" y="131"/>
                </a:lnTo>
                <a:lnTo>
                  <a:pt x="175" y="133"/>
                </a:lnTo>
                <a:lnTo>
                  <a:pt x="175" y="133"/>
                </a:lnTo>
                <a:lnTo>
                  <a:pt x="171" y="135"/>
                </a:lnTo>
                <a:lnTo>
                  <a:pt x="171" y="135"/>
                </a:lnTo>
                <a:lnTo>
                  <a:pt x="171" y="135"/>
                </a:lnTo>
                <a:lnTo>
                  <a:pt x="169" y="133"/>
                </a:lnTo>
                <a:lnTo>
                  <a:pt x="169" y="133"/>
                </a:lnTo>
                <a:lnTo>
                  <a:pt x="169" y="133"/>
                </a:lnTo>
                <a:lnTo>
                  <a:pt x="167" y="133"/>
                </a:lnTo>
                <a:lnTo>
                  <a:pt x="165" y="131"/>
                </a:lnTo>
                <a:lnTo>
                  <a:pt x="163" y="131"/>
                </a:lnTo>
                <a:lnTo>
                  <a:pt x="161" y="133"/>
                </a:lnTo>
                <a:lnTo>
                  <a:pt x="159" y="133"/>
                </a:lnTo>
                <a:lnTo>
                  <a:pt x="156" y="131"/>
                </a:lnTo>
                <a:lnTo>
                  <a:pt x="154" y="131"/>
                </a:lnTo>
                <a:lnTo>
                  <a:pt x="154" y="131"/>
                </a:lnTo>
                <a:lnTo>
                  <a:pt x="150" y="129"/>
                </a:lnTo>
                <a:lnTo>
                  <a:pt x="146" y="129"/>
                </a:lnTo>
                <a:lnTo>
                  <a:pt x="146" y="127"/>
                </a:lnTo>
                <a:lnTo>
                  <a:pt x="144" y="129"/>
                </a:lnTo>
                <a:lnTo>
                  <a:pt x="144" y="129"/>
                </a:lnTo>
                <a:lnTo>
                  <a:pt x="144" y="131"/>
                </a:lnTo>
                <a:lnTo>
                  <a:pt x="144" y="133"/>
                </a:lnTo>
                <a:lnTo>
                  <a:pt x="142" y="139"/>
                </a:lnTo>
                <a:lnTo>
                  <a:pt x="140" y="143"/>
                </a:lnTo>
                <a:lnTo>
                  <a:pt x="137" y="148"/>
                </a:lnTo>
                <a:lnTo>
                  <a:pt x="137" y="150"/>
                </a:lnTo>
                <a:lnTo>
                  <a:pt x="135" y="154"/>
                </a:lnTo>
                <a:lnTo>
                  <a:pt x="133" y="156"/>
                </a:lnTo>
                <a:lnTo>
                  <a:pt x="133" y="158"/>
                </a:lnTo>
                <a:lnTo>
                  <a:pt x="133" y="158"/>
                </a:lnTo>
                <a:lnTo>
                  <a:pt x="133" y="160"/>
                </a:lnTo>
                <a:lnTo>
                  <a:pt x="135" y="160"/>
                </a:lnTo>
                <a:lnTo>
                  <a:pt x="137" y="160"/>
                </a:lnTo>
                <a:lnTo>
                  <a:pt x="137" y="163"/>
                </a:lnTo>
                <a:lnTo>
                  <a:pt x="137" y="163"/>
                </a:lnTo>
                <a:lnTo>
                  <a:pt x="137" y="165"/>
                </a:lnTo>
                <a:lnTo>
                  <a:pt x="137" y="165"/>
                </a:lnTo>
                <a:lnTo>
                  <a:pt x="137" y="167"/>
                </a:lnTo>
                <a:lnTo>
                  <a:pt x="137" y="167"/>
                </a:lnTo>
                <a:lnTo>
                  <a:pt x="135" y="167"/>
                </a:lnTo>
                <a:lnTo>
                  <a:pt x="135" y="167"/>
                </a:lnTo>
                <a:lnTo>
                  <a:pt x="133" y="167"/>
                </a:lnTo>
                <a:lnTo>
                  <a:pt x="133" y="165"/>
                </a:lnTo>
                <a:lnTo>
                  <a:pt x="131" y="167"/>
                </a:lnTo>
                <a:lnTo>
                  <a:pt x="129" y="167"/>
                </a:lnTo>
                <a:lnTo>
                  <a:pt x="127" y="167"/>
                </a:lnTo>
                <a:lnTo>
                  <a:pt x="127" y="167"/>
                </a:lnTo>
                <a:lnTo>
                  <a:pt x="125" y="165"/>
                </a:lnTo>
                <a:lnTo>
                  <a:pt x="125" y="165"/>
                </a:lnTo>
                <a:lnTo>
                  <a:pt x="125" y="163"/>
                </a:lnTo>
                <a:lnTo>
                  <a:pt x="123" y="165"/>
                </a:lnTo>
                <a:lnTo>
                  <a:pt x="118" y="165"/>
                </a:lnTo>
                <a:lnTo>
                  <a:pt x="114" y="167"/>
                </a:lnTo>
                <a:lnTo>
                  <a:pt x="112" y="167"/>
                </a:lnTo>
                <a:lnTo>
                  <a:pt x="110" y="167"/>
                </a:lnTo>
                <a:lnTo>
                  <a:pt x="108" y="167"/>
                </a:lnTo>
                <a:lnTo>
                  <a:pt x="106" y="167"/>
                </a:lnTo>
                <a:lnTo>
                  <a:pt x="104" y="169"/>
                </a:lnTo>
                <a:lnTo>
                  <a:pt x="102" y="169"/>
                </a:lnTo>
                <a:lnTo>
                  <a:pt x="99" y="169"/>
                </a:lnTo>
                <a:lnTo>
                  <a:pt x="97" y="171"/>
                </a:lnTo>
                <a:lnTo>
                  <a:pt x="95" y="171"/>
                </a:lnTo>
                <a:lnTo>
                  <a:pt x="95" y="173"/>
                </a:lnTo>
                <a:lnTo>
                  <a:pt x="97" y="173"/>
                </a:lnTo>
                <a:lnTo>
                  <a:pt x="97" y="173"/>
                </a:lnTo>
                <a:lnTo>
                  <a:pt x="99" y="173"/>
                </a:lnTo>
                <a:lnTo>
                  <a:pt x="102" y="173"/>
                </a:lnTo>
                <a:lnTo>
                  <a:pt x="104" y="173"/>
                </a:lnTo>
                <a:lnTo>
                  <a:pt x="106" y="175"/>
                </a:lnTo>
                <a:lnTo>
                  <a:pt x="106" y="175"/>
                </a:lnTo>
                <a:lnTo>
                  <a:pt x="106" y="175"/>
                </a:lnTo>
                <a:lnTo>
                  <a:pt x="104" y="175"/>
                </a:lnTo>
                <a:lnTo>
                  <a:pt x="104" y="175"/>
                </a:lnTo>
                <a:lnTo>
                  <a:pt x="104" y="177"/>
                </a:lnTo>
                <a:lnTo>
                  <a:pt x="104" y="177"/>
                </a:lnTo>
                <a:lnTo>
                  <a:pt x="104" y="179"/>
                </a:lnTo>
                <a:lnTo>
                  <a:pt x="104" y="182"/>
                </a:lnTo>
                <a:lnTo>
                  <a:pt x="104" y="184"/>
                </a:lnTo>
                <a:lnTo>
                  <a:pt x="104" y="186"/>
                </a:lnTo>
                <a:lnTo>
                  <a:pt x="104" y="186"/>
                </a:lnTo>
                <a:lnTo>
                  <a:pt x="104" y="188"/>
                </a:lnTo>
                <a:lnTo>
                  <a:pt x="106" y="190"/>
                </a:lnTo>
                <a:lnTo>
                  <a:pt x="106" y="190"/>
                </a:lnTo>
                <a:lnTo>
                  <a:pt x="108" y="194"/>
                </a:lnTo>
                <a:lnTo>
                  <a:pt x="108" y="196"/>
                </a:lnTo>
                <a:lnTo>
                  <a:pt x="108" y="198"/>
                </a:lnTo>
                <a:lnTo>
                  <a:pt x="108" y="201"/>
                </a:lnTo>
                <a:lnTo>
                  <a:pt x="108" y="201"/>
                </a:lnTo>
                <a:lnTo>
                  <a:pt x="110" y="203"/>
                </a:lnTo>
                <a:lnTo>
                  <a:pt x="110" y="203"/>
                </a:lnTo>
                <a:lnTo>
                  <a:pt x="110" y="205"/>
                </a:lnTo>
                <a:lnTo>
                  <a:pt x="110" y="205"/>
                </a:lnTo>
                <a:lnTo>
                  <a:pt x="110" y="205"/>
                </a:lnTo>
                <a:lnTo>
                  <a:pt x="108" y="205"/>
                </a:lnTo>
                <a:lnTo>
                  <a:pt x="106" y="205"/>
                </a:lnTo>
                <a:lnTo>
                  <a:pt x="104" y="207"/>
                </a:lnTo>
                <a:lnTo>
                  <a:pt x="104" y="207"/>
                </a:lnTo>
                <a:lnTo>
                  <a:pt x="104" y="207"/>
                </a:lnTo>
                <a:lnTo>
                  <a:pt x="104" y="207"/>
                </a:lnTo>
                <a:lnTo>
                  <a:pt x="106" y="209"/>
                </a:lnTo>
                <a:lnTo>
                  <a:pt x="106" y="209"/>
                </a:lnTo>
                <a:lnTo>
                  <a:pt x="106" y="209"/>
                </a:lnTo>
                <a:lnTo>
                  <a:pt x="104" y="209"/>
                </a:lnTo>
                <a:lnTo>
                  <a:pt x="102" y="211"/>
                </a:lnTo>
                <a:lnTo>
                  <a:pt x="102" y="211"/>
                </a:lnTo>
                <a:lnTo>
                  <a:pt x="102" y="213"/>
                </a:lnTo>
                <a:lnTo>
                  <a:pt x="102" y="213"/>
                </a:lnTo>
                <a:lnTo>
                  <a:pt x="102" y="215"/>
                </a:lnTo>
                <a:lnTo>
                  <a:pt x="102" y="217"/>
                </a:lnTo>
                <a:lnTo>
                  <a:pt x="102" y="220"/>
                </a:lnTo>
                <a:lnTo>
                  <a:pt x="102" y="222"/>
                </a:lnTo>
                <a:lnTo>
                  <a:pt x="102" y="222"/>
                </a:lnTo>
                <a:lnTo>
                  <a:pt x="102" y="222"/>
                </a:lnTo>
                <a:lnTo>
                  <a:pt x="102" y="224"/>
                </a:lnTo>
                <a:lnTo>
                  <a:pt x="102" y="224"/>
                </a:lnTo>
                <a:lnTo>
                  <a:pt x="102" y="224"/>
                </a:lnTo>
                <a:lnTo>
                  <a:pt x="102" y="224"/>
                </a:lnTo>
                <a:lnTo>
                  <a:pt x="97" y="226"/>
                </a:lnTo>
                <a:lnTo>
                  <a:pt x="95" y="226"/>
                </a:lnTo>
                <a:lnTo>
                  <a:pt x="95" y="228"/>
                </a:lnTo>
                <a:lnTo>
                  <a:pt x="91" y="228"/>
                </a:lnTo>
                <a:lnTo>
                  <a:pt x="89" y="230"/>
                </a:lnTo>
                <a:lnTo>
                  <a:pt x="87" y="230"/>
                </a:lnTo>
                <a:lnTo>
                  <a:pt x="85" y="230"/>
                </a:lnTo>
                <a:lnTo>
                  <a:pt x="78" y="232"/>
                </a:lnTo>
                <a:lnTo>
                  <a:pt x="76" y="234"/>
                </a:lnTo>
                <a:lnTo>
                  <a:pt x="74" y="236"/>
                </a:lnTo>
                <a:lnTo>
                  <a:pt x="74" y="236"/>
                </a:lnTo>
                <a:lnTo>
                  <a:pt x="72" y="239"/>
                </a:lnTo>
                <a:lnTo>
                  <a:pt x="72" y="239"/>
                </a:lnTo>
                <a:lnTo>
                  <a:pt x="70" y="243"/>
                </a:lnTo>
                <a:lnTo>
                  <a:pt x="68" y="243"/>
                </a:lnTo>
                <a:lnTo>
                  <a:pt x="66" y="243"/>
                </a:lnTo>
                <a:lnTo>
                  <a:pt x="64" y="243"/>
                </a:lnTo>
                <a:lnTo>
                  <a:pt x="61" y="243"/>
                </a:lnTo>
                <a:lnTo>
                  <a:pt x="57" y="243"/>
                </a:lnTo>
                <a:lnTo>
                  <a:pt x="55" y="243"/>
                </a:lnTo>
                <a:lnTo>
                  <a:pt x="53" y="243"/>
                </a:lnTo>
                <a:lnTo>
                  <a:pt x="51" y="243"/>
                </a:lnTo>
                <a:lnTo>
                  <a:pt x="49" y="243"/>
                </a:lnTo>
                <a:lnTo>
                  <a:pt x="49" y="247"/>
                </a:lnTo>
                <a:lnTo>
                  <a:pt x="47" y="247"/>
                </a:lnTo>
                <a:lnTo>
                  <a:pt x="47" y="249"/>
                </a:lnTo>
                <a:lnTo>
                  <a:pt x="47" y="249"/>
                </a:lnTo>
                <a:lnTo>
                  <a:pt x="47" y="251"/>
                </a:lnTo>
                <a:lnTo>
                  <a:pt x="45" y="251"/>
                </a:lnTo>
                <a:lnTo>
                  <a:pt x="45" y="253"/>
                </a:lnTo>
                <a:lnTo>
                  <a:pt x="42" y="255"/>
                </a:lnTo>
                <a:lnTo>
                  <a:pt x="42" y="255"/>
                </a:lnTo>
                <a:lnTo>
                  <a:pt x="40" y="253"/>
                </a:lnTo>
                <a:lnTo>
                  <a:pt x="40" y="253"/>
                </a:lnTo>
                <a:lnTo>
                  <a:pt x="40" y="255"/>
                </a:lnTo>
                <a:lnTo>
                  <a:pt x="38" y="255"/>
                </a:lnTo>
                <a:lnTo>
                  <a:pt x="38" y="255"/>
                </a:lnTo>
                <a:lnTo>
                  <a:pt x="36" y="255"/>
                </a:lnTo>
                <a:lnTo>
                  <a:pt x="32" y="255"/>
                </a:lnTo>
                <a:lnTo>
                  <a:pt x="32" y="255"/>
                </a:lnTo>
                <a:lnTo>
                  <a:pt x="32" y="251"/>
                </a:lnTo>
                <a:lnTo>
                  <a:pt x="30" y="251"/>
                </a:lnTo>
                <a:lnTo>
                  <a:pt x="30" y="251"/>
                </a:lnTo>
                <a:lnTo>
                  <a:pt x="30" y="249"/>
                </a:lnTo>
                <a:lnTo>
                  <a:pt x="26" y="253"/>
                </a:lnTo>
                <a:lnTo>
                  <a:pt x="23" y="253"/>
                </a:lnTo>
                <a:lnTo>
                  <a:pt x="21" y="253"/>
                </a:lnTo>
                <a:lnTo>
                  <a:pt x="19" y="253"/>
                </a:lnTo>
                <a:lnTo>
                  <a:pt x="19" y="253"/>
                </a:lnTo>
                <a:lnTo>
                  <a:pt x="19" y="253"/>
                </a:lnTo>
                <a:lnTo>
                  <a:pt x="19" y="253"/>
                </a:lnTo>
                <a:lnTo>
                  <a:pt x="19" y="255"/>
                </a:lnTo>
                <a:lnTo>
                  <a:pt x="19" y="255"/>
                </a:lnTo>
                <a:lnTo>
                  <a:pt x="19" y="255"/>
                </a:lnTo>
                <a:lnTo>
                  <a:pt x="17" y="255"/>
                </a:lnTo>
                <a:lnTo>
                  <a:pt x="15" y="258"/>
                </a:lnTo>
                <a:lnTo>
                  <a:pt x="13" y="260"/>
                </a:lnTo>
                <a:lnTo>
                  <a:pt x="11" y="260"/>
                </a:lnTo>
                <a:lnTo>
                  <a:pt x="9" y="260"/>
                </a:lnTo>
                <a:lnTo>
                  <a:pt x="7" y="260"/>
                </a:lnTo>
                <a:lnTo>
                  <a:pt x="7" y="260"/>
                </a:lnTo>
                <a:lnTo>
                  <a:pt x="7" y="262"/>
                </a:lnTo>
                <a:lnTo>
                  <a:pt x="4" y="264"/>
                </a:lnTo>
                <a:lnTo>
                  <a:pt x="4" y="264"/>
                </a:lnTo>
                <a:lnTo>
                  <a:pt x="4" y="266"/>
                </a:lnTo>
                <a:lnTo>
                  <a:pt x="4" y="266"/>
                </a:lnTo>
                <a:lnTo>
                  <a:pt x="4" y="266"/>
                </a:lnTo>
                <a:lnTo>
                  <a:pt x="4" y="268"/>
                </a:lnTo>
                <a:lnTo>
                  <a:pt x="4" y="268"/>
                </a:lnTo>
                <a:lnTo>
                  <a:pt x="4" y="270"/>
                </a:lnTo>
                <a:lnTo>
                  <a:pt x="4" y="270"/>
                </a:lnTo>
                <a:lnTo>
                  <a:pt x="2" y="270"/>
                </a:lnTo>
                <a:lnTo>
                  <a:pt x="0" y="272"/>
                </a:lnTo>
                <a:lnTo>
                  <a:pt x="0" y="272"/>
                </a:lnTo>
                <a:lnTo>
                  <a:pt x="0" y="275"/>
                </a:lnTo>
                <a:lnTo>
                  <a:pt x="0" y="275"/>
                </a:lnTo>
                <a:lnTo>
                  <a:pt x="2" y="277"/>
                </a:lnTo>
                <a:lnTo>
                  <a:pt x="2" y="279"/>
                </a:lnTo>
                <a:lnTo>
                  <a:pt x="4" y="279"/>
                </a:lnTo>
                <a:lnTo>
                  <a:pt x="4" y="281"/>
                </a:lnTo>
                <a:lnTo>
                  <a:pt x="4" y="281"/>
                </a:lnTo>
                <a:lnTo>
                  <a:pt x="2" y="281"/>
                </a:lnTo>
                <a:lnTo>
                  <a:pt x="2" y="281"/>
                </a:lnTo>
                <a:lnTo>
                  <a:pt x="2" y="283"/>
                </a:lnTo>
                <a:lnTo>
                  <a:pt x="2" y="283"/>
                </a:lnTo>
                <a:lnTo>
                  <a:pt x="2" y="285"/>
                </a:lnTo>
                <a:lnTo>
                  <a:pt x="4" y="287"/>
                </a:lnTo>
                <a:lnTo>
                  <a:pt x="4" y="287"/>
                </a:lnTo>
                <a:lnTo>
                  <a:pt x="7" y="287"/>
                </a:lnTo>
                <a:lnTo>
                  <a:pt x="7" y="287"/>
                </a:lnTo>
                <a:lnTo>
                  <a:pt x="9" y="287"/>
                </a:lnTo>
                <a:lnTo>
                  <a:pt x="9" y="285"/>
                </a:lnTo>
                <a:lnTo>
                  <a:pt x="9" y="285"/>
                </a:lnTo>
                <a:lnTo>
                  <a:pt x="11" y="285"/>
                </a:lnTo>
                <a:lnTo>
                  <a:pt x="15" y="287"/>
                </a:lnTo>
                <a:lnTo>
                  <a:pt x="17" y="287"/>
                </a:lnTo>
                <a:lnTo>
                  <a:pt x="19" y="289"/>
                </a:lnTo>
                <a:lnTo>
                  <a:pt x="19" y="289"/>
                </a:lnTo>
                <a:lnTo>
                  <a:pt x="19" y="291"/>
                </a:lnTo>
                <a:lnTo>
                  <a:pt x="19" y="294"/>
                </a:lnTo>
                <a:lnTo>
                  <a:pt x="19" y="296"/>
                </a:lnTo>
                <a:lnTo>
                  <a:pt x="19" y="296"/>
                </a:lnTo>
                <a:lnTo>
                  <a:pt x="19" y="298"/>
                </a:lnTo>
                <a:lnTo>
                  <a:pt x="21" y="300"/>
                </a:lnTo>
                <a:lnTo>
                  <a:pt x="21" y="300"/>
                </a:lnTo>
                <a:lnTo>
                  <a:pt x="21" y="302"/>
                </a:lnTo>
                <a:lnTo>
                  <a:pt x="21" y="302"/>
                </a:lnTo>
                <a:lnTo>
                  <a:pt x="21" y="304"/>
                </a:lnTo>
                <a:lnTo>
                  <a:pt x="21" y="304"/>
                </a:lnTo>
                <a:lnTo>
                  <a:pt x="21" y="306"/>
                </a:lnTo>
                <a:lnTo>
                  <a:pt x="23" y="306"/>
                </a:lnTo>
                <a:lnTo>
                  <a:pt x="23" y="308"/>
                </a:lnTo>
                <a:lnTo>
                  <a:pt x="23" y="308"/>
                </a:lnTo>
                <a:lnTo>
                  <a:pt x="21" y="310"/>
                </a:lnTo>
                <a:lnTo>
                  <a:pt x="21" y="310"/>
                </a:lnTo>
                <a:lnTo>
                  <a:pt x="21" y="310"/>
                </a:lnTo>
                <a:lnTo>
                  <a:pt x="19" y="310"/>
                </a:lnTo>
                <a:lnTo>
                  <a:pt x="19" y="310"/>
                </a:lnTo>
                <a:lnTo>
                  <a:pt x="17" y="310"/>
                </a:lnTo>
                <a:lnTo>
                  <a:pt x="17" y="310"/>
                </a:lnTo>
                <a:lnTo>
                  <a:pt x="17" y="310"/>
                </a:lnTo>
                <a:lnTo>
                  <a:pt x="15" y="310"/>
                </a:lnTo>
                <a:lnTo>
                  <a:pt x="13" y="313"/>
                </a:lnTo>
                <a:lnTo>
                  <a:pt x="13" y="313"/>
                </a:lnTo>
                <a:lnTo>
                  <a:pt x="15" y="315"/>
                </a:lnTo>
                <a:lnTo>
                  <a:pt x="15" y="315"/>
                </a:lnTo>
                <a:lnTo>
                  <a:pt x="15" y="315"/>
                </a:lnTo>
                <a:lnTo>
                  <a:pt x="15" y="315"/>
                </a:lnTo>
                <a:lnTo>
                  <a:pt x="17" y="315"/>
                </a:lnTo>
                <a:lnTo>
                  <a:pt x="19" y="315"/>
                </a:lnTo>
                <a:lnTo>
                  <a:pt x="19" y="315"/>
                </a:lnTo>
                <a:lnTo>
                  <a:pt x="19" y="315"/>
                </a:lnTo>
                <a:lnTo>
                  <a:pt x="21" y="315"/>
                </a:lnTo>
                <a:lnTo>
                  <a:pt x="23" y="315"/>
                </a:lnTo>
                <a:lnTo>
                  <a:pt x="23" y="315"/>
                </a:lnTo>
                <a:lnTo>
                  <a:pt x="28" y="317"/>
                </a:lnTo>
                <a:lnTo>
                  <a:pt x="28" y="317"/>
                </a:lnTo>
                <a:lnTo>
                  <a:pt x="28" y="319"/>
                </a:lnTo>
                <a:lnTo>
                  <a:pt x="30" y="319"/>
                </a:lnTo>
                <a:lnTo>
                  <a:pt x="30" y="319"/>
                </a:lnTo>
                <a:lnTo>
                  <a:pt x="32" y="319"/>
                </a:lnTo>
                <a:lnTo>
                  <a:pt x="34" y="321"/>
                </a:lnTo>
                <a:lnTo>
                  <a:pt x="34" y="321"/>
                </a:lnTo>
                <a:lnTo>
                  <a:pt x="36" y="321"/>
                </a:lnTo>
                <a:lnTo>
                  <a:pt x="36" y="323"/>
                </a:lnTo>
                <a:lnTo>
                  <a:pt x="36" y="323"/>
                </a:lnTo>
                <a:lnTo>
                  <a:pt x="36" y="325"/>
                </a:lnTo>
                <a:lnTo>
                  <a:pt x="36" y="329"/>
                </a:lnTo>
                <a:lnTo>
                  <a:pt x="36" y="329"/>
                </a:lnTo>
                <a:lnTo>
                  <a:pt x="36" y="332"/>
                </a:lnTo>
                <a:lnTo>
                  <a:pt x="36" y="332"/>
                </a:lnTo>
                <a:lnTo>
                  <a:pt x="36" y="332"/>
                </a:lnTo>
                <a:lnTo>
                  <a:pt x="38" y="332"/>
                </a:lnTo>
                <a:lnTo>
                  <a:pt x="38" y="332"/>
                </a:lnTo>
                <a:lnTo>
                  <a:pt x="38" y="334"/>
                </a:lnTo>
                <a:lnTo>
                  <a:pt x="40" y="336"/>
                </a:lnTo>
                <a:lnTo>
                  <a:pt x="40" y="336"/>
                </a:lnTo>
                <a:lnTo>
                  <a:pt x="40" y="336"/>
                </a:lnTo>
                <a:lnTo>
                  <a:pt x="42" y="336"/>
                </a:lnTo>
                <a:lnTo>
                  <a:pt x="45" y="334"/>
                </a:lnTo>
                <a:lnTo>
                  <a:pt x="45" y="334"/>
                </a:lnTo>
                <a:lnTo>
                  <a:pt x="47" y="336"/>
                </a:lnTo>
                <a:lnTo>
                  <a:pt x="47" y="336"/>
                </a:lnTo>
                <a:lnTo>
                  <a:pt x="49" y="338"/>
                </a:lnTo>
                <a:lnTo>
                  <a:pt x="49" y="338"/>
                </a:lnTo>
                <a:lnTo>
                  <a:pt x="51" y="338"/>
                </a:lnTo>
                <a:lnTo>
                  <a:pt x="53" y="340"/>
                </a:lnTo>
                <a:lnTo>
                  <a:pt x="57" y="340"/>
                </a:lnTo>
                <a:lnTo>
                  <a:pt x="59" y="342"/>
                </a:lnTo>
                <a:lnTo>
                  <a:pt x="59" y="342"/>
                </a:lnTo>
                <a:lnTo>
                  <a:pt x="61" y="342"/>
                </a:lnTo>
                <a:lnTo>
                  <a:pt x="64" y="340"/>
                </a:lnTo>
                <a:lnTo>
                  <a:pt x="66" y="340"/>
                </a:lnTo>
                <a:lnTo>
                  <a:pt x="66" y="340"/>
                </a:lnTo>
                <a:lnTo>
                  <a:pt x="66" y="340"/>
                </a:lnTo>
                <a:lnTo>
                  <a:pt x="66" y="342"/>
                </a:lnTo>
                <a:lnTo>
                  <a:pt x="66" y="342"/>
                </a:lnTo>
                <a:lnTo>
                  <a:pt x="68" y="342"/>
                </a:lnTo>
                <a:lnTo>
                  <a:pt x="68" y="340"/>
                </a:lnTo>
                <a:lnTo>
                  <a:pt x="68" y="340"/>
                </a:lnTo>
                <a:lnTo>
                  <a:pt x="68" y="342"/>
                </a:lnTo>
                <a:lnTo>
                  <a:pt x="68" y="344"/>
                </a:lnTo>
                <a:lnTo>
                  <a:pt x="68" y="344"/>
                </a:lnTo>
                <a:lnTo>
                  <a:pt x="70" y="346"/>
                </a:lnTo>
                <a:lnTo>
                  <a:pt x="70" y="351"/>
                </a:lnTo>
                <a:lnTo>
                  <a:pt x="72" y="353"/>
                </a:lnTo>
                <a:lnTo>
                  <a:pt x="72" y="355"/>
                </a:lnTo>
                <a:lnTo>
                  <a:pt x="72" y="357"/>
                </a:lnTo>
                <a:lnTo>
                  <a:pt x="76" y="357"/>
                </a:lnTo>
                <a:lnTo>
                  <a:pt x="78" y="357"/>
                </a:lnTo>
                <a:lnTo>
                  <a:pt x="78" y="359"/>
                </a:lnTo>
                <a:lnTo>
                  <a:pt x="80" y="359"/>
                </a:lnTo>
                <a:lnTo>
                  <a:pt x="83" y="361"/>
                </a:lnTo>
                <a:lnTo>
                  <a:pt x="83" y="361"/>
                </a:lnTo>
                <a:lnTo>
                  <a:pt x="83" y="361"/>
                </a:lnTo>
                <a:lnTo>
                  <a:pt x="83" y="363"/>
                </a:lnTo>
                <a:lnTo>
                  <a:pt x="83" y="363"/>
                </a:lnTo>
                <a:lnTo>
                  <a:pt x="78" y="365"/>
                </a:lnTo>
                <a:lnTo>
                  <a:pt x="78" y="365"/>
                </a:lnTo>
                <a:lnTo>
                  <a:pt x="78" y="365"/>
                </a:lnTo>
                <a:lnTo>
                  <a:pt x="78" y="367"/>
                </a:lnTo>
                <a:lnTo>
                  <a:pt x="80" y="370"/>
                </a:lnTo>
                <a:lnTo>
                  <a:pt x="80" y="372"/>
                </a:lnTo>
                <a:lnTo>
                  <a:pt x="80" y="376"/>
                </a:lnTo>
                <a:lnTo>
                  <a:pt x="80" y="376"/>
                </a:lnTo>
                <a:lnTo>
                  <a:pt x="83" y="376"/>
                </a:lnTo>
                <a:lnTo>
                  <a:pt x="83" y="378"/>
                </a:lnTo>
                <a:lnTo>
                  <a:pt x="83" y="378"/>
                </a:lnTo>
                <a:lnTo>
                  <a:pt x="85" y="380"/>
                </a:lnTo>
                <a:lnTo>
                  <a:pt x="85" y="380"/>
                </a:lnTo>
                <a:lnTo>
                  <a:pt x="85" y="380"/>
                </a:lnTo>
                <a:lnTo>
                  <a:pt x="85" y="380"/>
                </a:lnTo>
                <a:lnTo>
                  <a:pt x="85" y="382"/>
                </a:lnTo>
                <a:lnTo>
                  <a:pt x="85" y="382"/>
                </a:lnTo>
                <a:lnTo>
                  <a:pt x="85" y="382"/>
                </a:lnTo>
                <a:lnTo>
                  <a:pt x="85" y="384"/>
                </a:lnTo>
                <a:lnTo>
                  <a:pt x="87" y="384"/>
                </a:lnTo>
                <a:lnTo>
                  <a:pt x="87" y="387"/>
                </a:lnTo>
                <a:lnTo>
                  <a:pt x="87" y="387"/>
                </a:lnTo>
                <a:lnTo>
                  <a:pt x="87" y="389"/>
                </a:lnTo>
                <a:lnTo>
                  <a:pt x="87" y="389"/>
                </a:lnTo>
                <a:lnTo>
                  <a:pt x="87" y="391"/>
                </a:lnTo>
                <a:lnTo>
                  <a:pt x="87" y="393"/>
                </a:lnTo>
                <a:lnTo>
                  <a:pt x="87" y="393"/>
                </a:lnTo>
                <a:lnTo>
                  <a:pt x="85" y="393"/>
                </a:lnTo>
                <a:lnTo>
                  <a:pt x="85" y="393"/>
                </a:lnTo>
                <a:lnTo>
                  <a:pt x="85" y="393"/>
                </a:lnTo>
                <a:lnTo>
                  <a:pt x="83" y="395"/>
                </a:lnTo>
                <a:lnTo>
                  <a:pt x="83" y="395"/>
                </a:lnTo>
                <a:lnTo>
                  <a:pt x="80" y="393"/>
                </a:lnTo>
                <a:lnTo>
                  <a:pt x="80" y="393"/>
                </a:lnTo>
                <a:lnTo>
                  <a:pt x="78" y="393"/>
                </a:lnTo>
                <a:lnTo>
                  <a:pt x="78" y="391"/>
                </a:lnTo>
                <a:lnTo>
                  <a:pt x="78" y="391"/>
                </a:lnTo>
                <a:lnTo>
                  <a:pt x="78" y="391"/>
                </a:lnTo>
                <a:lnTo>
                  <a:pt x="76" y="391"/>
                </a:lnTo>
                <a:lnTo>
                  <a:pt x="74" y="391"/>
                </a:lnTo>
                <a:lnTo>
                  <a:pt x="74" y="391"/>
                </a:lnTo>
                <a:lnTo>
                  <a:pt x="74" y="391"/>
                </a:lnTo>
                <a:lnTo>
                  <a:pt x="74" y="393"/>
                </a:lnTo>
                <a:lnTo>
                  <a:pt x="74" y="393"/>
                </a:lnTo>
                <a:lnTo>
                  <a:pt x="74" y="395"/>
                </a:lnTo>
                <a:lnTo>
                  <a:pt x="74" y="397"/>
                </a:lnTo>
                <a:lnTo>
                  <a:pt x="76" y="397"/>
                </a:lnTo>
                <a:lnTo>
                  <a:pt x="78" y="399"/>
                </a:lnTo>
                <a:lnTo>
                  <a:pt x="78" y="401"/>
                </a:lnTo>
                <a:lnTo>
                  <a:pt x="78" y="401"/>
                </a:lnTo>
                <a:lnTo>
                  <a:pt x="78" y="401"/>
                </a:lnTo>
                <a:lnTo>
                  <a:pt x="78" y="403"/>
                </a:lnTo>
                <a:lnTo>
                  <a:pt x="78" y="406"/>
                </a:lnTo>
                <a:lnTo>
                  <a:pt x="78" y="406"/>
                </a:lnTo>
                <a:lnTo>
                  <a:pt x="80" y="408"/>
                </a:lnTo>
                <a:lnTo>
                  <a:pt x="78" y="408"/>
                </a:lnTo>
                <a:lnTo>
                  <a:pt x="78" y="410"/>
                </a:lnTo>
                <a:lnTo>
                  <a:pt x="78" y="410"/>
                </a:lnTo>
                <a:lnTo>
                  <a:pt x="78" y="412"/>
                </a:lnTo>
                <a:lnTo>
                  <a:pt x="78" y="412"/>
                </a:lnTo>
                <a:lnTo>
                  <a:pt x="80" y="412"/>
                </a:lnTo>
                <a:lnTo>
                  <a:pt x="80" y="412"/>
                </a:lnTo>
                <a:lnTo>
                  <a:pt x="80" y="412"/>
                </a:lnTo>
                <a:lnTo>
                  <a:pt x="83" y="412"/>
                </a:lnTo>
                <a:lnTo>
                  <a:pt x="83" y="412"/>
                </a:lnTo>
                <a:lnTo>
                  <a:pt x="83" y="410"/>
                </a:lnTo>
                <a:lnTo>
                  <a:pt x="83" y="410"/>
                </a:lnTo>
                <a:lnTo>
                  <a:pt x="85" y="410"/>
                </a:lnTo>
                <a:lnTo>
                  <a:pt x="87" y="414"/>
                </a:lnTo>
                <a:lnTo>
                  <a:pt x="89" y="416"/>
                </a:lnTo>
                <a:lnTo>
                  <a:pt x="89" y="416"/>
                </a:lnTo>
                <a:lnTo>
                  <a:pt x="89" y="416"/>
                </a:lnTo>
                <a:lnTo>
                  <a:pt x="91" y="418"/>
                </a:lnTo>
                <a:lnTo>
                  <a:pt x="91" y="418"/>
                </a:lnTo>
                <a:lnTo>
                  <a:pt x="93" y="418"/>
                </a:lnTo>
                <a:lnTo>
                  <a:pt x="95" y="418"/>
                </a:lnTo>
                <a:lnTo>
                  <a:pt x="95" y="418"/>
                </a:lnTo>
                <a:lnTo>
                  <a:pt x="97" y="418"/>
                </a:lnTo>
                <a:lnTo>
                  <a:pt x="97" y="418"/>
                </a:lnTo>
                <a:lnTo>
                  <a:pt x="99" y="420"/>
                </a:lnTo>
                <a:lnTo>
                  <a:pt x="99" y="420"/>
                </a:lnTo>
                <a:lnTo>
                  <a:pt x="102" y="420"/>
                </a:lnTo>
                <a:lnTo>
                  <a:pt x="102" y="422"/>
                </a:lnTo>
                <a:lnTo>
                  <a:pt x="102" y="425"/>
                </a:lnTo>
                <a:lnTo>
                  <a:pt x="102" y="425"/>
                </a:lnTo>
                <a:lnTo>
                  <a:pt x="102" y="425"/>
                </a:lnTo>
                <a:lnTo>
                  <a:pt x="104" y="425"/>
                </a:lnTo>
                <a:lnTo>
                  <a:pt x="106" y="427"/>
                </a:lnTo>
                <a:lnTo>
                  <a:pt x="108" y="427"/>
                </a:lnTo>
                <a:lnTo>
                  <a:pt x="108" y="427"/>
                </a:lnTo>
                <a:lnTo>
                  <a:pt x="110" y="429"/>
                </a:lnTo>
                <a:lnTo>
                  <a:pt x="112" y="429"/>
                </a:lnTo>
                <a:lnTo>
                  <a:pt x="114" y="431"/>
                </a:lnTo>
                <a:lnTo>
                  <a:pt x="114" y="431"/>
                </a:lnTo>
                <a:lnTo>
                  <a:pt x="114" y="433"/>
                </a:lnTo>
                <a:lnTo>
                  <a:pt x="114" y="433"/>
                </a:lnTo>
                <a:lnTo>
                  <a:pt x="116" y="433"/>
                </a:lnTo>
                <a:lnTo>
                  <a:pt x="116" y="433"/>
                </a:lnTo>
                <a:lnTo>
                  <a:pt x="121" y="429"/>
                </a:lnTo>
                <a:lnTo>
                  <a:pt x="123" y="427"/>
                </a:lnTo>
                <a:lnTo>
                  <a:pt x="127" y="429"/>
                </a:lnTo>
                <a:lnTo>
                  <a:pt x="129" y="429"/>
                </a:lnTo>
                <a:lnTo>
                  <a:pt x="131" y="431"/>
                </a:lnTo>
                <a:lnTo>
                  <a:pt x="131" y="431"/>
                </a:lnTo>
                <a:lnTo>
                  <a:pt x="131" y="433"/>
                </a:lnTo>
                <a:lnTo>
                  <a:pt x="131" y="433"/>
                </a:lnTo>
                <a:lnTo>
                  <a:pt x="135" y="435"/>
                </a:lnTo>
                <a:lnTo>
                  <a:pt x="137" y="437"/>
                </a:lnTo>
                <a:lnTo>
                  <a:pt x="142" y="439"/>
                </a:lnTo>
                <a:lnTo>
                  <a:pt x="144" y="439"/>
                </a:lnTo>
                <a:lnTo>
                  <a:pt x="146" y="439"/>
                </a:lnTo>
                <a:lnTo>
                  <a:pt x="148" y="441"/>
                </a:lnTo>
                <a:lnTo>
                  <a:pt x="150" y="444"/>
                </a:lnTo>
                <a:lnTo>
                  <a:pt x="150" y="446"/>
                </a:lnTo>
                <a:lnTo>
                  <a:pt x="152" y="448"/>
                </a:lnTo>
                <a:lnTo>
                  <a:pt x="154" y="448"/>
                </a:lnTo>
                <a:lnTo>
                  <a:pt x="156" y="448"/>
                </a:lnTo>
                <a:lnTo>
                  <a:pt x="159" y="446"/>
                </a:lnTo>
                <a:lnTo>
                  <a:pt x="159" y="446"/>
                </a:lnTo>
                <a:lnTo>
                  <a:pt x="161" y="448"/>
                </a:lnTo>
                <a:lnTo>
                  <a:pt x="161" y="448"/>
                </a:lnTo>
                <a:lnTo>
                  <a:pt x="163" y="450"/>
                </a:lnTo>
                <a:lnTo>
                  <a:pt x="163" y="452"/>
                </a:lnTo>
                <a:lnTo>
                  <a:pt x="165" y="452"/>
                </a:lnTo>
                <a:lnTo>
                  <a:pt x="165" y="454"/>
                </a:lnTo>
                <a:lnTo>
                  <a:pt x="167" y="454"/>
                </a:lnTo>
                <a:lnTo>
                  <a:pt x="169" y="456"/>
                </a:lnTo>
                <a:lnTo>
                  <a:pt x="169" y="456"/>
                </a:lnTo>
                <a:lnTo>
                  <a:pt x="169" y="456"/>
                </a:lnTo>
                <a:lnTo>
                  <a:pt x="171" y="458"/>
                </a:lnTo>
                <a:lnTo>
                  <a:pt x="171" y="458"/>
                </a:lnTo>
                <a:lnTo>
                  <a:pt x="171" y="458"/>
                </a:lnTo>
                <a:lnTo>
                  <a:pt x="175" y="456"/>
                </a:lnTo>
                <a:lnTo>
                  <a:pt x="175" y="456"/>
                </a:lnTo>
                <a:lnTo>
                  <a:pt x="178" y="456"/>
                </a:lnTo>
                <a:lnTo>
                  <a:pt x="178" y="458"/>
                </a:lnTo>
                <a:lnTo>
                  <a:pt x="175" y="458"/>
                </a:lnTo>
                <a:lnTo>
                  <a:pt x="175" y="460"/>
                </a:lnTo>
                <a:lnTo>
                  <a:pt x="175" y="463"/>
                </a:lnTo>
                <a:lnTo>
                  <a:pt x="178" y="463"/>
                </a:lnTo>
                <a:lnTo>
                  <a:pt x="180" y="463"/>
                </a:lnTo>
                <a:lnTo>
                  <a:pt x="184" y="463"/>
                </a:lnTo>
                <a:lnTo>
                  <a:pt x="186" y="463"/>
                </a:lnTo>
                <a:lnTo>
                  <a:pt x="188" y="465"/>
                </a:lnTo>
                <a:lnTo>
                  <a:pt x="188" y="467"/>
                </a:lnTo>
                <a:lnTo>
                  <a:pt x="188" y="469"/>
                </a:lnTo>
                <a:lnTo>
                  <a:pt x="190" y="469"/>
                </a:lnTo>
                <a:lnTo>
                  <a:pt x="190" y="469"/>
                </a:lnTo>
                <a:lnTo>
                  <a:pt x="190" y="467"/>
                </a:lnTo>
                <a:lnTo>
                  <a:pt x="190" y="465"/>
                </a:lnTo>
                <a:lnTo>
                  <a:pt x="192" y="465"/>
                </a:lnTo>
                <a:lnTo>
                  <a:pt x="192" y="465"/>
                </a:lnTo>
                <a:lnTo>
                  <a:pt x="192" y="467"/>
                </a:lnTo>
                <a:lnTo>
                  <a:pt x="194" y="467"/>
                </a:lnTo>
                <a:lnTo>
                  <a:pt x="197" y="469"/>
                </a:lnTo>
                <a:lnTo>
                  <a:pt x="197" y="469"/>
                </a:lnTo>
                <a:lnTo>
                  <a:pt x="197" y="467"/>
                </a:lnTo>
                <a:lnTo>
                  <a:pt x="199" y="465"/>
                </a:lnTo>
                <a:lnTo>
                  <a:pt x="199" y="465"/>
                </a:lnTo>
                <a:lnTo>
                  <a:pt x="201" y="465"/>
                </a:lnTo>
                <a:lnTo>
                  <a:pt x="201" y="467"/>
                </a:lnTo>
                <a:lnTo>
                  <a:pt x="201" y="467"/>
                </a:lnTo>
                <a:lnTo>
                  <a:pt x="203" y="467"/>
                </a:lnTo>
                <a:lnTo>
                  <a:pt x="203" y="467"/>
                </a:lnTo>
                <a:lnTo>
                  <a:pt x="205" y="469"/>
                </a:lnTo>
                <a:lnTo>
                  <a:pt x="207" y="469"/>
                </a:lnTo>
                <a:lnTo>
                  <a:pt x="209" y="469"/>
                </a:lnTo>
                <a:lnTo>
                  <a:pt x="211" y="469"/>
                </a:lnTo>
                <a:lnTo>
                  <a:pt x="213" y="469"/>
                </a:lnTo>
                <a:lnTo>
                  <a:pt x="213" y="471"/>
                </a:lnTo>
                <a:lnTo>
                  <a:pt x="216" y="469"/>
                </a:lnTo>
                <a:lnTo>
                  <a:pt x="218" y="469"/>
                </a:lnTo>
                <a:lnTo>
                  <a:pt x="220" y="469"/>
                </a:lnTo>
                <a:lnTo>
                  <a:pt x="220" y="469"/>
                </a:lnTo>
                <a:lnTo>
                  <a:pt x="222" y="469"/>
                </a:lnTo>
                <a:lnTo>
                  <a:pt x="222" y="469"/>
                </a:lnTo>
                <a:lnTo>
                  <a:pt x="222" y="469"/>
                </a:lnTo>
                <a:lnTo>
                  <a:pt x="222" y="467"/>
                </a:lnTo>
                <a:lnTo>
                  <a:pt x="224" y="467"/>
                </a:lnTo>
                <a:lnTo>
                  <a:pt x="226" y="467"/>
                </a:lnTo>
                <a:lnTo>
                  <a:pt x="228" y="467"/>
                </a:lnTo>
                <a:lnTo>
                  <a:pt x="228" y="467"/>
                </a:lnTo>
                <a:lnTo>
                  <a:pt x="228" y="465"/>
                </a:lnTo>
                <a:lnTo>
                  <a:pt x="230" y="465"/>
                </a:lnTo>
                <a:lnTo>
                  <a:pt x="232" y="467"/>
                </a:lnTo>
                <a:lnTo>
                  <a:pt x="232" y="467"/>
                </a:lnTo>
                <a:lnTo>
                  <a:pt x="232" y="469"/>
                </a:lnTo>
                <a:lnTo>
                  <a:pt x="232" y="469"/>
                </a:lnTo>
                <a:lnTo>
                  <a:pt x="232" y="471"/>
                </a:lnTo>
                <a:lnTo>
                  <a:pt x="232" y="475"/>
                </a:lnTo>
                <a:lnTo>
                  <a:pt x="232" y="477"/>
                </a:lnTo>
                <a:lnTo>
                  <a:pt x="232" y="477"/>
                </a:lnTo>
                <a:lnTo>
                  <a:pt x="235" y="477"/>
                </a:lnTo>
                <a:lnTo>
                  <a:pt x="235" y="475"/>
                </a:lnTo>
                <a:lnTo>
                  <a:pt x="237" y="475"/>
                </a:lnTo>
                <a:lnTo>
                  <a:pt x="237" y="473"/>
                </a:lnTo>
                <a:lnTo>
                  <a:pt x="239" y="471"/>
                </a:lnTo>
                <a:lnTo>
                  <a:pt x="239" y="469"/>
                </a:lnTo>
                <a:lnTo>
                  <a:pt x="241" y="467"/>
                </a:lnTo>
                <a:lnTo>
                  <a:pt x="243" y="467"/>
                </a:lnTo>
                <a:lnTo>
                  <a:pt x="243" y="465"/>
                </a:lnTo>
                <a:lnTo>
                  <a:pt x="245" y="465"/>
                </a:lnTo>
                <a:lnTo>
                  <a:pt x="247" y="465"/>
                </a:lnTo>
                <a:lnTo>
                  <a:pt x="247" y="463"/>
                </a:lnTo>
                <a:lnTo>
                  <a:pt x="249" y="463"/>
                </a:lnTo>
                <a:lnTo>
                  <a:pt x="249" y="463"/>
                </a:lnTo>
                <a:lnTo>
                  <a:pt x="251" y="463"/>
                </a:lnTo>
                <a:lnTo>
                  <a:pt x="254" y="463"/>
                </a:lnTo>
                <a:lnTo>
                  <a:pt x="256" y="463"/>
                </a:lnTo>
                <a:lnTo>
                  <a:pt x="256" y="463"/>
                </a:lnTo>
                <a:lnTo>
                  <a:pt x="256" y="465"/>
                </a:lnTo>
                <a:lnTo>
                  <a:pt x="256" y="465"/>
                </a:lnTo>
                <a:lnTo>
                  <a:pt x="256" y="465"/>
                </a:lnTo>
                <a:lnTo>
                  <a:pt x="256" y="465"/>
                </a:lnTo>
                <a:lnTo>
                  <a:pt x="258" y="467"/>
                </a:lnTo>
                <a:lnTo>
                  <a:pt x="260" y="465"/>
                </a:lnTo>
                <a:lnTo>
                  <a:pt x="262" y="467"/>
                </a:lnTo>
                <a:lnTo>
                  <a:pt x="264" y="467"/>
                </a:lnTo>
                <a:lnTo>
                  <a:pt x="266" y="467"/>
                </a:lnTo>
                <a:lnTo>
                  <a:pt x="266" y="467"/>
                </a:lnTo>
                <a:lnTo>
                  <a:pt x="266" y="467"/>
                </a:lnTo>
                <a:lnTo>
                  <a:pt x="268" y="467"/>
                </a:lnTo>
                <a:lnTo>
                  <a:pt x="268" y="467"/>
                </a:lnTo>
                <a:lnTo>
                  <a:pt x="270" y="465"/>
                </a:lnTo>
                <a:lnTo>
                  <a:pt x="270" y="467"/>
                </a:lnTo>
                <a:lnTo>
                  <a:pt x="273" y="467"/>
                </a:lnTo>
                <a:lnTo>
                  <a:pt x="273" y="467"/>
                </a:lnTo>
                <a:lnTo>
                  <a:pt x="275" y="467"/>
                </a:lnTo>
                <a:lnTo>
                  <a:pt x="275" y="469"/>
                </a:lnTo>
                <a:lnTo>
                  <a:pt x="275" y="471"/>
                </a:lnTo>
                <a:lnTo>
                  <a:pt x="275" y="471"/>
                </a:lnTo>
                <a:lnTo>
                  <a:pt x="277" y="471"/>
                </a:lnTo>
                <a:lnTo>
                  <a:pt x="279" y="471"/>
                </a:lnTo>
                <a:lnTo>
                  <a:pt x="279" y="471"/>
                </a:lnTo>
                <a:lnTo>
                  <a:pt x="281" y="471"/>
                </a:lnTo>
                <a:lnTo>
                  <a:pt x="283" y="471"/>
                </a:lnTo>
                <a:lnTo>
                  <a:pt x="283" y="471"/>
                </a:lnTo>
                <a:lnTo>
                  <a:pt x="285" y="469"/>
                </a:lnTo>
                <a:lnTo>
                  <a:pt x="285" y="469"/>
                </a:lnTo>
                <a:lnTo>
                  <a:pt x="285" y="469"/>
                </a:lnTo>
                <a:lnTo>
                  <a:pt x="287" y="469"/>
                </a:lnTo>
                <a:lnTo>
                  <a:pt x="287" y="469"/>
                </a:lnTo>
                <a:lnTo>
                  <a:pt x="289" y="469"/>
                </a:lnTo>
                <a:lnTo>
                  <a:pt x="289" y="469"/>
                </a:lnTo>
                <a:lnTo>
                  <a:pt x="292" y="467"/>
                </a:lnTo>
                <a:lnTo>
                  <a:pt x="292" y="467"/>
                </a:lnTo>
                <a:lnTo>
                  <a:pt x="292" y="467"/>
                </a:lnTo>
                <a:lnTo>
                  <a:pt x="292" y="467"/>
                </a:lnTo>
                <a:lnTo>
                  <a:pt x="292" y="467"/>
                </a:lnTo>
                <a:lnTo>
                  <a:pt x="292" y="465"/>
                </a:lnTo>
                <a:lnTo>
                  <a:pt x="292" y="465"/>
                </a:lnTo>
                <a:lnTo>
                  <a:pt x="294" y="463"/>
                </a:lnTo>
                <a:lnTo>
                  <a:pt x="298" y="463"/>
                </a:lnTo>
                <a:lnTo>
                  <a:pt x="298" y="460"/>
                </a:lnTo>
                <a:lnTo>
                  <a:pt x="298" y="458"/>
                </a:lnTo>
                <a:lnTo>
                  <a:pt x="300" y="456"/>
                </a:lnTo>
                <a:lnTo>
                  <a:pt x="300" y="456"/>
                </a:lnTo>
                <a:lnTo>
                  <a:pt x="302" y="456"/>
                </a:lnTo>
                <a:lnTo>
                  <a:pt x="306" y="456"/>
                </a:lnTo>
                <a:lnTo>
                  <a:pt x="308" y="454"/>
                </a:lnTo>
                <a:lnTo>
                  <a:pt x="311" y="454"/>
                </a:lnTo>
                <a:lnTo>
                  <a:pt x="311" y="452"/>
                </a:lnTo>
                <a:lnTo>
                  <a:pt x="313" y="452"/>
                </a:lnTo>
                <a:lnTo>
                  <a:pt x="313" y="452"/>
                </a:lnTo>
                <a:lnTo>
                  <a:pt x="313" y="450"/>
                </a:lnTo>
                <a:lnTo>
                  <a:pt x="315" y="450"/>
                </a:lnTo>
                <a:lnTo>
                  <a:pt x="317" y="448"/>
                </a:lnTo>
                <a:lnTo>
                  <a:pt x="319" y="448"/>
                </a:lnTo>
                <a:lnTo>
                  <a:pt x="321" y="446"/>
                </a:lnTo>
                <a:lnTo>
                  <a:pt x="321" y="446"/>
                </a:lnTo>
                <a:lnTo>
                  <a:pt x="323" y="446"/>
                </a:lnTo>
                <a:lnTo>
                  <a:pt x="323" y="448"/>
                </a:lnTo>
                <a:lnTo>
                  <a:pt x="323" y="448"/>
                </a:lnTo>
                <a:lnTo>
                  <a:pt x="327" y="448"/>
                </a:lnTo>
                <a:lnTo>
                  <a:pt x="327" y="448"/>
                </a:lnTo>
                <a:lnTo>
                  <a:pt x="330" y="448"/>
                </a:lnTo>
                <a:lnTo>
                  <a:pt x="332" y="450"/>
                </a:lnTo>
                <a:lnTo>
                  <a:pt x="332" y="450"/>
                </a:lnTo>
                <a:lnTo>
                  <a:pt x="334" y="450"/>
                </a:lnTo>
                <a:lnTo>
                  <a:pt x="334" y="450"/>
                </a:lnTo>
                <a:lnTo>
                  <a:pt x="334" y="448"/>
                </a:lnTo>
                <a:lnTo>
                  <a:pt x="334" y="448"/>
                </a:lnTo>
                <a:lnTo>
                  <a:pt x="334" y="448"/>
                </a:lnTo>
                <a:lnTo>
                  <a:pt x="334" y="448"/>
                </a:lnTo>
                <a:lnTo>
                  <a:pt x="338" y="446"/>
                </a:lnTo>
                <a:lnTo>
                  <a:pt x="340" y="444"/>
                </a:lnTo>
                <a:lnTo>
                  <a:pt x="342" y="444"/>
                </a:lnTo>
                <a:lnTo>
                  <a:pt x="344" y="444"/>
                </a:lnTo>
                <a:lnTo>
                  <a:pt x="344" y="444"/>
                </a:lnTo>
                <a:lnTo>
                  <a:pt x="344" y="446"/>
                </a:lnTo>
                <a:lnTo>
                  <a:pt x="346" y="446"/>
                </a:lnTo>
                <a:lnTo>
                  <a:pt x="346" y="446"/>
                </a:lnTo>
                <a:lnTo>
                  <a:pt x="349" y="446"/>
                </a:lnTo>
                <a:lnTo>
                  <a:pt x="346" y="448"/>
                </a:lnTo>
                <a:lnTo>
                  <a:pt x="346" y="448"/>
                </a:lnTo>
                <a:lnTo>
                  <a:pt x="344" y="448"/>
                </a:lnTo>
                <a:lnTo>
                  <a:pt x="344" y="450"/>
                </a:lnTo>
                <a:lnTo>
                  <a:pt x="344" y="452"/>
                </a:lnTo>
                <a:lnTo>
                  <a:pt x="344" y="452"/>
                </a:lnTo>
                <a:lnTo>
                  <a:pt x="344" y="452"/>
                </a:lnTo>
                <a:lnTo>
                  <a:pt x="346" y="450"/>
                </a:lnTo>
                <a:lnTo>
                  <a:pt x="349" y="450"/>
                </a:lnTo>
                <a:lnTo>
                  <a:pt x="349" y="450"/>
                </a:lnTo>
                <a:lnTo>
                  <a:pt x="349" y="452"/>
                </a:lnTo>
                <a:lnTo>
                  <a:pt x="351" y="454"/>
                </a:lnTo>
                <a:lnTo>
                  <a:pt x="351" y="454"/>
                </a:lnTo>
                <a:lnTo>
                  <a:pt x="349" y="456"/>
                </a:lnTo>
                <a:lnTo>
                  <a:pt x="346" y="458"/>
                </a:lnTo>
                <a:lnTo>
                  <a:pt x="346" y="458"/>
                </a:lnTo>
                <a:lnTo>
                  <a:pt x="346" y="458"/>
                </a:lnTo>
                <a:lnTo>
                  <a:pt x="346" y="460"/>
                </a:lnTo>
                <a:lnTo>
                  <a:pt x="346" y="460"/>
                </a:lnTo>
                <a:lnTo>
                  <a:pt x="346" y="460"/>
                </a:lnTo>
                <a:lnTo>
                  <a:pt x="349" y="460"/>
                </a:lnTo>
                <a:lnTo>
                  <a:pt x="349" y="460"/>
                </a:lnTo>
                <a:lnTo>
                  <a:pt x="349" y="460"/>
                </a:lnTo>
                <a:lnTo>
                  <a:pt x="351" y="460"/>
                </a:lnTo>
                <a:lnTo>
                  <a:pt x="353" y="460"/>
                </a:lnTo>
                <a:lnTo>
                  <a:pt x="355" y="460"/>
                </a:lnTo>
                <a:lnTo>
                  <a:pt x="355" y="460"/>
                </a:lnTo>
                <a:lnTo>
                  <a:pt x="357" y="460"/>
                </a:lnTo>
                <a:lnTo>
                  <a:pt x="359" y="460"/>
                </a:lnTo>
                <a:lnTo>
                  <a:pt x="359" y="460"/>
                </a:lnTo>
                <a:lnTo>
                  <a:pt x="361" y="463"/>
                </a:lnTo>
                <a:lnTo>
                  <a:pt x="363" y="463"/>
                </a:lnTo>
                <a:lnTo>
                  <a:pt x="363" y="463"/>
                </a:lnTo>
                <a:lnTo>
                  <a:pt x="363" y="460"/>
                </a:lnTo>
                <a:lnTo>
                  <a:pt x="365" y="460"/>
                </a:lnTo>
                <a:lnTo>
                  <a:pt x="365" y="460"/>
                </a:lnTo>
                <a:lnTo>
                  <a:pt x="365" y="458"/>
                </a:lnTo>
                <a:lnTo>
                  <a:pt x="368" y="458"/>
                </a:lnTo>
                <a:lnTo>
                  <a:pt x="368" y="458"/>
                </a:lnTo>
                <a:lnTo>
                  <a:pt x="368" y="458"/>
                </a:lnTo>
                <a:lnTo>
                  <a:pt x="368" y="460"/>
                </a:lnTo>
                <a:lnTo>
                  <a:pt x="370" y="460"/>
                </a:lnTo>
                <a:lnTo>
                  <a:pt x="370" y="460"/>
                </a:lnTo>
                <a:lnTo>
                  <a:pt x="370" y="460"/>
                </a:lnTo>
                <a:lnTo>
                  <a:pt x="372" y="460"/>
                </a:lnTo>
                <a:lnTo>
                  <a:pt x="372" y="463"/>
                </a:lnTo>
                <a:lnTo>
                  <a:pt x="374" y="463"/>
                </a:lnTo>
                <a:lnTo>
                  <a:pt x="374" y="465"/>
                </a:lnTo>
                <a:lnTo>
                  <a:pt x="374" y="465"/>
                </a:lnTo>
                <a:lnTo>
                  <a:pt x="374" y="467"/>
                </a:lnTo>
                <a:lnTo>
                  <a:pt x="374" y="467"/>
                </a:lnTo>
                <a:lnTo>
                  <a:pt x="376" y="473"/>
                </a:lnTo>
                <a:lnTo>
                  <a:pt x="376" y="473"/>
                </a:lnTo>
                <a:lnTo>
                  <a:pt x="378" y="475"/>
                </a:lnTo>
                <a:lnTo>
                  <a:pt x="378" y="475"/>
                </a:lnTo>
                <a:lnTo>
                  <a:pt x="378" y="473"/>
                </a:lnTo>
                <a:lnTo>
                  <a:pt x="378" y="473"/>
                </a:lnTo>
                <a:lnTo>
                  <a:pt x="380" y="473"/>
                </a:lnTo>
                <a:lnTo>
                  <a:pt x="380" y="473"/>
                </a:lnTo>
                <a:lnTo>
                  <a:pt x="382" y="473"/>
                </a:lnTo>
                <a:lnTo>
                  <a:pt x="382" y="473"/>
                </a:lnTo>
                <a:lnTo>
                  <a:pt x="382" y="477"/>
                </a:lnTo>
                <a:lnTo>
                  <a:pt x="382" y="479"/>
                </a:lnTo>
                <a:lnTo>
                  <a:pt x="382" y="479"/>
                </a:lnTo>
                <a:lnTo>
                  <a:pt x="384" y="482"/>
                </a:lnTo>
                <a:lnTo>
                  <a:pt x="384" y="486"/>
                </a:lnTo>
                <a:lnTo>
                  <a:pt x="384" y="486"/>
                </a:lnTo>
                <a:lnTo>
                  <a:pt x="384" y="488"/>
                </a:lnTo>
                <a:lnTo>
                  <a:pt x="384" y="490"/>
                </a:lnTo>
                <a:lnTo>
                  <a:pt x="384" y="492"/>
                </a:lnTo>
                <a:lnTo>
                  <a:pt x="382" y="494"/>
                </a:lnTo>
                <a:lnTo>
                  <a:pt x="382" y="496"/>
                </a:lnTo>
                <a:lnTo>
                  <a:pt x="382" y="496"/>
                </a:lnTo>
                <a:lnTo>
                  <a:pt x="382" y="499"/>
                </a:lnTo>
                <a:lnTo>
                  <a:pt x="380" y="499"/>
                </a:lnTo>
                <a:lnTo>
                  <a:pt x="382" y="501"/>
                </a:lnTo>
                <a:lnTo>
                  <a:pt x="382" y="501"/>
                </a:lnTo>
                <a:lnTo>
                  <a:pt x="382" y="503"/>
                </a:lnTo>
                <a:lnTo>
                  <a:pt x="382" y="503"/>
                </a:lnTo>
                <a:lnTo>
                  <a:pt x="380" y="503"/>
                </a:lnTo>
                <a:lnTo>
                  <a:pt x="380" y="503"/>
                </a:lnTo>
                <a:lnTo>
                  <a:pt x="378" y="505"/>
                </a:lnTo>
                <a:lnTo>
                  <a:pt x="378" y="507"/>
                </a:lnTo>
                <a:lnTo>
                  <a:pt x="378" y="507"/>
                </a:lnTo>
                <a:lnTo>
                  <a:pt x="376" y="507"/>
                </a:lnTo>
                <a:lnTo>
                  <a:pt x="374" y="507"/>
                </a:lnTo>
                <a:lnTo>
                  <a:pt x="374" y="509"/>
                </a:lnTo>
                <a:lnTo>
                  <a:pt x="374" y="511"/>
                </a:lnTo>
                <a:lnTo>
                  <a:pt x="372" y="511"/>
                </a:lnTo>
                <a:lnTo>
                  <a:pt x="372" y="511"/>
                </a:lnTo>
                <a:lnTo>
                  <a:pt x="372" y="511"/>
                </a:lnTo>
                <a:lnTo>
                  <a:pt x="370" y="511"/>
                </a:lnTo>
                <a:lnTo>
                  <a:pt x="370" y="513"/>
                </a:lnTo>
                <a:lnTo>
                  <a:pt x="368" y="515"/>
                </a:lnTo>
                <a:lnTo>
                  <a:pt x="368" y="515"/>
                </a:lnTo>
                <a:lnTo>
                  <a:pt x="370" y="518"/>
                </a:lnTo>
                <a:lnTo>
                  <a:pt x="368" y="518"/>
                </a:lnTo>
                <a:lnTo>
                  <a:pt x="368" y="520"/>
                </a:lnTo>
                <a:lnTo>
                  <a:pt x="365" y="520"/>
                </a:lnTo>
                <a:lnTo>
                  <a:pt x="365" y="522"/>
                </a:lnTo>
                <a:lnTo>
                  <a:pt x="365" y="524"/>
                </a:lnTo>
                <a:lnTo>
                  <a:pt x="365" y="524"/>
                </a:lnTo>
                <a:lnTo>
                  <a:pt x="368" y="526"/>
                </a:lnTo>
                <a:lnTo>
                  <a:pt x="368" y="526"/>
                </a:lnTo>
                <a:lnTo>
                  <a:pt x="368" y="526"/>
                </a:lnTo>
                <a:lnTo>
                  <a:pt x="368" y="528"/>
                </a:lnTo>
                <a:lnTo>
                  <a:pt x="368" y="530"/>
                </a:lnTo>
                <a:lnTo>
                  <a:pt x="365" y="532"/>
                </a:lnTo>
                <a:lnTo>
                  <a:pt x="365" y="534"/>
                </a:lnTo>
                <a:lnTo>
                  <a:pt x="368" y="534"/>
                </a:lnTo>
                <a:lnTo>
                  <a:pt x="368" y="534"/>
                </a:lnTo>
                <a:lnTo>
                  <a:pt x="370" y="532"/>
                </a:lnTo>
                <a:lnTo>
                  <a:pt x="370" y="532"/>
                </a:lnTo>
                <a:lnTo>
                  <a:pt x="374" y="530"/>
                </a:lnTo>
                <a:lnTo>
                  <a:pt x="376" y="530"/>
                </a:lnTo>
                <a:lnTo>
                  <a:pt x="378" y="530"/>
                </a:lnTo>
                <a:lnTo>
                  <a:pt x="380" y="530"/>
                </a:lnTo>
                <a:lnTo>
                  <a:pt x="380" y="530"/>
                </a:lnTo>
                <a:lnTo>
                  <a:pt x="382" y="530"/>
                </a:lnTo>
                <a:lnTo>
                  <a:pt x="384" y="530"/>
                </a:lnTo>
                <a:lnTo>
                  <a:pt x="384" y="530"/>
                </a:lnTo>
                <a:lnTo>
                  <a:pt x="384" y="530"/>
                </a:lnTo>
                <a:lnTo>
                  <a:pt x="384" y="530"/>
                </a:lnTo>
                <a:lnTo>
                  <a:pt x="382" y="532"/>
                </a:lnTo>
                <a:lnTo>
                  <a:pt x="382" y="534"/>
                </a:lnTo>
                <a:lnTo>
                  <a:pt x="382" y="534"/>
                </a:lnTo>
                <a:lnTo>
                  <a:pt x="384" y="534"/>
                </a:lnTo>
                <a:lnTo>
                  <a:pt x="384" y="537"/>
                </a:lnTo>
                <a:lnTo>
                  <a:pt x="384" y="539"/>
                </a:lnTo>
                <a:lnTo>
                  <a:pt x="384" y="539"/>
                </a:lnTo>
                <a:lnTo>
                  <a:pt x="384" y="541"/>
                </a:lnTo>
                <a:lnTo>
                  <a:pt x="387" y="541"/>
                </a:lnTo>
                <a:lnTo>
                  <a:pt x="387" y="543"/>
                </a:lnTo>
                <a:lnTo>
                  <a:pt x="387" y="543"/>
                </a:lnTo>
                <a:lnTo>
                  <a:pt x="387" y="545"/>
                </a:lnTo>
                <a:lnTo>
                  <a:pt x="389" y="545"/>
                </a:lnTo>
                <a:lnTo>
                  <a:pt x="391" y="547"/>
                </a:lnTo>
                <a:lnTo>
                  <a:pt x="393" y="547"/>
                </a:lnTo>
                <a:lnTo>
                  <a:pt x="395" y="547"/>
                </a:lnTo>
                <a:lnTo>
                  <a:pt x="395" y="547"/>
                </a:lnTo>
                <a:lnTo>
                  <a:pt x="395" y="547"/>
                </a:lnTo>
                <a:lnTo>
                  <a:pt x="395" y="549"/>
                </a:lnTo>
                <a:lnTo>
                  <a:pt x="395" y="549"/>
                </a:lnTo>
                <a:lnTo>
                  <a:pt x="393" y="551"/>
                </a:lnTo>
                <a:lnTo>
                  <a:pt x="393" y="553"/>
                </a:lnTo>
                <a:lnTo>
                  <a:pt x="393" y="556"/>
                </a:lnTo>
                <a:lnTo>
                  <a:pt x="393" y="556"/>
                </a:lnTo>
                <a:lnTo>
                  <a:pt x="391" y="558"/>
                </a:lnTo>
                <a:lnTo>
                  <a:pt x="391" y="560"/>
                </a:lnTo>
                <a:lnTo>
                  <a:pt x="391" y="562"/>
                </a:lnTo>
                <a:lnTo>
                  <a:pt x="391" y="562"/>
                </a:lnTo>
                <a:lnTo>
                  <a:pt x="391" y="562"/>
                </a:lnTo>
                <a:lnTo>
                  <a:pt x="391" y="562"/>
                </a:lnTo>
                <a:lnTo>
                  <a:pt x="393" y="562"/>
                </a:lnTo>
                <a:lnTo>
                  <a:pt x="393" y="562"/>
                </a:lnTo>
                <a:lnTo>
                  <a:pt x="397" y="562"/>
                </a:lnTo>
                <a:lnTo>
                  <a:pt x="401" y="564"/>
                </a:lnTo>
                <a:lnTo>
                  <a:pt x="401" y="564"/>
                </a:lnTo>
                <a:lnTo>
                  <a:pt x="401" y="564"/>
                </a:lnTo>
                <a:lnTo>
                  <a:pt x="401" y="566"/>
                </a:lnTo>
                <a:lnTo>
                  <a:pt x="401" y="566"/>
                </a:lnTo>
                <a:lnTo>
                  <a:pt x="401" y="568"/>
                </a:lnTo>
                <a:lnTo>
                  <a:pt x="403" y="568"/>
                </a:lnTo>
                <a:lnTo>
                  <a:pt x="403" y="568"/>
                </a:lnTo>
                <a:lnTo>
                  <a:pt x="406" y="570"/>
                </a:lnTo>
                <a:lnTo>
                  <a:pt x="406" y="570"/>
                </a:lnTo>
                <a:lnTo>
                  <a:pt x="406" y="570"/>
                </a:lnTo>
                <a:lnTo>
                  <a:pt x="406" y="572"/>
                </a:lnTo>
                <a:lnTo>
                  <a:pt x="406" y="572"/>
                </a:lnTo>
                <a:lnTo>
                  <a:pt x="406" y="572"/>
                </a:lnTo>
                <a:lnTo>
                  <a:pt x="408" y="572"/>
                </a:lnTo>
                <a:lnTo>
                  <a:pt x="410" y="572"/>
                </a:lnTo>
                <a:lnTo>
                  <a:pt x="412" y="572"/>
                </a:lnTo>
                <a:lnTo>
                  <a:pt x="412" y="572"/>
                </a:lnTo>
                <a:lnTo>
                  <a:pt x="414" y="572"/>
                </a:lnTo>
                <a:lnTo>
                  <a:pt x="416" y="570"/>
                </a:lnTo>
                <a:lnTo>
                  <a:pt x="418" y="568"/>
                </a:lnTo>
                <a:lnTo>
                  <a:pt x="420" y="568"/>
                </a:lnTo>
                <a:lnTo>
                  <a:pt x="420" y="568"/>
                </a:lnTo>
                <a:lnTo>
                  <a:pt x="420" y="568"/>
                </a:lnTo>
                <a:lnTo>
                  <a:pt x="420" y="568"/>
                </a:lnTo>
                <a:lnTo>
                  <a:pt x="420" y="570"/>
                </a:lnTo>
                <a:lnTo>
                  <a:pt x="420" y="570"/>
                </a:lnTo>
                <a:lnTo>
                  <a:pt x="422" y="572"/>
                </a:lnTo>
                <a:lnTo>
                  <a:pt x="420" y="572"/>
                </a:lnTo>
                <a:lnTo>
                  <a:pt x="422" y="575"/>
                </a:lnTo>
                <a:lnTo>
                  <a:pt x="422" y="575"/>
                </a:lnTo>
                <a:lnTo>
                  <a:pt x="422" y="575"/>
                </a:lnTo>
                <a:lnTo>
                  <a:pt x="422" y="577"/>
                </a:lnTo>
                <a:lnTo>
                  <a:pt x="422" y="577"/>
                </a:lnTo>
                <a:lnTo>
                  <a:pt x="422" y="577"/>
                </a:lnTo>
                <a:lnTo>
                  <a:pt x="425" y="577"/>
                </a:lnTo>
                <a:lnTo>
                  <a:pt x="427" y="577"/>
                </a:lnTo>
                <a:lnTo>
                  <a:pt x="427" y="577"/>
                </a:lnTo>
                <a:lnTo>
                  <a:pt x="429" y="577"/>
                </a:lnTo>
                <a:lnTo>
                  <a:pt x="429" y="577"/>
                </a:lnTo>
                <a:lnTo>
                  <a:pt x="429" y="577"/>
                </a:lnTo>
                <a:lnTo>
                  <a:pt x="429" y="577"/>
                </a:lnTo>
                <a:lnTo>
                  <a:pt x="431" y="577"/>
                </a:lnTo>
                <a:lnTo>
                  <a:pt x="431" y="577"/>
                </a:lnTo>
                <a:lnTo>
                  <a:pt x="431" y="577"/>
                </a:lnTo>
                <a:lnTo>
                  <a:pt x="431" y="575"/>
                </a:lnTo>
                <a:lnTo>
                  <a:pt x="429" y="575"/>
                </a:lnTo>
                <a:lnTo>
                  <a:pt x="429" y="575"/>
                </a:lnTo>
                <a:lnTo>
                  <a:pt x="429" y="572"/>
                </a:lnTo>
                <a:lnTo>
                  <a:pt x="429" y="570"/>
                </a:lnTo>
                <a:lnTo>
                  <a:pt x="429" y="568"/>
                </a:lnTo>
                <a:lnTo>
                  <a:pt x="429" y="566"/>
                </a:lnTo>
                <a:lnTo>
                  <a:pt x="429" y="566"/>
                </a:lnTo>
                <a:lnTo>
                  <a:pt x="427" y="564"/>
                </a:lnTo>
                <a:lnTo>
                  <a:pt x="427" y="564"/>
                </a:lnTo>
                <a:lnTo>
                  <a:pt x="427" y="562"/>
                </a:lnTo>
                <a:lnTo>
                  <a:pt x="427" y="562"/>
                </a:lnTo>
                <a:lnTo>
                  <a:pt x="427" y="560"/>
                </a:lnTo>
                <a:lnTo>
                  <a:pt x="427" y="560"/>
                </a:lnTo>
                <a:lnTo>
                  <a:pt x="427" y="560"/>
                </a:lnTo>
                <a:lnTo>
                  <a:pt x="429" y="560"/>
                </a:lnTo>
                <a:lnTo>
                  <a:pt x="429" y="558"/>
                </a:lnTo>
                <a:lnTo>
                  <a:pt x="429" y="558"/>
                </a:lnTo>
                <a:lnTo>
                  <a:pt x="429" y="556"/>
                </a:lnTo>
                <a:lnTo>
                  <a:pt x="429" y="556"/>
                </a:lnTo>
                <a:lnTo>
                  <a:pt x="431" y="556"/>
                </a:lnTo>
                <a:lnTo>
                  <a:pt x="431" y="558"/>
                </a:lnTo>
                <a:lnTo>
                  <a:pt x="433" y="558"/>
                </a:lnTo>
                <a:lnTo>
                  <a:pt x="433" y="558"/>
                </a:lnTo>
                <a:lnTo>
                  <a:pt x="435" y="558"/>
                </a:lnTo>
                <a:lnTo>
                  <a:pt x="435" y="558"/>
                </a:lnTo>
                <a:lnTo>
                  <a:pt x="437" y="558"/>
                </a:lnTo>
                <a:lnTo>
                  <a:pt x="437" y="556"/>
                </a:lnTo>
                <a:lnTo>
                  <a:pt x="437" y="556"/>
                </a:lnTo>
                <a:lnTo>
                  <a:pt x="439" y="553"/>
                </a:lnTo>
                <a:lnTo>
                  <a:pt x="439" y="553"/>
                </a:lnTo>
                <a:lnTo>
                  <a:pt x="439" y="551"/>
                </a:lnTo>
                <a:lnTo>
                  <a:pt x="441" y="551"/>
                </a:lnTo>
                <a:lnTo>
                  <a:pt x="441" y="551"/>
                </a:lnTo>
                <a:lnTo>
                  <a:pt x="444" y="553"/>
                </a:lnTo>
                <a:lnTo>
                  <a:pt x="446" y="553"/>
                </a:lnTo>
                <a:lnTo>
                  <a:pt x="446" y="556"/>
                </a:lnTo>
                <a:lnTo>
                  <a:pt x="448" y="556"/>
                </a:lnTo>
                <a:lnTo>
                  <a:pt x="448" y="556"/>
                </a:lnTo>
                <a:lnTo>
                  <a:pt x="448" y="558"/>
                </a:lnTo>
                <a:lnTo>
                  <a:pt x="450" y="558"/>
                </a:lnTo>
                <a:lnTo>
                  <a:pt x="450" y="556"/>
                </a:lnTo>
                <a:lnTo>
                  <a:pt x="452" y="556"/>
                </a:lnTo>
                <a:lnTo>
                  <a:pt x="452" y="556"/>
                </a:lnTo>
                <a:lnTo>
                  <a:pt x="452" y="553"/>
                </a:lnTo>
                <a:lnTo>
                  <a:pt x="452" y="553"/>
                </a:lnTo>
                <a:lnTo>
                  <a:pt x="454" y="551"/>
                </a:lnTo>
                <a:lnTo>
                  <a:pt x="454" y="551"/>
                </a:lnTo>
                <a:lnTo>
                  <a:pt x="454" y="551"/>
                </a:lnTo>
                <a:lnTo>
                  <a:pt x="456" y="553"/>
                </a:lnTo>
                <a:lnTo>
                  <a:pt x="456" y="556"/>
                </a:lnTo>
                <a:lnTo>
                  <a:pt x="456" y="553"/>
                </a:lnTo>
                <a:lnTo>
                  <a:pt x="458" y="551"/>
                </a:lnTo>
                <a:lnTo>
                  <a:pt x="458" y="551"/>
                </a:lnTo>
                <a:lnTo>
                  <a:pt x="458" y="551"/>
                </a:lnTo>
                <a:lnTo>
                  <a:pt x="463" y="556"/>
                </a:lnTo>
                <a:lnTo>
                  <a:pt x="463" y="556"/>
                </a:lnTo>
                <a:lnTo>
                  <a:pt x="465" y="556"/>
                </a:lnTo>
                <a:lnTo>
                  <a:pt x="465" y="556"/>
                </a:lnTo>
                <a:lnTo>
                  <a:pt x="465" y="553"/>
                </a:lnTo>
                <a:lnTo>
                  <a:pt x="465" y="551"/>
                </a:lnTo>
                <a:lnTo>
                  <a:pt x="467" y="551"/>
                </a:lnTo>
                <a:lnTo>
                  <a:pt x="467" y="551"/>
                </a:lnTo>
                <a:lnTo>
                  <a:pt x="467" y="551"/>
                </a:lnTo>
                <a:lnTo>
                  <a:pt x="469" y="553"/>
                </a:lnTo>
                <a:lnTo>
                  <a:pt x="469" y="553"/>
                </a:lnTo>
                <a:lnTo>
                  <a:pt x="473" y="551"/>
                </a:lnTo>
                <a:lnTo>
                  <a:pt x="473" y="551"/>
                </a:lnTo>
                <a:lnTo>
                  <a:pt x="473" y="551"/>
                </a:lnTo>
                <a:lnTo>
                  <a:pt x="475" y="551"/>
                </a:lnTo>
                <a:lnTo>
                  <a:pt x="475" y="549"/>
                </a:lnTo>
                <a:lnTo>
                  <a:pt x="475" y="549"/>
                </a:lnTo>
                <a:lnTo>
                  <a:pt x="477" y="547"/>
                </a:lnTo>
                <a:lnTo>
                  <a:pt x="477" y="547"/>
                </a:lnTo>
                <a:lnTo>
                  <a:pt x="477" y="545"/>
                </a:lnTo>
                <a:lnTo>
                  <a:pt x="477" y="545"/>
                </a:lnTo>
                <a:lnTo>
                  <a:pt x="479" y="545"/>
                </a:lnTo>
                <a:lnTo>
                  <a:pt x="482" y="543"/>
                </a:lnTo>
                <a:lnTo>
                  <a:pt x="484" y="543"/>
                </a:lnTo>
                <a:lnTo>
                  <a:pt x="484" y="543"/>
                </a:lnTo>
                <a:lnTo>
                  <a:pt x="486" y="543"/>
                </a:lnTo>
                <a:lnTo>
                  <a:pt x="486" y="545"/>
                </a:lnTo>
                <a:lnTo>
                  <a:pt x="488" y="545"/>
                </a:lnTo>
                <a:lnTo>
                  <a:pt x="488" y="547"/>
                </a:lnTo>
                <a:lnTo>
                  <a:pt x="488" y="547"/>
                </a:lnTo>
                <a:lnTo>
                  <a:pt x="490" y="547"/>
                </a:lnTo>
                <a:lnTo>
                  <a:pt x="492" y="549"/>
                </a:lnTo>
                <a:lnTo>
                  <a:pt x="492" y="549"/>
                </a:lnTo>
                <a:lnTo>
                  <a:pt x="492" y="549"/>
                </a:lnTo>
                <a:lnTo>
                  <a:pt x="494" y="549"/>
                </a:lnTo>
                <a:lnTo>
                  <a:pt x="494" y="549"/>
                </a:lnTo>
                <a:lnTo>
                  <a:pt x="496" y="549"/>
                </a:lnTo>
                <a:lnTo>
                  <a:pt x="496" y="549"/>
                </a:lnTo>
                <a:lnTo>
                  <a:pt x="498" y="549"/>
                </a:lnTo>
                <a:lnTo>
                  <a:pt x="498" y="549"/>
                </a:lnTo>
                <a:lnTo>
                  <a:pt x="498" y="551"/>
                </a:lnTo>
                <a:lnTo>
                  <a:pt x="501" y="549"/>
                </a:lnTo>
                <a:lnTo>
                  <a:pt x="501" y="549"/>
                </a:lnTo>
                <a:lnTo>
                  <a:pt x="503" y="549"/>
                </a:lnTo>
                <a:lnTo>
                  <a:pt x="505" y="549"/>
                </a:lnTo>
                <a:lnTo>
                  <a:pt x="507" y="551"/>
                </a:lnTo>
                <a:lnTo>
                  <a:pt x="507" y="553"/>
                </a:lnTo>
                <a:lnTo>
                  <a:pt x="505" y="553"/>
                </a:lnTo>
                <a:lnTo>
                  <a:pt x="505" y="556"/>
                </a:lnTo>
                <a:lnTo>
                  <a:pt x="503" y="556"/>
                </a:lnTo>
                <a:lnTo>
                  <a:pt x="503" y="556"/>
                </a:lnTo>
                <a:lnTo>
                  <a:pt x="503" y="558"/>
                </a:lnTo>
                <a:lnTo>
                  <a:pt x="503" y="558"/>
                </a:lnTo>
                <a:lnTo>
                  <a:pt x="503" y="560"/>
                </a:lnTo>
                <a:lnTo>
                  <a:pt x="505" y="560"/>
                </a:lnTo>
                <a:lnTo>
                  <a:pt x="505" y="560"/>
                </a:lnTo>
                <a:lnTo>
                  <a:pt x="505" y="562"/>
                </a:lnTo>
                <a:lnTo>
                  <a:pt x="505" y="564"/>
                </a:lnTo>
                <a:lnTo>
                  <a:pt x="505" y="564"/>
                </a:lnTo>
                <a:lnTo>
                  <a:pt x="505" y="564"/>
                </a:lnTo>
                <a:lnTo>
                  <a:pt x="505" y="564"/>
                </a:lnTo>
                <a:lnTo>
                  <a:pt x="507" y="564"/>
                </a:lnTo>
                <a:lnTo>
                  <a:pt x="509" y="564"/>
                </a:lnTo>
                <a:lnTo>
                  <a:pt x="509" y="566"/>
                </a:lnTo>
                <a:lnTo>
                  <a:pt x="509" y="566"/>
                </a:lnTo>
                <a:lnTo>
                  <a:pt x="509" y="566"/>
                </a:lnTo>
                <a:lnTo>
                  <a:pt x="511" y="566"/>
                </a:lnTo>
                <a:lnTo>
                  <a:pt x="511" y="568"/>
                </a:lnTo>
                <a:lnTo>
                  <a:pt x="513" y="568"/>
                </a:lnTo>
                <a:lnTo>
                  <a:pt x="513" y="568"/>
                </a:lnTo>
                <a:lnTo>
                  <a:pt x="515" y="570"/>
                </a:lnTo>
                <a:lnTo>
                  <a:pt x="517" y="570"/>
                </a:lnTo>
                <a:lnTo>
                  <a:pt x="517" y="570"/>
                </a:lnTo>
                <a:lnTo>
                  <a:pt x="520" y="570"/>
                </a:lnTo>
                <a:lnTo>
                  <a:pt x="522" y="570"/>
                </a:lnTo>
                <a:lnTo>
                  <a:pt x="522" y="570"/>
                </a:lnTo>
                <a:lnTo>
                  <a:pt x="524" y="570"/>
                </a:lnTo>
                <a:lnTo>
                  <a:pt x="524" y="572"/>
                </a:lnTo>
                <a:lnTo>
                  <a:pt x="526" y="572"/>
                </a:lnTo>
                <a:lnTo>
                  <a:pt x="528" y="570"/>
                </a:lnTo>
                <a:lnTo>
                  <a:pt x="528" y="570"/>
                </a:lnTo>
                <a:lnTo>
                  <a:pt x="530" y="570"/>
                </a:lnTo>
                <a:lnTo>
                  <a:pt x="530" y="568"/>
                </a:lnTo>
                <a:lnTo>
                  <a:pt x="530" y="568"/>
                </a:lnTo>
                <a:lnTo>
                  <a:pt x="530" y="568"/>
                </a:lnTo>
                <a:lnTo>
                  <a:pt x="532" y="570"/>
                </a:lnTo>
                <a:lnTo>
                  <a:pt x="532" y="570"/>
                </a:lnTo>
                <a:lnTo>
                  <a:pt x="532" y="568"/>
                </a:lnTo>
                <a:lnTo>
                  <a:pt x="532" y="568"/>
                </a:lnTo>
                <a:lnTo>
                  <a:pt x="532" y="566"/>
                </a:lnTo>
                <a:lnTo>
                  <a:pt x="532" y="566"/>
                </a:lnTo>
                <a:lnTo>
                  <a:pt x="534" y="566"/>
                </a:lnTo>
                <a:lnTo>
                  <a:pt x="534" y="566"/>
                </a:lnTo>
                <a:lnTo>
                  <a:pt x="534" y="566"/>
                </a:lnTo>
                <a:lnTo>
                  <a:pt x="534" y="568"/>
                </a:lnTo>
                <a:lnTo>
                  <a:pt x="536" y="568"/>
                </a:lnTo>
                <a:lnTo>
                  <a:pt x="536" y="570"/>
                </a:lnTo>
                <a:lnTo>
                  <a:pt x="536" y="570"/>
                </a:lnTo>
                <a:lnTo>
                  <a:pt x="539" y="570"/>
                </a:lnTo>
                <a:lnTo>
                  <a:pt x="539" y="570"/>
                </a:lnTo>
                <a:lnTo>
                  <a:pt x="541" y="570"/>
                </a:lnTo>
                <a:lnTo>
                  <a:pt x="543" y="570"/>
                </a:lnTo>
                <a:lnTo>
                  <a:pt x="543" y="570"/>
                </a:lnTo>
                <a:lnTo>
                  <a:pt x="543" y="572"/>
                </a:lnTo>
                <a:lnTo>
                  <a:pt x="541" y="572"/>
                </a:lnTo>
                <a:lnTo>
                  <a:pt x="543" y="572"/>
                </a:lnTo>
                <a:lnTo>
                  <a:pt x="543" y="572"/>
                </a:lnTo>
                <a:lnTo>
                  <a:pt x="545" y="572"/>
                </a:lnTo>
                <a:lnTo>
                  <a:pt x="547" y="572"/>
                </a:lnTo>
                <a:lnTo>
                  <a:pt x="549" y="570"/>
                </a:lnTo>
                <a:lnTo>
                  <a:pt x="549" y="568"/>
                </a:lnTo>
                <a:lnTo>
                  <a:pt x="549" y="568"/>
                </a:lnTo>
                <a:lnTo>
                  <a:pt x="549" y="568"/>
                </a:lnTo>
                <a:lnTo>
                  <a:pt x="551" y="572"/>
                </a:lnTo>
                <a:lnTo>
                  <a:pt x="551" y="572"/>
                </a:lnTo>
                <a:lnTo>
                  <a:pt x="551" y="570"/>
                </a:lnTo>
                <a:lnTo>
                  <a:pt x="553" y="572"/>
                </a:lnTo>
                <a:lnTo>
                  <a:pt x="555" y="572"/>
                </a:lnTo>
                <a:lnTo>
                  <a:pt x="555" y="575"/>
                </a:lnTo>
                <a:lnTo>
                  <a:pt x="551" y="575"/>
                </a:lnTo>
                <a:lnTo>
                  <a:pt x="551" y="577"/>
                </a:lnTo>
                <a:lnTo>
                  <a:pt x="551" y="579"/>
                </a:lnTo>
                <a:lnTo>
                  <a:pt x="551" y="579"/>
                </a:lnTo>
                <a:lnTo>
                  <a:pt x="551" y="581"/>
                </a:lnTo>
                <a:lnTo>
                  <a:pt x="551" y="581"/>
                </a:lnTo>
                <a:lnTo>
                  <a:pt x="551" y="583"/>
                </a:lnTo>
                <a:lnTo>
                  <a:pt x="551" y="583"/>
                </a:lnTo>
                <a:lnTo>
                  <a:pt x="553" y="585"/>
                </a:lnTo>
                <a:lnTo>
                  <a:pt x="553" y="585"/>
                </a:lnTo>
                <a:lnTo>
                  <a:pt x="553" y="587"/>
                </a:lnTo>
                <a:lnTo>
                  <a:pt x="555" y="587"/>
                </a:lnTo>
                <a:lnTo>
                  <a:pt x="555" y="589"/>
                </a:lnTo>
                <a:lnTo>
                  <a:pt x="555" y="589"/>
                </a:lnTo>
                <a:lnTo>
                  <a:pt x="555" y="589"/>
                </a:lnTo>
                <a:lnTo>
                  <a:pt x="553" y="589"/>
                </a:lnTo>
                <a:lnTo>
                  <a:pt x="553" y="589"/>
                </a:lnTo>
                <a:lnTo>
                  <a:pt x="555" y="591"/>
                </a:lnTo>
                <a:lnTo>
                  <a:pt x="558" y="591"/>
                </a:lnTo>
                <a:lnTo>
                  <a:pt x="562" y="591"/>
                </a:lnTo>
                <a:lnTo>
                  <a:pt x="562" y="589"/>
                </a:lnTo>
                <a:lnTo>
                  <a:pt x="564" y="589"/>
                </a:lnTo>
                <a:lnTo>
                  <a:pt x="564" y="589"/>
                </a:lnTo>
                <a:lnTo>
                  <a:pt x="564" y="587"/>
                </a:lnTo>
                <a:lnTo>
                  <a:pt x="560" y="585"/>
                </a:lnTo>
                <a:lnTo>
                  <a:pt x="560" y="585"/>
                </a:lnTo>
                <a:lnTo>
                  <a:pt x="562" y="583"/>
                </a:lnTo>
                <a:lnTo>
                  <a:pt x="562" y="583"/>
                </a:lnTo>
                <a:lnTo>
                  <a:pt x="562" y="583"/>
                </a:lnTo>
                <a:lnTo>
                  <a:pt x="558" y="583"/>
                </a:lnTo>
                <a:lnTo>
                  <a:pt x="558" y="581"/>
                </a:lnTo>
                <a:lnTo>
                  <a:pt x="558" y="579"/>
                </a:lnTo>
                <a:lnTo>
                  <a:pt x="560" y="579"/>
                </a:lnTo>
                <a:lnTo>
                  <a:pt x="562" y="577"/>
                </a:lnTo>
                <a:lnTo>
                  <a:pt x="562" y="577"/>
                </a:lnTo>
                <a:lnTo>
                  <a:pt x="562" y="575"/>
                </a:lnTo>
                <a:lnTo>
                  <a:pt x="562" y="575"/>
                </a:lnTo>
                <a:lnTo>
                  <a:pt x="562" y="577"/>
                </a:lnTo>
                <a:lnTo>
                  <a:pt x="564" y="577"/>
                </a:lnTo>
                <a:lnTo>
                  <a:pt x="564" y="577"/>
                </a:lnTo>
                <a:lnTo>
                  <a:pt x="566" y="575"/>
                </a:lnTo>
                <a:lnTo>
                  <a:pt x="568" y="575"/>
                </a:lnTo>
                <a:lnTo>
                  <a:pt x="568" y="575"/>
                </a:lnTo>
                <a:lnTo>
                  <a:pt x="570" y="572"/>
                </a:lnTo>
                <a:lnTo>
                  <a:pt x="570" y="572"/>
                </a:lnTo>
                <a:lnTo>
                  <a:pt x="572" y="572"/>
                </a:lnTo>
                <a:lnTo>
                  <a:pt x="572" y="572"/>
                </a:lnTo>
                <a:lnTo>
                  <a:pt x="572" y="572"/>
                </a:lnTo>
                <a:lnTo>
                  <a:pt x="574" y="572"/>
                </a:lnTo>
                <a:lnTo>
                  <a:pt x="577" y="572"/>
                </a:lnTo>
                <a:lnTo>
                  <a:pt x="577" y="570"/>
                </a:lnTo>
                <a:lnTo>
                  <a:pt x="581" y="570"/>
                </a:lnTo>
                <a:lnTo>
                  <a:pt x="581" y="570"/>
                </a:lnTo>
                <a:lnTo>
                  <a:pt x="581" y="570"/>
                </a:lnTo>
                <a:lnTo>
                  <a:pt x="583" y="568"/>
                </a:lnTo>
                <a:lnTo>
                  <a:pt x="583" y="568"/>
                </a:lnTo>
                <a:lnTo>
                  <a:pt x="585" y="568"/>
                </a:lnTo>
                <a:lnTo>
                  <a:pt x="585" y="568"/>
                </a:lnTo>
                <a:lnTo>
                  <a:pt x="585" y="566"/>
                </a:lnTo>
                <a:lnTo>
                  <a:pt x="587" y="566"/>
                </a:lnTo>
                <a:lnTo>
                  <a:pt x="587" y="566"/>
                </a:lnTo>
                <a:lnTo>
                  <a:pt x="589" y="568"/>
                </a:lnTo>
                <a:lnTo>
                  <a:pt x="591" y="568"/>
                </a:lnTo>
                <a:lnTo>
                  <a:pt x="591" y="568"/>
                </a:lnTo>
                <a:lnTo>
                  <a:pt x="591" y="566"/>
                </a:lnTo>
                <a:lnTo>
                  <a:pt x="591" y="566"/>
                </a:lnTo>
                <a:lnTo>
                  <a:pt x="591" y="564"/>
                </a:lnTo>
                <a:lnTo>
                  <a:pt x="591" y="564"/>
                </a:lnTo>
                <a:lnTo>
                  <a:pt x="593" y="564"/>
                </a:lnTo>
                <a:lnTo>
                  <a:pt x="593" y="566"/>
                </a:lnTo>
                <a:lnTo>
                  <a:pt x="593" y="566"/>
                </a:lnTo>
                <a:lnTo>
                  <a:pt x="593" y="566"/>
                </a:lnTo>
                <a:lnTo>
                  <a:pt x="596" y="568"/>
                </a:lnTo>
                <a:lnTo>
                  <a:pt x="596" y="566"/>
                </a:lnTo>
                <a:lnTo>
                  <a:pt x="596" y="566"/>
                </a:lnTo>
                <a:lnTo>
                  <a:pt x="598" y="566"/>
                </a:lnTo>
                <a:lnTo>
                  <a:pt x="598" y="564"/>
                </a:lnTo>
                <a:lnTo>
                  <a:pt x="600" y="566"/>
                </a:lnTo>
                <a:lnTo>
                  <a:pt x="600" y="566"/>
                </a:lnTo>
                <a:lnTo>
                  <a:pt x="602" y="564"/>
                </a:lnTo>
                <a:lnTo>
                  <a:pt x="602" y="562"/>
                </a:lnTo>
                <a:lnTo>
                  <a:pt x="602" y="560"/>
                </a:lnTo>
                <a:lnTo>
                  <a:pt x="604" y="562"/>
                </a:lnTo>
                <a:lnTo>
                  <a:pt x="606" y="562"/>
                </a:lnTo>
                <a:lnTo>
                  <a:pt x="606" y="562"/>
                </a:lnTo>
                <a:lnTo>
                  <a:pt x="606" y="562"/>
                </a:lnTo>
                <a:lnTo>
                  <a:pt x="608" y="562"/>
                </a:lnTo>
                <a:lnTo>
                  <a:pt x="608" y="562"/>
                </a:lnTo>
                <a:lnTo>
                  <a:pt x="608" y="562"/>
                </a:lnTo>
                <a:lnTo>
                  <a:pt x="608" y="560"/>
                </a:lnTo>
                <a:lnTo>
                  <a:pt x="608" y="560"/>
                </a:lnTo>
                <a:lnTo>
                  <a:pt x="610" y="560"/>
                </a:lnTo>
                <a:lnTo>
                  <a:pt x="610" y="560"/>
                </a:lnTo>
                <a:lnTo>
                  <a:pt x="610" y="560"/>
                </a:lnTo>
                <a:lnTo>
                  <a:pt x="610" y="560"/>
                </a:lnTo>
                <a:lnTo>
                  <a:pt x="610" y="558"/>
                </a:lnTo>
                <a:lnTo>
                  <a:pt x="610" y="558"/>
                </a:lnTo>
                <a:lnTo>
                  <a:pt x="610" y="556"/>
                </a:lnTo>
                <a:lnTo>
                  <a:pt x="608" y="553"/>
                </a:lnTo>
                <a:lnTo>
                  <a:pt x="608" y="553"/>
                </a:lnTo>
                <a:lnTo>
                  <a:pt x="608" y="551"/>
                </a:lnTo>
                <a:lnTo>
                  <a:pt x="606" y="549"/>
                </a:lnTo>
                <a:lnTo>
                  <a:pt x="606" y="549"/>
                </a:lnTo>
                <a:lnTo>
                  <a:pt x="606" y="549"/>
                </a:lnTo>
                <a:lnTo>
                  <a:pt x="608" y="549"/>
                </a:lnTo>
                <a:lnTo>
                  <a:pt x="608" y="547"/>
                </a:lnTo>
                <a:lnTo>
                  <a:pt x="608" y="547"/>
                </a:lnTo>
                <a:lnTo>
                  <a:pt x="610" y="547"/>
                </a:lnTo>
                <a:lnTo>
                  <a:pt x="610" y="545"/>
                </a:lnTo>
                <a:lnTo>
                  <a:pt x="610" y="547"/>
                </a:lnTo>
                <a:lnTo>
                  <a:pt x="610" y="547"/>
                </a:lnTo>
                <a:lnTo>
                  <a:pt x="610" y="549"/>
                </a:lnTo>
                <a:lnTo>
                  <a:pt x="610" y="549"/>
                </a:lnTo>
                <a:lnTo>
                  <a:pt x="612" y="551"/>
                </a:lnTo>
                <a:lnTo>
                  <a:pt x="612" y="551"/>
                </a:lnTo>
                <a:lnTo>
                  <a:pt x="615" y="553"/>
                </a:lnTo>
                <a:lnTo>
                  <a:pt x="615" y="556"/>
                </a:lnTo>
                <a:lnTo>
                  <a:pt x="617" y="556"/>
                </a:lnTo>
                <a:lnTo>
                  <a:pt x="617" y="556"/>
                </a:lnTo>
                <a:lnTo>
                  <a:pt x="617" y="556"/>
                </a:lnTo>
                <a:lnTo>
                  <a:pt x="619" y="556"/>
                </a:lnTo>
                <a:lnTo>
                  <a:pt x="619" y="556"/>
                </a:lnTo>
                <a:lnTo>
                  <a:pt x="619" y="556"/>
                </a:lnTo>
                <a:lnTo>
                  <a:pt x="621" y="556"/>
                </a:lnTo>
                <a:lnTo>
                  <a:pt x="621" y="556"/>
                </a:lnTo>
                <a:lnTo>
                  <a:pt x="621" y="556"/>
                </a:lnTo>
                <a:lnTo>
                  <a:pt x="623" y="556"/>
                </a:lnTo>
                <a:lnTo>
                  <a:pt x="625" y="556"/>
                </a:lnTo>
                <a:lnTo>
                  <a:pt x="625" y="556"/>
                </a:lnTo>
                <a:lnTo>
                  <a:pt x="625" y="553"/>
                </a:lnTo>
                <a:lnTo>
                  <a:pt x="625" y="553"/>
                </a:lnTo>
                <a:lnTo>
                  <a:pt x="625" y="553"/>
                </a:lnTo>
                <a:lnTo>
                  <a:pt x="627" y="551"/>
                </a:lnTo>
                <a:lnTo>
                  <a:pt x="627" y="551"/>
                </a:lnTo>
                <a:lnTo>
                  <a:pt x="627" y="553"/>
                </a:lnTo>
                <a:lnTo>
                  <a:pt x="629" y="553"/>
                </a:lnTo>
                <a:lnTo>
                  <a:pt x="629" y="553"/>
                </a:lnTo>
                <a:lnTo>
                  <a:pt x="631" y="553"/>
                </a:lnTo>
                <a:lnTo>
                  <a:pt x="631" y="553"/>
                </a:lnTo>
                <a:lnTo>
                  <a:pt x="634" y="551"/>
                </a:lnTo>
                <a:lnTo>
                  <a:pt x="636" y="551"/>
                </a:lnTo>
                <a:lnTo>
                  <a:pt x="636" y="551"/>
                </a:lnTo>
                <a:lnTo>
                  <a:pt x="638" y="553"/>
                </a:lnTo>
                <a:lnTo>
                  <a:pt x="640" y="553"/>
                </a:lnTo>
                <a:lnTo>
                  <a:pt x="640" y="551"/>
                </a:lnTo>
                <a:lnTo>
                  <a:pt x="640" y="551"/>
                </a:lnTo>
                <a:lnTo>
                  <a:pt x="642" y="551"/>
                </a:lnTo>
                <a:lnTo>
                  <a:pt x="644" y="551"/>
                </a:lnTo>
                <a:lnTo>
                  <a:pt x="644" y="551"/>
                </a:lnTo>
                <a:lnTo>
                  <a:pt x="648" y="549"/>
                </a:lnTo>
                <a:lnTo>
                  <a:pt x="650" y="549"/>
                </a:lnTo>
                <a:lnTo>
                  <a:pt x="650" y="549"/>
                </a:lnTo>
                <a:lnTo>
                  <a:pt x="650" y="549"/>
                </a:lnTo>
                <a:lnTo>
                  <a:pt x="650" y="549"/>
                </a:lnTo>
                <a:lnTo>
                  <a:pt x="653" y="549"/>
                </a:lnTo>
                <a:lnTo>
                  <a:pt x="655" y="549"/>
                </a:lnTo>
                <a:lnTo>
                  <a:pt x="655" y="547"/>
                </a:lnTo>
                <a:lnTo>
                  <a:pt x="655" y="545"/>
                </a:lnTo>
                <a:lnTo>
                  <a:pt x="657" y="545"/>
                </a:lnTo>
                <a:lnTo>
                  <a:pt x="657" y="545"/>
                </a:lnTo>
                <a:lnTo>
                  <a:pt x="657" y="543"/>
                </a:lnTo>
                <a:lnTo>
                  <a:pt x="657" y="543"/>
                </a:lnTo>
                <a:lnTo>
                  <a:pt x="657" y="543"/>
                </a:lnTo>
                <a:lnTo>
                  <a:pt x="659" y="543"/>
                </a:lnTo>
                <a:lnTo>
                  <a:pt x="659" y="543"/>
                </a:lnTo>
                <a:lnTo>
                  <a:pt x="661" y="541"/>
                </a:lnTo>
                <a:lnTo>
                  <a:pt x="661" y="539"/>
                </a:lnTo>
                <a:lnTo>
                  <a:pt x="663" y="539"/>
                </a:lnTo>
                <a:lnTo>
                  <a:pt x="663" y="539"/>
                </a:lnTo>
                <a:lnTo>
                  <a:pt x="665" y="539"/>
                </a:lnTo>
                <a:lnTo>
                  <a:pt x="665" y="539"/>
                </a:lnTo>
                <a:lnTo>
                  <a:pt x="667" y="537"/>
                </a:lnTo>
                <a:lnTo>
                  <a:pt x="667" y="537"/>
                </a:lnTo>
                <a:lnTo>
                  <a:pt x="667" y="539"/>
                </a:lnTo>
                <a:lnTo>
                  <a:pt x="667" y="539"/>
                </a:lnTo>
                <a:lnTo>
                  <a:pt x="669" y="539"/>
                </a:lnTo>
                <a:lnTo>
                  <a:pt x="669" y="537"/>
                </a:lnTo>
                <a:lnTo>
                  <a:pt x="669" y="537"/>
                </a:lnTo>
                <a:lnTo>
                  <a:pt x="669" y="534"/>
                </a:lnTo>
                <a:lnTo>
                  <a:pt x="669" y="534"/>
                </a:lnTo>
                <a:lnTo>
                  <a:pt x="672" y="534"/>
                </a:lnTo>
                <a:lnTo>
                  <a:pt x="672" y="534"/>
                </a:lnTo>
                <a:lnTo>
                  <a:pt x="672" y="532"/>
                </a:lnTo>
                <a:lnTo>
                  <a:pt x="674" y="532"/>
                </a:lnTo>
                <a:lnTo>
                  <a:pt x="676" y="532"/>
                </a:lnTo>
                <a:lnTo>
                  <a:pt x="676" y="530"/>
                </a:lnTo>
                <a:lnTo>
                  <a:pt x="678" y="528"/>
                </a:lnTo>
                <a:lnTo>
                  <a:pt x="678" y="526"/>
                </a:lnTo>
                <a:lnTo>
                  <a:pt x="678" y="526"/>
                </a:lnTo>
                <a:lnTo>
                  <a:pt x="676" y="526"/>
                </a:lnTo>
                <a:lnTo>
                  <a:pt x="676" y="526"/>
                </a:lnTo>
                <a:lnTo>
                  <a:pt x="676" y="524"/>
                </a:lnTo>
                <a:lnTo>
                  <a:pt x="676" y="524"/>
                </a:lnTo>
                <a:lnTo>
                  <a:pt x="676" y="524"/>
                </a:lnTo>
                <a:lnTo>
                  <a:pt x="678" y="524"/>
                </a:lnTo>
                <a:lnTo>
                  <a:pt x="678" y="524"/>
                </a:lnTo>
                <a:lnTo>
                  <a:pt x="680" y="522"/>
                </a:lnTo>
                <a:lnTo>
                  <a:pt x="680" y="522"/>
                </a:lnTo>
                <a:lnTo>
                  <a:pt x="682" y="522"/>
                </a:lnTo>
                <a:lnTo>
                  <a:pt x="684" y="522"/>
                </a:lnTo>
                <a:lnTo>
                  <a:pt x="686" y="522"/>
                </a:lnTo>
                <a:lnTo>
                  <a:pt x="688" y="522"/>
                </a:lnTo>
                <a:lnTo>
                  <a:pt x="688" y="520"/>
                </a:lnTo>
                <a:lnTo>
                  <a:pt x="688" y="520"/>
                </a:lnTo>
                <a:lnTo>
                  <a:pt x="686" y="520"/>
                </a:lnTo>
                <a:lnTo>
                  <a:pt x="686" y="518"/>
                </a:lnTo>
                <a:lnTo>
                  <a:pt x="688" y="518"/>
                </a:lnTo>
                <a:lnTo>
                  <a:pt x="691" y="518"/>
                </a:lnTo>
                <a:lnTo>
                  <a:pt x="691" y="518"/>
                </a:lnTo>
                <a:lnTo>
                  <a:pt x="693" y="515"/>
                </a:lnTo>
                <a:lnTo>
                  <a:pt x="691" y="513"/>
                </a:lnTo>
                <a:lnTo>
                  <a:pt x="693" y="513"/>
                </a:lnTo>
                <a:lnTo>
                  <a:pt x="693" y="513"/>
                </a:lnTo>
                <a:lnTo>
                  <a:pt x="697" y="513"/>
                </a:lnTo>
                <a:lnTo>
                  <a:pt x="697" y="511"/>
                </a:lnTo>
                <a:lnTo>
                  <a:pt x="697" y="511"/>
                </a:lnTo>
                <a:lnTo>
                  <a:pt x="695" y="509"/>
                </a:lnTo>
                <a:lnTo>
                  <a:pt x="695" y="509"/>
                </a:lnTo>
                <a:lnTo>
                  <a:pt x="695" y="509"/>
                </a:lnTo>
                <a:lnTo>
                  <a:pt x="697" y="509"/>
                </a:lnTo>
                <a:lnTo>
                  <a:pt x="699" y="509"/>
                </a:lnTo>
                <a:lnTo>
                  <a:pt x="699" y="509"/>
                </a:lnTo>
                <a:lnTo>
                  <a:pt x="701" y="509"/>
                </a:lnTo>
                <a:lnTo>
                  <a:pt x="701" y="509"/>
                </a:lnTo>
                <a:lnTo>
                  <a:pt x="703" y="509"/>
                </a:lnTo>
                <a:lnTo>
                  <a:pt x="703" y="509"/>
                </a:lnTo>
                <a:lnTo>
                  <a:pt x="701" y="507"/>
                </a:lnTo>
                <a:lnTo>
                  <a:pt x="701" y="505"/>
                </a:lnTo>
                <a:lnTo>
                  <a:pt x="703" y="503"/>
                </a:lnTo>
                <a:lnTo>
                  <a:pt x="703" y="501"/>
                </a:lnTo>
                <a:lnTo>
                  <a:pt x="703" y="501"/>
                </a:lnTo>
                <a:lnTo>
                  <a:pt x="701" y="499"/>
                </a:lnTo>
                <a:lnTo>
                  <a:pt x="699" y="501"/>
                </a:lnTo>
                <a:lnTo>
                  <a:pt x="697" y="501"/>
                </a:lnTo>
                <a:lnTo>
                  <a:pt x="697" y="501"/>
                </a:lnTo>
                <a:lnTo>
                  <a:pt x="695" y="499"/>
                </a:lnTo>
                <a:lnTo>
                  <a:pt x="697" y="499"/>
                </a:lnTo>
                <a:lnTo>
                  <a:pt x="697" y="499"/>
                </a:lnTo>
                <a:lnTo>
                  <a:pt x="699" y="499"/>
                </a:lnTo>
                <a:lnTo>
                  <a:pt x="699" y="499"/>
                </a:lnTo>
                <a:lnTo>
                  <a:pt x="701" y="499"/>
                </a:lnTo>
                <a:lnTo>
                  <a:pt x="703" y="496"/>
                </a:lnTo>
                <a:lnTo>
                  <a:pt x="705" y="494"/>
                </a:lnTo>
                <a:lnTo>
                  <a:pt x="705" y="494"/>
                </a:lnTo>
                <a:lnTo>
                  <a:pt x="705" y="494"/>
                </a:lnTo>
                <a:lnTo>
                  <a:pt x="705" y="492"/>
                </a:lnTo>
                <a:lnTo>
                  <a:pt x="705" y="492"/>
                </a:lnTo>
                <a:lnTo>
                  <a:pt x="705" y="490"/>
                </a:lnTo>
                <a:lnTo>
                  <a:pt x="703" y="490"/>
                </a:lnTo>
                <a:lnTo>
                  <a:pt x="703" y="490"/>
                </a:lnTo>
                <a:lnTo>
                  <a:pt x="703" y="488"/>
                </a:lnTo>
                <a:lnTo>
                  <a:pt x="701" y="488"/>
                </a:lnTo>
                <a:lnTo>
                  <a:pt x="701" y="488"/>
                </a:lnTo>
                <a:lnTo>
                  <a:pt x="703" y="488"/>
                </a:lnTo>
                <a:lnTo>
                  <a:pt x="703" y="488"/>
                </a:lnTo>
                <a:lnTo>
                  <a:pt x="705" y="488"/>
                </a:lnTo>
                <a:lnTo>
                  <a:pt x="705" y="486"/>
                </a:lnTo>
                <a:lnTo>
                  <a:pt x="705" y="486"/>
                </a:lnTo>
                <a:lnTo>
                  <a:pt x="705" y="486"/>
                </a:lnTo>
                <a:lnTo>
                  <a:pt x="705" y="488"/>
                </a:lnTo>
                <a:lnTo>
                  <a:pt x="705" y="488"/>
                </a:lnTo>
                <a:lnTo>
                  <a:pt x="705" y="488"/>
                </a:lnTo>
                <a:lnTo>
                  <a:pt x="705" y="490"/>
                </a:lnTo>
                <a:lnTo>
                  <a:pt x="707" y="490"/>
                </a:lnTo>
                <a:lnTo>
                  <a:pt x="710" y="490"/>
                </a:lnTo>
                <a:lnTo>
                  <a:pt x="710" y="488"/>
                </a:lnTo>
                <a:lnTo>
                  <a:pt x="710" y="488"/>
                </a:lnTo>
                <a:lnTo>
                  <a:pt x="710" y="486"/>
                </a:lnTo>
                <a:lnTo>
                  <a:pt x="712" y="482"/>
                </a:lnTo>
                <a:lnTo>
                  <a:pt x="714" y="482"/>
                </a:lnTo>
                <a:lnTo>
                  <a:pt x="716" y="479"/>
                </a:lnTo>
                <a:lnTo>
                  <a:pt x="716" y="477"/>
                </a:lnTo>
                <a:lnTo>
                  <a:pt x="718" y="477"/>
                </a:lnTo>
                <a:lnTo>
                  <a:pt x="718" y="475"/>
                </a:lnTo>
                <a:lnTo>
                  <a:pt x="718" y="473"/>
                </a:lnTo>
                <a:lnTo>
                  <a:pt x="718" y="473"/>
                </a:lnTo>
                <a:lnTo>
                  <a:pt x="718" y="473"/>
                </a:lnTo>
                <a:lnTo>
                  <a:pt x="718" y="471"/>
                </a:lnTo>
                <a:lnTo>
                  <a:pt x="720" y="469"/>
                </a:lnTo>
                <a:lnTo>
                  <a:pt x="720" y="469"/>
                </a:lnTo>
                <a:lnTo>
                  <a:pt x="720" y="467"/>
                </a:lnTo>
                <a:lnTo>
                  <a:pt x="720" y="467"/>
                </a:lnTo>
                <a:lnTo>
                  <a:pt x="720" y="467"/>
                </a:lnTo>
                <a:lnTo>
                  <a:pt x="722" y="467"/>
                </a:lnTo>
                <a:lnTo>
                  <a:pt x="722" y="467"/>
                </a:lnTo>
                <a:lnTo>
                  <a:pt x="724" y="465"/>
                </a:lnTo>
                <a:lnTo>
                  <a:pt x="724" y="463"/>
                </a:lnTo>
                <a:lnTo>
                  <a:pt x="726" y="463"/>
                </a:lnTo>
                <a:lnTo>
                  <a:pt x="726" y="460"/>
                </a:lnTo>
                <a:lnTo>
                  <a:pt x="729" y="463"/>
                </a:lnTo>
                <a:lnTo>
                  <a:pt x="729" y="463"/>
                </a:lnTo>
                <a:lnTo>
                  <a:pt x="731" y="463"/>
                </a:lnTo>
                <a:lnTo>
                  <a:pt x="733" y="463"/>
                </a:lnTo>
                <a:lnTo>
                  <a:pt x="733" y="460"/>
                </a:lnTo>
                <a:lnTo>
                  <a:pt x="731" y="458"/>
                </a:lnTo>
                <a:lnTo>
                  <a:pt x="731" y="456"/>
                </a:lnTo>
                <a:lnTo>
                  <a:pt x="731" y="456"/>
                </a:lnTo>
                <a:lnTo>
                  <a:pt x="733" y="454"/>
                </a:lnTo>
                <a:lnTo>
                  <a:pt x="733" y="454"/>
                </a:lnTo>
                <a:lnTo>
                  <a:pt x="733" y="452"/>
                </a:lnTo>
                <a:lnTo>
                  <a:pt x="731" y="452"/>
                </a:lnTo>
                <a:lnTo>
                  <a:pt x="733" y="452"/>
                </a:lnTo>
                <a:lnTo>
                  <a:pt x="733" y="452"/>
                </a:lnTo>
                <a:lnTo>
                  <a:pt x="733" y="450"/>
                </a:lnTo>
                <a:lnTo>
                  <a:pt x="731" y="448"/>
                </a:lnTo>
                <a:lnTo>
                  <a:pt x="731" y="448"/>
                </a:lnTo>
                <a:lnTo>
                  <a:pt x="731" y="448"/>
                </a:lnTo>
                <a:lnTo>
                  <a:pt x="731" y="446"/>
                </a:lnTo>
                <a:lnTo>
                  <a:pt x="733" y="446"/>
                </a:lnTo>
                <a:lnTo>
                  <a:pt x="735" y="446"/>
                </a:lnTo>
                <a:lnTo>
                  <a:pt x="735" y="448"/>
                </a:lnTo>
                <a:lnTo>
                  <a:pt x="737" y="448"/>
                </a:lnTo>
                <a:lnTo>
                  <a:pt x="737" y="448"/>
                </a:lnTo>
                <a:lnTo>
                  <a:pt x="739" y="441"/>
                </a:lnTo>
                <a:lnTo>
                  <a:pt x="737" y="441"/>
                </a:lnTo>
                <a:lnTo>
                  <a:pt x="737" y="439"/>
                </a:lnTo>
                <a:lnTo>
                  <a:pt x="735" y="441"/>
                </a:lnTo>
                <a:lnTo>
                  <a:pt x="735" y="441"/>
                </a:lnTo>
                <a:lnTo>
                  <a:pt x="731" y="441"/>
                </a:lnTo>
                <a:lnTo>
                  <a:pt x="733" y="441"/>
                </a:lnTo>
                <a:lnTo>
                  <a:pt x="733" y="441"/>
                </a:lnTo>
                <a:lnTo>
                  <a:pt x="737" y="437"/>
                </a:lnTo>
                <a:lnTo>
                  <a:pt x="739" y="435"/>
                </a:lnTo>
                <a:lnTo>
                  <a:pt x="739" y="435"/>
                </a:lnTo>
                <a:lnTo>
                  <a:pt x="737" y="435"/>
                </a:lnTo>
                <a:lnTo>
                  <a:pt x="735" y="435"/>
                </a:lnTo>
                <a:lnTo>
                  <a:pt x="733" y="435"/>
                </a:lnTo>
                <a:lnTo>
                  <a:pt x="731" y="431"/>
                </a:lnTo>
                <a:lnTo>
                  <a:pt x="729" y="429"/>
                </a:lnTo>
                <a:lnTo>
                  <a:pt x="726" y="429"/>
                </a:lnTo>
                <a:lnTo>
                  <a:pt x="726" y="429"/>
                </a:lnTo>
                <a:lnTo>
                  <a:pt x="722" y="431"/>
                </a:lnTo>
                <a:lnTo>
                  <a:pt x="718" y="431"/>
                </a:lnTo>
                <a:lnTo>
                  <a:pt x="716" y="429"/>
                </a:lnTo>
                <a:lnTo>
                  <a:pt x="714" y="429"/>
                </a:lnTo>
                <a:lnTo>
                  <a:pt x="712" y="429"/>
                </a:lnTo>
                <a:lnTo>
                  <a:pt x="712" y="429"/>
                </a:lnTo>
                <a:lnTo>
                  <a:pt x="712" y="431"/>
                </a:lnTo>
                <a:lnTo>
                  <a:pt x="712" y="429"/>
                </a:lnTo>
                <a:lnTo>
                  <a:pt x="716" y="427"/>
                </a:lnTo>
                <a:lnTo>
                  <a:pt x="718" y="427"/>
                </a:lnTo>
                <a:lnTo>
                  <a:pt x="720" y="429"/>
                </a:lnTo>
                <a:lnTo>
                  <a:pt x="722" y="427"/>
                </a:lnTo>
                <a:lnTo>
                  <a:pt x="722" y="427"/>
                </a:lnTo>
                <a:lnTo>
                  <a:pt x="724" y="425"/>
                </a:lnTo>
                <a:lnTo>
                  <a:pt x="729" y="422"/>
                </a:lnTo>
                <a:lnTo>
                  <a:pt x="731" y="420"/>
                </a:lnTo>
                <a:lnTo>
                  <a:pt x="731" y="420"/>
                </a:lnTo>
                <a:lnTo>
                  <a:pt x="733" y="420"/>
                </a:lnTo>
                <a:lnTo>
                  <a:pt x="735" y="420"/>
                </a:lnTo>
                <a:lnTo>
                  <a:pt x="737" y="418"/>
                </a:lnTo>
                <a:lnTo>
                  <a:pt x="737" y="416"/>
                </a:lnTo>
                <a:lnTo>
                  <a:pt x="735" y="414"/>
                </a:lnTo>
                <a:lnTo>
                  <a:pt x="733" y="412"/>
                </a:lnTo>
                <a:lnTo>
                  <a:pt x="729" y="410"/>
                </a:lnTo>
                <a:lnTo>
                  <a:pt x="726" y="408"/>
                </a:lnTo>
                <a:lnTo>
                  <a:pt x="724" y="406"/>
                </a:lnTo>
                <a:lnTo>
                  <a:pt x="722" y="406"/>
                </a:lnTo>
                <a:lnTo>
                  <a:pt x="720" y="403"/>
                </a:lnTo>
                <a:lnTo>
                  <a:pt x="720" y="401"/>
                </a:lnTo>
                <a:lnTo>
                  <a:pt x="718" y="401"/>
                </a:lnTo>
                <a:lnTo>
                  <a:pt x="716" y="399"/>
                </a:lnTo>
                <a:lnTo>
                  <a:pt x="714" y="401"/>
                </a:lnTo>
                <a:lnTo>
                  <a:pt x="712" y="401"/>
                </a:lnTo>
                <a:lnTo>
                  <a:pt x="710" y="401"/>
                </a:lnTo>
                <a:lnTo>
                  <a:pt x="710" y="401"/>
                </a:lnTo>
                <a:lnTo>
                  <a:pt x="710" y="401"/>
                </a:lnTo>
                <a:lnTo>
                  <a:pt x="712" y="401"/>
                </a:lnTo>
                <a:lnTo>
                  <a:pt x="716" y="399"/>
                </a:lnTo>
                <a:lnTo>
                  <a:pt x="718" y="399"/>
                </a:lnTo>
                <a:lnTo>
                  <a:pt x="720" y="399"/>
                </a:lnTo>
                <a:lnTo>
                  <a:pt x="722" y="403"/>
                </a:lnTo>
                <a:lnTo>
                  <a:pt x="726" y="403"/>
                </a:lnTo>
                <a:lnTo>
                  <a:pt x="726" y="403"/>
                </a:lnTo>
                <a:lnTo>
                  <a:pt x="729" y="403"/>
                </a:lnTo>
                <a:lnTo>
                  <a:pt x="733" y="406"/>
                </a:lnTo>
                <a:lnTo>
                  <a:pt x="735" y="406"/>
                </a:lnTo>
                <a:lnTo>
                  <a:pt x="737" y="406"/>
                </a:lnTo>
                <a:lnTo>
                  <a:pt x="737" y="403"/>
                </a:lnTo>
                <a:lnTo>
                  <a:pt x="737" y="401"/>
                </a:lnTo>
                <a:lnTo>
                  <a:pt x="735" y="401"/>
                </a:lnTo>
                <a:lnTo>
                  <a:pt x="733" y="399"/>
                </a:lnTo>
                <a:lnTo>
                  <a:pt x="731" y="399"/>
                </a:lnTo>
                <a:lnTo>
                  <a:pt x="731" y="397"/>
                </a:lnTo>
                <a:lnTo>
                  <a:pt x="729" y="397"/>
                </a:lnTo>
                <a:lnTo>
                  <a:pt x="729" y="395"/>
                </a:lnTo>
                <a:lnTo>
                  <a:pt x="729" y="393"/>
                </a:lnTo>
                <a:lnTo>
                  <a:pt x="729" y="393"/>
                </a:lnTo>
                <a:lnTo>
                  <a:pt x="722" y="391"/>
                </a:lnTo>
                <a:lnTo>
                  <a:pt x="720" y="389"/>
                </a:lnTo>
                <a:lnTo>
                  <a:pt x="720" y="387"/>
                </a:lnTo>
                <a:lnTo>
                  <a:pt x="722" y="387"/>
                </a:lnTo>
                <a:lnTo>
                  <a:pt x="722" y="382"/>
                </a:lnTo>
                <a:lnTo>
                  <a:pt x="720" y="380"/>
                </a:lnTo>
                <a:lnTo>
                  <a:pt x="718" y="376"/>
                </a:lnTo>
                <a:lnTo>
                  <a:pt x="716" y="372"/>
                </a:lnTo>
                <a:lnTo>
                  <a:pt x="716" y="372"/>
                </a:lnTo>
                <a:lnTo>
                  <a:pt x="714" y="370"/>
                </a:lnTo>
                <a:lnTo>
                  <a:pt x="714" y="363"/>
                </a:lnTo>
                <a:lnTo>
                  <a:pt x="712" y="361"/>
                </a:lnTo>
                <a:lnTo>
                  <a:pt x="712" y="361"/>
                </a:lnTo>
                <a:lnTo>
                  <a:pt x="707" y="359"/>
                </a:lnTo>
                <a:lnTo>
                  <a:pt x="705" y="359"/>
                </a:lnTo>
                <a:lnTo>
                  <a:pt x="701" y="357"/>
                </a:lnTo>
                <a:lnTo>
                  <a:pt x="699" y="355"/>
                </a:lnTo>
                <a:lnTo>
                  <a:pt x="699" y="353"/>
                </a:lnTo>
                <a:lnTo>
                  <a:pt x="697" y="353"/>
                </a:lnTo>
                <a:lnTo>
                  <a:pt x="695" y="353"/>
                </a:lnTo>
                <a:lnTo>
                  <a:pt x="697" y="348"/>
                </a:lnTo>
                <a:lnTo>
                  <a:pt x="699" y="346"/>
                </a:lnTo>
                <a:lnTo>
                  <a:pt x="699" y="344"/>
                </a:lnTo>
                <a:lnTo>
                  <a:pt x="701" y="342"/>
                </a:lnTo>
                <a:lnTo>
                  <a:pt x="701" y="342"/>
                </a:lnTo>
                <a:lnTo>
                  <a:pt x="703" y="340"/>
                </a:lnTo>
                <a:lnTo>
                  <a:pt x="705" y="338"/>
                </a:lnTo>
                <a:lnTo>
                  <a:pt x="705" y="338"/>
                </a:lnTo>
                <a:lnTo>
                  <a:pt x="707" y="338"/>
                </a:lnTo>
                <a:lnTo>
                  <a:pt x="707" y="336"/>
                </a:lnTo>
                <a:lnTo>
                  <a:pt x="710" y="336"/>
                </a:lnTo>
                <a:lnTo>
                  <a:pt x="710" y="334"/>
                </a:lnTo>
                <a:lnTo>
                  <a:pt x="712" y="334"/>
                </a:lnTo>
                <a:lnTo>
                  <a:pt x="712" y="332"/>
                </a:lnTo>
                <a:lnTo>
                  <a:pt x="712" y="332"/>
                </a:lnTo>
                <a:lnTo>
                  <a:pt x="712" y="332"/>
                </a:lnTo>
                <a:lnTo>
                  <a:pt x="710" y="329"/>
                </a:lnTo>
                <a:lnTo>
                  <a:pt x="710" y="329"/>
                </a:lnTo>
                <a:lnTo>
                  <a:pt x="712" y="329"/>
                </a:lnTo>
                <a:lnTo>
                  <a:pt x="712" y="327"/>
                </a:lnTo>
                <a:lnTo>
                  <a:pt x="714" y="327"/>
                </a:lnTo>
                <a:lnTo>
                  <a:pt x="714" y="329"/>
                </a:lnTo>
                <a:lnTo>
                  <a:pt x="714" y="329"/>
                </a:lnTo>
                <a:lnTo>
                  <a:pt x="714" y="332"/>
                </a:lnTo>
                <a:lnTo>
                  <a:pt x="714" y="332"/>
                </a:lnTo>
                <a:lnTo>
                  <a:pt x="716" y="329"/>
                </a:lnTo>
                <a:lnTo>
                  <a:pt x="718" y="329"/>
                </a:lnTo>
                <a:lnTo>
                  <a:pt x="718" y="329"/>
                </a:lnTo>
                <a:lnTo>
                  <a:pt x="718" y="325"/>
                </a:lnTo>
                <a:lnTo>
                  <a:pt x="718" y="325"/>
                </a:lnTo>
                <a:lnTo>
                  <a:pt x="720" y="323"/>
                </a:lnTo>
                <a:lnTo>
                  <a:pt x="720" y="325"/>
                </a:lnTo>
                <a:lnTo>
                  <a:pt x="722" y="325"/>
                </a:lnTo>
                <a:lnTo>
                  <a:pt x="722" y="323"/>
                </a:lnTo>
                <a:lnTo>
                  <a:pt x="722" y="323"/>
                </a:lnTo>
                <a:lnTo>
                  <a:pt x="720" y="321"/>
                </a:lnTo>
                <a:lnTo>
                  <a:pt x="720" y="321"/>
                </a:lnTo>
                <a:lnTo>
                  <a:pt x="722" y="321"/>
                </a:lnTo>
                <a:lnTo>
                  <a:pt x="722" y="321"/>
                </a:lnTo>
                <a:lnTo>
                  <a:pt x="724" y="321"/>
                </a:lnTo>
                <a:lnTo>
                  <a:pt x="726" y="321"/>
                </a:lnTo>
                <a:lnTo>
                  <a:pt x="731" y="319"/>
                </a:lnTo>
                <a:lnTo>
                  <a:pt x="733" y="317"/>
                </a:lnTo>
                <a:lnTo>
                  <a:pt x="737" y="315"/>
                </a:lnTo>
                <a:lnTo>
                  <a:pt x="739" y="315"/>
                </a:lnTo>
                <a:lnTo>
                  <a:pt x="741" y="315"/>
                </a:lnTo>
                <a:lnTo>
                  <a:pt x="741" y="317"/>
                </a:lnTo>
                <a:lnTo>
                  <a:pt x="741" y="317"/>
                </a:lnTo>
                <a:lnTo>
                  <a:pt x="743" y="317"/>
                </a:lnTo>
                <a:lnTo>
                  <a:pt x="743" y="317"/>
                </a:lnTo>
                <a:lnTo>
                  <a:pt x="743" y="317"/>
                </a:lnTo>
                <a:lnTo>
                  <a:pt x="745" y="317"/>
                </a:lnTo>
                <a:lnTo>
                  <a:pt x="748" y="315"/>
                </a:lnTo>
                <a:lnTo>
                  <a:pt x="748" y="315"/>
                </a:lnTo>
                <a:lnTo>
                  <a:pt x="745" y="315"/>
                </a:lnTo>
                <a:lnTo>
                  <a:pt x="745" y="313"/>
                </a:lnTo>
                <a:lnTo>
                  <a:pt x="745" y="313"/>
                </a:lnTo>
                <a:lnTo>
                  <a:pt x="748" y="310"/>
                </a:lnTo>
                <a:lnTo>
                  <a:pt x="748" y="308"/>
                </a:lnTo>
                <a:lnTo>
                  <a:pt x="750" y="308"/>
                </a:lnTo>
                <a:lnTo>
                  <a:pt x="748" y="306"/>
                </a:lnTo>
                <a:lnTo>
                  <a:pt x="745" y="308"/>
                </a:lnTo>
                <a:lnTo>
                  <a:pt x="743" y="308"/>
                </a:lnTo>
                <a:lnTo>
                  <a:pt x="741" y="306"/>
                </a:lnTo>
                <a:lnTo>
                  <a:pt x="741" y="306"/>
                </a:lnTo>
                <a:lnTo>
                  <a:pt x="739" y="306"/>
                </a:lnTo>
                <a:lnTo>
                  <a:pt x="739" y="306"/>
                </a:lnTo>
                <a:lnTo>
                  <a:pt x="739" y="306"/>
                </a:lnTo>
                <a:lnTo>
                  <a:pt x="735" y="306"/>
                </a:lnTo>
                <a:lnTo>
                  <a:pt x="733" y="306"/>
                </a:lnTo>
                <a:lnTo>
                  <a:pt x="731" y="306"/>
                </a:lnTo>
                <a:lnTo>
                  <a:pt x="729" y="304"/>
                </a:lnTo>
                <a:lnTo>
                  <a:pt x="726" y="304"/>
                </a:lnTo>
                <a:lnTo>
                  <a:pt x="724" y="302"/>
                </a:lnTo>
                <a:lnTo>
                  <a:pt x="720" y="300"/>
                </a:lnTo>
                <a:lnTo>
                  <a:pt x="714" y="302"/>
                </a:lnTo>
                <a:lnTo>
                  <a:pt x="712" y="302"/>
                </a:lnTo>
                <a:lnTo>
                  <a:pt x="712" y="302"/>
                </a:lnTo>
                <a:lnTo>
                  <a:pt x="712" y="304"/>
                </a:lnTo>
                <a:lnTo>
                  <a:pt x="714" y="304"/>
                </a:lnTo>
                <a:lnTo>
                  <a:pt x="710" y="306"/>
                </a:lnTo>
                <a:lnTo>
                  <a:pt x="705" y="308"/>
                </a:lnTo>
                <a:lnTo>
                  <a:pt x="705" y="310"/>
                </a:lnTo>
                <a:lnTo>
                  <a:pt x="707" y="310"/>
                </a:lnTo>
                <a:lnTo>
                  <a:pt x="705" y="313"/>
                </a:lnTo>
                <a:lnTo>
                  <a:pt x="699" y="313"/>
                </a:lnTo>
                <a:lnTo>
                  <a:pt x="697" y="313"/>
                </a:lnTo>
                <a:lnTo>
                  <a:pt x="695" y="310"/>
                </a:lnTo>
                <a:lnTo>
                  <a:pt x="693" y="310"/>
                </a:lnTo>
                <a:lnTo>
                  <a:pt x="693" y="308"/>
                </a:lnTo>
                <a:lnTo>
                  <a:pt x="693" y="306"/>
                </a:lnTo>
                <a:lnTo>
                  <a:pt x="693" y="304"/>
                </a:lnTo>
                <a:lnTo>
                  <a:pt x="693" y="302"/>
                </a:lnTo>
                <a:lnTo>
                  <a:pt x="695" y="302"/>
                </a:lnTo>
                <a:lnTo>
                  <a:pt x="695" y="302"/>
                </a:lnTo>
                <a:lnTo>
                  <a:pt x="693" y="302"/>
                </a:lnTo>
                <a:lnTo>
                  <a:pt x="693" y="300"/>
                </a:lnTo>
                <a:lnTo>
                  <a:pt x="693" y="298"/>
                </a:lnTo>
                <a:lnTo>
                  <a:pt x="693" y="296"/>
                </a:lnTo>
                <a:lnTo>
                  <a:pt x="691" y="296"/>
                </a:lnTo>
                <a:lnTo>
                  <a:pt x="688" y="296"/>
                </a:lnTo>
                <a:lnTo>
                  <a:pt x="686" y="296"/>
                </a:lnTo>
                <a:lnTo>
                  <a:pt x="678" y="294"/>
                </a:lnTo>
                <a:lnTo>
                  <a:pt x="674" y="291"/>
                </a:lnTo>
                <a:lnTo>
                  <a:pt x="672" y="289"/>
                </a:lnTo>
                <a:lnTo>
                  <a:pt x="672" y="285"/>
                </a:lnTo>
                <a:lnTo>
                  <a:pt x="672" y="285"/>
                </a:lnTo>
                <a:lnTo>
                  <a:pt x="672" y="283"/>
                </a:lnTo>
                <a:lnTo>
                  <a:pt x="674" y="277"/>
                </a:lnTo>
                <a:lnTo>
                  <a:pt x="676" y="277"/>
                </a:lnTo>
                <a:lnTo>
                  <a:pt x="678" y="275"/>
                </a:lnTo>
                <a:lnTo>
                  <a:pt x="680" y="277"/>
                </a:lnTo>
                <a:lnTo>
                  <a:pt x="682" y="279"/>
                </a:lnTo>
                <a:lnTo>
                  <a:pt x="684" y="277"/>
                </a:lnTo>
                <a:lnTo>
                  <a:pt x="686" y="277"/>
                </a:lnTo>
                <a:lnTo>
                  <a:pt x="688" y="277"/>
                </a:lnTo>
                <a:lnTo>
                  <a:pt x="691" y="277"/>
                </a:lnTo>
                <a:lnTo>
                  <a:pt x="691" y="277"/>
                </a:lnTo>
                <a:lnTo>
                  <a:pt x="693" y="277"/>
                </a:lnTo>
                <a:lnTo>
                  <a:pt x="693" y="275"/>
                </a:lnTo>
                <a:lnTo>
                  <a:pt x="697" y="272"/>
                </a:lnTo>
                <a:lnTo>
                  <a:pt x="697" y="270"/>
                </a:lnTo>
                <a:lnTo>
                  <a:pt x="697" y="268"/>
                </a:lnTo>
                <a:lnTo>
                  <a:pt x="699" y="266"/>
                </a:lnTo>
                <a:lnTo>
                  <a:pt x="701" y="264"/>
                </a:lnTo>
                <a:lnTo>
                  <a:pt x="705" y="262"/>
                </a:lnTo>
                <a:lnTo>
                  <a:pt x="714" y="258"/>
                </a:lnTo>
                <a:lnTo>
                  <a:pt x="716" y="258"/>
                </a:lnTo>
                <a:lnTo>
                  <a:pt x="720" y="251"/>
                </a:lnTo>
                <a:lnTo>
                  <a:pt x="720" y="249"/>
                </a:lnTo>
                <a:lnTo>
                  <a:pt x="722" y="249"/>
                </a:lnTo>
                <a:lnTo>
                  <a:pt x="724" y="247"/>
                </a:lnTo>
                <a:lnTo>
                  <a:pt x="724" y="247"/>
                </a:lnTo>
                <a:lnTo>
                  <a:pt x="726" y="245"/>
                </a:lnTo>
                <a:lnTo>
                  <a:pt x="731" y="245"/>
                </a:lnTo>
                <a:lnTo>
                  <a:pt x="733" y="247"/>
                </a:lnTo>
                <a:lnTo>
                  <a:pt x="735" y="247"/>
                </a:lnTo>
                <a:lnTo>
                  <a:pt x="735" y="245"/>
                </a:lnTo>
                <a:lnTo>
                  <a:pt x="735" y="245"/>
                </a:lnTo>
                <a:lnTo>
                  <a:pt x="737" y="245"/>
                </a:lnTo>
                <a:lnTo>
                  <a:pt x="737" y="247"/>
                </a:lnTo>
                <a:lnTo>
                  <a:pt x="741" y="249"/>
                </a:lnTo>
                <a:lnTo>
                  <a:pt x="741" y="251"/>
                </a:lnTo>
                <a:lnTo>
                  <a:pt x="743" y="251"/>
                </a:lnTo>
                <a:lnTo>
                  <a:pt x="743" y="253"/>
                </a:lnTo>
                <a:lnTo>
                  <a:pt x="741" y="253"/>
                </a:lnTo>
                <a:lnTo>
                  <a:pt x="741" y="255"/>
                </a:lnTo>
                <a:lnTo>
                  <a:pt x="739" y="260"/>
                </a:lnTo>
                <a:lnTo>
                  <a:pt x="737" y="260"/>
                </a:lnTo>
                <a:lnTo>
                  <a:pt x="735" y="262"/>
                </a:lnTo>
                <a:lnTo>
                  <a:pt x="731" y="264"/>
                </a:lnTo>
                <a:lnTo>
                  <a:pt x="731" y="266"/>
                </a:lnTo>
                <a:lnTo>
                  <a:pt x="731" y="268"/>
                </a:lnTo>
                <a:lnTo>
                  <a:pt x="731" y="268"/>
                </a:lnTo>
                <a:lnTo>
                  <a:pt x="731" y="268"/>
                </a:lnTo>
                <a:lnTo>
                  <a:pt x="729" y="268"/>
                </a:lnTo>
                <a:lnTo>
                  <a:pt x="726" y="270"/>
                </a:lnTo>
                <a:lnTo>
                  <a:pt x="729" y="270"/>
                </a:lnTo>
                <a:lnTo>
                  <a:pt x="729" y="270"/>
                </a:lnTo>
                <a:lnTo>
                  <a:pt x="729" y="272"/>
                </a:lnTo>
                <a:lnTo>
                  <a:pt x="729" y="272"/>
                </a:lnTo>
                <a:lnTo>
                  <a:pt x="731" y="272"/>
                </a:lnTo>
                <a:lnTo>
                  <a:pt x="735" y="272"/>
                </a:lnTo>
                <a:lnTo>
                  <a:pt x="735" y="272"/>
                </a:lnTo>
                <a:lnTo>
                  <a:pt x="735" y="272"/>
                </a:lnTo>
                <a:lnTo>
                  <a:pt x="733" y="275"/>
                </a:lnTo>
                <a:lnTo>
                  <a:pt x="733" y="275"/>
                </a:lnTo>
                <a:lnTo>
                  <a:pt x="733" y="277"/>
                </a:lnTo>
                <a:lnTo>
                  <a:pt x="726" y="281"/>
                </a:lnTo>
                <a:lnTo>
                  <a:pt x="726" y="281"/>
                </a:lnTo>
                <a:lnTo>
                  <a:pt x="724" y="281"/>
                </a:lnTo>
                <a:lnTo>
                  <a:pt x="724" y="283"/>
                </a:lnTo>
                <a:lnTo>
                  <a:pt x="726" y="285"/>
                </a:lnTo>
                <a:lnTo>
                  <a:pt x="726" y="283"/>
                </a:lnTo>
                <a:lnTo>
                  <a:pt x="726" y="283"/>
                </a:lnTo>
                <a:lnTo>
                  <a:pt x="729" y="283"/>
                </a:lnTo>
                <a:lnTo>
                  <a:pt x="731" y="283"/>
                </a:lnTo>
                <a:lnTo>
                  <a:pt x="733" y="281"/>
                </a:lnTo>
                <a:lnTo>
                  <a:pt x="733" y="281"/>
                </a:lnTo>
                <a:lnTo>
                  <a:pt x="733" y="281"/>
                </a:lnTo>
                <a:lnTo>
                  <a:pt x="733" y="279"/>
                </a:lnTo>
                <a:lnTo>
                  <a:pt x="735" y="279"/>
                </a:lnTo>
                <a:lnTo>
                  <a:pt x="735" y="279"/>
                </a:lnTo>
                <a:lnTo>
                  <a:pt x="737" y="279"/>
                </a:lnTo>
                <a:lnTo>
                  <a:pt x="737" y="279"/>
                </a:lnTo>
                <a:lnTo>
                  <a:pt x="739" y="279"/>
                </a:lnTo>
                <a:lnTo>
                  <a:pt x="739" y="277"/>
                </a:lnTo>
                <a:lnTo>
                  <a:pt x="741" y="277"/>
                </a:lnTo>
                <a:lnTo>
                  <a:pt x="741" y="275"/>
                </a:lnTo>
                <a:lnTo>
                  <a:pt x="743" y="272"/>
                </a:lnTo>
                <a:lnTo>
                  <a:pt x="752" y="268"/>
                </a:lnTo>
                <a:lnTo>
                  <a:pt x="754" y="268"/>
                </a:lnTo>
                <a:lnTo>
                  <a:pt x="754" y="268"/>
                </a:lnTo>
                <a:lnTo>
                  <a:pt x="758" y="266"/>
                </a:lnTo>
                <a:lnTo>
                  <a:pt x="758" y="266"/>
                </a:lnTo>
                <a:lnTo>
                  <a:pt x="760" y="266"/>
                </a:lnTo>
                <a:lnTo>
                  <a:pt x="762" y="266"/>
                </a:lnTo>
                <a:lnTo>
                  <a:pt x="762" y="266"/>
                </a:lnTo>
                <a:lnTo>
                  <a:pt x="762" y="264"/>
                </a:lnTo>
                <a:lnTo>
                  <a:pt x="764" y="264"/>
                </a:lnTo>
                <a:lnTo>
                  <a:pt x="764" y="264"/>
                </a:lnTo>
                <a:lnTo>
                  <a:pt x="771" y="264"/>
                </a:lnTo>
                <a:lnTo>
                  <a:pt x="773" y="262"/>
                </a:lnTo>
                <a:lnTo>
                  <a:pt x="775" y="262"/>
                </a:lnTo>
                <a:lnTo>
                  <a:pt x="775" y="262"/>
                </a:lnTo>
                <a:lnTo>
                  <a:pt x="775" y="260"/>
                </a:lnTo>
                <a:lnTo>
                  <a:pt x="777" y="258"/>
                </a:lnTo>
                <a:lnTo>
                  <a:pt x="779" y="255"/>
                </a:lnTo>
                <a:lnTo>
                  <a:pt x="781" y="255"/>
                </a:lnTo>
                <a:lnTo>
                  <a:pt x="783" y="253"/>
                </a:lnTo>
                <a:lnTo>
                  <a:pt x="783" y="253"/>
                </a:lnTo>
                <a:lnTo>
                  <a:pt x="783" y="253"/>
                </a:lnTo>
                <a:lnTo>
                  <a:pt x="786" y="253"/>
                </a:lnTo>
                <a:lnTo>
                  <a:pt x="786" y="251"/>
                </a:lnTo>
                <a:lnTo>
                  <a:pt x="786" y="251"/>
                </a:lnTo>
                <a:lnTo>
                  <a:pt x="788" y="251"/>
                </a:lnTo>
                <a:lnTo>
                  <a:pt x="790" y="249"/>
                </a:lnTo>
                <a:lnTo>
                  <a:pt x="790" y="249"/>
                </a:lnTo>
                <a:lnTo>
                  <a:pt x="792" y="249"/>
                </a:lnTo>
                <a:lnTo>
                  <a:pt x="794" y="247"/>
                </a:lnTo>
                <a:lnTo>
                  <a:pt x="794" y="247"/>
                </a:lnTo>
                <a:lnTo>
                  <a:pt x="794" y="247"/>
                </a:lnTo>
                <a:lnTo>
                  <a:pt x="794" y="247"/>
                </a:lnTo>
                <a:lnTo>
                  <a:pt x="796" y="245"/>
                </a:lnTo>
                <a:lnTo>
                  <a:pt x="796" y="245"/>
                </a:lnTo>
                <a:lnTo>
                  <a:pt x="798" y="245"/>
                </a:lnTo>
                <a:lnTo>
                  <a:pt x="800" y="245"/>
                </a:lnTo>
                <a:lnTo>
                  <a:pt x="800" y="245"/>
                </a:lnTo>
                <a:lnTo>
                  <a:pt x="800" y="243"/>
                </a:lnTo>
                <a:lnTo>
                  <a:pt x="802" y="243"/>
                </a:lnTo>
                <a:lnTo>
                  <a:pt x="802" y="241"/>
                </a:lnTo>
                <a:lnTo>
                  <a:pt x="805" y="239"/>
                </a:lnTo>
                <a:lnTo>
                  <a:pt x="807" y="239"/>
                </a:lnTo>
                <a:lnTo>
                  <a:pt x="807" y="236"/>
                </a:lnTo>
                <a:lnTo>
                  <a:pt x="807" y="236"/>
                </a:lnTo>
                <a:lnTo>
                  <a:pt x="807" y="236"/>
                </a:lnTo>
                <a:lnTo>
                  <a:pt x="809" y="234"/>
                </a:lnTo>
                <a:lnTo>
                  <a:pt x="809" y="232"/>
                </a:lnTo>
                <a:lnTo>
                  <a:pt x="809" y="232"/>
                </a:lnTo>
                <a:lnTo>
                  <a:pt x="811" y="230"/>
                </a:lnTo>
                <a:lnTo>
                  <a:pt x="811" y="230"/>
                </a:lnTo>
                <a:lnTo>
                  <a:pt x="811" y="230"/>
                </a:lnTo>
                <a:lnTo>
                  <a:pt x="811" y="230"/>
                </a:lnTo>
                <a:lnTo>
                  <a:pt x="813" y="230"/>
                </a:lnTo>
                <a:lnTo>
                  <a:pt x="813" y="230"/>
                </a:lnTo>
                <a:lnTo>
                  <a:pt x="815" y="230"/>
                </a:lnTo>
                <a:lnTo>
                  <a:pt x="815" y="230"/>
                </a:lnTo>
                <a:lnTo>
                  <a:pt x="815" y="230"/>
                </a:lnTo>
                <a:lnTo>
                  <a:pt x="815" y="232"/>
                </a:lnTo>
                <a:lnTo>
                  <a:pt x="817" y="232"/>
                </a:lnTo>
                <a:lnTo>
                  <a:pt x="817" y="234"/>
                </a:lnTo>
                <a:lnTo>
                  <a:pt x="817" y="234"/>
                </a:lnTo>
                <a:lnTo>
                  <a:pt x="819" y="234"/>
                </a:lnTo>
                <a:lnTo>
                  <a:pt x="821" y="234"/>
                </a:lnTo>
                <a:lnTo>
                  <a:pt x="824" y="234"/>
                </a:lnTo>
                <a:lnTo>
                  <a:pt x="824" y="234"/>
                </a:lnTo>
                <a:lnTo>
                  <a:pt x="826" y="236"/>
                </a:lnTo>
                <a:lnTo>
                  <a:pt x="830" y="234"/>
                </a:lnTo>
                <a:lnTo>
                  <a:pt x="830" y="234"/>
                </a:lnTo>
                <a:lnTo>
                  <a:pt x="830" y="236"/>
                </a:lnTo>
                <a:lnTo>
                  <a:pt x="832" y="236"/>
                </a:lnTo>
                <a:lnTo>
                  <a:pt x="832" y="236"/>
                </a:lnTo>
                <a:lnTo>
                  <a:pt x="834" y="236"/>
                </a:lnTo>
                <a:lnTo>
                  <a:pt x="834" y="234"/>
                </a:lnTo>
                <a:lnTo>
                  <a:pt x="834" y="232"/>
                </a:lnTo>
                <a:lnTo>
                  <a:pt x="834" y="232"/>
                </a:lnTo>
                <a:lnTo>
                  <a:pt x="834" y="232"/>
                </a:lnTo>
                <a:lnTo>
                  <a:pt x="832" y="230"/>
                </a:lnTo>
                <a:lnTo>
                  <a:pt x="832" y="230"/>
                </a:lnTo>
                <a:lnTo>
                  <a:pt x="832" y="228"/>
                </a:lnTo>
                <a:lnTo>
                  <a:pt x="832" y="228"/>
                </a:lnTo>
                <a:lnTo>
                  <a:pt x="830" y="228"/>
                </a:lnTo>
                <a:lnTo>
                  <a:pt x="830" y="226"/>
                </a:lnTo>
                <a:lnTo>
                  <a:pt x="830" y="226"/>
                </a:lnTo>
                <a:lnTo>
                  <a:pt x="832" y="226"/>
                </a:lnTo>
                <a:lnTo>
                  <a:pt x="834" y="224"/>
                </a:lnTo>
                <a:lnTo>
                  <a:pt x="836" y="226"/>
                </a:lnTo>
                <a:lnTo>
                  <a:pt x="840" y="226"/>
                </a:lnTo>
                <a:lnTo>
                  <a:pt x="843" y="224"/>
                </a:lnTo>
                <a:lnTo>
                  <a:pt x="843" y="224"/>
                </a:lnTo>
                <a:lnTo>
                  <a:pt x="845" y="224"/>
                </a:lnTo>
                <a:lnTo>
                  <a:pt x="845" y="224"/>
                </a:lnTo>
                <a:lnTo>
                  <a:pt x="847" y="222"/>
                </a:lnTo>
                <a:lnTo>
                  <a:pt x="847" y="222"/>
                </a:lnTo>
                <a:lnTo>
                  <a:pt x="849" y="222"/>
                </a:lnTo>
                <a:lnTo>
                  <a:pt x="849" y="220"/>
                </a:lnTo>
                <a:lnTo>
                  <a:pt x="849" y="220"/>
                </a:lnTo>
                <a:lnTo>
                  <a:pt x="849" y="220"/>
                </a:lnTo>
                <a:lnTo>
                  <a:pt x="851" y="217"/>
                </a:lnTo>
                <a:lnTo>
                  <a:pt x="851" y="217"/>
                </a:lnTo>
                <a:lnTo>
                  <a:pt x="851" y="217"/>
                </a:lnTo>
                <a:lnTo>
                  <a:pt x="853" y="217"/>
                </a:lnTo>
                <a:lnTo>
                  <a:pt x="853" y="217"/>
                </a:lnTo>
                <a:lnTo>
                  <a:pt x="853" y="217"/>
                </a:lnTo>
                <a:lnTo>
                  <a:pt x="855" y="217"/>
                </a:lnTo>
                <a:lnTo>
                  <a:pt x="855" y="217"/>
                </a:lnTo>
                <a:lnTo>
                  <a:pt x="855" y="217"/>
                </a:lnTo>
                <a:lnTo>
                  <a:pt x="857" y="217"/>
                </a:lnTo>
                <a:lnTo>
                  <a:pt x="857" y="213"/>
                </a:lnTo>
                <a:lnTo>
                  <a:pt x="857" y="213"/>
                </a:lnTo>
                <a:lnTo>
                  <a:pt x="857" y="211"/>
                </a:lnTo>
                <a:lnTo>
                  <a:pt x="857" y="209"/>
                </a:lnTo>
                <a:lnTo>
                  <a:pt x="859" y="207"/>
                </a:lnTo>
                <a:lnTo>
                  <a:pt x="859" y="207"/>
                </a:lnTo>
                <a:lnTo>
                  <a:pt x="859" y="207"/>
                </a:lnTo>
                <a:lnTo>
                  <a:pt x="859" y="207"/>
                </a:lnTo>
                <a:lnTo>
                  <a:pt x="862" y="207"/>
                </a:lnTo>
                <a:lnTo>
                  <a:pt x="862" y="207"/>
                </a:lnTo>
                <a:lnTo>
                  <a:pt x="862" y="207"/>
                </a:lnTo>
                <a:lnTo>
                  <a:pt x="864" y="209"/>
                </a:lnTo>
                <a:lnTo>
                  <a:pt x="864" y="209"/>
                </a:lnTo>
                <a:lnTo>
                  <a:pt x="864" y="209"/>
                </a:lnTo>
                <a:lnTo>
                  <a:pt x="864" y="211"/>
                </a:lnTo>
                <a:lnTo>
                  <a:pt x="866" y="213"/>
                </a:lnTo>
                <a:lnTo>
                  <a:pt x="866" y="213"/>
                </a:lnTo>
                <a:lnTo>
                  <a:pt x="868" y="215"/>
                </a:lnTo>
                <a:lnTo>
                  <a:pt x="868" y="215"/>
                </a:lnTo>
                <a:lnTo>
                  <a:pt x="868" y="215"/>
                </a:lnTo>
                <a:lnTo>
                  <a:pt x="870" y="215"/>
                </a:lnTo>
                <a:lnTo>
                  <a:pt x="870" y="213"/>
                </a:lnTo>
                <a:lnTo>
                  <a:pt x="868" y="213"/>
                </a:lnTo>
                <a:lnTo>
                  <a:pt x="868" y="213"/>
                </a:lnTo>
                <a:lnTo>
                  <a:pt x="868" y="213"/>
                </a:lnTo>
                <a:lnTo>
                  <a:pt x="868" y="211"/>
                </a:lnTo>
                <a:lnTo>
                  <a:pt x="868" y="211"/>
                </a:lnTo>
                <a:lnTo>
                  <a:pt x="868" y="211"/>
                </a:lnTo>
                <a:lnTo>
                  <a:pt x="870" y="211"/>
                </a:lnTo>
                <a:lnTo>
                  <a:pt x="872" y="209"/>
                </a:lnTo>
                <a:lnTo>
                  <a:pt x="872" y="209"/>
                </a:lnTo>
                <a:lnTo>
                  <a:pt x="874" y="209"/>
                </a:lnTo>
                <a:lnTo>
                  <a:pt x="874" y="209"/>
                </a:lnTo>
                <a:lnTo>
                  <a:pt x="876" y="209"/>
                </a:lnTo>
                <a:lnTo>
                  <a:pt x="876" y="209"/>
                </a:lnTo>
                <a:lnTo>
                  <a:pt x="876" y="207"/>
                </a:lnTo>
                <a:lnTo>
                  <a:pt x="876" y="207"/>
                </a:lnTo>
                <a:lnTo>
                  <a:pt x="878" y="205"/>
                </a:lnTo>
                <a:lnTo>
                  <a:pt x="878" y="205"/>
                </a:lnTo>
                <a:lnTo>
                  <a:pt x="878" y="205"/>
                </a:lnTo>
                <a:lnTo>
                  <a:pt x="878" y="203"/>
                </a:lnTo>
                <a:lnTo>
                  <a:pt x="881" y="201"/>
                </a:lnTo>
                <a:lnTo>
                  <a:pt x="881" y="201"/>
                </a:lnTo>
                <a:lnTo>
                  <a:pt x="881" y="198"/>
                </a:lnTo>
                <a:lnTo>
                  <a:pt x="881" y="198"/>
                </a:lnTo>
                <a:lnTo>
                  <a:pt x="878" y="198"/>
                </a:lnTo>
                <a:lnTo>
                  <a:pt x="878" y="198"/>
                </a:lnTo>
                <a:lnTo>
                  <a:pt x="878" y="196"/>
                </a:lnTo>
                <a:lnTo>
                  <a:pt x="878" y="194"/>
                </a:lnTo>
                <a:lnTo>
                  <a:pt x="878" y="194"/>
                </a:lnTo>
                <a:lnTo>
                  <a:pt x="878" y="188"/>
                </a:lnTo>
                <a:lnTo>
                  <a:pt x="881" y="188"/>
                </a:lnTo>
                <a:lnTo>
                  <a:pt x="878" y="179"/>
                </a:lnTo>
                <a:lnTo>
                  <a:pt x="876" y="177"/>
                </a:lnTo>
                <a:lnTo>
                  <a:pt x="876" y="175"/>
                </a:lnTo>
                <a:lnTo>
                  <a:pt x="876" y="175"/>
                </a:lnTo>
                <a:lnTo>
                  <a:pt x="876" y="173"/>
                </a:lnTo>
                <a:lnTo>
                  <a:pt x="876" y="173"/>
                </a:lnTo>
                <a:lnTo>
                  <a:pt x="876" y="171"/>
                </a:lnTo>
                <a:lnTo>
                  <a:pt x="876" y="171"/>
                </a:lnTo>
                <a:lnTo>
                  <a:pt x="878" y="171"/>
                </a:lnTo>
                <a:lnTo>
                  <a:pt x="881" y="171"/>
                </a:lnTo>
                <a:lnTo>
                  <a:pt x="883" y="169"/>
                </a:lnTo>
                <a:lnTo>
                  <a:pt x="883" y="169"/>
                </a:lnTo>
                <a:lnTo>
                  <a:pt x="885" y="169"/>
                </a:lnTo>
                <a:lnTo>
                  <a:pt x="885" y="167"/>
                </a:lnTo>
                <a:lnTo>
                  <a:pt x="885" y="167"/>
                </a:lnTo>
                <a:lnTo>
                  <a:pt x="887" y="165"/>
                </a:lnTo>
                <a:lnTo>
                  <a:pt x="889" y="165"/>
                </a:lnTo>
                <a:lnTo>
                  <a:pt x="889" y="163"/>
                </a:lnTo>
                <a:lnTo>
                  <a:pt x="889" y="165"/>
                </a:lnTo>
                <a:lnTo>
                  <a:pt x="891" y="165"/>
                </a:lnTo>
                <a:lnTo>
                  <a:pt x="891" y="165"/>
                </a:lnTo>
                <a:lnTo>
                  <a:pt x="893" y="165"/>
                </a:lnTo>
                <a:lnTo>
                  <a:pt x="895" y="163"/>
                </a:lnTo>
                <a:lnTo>
                  <a:pt x="897" y="163"/>
                </a:lnTo>
                <a:lnTo>
                  <a:pt x="900" y="165"/>
                </a:lnTo>
                <a:lnTo>
                  <a:pt x="902" y="165"/>
                </a:lnTo>
                <a:lnTo>
                  <a:pt x="904" y="167"/>
                </a:lnTo>
                <a:lnTo>
                  <a:pt x="904" y="169"/>
                </a:lnTo>
                <a:lnTo>
                  <a:pt x="904" y="169"/>
                </a:lnTo>
                <a:lnTo>
                  <a:pt x="904" y="169"/>
                </a:lnTo>
                <a:lnTo>
                  <a:pt x="906" y="169"/>
                </a:lnTo>
                <a:lnTo>
                  <a:pt x="906" y="169"/>
                </a:lnTo>
                <a:lnTo>
                  <a:pt x="908" y="167"/>
                </a:lnTo>
                <a:lnTo>
                  <a:pt x="908" y="165"/>
                </a:lnTo>
                <a:lnTo>
                  <a:pt x="908" y="163"/>
                </a:lnTo>
                <a:lnTo>
                  <a:pt x="910" y="160"/>
                </a:lnTo>
                <a:lnTo>
                  <a:pt x="910" y="158"/>
                </a:lnTo>
                <a:lnTo>
                  <a:pt x="910" y="158"/>
                </a:lnTo>
                <a:lnTo>
                  <a:pt x="912" y="158"/>
                </a:lnTo>
                <a:lnTo>
                  <a:pt x="912" y="158"/>
                </a:lnTo>
                <a:lnTo>
                  <a:pt x="914" y="158"/>
                </a:lnTo>
                <a:lnTo>
                  <a:pt x="912" y="156"/>
                </a:lnTo>
                <a:lnTo>
                  <a:pt x="914" y="156"/>
                </a:lnTo>
                <a:lnTo>
                  <a:pt x="914" y="154"/>
                </a:lnTo>
                <a:lnTo>
                  <a:pt x="914" y="152"/>
                </a:lnTo>
                <a:lnTo>
                  <a:pt x="914" y="152"/>
                </a:lnTo>
                <a:lnTo>
                  <a:pt x="916" y="152"/>
                </a:lnTo>
                <a:lnTo>
                  <a:pt x="916" y="152"/>
                </a:lnTo>
                <a:lnTo>
                  <a:pt x="916" y="150"/>
                </a:lnTo>
                <a:lnTo>
                  <a:pt x="916" y="150"/>
                </a:lnTo>
                <a:lnTo>
                  <a:pt x="916" y="148"/>
                </a:lnTo>
                <a:lnTo>
                  <a:pt x="919" y="148"/>
                </a:lnTo>
                <a:lnTo>
                  <a:pt x="919" y="146"/>
                </a:lnTo>
                <a:lnTo>
                  <a:pt x="919" y="146"/>
                </a:lnTo>
                <a:lnTo>
                  <a:pt x="921" y="146"/>
                </a:lnTo>
                <a:lnTo>
                  <a:pt x="921" y="143"/>
                </a:lnTo>
                <a:lnTo>
                  <a:pt x="921" y="143"/>
                </a:lnTo>
                <a:lnTo>
                  <a:pt x="921" y="143"/>
                </a:lnTo>
                <a:lnTo>
                  <a:pt x="919" y="141"/>
                </a:lnTo>
                <a:lnTo>
                  <a:pt x="921" y="139"/>
                </a:lnTo>
                <a:lnTo>
                  <a:pt x="923" y="137"/>
                </a:lnTo>
                <a:lnTo>
                  <a:pt x="923" y="135"/>
                </a:lnTo>
                <a:lnTo>
                  <a:pt x="923" y="133"/>
                </a:lnTo>
                <a:lnTo>
                  <a:pt x="923" y="133"/>
                </a:lnTo>
                <a:lnTo>
                  <a:pt x="923" y="133"/>
                </a:lnTo>
                <a:lnTo>
                  <a:pt x="923" y="131"/>
                </a:lnTo>
                <a:lnTo>
                  <a:pt x="925" y="129"/>
                </a:lnTo>
                <a:lnTo>
                  <a:pt x="925" y="129"/>
                </a:lnTo>
                <a:lnTo>
                  <a:pt x="925" y="127"/>
                </a:lnTo>
                <a:lnTo>
                  <a:pt x="925" y="127"/>
                </a:lnTo>
                <a:lnTo>
                  <a:pt x="925" y="124"/>
                </a:lnTo>
                <a:lnTo>
                  <a:pt x="925" y="124"/>
                </a:lnTo>
                <a:lnTo>
                  <a:pt x="927" y="124"/>
                </a:lnTo>
                <a:lnTo>
                  <a:pt x="927" y="122"/>
                </a:lnTo>
                <a:lnTo>
                  <a:pt x="927" y="122"/>
                </a:lnTo>
                <a:lnTo>
                  <a:pt x="929" y="122"/>
                </a:lnTo>
                <a:lnTo>
                  <a:pt x="929" y="122"/>
                </a:lnTo>
                <a:lnTo>
                  <a:pt x="931" y="122"/>
                </a:lnTo>
                <a:lnTo>
                  <a:pt x="931" y="120"/>
                </a:lnTo>
                <a:lnTo>
                  <a:pt x="933" y="118"/>
                </a:lnTo>
                <a:lnTo>
                  <a:pt x="933" y="118"/>
                </a:lnTo>
                <a:lnTo>
                  <a:pt x="931" y="116"/>
                </a:lnTo>
                <a:close/>
                <a:moveTo>
                  <a:pt x="741" y="437"/>
                </a:moveTo>
                <a:lnTo>
                  <a:pt x="739" y="437"/>
                </a:lnTo>
                <a:lnTo>
                  <a:pt x="739" y="439"/>
                </a:lnTo>
                <a:lnTo>
                  <a:pt x="739" y="439"/>
                </a:lnTo>
                <a:lnTo>
                  <a:pt x="741" y="439"/>
                </a:lnTo>
                <a:lnTo>
                  <a:pt x="741" y="439"/>
                </a:lnTo>
                <a:lnTo>
                  <a:pt x="741" y="439"/>
                </a:lnTo>
                <a:lnTo>
                  <a:pt x="741" y="437"/>
                </a:lnTo>
                <a:close/>
                <a:moveTo>
                  <a:pt x="743" y="435"/>
                </a:moveTo>
                <a:lnTo>
                  <a:pt x="743" y="435"/>
                </a:lnTo>
                <a:lnTo>
                  <a:pt x="743" y="437"/>
                </a:lnTo>
                <a:lnTo>
                  <a:pt x="745" y="437"/>
                </a:lnTo>
                <a:lnTo>
                  <a:pt x="745" y="435"/>
                </a:lnTo>
                <a:lnTo>
                  <a:pt x="745" y="435"/>
                </a:lnTo>
                <a:lnTo>
                  <a:pt x="743" y="435"/>
                </a:lnTo>
                <a:close/>
                <a:moveTo>
                  <a:pt x="741" y="431"/>
                </a:moveTo>
                <a:lnTo>
                  <a:pt x="739" y="431"/>
                </a:lnTo>
                <a:lnTo>
                  <a:pt x="739" y="433"/>
                </a:lnTo>
                <a:lnTo>
                  <a:pt x="739" y="433"/>
                </a:lnTo>
                <a:lnTo>
                  <a:pt x="741" y="433"/>
                </a:lnTo>
                <a:lnTo>
                  <a:pt x="743" y="435"/>
                </a:lnTo>
                <a:lnTo>
                  <a:pt x="743" y="435"/>
                </a:lnTo>
                <a:lnTo>
                  <a:pt x="743" y="433"/>
                </a:lnTo>
                <a:lnTo>
                  <a:pt x="743" y="433"/>
                </a:lnTo>
                <a:lnTo>
                  <a:pt x="741" y="431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91" name="Freeform 592"/>
          <p:cNvSpPr>
            <a:spLocks/>
          </p:cNvSpPr>
          <p:nvPr/>
        </p:nvSpPr>
        <p:spPr bwMode="auto">
          <a:xfrm>
            <a:off x="4591049" y="4035425"/>
            <a:ext cx="184150" cy="276225"/>
          </a:xfrm>
          <a:custGeom>
            <a:avLst/>
            <a:gdLst>
              <a:gd name="T0" fmla="*/ 116 w 116"/>
              <a:gd name="T1" fmla="*/ 159 h 174"/>
              <a:gd name="T2" fmla="*/ 114 w 116"/>
              <a:gd name="T3" fmla="*/ 153 h 174"/>
              <a:gd name="T4" fmla="*/ 106 w 116"/>
              <a:gd name="T5" fmla="*/ 148 h 174"/>
              <a:gd name="T6" fmla="*/ 99 w 116"/>
              <a:gd name="T7" fmla="*/ 140 h 174"/>
              <a:gd name="T8" fmla="*/ 99 w 116"/>
              <a:gd name="T9" fmla="*/ 134 h 174"/>
              <a:gd name="T10" fmla="*/ 93 w 116"/>
              <a:gd name="T11" fmla="*/ 121 h 174"/>
              <a:gd name="T12" fmla="*/ 93 w 116"/>
              <a:gd name="T13" fmla="*/ 117 h 174"/>
              <a:gd name="T14" fmla="*/ 91 w 116"/>
              <a:gd name="T15" fmla="*/ 110 h 174"/>
              <a:gd name="T16" fmla="*/ 93 w 116"/>
              <a:gd name="T17" fmla="*/ 106 h 174"/>
              <a:gd name="T18" fmla="*/ 99 w 116"/>
              <a:gd name="T19" fmla="*/ 98 h 174"/>
              <a:gd name="T20" fmla="*/ 103 w 116"/>
              <a:gd name="T21" fmla="*/ 89 h 174"/>
              <a:gd name="T22" fmla="*/ 108 w 116"/>
              <a:gd name="T23" fmla="*/ 81 h 174"/>
              <a:gd name="T24" fmla="*/ 99 w 116"/>
              <a:gd name="T25" fmla="*/ 68 h 174"/>
              <a:gd name="T26" fmla="*/ 89 w 116"/>
              <a:gd name="T27" fmla="*/ 60 h 174"/>
              <a:gd name="T28" fmla="*/ 84 w 116"/>
              <a:gd name="T29" fmla="*/ 51 h 174"/>
              <a:gd name="T30" fmla="*/ 99 w 116"/>
              <a:gd name="T31" fmla="*/ 49 h 174"/>
              <a:gd name="T32" fmla="*/ 108 w 116"/>
              <a:gd name="T33" fmla="*/ 47 h 174"/>
              <a:gd name="T34" fmla="*/ 99 w 116"/>
              <a:gd name="T35" fmla="*/ 30 h 174"/>
              <a:gd name="T36" fmla="*/ 99 w 116"/>
              <a:gd name="T37" fmla="*/ 20 h 174"/>
              <a:gd name="T38" fmla="*/ 95 w 116"/>
              <a:gd name="T39" fmla="*/ 7 h 174"/>
              <a:gd name="T40" fmla="*/ 84 w 116"/>
              <a:gd name="T41" fmla="*/ 0 h 174"/>
              <a:gd name="T42" fmla="*/ 89 w 116"/>
              <a:gd name="T43" fmla="*/ 11 h 174"/>
              <a:gd name="T44" fmla="*/ 93 w 116"/>
              <a:gd name="T45" fmla="*/ 15 h 174"/>
              <a:gd name="T46" fmla="*/ 93 w 116"/>
              <a:gd name="T47" fmla="*/ 26 h 174"/>
              <a:gd name="T48" fmla="*/ 84 w 116"/>
              <a:gd name="T49" fmla="*/ 30 h 174"/>
              <a:gd name="T50" fmla="*/ 72 w 116"/>
              <a:gd name="T51" fmla="*/ 47 h 174"/>
              <a:gd name="T52" fmla="*/ 72 w 116"/>
              <a:gd name="T53" fmla="*/ 55 h 174"/>
              <a:gd name="T54" fmla="*/ 65 w 116"/>
              <a:gd name="T55" fmla="*/ 66 h 174"/>
              <a:gd name="T56" fmla="*/ 57 w 116"/>
              <a:gd name="T57" fmla="*/ 72 h 174"/>
              <a:gd name="T58" fmla="*/ 53 w 116"/>
              <a:gd name="T59" fmla="*/ 85 h 174"/>
              <a:gd name="T60" fmla="*/ 51 w 116"/>
              <a:gd name="T61" fmla="*/ 91 h 174"/>
              <a:gd name="T62" fmla="*/ 46 w 116"/>
              <a:gd name="T63" fmla="*/ 100 h 174"/>
              <a:gd name="T64" fmla="*/ 40 w 116"/>
              <a:gd name="T65" fmla="*/ 102 h 174"/>
              <a:gd name="T66" fmla="*/ 34 w 116"/>
              <a:gd name="T67" fmla="*/ 93 h 174"/>
              <a:gd name="T68" fmla="*/ 30 w 116"/>
              <a:gd name="T69" fmla="*/ 96 h 174"/>
              <a:gd name="T70" fmla="*/ 23 w 116"/>
              <a:gd name="T71" fmla="*/ 96 h 174"/>
              <a:gd name="T72" fmla="*/ 17 w 116"/>
              <a:gd name="T73" fmla="*/ 102 h 174"/>
              <a:gd name="T74" fmla="*/ 8 w 116"/>
              <a:gd name="T75" fmla="*/ 110 h 174"/>
              <a:gd name="T76" fmla="*/ 2 w 116"/>
              <a:gd name="T77" fmla="*/ 125 h 174"/>
              <a:gd name="T78" fmla="*/ 0 w 116"/>
              <a:gd name="T79" fmla="*/ 132 h 174"/>
              <a:gd name="T80" fmla="*/ 4 w 116"/>
              <a:gd name="T81" fmla="*/ 132 h 174"/>
              <a:gd name="T82" fmla="*/ 6 w 116"/>
              <a:gd name="T83" fmla="*/ 136 h 174"/>
              <a:gd name="T84" fmla="*/ 13 w 116"/>
              <a:gd name="T85" fmla="*/ 140 h 174"/>
              <a:gd name="T86" fmla="*/ 15 w 116"/>
              <a:gd name="T87" fmla="*/ 138 h 174"/>
              <a:gd name="T88" fmla="*/ 17 w 116"/>
              <a:gd name="T89" fmla="*/ 140 h 174"/>
              <a:gd name="T90" fmla="*/ 17 w 116"/>
              <a:gd name="T91" fmla="*/ 144 h 174"/>
              <a:gd name="T92" fmla="*/ 21 w 116"/>
              <a:gd name="T93" fmla="*/ 153 h 174"/>
              <a:gd name="T94" fmla="*/ 21 w 116"/>
              <a:gd name="T95" fmla="*/ 165 h 174"/>
              <a:gd name="T96" fmla="*/ 36 w 116"/>
              <a:gd name="T97" fmla="*/ 167 h 174"/>
              <a:gd name="T98" fmla="*/ 46 w 116"/>
              <a:gd name="T99" fmla="*/ 165 h 174"/>
              <a:gd name="T100" fmla="*/ 63 w 116"/>
              <a:gd name="T101" fmla="*/ 165 h 174"/>
              <a:gd name="T102" fmla="*/ 74 w 116"/>
              <a:gd name="T103" fmla="*/ 167 h 174"/>
              <a:gd name="T104" fmla="*/ 93 w 116"/>
              <a:gd name="T105" fmla="*/ 167 h 174"/>
              <a:gd name="T106" fmla="*/ 97 w 116"/>
              <a:gd name="T107" fmla="*/ 170 h 174"/>
              <a:gd name="T108" fmla="*/ 101 w 116"/>
              <a:gd name="T109" fmla="*/ 170 h 174"/>
              <a:gd name="T110" fmla="*/ 112 w 116"/>
              <a:gd name="T111" fmla="*/ 172 h 174"/>
              <a:gd name="T112" fmla="*/ 116 w 116"/>
              <a:gd name="T113" fmla="*/ 174 h 174"/>
              <a:gd name="T114" fmla="*/ 116 w 116"/>
              <a:gd name="T115" fmla="*/ 165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6" h="174">
                <a:moveTo>
                  <a:pt x="116" y="163"/>
                </a:moveTo>
                <a:lnTo>
                  <a:pt x="116" y="163"/>
                </a:lnTo>
                <a:lnTo>
                  <a:pt x="116" y="161"/>
                </a:lnTo>
                <a:lnTo>
                  <a:pt x="116" y="161"/>
                </a:lnTo>
                <a:lnTo>
                  <a:pt x="116" y="159"/>
                </a:lnTo>
                <a:lnTo>
                  <a:pt x="116" y="159"/>
                </a:lnTo>
                <a:lnTo>
                  <a:pt x="116" y="159"/>
                </a:lnTo>
                <a:lnTo>
                  <a:pt x="116" y="157"/>
                </a:lnTo>
                <a:lnTo>
                  <a:pt x="116" y="157"/>
                </a:lnTo>
                <a:lnTo>
                  <a:pt x="114" y="155"/>
                </a:lnTo>
                <a:lnTo>
                  <a:pt x="114" y="155"/>
                </a:lnTo>
                <a:lnTo>
                  <a:pt x="114" y="153"/>
                </a:lnTo>
                <a:lnTo>
                  <a:pt x="112" y="153"/>
                </a:lnTo>
                <a:lnTo>
                  <a:pt x="112" y="153"/>
                </a:lnTo>
                <a:lnTo>
                  <a:pt x="112" y="153"/>
                </a:lnTo>
                <a:lnTo>
                  <a:pt x="110" y="151"/>
                </a:lnTo>
                <a:lnTo>
                  <a:pt x="108" y="151"/>
                </a:lnTo>
                <a:lnTo>
                  <a:pt x="106" y="148"/>
                </a:lnTo>
                <a:lnTo>
                  <a:pt x="106" y="146"/>
                </a:lnTo>
                <a:lnTo>
                  <a:pt x="103" y="144"/>
                </a:lnTo>
                <a:lnTo>
                  <a:pt x="101" y="142"/>
                </a:lnTo>
                <a:lnTo>
                  <a:pt x="99" y="140"/>
                </a:lnTo>
                <a:lnTo>
                  <a:pt x="99" y="140"/>
                </a:lnTo>
                <a:lnTo>
                  <a:pt x="99" y="140"/>
                </a:lnTo>
                <a:lnTo>
                  <a:pt x="101" y="140"/>
                </a:lnTo>
                <a:lnTo>
                  <a:pt x="101" y="138"/>
                </a:lnTo>
                <a:lnTo>
                  <a:pt x="101" y="138"/>
                </a:lnTo>
                <a:lnTo>
                  <a:pt x="101" y="138"/>
                </a:lnTo>
                <a:lnTo>
                  <a:pt x="99" y="136"/>
                </a:lnTo>
                <a:lnTo>
                  <a:pt x="99" y="134"/>
                </a:lnTo>
                <a:lnTo>
                  <a:pt x="97" y="132"/>
                </a:lnTo>
                <a:lnTo>
                  <a:pt x="95" y="132"/>
                </a:lnTo>
                <a:lnTo>
                  <a:pt x="95" y="129"/>
                </a:lnTo>
                <a:lnTo>
                  <a:pt x="95" y="129"/>
                </a:lnTo>
                <a:lnTo>
                  <a:pt x="93" y="123"/>
                </a:lnTo>
                <a:lnTo>
                  <a:pt x="93" y="121"/>
                </a:lnTo>
                <a:lnTo>
                  <a:pt x="93" y="121"/>
                </a:lnTo>
                <a:lnTo>
                  <a:pt x="93" y="121"/>
                </a:lnTo>
                <a:lnTo>
                  <a:pt x="93" y="121"/>
                </a:lnTo>
                <a:lnTo>
                  <a:pt x="93" y="119"/>
                </a:lnTo>
                <a:lnTo>
                  <a:pt x="93" y="119"/>
                </a:lnTo>
                <a:lnTo>
                  <a:pt x="93" y="117"/>
                </a:lnTo>
                <a:lnTo>
                  <a:pt x="93" y="117"/>
                </a:lnTo>
                <a:lnTo>
                  <a:pt x="93" y="110"/>
                </a:lnTo>
                <a:lnTo>
                  <a:pt x="93" y="110"/>
                </a:lnTo>
                <a:lnTo>
                  <a:pt x="93" y="110"/>
                </a:lnTo>
                <a:lnTo>
                  <a:pt x="93" y="110"/>
                </a:lnTo>
                <a:lnTo>
                  <a:pt x="91" y="110"/>
                </a:lnTo>
                <a:lnTo>
                  <a:pt x="91" y="110"/>
                </a:lnTo>
                <a:lnTo>
                  <a:pt x="91" y="108"/>
                </a:lnTo>
                <a:lnTo>
                  <a:pt x="91" y="108"/>
                </a:lnTo>
                <a:lnTo>
                  <a:pt x="91" y="106"/>
                </a:lnTo>
                <a:lnTo>
                  <a:pt x="91" y="106"/>
                </a:lnTo>
                <a:lnTo>
                  <a:pt x="93" y="106"/>
                </a:lnTo>
                <a:lnTo>
                  <a:pt x="95" y="106"/>
                </a:lnTo>
                <a:lnTo>
                  <a:pt x="95" y="104"/>
                </a:lnTo>
                <a:lnTo>
                  <a:pt x="95" y="104"/>
                </a:lnTo>
                <a:lnTo>
                  <a:pt x="95" y="104"/>
                </a:lnTo>
                <a:lnTo>
                  <a:pt x="97" y="100"/>
                </a:lnTo>
                <a:lnTo>
                  <a:pt x="99" y="98"/>
                </a:lnTo>
                <a:lnTo>
                  <a:pt x="99" y="98"/>
                </a:lnTo>
                <a:lnTo>
                  <a:pt x="101" y="96"/>
                </a:lnTo>
                <a:lnTo>
                  <a:pt x="101" y="93"/>
                </a:lnTo>
                <a:lnTo>
                  <a:pt x="101" y="91"/>
                </a:lnTo>
                <a:lnTo>
                  <a:pt x="101" y="91"/>
                </a:lnTo>
                <a:lnTo>
                  <a:pt x="103" y="89"/>
                </a:lnTo>
                <a:lnTo>
                  <a:pt x="106" y="89"/>
                </a:lnTo>
                <a:lnTo>
                  <a:pt x="106" y="85"/>
                </a:lnTo>
                <a:lnTo>
                  <a:pt x="108" y="85"/>
                </a:lnTo>
                <a:lnTo>
                  <a:pt x="108" y="83"/>
                </a:lnTo>
                <a:lnTo>
                  <a:pt x="108" y="83"/>
                </a:lnTo>
                <a:lnTo>
                  <a:pt x="108" y="81"/>
                </a:lnTo>
                <a:lnTo>
                  <a:pt x="106" y="81"/>
                </a:lnTo>
                <a:lnTo>
                  <a:pt x="106" y="81"/>
                </a:lnTo>
                <a:lnTo>
                  <a:pt x="103" y="77"/>
                </a:lnTo>
                <a:lnTo>
                  <a:pt x="103" y="74"/>
                </a:lnTo>
                <a:lnTo>
                  <a:pt x="101" y="70"/>
                </a:lnTo>
                <a:lnTo>
                  <a:pt x="99" y="68"/>
                </a:lnTo>
                <a:lnTo>
                  <a:pt x="97" y="66"/>
                </a:lnTo>
                <a:lnTo>
                  <a:pt x="97" y="66"/>
                </a:lnTo>
                <a:lnTo>
                  <a:pt x="95" y="66"/>
                </a:lnTo>
                <a:lnTo>
                  <a:pt x="95" y="66"/>
                </a:lnTo>
                <a:lnTo>
                  <a:pt x="93" y="64"/>
                </a:lnTo>
                <a:lnTo>
                  <a:pt x="89" y="60"/>
                </a:lnTo>
                <a:lnTo>
                  <a:pt x="89" y="60"/>
                </a:lnTo>
                <a:lnTo>
                  <a:pt x="87" y="58"/>
                </a:lnTo>
                <a:lnTo>
                  <a:pt x="84" y="55"/>
                </a:lnTo>
                <a:lnTo>
                  <a:pt x="84" y="53"/>
                </a:lnTo>
                <a:lnTo>
                  <a:pt x="84" y="53"/>
                </a:lnTo>
                <a:lnTo>
                  <a:pt x="84" y="51"/>
                </a:lnTo>
                <a:lnTo>
                  <a:pt x="87" y="49"/>
                </a:lnTo>
                <a:lnTo>
                  <a:pt x="87" y="49"/>
                </a:lnTo>
                <a:lnTo>
                  <a:pt x="89" y="49"/>
                </a:lnTo>
                <a:lnTo>
                  <a:pt x="93" y="49"/>
                </a:lnTo>
                <a:lnTo>
                  <a:pt x="97" y="49"/>
                </a:lnTo>
                <a:lnTo>
                  <a:pt x="99" y="49"/>
                </a:lnTo>
                <a:lnTo>
                  <a:pt x="101" y="49"/>
                </a:lnTo>
                <a:lnTo>
                  <a:pt x="101" y="49"/>
                </a:lnTo>
                <a:lnTo>
                  <a:pt x="103" y="49"/>
                </a:lnTo>
                <a:lnTo>
                  <a:pt x="108" y="49"/>
                </a:lnTo>
                <a:lnTo>
                  <a:pt x="110" y="47"/>
                </a:lnTo>
                <a:lnTo>
                  <a:pt x="108" y="47"/>
                </a:lnTo>
                <a:lnTo>
                  <a:pt x="106" y="45"/>
                </a:lnTo>
                <a:lnTo>
                  <a:pt x="103" y="43"/>
                </a:lnTo>
                <a:lnTo>
                  <a:pt x="101" y="41"/>
                </a:lnTo>
                <a:lnTo>
                  <a:pt x="101" y="39"/>
                </a:lnTo>
                <a:lnTo>
                  <a:pt x="99" y="34"/>
                </a:lnTo>
                <a:lnTo>
                  <a:pt x="99" y="30"/>
                </a:lnTo>
                <a:lnTo>
                  <a:pt x="99" y="28"/>
                </a:lnTo>
                <a:lnTo>
                  <a:pt x="99" y="28"/>
                </a:lnTo>
                <a:lnTo>
                  <a:pt x="101" y="24"/>
                </a:lnTo>
                <a:lnTo>
                  <a:pt x="99" y="24"/>
                </a:lnTo>
                <a:lnTo>
                  <a:pt x="101" y="22"/>
                </a:lnTo>
                <a:lnTo>
                  <a:pt x="99" y="20"/>
                </a:lnTo>
                <a:lnTo>
                  <a:pt x="99" y="20"/>
                </a:lnTo>
                <a:lnTo>
                  <a:pt x="99" y="15"/>
                </a:lnTo>
                <a:lnTo>
                  <a:pt x="99" y="15"/>
                </a:lnTo>
                <a:lnTo>
                  <a:pt x="97" y="13"/>
                </a:lnTo>
                <a:lnTo>
                  <a:pt x="97" y="9"/>
                </a:lnTo>
                <a:lnTo>
                  <a:pt x="95" y="7"/>
                </a:lnTo>
                <a:lnTo>
                  <a:pt x="93" y="7"/>
                </a:lnTo>
                <a:lnTo>
                  <a:pt x="93" y="5"/>
                </a:lnTo>
                <a:lnTo>
                  <a:pt x="91" y="3"/>
                </a:lnTo>
                <a:lnTo>
                  <a:pt x="91" y="0"/>
                </a:lnTo>
                <a:lnTo>
                  <a:pt x="87" y="0"/>
                </a:lnTo>
                <a:lnTo>
                  <a:pt x="84" y="0"/>
                </a:lnTo>
                <a:lnTo>
                  <a:pt x="87" y="7"/>
                </a:lnTo>
                <a:lnTo>
                  <a:pt x="87" y="9"/>
                </a:lnTo>
                <a:lnTo>
                  <a:pt x="87" y="9"/>
                </a:lnTo>
                <a:lnTo>
                  <a:pt x="87" y="11"/>
                </a:lnTo>
                <a:lnTo>
                  <a:pt x="87" y="11"/>
                </a:lnTo>
                <a:lnTo>
                  <a:pt x="89" y="11"/>
                </a:lnTo>
                <a:lnTo>
                  <a:pt x="91" y="11"/>
                </a:lnTo>
                <a:lnTo>
                  <a:pt x="91" y="13"/>
                </a:lnTo>
                <a:lnTo>
                  <a:pt x="93" y="13"/>
                </a:lnTo>
                <a:lnTo>
                  <a:pt x="93" y="13"/>
                </a:lnTo>
                <a:lnTo>
                  <a:pt x="93" y="15"/>
                </a:lnTo>
                <a:lnTo>
                  <a:pt x="93" y="15"/>
                </a:lnTo>
                <a:lnTo>
                  <a:pt x="93" y="17"/>
                </a:lnTo>
                <a:lnTo>
                  <a:pt x="93" y="20"/>
                </a:lnTo>
                <a:lnTo>
                  <a:pt x="93" y="22"/>
                </a:lnTo>
                <a:lnTo>
                  <a:pt x="93" y="24"/>
                </a:lnTo>
                <a:lnTo>
                  <a:pt x="93" y="24"/>
                </a:lnTo>
                <a:lnTo>
                  <a:pt x="93" y="26"/>
                </a:lnTo>
                <a:lnTo>
                  <a:pt x="91" y="26"/>
                </a:lnTo>
                <a:lnTo>
                  <a:pt x="91" y="26"/>
                </a:lnTo>
                <a:lnTo>
                  <a:pt x="87" y="28"/>
                </a:lnTo>
                <a:lnTo>
                  <a:pt x="87" y="28"/>
                </a:lnTo>
                <a:lnTo>
                  <a:pt x="84" y="28"/>
                </a:lnTo>
                <a:lnTo>
                  <a:pt x="84" y="30"/>
                </a:lnTo>
                <a:lnTo>
                  <a:pt x="82" y="30"/>
                </a:lnTo>
                <a:lnTo>
                  <a:pt x="80" y="34"/>
                </a:lnTo>
                <a:lnTo>
                  <a:pt x="76" y="39"/>
                </a:lnTo>
                <a:lnTo>
                  <a:pt x="76" y="43"/>
                </a:lnTo>
                <a:lnTo>
                  <a:pt x="74" y="45"/>
                </a:lnTo>
                <a:lnTo>
                  <a:pt x="72" y="47"/>
                </a:lnTo>
                <a:lnTo>
                  <a:pt x="72" y="49"/>
                </a:lnTo>
                <a:lnTo>
                  <a:pt x="72" y="49"/>
                </a:lnTo>
                <a:lnTo>
                  <a:pt x="72" y="51"/>
                </a:lnTo>
                <a:lnTo>
                  <a:pt x="72" y="53"/>
                </a:lnTo>
                <a:lnTo>
                  <a:pt x="72" y="55"/>
                </a:lnTo>
                <a:lnTo>
                  <a:pt x="72" y="55"/>
                </a:lnTo>
                <a:lnTo>
                  <a:pt x="70" y="55"/>
                </a:lnTo>
                <a:lnTo>
                  <a:pt x="68" y="58"/>
                </a:lnTo>
                <a:lnTo>
                  <a:pt x="68" y="60"/>
                </a:lnTo>
                <a:lnTo>
                  <a:pt x="65" y="60"/>
                </a:lnTo>
                <a:lnTo>
                  <a:pt x="65" y="64"/>
                </a:lnTo>
                <a:lnTo>
                  <a:pt x="65" y="66"/>
                </a:lnTo>
                <a:lnTo>
                  <a:pt x="65" y="66"/>
                </a:lnTo>
                <a:lnTo>
                  <a:pt x="65" y="68"/>
                </a:lnTo>
                <a:lnTo>
                  <a:pt x="63" y="68"/>
                </a:lnTo>
                <a:lnTo>
                  <a:pt x="61" y="68"/>
                </a:lnTo>
                <a:lnTo>
                  <a:pt x="59" y="70"/>
                </a:lnTo>
                <a:lnTo>
                  <a:pt x="57" y="72"/>
                </a:lnTo>
                <a:lnTo>
                  <a:pt x="57" y="74"/>
                </a:lnTo>
                <a:lnTo>
                  <a:pt x="57" y="74"/>
                </a:lnTo>
                <a:lnTo>
                  <a:pt x="55" y="79"/>
                </a:lnTo>
                <a:lnTo>
                  <a:pt x="53" y="83"/>
                </a:lnTo>
                <a:lnTo>
                  <a:pt x="53" y="83"/>
                </a:lnTo>
                <a:lnTo>
                  <a:pt x="53" y="85"/>
                </a:lnTo>
                <a:lnTo>
                  <a:pt x="51" y="87"/>
                </a:lnTo>
                <a:lnTo>
                  <a:pt x="51" y="89"/>
                </a:lnTo>
                <a:lnTo>
                  <a:pt x="51" y="89"/>
                </a:lnTo>
                <a:lnTo>
                  <a:pt x="51" y="91"/>
                </a:lnTo>
                <a:lnTo>
                  <a:pt x="51" y="91"/>
                </a:lnTo>
                <a:lnTo>
                  <a:pt x="51" y="91"/>
                </a:lnTo>
                <a:lnTo>
                  <a:pt x="51" y="93"/>
                </a:lnTo>
                <a:lnTo>
                  <a:pt x="49" y="93"/>
                </a:lnTo>
                <a:lnTo>
                  <a:pt x="46" y="96"/>
                </a:lnTo>
                <a:lnTo>
                  <a:pt x="46" y="96"/>
                </a:lnTo>
                <a:lnTo>
                  <a:pt x="46" y="98"/>
                </a:lnTo>
                <a:lnTo>
                  <a:pt x="46" y="100"/>
                </a:lnTo>
                <a:lnTo>
                  <a:pt x="44" y="100"/>
                </a:lnTo>
                <a:lnTo>
                  <a:pt x="44" y="102"/>
                </a:lnTo>
                <a:lnTo>
                  <a:pt x="42" y="102"/>
                </a:lnTo>
                <a:lnTo>
                  <a:pt x="42" y="102"/>
                </a:lnTo>
                <a:lnTo>
                  <a:pt x="40" y="102"/>
                </a:lnTo>
                <a:lnTo>
                  <a:pt x="40" y="102"/>
                </a:lnTo>
                <a:lnTo>
                  <a:pt x="40" y="102"/>
                </a:lnTo>
                <a:lnTo>
                  <a:pt x="38" y="98"/>
                </a:lnTo>
                <a:lnTo>
                  <a:pt x="38" y="98"/>
                </a:lnTo>
                <a:lnTo>
                  <a:pt x="38" y="98"/>
                </a:lnTo>
                <a:lnTo>
                  <a:pt x="36" y="96"/>
                </a:lnTo>
                <a:lnTo>
                  <a:pt x="34" y="93"/>
                </a:lnTo>
                <a:lnTo>
                  <a:pt x="32" y="93"/>
                </a:lnTo>
                <a:lnTo>
                  <a:pt x="32" y="93"/>
                </a:lnTo>
                <a:lnTo>
                  <a:pt x="32" y="93"/>
                </a:lnTo>
                <a:lnTo>
                  <a:pt x="32" y="96"/>
                </a:lnTo>
                <a:lnTo>
                  <a:pt x="30" y="96"/>
                </a:lnTo>
                <a:lnTo>
                  <a:pt x="30" y="96"/>
                </a:lnTo>
                <a:lnTo>
                  <a:pt x="27" y="96"/>
                </a:lnTo>
                <a:lnTo>
                  <a:pt x="25" y="96"/>
                </a:lnTo>
                <a:lnTo>
                  <a:pt x="25" y="96"/>
                </a:lnTo>
                <a:lnTo>
                  <a:pt x="25" y="93"/>
                </a:lnTo>
                <a:lnTo>
                  <a:pt x="25" y="93"/>
                </a:lnTo>
                <a:lnTo>
                  <a:pt x="23" y="96"/>
                </a:lnTo>
                <a:lnTo>
                  <a:pt x="21" y="98"/>
                </a:lnTo>
                <a:lnTo>
                  <a:pt x="19" y="98"/>
                </a:lnTo>
                <a:lnTo>
                  <a:pt x="19" y="98"/>
                </a:lnTo>
                <a:lnTo>
                  <a:pt x="19" y="100"/>
                </a:lnTo>
                <a:lnTo>
                  <a:pt x="17" y="102"/>
                </a:lnTo>
                <a:lnTo>
                  <a:pt x="17" y="102"/>
                </a:lnTo>
                <a:lnTo>
                  <a:pt x="15" y="102"/>
                </a:lnTo>
                <a:lnTo>
                  <a:pt x="15" y="104"/>
                </a:lnTo>
                <a:lnTo>
                  <a:pt x="13" y="104"/>
                </a:lnTo>
                <a:lnTo>
                  <a:pt x="11" y="106"/>
                </a:lnTo>
                <a:lnTo>
                  <a:pt x="8" y="108"/>
                </a:lnTo>
                <a:lnTo>
                  <a:pt x="8" y="110"/>
                </a:lnTo>
                <a:lnTo>
                  <a:pt x="6" y="112"/>
                </a:lnTo>
                <a:lnTo>
                  <a:pt x="6" y="115"/>
                </a:lnTo>
                <a:lnTo>
                  <a:pt x="6" y="117"/>
                </a:lnTo>
                <a:lnTo>
                  <a:pt x="4" y="121"/>
                </a:lnTo>
                <a:lnTo>
                  <a:pt x="4" y="123"/>
                </a:lnTo>
                <a:lnTo>
                  <a:pt x="2" y="125"/>
                </a:lnTo>
                <a:lnTo>
                  <a:pt x="2" y="127"/>
                </a:lnTo>
                <a:lnTo>
                  <a:pt x="0" y="127"/>
                </a:lnTo>
                <a:lnTo>
                  <a:pt x="0" y="127"/>
                </a:lnTo>
                <a:lnTo>
                  <a:pt x="0" y="129"/>
                </a:lnTo>
                <a:lnTo>
                  <a:pt x="0" y="132"/>
                </a:lnTo>
                <a:lnTo>
                  <a:pt x="0" y="132"/>
                </a:lnTo>
                <a:lnTo>
                  <a:pt x="2" y="132"/>
                </a:lnTo>
                <a:lnTo>
                  <a:pt x="2" y="132"/>
                </a:lnTo>
                <a:lnTo>
                  <a:pt x="2" y="129"/>
                </a:lnTo>
                <a:lnTo>
                  <a:pt x="2" y="129"/>
                </a:lnTo>
                <a:lnTo>
                  <a:pt x="4" y="132"/>
                </a:lnTo>
                <a:lnTo>
                  <a:pt x="4" y="132"/>
                </a:lnTo>
                <a:lnTo>
                  <a:pt x="6" y="132"/>
                </a:lnTo>
                <a:lnTo>
                  <a:pt x="6" y="132"/>
                </a:lnTo>
                <a:lnTo>
                  <a:pt x="6" y="132"/>
                </a:lnTo>
                <a:lnTo>
                  <a:pt x="6" y="134"/>
                </a:lnTo>
                <a:lnTo>
                  <a:pt x="6" y="134"/>
                </a:lnTo>
                <a:lnTo>
                  <a:pt x="6" y="136"/>
                </a:lnTo>
                <a:lnTo>
                  <a:pt x="6" y="136"/>
                </a:lnTo>
                <a:lnTo>
                  <a:pt x="8" y="138"/>
                </a:lnTo>
                <a:lnTo>
                  <a:pt x="8" y="138"/>
                </a:lnTo>
                <a:lnTo>
                  <a:pt x="11" y="140"/>
                </a:lnTo>
                <a:lnTo>
                  <a:pt x="13" y="140"/>
                </a:lnTo>
                <a:lnTo>
                  <a:pt x="13" y="140"/>
                </a:lnTo>
                <a:lnTo>
                  <a:pt x="13" y="140"/>
                </a:lnTo>
                <a:lnTo>
                  <a:pt x="15" y="140"/>
                </a:lnTo>
                <a:lnTo>
                  <a:pt x="15" y="140"/>
                </a:lnTo>
                <a:lnTo>
                  <a:pt x="15" y="140"/>
                </a:lnTo>
                <a:lnTo>
                  <a:pt x="15" y="138"/>
                </a:lnTo>
                <a:lnTo>
                  <a:pt x="15" y="138"/>
                </a:lnTo>
                <a:lnTo>
                  <a:pt x="17" y="140"/>
                </a:lnTo>
                <a:lnTo>
                  <a:pt x="17" y="140"/>
                </a:lnTo>
                <a:lnTo>
                  <a:pt x="17" y="138"/>
                </a:lnTo>
                <a:lnTo>
                  <a:pt x="19" y="138"/>
                </a:lnTo>
                <a:lnTo>
                  <a:pt x="17" y="140"/>
                </a:lnTo>
                <a:lnTo>
                  <a:pt x="17" y="140"/>
                </a:lnTo>
                <a:lnTo>
                  <a:pt x="19" y="142"/>
                </a:lnTo>
                <a:lnTo>
                  <a:pt x="19" y="142"/>
                </a:lnTo>
                <a:lnTo>
                  <a:pt x="17" y="142"/>
                </a:lnTo>
                <a:lnTo>
                  <a:pt x="17" y="142"/>
                </a:lnTo>
                <a:lnTo>
                  <a:pt x="17" y="142"/>
                </a:lnTo>
                <a:lnTo>
                  <a:pt x="17" y="144"/>
                </a:lnTo>
                <a:lnTo>
                  <a:pt x="17" y="146"/>
                </a:lnTo>
                <a:lnTo>
                  <a:pt x="19" y="144"/>
                </a:lnTo>
                <a:lnTo>
                  <a:pt x="17" y="146"/>
                </a:lnTo>
                <a:lnTo>
                  <a:pt x="21" y="151"/>
                </a:lnTo>
                <a:lnTo>
                  <a:pt x="21" y="151"/>
                </a:lnTo>
                <a:lnTo>
                  <a:pt x="21" y="153"/>
                </a:lnTo>
                <a:lnTo>
                  <a:pt x="21" y="157"/>
                </a:lnTo>
                <a:lnTo>
                  <a:pt x="21" y="159"/>
                </a:lnTo>
                <a:lnTo>
                  <a:pt x="21" y="161"/>
                </a:lnTo>
                <a:lnTo>
                  <a:pt x="19" y="165"/>
                </a:lnTo>
                <a:lnTo>
                  <a:pt x="21" y="165"/>
                </a:lnTo>
                <a:lnTo>
                  <a:pt x="21" y="165"/>
                </a:lnTo>
                <a:lnTo>
                  <a:pt x="21" y="165"/>
                </a:lnTo>
                <a:lnTo>
                  <a:pt x="21" y="167"/>
                </a:lnTo>
                <a:lnTo>
                  <a:pt x="23" y="167"/>
                </a:lnTo>
                <a:lnTo>
                  <a:pt x="27" y="167"/>
                </a:lnTo>
                <a:lnTo>
                  <a:pt x="30" y="167"/>
                </a:lnTo>
                <a:lnTo>
                  <a:pt x="36" y="167"/>
                </a:lnTo>
                <a:lnTo>
                  <a:pt x="40" y="167"/>
                </a:lnTo>
                <a:lnTo>
                  <a:pt x="42" y="167"/>
                </a:lnTo>
                <a:lnTo>
                  <a:pt x="42" y="165"/>
                </a:lnTo>
                <a:lnTo>
                  <a:pt x="44" y="165"/>
                </a:lnTo>
                <a:lnTo>
                  <a:pt x="44" y="165"/>
                </a:lnTo>
                <a:lnTo>
                  <a:pt x="46" y="165"/>
                </a:lnTo>
                <a:lnTo>
                  <a:pt x="53" y="165"/>
                </a:lnTo>
                <a:lnTo>
                  <a:pt x="55" y="165"/>
                </a:lnTo>
                <a:lnTo>
                  <a:pt x="55" y="165"/>
                </a:lnTo>
                <a:lnTo>
                  <a:pt x="59" y="165"/>
                </a:lnTo>
                <a:lnTo>
                  <a:pt x="61" y="165"/>
                </a:lnTo>
                <a:lnTo>
                  <a:pt x="63" y="165"/>
                </a:lnTo>
                <a:lnTo>
                  <a:pt x="63" y="165"/>
                </a:lnTo>
                <a:lnTo>
                  <a:pt x="68" y="165"/>
                </a:lnTo>
                <a:lnTo>
                  <a:pt x="70" y="165"/>
                </a:lnTo>
                <a:lnTo>
                  <a:pt x="72" y="165"/>
                </a:lnTo>
                <a:lnTo>
                  <a:pt x="72" y="165"/>
                </a:lnTo>
                <a:lnTo>
                  <a:pt x="74" y="167"/>
                </a:lnTo>
                <a:lnTo>
                  <a:pt x="76" y="167"/>
                </a:lnTo>
                <a:lnTo>
                  <a:pt x="80" y="167"/>
                </a:lnTo>
                <a:lnTo>
                  <a:pt x="84" y="167"/>
                </a:lnTo>
                <a:lnTo>
                  <a:pt x="89" y="167"/>
                </a:lnTo>
                <a:lnTo>
                  <a:pt x="91" y="167"/>
                </a:lnTo>
                <a:lnTo>
                  <a:pt x="93" y="167"/>
                </a:lnTo>
                <a:lnTo>
                  <a:pt x="95" y="167"/>
                </a:lnTo>
                <a:lnTo>
                  <a:pt x="95" y="167"/>
                </a:lnTo>
                <a:lnTo>
                  <a:pt x="95" y="167"/>
                </a:lnTo>
                <a:lnTo>
                  <a:pt x="95" y="170"/>
                </a:lnTo>
                <a:lnTo>
                  <a:pt x="97" y="170"/>
                </a:lnTo>
                <a:lnTo>
                  <a:pt x="97" y="170"/>
                </a:lnTo>
                <a:lnTo>
                  <a:pt x="97" y="170"/>
                </a:lnTo>
                <a:lnTo>
                  <a:pt x="99" y="170"/>
                </a:lnTo>
                <a:lnTo>
                  <a:pt x="99" y="170"/>
                </a:lnTo>
                <a:lnTo>
                  <a:pt x="101" y="170"/>
                </a:lnTo>
                <a:lnTo>
                  <a:pt x="101" y="170"/>
                </a:lnTo>
                <a:lnTo>
                  <a:pt x="101" y="170"/>
                </a:lnTo>
                <a:lnTo>
                  <a:pt x="103" y="170"/>
                </a:lnTo>
                <a:lnTo>
                  <a:pt x="103" y="170"/>
                </a:lnTo>
                <a:lnTo>
                  <a:pt x="106" y="170"/>
                </a:lnTo>
                <a:lnTo>
                  <a:pt x="108" y="170"/>
                </a:lnTo>
                <a:lnTo>
                  <a:pt x="110" y="172"/>
                </a:lnTo>
                <a:lnTo>
                  <a:pt x="112" y="172"/>
                </a:lnTo>
                <a:lnTo>
                  <a:pt x="114" y="174"/>
                </a:lnTo>
                <a:lnTo>
                  <a:pt x="116" y="174"/>
                </a:lnTo>
                <a:lnTo>
                  <a:pt x="116" y="174"/>
                </a:lnTo>
                <a:lnTo>
                  <a:pt x="116" y="174"/>
                </a:lnTo>
                <a:lnTo>
                  <a:pt x="116" y="174"/>
                </a:lnTo>
                <a:lnTo>
                  <a:pt x="116" y="174"/>
                </a:lnTo>
                <a:lnTo>
                  <a:pt x="116" y="172"/>
                </a:lnTo>
                <a:lnTo>
                  <a:pt x="116" y="170"/>
                </a:lnTo>
                <a:lnTo>
                  <a:pt x="116" y="167"/>
                </a:lnTo>
                <a:lnTo>
                  <a:pt x="116" y="167"/>
                </a:lnTo>
                <a:lnTo>
                  <a:pt x="116" y="167"/>
                </a:lnTo>
                <a:lnTo>
                  <a:pt x="116" y="165"/>
                </a:lnTo>
                <a:lnTo>
                  <a:pt x="116" y="165"/>
                </a:lnTo>
                <a:lnTo>
                  <a:pt x="116" y="163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92" name="Freeform 593"/>
          <p:cNvSpPr>
            <a:spLocks noEditPoints="1"/>
          </p:cNvSpPr>
          <p:nvPr/>
        </p:nvSpPr>
        <p:spPr bwMode="auto">
          <a:xfrm>
            <a:off x="2552699" y="4778375"/>
            <a:ext cx="225425" cy="1085850"/>
          </a:xfrm>
          <a:custGeom>
            <a:avLst/>
            <a:gdLst>
              <a:gd name="T0" fmla="*/ 15 w 142"/>
              <a:gd name="T1" fmla="*/ 526 h 684"/>
              <a:gd name="T2" fmla="*/ 17 w 142"/>
              <a:gd name="T3" fmla="*/ 560 h 684"/>
              <a:gd name="T4" fmla="*/ 7 w 142"/>
              <a:gd name="T5" fmla="*/ 553 h 684"/>
              <a:gd name="T6" fmla="*/ 3 w 142"/>
              <a:gd name="T7" fmla="*/ 543 h 684"/>
              <a:gd name="T8" fmla="*/ 34 w 142"/>
              <a:gd name="T9" fmla="*/ 416 h 684"/>
              <a:gd name="T10" fmla="*/ 30 w 142"/>
              <a:gd name="T11" fmla="*/ 460 h 684"/>
              <a:gd name="T12" fmla="*/ 15 w 142"/>
              <a:gd name="T13" fmla="*/ 439 h 684"/>
              <a:gd name="T14" fmla="*/ 28 w 142"/>
              <a:gd name="T15" fmla="*/ 445 h 684"/>
              <a:gd name="T16" fmla="*/ 28 w 142"/>
              <a:gd name="T17" fmla="*/ 473 h 684"/>
              <a:gd name="T18" fmla="*/ 19 w 142"/>
              <a:gd name="T19" fmla="*/ 456 h 684"/>
              <a:gd name="T20" fmla="*/ 125 w 142"/>
              <a:gd name="T21" fmla="*/ 682 h 684"/>
              <a:gd name="T22" fmla="*/ 85 w 142"/>
              <a:gd name="T23" fmla="*/ 617 h 684"/>
              <a:gd name="T24" fmla="*/ 85 w 142"/>
              <a:gd name="T25" fmla="*/ 642 h 684"/>
              <a:gd name="T26" fmla="*/ 76 w 142"/>
              <a:gd name="T27" fmla="*/ 640 h 684"/>
              <a:gd name="T28" fmla="*/ 57 w 142"/>
              <a:gd name="T29" fmla="*/ 657 h 684"/>
              <a:gd name="T30" fmla="*/ 112 w 142"/>
              <a:gd name="T31" fmla="*/ 674 h 684"/>
              <a:gd name="T32" fmla="*/ 100 w 142"/>
              <a:gd name="T33" fmla="*/ 676 h 684"/>
              <a:gd name="T34" fmla="*/ 138 w 142"/>
              <a:gd name="T35" fmla="*/ 669 h 684"/>
              <a:gd name="T36" fmla="*/ 108 w 142"/>
              <a:gd name="T37" fmla="*/ 52 h 684"/>
              <a:gd name="T38" fmla="*/ 104 w 142"/>
              <a:gd name="T39" fmla="*/ 25 h 684"/>
              <a:gd name="T40" fmla="*/ 81 w 142"/>
              <a:gd name="T41" fmla="*/ 12 h 684"/>
              <a:gd name="T42" fmla="*/ 79 w 142"/>
              <a:gd name="T43" fmla="*/ 99 h 684"/>
              <a:gd name="T44" fmla="*/ 66 w 142"/>
              <a:gd name="T45" fmla="*/ 181 h 684"/>
              <a:gd name="T46" fmla="*/ 55 w 142"/>
              <a:gd name="T47" fmla="*/ 276 h 684"/>
              <a:gd name="T48" fmla="*/ 34 w 142"/>
              <a:gd name="T49" fmla="*/ 346 h 684"/>
              <a:gd name="T50" fmla="*/ 49 w 142"/>
              <a:gd name="T51" fmla="*/ 405 h 684"/>
              <a:gd name="T52" fmla="*/ 43 w 142"/>
              <a:gd name="T53" fmla="*/ 431 h 684"/>
              <a:gd name="T54" fmla="*/ 30 w 142"/>
              <a:gd name="T55" fmla="*/ 479 h 684"/>
              <a:gd name="T56" fmla="*/ 26 w 142"/>
              <a:gd name="T57" fmla="*/ 481 h 684"/>
              <a:gd name="T58" fmla="*/ 5 w 142"/>
              <a:gd name="T59" fmla="*/ 502 h 684"/>
              <a:gd name="T60" fmla="*/ 22 w 142"/>
              <a:gd name="T61" fmla="*/ 515 h 684"/>
              <a:gd name="T62" fmla="*/ 28 w 142"/>
              <a:gd name="T63" fmla="*/ 524 h 684"/>
              <a:gd name="T64" fmla="*/ 26 w 142"/>
              <a:gd name="T65" fmla="*/ 545 h 684"/>
              <a:gd name="T66" fmla="*/ 24 w 142"/>
              <a:gd name="T67" fmla="*/ 574 h 684"/>
              <a:gd name="T68" fmla="*/ 13 w 142"/>
              <a:gd name="T69" fmla="*/ 583 h 684"/>
              <a:gd name="T70" fmla="*/ 38 w 142"/>
              <a:gd name="T71" fmla="*/ 591 h 684"/>
              <a:gd name="T72" fmla="*/ 36 w 142"/>
              <a:gd name="T73" fmla="*/ 606 h 684"/>
              <a:gd name="T74" fmla="*/ 38 w 142"/>
              <a:gd name="T75" fmla="*/ 614 h 684"/>
              <a:gd name="T76" fmla="*/ 47 w 142"/>
              <a:gd name="T77" fmla="*/ 619 h 684"/>
              <a:gd name="T78" fmla="*/ 60 w 142"/>
              <a:gd name="T79" fmla="*/ 629 h 684"/>
              <a:gd name="T80" fmla="*/ 100 w 142"/>
              <a:gd name="T81" fmla="*/ 606 h 684"/>
              <a:gd name="T82" fmla="*/ 51 w 142"/>
              <a:gd name="T83" fmla="*/ 576 h 684"/>
              <a:gd name="T84" fmla="*/ 47 w 142"/>
              <a:gd name="T85" fmla="*/ 538 h 684"/>
              <a:gd name="T86" fmla="*/ 60 w 142"/>
              <a:gd name="T87" fmla="*/ 490 h 684"/>
              <a:gd name="T88" fmla="*/ 70 w 142"/>
              <a:gd name="T89" fmla="*/ 456 h 684"/>
              <a:gd name="T90" fmla="*/ 55 w 142"/>
              <a:gd name="T91" fmla="*/ 416 h 684"/>
              <a:gd name="T92" fmla="*/ 62 w 142"/>
              <a:gd name="T93" fmla="*/ 376 h 684"/>
              <a:gd name="T94" fmla="*/ 70 w 142"/>
              <a:gd name="T95" fmla="*/ 336 h 684"/>
              <a:gd name="T96" fmla="*/ 81 w 142"/>
              <a:gd name="T97" fmla="*/ 295 h 684"/>
              <a:gd name="T98" fmla="*/ 89 w 142"/>
              <a:gd name="T99" fmla="*/ 255 h 684"/>
              <a:gd name="T100" fmla="*/ 81 w 142"/>
              <a:gd name="T101" fmla="*/ 219 h 684"/>
              <a:gd name="T102" fmla="*/ 91 w 142"/>
              <a:gd name="T103" fmla="*/ 175 h 684"/>
              <a:gd name="T104" fmla="*/ 110 w 142"/>
              <a:gd name="T105" fmla="*/ 137 h 684"/>
              <a:gd name="T106" fmla="*/ 127 w 142"/>
              <a:gd name="T107" fmla="*/ 84 h 684"/>
              <a:gd name="T108" fmla="*/ 15 w 142"/>
              <a:gd name="T109" fmla="*/ 589 h 684"/>
              <a:gd name="T110" fmla="*/ 11 w 142"/>
              <a:gd name="T111" fmla="*/ 606 h 684"/>
              <a:gd name="T112" fmla="*/ 17 w 142"/>
              <a:gd name="T113" fmla="*/ 619 h 684"/>
              <a:gd name="T114" fmla="*/ 70 w 142"/>
              <a:gd name="T115" fmla="*/ 652 h 684"/>
              <a:gd name="T116" fmla="*/ 19 w 142"/>
              <a:gd name="T117" fmla="*/ 598 h 684"/>
              <a:gd name="T118" fmla="*/ 79 w 142"/>
              <a:gd name="T119" fmla="*/ 667 h 684"/>
              <a:gd name="T120" fmla="*/ 36 w 142"/>
              <a:gd name="T121" fmla="*/ 638 h 684"/>
              <a:gd name="T122" fmla="*/ 51 w 142"/>
              <a:gd name="T123" fmla="*/ 642 h 6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2" h="684">
                <a:moveTo>
                  <a:pt x="9" y="464"/>
                </a:moveTo>
                <a:lnTo>
                  <a:pt x="9" y="464"/>
                </a:lnTo>
                <a:lnTo>
                  <a:pt x="11" y="464"/>
                </a:lnTo>
                <a:lnTo>
                  <a:pt x="11" y="462"/>
                </a:lnTo>
                <a:lnTo>
                  <a:pt x="9" y="462"/>
                </a:lnTo>
                <a:lnTo>
                  <a:pt x="9" y="462"/>
                </a:lnTo>
                <a:lnTo>
                  <a:pt x="9" y="462"/>
                </a:lnTo>
                <a:lnTo>
                  <a:pt x="9" y="462"/>
                </a:lnTo>
                <a:lnTo>
                  <a:pt x="9" y="462"/>
                </a:lnTo>
                <a:lnTo>
                  <a:pt x="9" y="464"/>
                </a:lnTo>
                <a:close/>
                <a:moveTo>
                  <a:pt x="13" y="519"/>
                </a:moveTo>
                <a:lnTo>
                  <a:pt x="11" y="521"/>
                </a:lnTo>
                <a:lnTo>
                  <a:pt x="7" y="521"/>
                </a:lnTo>
                <a:lnTo>
                  <a:pt x="7" y="524"/>
                </a:lnTo>
                <a:lnTo>
                  <a:pt x="7" y="524"/>
                </a:lnTo>
                <a:lnTo>
                  <a:pt x="7" y="526"/>
                </a:lnTo>
                <a:lnTo>
                  <a:pt x="9" y="528"/>
                </a:lnTo>
                <a:lnTo>
                  <a:pt x="9" y="528"/>
                </a:lnTo>
                <a:lnTo>
                  <a:pt x="9" y="530"/>
                </a:lnTo>
                <a:lnTo>
                  <a:pt x="9" y="530"/>
                </a:lnTo>
                <a:lnTo>
                  <a:pt x="11" y="534"/>
                </a:lnTo>
                <a:lnTo>
                  <a:pt x="11" y="534"/>
                </a:lnTo>
                <a:lnTo>
                  <a:pt x="15" y="534"/>
                </a:lnTo>
                <a:lnTo>
                  <a:pt x="17" y="534"/>
                </a:lnTo>
                <a:lnTo>
                  <a:pt x="17" y="534"/>
                </a:lnTo>
                <a:lnTo>
                  <a:pt x="17" y="532"/>
                </a:lnTo>
                <a:lnTo>
                  <a:pt x="17" y="530"/>
                </a:lnTo>
                <a:lnTo>
                  <a:pt x="17" y="530"/>
                </a:lnTo>
                <a:lnTo>
                  <a:pt x="17" y="530"/>
                </a:lnTo>
                <a:lnTo>
                  <a:pt x="15" y="528"/>
                </a:lnTo>
                <a:lnTo>
                  <a:pt x="15" y="528"/>
                </a:lnTo>
                <a:lnTo>
                  <a:pt x="15" y="526"/>
                </a:lnTo>
                <a:lnTo>
                  <a:pt x="15" y="526"/>
                </a:lnTo>
                <a:lnTo>
                  <a:pt x="13" y="524"/>
                </a:lnTo>
                <a:lnTo>
                  <a:pt x="13" y="524"/>
                </a:lnTo>
                <a:lnTo>
                  <a:pt x="13" y="519"/>
                </a:lnTo>
                <a:lnTo>
                  <a:pt x="13" y="519"/>
                </a:lnTo>
                <a:close/>
                <a:moveTo>
                  <a:pt x="7" y="560"/>
                </a:moveTo>
                <a:lnTo>
                  <a:pt x="9" y="560"/>
                </a:lnTo>
                <a:lnTo>
                  <a:pt x="9" y="560"/>
                </a:lnTo>
                <a:lnTo>
                  <a:pt x="11" y="560"/>
                </a:lnTo>
                <a:lnTo>
                  <a:pt x="11" y="557"/>
                </a:lnTo>
                <a:lnTo>
                  <a:pt x="11" y="555"/>
                </a:lnTo>
                <a:lnTo>
                  <a:pt x="11" y="553"/>
                </a:lnTo>
                <a:lnTo>
                  <a:pt x="11" y="553"/>
                </a:lnTo>
                <a:lnTo>
                  <a:pt x="15" y="551"/>
                </a:lnTo>
                <a:lnTo>
                  <a:pt x="15" y="551"/>
                </a:lnTo>
                <a:lnTo>
                  <a:pt x="15" y="551"/>
                </a:lnTo>
                <a:lnTo>
                  <a:pt x="15" y="551"/>
                </a:lnTo>
                <a:lnTo>
                  <a:pt x="13" y="553"/>
                </a:lnTo>
                <a:lnTo>
                  <a:pt x="13" y="553"/>
                </a:lnTo>
                <a:lnTo>
                  <a:pt x="13" y="555"/>
                </a:lnTo>
                <a:lnTo>
                  <a:pt x="13" y="555"/>
                </a:lnTo>
                <a:lnTo>
                  <a:pt x="13" y="555"/>
                </a:lnTo>
                <a:lnTo>
                  <a:pt x="13" y="557"/>
                </a:lnTo>
                <a:lnTo>
                  <a:pt x="13" y="560"/>
                </a:lnTo>
                <a:lnTo>
                  <a:pt x="13" y="560"/>
                </a:lnTo>
                <a:lnTo>
                  <a:pt x="13" y="562"/>
                </a:lnTo>
                <a:lnTo>
                  <a:pt x="15" y="562"/>
                </a:lnTo>
                <a:lnTo>
                  <a:pt x="15" y="564"/>
                </a:lnTo>
                <a:lnTo>
                  <a:pt x="17" y="562"/>
                </a:lnTo>
                <a:lnTo>
                  <a:pt x="17" y="562"/>
                </a:lnTo>
                <a:lnTo>
                  <a:pt x="17" y="562"/>
                </a:lnTo>
                <a:lnTo>
                  <a:pt x="17" y="560"/>
                </a:lnTo>
                <a:lnTo>
                  <a:pt x="19" y="557"/>
                </a:lnTo>
                <a:lnTo>
                  <a:pt x="19" y="555"/>
                </a:lnTo>
                <a:lnTo>
                  <a:pt x="19" y="555"/>
                </a:lnTo>
                <a:lnTo>
                  <a:pt x="17" y="555"/>
                </a:lnTo>
                <a:lnTo>
                  <a:pt x="17" y="555"/>
                </a:lnTo>
                <a:lnTo>
                  <a:pt x="19" y="551"/>
                </a:lnTo>
                <a:lnTo>
                  <a:pt x="19" y="549"/>
                </a:lnTo>
                <a:lnTo>
                  <a:pt x="19" y="545"/>
                </a:lnTo>
                <a:lnTo>
                  <a:pt x="17" y="538"/>
                </a:lnTo>
                <a:lnTo>
                  <a:pt x="17" y="538"/>
                </a:lnTo>
                <a:lnTo>
                  <a:pt x="17" y="538"/>
                </a:lnTo>
                <a:lnTo>
                  <a:pt x="15" y="538"/>
                </a:lnTo>
                <a:lnTo>
                  <a:pt x="15" y="536"/>
                </a:lnTo>
                <a:lnTo>
                  <a:pt x="13" y="536"/>
                </a:lnTo>
                <a:lnTo>
                  <a:pt x="13" y="536"/>
                </a:lnTo>
                <a:lnTo>
                  <a:pt x="11" y="538"/>
                </a:lnTo>
                <a:lnTo>
                  <a:pt x="11" y="538"/>
                </a:lnTo>
                <a:lnTo>
                  <a:pt x="11" y="540"/>
                </a:lnTo>
                <a:lnTo>
                  <a:pt x="11" y="543"/>
                </a:lnTo>
                <a:lnTo>
                  <a:pt x="11" y="543"/>
                </a:lnTo>
                <a:lnTo>
                  <a:pt x="9" y="545"/>
                </a:lnTo>
                <a:lnTo>
                  <a:pt x="7" y="545"/>
                </a:lnTo>
                <a:lnTo>
                  <a:pt x="9" y="547"/>
                </a:lnTo>
                <a:lnTo>
                  <a:pt x="9" y="547"/>
                </a:lnTo>
                <a:lnTo>
                  <a:pt x="7" y="549"/>
                </a:lnTo>
                <a:lnTo>
                  <a:pt x="7" y="547"/>
                </a:lnTo>
                <a:lnTo>
                  <a:pt x="5" y="547"/>
                </a:lnTo>
                <a:lnTo>
                  <a:pt x="5" y="549"/>
                </a:lnTo>
                <a:lnTo>
                  <a:pt x="3" y="549"/>
                </a:lnTo>
                <a:lnTo>
                  <a:pt x="5" y="551"/>
                </a:lnTo>
                <a:lnTo>
                  <a:pt x="5" y="551"/>
                </a:lnTo>
                <a:lnTo>
                  <a:pt x="7" y="553"/>
                </a:lnTo>
                <a:lnTo>
                  <a:pt x="5" y="555"/>
                </a:lnTo>
                <a:lnTo>
                  <a:pt x="3" y="555"/>
                </a:lnTo>
                <a:lnTo>
                  <a:pt x="3" y="555"/>
                </a:lnTo>
                <a:lnTo>
                  <a:pt x="3" y="557"/>
                </a:lnTo>
                <a:lnTo>
                  <a:pt x="5" y="557"/>
                </a:lnTo>
                <a:lnTo>
                  <a:pt x="7" y="560"/>
                </a:lnTo>
                <a:close/>
                <a:moveTo>
                  <a:pt x="11" y="517"/>
                </a:moveTo>
                <a:lnTo>
                  <a:pt x="9" y="517"/>
                </a:lnTo>
                <a:lnTo>
                  <a:pt x="7" y="517"/>
                </a:lnTo>
                <a:lnTo>
                  <a:pt x="7" y="519"/>
                </a:lnTo>
                <a:lnTo>
                  <a:pt x="7" y="519"/>
                </a:lnTo>
                <a:lnTo>
                  <a:pt x="7" y="519"/>
                </a:lnTo>
                <a:lnTo>
                  <a:pt x="9" y="519"/>
                </a:lnTo>
                <a:lnTo>
                  <a:pt x="9" y="519"/>
                </a:lnTo>
                <a:lnTo>
                  <a:pt x="9" y="519"/>
                </a:lnTo>
                <a:lnTo>
                  <a:pt x="11" y="517"/>
                </a:lnTo>
                <a:lnTo>
                  <a:pt x="11" y="517"/>
                </a:lnTo>
                <a:lnTo>
                  <a:pt x="11" y="517"/>
                </a:lnTo>
                <a:close/>
                <a:moveTo>
                  <a:pt x="5" y="545"/>
                </a:moveTo>
                <a:lnTo>
                  <a:pt x="7" y="545"/>
                </a:lnTo>
                <a:lnTo>
                  <a:pt x="9" y="540"/>
                </a:lnTo>
                <a:lnTo>
                  <a:pt x="9" y="538"/>
                </a:lnTo>
                <a:lnTo>
                  <a:pt x="9" y="538"/>
                </a:lnTo>
                <a:lnTo>
                  <a:pt x="7" y="538"/>
                </a:lnTo>
                <a:lnTo>
                  <a:pt x="7" y="538"/>
                </a:lnTo>
                <a:lnTo>
                  <a:pt x="3" y="540"/>
                </a:lnTo>
                <a:lnTo>
                  <a:pt x="3" y="538"/>
                </a:lnTo>
                <a:lnTo>
                  <a:pt x="3" y="540"/>
                </a:lnTo>
                <a:lnTo>
                  <a:pt x="0" y="540"/>
                </a:lnTo>
                <a:lnTo>
                  <a:pt x="0" y="540"/>
                </a:lnTo>
                <a:lnTo>
                  <a:pt x="3" y="543"/>
                </a:lnTo>
                <a:lnTo>
                  <a:pt x="3" y="543"/>
                </a:lnTo>
                <a:lnTo>
                  <a:pt x="3" y="543"/>
                </a:lnTo>
                <a:lnTo>
                  <a:pt x="3" y="545"/>
                </a:lnTo>
                <a:lnTo>
                  <a:pt x="3" y="545"/>
                </a:lnTo>
                <a:lnTo>
                  <a:pt x="0" y="547"/>
                </a:lnTo>
                <a:lnTo>
                  <a:pt x="3" y="547"/>
                </a:lnTo>
                <a:lnTo>
                  <a:pt x="3" y="547"/>
                </a:lnTo>
                <a:lnTo>
                  <a:pt x="5" y="545"/>
                </a:lnTo>
                <a:close/>
                <a:moveTo>
                  <a:pt x="22" y="435"/>
                </a:moveTo>
                <a:lnTo>
                  <a:pt x="24" y="435"/>
                </a:lnTo>
                <a:lnTo>
                  <a:pt x="26" y="435"/>
                </a:lnTo>
                <a:lnTo>
                  <a:pt x="28" y="435"/>
                </a:lnTo>
                <a:lnTo>
                  <a:pt x="28" y="435"/>
                </a:lnTo>
                <a:lnTo>
                  <a:pt x="30" y="435"/>
                </a:lnTo>
                <a:lnTo>
                  <a:pt x="30" y="433"/>
                </a:lnTo>
                <a:lnTo>
                  <a:pt x="30" y="431"/>
                </a:lnTo>
                <a:lnTo>
                  <a:pt x="32" y="431"/>
                </a:lnTo>
                <a:lnTo>
                  <a:pt x="32" y="431"/>
                </a:lnTo>
                <a:lnTo>
                  <a:pt x="34" y="428"/>
                </a:lnTo>
                <a:lnTo>
                  <a:pt x="34" y="426"/>
                </a:lnTo>
                <a:lnTo>
                  <a:pt x="34" y="426"/>
                </a:lnTo>
                <a:lnTo>
                  <a:pt x="32" y="424"/>
                </a:lnTo>
                <a:lnTo>
                  <a:pt x="30" y="422"/>
                </a:lnTo>
                <a:lnTo>
                  <a:pt x="30" y="422"/>
                </a:lnTo>
                <a:lnTo>
                  <a:pt x="30" y="420"/>
                </a:lnTo>
                <a:lnTo>
                  <a:pt x="30" y="420"/>
                </a:lnTo>
                <a:lnTo>
                  <a:pt x="32" y="420"/>
                </a:lnTo>
                <a:lnTo>
                  <a:pt x="32" y="420"/>
                </a:lnTo>
                <a:lnTo>
                  <a:pt x="32" y="418"/>
                </a:lnTo>
                <a:lnTo>
                  <a:pt x="34" y="418"/>
                </a:lnTo>
                <a:lnTo>
                  <a:pt x="32" y="418"/>
                </a:lnTo>
                <a:lnTo>
                  <a:pt x="32" y="416"/>
                </a:lnTo>
                <a:lnTo>
                  <a:pt x="34" y="416"/>
                </a:lnTo>
                <a:lnTo>
                  <a:pt x="34" y="414"/>
                </a:lnTo>
                <a:lnTo>
                  <a:pt x="34" y="414"/>
                </a:lnTo>
                <a:lnTo>
                  <a:pt x="34" y="412"/>
                </a:lnTo>
                <a:lnTo>
                  <a:pt x="34" y="409"/>
                </a:lnTo>
                <a:lnTo>
                  <a:pt x="32" y="407"/>
                </a:lnTo>
                <a:lnTo>
                  <a:pt x="30" y="407"/>
                </a:lnTo>
                <a:lnTo>
                  <a:pt x="26" y="405"/>
                </a:lnTo>
                <a:lnTo>
                  <a:pt x="26" y="407"/>
                </a:lnTo>
                <a:lnTo>
                  <a:pt x="26" y="407"/>
                </a:lnTo>
                <a:lnTo>
                  <a:pt x="26" y="407"/>
                </a:lnTo>
                <a:lnTo>
                  <a:pt x="26" y="409"/>
                </a:lnTo>
                <a:lnTo>
                  <a:pt x="26" y="412"/>
                </a:lnTo>
                <a:lnTo>
                  <a:pt x="26" y="412"/>
                </a:lnTo>
                <a:lnTo>
                  <a:pt x="24" y="414"/>
                </a:lnTo>
                <a:lnTo>
                  <a:pt x="24" y="416"/>
                </a:lnTo>
                <a:lnTo>
                  <a:pt x="24" y="416"/>
                </a:lnTo>
                <a:lnTo>
                  <a:pt x="24" y="418"/>
                </a:lnTo>
                <a:lnTo>
                  <a:pt x="24" y="418"/>
                </a:lnTo>
                <a:lnTo>
                  <a:pt x="24" y="418"/>
                </a:lnTo>
                <a:lnTo>
                  <a:pt x="24" y="420"/>
                </a:lnTo>
                <a:lnTo>
                  <a:pt x="24" y="426"/>
                </a:lnTo>
                <a:lnTo>
                  <a:pt x="22" y="431"/>
                </a:lnTo>
                <a:lnTo>
                  <a:pt x="19" y="433"/>
                </a:lnTo>
                <a:lnTo>
                  <a:pt x="19" y="433"/>
                </a:lnTo>
                <a:lnTo>
                  <a:pt x="19" y="433"/>
                </a:lnTo>
                <a:lnTo>
                  <a:pt x="22" y="435"/>
                </a:lnTo>
                <a:close/>
                <a:moveTo>
                  <a:pt x="30" y="458"/>
                </a:moveTo>
                <a:lnTo>
                  <a:pt x="30" y="456"/>
                </a:lnTo>
                <a:lnTo>
                  <a:pt x="30" y="458"/>
                </a:lnTo>
                <a:lnTo>
                  <a:pt x="28" y="458"/>
                </a:lnTo>
                <a:lnTo>
                  <a:pt x="28" y="458"/>
                </a:lnTo>
                <a:lnTo>
                  <a:pt x="30" y="460"/>
                </a:lnTo>
                <a:lnTo>
                  <a:pt x="30" y="460"/>
                </a:lnTo>
                <a:lnTo>
                  <a:pt x="30" y="462"/>
                </a:lnTo>
                <a:lnTo>
                  <a:pt x="30" y="462"/>
                </a:lnTo>
                <a:lnTo>
                  <a:pt x="30" y="462"/>
                </a:lnTo>
                <a:lnTo>
                  <a:pt x="32" y="462"/>
                </a:lnTo>
                <a:lnTo>
                  <a:pt x="32" y="460"/>
                </a:lnTo>
                <a:lnTo>
                  <a:pt x="32" y="460"/>
                </a:lnTo>
                <a:lnTo>
                  <a:pt x="32" y="458"/>
                </a:lnTo>
                <a:lnTo>
                  <a:pt x="30" y="458"/>
                </a:lnTo>
                <a:close/>
                <a:moveTo>
                  <a:pt x="36" y="456"/>
                </a:moveTo>
                <a:lnTo>
                  <a:pt x="34" y="458"/>
                </a:lnTo>
                <a:lnTo>
                  <a:pt x="34" y="458"/>
                </a:lnTo>
                <a:lnTo>
                  <a:pt x="34" y="460"/>
                </a:lnTo>
                <a:lnTo>
                  <a:pt x="34" y="462"/>
                </a:lnTo>
                <a:lnTo>
                  <a:pt x="36" y="462"/>
                </a:lnTo>
                <a:lnTo>
                  <a:pt x="38" y="462"/>
                </a:lnTo>
                <a:lnTo>
                  <a:pt x="41" y="462"/>
                </a:lnTo>
                <a:lnTo>
                  <a:pt x="43" y="460"/>
                </a:lnTo>
                <a:lnTo>
                  <a:pt x="43" y="458"/>
                </a:lnTo>
                <a:lnTo>
                  <a:pt x="45" y="458"/>
                </a:lnTo>
                <a:lnTo>
                  <a:pt x="45" y="456"/>
                </a:lnTo>
                <a:lnTo>
                  <a:pt x="43" y="456"/>
                </a:lnTo>
                <a:lnTo>
                  <a:pt x="41" y="454"/>
                </a:lnTo>
                <a:lnTo>
                  <a:pt x="38" y="454"/>
                </a:lnTo>
                <a:lnTo>
                  <a:pt x="36" y="454"/>
                </a:lnTo>
                <a:lnTo>
                  <a:pt x="36" y="454"/>
                </a:lnTo>
                <a:lnTo>
                  <a:pt x="36" y="456"/>
                </a:lnTo>
                <a:lnTo>
                  <a:pt x="36" y="456"/>
                </a:lnTo>
                <a:lnTo>
                  <a:pt x="36" y="456"/>
                </a:lnTo>
                <a:close/>
                <a:moveTo>
                  <a:pt x="15" y="439"/>
                </a:moveTo>
                <a:lnTo>
                  <a:pt x="15" y="439"/>
                </a:lnTo>
                <a:lnTo>
                  <a:pt x="15" y="439"/>
                </a:lnTo>
                <a:lnTo>
                  <a:pt x="15" y="439"/>
                </a:lnTo>
                <a:lnTo>
                  <a:pt x="15" y="439"/>
                </a:lnTo>
                <a:lnTo>
                  <a:pt x="13" y="439"/>
                </a:lnTo>
                <a:lnTo>
                  <a:pt x="13" y="439"/>
                </a:lnTo>
                <a:lnTo>
                  <a:pt x="13" y="439"/>
                </a:lnTo>
                <a:lnTo>
                  <a:pt x="13" y="439"/>
                </a:lnTo>
                <a:lnTo>
                  <a:pt x="15" y="439"/>
                </a:lnTo>
                <a:close/>
                <a:moveTo>
                  <a:pt x="9" y="564"/>
                </a:moveTo>
                <a:lnTo>
                  <a:pt x="7" y="564"/>
                </a:lnTo>
                <a:lnTo>
                  <a:pt x="5" y="562"/>
                </a:lnTo>
                <a:lnTo>
                  <a:pt x="5" y="564"/>
                </a:lnTo>
                <a:lnTo>
                  <a:pt x="5" y="566"/>
                </a:lnTo>
                <a:lnTo>
                  <a:pt x="5" y="566"/>
                </a:lnTo>
                <a:lnTo>
                  <a:pt x="5" y="568"/>
                </a:lnTo>
                <a:lnTo>
                  <a:pt x="5" y="570"/>
                </a:lnTo>
                <a:lnTo>
                  <a:pt x="7" y="570"/>
                </a:lnTo>
                <a:lnTo>
                  <a:pt x="7" y="570"/>
                </a:lnTo>
                <a:lnTo>
                  <a:pt x="9" y="568"/>
                </a:lnTo>
                <a:lnTo>
                  <a:pt x="11" y="568"/>
                </a:lnTo>
                <a:lnTo>
                  <a:pt x="13" y="566"/>
                </a:lnTo>
                <a:lnTo>
                  <a:pt x="13" y="564"/>
                </a:lnTo>
                <a:lnTo>
                  <a:pt x="11" y="564"/>
                </a:lnTo>
                <a:lnTo>
                  <a:pt x="9" y="564"/>
                </a:lnTo>
                <a:close/>
                <a:moveTo>
                  <a:pt x="28" y="443"/>
                </a:moveTo>
                <a:lnTo>
                  <a:pt x="26" y="443"/>
                </a:lnTo>
                <a:lnTo>
                  <a:pt x="24" y="443"/>
                </a:lnTo>
                <a:lnTo>
                  <a:pt x="24" y="445"/>
                </a:lnTo>
                <a:lnTo>
                  <a:pt x="24" y="445"/>
                </a:lnTo>
                <a:lnTo>
                  <a:pt x="26" y="445"/>
                </a:lnTo>
                <a:lnTo>
                  <a:pt x="28" y="445"/>
                </a:lnTo>
                <a:lnTo>
                  <a:pt x="28" y="445"/>
                </a:lnTo>
                <a:lnTo>
                  <a:pt x="28" y="445"/>
                </a:lnTo>
                <a:lnTo>
                  <a:pt x="30" y="445"/>
                </a:lnTo>
                <a:lnTo>
                  <a:pt x="28" y="443"/>
                </a:lnTo>
                <a:lnTo>
                  <a:pt x="28" y="443"/>
                </a:lnTo>
                <a:lnTo>
                  <a:pt x="28" y="443"/>
                </a:lnTo>
                <a:close/>
                <a:moveTo>
                  <a:pt x="15" y="479"/>
                </a:moveTo>
                <a:lnTo>
                  <a:pt x="17" y="479"/>
                </a:lnTo>
                <a:lnTo>
                  <a:pt x="19" y="479"/>
                </a:lnTo>
                <a:lnTo>
                  <a:pt x="19" y="479"/>
                </a:lnTo>
                <a:lnTo>
                  <a:pt x="22" y="479"/>
                </a:lnTo>
                <a:lnTo>
                  <a:pt x="22" y="477"/>
                </a:lnTo>
                <a:lnTo>
                  <a:pt x="22" y="477"/>
                </a:lnTo>
                <a:lnTo>
                  <a:pt x="22" y="477"/>
                </a:lnTo>
                <a:lnTo>
                  <a:pt x="22" y="475"/>
                </a:lnTo>
                <a:lnTo>
                  <a:pt x="22" y="471"/>
                </a:lnTo>
                <a:lnTo>
                  <a:pt x="22" y="469"/>
                </a:lnTo>
                <a:lnTo>
                  <a:pt x="19" y="469"/>
                </a:lnTo>
                <a:lnTo>
                  <a:pt x="19" y="471"/>
                </a:lnTo>
                <a:lnTo>
                  <a:pt x="17" y="471"/>
                </a:lnTo>
                <a:lnTo>
                  <a:pt x="17" y="473"/>
                </a:lnTo>
                <a:lnTo>
                  <a:pt x="17" y="475"/>
                </a:lnTo>
                <a:lnTo>
                  <a:pt x="15" y="477"/>
                </a:lnTo>
                <a:lnTo>
                  <a:pt x="15" y="477"/>
                </a:lnTo>
                <a:lnTo>
                  <a:pt x="15" y="479"/>
                </a:lnTo>
                <a:close/>
                <a:moveTo>
                  <a:pt x="17" y="460"/>
                </a:moveTo>
                <a:lnTo>
                  <a:pt x="19" y="462"/>
                </a:lnTo>
                <a:lnTo>
                  <a:pt x="22" y="464"/>
                </a:lnTo>
                <a:lnTo>
                  <a:pt x="22" y="467"/>
                </a:lnTo>
                <a:lnTo>
                  <a:pt x="24" y="469"/>
                </a:lnTo>
                <a:lnTo>
                  <a:pt x="24" y="469"/>
                </a:lnTo>
                <a:lnTo>
                  <a:pt x="24" y="471"/>
                </a:lnTo>
                <a:lnTo>
                  <a:pt x="26" y="473"/>
                </a:lnTo>
                <a:lnTo>
                  <a:pt x="28" y="473"/>
                </a:lnTo>
                <a:lnTo>
                  <a:pt x="28" y="471"/>
                </a:lnTo>
                <a:lnTo>
                  <a:pt x="28" y="471"/>
                </a:lnTo>
                <a:lnTo>
                  <a:pt x="30" y="471"/>
                </a:lnTo>
                <a:lnTo>
                  <a:pt x="30" y="471"/>
                </a:lnTo>
                <a:lnTo>
                  <a:pt x="30" y="469"/>
                </a:lnTo>
                <a:lnTo>
                  <a:pt x="30" y="469"/>
                </a:lnTo>
                <a:lnTo>
                  <a:pt x="30" y="469"/>
                </a:lnTo>
                <a:lnTo>
                  <a:pt x="30" y="467"/>
                </a:lnTo>
                <a:lnTo>
                  <a:pt x="30" y="464"/>
                </a:lnTo>
                <a:lnTo>
                  <a:pt x="30" y="464"/>
                </a:lnTo>
                <a:lnTo>
                  <a:pt x="28" y="462"/>
                </a:lnTo>
                <a:lnTo>
                  <a:pt x="28" y="460"/>
                </a:lnTo>
                <a:lnTo>
                  <a:pt x="28" y="458"/>
                </a:lnTo>
                <a:lnTo>
                  <a:pt x="26" y="458"/>
                </a:lnTo>
                <a:lnTo>
                  <a:pt x="26" y="456"/>
                </a:lnTo>
                <a:lnTo>
                  <a:pt x="26" y="456"/>
                </a:lnTo>
                <a:lnTo>
                  <a:pt x="28" y="456"/>
                </a:lnTo>
                <a:lnTo>
                  <a:pt x="30" y="456"/>
                </a:lnTo>
                <a:lnTo>
                  <a:pt x="30" y="454"/>
                </a:lnTo>
                <a:lnTo>
                  <a:pt x="30" y="454"/>
                </a:lnTo>
                <a:lnTo>
                  <a:pt x="30" y="452"/>
                </a:lnTo>
                <a:lnTo>
                  <a:pt x="28" y="452"/>
                </a:lnTo>
                <a:lnTo>
                  <a:pt x="28" y="450"/>
                </a:lnTo>
                <a:lnTo>
                  <a:pt x="28" y="450"/>
                </a:lnTo>
                <a:lnTo>
                  <a:pt x="26" y="450"/>
                </a:lnTo>
                <a:lnTo>
                  <a:pt x="24" y="450"/>
                </a:lnTo>
                <a:lnTo>
                  <a:pt x="24" y="452"/>
                </a:lnTo>
                <a:lnTo>
                  <a:pt x="24" y="454"/>
                </a:lnTo>
                <a:lnTo>
                  <a:pt x="24" y="454"/>
                </a:lnTo>
                <a:lnTo>
                  <a:pt x="24" y="454"/>
                </a:lnTo>
                <a:lnTo>
                  <a:pt x="22" y="454"/>
                </a:lnTo>
                <a:lnTo>
                  <a:pt x="19" y="456"/>
                </a:lnTo>
                <a:lnTo>
                  <a:pt x="17" y="456"/>
                </a:lnTo>
                <a:lnTo>
                  <a:pt x="19" y="458"/>
                </a:lnTo>
                <a:lnTo>
                  <a:pt x="17" y="458"/>
                </a:lnTo>
                <a:lnTo>
                  <a:pt x="17" y="460"/>
                </a:lnTo>
                <a:close/>
                <a:moveTo>
                  <a:pt x="0" y="534"/>
                </a:moveTo>
                <a:lnTo>
                  <a:pt x="0" y="538"/>
                </a:lnTo>
                <a:lnTo>
                  <a:pt x="3" y="538"/>
                </a:lnTo>
                <a:lnTo>
                  <a:pt x="5" y="536"/>
                </a:lnTo>
                <a:lnTo>
                  <a:pt x="7" y="536"/>
                </a:lnTo>
                <a:lnTo>
                  <a:pt x="9" y="534"/>
                </a:lnTo>
                <a:lnTo>
                  <a:pt x="9" y="532"/>
                </a:lnTo>
                <a:lnTo>
                  <a:pt x="7" y="528"/>
                </a:lnTo>
                <a:lnTo>
                  <a:pt x="5" y="524"/>
                </a:lnTo>
                <a:lnTo>
                  <a:pt x="5" y="524"/>
                </a:lnTo>
                <a:lnTo>
                  <a:pt x="3" y="524"/>
                </a:lnTo>
                <a:lnTo>
                  <a:pt x="3" y="526"/>
                </a:lnTo>
                <a:lnTo>
                  <a:pt x="3" y="526"/>
                </a:lnTo>
                <a:lnTo>
                  <a:pt x="3" y="528"/>
                </a:lnTo>
                <a:lnTo>
                  <a:pt x="3" y="530"/>
                </a:lnTo>
                <a:lnTo>
                  <a:pt x="0" y="534"/>
                </a:lnTo>
                <a:close/>
                <a:moveTo>
                  <a:pt x="125" y="682"/>
                </a:moveTo>
                <a:lnTo>
                  <a:pt x="121" y="682"/>
                </a:lnTo>
                <a:lnTo>
                  <a:pt x="121" y="682"/>
                </a:lnTo>
                <a:lnTo>
                  <a:pt x="119" y="682"/>
                </a:lnTo>
                <a:lnTo>
                  <a:pt x="121" y="684"/>
                </a:lnTo>
                <a:lnTo>
                  <a:pt x="121" y="684"/>
                </a:lnTo>
                <a:lnTo>
                  <a:pt x="123" y="684"/>
                </a:lnTo>
                <a:lnTo>
                  <a:pt x="123" y="684"/>
                </a:lnTo>
                <a:lnTo>
                  <a:pt x="123" y="684"/>
                </a:lnTo>
                <a:lnTo>
                  <a:pt x="125" y="684"/>
                </a:lnTo>
                <a:lnTo>
                  <a:pt x="125" y="682"/>
                </a:lnTo>
                <a:lnTo>
                  <a:pt x="125" y="682"/>
                </a:lnTo>
                <a:lnTo>
                  <a:pt x="125" y="682"/>
                </a:lnTo>
                <a:close/>
                <a:moveTo>
                  <a:pt x="91" y="659"/>
                </a:moveTo>
                <a:lnTo>
                  <a:pt x="91" y="659"/>
                </a:lnTo>
                <a:lnTo>
                  <a:pt x="93" y="661"/>
                </a:lnTo>
                <a:lnTo>
                  <a:pt x="95" y="661"/>
                </a:lnTo>
                <a:lnTo>
                  <a:pt x="102" y="663"/>
                </a:lnTo>
                <a:lnTo>
                  <a:pt x="104" y="663"/>
                </a:lnTo>
                <a:lnTo>
                  <a:pt x="106" y="661"/>
                </a:lnTo>
                <a:lnTo>
                  <a:pt x="108" y="661"/>
                </a:lnTo>
                <a:lnTo>
                  <a:pt x="108" y="657"/>
                </a:lnTo>
                <a:lnTo>
                  <a:pt x="108" y="650"/>
                </a:lnTo>
                <a:lnTo>
                  <a:pt x="108" y="644"/>
                </a:lnTo>
                <a:lnTo>
                  <a:pt x="108" y="640"/>
                </a:lnTo>
                <a:lnTo>
                  <a:pt x="108" y="633"/>
                </a:lnTo>
                <a:lnTo>
                  <a:pt x="108" y="627"/>
                </a:lnTo>
                <a:lnTo>
                  <a:pt x="108" y="623"/>
                </a:lnTo>
                <a:lnTo>
                  <a:pt x="108" y="617"/>
                </a:lnTo>
                <a:lnTo>
                  <a:pt x="108" y="617"/>
                </a:lnTo>
                <a:lnTo>
                  <a:pt x="106" y="614"/>
                </a:lnTo>
                <a:lnTo>
                  <a:pt x="106" y="614"/>
                </a:lnTo>
                <a:lnTo>
                  <a:pt x="102" y="617"/>
                </a:lnTo>
                <a:lnTo>
                  <a:pt x="100" y="617"/>
                </a:lnTo>
                <a:lnTo>
                  <a:pt x="95" y="612"/>
                </a:lnTo>
                <a:lnTo>
                  <a:pt x="95" y="612"/>
                </a:lnTo>
                <a:lnTo>
                  <a:pt x="93" y="614"/>
                </a:lnTo>
                <a:lnTo>
                  <a:pt x="91" y="617"/>
                </a:lnTo>
                <a:lnTo>
                  <a:pt x="91" y="617"/>
                </a:lnTo>
                <a:lnTo>
                  <a:pt x="89" y="619"/>
                </a:lnTo>
                <a:lnTo>
                  <a:pt x="87" y="619"/>
                </a:lnTo>
                <a:lnTo>
                  <a:pt x="87" y="619"/>
                </a:lnTo>
                <a:lnTo>
                  <a:pt x="85" y="619"/>
                </a:lnTo>
                <a:lnTo>
                  <a:pt x="85" y="617"/>
                </a:lnTo>
                <a:lnTo>
                  <a:pt x="83" y="619"/>
                </a:lnTo>
                <a:lnTo>
                  <a:pt x="81" y="619"/>
                </a:lnTo>
                <a:lnTo>
                  <a:pt x="83" y="619"/>
                </a:lnTo>
                <a:lnTo>
                  <a:pt x="83" y="621"/>
                </a:lnTo>
                <a:lnTo>
                  <a:pt x="85" y="621"/>
                </a:lnTo>
                <a:lnTo>
                  <a:pt x="85" y="621"/>
                </a:lnTo>
                <a:lnTo>
                  <a:pt x="85" y="623"/>
                </a:lnTo>
                <a:lnTo>
                  <a:pt x="85" y="623"/>
                </a:lnTo>
                <a:lnTo>
                  <a:pt x="85" y="623"/>
                </a:lnTo>
                <a:lnTo>
                  <a:pt x="83" y="623"/>
                </a:lnTo>
                <a:lnTo>
                  <a:pt x="83" y="623"/>
                </a:lnTo>
                <a:lnTo>
                  <a:pt x="81" y="623"/>
                </a:lnTo>
                <a:lnTo>
                  <a:pt x="81" y="625"/>
                </a:lnTo>
                <a:lnTo>
                  <a:pt x="81" y="627"/>
                </a:lnTo>
                <a:lnTo>
                  <a:pt x="81" y="627"/>
                </a:lnTo>
                <a:lnTo>
                  <a:pt x="81" y="629"/>
                </a:lnTo>
                <a:lnTo>
                  <a:pt x="83" y="631"/>
                </a:lnTo>
                <a:lnTo>
                  <a:pt x="83" y="631"/>
                </a:lnTo>
                <a:lnTo>
                  <a:pt x="85" y="631"/>
                </a:lnTo>
                <a:lnTo>
                  <a:pt x="89" y="631"/>
                </a:lnTo>
                <a:lnTo>
                  <a:pt x="91" y="629"/>
                </a:lnTo>
                <a:lnTo>
                  <a:pt x="93" y="629"/>
                </a:lnTo>
                <a:lnTo>
                  <a:pt x="93" y="629"/>
                </a:lnTo>
                <a:lnTo>
                  <a:pt x="95" y="631"/>
                </a:lnTo>
                <a:lnTo>
                  <a:pt x="98" y="631"/>
                </a:lnTo>
                <a:lnTo>
                  <a:pt x="98" y="633"/>
                </a:lnTo>
                <a:lnTo>
                  <a:pt x="95" y="633"/>
                </a:lnTo>
                <a:lnTo>
                  <a:pt x="91" y="636"/>
                </a:lnTo>
                <a:lnTo>
                  <a:pt x="87" y="638"/>
                </a:lnTo>
                <a:lnTo>
                  <a:pt x="85" y="638"/>
                </a:lnTo>
                <a:lnTo>
                  <a:pt x="85" y="640"/>
                </a:lnTo>
                <a:lnTo>
                  <a:pt x="85" y="642"/>
                </a:lnTo>
                <a:lnTo>
                  <a:pt x="85" y="644"/>
                </a:lnTo>
                <a:lnTo>
                  <a:pt x="87" y="646"/>
                </a:lnTo>
                <a:lnTo>
                  <a:pt x="100" y="650"/>
                </a:lnTo>
                <a:lnTo>
                  <a:pt x="102" y="652"/>
                </a:lnTo>
                <a:lnTo>
                  <a:pt x="102" y="652"/>
                </a:lnTo>
                <a:lnTo>
                  <a:pt x="102" y="652"/>
                </a:lnTo>
                <a:lnTo>
                  <a:pt x="100" y="652"/>
                </a:lnTo>
                <a:lnTo>
                  <a:pt x="100" y="655"/>
                </a:lnTo>
                <a:lnTo>
                  <a:pt x="98" y="655"/>
                </a:lnTo>
                <a:lnTo>
                  <a:pt x="98" y="657"/>
                </a:lnTo>
                <a:lnTo>
                  <a:pt x="98" y="655"/>
                </a:lnTo>
                <a:lnTo>
                  <a:pt x="98" y="655"/>
                </a:lnTo>
                <a:lnTo>
                  <a:pt x="98" y="652"/>
                </a:lnTo>
                <a:lnTo>
                  <a:pt x="95" y="652"/>
                </a:lnTo>
                <a:lnTo>
                  <a:pt x="93" y="652"/>
                </a:lnTo>
                <a:lnTo>
                  <a:pt x="91" y="650"/>
                </a:lnTo>
                <a:lnTo>
                  <a:pt x="89" y="650"/>
                </a:lnTo>
                <a:lnTo>
                  <a:pt x="89" y="652"/>
                </a:lnTo>
                <a:lnTo>
                  <a:pt x="87" y="652"/>
                </a:lnTo>
                <a:lnTo>
                  <a:pt x="85" y="652"/>
                </a:lnTo>
                <a:lnTo>
                  <a:pt x="83" y="650"/>
                </a:lnTo>
                <a:lnTo>
                  <a:pt x="83" y="650"/>
                </a:lnTo>
                <a:lnTo>
                  <a:pt x="81" y="648"/>
                </a:lnTo>
                <a:lnTo>
                  <a:pt x="79" y="646"/>
                </a:lnTo>
                <a:lnTo>
                  <a:pt x="76" y="644"/>
                </a:lnTo>
                <a:lnTo>
                  <a:pt x="81" y="644"/>
                </a:lnTo>
                <a:lnTo>
                  <a:pt x="81" y="644"/>
                </a:lnTo>
                <a:lnTo>
                  <a:pt x="81" y="642"/>
                </a:lnTo>
                <a:lnTo>
                  <a:pt x="79" y="636"/>
                </a:lnTo>
                <a:lnTo>
                  <a:pt x="76" y="638"/>
                </a:lnTo>
                <a:lnTo>
                  <a:pt x="76" y="638"/>
                </a:lnTo>
                <a:lnTo>
                  <a:pt x="76" y="640"/>
                </a:lnTo>
                <a:lnTo>
                  <a:pt x="74" y="642"/>
                </a:lnTo>
                <a:lnTo>
                  <a:pt x="74" y="644"/>
                </a:lnTo>
                <a:lnTo>
                  <a:pt x="74" y="646"/>
                </a:lnTo>
                <a:lnTo>
                  <a:pt x="74" y="648"/>
                </a:lnTo>
                <a:lnTo>
                  <a:pt x="76" y="650"/>
                </a:lnTo>
                <a:lnTo>
                  <a:pt x="79" y="650"/>
                </a:lnTo>
                <a:lnTo>
                  <a:pt x="81" y="652"/>
                </a:lnTo>
                <a:lnTo>
                  <a:pt x="83" y="655"/>
                </a:lnTo>
                <a:lnTo>
                  <a:pt x="83" y="655"/>
                </a:lnTo>
                <a:lnTo>
                  <a:pt x="81" y="655"/>
                </a:lnTo>
                <a:lnTo>
                  <a:pt x="79" y="655"/>
                </a:lnTo>
                <a:lnTo>
                  <a:pt x="76" y="655"/>
                </a:lnTo>
                <a:lnTo>
                  <a:pt x="76" y="652"/>
                </a:lnTo>
                <a:lnTo>
                  <a:pt x="76" y="650"/>
                </a:lnTo>
                <a:lnTo>
                  <a:pt x="74" y="650"/>
                </a:lnTo>
                <a:lnTo>
                  <a:pt x="72" y="650"/>
                </a:lnTo>
                <a:lnTo>
                  <a:pt x="72" y="652"/>
                </a:lnTo>
                <a:lnTo>
                  <a:pt x="72" y="652"/>
                </a:lnTo>
                <a:lnTo>
                  <a:pt x="72" y="652"/>
                </a:lnTo>
                <a:lnTo>
                  <a:pt x="70" y="652"/>
                </a:lnTo>
                <a:lnTo>
                  <a:pt x="70" y="652"/>
                </a:lnTo>
                <a:lnTo>
                  <a:pt x="66" y="652"/>
                </a:lnTo>
                <a:lnTo>
                  <a:pt x="66" y="652"/>
                </a:lnTo>
                <a:lnTo>
                  <a:pt x="64" y="652"/>
                </a:lnTo>
                <a:lnTo>
                  <a:pt x="64" y="655"/>
                </a:lnTo>
                <a:lnTo>
                  <a:pt x="62" y="655"/>
                </a:lnTo>
                <a:lnTo>
                  <a:pt x="62" y="652"/>
                </a:lnTo>
                <a:lnTo>
                  <a:pt x="60" y="652"/>
                </a:lnTo>
                <a:lnTo>
                  <a:pt x="60" y="655"/>
                </a:lnTo>
                <a:lnTo>
                  <a:pt x="57" y="655"/>
                </a:lnTo>
                <a:lnTo>
                  <a:pt x="57" y="655"/>
                </a:lnTo>
                <a:lnTo>
                  <a:pt x="57" y="657"/>
                </a:lnTo>
                <a:lnTo>
                  <a:pt x="60" y="657"/>
                </a:lnTo>
                <a:lnTo>
                  <a:pt x="66" y="657"/>
                </a:lnTo>
                <a:lnTo>
                  <a:pt x="68" y="659"/>
                </a:lnTo>
                <a:lnTo>
                  <a:pt x="72" y="659"/>
                </a:lnTo>
                <a:lnTo>
                  <a:pt x="76" y="659"/>
                </a:lnTo>
                <a:lnTo>
                  <a:pt x="79" y="661"/>
                </a:lnTo>
                <a:lnTo>
                  <a:pt x="83" y="659"/>
                </a:lnTo>
                <a:lnTo>
                  <a:pt x="83" y="659"/>
                </a:lnTo>
                <a:lnTo>
                  <a:pt x="83" y="661"/>
                </a:lnTo>
                <a:lnTo>
                  <a:pt x="85" y="661"/>
                </a:lnTo>
                <a:lnTo>
                  <a:pt x="87" y="661"/>
                </a:lnTo>
                <a:lnTo>
                  <a:pt x="89" y="661"/>
                </a:lnTo>
                <a:lnTo>
                  <a:pt x="91" y="659"/>
                </a:lnTo>
                <a:close/>
                <a:moveTo>
                  <a:pt x="127" y="678"/>
                </a:moveTo>
                <a:lnTo>
                  <a:pt x="127" y="678"/>
                </a:lnTo>
                <a:lnTo>
                  <a:pt x="127" y="678"/>
                </a:lnTo>
                <a:lnTo>
                  <a:pt x="125" y="678"/>
                </a:lnTo>
                <a:lnTo>
                  <a:pt x="125" y="680"/>
                </a:lnTo>
                <a:lnTo>
                  <a:pt x="125" y="680"/>
                </a:lnTo>
                <a:lnTo>
                  <a:pt x="125" y="680"/>
                </a:lnTo>
                <a:lnTo>
                  <a:pt x="125" y="680"/>
                </a:lnTo>
                <a:lnTo>
                  <a:pt x="127" y="682"/>
                </a:lnTo>
                <a:lnTo>
                  <a:pt x="127" y="682"/>
                </a:lnTo>
                <a:lnTo>
                  <a:pt x="127" y="682"/>
                </a:lnTo>
                <a:lnTo>
                  <a:pt x="129" y="682"/>
                </a:lnTo>
                <a:lnTo>
                  <a:pt x="129" y="682"/>
                </a:lnTo>
                <a:lnTo>
                  <a:pt x="129" y="680"/>
                </a:lnTo>
                <a:lnTo>
                  <a:pt x="127" y="680"/>
                </a:lnTo>
                <a:lnTo>
                  <a:pt x="127" y="678"/>
                </a:lnTo>
                <a:close/>
                <a:moveTo>
                  <a:pt x="117" y="676"/>
                </a:moveTo>
                <a:lnTo>
                  <a:pt x="114" y="674"/>
                </a:lnTo>
                <a:lnTo>
                  <a:pt x="112" y="674"/>
                </a:lnTo>
                <a:lnTo>
                  <a:pt x="112" y="672"/>
                </a:lnTo>
                <a:lnTo>
                  <a:pt x="112" y="672"/>
                </a:lnTo>
                <a:lnTo>
                  <a:pt x="112" y="669"/>
                </a:lnTo>
                <a:lnTo>
                  <a:pt x="112" y="669"/>
                </a:lnTo>
                <a:lnTo>
                  <a:pt x="112" y="669"/>
                </a:lnTo>
                <a:lnTo>
                  <a:pt x="108" y="669"/>
                </a:lnTo>
                <a:lnTo>
                  <a:pt x="108" y="667"/>
                </a:lnTo>
                <a:lnTo>
                  <a:pt x="108" y="667"/>
                </a:lnTo>
                <a:lnTo>
                  <a:pt x="112" y="665"/>
                </a:lnTo>
                <a:lnTo>
                  <a:pt x="110" y="665"/>
                </a:lnTo>
                <a:lnTo>
                  <a:pt x="108" y="663"/>
                </a:lnTo>
                <a:lnTo>
                  <a:pt x="104" y="665"/>
                </a:lnTo>
                <a:lnTo>
                  <a:pt x="91" y="663"/>
                </a:lnTo>
                <a:lnTo>
                  <a:pt x="89" y="663"/>
                </a:lnTo>
                <a:lnTo>
                  <a:pt x="89" y="667"/>
                </a:lnTo>
                <a:lnTo>
                  <a:pt x="87" y="667"/>
                </a:lnTo>
                <a:lnTo>
                  <a:pt x="87" y="667"/>
                </a:lnTo>
                <a:lnTo>
                  <a:pt x="87" y="667"/>
                </a:lnTo>
                <a:lnTo>
                  <a:pt x="89" y="669"/>
                </a:lnTo>
                <a:lnTo>
                  <a:pt x="89" y="669"/>
                </a:lnTo>
                <a:lnTo>
                  <a:pt x="89" y="669"/>
                </a:lnTo>
                <a:lnTo>
                  <a:pt x="89" y="669"/>
                </a:lnTo>
                <a:lnTo>
                  <a:pt x="91" y="669"/>
                </a:lnTo>
                <a:lnTo>
                  <a:pt x="91" y="669"/>
                </a:lnTo>
                <a:lnTo>
                  <a:pt x="91" y="672"/>
                </a:lnTo>
                <a:lnTo>
                  <a:pt x="93" y="672"/>
                </a:lnTo>
                <a:lnTo>
                  <a:pt x="93" y="672"/>
                </a:lnTo>
                <a:lnTo>
                  <a:pt x="95" y="674"/>
                </a:lnTo>
                <a:lnTo>
                  <a:pt x="95" y="674"/>
                </a:lnTo>
                <a:lnTo>
                  <a:pt x="95" y="674"/>
                </a:lnTo>
                <a:lnTo>
                  <a:pt x="98" y="676"/>
                </a:lnTo>
                <a:lnTo>
                  <a:pt x="100" y="676"/>
                </a:lnTo>
                <a:lnTo>
                  <a:pt x="98" y="674"/>
                </a:lnTo>
                <a:lnTo>
                  <a:pt x="98" y="672"/>
                </a:lnTo>
                <a:lnTo>
                  <a:pt x="98" y="672"/>
                </a:lnTo>
                <a:lnTo>
                  <a:pt x="98" y="669"/>
                </a:lnTo>
                <a:lnTo>
                  <a:pt x="100" y="669"/>
                </a:lnTo>
                <a:lnTo>
                  <a:pt x="100" y="669"/>
                </a:lnTo>
                <a:lnTo>
                  <a:pt x="102" y="669"/>
                </a:lnTo>
                <a:lnTo>
                  <a:pt x="102" y="669"/>
                </a:lnTo>
                <a:lnTo>
                  <a:pt x="104" y="669"/>
                </a:lnTo>
                <a:lnTo>
                  <a:pt x="104" y="669"/>
                </a:lnTo>
                <a:lnTo>
                  <a:pt x="104" y="672"/>
                </a:lnTo>
                <a:lnTo>
                  <a:pt x="104" y="672"/>
                </a:lnTo>
                <a:lnTo>
                  <a:pt x="104" y="674"/>
                </a:lnTo>
                <a:lnTo>
                  <a:pt x="104" y="674"/>
                </a:lnTo>
                <a:lnTo>
                  <a:pt x="104" y="674"/>
                </a:lnTo>
                <a:lnTo>
                  <a:pt x="106" y="674"/>
                </a:lnTo>
                <a:lnTo>
                  <a:pt x="106" y="674"/>
                </a:lnTo>
                <a:lnTo>
                  <a:pt x="108" y="674"/>
                </a:lnTo>
                <a:lnTo>
                  <a:pt x="110" y="676"/>
                </a:lnTo>
                <a:lnTo>
                  <a:pt x="112" y="676"/>
                </a:lnTo>
                <a:lnTo>
                  <a:pt x="112" y="676"/>
                </a:lnTo>
                <a:lnTo>
                  <a:pt x="114" y="678"/>
                </a:lnTo>
                <a:lnTo>
                  <a:pt x="114" y="678"/>
                </a:lnTo>
                <a:lnTo>
                  <a:pt x="117" y="678"/>
                </a:lnTo>
                <a:lnTo>
                  <a:pt x="117" y="678"/>
                </a:lnTo>
                <a:lnTo>
                  <a:pt x="117" y="678"/>
                </a:lnTo>
                <a:lnTo>
                  <a:pt x="117" y="676"/>
                </a:lnTo>
                <a:lnTo>
                  <a:pt x="117" y="676"/>
                </a:lnTo>
                <a:close/>
                <a:moveTo>
                  <a:pt x="140" y="669"/>
                </a:moveTo>
                <a:lnTo>
                  <a:pt x="140" y="669"/>
                </a:lnTo>
                <a:lnTo>
                  <a:pt x="140" y="669"/>
                </a:lnTo>
                <a:lnTo>
                  <a:pt x="138" y="669"/>
                </a:lnTo>
                <a:lnTo>
                  <a:pt x="138" y="669"/>
                </a:lnTo>
                <a:lnTo>
                  <a:pt x="138" y="669"/>
                </a:lnTo>
                <a:lnTo>
                  <a:pt x="138" y="672"/>
                </a:lnTo>
                <a:lnTo>
                  <a:pt x="140" y="672"/>
                </a:lnTo>
                <a:lnTo>
                  <a:pt x="140" y="669"/>
                </a:lnTo>
                <a:lnTo>
                  <a:pt x="142" y="669"/>
                </a:lnTo>
                <a:lnTo>
                  <a:pt x="140" y="669"/>
                </a:lnTo>
                <a:close/>
                <a:moveTo>
                  <a:pt x="127" y="84"/>
                </a:moveTo>
                <a:lnTo>
                  <a:pt x="123" y="86"/>
                </a:lnTo>
                <a:lnTo>
                  <a:pt x="123" y="86"/>
                </a:lnTo>
                <a:lnTo>
                  <a:pt x="121" y="86"/>
                </a:lnTo>
                <a:lnTo>
                  <a:pt x="121" y="84"/>
                </a:lnTo>
                <a:lnTo>
                  <a:pt x="119" y="84"/>
                </a:lnTo>
                <a:lnTo>
                  <a:pt x="119" y="84"/>
                </a:lnTo>
                <a:lnTo>
                  <a:pt x="119" y="82"/>
                </a:lnTo>
                <a:lnTo>
                  <a:pt x="119" y="82"/>
                </a:lnTo>
                <a:lnTo>
                  <a:pt x="119" y="80"/>
                </a:lnTo>
                <a:lnTo>
                  <a:pt x="119" y="76"/>
                </a:lnTo>
                <a:lnTo>
                  <a:pt x="119" y="76"/>
                </a:lnTo>
                <a:lnTo>
                  <a:pt x="119" y="73"/>
                </a:lnTo>
                <a:lnTo>
                  <a:pt x="117" y="71"/>
                </a:lnTo>
                <a:lnTo>
                  <a:pt x="117" y="71"/>
                </a:lnTo>
                <a:lnTo>
                  <a:pt x="117" y="69"/>
                </a:lnTo>
                <a:lnTo>
                  <a:pt x="117" y="67"/>
                </a:lnTo>
                <a:lnTo>
                  <a:pt x="114" y="65"/>
                </a:lnTo>
                <a:lnTo>
                  <a:pt x="114" y="63"/>
                </a:lnTo>
                <a:lnTo>
                  <a:pt x="114" y="61"/>
                </a:lnTo>
                <a:lnTo>
                  <a:pt x="112" y="57"/>
                </a:lnTo>
                <a:lnTo>
                  <a:pt x="110" y="54"/>
                </a:lnTo>
                <a:lnTo>
                  <a:pt x="110" y="54"/>
                </a:lnTo>
                <a:lnTo>
                  <a:pt x="108" y="54"/>
                </a:lnTo>
                <a:lnTo>
                  <a:pt x="108" y="52"/>
                </a:lnTo>
                <a:lnTo>
                  <a:pt x="108" y="52"/>
                </a:lnTo>
                <a:lnTo>
                  <a:pt x="108" y="50"/>
                </a:lnTo>
                <a:lnTo>
                  <a:pt x="110" y="50"/>
                </a:lnTo>
                <a:lnTo>
                  <a:pt x="110" y="50"/>
                </a:lnTo>
                <a:lnTo>
                  <a:pt x="110" y="48"/>
                </a:lnTo>
                <a:lnTo>
                  <a:pt x="106" y="48"/>
                </a:lnTo>
                <a:lnTo>
                  <a:pt x="106" y="46"/>
                </a:lnTo>
                <a:lnTo>
                  <a:pt x="106" y="46"/>
                </a:lnTo>
                <a:lnTo>
                  <a:pt x="106" y="46"/>
                </a:lnTo>
                <a:lnTo>
                  <a:pt x="106" y="44"/>
                </a:lnTo>
                <a:lnTo>
                  <a:pt x="106" y="44"/>
                </a:lnTo>
                <a:lnTo>
                  <a:pt x="106" y="44"/>
                </a:lnTo>
                <a:lnTo>
                  <a:pt x="106" y="42"/>
                </a:lnTo>
                <a:lnTo>
                  <a:pt x="106" y="42"/>
                </a:lnTo>
                <a:lnTo>
                  <a:pt x="106" y="42"/>
                </a:lnTo>
                <a:lnTo>
                  <a:pt x="106" y="40"/>
                </a:lnTo>
                <a:lnTo>
                  <a:pt x="108" y="40"/>
                </a:lnTo>
                <a:lnTo>
                  <a:pt x="108" y="40"/>
                </a:lnTo>
                <a:lnTo>
                  <a:pt x="108" y="38"/>
                </a:lnTo>
                <a:lnTo>
                  <a:pt x="108" y="38"/>
                </a:lnTo>
                <a:lnTo>
                  <a:pt x="106" y="35"/>
                </a:lnTo>
                <a:lnTo>
                  <a:pt x="106" y="35"/>
                </a:lnTo>
                <a:lnTo>
                  <a:pt x="108" y="33"/>
                </a:lnTo>
                <a:lnTo>
                  <a:pt x="110" y="31"/>
                </a:lnTo>
                <a:lnTo>
                  <a:pt x="110" y="31"/>
                </a:lnTo>
                <a:lnTo>
                  <a:pt x="110" y="29"/>
                </a:lnTo>
                <a:lnTo>
                  <a:pt x="110" y="29"/>
                </a:lnTo>
                <a:lnTo>
                  <a:pt x="108" y="29"/>
                </a:lnTo>
                <a:lnTo>
                  <a:pt x="108" y="29"/>
                </a:lnTo>
                <a:lnTo>
                  <a:pt x="106" y="27"/>
                </a:lnTo>
                <a:lnTo>
                  <a:pt x="106" y="27"/>
                </a:lnTo>
                <a:lnTo>
                  <a:pt x="104" y="25"/>
                </a:lnTo>
                <a:lnTo>
                  <a:pt x="104" y="25"/>
                </a:lnTo>
                <a:lnTo>
                  <a:pt x="102" y="23"/>
                </a:lnTo>
                <a:lnTo>
                  <a:pt x="102" y="23"/>
                </a:lnTo>
                <a:lnTo>
                  <a:pt x="102" y="21"/>
                </a:lnTo>
                <a:lnTo>
                  <a:pt x="102" y="19"/>
                </a:lnTo>
                <a:lnTo>
                  <a:pt x="102" y="16"/>
                </a:lnTo>
                <a:lnTo>
                  <a:pt x="102" y="14"/>
                </a:lnTo>
                <a:lnTo>
                  <a:pt x="102" y="14"/>
                </a:lnTo>
                <a:lnTo>
                  <a:pt x="102" y="12"/>
                </a:lnTo>
                <a:lnTo>
                  <a:pt x="100" y="12"/>
                </a:lnTo>
                <a:lnTo>
                  <a:pt x="100" y="10"/>
                </a:lnTo>
                <a:lnTo>
                  <a:pt x="100" y="10"/>
                </a:lnTo>
                <a:lnTo>
                  <a:pt x="102" y="10"/>
                </a:lnTo>
                <a:lnTo>
                  <a:pt x="100" y="8"/>
                </a:lnTo>
                <a:lnTo>
                  <a:pt x="98" y="8"/>
                </a:lnTo>
                <a:lnTo>
                  <a:pt x="98" y="8"/>
                </a:lnTo>
                <a:lnTo>
                  <a:pt x="98" y="4"/>
                </a:lnTo>
                <a:lnTo>
                  <a:pt x="95" y="2"/>
                </a:lnTo>
                <a:lnTo>
                  <a:pt x="93" y="0"/>
                </a:lnTo>
                <a:lnTo>
                  <a:pt x="93" y="2"/>
                </a:lnTo>
                <a:lnTo>
                  <a:pt x="91" y="2"/>
                </a:lnTo>
                <a:lnTo>
                  <a:pt x="89" y="4"/>
                </a:lnTo>
                <a:lnTo>
                  <a:pt x="89" y="4"/>
                </a:lnTo>
                <a:lnTo>
                  <a:pt x="89" y="4"/>
                </a:lnTo>
                <a:lnTo>
                  <a:pt x="89" y="6"/>
                </a:lnTo>
                <a:lnTo>
                  <a:pt x="89" y="8"/>
                </a:lnTo>
                <a:lnTo>
                  <a:pt x="89" y="10"/>
                </a:lnTo>
                <a:lnTo>
                  <a:pt x="87" y="12"/>
                </a:lnTo>
                <a:lnTo>
                  <a:pt x="87" y="12"/>
                </a:lnTo>
                <a:lnTo>
                  <a:pt x="85" y="12"/>
                </a:lnTo>
                <a:lnTo>
                  <a:pt x="83" y="12"/>
                </a:lnTo>
                <a:lnTo>
                  <a:pt x="81" y="12"/>
                </a:lnTo>
                <a:lnTo>
                  <a:pt x="81" y="14"/>
                </a:lnTo>
                <a:lnTo>
                  <a:pt x="81" y="14"/>
                </a:lnTo>
                <a:lnTo>
                  <a:pt x="83" y="16"/>
                </a:lnTo>
                <a:lnTo>
                  <a:pt x="83" y="21"/>
                </a:lnTo>
                <a:lnTo>
                  <a:pt x="83" y="27"/>
                </a:lnTo>
                <a:lnTo>
                  <a:pt x="83" y="31"/>
                </a:lnTo>
                <a:lnTo>
                  <a:pt x="85" y="33"/>
                </a:lnTo>
                <a:lnTo>
                  <a:pt x="85" y="35"/>
                </a:lnTo>
                <a:lnTo>
                  <a:pt x="85" y="35"/>
                </a:lnTo>
                <a:lnTo>
                  <a:pt x="85" y="44"/>
                </a:lnTo>
                <a:lnTo>
                  <a:pt x="85" y="48"/>
                </a:lnTo>
                <a:lnTo>
                  <a:pt x="85" y="50"/>
                </a:lnTo>
                <a:lnTo>
                  <a:pt x="85" y="59"/>
                </a:lnTo>
                <a:lnTo>
                  <a:pt x="85" y="61"/>
                </a:lnTo>
                <a:lnTo>
                  <a:pt x="85" y="63"/>
                </a:lnTo>
                <a:lnTo>
                  <a:pt x="85" y="65"/>
                </a:lnTo>
                <a:lnTo>
                  <a:pt x="85" y="69"/>
                </a:lnTo>
                <a:lnTo>
                  <a:pt x="85" y="71"/>
                </a:lnTo>
                <a:lnTo>
                  <a:pt x="83" y="73"/>
                </a:lnTo>
                <a:lnTo>
                  <a:pt x="83" y="80"/>
                </a:lnTo>
                <a:lnTo>
                  <a:pt x="83" y="84"/>
                </a:lnTo>
                <a:lnTo>
                  <a:pt x="81" y="86"/>
                </a:lnTo>
                <a:lnTo>
                  <a:pt x="81" y="88"/>
                </a:lnTo>
                <a:lnTo>
                  <a:pt x="79" y="88"/>
                </a:lnTo>
                <a:lnTo>
                  <a:pt x="79" y="90"/>
                </a:lnTo>
                <a:lnTo>
                  <a:pt x="79" y="90"/>
                </a:lnTo>
                <a:lnTo>
                  <a:pt x="79" y="92"/>
                </a:lnTo>
                <a:lnTo>
                  <a:pt x="79" y="95"/>
                </a:lnTo>
                <a:lnTo>
                  <a:pt x="81" y="95"/>
                </a:lnTo>
                <a:lnTo>
                  <a:pt x="81" y="97"/>
                </a:lnTo>
                <a:lnTo>
                  <a:pt x="81" y="97"/>
                </a:lnTo>
                <a:lnTo>
                  <a:pt x="79" y="99"/>
                </a:lnTo>
                <a:lnTo>
                  <a:pt x="79" y="101"/>
                </a:lnTo>
                <a:lnTo>
                  <a:pt x="79" y="103"/>
                </a:lnTo>
                <a:lnTo>
                  <a:pt x="79" y="105"/>
                </a:lnTo>
                <a:lnTo>
                  <a:pt x="79" y="109"/>
                </a:lnTo>
                <a:lnTo>
                  <a:pt x="79" y="114"/>
                </a:lnTo>
                <a:lnTo>
                  <a:pt x="79" y="116"/>
                </a:lnTo>
                <a:lnTo>
                  <a:pt x="81" y="122"/>
                </a:lnTo>
                <a:lnTo>
                  <a:pt x="81" y="124"/>
                </a:lnTo>
                <a:lnTo>
                  <a:pt x="79" y="126"/>
                </a:lnTo>
                <a:lnTo>
                  <a:pt x="79" y="126"/>
                </a:lnTo>
                <a:lnTo>
                  <a:pt x="76" y="128"/>
                </a:lnTo>
                <a:lnTo>
                  <a:pt x="76" y="133"/>
                </a:lnTo>
                <a:lnTo>
                  <a:pt x="76" y="133"/>
                </a:lnTo>
                <a:lnTo>
                  <a:pt x="76" y="135"/>
                </a:lnTo>
                <a:lnTo>
                  <a:pt x="76" y="139"/>
                </a:lnTo>
                <a:lnTo>
                  <a:pt x="76" y="141"/>
                </a:lnTo>
                <a:lnTo>
                  <a:pt x="76" y="143"/>
                </a:lnTo>
                <a:lnTo>
                  <a:pt x="76" y="145"/>
                </a:lnTo>
                <a:lnTo>
                  <a:pt x="74" y="150"/>
                </a:lnTo>
                <a:lnTo>
                  <a:pt x="74" y="152"/>
                </a:lnTo>
                <a:lnTo>
                  <a:pt x="72" y="156"/>
                </a:lnTo>
                <a:lnTo>
                  <a:pt x="72" y="156"/>
                </a:lnTo>
                <a:lnTo>
                  <a:pt x="72" y="160"/>
                </a:lnTo>
                <a:lnTo>
                  <a:pt x="72" y="162"/>
                </a:lnTo>
                <a:lnTo>
                  <a:pt x="72" y="162"/>
                </a:lnTo>
                <a:lnTo>
                  <a:pt x="70" y="164"/>
                </a:lnTo>
                <a:lnTo>
                  <a:pt x="70" y="164"/>
                </a:lnTo>
                <a:lnTo>
                  <a:pt x="70" y="169"/>
                </a:lnTo>
                <a:lnTo>
                  <a:pt x="68" y="175"/>
                </a:lnTo>
                <a:lnTo>
                  <a:pt x="68" y="177"/>
                </a:lnTo>
                <a:lnTo>
                  <a:pt x="68" y="179"/>
                </a:lnTo>
                <a:lnTo>
                  <a:pt x="66" y="181"/>
                </a:lnTo>
                <a:lnTo>
                  <a:pt x="64" y="181"/>
                </a:lnTo>
                <a:lnTo>
                  <a:pt x="64" y="183"/>
                </a:lnTo>
                <a:lnTo>
                  <a:pt x="64" y="188"/>
                </a:lnTo>
                <a:lnTo>
                  <a:pt x="66" y="190"/>
                </a:lnTo>
                <a:lnTo>
                  <a:pt x="66" y="192"/>
                </a:lnTo>
                <a:lnTo>
                  <a:pt x="66" y="196"/>
                </a:lnTo>
                <a:lnTo>
                  <a:pt x="66" y="200"/>
                </a:lnTo>
                <a:lnTo>
                  <a:pt x="66" y="204"/>
                </a:lnTo>
                <a:lnTo>
                  <a:pt x="62" y="207"/>
                </a:lnTo>
                <a:lnTo>
                  <a:pt x="62" y="211"/>
                </a:lnTo>
                <a:lnTo>
                  <a:pt x="62" y="213"/>
                </a:lnTo>
                <a:lnTo>
                  <a:pt x="62" y="217"/>
                </a:lnTo>
                <a:lnTo>
                  <a:pt x="62" y="221"/>
                </a:lnTo>
                <a:lnTo>
                  <a:pt x="64" y="226"/>
                </a:lnTo>
                <a:lnTo>
                  <a:pt x="64" y="232"/>
                </a:lnTo>
                <a:lnTo>
                  <a:pt x="64" y="238"/>
                </a:lnTo>
                <a:lnTo>
                  <a:pt x="66" y="240"/>
                </a:lnTo>
                <a:lnTo>
                  <a:pt x="64" y="245"/>
                </a:lnTo>
                <a:lnTo>
                  <a:pt x="64" y="247"/>
                </a:lnTo>
                <a:lnTo>
                  <a:pt x="62" y="251"/>
                </a:lnTo>
                <a:lnTo>
                  <a:pt x="62" y="251"/>
                </a:lnTo>
                <a:lnTo>
                  <a:pt x="60" y="253"/>
                </a:lnTo>
                <a:lnTo>
                  <a:pt x="62" y="257"/>
                </a:lnTo>
                <a:lnTo>
                  <a:pt x="62" y="259"/>
                </a:lnTo>
                <a:lnTo>
                  <a:pt x="62" y="259"/>
                </a:lnTo>
                <a:lnTo>
                  <a:pt x="62" y="264"/>
                </a:lnTo>
                <a:lnTo>
                  <a:pt x="60" y="266"/>
                </a:lnTo>
                <a:lnTo>
                  <a:pt x="60" y="266"/>
                </a:lnTo>
                <a:lnTo>
                  <a:pt x="57" y="268"/>
                </a:lnTo>
                <a:lnTo>
                  <a:pt x="55" y="272"/>
                </a:lnTo>
                <a:lnTo>
                  <a:pt x="57" y="274"/>
                </a:lnTo>
                <a:lnTo>
                  <a:pt x="55" y="276"/>
                </a:lnTo>
                <a:lnTo>
                  <a:pt x="55" y="278"/>
                </a:lnTo>
                <a:lnTo>
                  <a:pt x="53" y="285"/>
                </a:lnTo>
                <a:lnTo>
                  <a:pt x="53" y="287"/>
                </a:lnTo>
                <a:lnTo>
                  <a:pt x="51" y="289"/>
                </a:lnTo>
                <a:lnTo>
                  <a:pt x="49" y="291"/>
                </a:lnTo>
                <a:lnTo>
                  <a:pt x="49" y="293"/>
                </a:lnTo>
                <a:lnTo>
                  <a:pt x="47" y="295"/>
                </a:lnTo>
                <a:lnTo>
                  <a:pt x="47" y="295"/>
                </a:lnTo>
                <a:lnTo>
                  <a:pt x="47" y="300"/>
                </a:lnTo>
                <a:lnTo>
                  <a:pt x="47" y="302"/>
                </a:lnTo>
                <a:lnTo>
                  <a:pt x="45" y="302"/>
                </a:lnTo>
                <a:lnTo>
                  <a:pt x="43" y="310"/>
                </a:lnTo>
                <a:lnTo>
                  <a:pt x="43" y="312"/>
                </a:lnTo>
                <a:lnTo>
                  <a:pt x="41" y="314"/>
                </a:lnTo>
                <a:lnTo>
                  <a:pt x="38" y="314"/>
                </a:lnTo>
                <a:lnTo>
                  <a:pt x="38" y="316"/>
                </a:lnTo>
                <a:lnTo>
                  <a:pt x="38" y="319"/>
                </a:lnTo>
                <a:lnTo>
                  <a:pt x="38" y="321"/>
                </a:lnTo>
                <a:lnTo>
                  <a:pt x="38" y="323"/>
                </a:lnTo>
                <a:lnTo>
                  <a:pt x="36" y="325"/>
                </a:lnTo>
                <a:lnTo>
                  <a:pt x="36" y="325"/>
                </a:lnTo>
                <a:lnTo>
                  <a:pt x="32" y="323"/>
                </a:lnTo>
                <a:lnTo>
                  <a:pt x="32" y="325"/>
                </a:lnTo>
                <a:lnTo>
                  <a:pt x="32" y="327"/>
                </a:lnTo>
                <a:lnTo>
                  <a:pt x="32" y="329"/>
                </a:lnTo>
                <a:lnTo>
                  <a:pt x="30" y="331"/>
                </a:lnTo>
                <a:lnTo>
                  <a:pt x="32" y="333"/>
                </a:lnTo>
                <a:lnTo>
                  <a:pt x="34" y="336"/>
                </a:lnTo>
                <a:lnTo>
                  <a:pt x="34" y="340"/>
                </a:lnTo>
                <a:lnTo>
                  <a:pt x="34" y="340"/>
                </a:lnTo>
                <a:lnTo>
                  <a:pt x="32" y="344"/>
                </a:lnTo>
                <a:lnTo>
                  <a:pt x="34" y="346"/>
                </a:lnTo>
                <a:lnTo>
                  <a:pt x="34" y="348"/>
                </a:lnTo>
                <a:lnTo>
                  <a:pt x="38" y="361"/>
                </a:lnTo>
                <a:lnTo>
                  <a:pt x="36" y="363"/>
                </a:lnTo>
                <a:lnTo>
                  <a:pt x="34" y="369"/>
                </a:lnTo>
                <a:lnTo>
                  <a:pt x="34" y="371"/>
                </a:lnTo>
                <a:lnTo>
                  <a:pt x="30" y="374"/>
                </a:lnTo>
                <a:lnTo>
                  <a:pt x="30" y="376"/>
                </a:lnTo>
                <a:lnTo>
                  <a:pt x="30" y="378"/>
                </a:lnTo>
                <a:lnTo>
                  <a:pt x="30" y="382"/>
                </a:lnTo>
                <a:lnTo>
                  <a:pt x="28" y="388"/>
                </a:lnTo>
                <a:lnTo>
                  <a:pt x="26" y="390"/>
                </a:lnTo>
                <a:lnTo>
                  <a:pt x="26" y="395"/>
                </a:lnTo>
                <a:lnTo>
                  <a:pt x="28" y="397"/>
                </a:lnTo>
                <a:lnTo>
                  <a:pt x="28" y="399"/>
                </a:lnTo>
                <a:lnTo>
                  <a:pt x="28" y="401"/>
                </a:lnTo>
                <a:lnTo>
                  <a:pt x="30" y="403"/>
                </a:lnTo>
                <a:lnTo>
                  <a:pt x="32" y="403"/>
                </a:lnTo>
                <a:lnTo>
                  <a:pt x="32" y="403"/>
                </a:lnTo>
                <a:lnTo>
                  <a:pt x="30" y="403"/>
                </a:lnTo>
                <a:lnTo>
                  <a:pt x="30" y="405"/>
                </a:lnTo>
                <a:lnTo>
                  <a:pt x="30" y="405"/>
                </a:lnTo>
                <a:lnTo>
                  <a:pt x="32" y="405"/>
                </a:lnTo>
                <a:lnTo>
                  <a:pt x="34" y="405"/>
                </a:lnTo>
                <a:lnTo>
                  <a:pt x="38" y="405"/>
                </a:lnTo>
                <a:lnTo>
                  <a:pt x="38" y="405"/>
                </a:lnTo>
                <a:lnTo>
                  <a:pt x="41" y="401"/>
                </a:lnTo>
                <a:lnTo>
                  <a:pt x="43" y="401"/>
                </a:lnTo>
                <a:lnTo>
                  <a:pt x="43" y="401"/>
                </a:lnTo>
                <a:lnTo>
                  <a:pt x="45" y="401"/>
                </a:lnTo>
                <a:lnTo>
                  <a:pt x="47" y="403"/>
                </a:lnTo>
                <a:lnTo>
                  <a:pt x="47" y="403"/>
                </a:lnTo>
                <a:lnTo>
                  <a:pt x="49" y="405"/>
                </a:lnTo>
                <a:lnTo>
                  <a:pt x="49" y="403"/>
                </a:lnTo>
                <a:lnTo>
                  <a:pt x="51" y="401"/>
                </a:lnTo>
                <a:lnTo>
                  <a:pt x="51" y="401"/>
                </a:lnTo>
                <a:lnTo>
                  <a:pt x="51" y="403"/>
                </a:lnTo>
                <a:lnTo>
                  <a:pt x="49" y="405"/>
                </a:lnTo>
                <a:lnTo>
                  <a:pt x="47" y="405"/>
                </a:lnTo>
                <a:lnTo>
                  <a:pt x="45" y="405"/>
                </a:lnTo>
                <a:lnTo>
                  <a:pt x="45" y="407"/>
                </a:lnTo>
                <a:lnTo>
                  <a:pt x="45" y="407"/>
                </a:lnTo>
                <a:lnTo>
                  <a:pt x="45" y="409"/>
                </a:lnTo>
                <a:lnTo>
                  <a:pt x="45" y="409"/>
                </a:lnTo>
                <a:lnTo>
                  <a:pt x="47" y="409"/>
                </a:lnTo>
                <a:lnTo>
                  <a:pt x="49" y="409"/>
                </a:lnTo>
                <a:lnTo>
                  <a:pt x="49" y="414"/>
                </a:lnTo>
                <a:lnTo>
                  <a:pt x="51" y="418"/>
                </a:lnTo>
                <a:lnTo>
                  <a:pt x="49" y="418"/>
                </a:lnTo>
                <a:lnTo>
                  <a:pt x="49" y="414"/>
                </a:lnTo>
                <a:lnTo>
                  <a:pt x="47" y="414"/>
                </a:lnTo>
                <a:lnTo>
                  <a:pt x="45" y="414"/>
                </a:lnTo>
                <a:lnTo>
                  <a:pt x="45" y="414"/>
                </a:lnTo>
                <a:lnTo>
                  <a:pt x="45" y="416"/>
                </a:lnTo>
                <a:lnTo>
                  <a:pt x="45" y="418"/>
                </a:lnTo>
                <a:lnTo>
                  <a:pt x="47" y="420"/>
                </a:lnTo>
                <a:lnTo>
                  <a:pt x="47" y="420"/>
                </a:lnTo>
                <a:lnTo>
                  <a:pt x="45" y="420"/>
                </a:lnTo>
                <a:lnTo>
                  <a:pt x="43" y="422"/>
                </a:lnTo>
                <a:lnTo>
                  <a:pt x="43" y="424"/>
                </a:lnTo>
                <a:lnTo>
                  <a:pt x="45" y="426"/>
                </a:lnTo>
                <a:lnTo>
                  <a:pt x="45" y="428"/>
                </a:lnTo>
                <a:lnTo>
                  <a:pt x="45" y="428"/>
                </a:lnTo>
                <a:lnTo>
                  <a:pt x="43" y="428"/>
                </a:lnTo>
                <a:lnTo>
                  <a:pt x="43" y="431"/>
                </a:lnTo>
                <a:lnTo>
                  <a:pt x="43" y="433"/>
                </a:lnTo>
                <a:lnTo>
                  <a:pt x="41" y="435"/>
                </a:lnTo>
                <a:lnTo>
                  <a:pt x="41" y="437"/>
                </a:lnTo>
                <a:lnTo>
                  <a:pt x="41" y="439"/>
                </a:lnTo>
                <a:lnTo>
                  <a:pt x="41" y="443"/>
                </a:lnTo>
                <a:lnTo>
                  <a:pt x="38" y="445"/>
                </a:lnTo>
                <a:lnTo>
                  <a:pt x="38" y="448"/>
                </a:lnTo>
                <a:lnTo>
                  <a:pt x="36" y="450"/>
                </a:lnTo>
                <a:lnTo>
                  <a:pt x="38" y="452"/>
                </a:lnTo>
                <a:lnTo>
                  <a:pt x="41" y="452"/>
                </a:lnTo>
                <a:lnTo>
                  <a:pt x="45" y="454"/>
                </a:lnTo>
                <a:lnTo>
                  <a:pt x="47" y="456"/>
                </a:lnTo>
                <a:lnTo>
                  <a:pt x="47" y="458"/>
                </a:lnTo>
                <a:lnTo>
                  <a:pt x="45" y="460"/>
                </a:lnTo>
                <a:lnTo>
                  <a:pt x="41" y="464"/>
                </a:lnTo>
                <a:lnTo>
                  <a:pt x="36" y="464"/>
                </a:lnTo>
                <a:lnTo>
                  <a:pt x="36" y="464"/>
                </a:lnTo>
                <a:lnTo>
                  <a:pt x="34" y="467"/>
                </a:lnTo>
                <a:lnTo>
                  <a:pt x="34" y="471"/>
                </a:lnTo>
                <a:lnTo>
                  <a:pt x="38" y="471"/>
                </a:lnTo>
                <a:lnTo>
                  <a:pt x="41" y="473"/>
                </a:lnTo>
                <a:lnTo>
                  <a:pt x="41" y="473"/>
                </a:lnTo>
                <a:lnTo>
                  <a:pt x="43" y="473"/>
                </a:lnTo>
                <a:lnTo>
                  <a:pt x="43" y="475"/>
                </a:lnTo>
                <a:lnTo>
                  <a:pt x="41" y="475"/>
                </a:lnTo>
                <a:lnTo>
                  <a:pt x="38" y="473"/>
                </a:lnTo>
                <a:lnTo>
                  <a:pt x="36" y="473"/>
                </a:lnTo>
                <a:lnTo>
                  <a:pt x="36" y="473"/>
                </a:lnTo>
                <a:lnTo>
                  <a:pt x="32" y="475"/>
                </a:lnTo>
                <a:lnTo>
                  <a:pt x="30" y="475"/>
                </a:lnTo>
                <a:lnTo>
                  <a:pt x="30" y="477"/>
                </a:lnTo>
                <a:lnTo>
                  <a:pt x="30" y="479"/>
                </a:lnTo>
                <a:lnTo>
                  <a:pt x="32" y="479"/>
                </a:lnTo>
                <a:lnTo>
                  <a:pt x="32" y="479"/>
                </a:lnTo>
                <a:lnTo>
                  <a:pt x="32" y="483"/>
                </a:lnTo>
                <a:lnTo>
                  <a:pt x="32" y="483"/>
                </a:lnTo>
                <a:lnTo>
                  <a:pt x="32" y="488"/>
                </a:lnTo>
                <a:lnTo>
                  <a:pt x="30" y="488"/>
                </a:lnTo>
                <a:lnTo>
                  <a:pt x="32" y="490"/>
                </a:lnTo>
                <a:lnTo>
                  <a:pt x="30" y="492"/>
                </a:lnTo>
                <a:lnTo>
                  <a:pt x="30" y="494"/>
                </a:lnTo>
                <a:lnTo>
                  <a:pt x="28" y="496"/>
                </a:lnTo>
                <a:lnTo>
                  <a:pt x="26" y="496"/>
                </a:lnTo>
                <a:lnTo>
                  <a:pt x="26" y="494"/>
                </a:lnTo>
                <a:lnTo>
                  <a:pt x="28" y="494"/>
                </a:lnTo>
                <a:lnTo>
                  <a:pt x="28" y="492"/>
                </a:lnTo>
                <a:lnTo>
                  <a:pt x="30" y="486"/>
                </a:lnTo>
                <a:lnTo>
                  <a:pt x="30" y="483"/>
                </a:lnTo>
                <a:lnTo>
                  <a:pt x="30" y="481"/>
                </a:lnTo>
                <a:lnTo>
                  <a:pt x="30" y="481"/>
                </a:lnTo>
                <a:lnTo>
                  <a:pt x="28" y="481"/>
                </a:lnTo>
                <a:lnTo>
                  <a:pt x="28" y="481"/>
                </a:lnTo>
                <a:lnTo>
                  <a:pt x="28" y="486"/>
                </a:lnTo>
                <a:lnTo>
                  <a:pt x="26" y="488"/>
                </a:lnTo>
                <a:lnTo>
                  <a:pt x="24" y="490"/>
                </a:lnTo>
                <a:lnTo>
                  <a:pt x="24" y="490"/>
                </a:lnTo>
                <a:lnTo>
                  <a:pt x="19" y="490"/>
                </a:lnTo>
                <a:lnTo>
                  <a:pt x="19" y="488"/>
                </a:lnTo>
                <a:lnTo>
                  <a:pt x="19" y="488"/>
                </a:lnTo>
                <a:lnTo>
                  <a:pt x="24" y="488"/>
                </a:lnTo>
                <a:lnTo>
                  <a:pt x="26" y="486"/>
                </a:lnTo>
                <a:lnTo>
                  <a:pt x="26" y="483"/>
                </a:lnTo>
                <a:lnTo>
                  <a:pt x="26" y="483"/>
                </a:lnTo>
                <a:lnTo>
                  <a:pt x="26" y="481"/>
                </a:lnTo>
                <a:lnTo>
                  <a:pt x="28" y="477"/>
                </a:lnTo>
                <a:lnTo>
                  <a:pt x="28" y="475"/>
                </a:lnTo>
                <a:lnTo>
                  <a:pt x="28" y="475"/>
                </a:lnTo>
                <a:lnTo>
                  <a:pt x="28" y="473"/>
                </a:lnTo>
                <a:lnTo>
                  <a:pt x="26" y="473"/>
                </a:lnTo>
                <a:lnTo>
                  <a:pt x="26" y="473"/>
                </a:lnTo>
                <a:lnTo>
                  <a:pt x="24" y="475"/>
                </a:lnTo>
                <a:lnTo>
                  <a:pt x="24" y="475"/>
                </a:lnTo>
                <a:lnTo>
                  <a:pt x="24" y="477"/>
                </a:lnTo>
                <a:lnTo>
                  <a:pt x="24" y="477"/>
                </a:lnTo>
                <a:lnTo>
                  <a:pt x="24" y="479"/>
                </a:lnTo>
                <a:lnTo>
                  <a:pt x="24" y="479"/>
                </a:lnTo>
                <a:lnTo>
                  <a:pt x="24" y="479"/>
                </a:lnTo>
                <a:lnTo>
                  <a:pt x="22" y="481"/>
                </a:lnTo>
                <a:lnTo>
                  <a:pt x="19" y="481"/>
                </a:lnTo>
                <a:lnTo>
                  <a:pt x="19" y="481"/>
                </a:lnTo>
                <a:lnTo>
                  <a:pt x="17" y="481"/>
                </a:lnTo>
                <a:lnTo>
                  <a:pt x="15" y="481"/>
                </a:lnTo>
                <a:lnTo>
                  <a:pt x="9" y="481"/>
                </a:lnTo>
                <a:lnTo>
                  <a:pt x="9" y="486"/>
                </a:lnTo>
                <a:lnTo>
                  <a:pt x="11" y="486"/>
                </a:lnTo>
                <a:lnTo>
                  <a:pt x="11" y="488"/>
                </a:lnTo>
                <a:lnTo>
                  <a:pt x="9" y="490"/>
                </a:lnTo>
                <a:lnTo>
                  <a:pt x="7" y="492"/>
                </a:lnTo>
                <a:lnTo>
                  <a:pt x="5" y="492"/>
                </a:lnTo>
                <a:lnTo>
                  <a:pt x="5" y="494"/>
                </a:lnTo>
                <a:lnTo>
                  <a:pt x="0" y="496"/>
                </a:lnTo>
                <a:lnTo>
                  <a:pt x="0" y="498"/>
                </a:lnTo>
                <a:lnTo>
                  <a:pt x="0" y="500"/>
                </a:lnTo>
                <a:lnTo>
                  <a:pt x="0" y="500"/>
                </a:lnTo>
                <a:lnTo>
                  <a:pt x="3" y="502"/>
                </a:lnTo>
                <a:lnTo>
                  <a:pt x="5" y="502"/>
                </a:lnTo>
                <a:lnTo>
                  <a:pt x="5" y="502"/>
                </a:lnTo>
                <a:lnTo>
                  <a:pt x="5" y="500"/>
                </a:lnTo>
                <a:lnTo>
                  <a:pt x="5" y="498"/>
                </a:lnTo>
                <a:lnTo>
                  <a:pt x="3" y="498"/>
                </a:lnTo>
                <a:lnTo>
                  <a:pt x="3" y="498"/>
                </a:lnTo>
                <a:lnTo>
                  <a:pt x="3" y="498"/>
                </a:lnTo>
                <a:lnTo>
                  <a:pt x="3" y="496"/>
                </a:lnTo>
                <a:lnTo>
                  <a:pt x="5" y="496"/>
                </a:lnTo>
                <a:lnTo>
                  <a:pt x="9" y="496"/>
                </a:lnTo>
                <a:lnTo>
                  <a:pt x="11" y="494"/>
                </a:lnTo>
                <a:lnTo>
                  <a:pt x="11" y="494"/>
                </a:lnTo>
                <a:lnTo>
                  <a:pt x="9" y="496"/>
                </a:lnTo>
                <a:lnTo>
                  <a:pt x="11" y="498"/>
                </a:lnTo>
                <a:lnTo>
                  <a:pt x="11" y="498"/>
                </a:lnTo>
                <a:lnTo>
                  <a:pt x="13" y="500"/>
                </a:lnTo>
                <a:lnTo>
                  <a:pt x="15" y="500"/>
                </a:lnTo>
                <a:lnTo>
                  <a:pt x="17" y="502"/>
                </a:lnTo>
                <a:lnTo>
                  <a:pt x="19" y="502"/>
                </a:lnTo>
                <a:lnTo>
                  <a:pt x="19" y="500"/>
                </a:lnTo>
                <a:lnTo>
                  <a:pt x="19" y="500"/>
                </a:lnTo>
                <a:lnTo>
                  <a:pt x="19" y="500"/>
                </a:lnTo>
                <a:lnTo>
                  <a:pt x="19" y="498"/>
                </a:lnTo>
                <a:lnTo>
                  <a:pt x="22" y="500"/>
                </a:lnTo>
                <a:lnTo>
                  <a:pt x="24" y="502"/>
                </a:lnTo>
                <a:lnTo>
                  <a:pt x="24" y="502"/>
                </a:lnTo>
                <a:lnTo>
                  <a:pt x="24" y="505"/>
                </a:lnTo>
                <a:lnTo>
                  <a:pt x="24" y="507"/>
                </a:lnTo>
                <a:lnTo>
                  <a:pt x="24" y="507"/>
                </a:lnTo>
                <a:lnTo>
                  <a:pt x="19" y="511"/>
                </a:lnTo>
                <a:lnTo>
                  <a:pt x="19" y="511"/>
                </a:lnTo>
                <a:lnTo>
                  <a:pt x="22" y="513"/>
                </a:lnTo>
                <a:lnTo>
                  <a:pt x="22" y="515"/>
                </a:lnTo>
                <a:lnTo>
                  <a:pt x="24" y="515"/>
                </a:lnTo>
                <a:lnTo>
                  <a:pt x="24" y="515"/>
                </a:lnTo>
                <a:lnTo>
                  <a:pt x="24" y="515"/>
                </a:lnTo>
                <a:lnTo>
                  <a:pt x="22" y="517"/>
                </a:lnTo>
                <a:lnTo>
                  <a:pt x="22" y="517"/>
                </a:lnTo>
                <a:lnTo>
                  <a:pt x="19" y="515"/>
                </a:lnTo>
                <a:lnTo>
                  <a:pt x="19" y="515"/>
                </a:lnTo>
                <a:lnTo>
                  <a:pt x="17" y="515"/>
                </a:lnTo>
                <a:lnTo>
                  <a:pt x="17" y="515"/>
                </a:lnTo>
                <a:lnTo>
                  <a:pt x="15" y="517"/>
                </a:lnTo>
                <a:lnTo>
                  <a:pt x="17" y="517"/>
                </a:lnTo>
                <a:lnTo>
                  <a:pt x="17" y="519"/>
                </a:lnTo>
                <a:lnTo>
                  <a:pt x="19" y="519"/>
                </a:lnTo>
                <a:lnTo>
                  <a:pt x="19" y="519"/>
                </a:lnTo>
                <a:lnTo>
                  <a:pt x="19" y="521"/>
                </a:lnTo>
                <a:lnTo>
                  <a:pt x="22" y="521"/>
                </a:lnTo>
                <a:lnTo>
                  <a:pt x="22" y="521"/>
                </a:lnTo>
                <a:lnTo>
                  <a:pt x="24" y="521"/>
                </a:lnTo>
                <a:lnTo>
                  <a:pt x="26" y="521"/>
                </a:lnTo>
                <a:lnTo>
                  <a:pt x="28" y="519"/>
                </a:lnTo>
                <a:lnTo>
                  <a:pt x="30" y="517"/>
                </a:lnTo>
                <a:lnTo>
                  <a:pt x="30" y="517"/>
                </a:lnTo>
                <a:lnTo>
                  <a:pt x="30" y="517"/>
                </a:lnTo>
                <a:lnTo>
                  <a:pt x="32" y="521"/>
                </a:lnTo>
                <a:lnTo>
                  <a:pt x="32" y="521"/>
                </a:lnTo>
                <a:lnTo>
                  <a:pt x="32" y="524"/>
                </a:lnTo>
                <a:lnTo>
                  <a:pt x="32" y="524"/>
                </a:lnTo>
                <a:lnTo>
                  <a:pt x="34" y="526"/>
                </a:lnTo>
                <a:lnTo>
                  <a:pt x="34" y="526"/>
                </a:lnTo>
                <a:lnTo>
                  <a:pt x="36" y="526"/>
                </a:lnTo>
                <a:lnTo>
                  <a:pt x="32" y="528"/>
                </a:lnTo>
                <a:lnTo>
                  <a:pt x="28" y="524"/>
                </a:lnTo>
                <a:lnTo>
                  <a:pt x="22" y="524"/>
                </a:lnTo>
                <a:lnTo>
                  <a:pt x="19" y="524"/>
                </a:lnTo>
                <a:lnTo>
                  <a:pt x="17" y="524"/>
                </a:lnTo>
                <a:lnTo>
                  <a:pt x="17" y="526"/>
                </a:lnTo>
                <a:lnTo>
                  <a:pt x="17" y="528"/>
                </a:lnTo>
                <a:lnTo>
                  <a:pt x="17" y="530"/>
                </a:lnTo>
                <a:lnTo>
                  <a:pt x="19" y="532"/>
                </a:lnTo>
                <a:lnTo>
                  <a:pt x="22" y="532"/>
                </a:lnTo>
                <a:lnTo>
                  <a:pt x="22" y="532"/>
                </a:lnTo>
                <a:lnTo>
                  <a:pt x="24" y="532"/>
                </a:lnTo>
                <a:lnTo>
                  <a:pt x="26" y="532"/>
                </a:lnTo>
                <a:lnTo>
                  <a:pt x="26" y="532"/>
                </a:lnTo>
                <a:lnTo>
                  <a:pt x="24" y="532"/>
                </a:lnTo>
                <a:lnTo>
                  <a:pt x="24" y="532"/>
                </a:lnTo>
                <a:lnTo>
                  <a:pt x="22" y="532"/>
                </a:lnTo>
                <a:lnTo>
                  <a:pt x="22" y="534"/>
                </a:lnTo>
                <a:lnTo>
                  <a:pt x="19" y="538"/>
                </a:lnTo>
                <a:lnTo>
                  <a:pt x="19" y="543"/>
                </a:lnTo>
                <a:lnTo>
                  <a:pt x="19" y="549"/>
                </a:lnTo>
                <a:lnTo>
                  <a:pt x="19" y="551"/>
                </a:lnTo>
                <a:lnTo>
                  <a:pt x="22" y="551"/>
                </a:lnTo>
                <a:lnTo>
                  <a:pt x="22" y="551"/>
                </a:lnTo>
                <a:lnTo>
                  <a:pt x="22" y="553"/>
                </a:lnTo>
                <a:lnTo>
                  <a:pt x="24" y="551"/>
                </a:lnTo>
                <a:lnTo>
                  <a:pt x="24" y="549"/>
                </a:lnTo>
                <a:lnTo>
                  <a:pt x="24" y="547"/>
                </a:lnTo>
                <a:lnTo>
                  <a:pt x="26" y="547"/>
                </a:lnTo>
                <a:lnTo>
                  <a:pt x="26" y="545"/>
                </a:lnTo>
                <a:lnTo>
                  <a:pt x="26" y="543"/>
                </a:lnTo>
                <a:lnTo>
                  <a:pt x="28" y="543"/>
                </a:lnTo>
                <a:lnTo>
                  <a:pt x="28" y="543"/>
                </a:lnTo>
                <a:lnTo>
                  <a:pt x="26" y="545"/>
                </a:lnTo>
                <a:lnTo>
                  <a:pt x="26" y="545"/>
                </a:lnTo>
                <a:lnTo>
                  <a:pt x="26" y="545"/>
                </a:lnTo>
                <a:lnTo>
                  <a:pt x="26" y="547"/>
                </a:lnTo>
                <a:lnTo>
                  <a:pt x="26" y="549"/>
                </a:lnTo>
                <a:lnTo>
                  <a:pt x="24" y="549"/>
                </a:lnTo>
                <a:lnTo>
                  <a:pt x="24" y="551"/>
                </a:lnTo>
                <a:lnTo>
                  <a:pt x="26" y="553"/>
                </a:lnTo>
                <a:lnTo>
                  <a:pt x="28" y="553"/>
                </a:lnTo>
                <a:lnTo>
                  <a:pt x="28" y="555"/>
                </a:lnTo>
                <a:lnTo>
                  <a:pt x="28" y="555"/>
                </a:lnTo>
                <a:lnTo>
                  <a:pt x="26" y="553"/>
                </a:lnTo>
                <a:lnTo>
                  <a:pt x="24" y="553"/>
                </a:lnTo>
                <a:lnTo>
                  <a:pt x="22" y="553"/>
                </a:lnTo>
                <a:lnTo>
                  <a:pt x="22" y="555"/>
                </a:lnTo>
                <a:lnTo>
                  <a:pt x="22" y="557"/>
                </a:lnTo>
                <a:lnTo>
                  <a:pt x="22" y="557"/>
                </a:lnTo>
                <a:lnTo>
                  <a:pt x="24" y="560"/>
                </a:lnTo>
                <a:lnTo>
                  <a:pt x="26" y="562"/>
                </a:lnTo>
                <a:lnTo>
                  <a:pt x="26" y="562"/>
                </a:lnTo>
                <a:lnTo>
                  <a:pt x="26" y="562"/>
                </a:lnTo>
                <a:lnTo>
                  <a:pt x="26" y="564"/>
                </a:lnTo>
                <a:lnTo>
                  <a:pt x="22" y="562"/>
                </a:lnTo>
                <a:lnTo>
                  <a:pt x="19" y="564"/>
                </a:lnTo>
                <a:lnTo>
                  <a:pt x="17" y="566"/>
                </a:lnTo>
                <a:lnTo>
                  <a:pt x="17" y="568"/>
                </a:lnTo>
                <a:lnTo>
                  <a:pt x="19" y="570"/>
                </a:lnTo>
                <a:lnTo>
                  <a:pt x="19" y="570"/>
                </a:lnTo>
                <a:lnTo>
                  <a:pt x="22" y="570"/>
                </a:lnTo>
                <a:lnTo>
                  <a:pt x="26" y="572"/>
                </a:lnTo>
                <a:lnTo>
                  <a:pt x="26" y="572"/>
                </a:lnTo>
                <a:lnTo>
                  <a:pt x="24" y="572"/>
                </a:lnTo>
                <a:lnTo>
                  <a:pt x="24" y="574"/>
                </a:lnTo>
                <a:lnTo>
                  <a:pt x="24" y="574"/>
                </a:lnTo>
                <a:lnTo>
                  <a:pt x="24" y="576"/>
                </a:lnTo>
                <a:lnTo>
                  <a:pt x="26" y="579"/>
                </a:lnTo>
                <a:lnTo>
                  <a:pt x="28" y="579"/>
                </a:lnTo>
                <a:lnTo>
                  <a:pt x="30" y="572"/>
                </a:lnTo>
                <a:lnTo>
                  <a:pt x="30" y="572"/>
                </a:lnTo>
                <a:lnTo>
                  <a:pt x="32" y="572"/>
                </a:lnTo>
                <a:lnTo>
                  <a:pt x="30" y="574"/>
                </a:lnTo>
                <a:lnTo>
                  <a:pt x="32" y="574"/>
                </a:lnTo>
                <a:lnTo>
                  <a:pt x="32" y="574"/>
                </a:lnTo>
                <a:lnTo>
                  <a:pt x="32" y="574"/>
                </a:lnTo>
                <a:lnTo>
                  <a:pt x="30" y="576"/>
                </a:lnTo>
                <a:lnTo>
                  <a:pt x="28" y="579"/>
                </a:lnTo>
                <a:lnTo>
                  <a:pt x="28" y="581"/>
                </a:lnTo>
                <a:lnTo>
                  <a:pt x="28" y="581"/>
                </a:lnTo>
                <a:lnTo>
                  <a:pt x="24" y="579"/>
                </a:lnTo>
                <a:lnTo>
                  <a:pt x="24" y="579"/>
                </a:lnTo>
                <a:lnTo>
                  <a:pt x="24" y="579"/>
                </a:lnTo>
                <a:lnTo>
                  <a:pt x="22" y="574"/>
                </a:lnTo>
                <a:lnTo>
                  <a:pt x="19" y="572"/>
                </a:lnTo>
                <a:lnTo>
                  <a:pt x="17" y="570"/>
                </a:lnTo>
                <a:lnTo>
                  <a:pt x="15" y="570"/>
                </a:lnTo>
                <a:lnTo>
                  <a:pt x="15" y="570"/>
                </a:lnTo>
                <a:lnTo>
                  <a:pt x="13" y="572"/>
                </a:lnTo>
                <a:lnTo>
                  <a:pt x="15" y="572"/>
                </a:lnTo>
                <a:lnTo>
                  <a:pt x="15" y="574"/>
                </a:lnTo>
                <a:lnTo>
                  <a:pt x="15" y="576"/>
                </a:lnTo>
                <a:lnTo>
                  <a:pt x="13" y="576"/>
                </a:lnTo>
                <a:lnTo>
                  <a:pt x="9" y="576"/>
                </a:lnTo>
                <a:lnTo>
                  <a:pt x="9" y="579"/>
                </a:lnTo>
                <a:lnTo>
                  <a:pt x="11" y="581"/>
                </a:lnTo>
                <a:lnTo>
                  <a:pt x="13" y="583"/>
                </a:lnTo>
                <a:lnTo>
                  <a:pt x="15" y="585"/>
                </a:lnTo>
                <a:lnTo>
                  <a:pt x="17" y="585"/>
                </a:lnTo>
                <a:lnTo>
                  <a:pt x="17" y="585"/>
                </a:lnTo>
                <a:lnTo>
                  <a:pt x="19" y="585"/>
                </a:lnTo>
                <a:lnTo>
                  <a:pt x="22" y="587"/>
                </a:lnTo>
                <a:lnTo>
                  <a:pt x="24" y="587"/>
                </a:lnTo>
                <a:lnTo>
                  <a:pt x="24" y="587"/>
                </a:lnTo>
                <a:lnTo>
                  <a:pt x="26" y="587"/>
                </a:lnTo>
                <a:lnTo>
                  <a:pt x="28" y="589"/>
                </a:lnTo>
                <a:lnTo>
                  <a:pt x="28" y="595"/>
                </a:lnTo>
                <a:lnTo>
                  <a:pt x="26" y="593"/>
                </a:lnTo>
                <a:lnTo>
                  <a:pt x="24" y="595"/>
                </a:lnTo>
                <a:lnTo>
                  <a:pt x="24" y="598"/>
                </a:lnTo>
                <a:lnTo>
                  <a:pt x="26" y="598"/>
                </a:lnTo>
                <a:lnTo>
                  <a:pt x="28" y="598"/>
                </a:lnTo>
                <a:lnTo>
                  <a:pt x="28" y="598"/>
                </a:lnTo>
                <a:lnTo>
                  <a:pt x="28" y="598"/>
                </a:lnTo>
                <a:lnTo>
                  <a:pt x="30" y="598"/>
                </a:lnTo>
                <a:lnTo>
                  <a:pt x="32" y="600"/>
                </a:lnTo>
                <a:lnTo>
                  <a:pt x="32" y="602"/>
                </a:lnTo>
                <a:lnTo>
                  <a:pt x="34" y="604"/>
                </a:lnTo>
                <a:lnTo>
                  <a:pt x="36" y="604"/>
                </a:lnTo>
                <a:lnTo>
                  <a:pt x="38" y="602"/>
                </a:lnTo>
                <a:lnTo>
                  <a:pt x="43" y="600"/>
                </a:lnTo>
                <a:lnTo>
                  <a:pt x="47" y="598"/>
                </a:lnTo>
                <a:lnTo>
                  <a:pt x="47" y="598"/>
                </a:lnTo>
                <a:lnTo>
                  <a:pt x="47" y="595"/>
                </a:lnTo>
                <a:lnTo>
                  <a:pt x="45" y="595"/>
                </a:lnTo>
                <a:lnTo>
                  <a:pt x="45" y="595"/>
                </a:lnTo>
                <a:lnTo>
                  <a:pt x="38" y="593"/>
                </a:lnTo>
                <a:lnTo>
                  <a:pt x="38" y="593"/>
                </a:lnTo>
                <a:lnTo>
                  <a:pt x="38" y="591"/>
                </a:lnTo>
                <a:lnTo>
                  <a:pt x="38" y="591"/>
                </a:lnTo>
                <a:lnTo>
                  <a:pt x="38" y="591"/>
                </a:lnTo>
                <a:lnTo>
                  <a:pt x="45" y="593"/>
                </a:lnTo>
                <a:lnTo>
                  <a:pt x="49" y="598"/>
                </a:lnTo>
                <a:lnTo>
                  <a:pt x="49" y="598"/>
                </a:lnTo>
                <a:lnTo>
                  <a:pt x="49" y="600"/>
                </a:lnTo>
                <a:lnTo>
                  <a:pt x="49" y="600"/>
                </a:lnTo>
                <a:lnTo>
                  <a:pt x="47" y="602"/>
                </a:lnTo>
                <a:lnTo>
                  <a:pt x="47" y="602"/>
                </a:lnTo>
                <a:lnTo>
                  <a:pt x="47" y="604"/>
                </a:lnTo>
                <a:lnTo>
                  <a:pt x="49" y="606"/>
                </a:lnTo>
                <a:lnTo>
                  <a:pt x="49" y="606"/>
                </a:lnTo>
                <a:lnTo>
                  <a:pt x="49" y="608"/>
                </a:lnTo>
                <a:lnTo>
                  <a:pt x="49" y="608"/>
                </a:lnTo>
                <a:lnTo>
                  <a:pt x="47" y="610"/>
                </a:lnTo>
                <a:lnTo>
                  <a:pt x="47" y="610"/>
                </a:lnTo>
                <a:lnTo>
                  <a:pt x="47" y="610"/>
                </a:lnTo>
                <a:lnTo>
                  <a:pt x="45" y="610"/>
                </a:lnTo>
                <a:lnTo>
                  <a:pt x="45" y="610"/>
                </a:lnTo>
                <a:lnTo>
                  <a:pt x="47" y="608"/>
                </a:lnTo>
                <a:lnTo>
                  <a:pt x="47" y="606"/>
                </a:lnTo>
                <a:lnTo>
                  <a:pt x="47" y="606"/>
                </a:lnTo>
                <a:lnTo>
                  <a:pt x="47" y="604"/>
                </a:lnTo>
                <a:lnTo>
                  <a:pt x="45" y="604"/>
                </a:lnTo>
                <a:lnTo>
                  <a:pt x="45" y="602"/>
                </a:lnTo>
                <a:lnTo>
                  <a:pt x="45" y="602"/>
                </a:lnTo>
                <a:lnTo>
                  <a:pt x="45" y="602"/>
                </a:lnTo>
                <a:lnTo>
                  <a:pt x="43" y="602"/>
                </a:lnTo>
                <a:lnTo>
                  <a:pt x="43" y="604"/>
                </a:lnTo>
                <a:lnTo>
                  <a:pt x="38" y="606"/>
                </a:lnTo>
                <a:lnTo>
                  <a:pt x="36" y="606"/>
                </a:lnTo>
                <a:lnTo>
                  <a:pt x="36" y="606"/>
                </a:lnTo>
                <a:lnTo>
                  <a:pt x="34" y="606"/>
                </a:lnTo>
                <a:lnTo>
                  <a:pt x="32" y="606"/>
                </a:lnTo>
                <a:lnTo>
                  <a:pt x="32" y="604"/>
                </a:lnTo>
                <a:lnTo>
                  <a:pt x="30" y="604"/>
                </a:lnTo>
                <a:lnTo>
                  <a:pt x="30" y="606"/>
                </a:lnTo>
                <a:lnTo>
                  <a:pt x="30" y="606"/>
                </a:lnTo>
                <a:lnTo>
                  <a:pt x="30" y="606"/>
                </a:lnTo>
                <a:lnTo>
                  <a:pt x="28" y="608"/>
                </a:lnTo>
                <a:lnTo>
                  <a:pt x="26" y="606"/>
                </a:lnTo>
                <a:lnTo>
                  <a:pt x="24" y="606"/>
                </a:lnTo>
                <a:lnTo>
                  <a:pt x="24" y="606"/>
                </a:lnTo>
                <a:lnTo>
                  <a:pt x="22" y="604"/>
                </a:lnTo>
                <a:lnTo>
                  <a:pt x="22" y="606"/>
                </a:lnTo>
                <a:lnTo>
                  <a:pt x="22" y="606"/>
                </a:lnTo>
                <a:lnTo>
                  <a:pt x="22" y="606"/>
                </a:lnTo>
                <a:lnTo>
                  <a:pt x="24" y="608"/>
                </a:lnTo>
                <a:lnTo>
                  <a:pt x="24" y="610"/>
                </a:lnTo>
                <a:lnTo>
                  <a:pt x="24" y="610"/>
                </a:lnTo>
                <a:lnTo>
                  <a:pt x="26" y="610"/>
                </a:lnTo>
                <a:lnTo>
                  <a:pt x="26" y="612"/>
                </a:lnTo>
                <a:lnTo>
                  <a:pt x="26" y="614"/>
                </a:lnTo>
                <a:lnTo>
                  <a:pt x="26" y="617"/>
                </a:lnTo>
                <a:lnTo>
                  <a:pt x="28" y="617"/>
                </a:lnTo>
                <a:lnTo>
                  <a:pt x="30" y="617"/>
                </a:lnTo>
                <a:lnTo>
                  <a:pt x="32" y="617"/>
                </a:lnTo>
                <a:lnTo>
                  <a:pt x="36" y="614"/>
                </a:lnTo>
                <a:lnTo>
                  <a:pt x="38" y="614"/>
                </a:lnTo>
                <a:lnTo>
                  <a:pt x="38" y="614"/>
                </a:lnTo>
                <a:lnTo>
                  <a:pt x="38" y="612"/>
                </a:lnTo>
                <a:lnTo>
                  <a:pt x="38" y="612"/>
                </a:lnTo>
                <a:lnTo>
                  <a:pt x="41" y="614"/>
                </a:lnTo>
                <a:lnTo>
                  <a:pt x="38" y="614"/>
                </a:lnTo>
                <a:lnTo>
                  <a:pt x="38" y="617"/>
                </a:lnTo>
                <a:lnTo>
                  <a:pt x="36" y="619"/>
                </a:lnTo>
                <a:lnTo>
                  <a:pt x="32" y="621"/>
                </a:lnTo>
                <a:lnTo>
                  <a:pt x="34" y="621"/>
                </a:lnTo>
                <a:lnTo>
                  <a:pt x="34" y="623"/>
                </a:lnTo>
                <a:lnTo>
                  <a:pt x="36" y="625"/>
                </a:lnTo>
                <a:lnTo>
                  <a:pt x="38" y="625"/>
                </a:lnTo>
                <a:lnTo>
                  <a:pt x="41" y="625"/>
                </a:lnTo>
                <a:lnTo>
                  <a:pt x="41" y="623"/>
                </a:lnTo>
                <a:lnTo>
                  <a:pt x="41" y="623"/>
                </a:lnTo>
                <a:lnTo>
                  <a:pt x="41" y="621"/>
                </a:lnTo>
                <a:lnTo>
                  <a:pt x="43" y="619"/>
                </a:lnTo>
                <a:lnTo>
                  <a:pt x="45" y="617"/>
                </a:lnTo>
                <a:lnTo>
                  <a:pt x="45" y="617"/>
                </a:lnTo>
                <a:lnTo>
                  <a:pt x="45" y="614"/>
                </a:lnTo>
                <a:lnTo>
                  <a:pt x="45" y="614"/>
                </a:lnTo>
                <a:lnTo>
                  <a:pt x="47" y="614"/>
                </a:lnTo>
                <a:lnTo>
                  <a:pt x="49" y="614"/>
                </a:lnTo>
                <a:lnTo>
                  <a:pt x="49" y="614"/>
                </a:lnTo>
                <a:lnTo>
                  <a:pt x="49" y="614"/>
                </a:lnTo>
                <a:lnTo>
                  <a:pt x="51" y="614"/>
                </a:lnTo>
                <a:lnTo>
                  <a:pt x="53" y="612"/>
                </a:lnTo>
                <a:lnTo>
                  <a:pt x="60" y="614"/>
                </a:lnTo>
                <a:lnTo>
                  <a:pt x="62" y="614"/>
                </a:lnTo>
                <a:lnTo>
                  <a:pt x="64" y="614"/>
                </a:lnTo>
                <a:lnTo>
                  <a:pt x="64" y="617"/>
                </a:lnTo>
                <a:lnTo>
                  <a:pt x="62" y="617"/>
                </a:lnTo>
                <a:lnTo>
                  <a:pt x="60" y="617"/>
                </a:lnTo>
                <a:lnTo>
                  <a:pt x="57" y="617"/>
                </a:lnTo>
                <a:lnTo>
                  <a:pt x="55" y="617"/>
                </a:lnTo>
                <a:lnTo>
                  <a:pt x="49" y="619"/>
                </a:lnTo>
                <a:lnTo>
                  <a:pt x="47" y="619"/>
                </a:lnTo>
                <a:lnTo>
                  <a:pt x="47" y="619"/>
                </a:lnTo>
                <a:lnTo>
                  <a:pt x="47" y="619"/>
                </a:lnTo>
                <a:lnTo>
                  <a:pt x="45" y="619"/>
                </a:lnTo>
                <a:lnTo>
                  <a:pt x="45" y="619"/>
                </a:lnTo>
                <a:lnTo>
                  <a:pt x="43" y="621"/>
                </a:lnTo>
                <a:lnTo>
                  <a:pt x="43" y="621"/>
                </a:lnTo>
                <a:lnTo>
                  <a:pt x="43" y="625"/>
                </a:lnTo>
                <a:lnTo>
                  <a:pt x="41" y="627"/>
                </a:lnTo>
                <a:lnTo>
                  <a:pt x="41" y="627"/>
                </a:lnTo>
                <a:lnTo>
                  <a:pt x="41" y="629"/>
                </a:lnTo>
                <a:lnTo>
                  <a:pt x="45" y="631"/>
                </a:lnTo>
                <a:lnTo>
                  <a:pt x="49" y="633"/>
                </a:lnTo>
                <a:lnTo>
                  <a:pt x="49" y="631"/>
                </a:lnTo>
                <a:lnTo>
                  <a:pt x="49" y="629"/>
                </a:lnTo>
                <a:lnTo>
                  <a:pt x="49" y="629"/>
                </a:lnTo>
                <a:lnTo>
                  <a:pt x="53" y="625"/>
                </a:lnTo>
                <a:lnTo>
                  <a:pt x="55" y="625"/>
                </a:lnTo>
                <a:lnTo>
                  <a:pt x="57" y="623"/>
                </a:lnTo>
                <a:lnTo>
                  <a:pt x="66" y="619"/>
                </a:lnTo>
                <a:lnTo>
                  <a:pt x="68" y="619"/>
                </a:lnTo>
                <a:lnTo>
                  <a:pt x="70" y="621"/>
                </a:lnTo>
                <a:lnTo>
                  <a:pt x="70" y="621"/>
                </a:lnTo>
                <a:lnTo>
                  <a:pt x="68" y="621"/>
                </a:lnTo>
                <a:lnTo>
                  <a:pt x="68" y="623"/>
                </a:lnTo>
                <a:lnTo>
                  <a:pt x="66" y="625"/>
                </a:lnTo>
                <a:lnTo>
                  <a:pt x="60" y="627"/>
                </a:lnTo>
                <a:lnTo>
                  <a:pt x="60" y="633"/>
                </a:lnTo>
                <a:lnTo>
                  <a:pt x="57" y="633"/>
                </a:lnTo>
                <a:lnTo>
                  <a:pt x="57" y="633"/>
                </a:lnTo>
                <a:lnTo>
                  <a:pt x="57" y="633"/>
                </a:lnTo>
                <a:lnTo>
                  <a:pt x="60" y="631"/>
                </a:lnTo>
                <a:lnTo>
                  <a:pt x="60" y="629"/>
                </a:lnTo>
                <a:lnTo>
                  <a:pt x="57" y="627"/>
                </a:lnTo>
                <a:lnTo>
                  <a:pt x="55" y="629"/>
                </a:lnTo>
                <a:lnTo>
                  <a:pt x="53" y="629"/>
                </a:lnTo>
                <a:lnTo>
                  <a:pt x="51" y="629"/>
                </a:lnTo>
                <a:lnTo>
                  <a:pt x="51" y="631"/>
                </a:lnTo>
                <a:lnTo>
                  <a:pt x="51" y="631"/>
                </a:lnTo>
                <a:lnTo>
                  <a:pt x="51" y="633"/>
                </a:lnTo>
                <a:lnTo>
                  <a:pt x="53" y="636"/>
                </a:lnTo>
                <a:lnTo>
                  <a:pt x="55" y="638"/>
                </a:lnTo>
                <a:lnTo>
                  <a:pt x="57" y="638"/>
                </a:lnTo>
                <a:lnTo>
                  <a:pt x="62" y="640"/>
                </a:lnTo>
                <a:lnTo>
                  <a:pt x="66" y="640"/>
                </a:lnTo>
                <a:lnTo>
                  <a:pt x="68" y="642"/>
                </a:lnTo>
                <a:lnTo>
                  <a:pt x="70" y="640"/>
                </a:lnTo>
                <a:lnTo>
                  <a:pt x="72" y="640"/>
                </a:lnTo>
                <a:lnTo>
                  <a:pt x="72" y="636"/>
                </a:lnTo>
                <a:lnTo>
                  <a:pt x="72" y="631"/>
                </a:lnTo>
                <a:lnTo>
                  <a:pt x="72" y="631"/>
                </a:lnTo>
                <a:lnTo>
                  <a:pt x="72" y="627"/>
                </a:lnTo>
                <a:lnTo>
                  <a:pt x="74" y="623"/>
                </a:lnTo>
                <a:lnTo>
                  <a:pt x="74" y="621"/>
                </a:lnTo>
                <a:lnTo>
                  <a:pt x="74" y="619"/>
                </a:lnTo>
                <a:lnTo>
                  <a:pt x="76" y="617"/>
                </a:lnTo>
                <a:lnTo>
                  <a:pt x="79" y="617"/>
                </a:lnTo>
                <a:lnTo>
                  <a:pt x="81" y="617"/>
                </a:lnTo>
                <a:lnTo>
                  <a:pt x="89" y="612"/>
                </a:lnTo>
                <a:lnTo>
                  <a:pt x="91" y="612"/>
                </a:lnTo>
                <a:lnTo>
                  <a:pt x="93" y="612"/>
                </a:lnTo>
                <a:lnTo>
                  <a:pt x="93" y="610"/>
                </a:lnTo>
                <a:lnTo>
                  <a:pt x="95" y="608"/>
                </a:lnTo>
                <a:lnTo>
                  <a:pt x="98" y="606"/>
                </a:lnTo>
                <a:lnTo>
                  <a:pt x="100" y="606"/>
                </a:lnTo>
                <a:lnTo>
                  <a:pt x="102" y="608"/>
                </a:lnTo>
                <a:lnTo>
                  <a:pt x="110" y="610"/>
                </a:lnTo>
                <a:lnTo>
                  <a:pt x="110" y="608"/>
                </a:lnTo>
                <a:lnTo>
                  <a:pt x="108" y="608"/>
                </a:lnTo>
                <a:lnTo>
                  <a:pt x="106" y="608"/>
                </a:lnTo>
                <a:lnTo>
                  <a:pt x="104" y="606"/>
                </a:lnTo>
                <a:lnTo>
                  <a:pt x="100" y="606"/>
                </a:lnTo>
                <a:lnTo>
                  <a:pt x="95" y="606"/>
                </a:lnTo>
                <a:lnTo>
                  <a:pt x="91" y="604"/>
                </a:lnTo>
                <a:lnTo>
                  <a:pt x="87" y="602"/>
                </a:lnTo>
                <a:lnTo>
                  <a:pt x="79" y="602"/>
                </a:lnTo>
                <a:lnTo>
                  <a:pt x="72" y="602"/>
                </a:lnTo>
                <a:lnTo>
                  <a:pt x="66" y="602"/>
                </a:lnTo>
                <a:lnTo>
                  <a:pt x="62" y="602"/>
                </a:lnTo>
                <a:lnTo>
                  <a:pt x="57" y="602"/>
                </a:lnTo>
                <a:lnTo>
                  <a:pt x="57" y="602"/>
                </a:lnTo>
                <a:lnTo>
                  <a:pt x="57" y="600"/>
                </a:lnTo>
                <a:lnTo>
                  <a:pt x="55" y="600"/>
                </a:lnTo>
                <a:lnTo>
                  <a:pt x="55" y="598"/>
                </a:lnTo>
                <a:lnTo>
                  <a:pt x="53" y="595"/>
                </a:lnTo>
                <a:lnTo>
                  <a:pt x="51" y="595"/>
                </a:lnTo>
                <a:lnTo>
                  <a:pt x="51" y="593"/>
                </a:lnTo>
                <a:lnTo>
                  <a:pt x="51" y="591"/>
                </a:lnTo>
                <a:lnTo>
                  <a:pt x="51" y="589"/>
                </a:lnTo>
                <a:lnTo>
                  <a:pt x="51" y="587"/>
                </a:lnTo>
                <a:lnTo>
                  <a:pt x="51" y="585"/>
                </a:lnTo>
                <a:lnTo>
                  <a:pt x="51" y="585"/>
                </a:lnTo>
                <a:lnTo>
                  <a:pt x="51" y="583"/>
                </a:lnTo>
                <a:lnTo>
                  <a:pt x="51" y="583"/>
                </a:lnTo>
                <a:lnTo>
                  <a:pt x="53" y="581"/>
                </a:lnTo>
                <a:lnTo>
                  <a:pt x="51" y="579"/>
                </a:lnTo>
                <a:lnTo>
                  <a:pt x="51" y="576"/>
                </a:lnTo>
                <a:lnTo>
                  <a:pt x="51" y="574"/>
                </a:lnTo>
                <a:lnTo>
                  <a:pt x="49" y="574"/>
                </a:lnTo>
                <a:lnTo>
                  <a:pt x="49" y="574"/>
                </a:lnTo>
                <a:lnTo>
                  <a:pt x="47" y="574"/>
                </a:lnTo>
                <a:lnTo>
                  <a:pt x="45" y="574"/>
                </a:lnTo>
                <a:lnTo>
                  <a:pt x="43" y="574"/>
                </a:lnTo>
                <a:lnTo>
                  <a:pt x="43" y="576"/>
                </a:lnTo>
                <a:lnTo>
                  <a:pt x="41" y="579"/>
                </a:lnTo>
                <a:lnTo>
                  <a:pt x="38" y="576"/>
                </a:lnTo>
                <a:lnTo>
                  <a:pt x="38" y="576"/>
                </a:lnTo>
                <a:lnTo>
                  <a:pt x="38" y="574"/>
                </a:lnTo>
                <a:lnTo>
                  <a:pt x="36" y="574"/>
                </a:lnTo>
                <a:lnTo>
                  <a:pt x="36" y="572"/>
                </a:lnTo>
                <a:lnTo>
                  <a:pt x="36" y="570"/>
                </a:lnTo>
                <a:lnTo>
                  <a:pt x="34" y="568"/>
                </a:lnTo>
                <a:lnTo>
                  <a:pt x="34" y="566"/>
                </a:lnTo>
                <a:lnTo>
                  <a:pt x="34" y="564"/>
                </a:lnTo>
                <a:lnTo>
                  <a:pt x="32" y="560"/>
                </a:lnTo>
                <a:lnTo>
                  <a:pt x="34" y="557"/>
                </a:lnTo>
                <a:lnTo>
                  <a:pt x="34" y="555"/>
                </a:lnTo>
                <a:lnTo>
                  <a:pt x="32" y="553"/>
                </a:lnTo>
                <a:lnTo>
                  <a:pt x="32" y="551"/>
                </a:lnTo>
                <a:lnTo>
                  <a:pt x="34" y="551"/>
                </a:lnTo>
                <a:lnTo>
                  <a:pt x="34" y="549"/>
                </a:lnTo>
                <a:lnTo>
                  <a:pt x="38" y="549"/>
                </a:lnTo>
                <a:lnTo>
                  <a:pt x="38" y="547"/>
                </a:lnTo>
                <a:lnTo>
                  <a:pt x="41" y="545"/>
                </a:lnTo>
                <a:lnTo>
                  <a:pt x="41" y="543"/>
                </a:lnTo>
                <a:lnTo>
                  <a:pt x="41" y="543"/>
                </a:lnTo>
                <a:lnTo>
                  <a:pt x="43" y="540"/>
                </a:lnTo>
                <a:lnTo>
                  <a:pt x="45" y="540"/>
                </a:lnTo>
                <a:lnTo>
                  <a:pt x="47" y="538"/>
                </a:lnTo>
                <a:lnTo>
                  <a:pt x="47" y="538"/>
                </a:lnTo>
                <a:lnTo>
                  <a:pt x="47" y="536"/>
                </a:lnTo>
                <a:lnTo>
                  <a:pt x="47" y="536"/>
                </a:lnTo>
                <a:lnTo>
                  <a:pt x="47" y="532"/>
                </a:lnTo>
                <a:lnTo>
                  <a:pt x="47" y="532"/>
                </a:lnTo>
                <a:lnTo>
                  <a:pt x="49" y="532"/>
                </a:lnTo>
                <a:lnTo>
                  <a:pt x="51" y="530"/>
                </a:lnTo>
                <a:lnTo>
                  <a:pt x="51" y="528"/>
                </a:lnTo>
                <a:lnTo>
                  <a:pt x="51" y="526"/>
                </a:lnTo>
                <a:lnTo>
                  <a:pt x="51" y="524"/>
                </a:lnTo>
                <a:lnTo>
                  <a:pt x="49" y="521"/>
                </a:lnTo>
                <a:lnTo>
                  <a:pt x="49" y="521"/>
                </a:lnTo>
                <a:lnTo>
                  <a:pt x="49" y="519"/>
                </a:lnTo>
                <a:lnTo>
                  <a:pt x="51" y="517"/>
                </a:lnTo>
                <a:lnTo>
                  <a:pt x="51" y="515"/>
                </a:lnTo>
                <a:lnTo>
                  <a:pt x="51" y="513"/>
                </a:lnTo>
                <a:lnTo>
                  <a:pt x="51" y="513"/>
                </a:lnTo>
                <a:lnTo>
                  <a:pt x="55" y="511"/>
                </a:lnTo>
                <a:lnTo>
                  <a:pt x="55" y="509"/>
                </a:lnTo>
                <a:lnTo>
                  <a:pt x="57" y="507"/>
                </a:lnTo>
                <a:lnTo>
                  <a:pt x="57" y="507"/>
                </a:lnTo>
                <a:lnTo>
                  <a:pt x="57" y="507"/>
                </a:lnTo>
                <a:lnTo>
                  <a:pt x="57" y="505"/>
                </a:lnTo>
                <a:lnTo>
                  <a:pt x="57" y="505"/>
                </a:lnTo>
                <a:lnTo>
                  <a:pt x="57" y="502"/>
                </a:lnTo>
                <a:lnTo>
                  <a:pt x="57" y="500"/>
                </a:lnTo>
                <a:lnTo>
                  <a:pt x="60" y="500"/>
                </a:lnTo>
                <a:lnTo>
                  <a:pt x="60" y="498"/>
                </a:lnTo>
                <a:lnTo>
                  <a:pt x="62" y="496"/>
                </a:lnTo>
                <a:lnTo>
                  <a:pt x="62" y="496"/>
                </a:lnTo>
                <a:lnTo>
                  <a:pt x="60" y="492"/>
                </a:lnTo>
                <a:lnTo>
                  <a:pt x="60" y="490"/>
                </a:lnTo>
                <a:lnTo>
                  <a:pt x="60" y="490"/>
                </a:lnTo>
                <a:lnTo>
                  <a:pt x="60" y="488"/>
                </a:lnTo>
                <a:lnTo>
                  <a:pt x="57" y="488"/>
                </a:lnTo>
                <a:lnTo>
                  <a:pt x="60" y="486"/>
                </a:lnTo>
                <a:lnTo>
                  <a:pt x="62" y="486"/>
                </a:lnTo>
                <a:lnTo>
                  <a:pt x="62" y="483"/>
                </a:lnTo>
                <a:lnTo>
                  <a:pt x="62" y="481"/>
                </a:lnTo>
                <a:lnTo>
                  <a:pt x="60" y="481"/>
                </a:lnTo>
                <a:lnTo>
                  <a:pt x="60" y="479"/>
                </a:lnTo>
                <a:lnTo>
                  <a:pt x="60" y="477"/>
                </a:lnTo>
                <a:lnTo>
                  <a:pt x="62" y="475"/>
                </a:lnTo>
                <a:lnTo>
                  <a:pt x="64" y="475"/>
                </a:lnTo>
                <a:lnTo>
                  <a:pt x="64" y="473"/>
                </a:lnTo>
                <a:lnTo>
                  <a:pt x="66" y="473"/>
                </a:lnTo>
                <a:lnTo>
                  <a:pt x="66" y="471"/>
                </a:lnTo>
                <a:lnTo>
                  <a:pt x="66" y="469"/>
                </a:lnTo>
                <a:lnTo>
                  <a:pt x="64" y="467"/>
                </a:lnTo>
                <a:lnTo>
                  <a:pt x="62" y="464"/>
                </a:lnTo>
                <a:lnTo>
                  <a:pt x="60" y="464"/>
                </a:lnTo>
                <a:lnTo>
                  <a:pt x="55" y="464"/>
                </a:lnTo>
                <a:lnTo>
                  <a:pt x="55" y="462"/>
                </a:lnTo>
                <a:lnTo>
                  <a:pt x="55" y="462"/>
                </a:lnTo>
                <a:lnTo>
                  <a:pt x="57" y="462"/>
                </a:lnTo>
                <a:lnTo>
                  <a:pt x="60" y="462"/>
                </a:lnTo>
                <a:lnTo>
                  <a:pt x="62" y="460"/>
                </a:lnTo>
                <a:lnTo>
                  <a:pt x="64" y="460"/>
                </a:lnTo>
                <a:lnTo>
                  <a:pt x="64" y="460"/>
                </a:lnTo>
                <a:lnTo>
                  <a:pt x="66" y="462"/>
                </a:lnTo>
                <a:lnTo>
                  <a:pt x="68" y="460"/>
                </a:lnTo>
                <a:lnTo>
                  <a:pt x="68" y="458"/>
                </a:lnTo>
                <a:lnTo>
                  <a:pt x="70" y="458"/>
                </a:lnTo>
                <a:lnTo>
                  <a:pt x="70" y="456"/>
                </a:lnTo>
                <a:lnTo>
                  <a:pt x="68" y="456"/>
                </a:lnTo>
                <a:lnTo>
                  <a:pt x="66" y="454"/>
                </a:lnTo>
                <a:lnTo>
                  <a:pt x="60" y="454"/>
                </a:lnTo>
                <a:lnTo>
                  <a:pt x="60" y="454"/>
                </a:lnTo>
                <a:lnTo>
                  <a:pt x="60" y="452"/>
                </a:lnTo>
                <a:lnTo>
                  <a:pt x="60" y="450"/>
                </a:lnTo>
                <a:lnTo>
                  <a:pt x="60" y="450"/>
                </a:lnTo>
                <a:lnTo>
                  <a:pt x="60" y="448"/>
                </a:lnTo>
                <a:lnTo>
                  <a:pt x="62" y="448"/>
                </a:lnTo>
                <a:lnTo>
                  <a:pt x="62" y="445"/>
                </a:lnTo>
                <a:lnTo>
                  <a:pt x="62" y="443"/>
                </a:lnTo>
                <a:lnTo>
                  <a:pt x="60" y="443"/>
                </a:lnTo>
                <a:lnTo>
                  <a:pt x="60" y="441"/>
                </a:lnTo>
                <a:lnTo>
                  <a:pt x="60" y="441"/>
                </a:lnTo>
                <a:lnTo>
                  <a:pt x="60" y="439"/>
                </a:lnTo>
                <a:lnTo>
                  <a:pt x="60" y="439"/>
                </a:lnTo>
                <a:lnTo>
                  <a:pt x="57" y="437"/>
                </a:lnTo>
                <a:lnTo>
                  <a:pt x="57" y="435"/>
                </a:lnTo>
                <a:lnTo>
                  <a:pt x="60" y="435"/>
                </a:lnTo>
                <a:lnTo>
                  <a:pt x="60" y="433"/>
                </a:lnTo>
                <a:lnTo>
                  <a:pt x="60" y="433"/>
                </a:lnTo>
                <a:lnTo>
                  <a:pt x="60" y="431"/>
                </a:lnTo>
                <a:lnTo>
                  <a:pt x="57" y="431"/>
                </a:lnTo>
                <a:lnTo>
                  <a:pt x="55" y="431"/>
                </a:lnTo>
                <a:lnTo>
                  <a:pt x="55" y="428"/>
                </a:lnTo>
                <a:lnTo>
                  <a:pt x="53" y="428"/>
                </a:lnTo>
                <a:lnTo>
                  <a:pt x="55" y="424"/>
                </a:lnTo>
                <a:lnTo>
                  <a:pt x="55" y="422"/>
                </a:lnTo>
                <a:lnTo>
                  <a:pt x="53" y="420"/>
                </a:lnTo>
                <a:lnTo>
                  <a:pt x="55" y="420"/>
                </a:lnTo>
                <a:lnTo>
                  <a:pt x="55" y="418"/>
                </a:lnTo>
                <a:lnTo>
                  <a:pt x="55" y="416"/>
                </a:lnTo>
                <a:lnTo>
                  <a:pt x="55" y="416"/>
                </a:lnTo>
                <a:lnTo>
                  <a:pt x="55" y="414"/>
                </a:lnTo>
                <a:lnTo>
                  <a:pt x="55" y="414"/>
                </a:lnTo>
                <a:lnTo>
                  <a:pt x="55" y="412"/>
                </a:lnTo>
                <a:lnTo>
                  <a:pt x="57" y="412"/>
                </a:lnTo>
                <a:lnTo>
                  <a:pt x="57" y="414"/>
                </a:lnTo>
                <a:lnTo>
                  <a:pt x="60" y="412"/>
                </a:lnTo>
                <a:lnTo>
                  <a:pt x="60" y="412"/>
                </a:lnTo>
                <a:lnTo>
                  <a:pt x="60" y="412"/>
                </a:lnTo>
                <a:lnTo>
                  <a:pt x="60" y="409"/>
                </a:lnTo>
                <a:lnTo>
                  <a:pt x="60" y="405"/>
                </a:lnTo>
                <a:lnTo>
                  <a:pt x="57" y="403"/>
                </a:lnTo>
                <a:lnTo>
                  <a:pt x="57" y="403"/>
                </a:lnTo>
                <a:lnTo>
                  <a:pt x="57" y="401"/>
                </a:lnTo>
                <a:lnTo>
                  <a:pt x="57" y="399"/>
                </a:lnTo>
                <a:lnTo>
                  <a:pt x="57" y="397"/>
                </a:lnTo>
                <a:lnTo>
                  <a:pt x="57" y="393"/>
                </a:lnTo>
                <a:lnTo>
                  <a:pt x="57" y="390"/>
                </a:lnTo>
                <a:lnTo>
                  <a:pt x="57" y="388"/>
                </a:lnTo>
                <a:lnTo>
                  <a:pt x="57" y="386"/>
                </a:lnTo>
                <a:lnTo>
                  <a:pt x="57" y="384"/>
                </a:lnTo>
                <a:lnTo>
                  <a:pt x="60" y="384"/>
                </a:lnTo>
                <a:lnTo>
                  <a:pt x="60" y="382"/>
                </a:lnTo>
                <a:lnTo>
                  <a:pt x="60" y="380"/>
                </a:lnTo>
                <a:lnTo>
                  <a:pt x="62" y="380"/>
                </a:lnTo>
                <a:lnTo>
                  <a:pt x="62" y="380"/>
                </a:lnTo>
                <a:lnTo>
                  <a:pt x="62" y="380"/>
                </a:lnTo>
                <a:lnTo>
                  <a:pt x="60" y="378"/>
                </a:lnTo>
                <a:lnTo>
                  <a:pt x="60" y="378"/>
                </a:lnTo>
                <a:lnTo>
                  <a:pt x="60" y="376"/>
                </a:lnTo>
                <a:lnTo>
                  <a:pt x="60" y="376"/>
                </a:lnTo>
                <a:lnTo>
                  <a:pt x="62" y="376"/>
                </a:lnTo>
                <a:lnTo>
                  <a:pt x="62" y="374"/>
                </a:lnTo>
                <a:lnTo>
                  <a:pt x="62" y="371"/>
                </a:lnTo>
                <a:lnTo>
                  <a:pt x="62" y="371"/>
                </a:lnTo>
                <a:lnTo>
                  <a:pt x="62" y="371"/>
                </a:lnTo>
                <a:lnTo>
                  <a:pt x="62" y="369"/>
                </a:lnTo>
                <a:lnTo>
                  <a:pt x="62" y="367"/>
                </a:lnTo>
                <a:lnTo>
                  <a:pt x="62" y="367"/>
                </a:lnTo>
                <a:lnTo>
                  <a:pt x="62" y="367"/>
                </a:lnTo>
                <a:lnTo>
                  <a:pt x="62" y="367"/>
                </a:lnTo>
                <a:lnTo>
                  <a:pt x="64" y="367"/>
                </a:lnTo>
                <a:lnTo>
                  <a:pt x="64" y="365"/>
                </a:lnTo>
                <a:lnTo>
                  <a:pt x="64" y="365"/>
                </a:lnTo>
                <a:lnTo>
                  <a:pt x="64" y="365"/>
                </a:lnTo>
                <a:lnTo>
                  <a:pt x="64" y="363"/>
                </a:lnTo>
                <a:lnTo>
                  <a:pt x="66" y="361"/>
                </a:lnTo>
                <a:lnTo>
                  <a:pt x="66" y="359"/>
                </a:lnTo>
                <a:lnTo>
                  <a:pt x="66" y="355"/>
                </a:lnTo>
                <a:lnTo>
                  <a:pt x="66" y="355"/>
                </a:lnTo>
                <a:lnTo>
                  <a:pt x="66" y="355"/>
                </a:lnTo>
                <a:lnTo>
                  <a:pt x="68" y="352"/>
                </a:lnTo>
                <a:lnTo>
                  <a:pt x="68" y="352"/>
                </a:lnTo>
                <a:lnTo>
                  <a:pt x="70" y="352"/>
                </a:lnTo>
                <a:lnTo>
                  <a:pt x="72" y="350"/>
                </a:lnTo>
                <a:lnTo>
                  <a:pt x="72" y="350"/>
                </a:lnTo>
                <a:lnTo>
                  <a:pt x="74" y="348"/>
                </a:lnTo>
                <a:lnTo>
                  <a:pt x="74" y="348"/>
                </a:lnTo>
                <a:lnTo>
                  <a:pt x="72" y="346"/>
                </a:lnTo>
                <a:lnTo>
                  <a:pt x="72" y="346"/>
                </a:lnTo>
                <a:lnTo>
                  <a:pt x="72" y="344"/>
                </a:lnTo>
                <a:lnTo>
                  <a:pt x="72" y="342"/>
                </a:lnTo>
                <a:lnTo>
                  <a:pt x="72" y="340"/>
                </a:lnTo>
                <a:lnTo>
                  <a:pt x="70" y="336"/>
                </a:lnTo>
                <a:lnTo>
                  <a:pt x="70" y="333"/>
                </a:lnTo>
                <a:lnTo>
                  <a:pt x="68" y="331"/>
                </a:lnTo>
                <a:lnTo>
                  <a:pt x="70" y="331"/>
                </a:lnTo>
                <a:lnTo>
                  <a:pt x="70" y="329"/>
                </a:lnTo>
                <a:lnTo>
                  <a:pt x="70" y="327"/>
                </a:lnTo>
                <a:lnTo>
                  <a:pt x="68" y="325"/>
                </a:lnTo>
                <a:lnTo>
                  <a:pt x="70" y="325"/>
                </a:lnTo>
                <a:lnTo>
                  <a:pt x="70" y="323"/>
                </a:lnTo>
                <a:lnTo>
                  <a:pt x="70" y="321"/>
                </a:lnTo>
                <a:lnTo>
                  <a:pt x="70" y="319"/>
                </a:lnTo>
                <a:lnTo>
                  <a:pt x="68" y="319"/>
                </a:lnTo>
                <a:lnTo>
                  <a:pt x="70" y="316"/>
                </a:lnTo>
                <a:lnTo>
                  <a:pt x="70" y="314"/>
                </a:lnTo>
                <a:lnTo>
                  <a:pt x="70" y="314"/>
                </a:lnTo>
                <a:lnTo>
                  <a:pt x="70" y="312"/>
                </a:lnTo>
                <a:lnTo>
                  <a:pt x="70" y="312"/>
                </a:lnTo>
                <a:lnTo>
                  <a:pt x="72" y="312"/>
                </a:lnTo>
                <a:lnTo>
                  <a:pt x="72" y="310"/>
                </a:lnTo>
                <a:lnTo>
                  <a:pt x="74" y="310"/>
                </a:lnTo>
                <a:lnTo>
                  <a:pt x="74" y="310"/>
                </a:lnTo>
                <a:lnTo>
                  <a:pt x="76" y="310"/>
                </a:lnTo>
                <a:lnTo>
                  <a:pt x="76" y="308"/>
                </a:lnTo>
                <a:lnTo>
                  <a:pt x="76" y="308"/>
                </a:lnTo>
                <a:lnTo>
                  <a:pt x="76" y="306"/>
                </a:lnTo>
                <a:lnTo>
                  <a:pt x="79" y="306"/>
                </a:lnTo>
                <a:lnTo>
                  <a:pt x="81" y="306"/>
                </a:lnTo>
                <a:lnTo>
                  <a:pt x="81" y="304"/>
                </a:lnTo>
                <a:lnTo>
                  <a:pt x="81" y="302"/>
                </a:lnTo>
                <a:lnTo>
                  <a:pt x="81" y="302"/>
                </a:lnTo>
                <a:lnTo>
                  <a:pt x="81" y="300"/>
                </a:lnTo>
                <a:lnTo>
                  <a:pt x="81" y="295"/>
                </a:lnTo>
                <a:lnTo>
                  <a:pt x="81" y="295"/>
                </a:lnTo>
                <a:lnTo>
                  <a:pt x="81" y="293"/>
                </a:lnTo>
                <a:lnTo>
                  <a:pt x="81" y="293"/>
                </a:lnTo>
                <a:lnTo>
                  <a:pt x="81" y="291"/>
                </a:lnTo>
                <a:lnTo>
                  <a:pt x="79" y="291"/>
                </a:lnTo>
                <a:lnTo>
                  <a:pt x="79" y="289"/>
                </a:lnTo>
                <a:lnTo>
                  <a:pt x="79" y="289"/>
                </a:lnTo>
                <a:lnTo>
                  <a:pt x="81" y="289"/>
                </a:lnTo>
                <a:lnTo>
                  <a:pt x="81" y="289"/>
                </a:lnTo>
                <a:lnTo>
                  <a:pt x="83" y="285"/>
                </a:lnTo>
                <a:lnTo>
                  <a:pt x="83" y="283"/>
                </a:lnTo>
                <a:lnTo>
                  <a:pt x="83" y="283"/>
                </a:lnTo>
                <a:lnTo>
                  <a:pt x="83" y="281"/>
                </a:lnTo>
                <a:lnTo>
                  <a:pt x="83" y="281"/>
                </a:lnTo>
                <a:lnTo>
                  <a:pt x="83" y="278"/>
                </a:lnTo>
                <a:lnTo>
                  <a:pt x="85" y="276"/>
                </a:lnTo>
                <a:lnTo>
                  <a:pt x="85" y="276"/>
                </a:lnTo>
                <a:lnTo>
                  <a:pt x="85" y="274"/>
                </a:lnTo>
                <a:lnTo>
                  <a:pt x="87" y="274"/>
                </a:lnTo>
                <a:lnTo>
                  <a:pt x="87" y="274"/>
                </a:lnTo>
                <a:lnTo>
                  <a:pt x="87" y="274"/>
                </a:lnTo>
                <a:lnTo>
                  <a:pt x="89" y="272"/>
                </a:lnTo>
                <a:lnTo>
                  <a:pt x="89" y="272"/>
                </a:lnTo>
                <a:lnTo>
                  <a:pt x="89" y="272"/>
                </a:lnTo>
                <a:lnTo>
                  <a:pt x="89" y="270"/>
                </a:lnTo>
                <a:lnTo>
                  <a:pt x="89" y="268"/>
                </a:lnTo>
                <a:lnTo>
                  <a:pt x="89" y="264"/>
                </a:lnTo>
                <a:lnTo>
                  <a:pt x="89" y="262"/>
                </a:lnTo>
                <a:lnTo>
                  <a:pt x="89" y="259"/>
                </a:lnTo>
                <a:lnTo>
                  <a:pt x="89" y="259"/>
                </a:lnTo>
                <a:lnTo>
                  <a:pt x="89" y="257"/>
                </a:lnTo>
                <a:lnTo>
                  <a:pt x="89" y="257"/>
                </a:lnTo>
                <a:lnTo>
                  <a:pt x="89" y="255"/>
                </a:lnTo>
                <a:lnTo>
                  <a:pt x="87" y="257"/>
                </a:lnTo>
                <a:lnTo>
                  <a:pt x="87" y="255"/>
                </a:lnTo>
                <a:lnTo>
                  <a:pt x="85" y="255"/>
                </a:lnTo>
                <a:lnTo>
                  <a:pt x="85" y="253"/>
                </a:lnTo>
                <a:lnTo>
                  <a:pt x="85" y="253"/>
                </a:lnTo>
                <a:lnTo>
                  <a:pt x="87" y="251"/>
                </a:lnTo>
                <a:lnTo>
                  <a:pt x="87" y="249"/>
                </a:lnTo>
                <a:lnTo>
                  <a:pt x="87" y="249"/>
                </a:lnTo>
                <a:lnTo>
                  <a:pt x="85" y="249"/>
                </a:lnTo>
                <a:lnTo>
                  <a:pt x="85" y="245"/>
                </a:lnTo>
                <a:lnTo>
                  <a:pt x="85" y="243"/>
                </a:lnTo>
                <a:lnTo>
                  <a:pt x="83" y="243"/>
                </a:lnTo>
                <a:lnTo>
                  <a:pt x="83" y="240"/>
                </a:lnTo>
                <a:lnTo>
                  <a:pt x="83" y="238"/>
                </a:lnTo>
                <a:lnTo>
                  <a:pt x="81" y="238"/>
                </a:lnTo>
                <a:lnTo>
                  <a:pt x="81" y="236"/>
                </a:lnTo>
                <a:lnTo>
                  <a:pt x="81" y="236"/>
                </a:lnTo>
                <a:lnTo>
                  <a:pt x="83" y="236"/>
                </a:lnTo>
                <a:lnTo>
                  <a:pt x="83" y="234"/>
                </a:lnTo>
                <a:lnTo>
                  <a:pt x="83" y="234"/>
                </a:lnTo>
                <a:lnTo>
                  <a:pt x="83" y="232"/>
                </a:lnTo>
                <a:lnTo>
                  <a:pt x="81" y="232"/>
                </a:lnTo>
                <a:lnTo>
                  <a:pt x="81" y="232"/>
                </a:lnTo>
                <a:lnTo>
                  <a:pt x="79" y="230"/>
                </a:lnTo>
                <a:lnTo>
                  <a:pt x="79" y="228"/>
                </a:lnTo>
                <a:lnTo>
                  <a:pt x="79" y="226"/>
                </a:lnTo>
                <a:lnTo>
                  <a:pt x="79" y="224"/>
                </a:lnTo>
                <a:lnTo>
                  <a:pt x="79" y="221"/>
                </a:lnTo>
                <a:lnTo>
                  <a:pt x="79" y="221"/>
                </a:lnTo>
                <a:lnTo>
                  <a:pt x="81" y="219"/>
                </a:lnTo>
                <a:lnTo>
                  <a:pt x="81" y="219"/>
                </a:lnTo>
                <a:lnTo>
                  <a:pt x="81" y="219"/>
                </a:lnTo>
                <a:lnTo>
                  <a:pt x="81" y="219"/>
                </a:lnTo>
                <a:lnTo>
                  <a:pt x="83" y="219"/>
                </a:lnTo>
                <a:lnTo>
                  <a:pt x="83" y="217"/>
                </a:lnTo>
                <a:lnTo>
                  <a:pt x="83" y="217"/>
                </a:lnTo>
                <a:lnTo>
                  <a:pt x="81" y="217"/>
                </a:lnTo>
                <a:lnTo>
                  <a:pt x="83" y="215"/>
                </a:lnTo>
                <a:lnTo>
                  <a:pt x="83" y="213"/>
                </a:lnTo>
                <a:lnTo>
                  <a:pt x="85" y="209"/>
                </a:lnTo>
                <a:lnTo>
                  <a:pt x="85" y="209"/>
                </a:lnTo>
                <a:lnTo>
                  <a:pt x="85" y="207"/>
                </a:lnTo>
                <a:lnTo>
                  <a:pt x="85" y="207"/>
                </a:lnTo>
                <a:lnTo>
                  <a:pt x="85" y="209"/>
                </a:lnTo>
                <a:lnTo>
                  <a:pt x="87" y="207"/>
                </a:lnTo>
                <a:lnTo>
                  <a:pt x="89" y="207"/>
                </a:lnTo>
                <a:lnTo>
                  <a:pt x="89" y="204"/>
                </a:lnTo>
                <a:lnTo>
                  <a:pt x="89" y="204"/>
                </a:lnTo>
                <a:lnTo>
                  <a:pt x="89" y="202"/>
                </a:lnTo>
                <a:lnTo>
                  <a:pt x="89" y="202"/>
                </a:lnTo>
                <a:lnTo>
                  <a:pt x="87" y="202"/>
                </a:lnTo>
                <a:lnTo>
                  <a:pt x="87" y="202"/>
                </a:lnTo>
                <a:lnTo>
                  <a:pt x="89" y="198"/>
                </a:lnTo>
                <a:lnTo>
                  <a:pt x="87" y="198"/>
                </a:lnTo>
                <a:lnTo>
                  <a:pt x="87" y="194"/>
                </a:lnTo>
                <a:lnTo>
                  <a:pt x="87" y="190"/>
                </a:lnTo>
                <a:lnTo>
                  <a:pt x="87" y="190"/>
                </a:lnTo>
                <a:lnTo>
                  <a:pt x="89" y="188"/>
                </a:lnTo>
                <a:lnTo>
                  <a:pt x="89" y="185"/>
                </a:lnTo>
                <a:lnTo>
                  <a:pt x="89" y="185"/>
                </a:lnTo>
                <a:lnTo>
                  <a:pt x="91" y="181"/>
                </a:lnTo>
                <a:lnTo>
                  <a:pt x="91" y="179"/>
                </a:lnTo>
                <a:lnTo>
                  <a:pt x="91" y="177"/>
                </a:lnTo>
                <a:lnTo>
                  <a:pt x="91" y="175"/>
                </a:lnTo>
                <a:lnTo>
                  <a:pt x="93" y="173"/>
                </a:lnTo>
                <a:lnTo>
                  <a:pt x="95" y="171"/>
                </a:lnTo>
                <a:lnTo>
                  <a:pt x="95" y="171"/>
                </a:lnTo>
                <a:lnTo>
                  <a:pt x="95" y="171"/>
                </a:lnTo>
                <a:lnTo>
                  <a:pt x="98" y="169"/>
                </a:lnTo>
                <a:lnTo>
                  <a:pt x="98" y="169"/>
                </a:lnTo>
                <a:lnTo>
                  <a:pt x="100" y="166"/>
                </a:lnTo>
                <a:lnTo>
                  <a:pt x="100" y="166"/>
                </a:lnTo>
                <a:lnTo>
                  <a:pt x="100" y="164"/>
                </a:lnTo>
                <a:lnTo>
                  <a:pt x="102" y="160"/>
                </a:lnTo>
                <a:lnTo>
                  <a:pt x="102" y="160"/>
                </a:lnTo>
                <a:lnTo>
                  <a:pt x="104" y="158"/>
                </a:lnTo>
                <a:lnTo>
                  <a:pt x="104" y="156"/>
                </a:lnTo>
                <a:lnTo>
                  <a:pt x="104" y="154"/>
                </a:lnTo>
                <a:lnTo>
                  <a:pt x="106" y="154"/>
                </a:lnTo>
                <a:lnTo>
                  <a:pt x="106" y="154"/>
                </a:lnTo>
                <a:lnTo>
                  <a:pt x="108" y="154"/>
                </a:lnTo>
                <a:lnTo>
                  <a:pt x="108" y="154"/>
                </a:lnTo>
                <a:lnTo>
                  <a:pt x="110" y="154"/>
                </a:lnTo>
                <a:lnTo>
                  <a:pt x="110" y="152"/>
                </a:lnTo>
                <a:lnTo>
                  <a:pt x="112" y="152"/>
                </a:lnTo>
                <a:lnTo>
                  <a:pt x="112" y="152"/>
                </a:lnTo>
                <a:lnTo>
                  <a:pt x="112" y="150"/>
                </a:lnTo>
                <a:lnTo>
                  <a:pt x="112" y="150"/>
                </a:lnTo>
                <a:lnTo>
                  <a:pt x="110" y="147"/>
                </a:lnTo>
                <a:lnTo>
                  <a:pt x="108" y="143"/>
                </a:lnTo>
                <a:lnTo>
                  <a:pt x="108" y="143"/>
                </a:lnTo>
                <a:lnTo>
                  <a:pt x="108" y="143"/>
                </a:lnTo>
                <a:lnTo>
                  <a:pt x="108" y="141"/>
                </a:lnTo>
                <a:lnTo>
                  <a:pt x="110" y="139"/>
                </a:lnTo>
                <a:lnTo>
                  <a:pt x="110" y="139"/>
                </a:lnTo>
                <a:lnTo>
                  <a:pt x="110" y="137"/>
                </a:lnTo>
                <a:lnTo>
                  <a:pt x="110" y="131"/>
                </a:lnTo>
                <a:lnTo>
                  <a:pt x="108" y="131"/>
                </a:lnTo>
                <a:lnTo>
                  <a:pt x="108" y="126"/>
                </a:lnTo>
                <a:lnTo>
                  <a:pt x="108" y="126"/>
                </a:lnTo>
                <a:lnTo>
                  <a:pt x="108" y="122"/>
                </a:lnTo>
                <a:lnTo>
                  <a:pt x="110" y="122"/>
                </a:lnTo>
                <a:lnTo>
                  <a:pt x="110" y="122"/>
                </a:lnTo>
                <a:lnTo>
                  <a:pt x="112" y="122"/>
                </a:lnTo>
                <a:lnTo>
                  <a:pt x="112" y="120"/>
                </a:lnTo>
                <a:lnTo>
                  <a:pt x="110" y="120"/>
                </a:lnTo>
                <a:lnTo>
                  <a:pt x="110" y="120"/>
                </a:lnTo>
                <a:lnTo>
                  <a:pt x="110" y="118"/>
                </a:lnTo>
                <a:lnTo>
                  <a:pt x="110" y="118"/>
                </a:lnTo>
                <a:lnTo>
                  <a:pt x="108" y="116"/>
                </a:lnTo>
                <a:lnTo>
                  <a:pt x="108" y="116"/>
                </a:lnTo>
                <a:lnTo>
                  <a:pt x="110" y="114"/>
                </a:lnTo>
                <a:lnTo>
                  <a:pt x="110" y="114"/>
                </a:lnTo>
                <a:lnTo>
                  <a:pt x="110" y="112"/>
                </a:lnTo>
                <a:lnTo>
                  <a:pt x="112" y="112"/>
                </a:lnTo>
                <a:lnTo>
                  <a:pt x="112" y="112"/>
                </a:lnTo>
                <a:lnTo>
                  <a:pt x="114" y="109"/>
                </a:lnTo>
                <a:lnTo>
                  <a:pt x="117" y="107"/>
                </a:lnTo>
                <a:lnTo>
                  <a:pt x="119" y="107"/>
                </a:lnTo>
                <a:lnTo>
                  <a:pt x="123" y="105"/>
                </a:lnTo>
                <a:lnTo>
                  <a:pt x="127" y="103"/>
                </a:lnTo>
                <a:lnTo>
                  <a:pt x="127" y="103"/>
                </a:lnTo>
                <a:lnTo>
                  <a:pt x="127" y="103"/>
                </a:lnTo>
                <a:lnTo>
                  <a:pt x="129" y="97"/>
                </a:lnTo>
                <a:lnTo>
                  <a:pt x="131" y="90"/>
                </a:lnTo>
                <a:lnTo>
                  <a:pt x="133" y="86"/>
                </a:lnTo>
                <a:lnTo>
                  <a:pt x="129" y="84"/>
                </a:lnTo>
                <a:lnTo>
                  <a:pt x="127" y="84"/>
                </a:lnTo>
                <a:close/>
                <a:moveTo>
                  <a:pt x="131" y="667"/>
                </a:moveTo>
                <a:lnTo>
                  <a:pt x="129" y="665"/>
                </a:lnTo>
                <a:lnTo>
                  <a:pt x="127" y="665"/>
                </a:lnTo>
                <a:lnTo>
                  <a:pt x="119" y="663"/>
                </a:lnTo>
                <a:lnTo>
                  <a:pt x="117" y="663"/>
                </a:lnTo>
                <a:lnTo>
                  <a:pt x="112" y="665"/>
                </a:lnTo>
                <a:lnTo>
                  <a:pt x="114" y="667"/>
                </a:lnTo>
                <a:lnTo>
                  <a:pt x="114" y="669"/>
                </a:lnTo>
                <a:lnTo>
                  <a:pt x="117" y="669"/>
                </a:lnTo>
                <a:lnTo>
                  <a:pt x="117" y="669"/>
                </a:lnTo>
                <a:lnTo>
                  <a:pt x="121" y="672"/>
                </a:lnTo>
                <a:lnTo>
                  <a:pt x="121" y="669"/>
                </a:lnTo>
                <a:lnTo>
                  <a:pt x="123" y="669"/>
                </a:lnTo>
                <a:lnTo>
                  <a:pt x="123" y="669"/>
                </a:lnTo>
                <a:lnTo>
                  <a:pt x="125" y="669"/>
                </a:lnTo>
                <a:lnTo>
                  <a:pt x="125" y="669"/>
                </a:lnTo>
                <a:lnTo>
                  <a:pt x="125" y="669"/>
                </a:lnTo>
                <a:lnTo>
                  <a:pt x="125" y="669"/>
                </a:lnTo>
                <a:lnTo>
                  <a:pt x="127" y="669"/>
                </a:lnTo>
                <a:lnTo>
                  <a:pt x="127" y="672"/>
                </a:lnTo>
                <a:lnTo>
                  <a:pt x="127" y="672"/>
                </a:lnTo>
                <a:lnTo>
                  <a:pt x="129" y="672"/>
                </a:lnTo>
                <a:lnTo>
                  <a:pt x="129" y="669"/>
                </a:lnTo>
                <a:lnTo>
                  <a:pt x="131" y="669"/>
                </a:lnTo>
                <a:lnTo>
                  <a:pt x="131" y="667"/>
                </a:lnTo>
                <a:lnTo>
                  <a:pt x="131" y="667"/>
                </a:lnTo>
                <a:lnTo>
                  <a:pt x="131" y="667"/>
                </a:lnTo>
                <a:close/>
                <a:moveTo>
                  <a:pt x="11" y="591"/>
                </a:moveTo>
                <a:lnTo>
                  <a:pt x="13" y="591"/>
                </a:lnTo>
                <a:lnTo>
                  <a:pt x="13" y="591"/>
                </a:lnTo>
                <a:lnTo>
                  <a:pt x="15" y="589"/>
                </a:lnTo>
                <a:lnTo>
                  <a:pt x="15" y="589"/>
                </a:lnTo>
                <a:lnTo>
                  <a:pt x="17" y="591"/>
                </a:lnTo>
                <a:lnTo>
                  <a:pt x="17" y="589"/>
                </a:lnTo>
                <a:lnTo>
                  <a:pt x="17" y="589"/>
                </a:lnTo>
                <a:lnTo>
                  <a:pt x="17" y="587"/>
                </a:lnTo>
                <a:lnTo>
                  <a:pt x="17" y="587"/>
                </a:lnTo>
                <a:lnTo>
                  <a:pt x="17" y="587"/>
                </a:lnTo>
                <a:lnTo>
                  <a:pt x="15" y="587"/>
                </a:lnTo>
                <a:lnTo>
                  <a:pt x="13" y="587"/>
                </a:lnTo>
                <a:lnTo>
                  <a:pt x="11" y="589"/>
                </a:lnTo>
                <a:lnTo>
                  <a:pt x="9" y="587"/>
                </a:lnTo>
                <a:lnTo>
                  <a:pt x="7" y="589"/>
                </a:lnTo>
                <a:lnTo>
                  <a:pt x="7" y="591"/>
                </a:lnTo>
                <a:lnTo>
                  <a:pt x="7" y="593"/>
                </a:lnTo>
                <a:lnTo>
                  <a:pt x="7" y="595"/>
                </a:lnTo>
                <a:lnTo>
                  <a:pt x="7" y="593"/>
                </a:lnTo>
                <a:lnTo>
                  <a:pt x="9" y="593"/>
                </a:lnTo>
                <a:lnTo>
                  <a:pt x="9" y="591"/>
                </a:lnTo>
                <a:lnTo>
                  <a:pt x="11" y="591"/>
                </a:lnTo>
                <a:close/>
                <a:moveTo>
                  <a:pt x="15" y="606"/>
                </a:moveTo>
                <a:lnTo>
                  <a:pt x="17" y="602"/>
                </a:lnTo>
                <a:lnTo>
                  <a:pt x="17" y="602"/>
                </a:lnTo>
                <a:lnTo>
                  <a:pt x="15" y="600"/>
                </a:lnTo>
                <a:lnTo>
                  <a:pt x="15" y="600"/>
                </a:lnTo>
                <a:lnTo>
                  <a:pt x="13" y="600"/>
                </a:lnTo>
                <a:lnTo>
                  <a:pt x="13" y="595"/>
                </a:lnTo>
                <a:lnTo>
                  <a:pt x="11" y="595"/>
                </a:lnTo>
                <a:lnTo>
                  <a:pt x="11" y="598"/>
                </a:lnTo>
                <a:lnTo>
                  <a:pt x="11" y="598"/>
                </a:lnTo>
                <a:lnTo>
                  <a:pt x="9" y="598"/>
                </a:lnTo>
                <a:lnTo>
                  <a:pt x="9" y="600"/>
                </a:lnTo>
                <a:lnTo>
                  <a:pt x="11" y="604"/>
                </a:lnTo>
                <a:lnTo>
                  <a:pt x="11" y="606"/>
                </a:lnTo>
                <a:lnTo>
                  <a:pt x="13" y="608"/>
                </a:lnTo>
                <a:lnTo>
                  <a:pt x="15" y="608"/>
                </a:lnTo>
                <a:lnTo>
                  <a:pt x="15" y="606"/>
                </a:lnTo>
                <a:close/>
                <a:moveTo>
                  <a:pt x="32" y="627"/>
                </a:moveTo>
                <a:lnTo>
                  <a:pt x="32" y="629"/>
                </a:lnTo>
                <a:lnTo>
                  <a:pt x="32" y="629"/>
                </a:lnTo>
                <a:lnTo>
                  <a:pt x="32" y="629"/>
                </a:lnTo>
                <a:lnTo>
                  <a:pt x="34" y="629"/>
                </a:lnTo>
                <a:lnTo>
                  <a:pt x="34" y="629"/>
                </a:lnTo>
                <a:lnTo>
                  <a:pt x="38" y="631"/>
                </a:lnTo>
                <a:lnTo>
                  <a:pt x="38" y="631"/>
                </a:lnTo>
                <a:lnTo>
                  <a:pt x="38" y="629"/>
                </a:lnTo>
                <a:lnTo>
                  <a:pt x="36" y="629"/>
                </a:lnTo>
                <a:lnTo>
                  <a:pt x="36" y="629"/>
                </a:lnTo>
                <a:lnTo>
                  <a:pt x="34" y="627"/>
                </a:lnTo>
                <a:lnTo>
                  <a:pt x="34" y="625"/>
                </a:lnTo>
                <a:lnTo>
                  <a:pt x="32" y="625"/>
                </a:lnTo>
                <a:lnTo>
                  <a:pt x="32" y="625"/>
                </a:lnTo>
                <a:lnTo>
                  <a:pt x="30" y="625"/>
                </a:lnTo>
                <a:lnTo>
                  <a:pt x="28" y="623"/>
                </a:lnTo>
                <a:lnTo>
                  <a:pt x="26" y="623"/>
                </a:lnTo>
                <a:lnTo>
                  <a:pt x="22" y="623"/>
                </a:lnTo>
                <a:lnTo>
                  <a:pt x="22" y="621"/>
                </a:lnTo>
                <a:lnTo>
                  <a:pt x="19" y="621"/>
                </a:lnTo>
                <a:lnTo>
                  <a:pt x="19" y="621"/>
                </a:lnTo>
                <a:lnTo>
                  <a:pt x="19" y="621"/>
                </a:lnTo>
                <a:lnTo>
                  <a:pt x="19" y="619"/>
                </a:lnTo>
                <a:lnTo>
                  <a:pt x="17" y="619"/>
                </a:lnTo>
                <a:lnTo>
                  <a:pt x="15" y="619"/>
                </a:lnTo>
                <a:lnTo>
                  <a:pt x="15" y="619"/>
                </a:lnTo>
                <a:lnTo>
                  <a:pt x="15" y="619"/>
                </a:lnTo>
                <a:lnTo>
                  <a:pt x="17" y="619"/>
                </a:lnTo>
                <a:lnTo>
                  <a:pt x="17" y="621"/>
                </a:lnTo>
                <a:lnTo>
                  <a:pt x="19" y="623"/>
                </a:lnTo>
                <a:lnTo>
                  <a:pt x="22" y="625"/>
                </a:lnTo>
                <a:lnTo>
                  <a:pt x="22" y="625"/>
                </a:lnTo>
                <a:lnTo>
                  <a:pt x="24" y="625"/>
                </a:lnTo>
                <a:lnTo>
                  <a:pt x="26" y="625"/>
                </a:lnTo>
                <a:lnTo>
                  <a:pt x="28" y="625"/>
                </a:lnTo>
                <a:lnTo>
                  <a:pt x="30" y="625"/>
                </a:lnTo>
                <a:lnTo>
                  <a:pt x="32" y="627"/>
                </a:lnTo>
                <a:close/>
                <a:moveTo>
                  <a:pt x="7" y="574"/>
                </a:moveTo>
                <a:lnTo>
                  <a:pt x="9" y="574"/>
                </a:lnTo>
                <a:lnTo>
                  <a:pt x="9" y="572"/>
                </a:lnTo>
                <a:lnTo>
                  <a:pt x="9" y="572"/>
                </a:lnTo>
                <a:lnTo>
                  <a:pt x="7" y="572"/>
                </a:lnTo>
                <a:lnTo>
                  <a:pt x="5" y="572"/>
                </a:lnTo>
                <a:lnTo>
                  <a:pt x="5" y="572"/>
                </a:lnTo>
                <a:lnTo>
                  <a:pt x="5" y="574"/>
                </a:lnTo>
                <a:lnTo>
                  <a:pt x="3" y="576"/>
                </a:lnTo>
                <a:lnTo>
                  <a:pt x="5" y="576"/>
                </a:lnTo>
                <a:lnTo>
                  <a:pt x="5" y="576"/>
                </a:lnTo>
                <a:lnTo>
                  <a:pt x="5" y="579"/>
                </a:lnTo>
                <a:lnTo>
                  <a:pt x="5" y="579"/>
                </a:lnTo>
                <a:lnTo>
                  <a:pt x="7" y="576"/>
                </a:lnTo>
                <a:lnTo>
                  <a:pt x="7" y="574"/>
                </a:lnTo>
                <a:lnTo>
                  <a:pt x="7" y="574"/>
                </a:lnTo>
                <a:close/>
                <a:moveTo>
                  <a:pt x="60" y="648"/>
                </a:moveTo>
                <a:lnTo>
                  <a:pt x="62" y="648"/>
                </a:lnTo>
                <a:lnTo>
                  <a:pt x="64" y="648"/>
                </a:lnTo>
                <a:lnTo>
                  <a:pt x="64" y="648"/>
                </a:lnTo>
                <a:lnTo>
                  <a:pt x="68" y="650"/>
                </a:lnTo>
                <a:lnTo>
                  <a:pt x="70" y="652"/>
                </a:lnTo>
                <a:lnTo>
                  <a:pt x="70" y="652"/>
                </a:lnTo>
                <a:lnTo>
                  <a:pt x="70" y="650"/>
                </a:lnTo>
                <a:lnTo>
                  <a:pt x="72" y="650"/>
                </a:lnTo>
                <a:lnTo>
                  <a:pt x="72" y="648"/>
                </a:lnTo>
                <a:lnTo>
                  <a:pt x="72" y="648"/>
                </a:lnTo>
                <a:lnTo>
                  <a:pt x="72" y="646"/>
                </a:lnTo>
                <a:lnTo>
                  <a:pt x="70" y="646"/>
                </a:lnTo>
                <a:lnTo>
                  <a:pt x="66" y="644"/>
                </a:lnTo>
                <a:lnTo>
                  <a:pt x="64" y="644"/>
                </a:lnTo>
                <a:lnTo>
                  <a:pt x="62" y="642"/>
                </a:lnTo>
                <a:lnTo>
                  <a:pt x="57" y="642"/>
                </a:lnTo>
                <a:lnTo>
                  <a:pt x="55" y="642"/>
                </a:lnTo>
                <a:lnTo>
                  <a:pt x="53" y="642"/>
                </a:lnTo>
                <a:lnTo>
                  <a:pt x="53" y="644"/>
                </a:lnTo>
                <a:lnTo>
                  <a:pt x="55" y="646"/>
                </a:lnTo>
                <a:lnTo>
                  <a:pt x="57" y="648"/>
                </a:lnTo>
                <a:lnTo>
                  <a:pt x="57" y="650"/>
                </a:lnTo>
                <a:lnTo>
                  <a:pt x="60" y="650"/>
                </a:lnTo>
                <a:lnTo>
                  <a:pt x="60" y="648"/>
                </a:lnTo>
                <a:close/>
                <a:moveTo>
                  <a:pt x="19" y="600"/>
                </a:moveTo>
                <a:lnTo>
                  <a:pt x="22" y="600"/>
                </a:lnTo>
                <a:lnTo>
                  <a:pt x="22" y="602"/>
                </a:lnTo>
                <a:lnTo>
                  <a:pt x="24" y="602"/>
                </a:lnTo>
                <a:lnTo>
                  <a:pt x="24" y="602"/>
                </a:lnTo>
                <a:lnTo>
                  <a:pt x="24" y="602"/>
                </a:lnTo>
                <a:lnTo>
                  <a:pt x="24" y="600"/>
                </a:lnTo>
                <a:lnTo>
                  <a:pt x="24" y="600"/>
                </a:lnTo>
                <a:lnTo>
                  <a:pt x="22" y="600"/>
                </a:lnTo>
                <a:lnTo>
                  <a:pt x="22" y="598"/>
                </a:lnTo>
                <a:lnTo>
                  <a:pt x="19" y="598"/>
                </a:lnTo>
                <a:lnTo>
                  <a:pt x="19" y="598"/>
                </a:lnTo>
                <a:lnTo>
                  <a:pt x="19" y="598"/>
                </a:lnTo>
                <a:lnTo>
                  <a:pt x="19" y="598"/>
                </a:lnTo>
                <a:lnTo>
                  <a:pt x="19" y="600"/>
                </a:lnTo>
                <a:close/>
                <a:moveTo>
                  <a:pt x="79" y="663"/>
                </a:moveTo>
                <a:lnTo>
                  <a:pt x="79" y="663"/>
                </a:lnTo>
                <a:lnTo>
                  <a:pt x="76" y="663"/>
                </a:lnTo>
                <a:lnTo>
                  <a:pt x="74" y="665"/>
                </a:lnTo>
                <a:lnTo>
                  <a:pt x="72" y="663"/>
                </a:lnTo>
                <a:lnTo>
                  <a:pt x="72" y="663"/>
                </a:lnTo>
                <a:lnTo>
                  <a:pt x="72" y="663"/>
                </a:lnTo>
                <a:lnTo>
                  <a:pt x="70" y="663"/>
                </a:lnTo>
                <a:lnTo>
                  <a:pt x="68" y="661"/>
                </a:lnTo>
                <a:lnTo>
                  <a:pt x="66" y="661"/>
                </a:lnTo>
                <a:lnTo>
                  <a:pt x="66" y="661"/>
                </a:lnTo>
                <a:lnTo>
                  <a:pt x="66" y="663"/>
                </a:lnTo>
                <a:lnTo>
                  <a:pt x="66" y="663"/>
                </a:lnTo>
                <a:lnTo>
                  <a:pt x="66" y="663"/>
                </a:lnTo>
                <a:lnTo>
                  <a:pt x="66" y="663"/>
                </a:lnTo>
                <a:lnTo>
                  <a:pt x="66" y="663"/>
                </a:lnTo>
                <a:lnTo>
                  <a:pt x="68" y="663"/>
                </a:lnTo>
                <a:lnTo>
                  <a:pt x="68" y="663"/>
                </a:lnTo>
                <a:lnTo>
                  <a:pt x="68" y="663"/>
                </a:lnTo>
                <a:lnTo>
                  <a:pt x="70" y="663"/>
                </a:lnTo>
                <a:lnTo>
                  <a:pt x="72" y="665"/>
                </a:lnTo>
                <a:lnTo>
                  <a:pt x="72" y="665"/>
                </a:lnTo>
                <a:lnTo>
                  <a:pt x="72" y="665"/>
                </a:lnTo>
                <a:lnTo>
                  <a:pt x="72" y="667"/>
                </a:lnTo>
                <a:lnTo>
                  <a:pt x="74" y="667"/>
                </a:lnTo>
                <a:lnTo>
                  <a:pt x="76" y="667"/>
                </a:lnTo>
                <a:lnTo>
                  <a:pt x="76" y="667"/>
                </a:lnTo>
                <a:lnTo>
                  <a:pt x="76" y="667"/>
                </a:lnTo>
                <a:lnTo>
                  <a:pt x="79" y="667"/>
                </a:lnTo>
                <a:lnTo>
                  <a:pt x="79" y="667"/>
                </a:lnTo>
                <a:lnTo>
                  <a:pt x="79" y="667"/>
                </a:lnTo>
                <a:lnTo>
                  <a:pt x="79" y="669"/>
                </a:lnTo>
                <a:lnTo>
                  <a:pt x="81" y="669"/>
                </a:lnTo>
                <a:lnTo>
                  <a:pt x="81" y="669"/>
                </a:lnTo>
                <a:lnTo>
                  <a:pt x="83" y="667"/>
                </a:lnTo>
                <a:lnTo>
                  <a:pt x="83" y="667"/>
                </a:lnTo>
                <a:lnTo>
                  <a:pt x="81" y="663"/>
                </a:lnTo>
                <a:lnTo>
                  <a:pt x="79" y="663"/>
                </a:lnTo>
                <a:close/>
                <a:moveTo>
                  <a:pt x="51" y="638"/>
                </a:moveTo>
                <a:lnTo>
                  <a:pt x="51" y="638"/>
                </a:lnTo>
                <a:lnTo>
                  <a:pt x="49" y="636"/>
                </a:lnTo>
                <a:lnTo>
                  <a:pt x="49" y="636"/>
                </a:lnTo>
                <a:lnTo>
                  <a:pt x="47" y="636"/>
                </a:lnTo>
                <a:lnTo>
                  <a:pt x="45" y="636"/>
                </a:lnTo>
                <a:lnTo>
                  <a:pt x="43" y="636"/>
                </a:lnTo>
                <a:lnTo>
                  <a:pt x="43" y="636"/>
                </a:lnTo>
                <a:lnTo>
                  <a:pt x="43" y="633"/>
                </a:lnTo>
                <a:lnTo>
                  <a:pt x="43" y="631"/>
                </a:lnTo>
                <a:lnTo>
                  <a:pt x="41" y="631"/>
                </a:lnTo>
                <a:lnTo>
                  <a:pt x="41" y="631"/>
                </a:lnTo>
                <a:lnTo>
                  <a:pt x="41" y="631"/>
                </a:lnTo>
                <a:lnTo>
                  <a:pt x="41" y="631"/>
                </a:lnTo>
                <a:lnTo>
                  <a:pt x="38" y="631"/>
                </a:lnTo>
                <a:lnTo>
                  <a:pt x="38" y="631"/>
                </a:lnTo>
                <a:lnTo>
                  <a:pt x="41" y="633"/>
                </a:lnTo>
                <a:lnTo>
                  <a:pt x="36" y="633"/>
                </a:lnTo>
                <a:lnTo>
                  <a:pt x="34" y="631"/>
                </a:lnTo>
                <a:lnTo>
                  <a:pt x="30" y="631"/>
                </a:lnTo>
                <a:lnTo>
                  <a:pt x="28" y="633"/>
                </a:lnTo>
                <a:lnTo>
                  <a:pt x="32" y="636"/>
                </a:lnTo>
                <a:lnTo>
                  <a:pt x="32" y="638"/>
                </a:lnTo>
                <a:lnTo>
                  <a:pt x="34" y="638"/>
                </a:lnTo>
                <a:lnTo>
                  <a:pt x="36" y="638"/>
                </a:lnTo>
                <a:lnTo>
                  <a:pt x="36" y="638"/>
                </a:lnTo>
                <a:lnTo>
                  <a:pt x="36" y="638"/>
                </a:lnTo>
                <a:lnTo>
                  <a:pt x="36" y="640"/>
                </a:lnTo>
                <a:lnTo>
                  <a:pt x="36" y="640"/>
                </a:lnTo>
                <a:lnTo>
                  <a:pt x="36" y="642"/>
                </a:lnTo>
                <a:lnTo>
                  <a:pt x="36" y="642"/>
                </a:lnTo>
                <a:lnTo>
                  <a:pt x="38" y="644"/>
                </a:lnTo>
                <a:lnTo>
                  <a:pt x="38" y="644"/>
                </a:lnTo>
                <a:lnTo>
                  <a:pt x="41" y="644"/>
                </a:lnTo>
                <a:lnTo>
                  <a:pt x="41" y="644"/>
                </a:lnTo>
                <a:lnTo>
                  <a:pt x="41" y="642"/>
                </a:lnTo>
                <a:lnTo>
                  <a:pt x="41" y="642"/>
                </a:lnTo>
                <a:lnTo>
                  <a:pt x="41" y="640"/>
                </a:lnTo>
                <a:lnTo>
                  <a:pt x="41" y="642"/>
                </a:lnTo>
                <a:lnTo>
                  <a:pt x="43" y="642"/>
                </a:lnTo>
                <a:lnTo>
                  <a:pt x="43" y="640"/>
                </a:lnTo>
                <a:lnTo>
                  <a:pt x="45" y="642"/>
                </a:lnTo>
                <a:lnTo>
                  <a:pt x="45" y="642"/>
                </a:lnTo>
                <a:lnTo>
                  <a:pt x="43" y="644"/>
                </a:lnTo>
                <a:lnTo>
                  <a:pt x="43" y="646"/>
                </a:lnTo>
                <a:lnTo>
                  <a:pt x="43" y="646"/>
                </a:lnTo>
                <a:lnTo>
                  <a:pt x="43" y="646"/>
                </a:lnTo>
                <a:lnTo>
                  <a:pt x="43" y="646"/>
                </a:lnTo>
                <a:lnTo>
                  <a:pt x="43" y="646"/>
                </a:lnTo>
                <a:lnTo>
                  <a:pt x="45" y="646"/>
                </a:lnTo>
                <a:lnTo>
                  <a:pt x="47" y="646"/>
                </a:lnTo>
                <a:lnTo>
                  <a:pt x="47" y="646"/>
                </a:lnTo>
                <a:lnTo>
                  <a:pt x="49" y="644"/>
                </a:lnTo>
                <a:lnTo>
                  <a:pt x="51" y="644"/>
                </a:lnTo>
                <a:lnTo>
                  <a:pt x="51" y="644"/>
                </a:lnTo>
                <a:lnTo>
                  <a:pt x="51" y="642"/>
                </a:lnTo>
                <a:lnTo>
                  <a:pt x="51" y="642"/>
                </a:lnTo>
                <a:lnTo>
                  <a:pt x="53" y="640"/>
                </a:lnTo>
                <a:lnTo>
                  <a:pt x="51" y="638"/>
                </a:lnTo>
                <a:close/>
              </a:path>
            </a:pathLst>
          </a:custGeom>
          <a:solidFill>
            <a:schemeClr val="accent6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93" name="Freeform 594"/>
          <p:cNvSpPr>
            <a:spLocks noEditPoints="1"/>
          </p:cNvSpPr>
          <p:nvPr/>
        </p:nvSpPr>
        <p:spPr bwMode="auto">
          <a:xfrm>
            <a:off x="4175124" y="4092575"/>
            <a:ext cx="147638" cy="155575"/>
          </a:xfrm>
          <a:custGeom>
            <a:avLst/>
            <a:gdLst>
              <a:gd name="T0" fmla="*/ 83 w 93"/>
              <a:gd name="T1" fmla="*/ 87 h 98"/>
              <a:gd name="T2" fmla="*/ 91 w 93"/>
              <a:gd name="T3" fmla="*/ 28 h 98"/>
              <a:gd name="T4" fmla="*/ 91 w 93"/>
              <a:gd name="T5" fmla="*/ 24 h 98"/>
              <a:gd name="T6" fmla="*/ 91 w 93"/>
              <a:gd name="T7" fmla="*/ 19 h 98"/>
              <a:gd name="T8" fmla="*/ 87 w 93"/>
              <a:gd name="T9" fmla="*/ 17 h 98"/>
              <a:gd name="T10" fmla="*/ 83 w 93"/>
              <a:gd name="T11" fmla="*/ 13 h 98"/>
              <a:gd name="T12" fmla="*/ 74 w 93"/>
              <a:gd name="T13" fmla="*/ 13 h 98"/>
              <a:gd name="T14" fmla="*/ 66 w 93"/>
              <a:gd name="T15" fmla="*/ 17 h 98"/>
              <a:gd name="T16" fmla="*/ 59 w 93"/>
              <a:gd name="T17" fmla="*/ 15 h 98"/>
              <a:gd name="T18" fmla="*/ 55 w 93"/>
              <a:gd name="T19" fmla="*/ 9 h 98"/>
              <a:gd name="T20" fmla="*/ 49 w 93"/>
              <a:gd name="T21" fmla="*/ 5 h 98"/>
              <a:gd name="T22" fmla="*/ 42 w 93"/>
              <a:gd name="T23" fmla="*/ 7 h 98"/>
              <a:gd name="T24" fmla="*/ 38 w 93"/>
              <a:gd name="T25" fmla="*/ 9 h 98"/>
              <a:gd name="T26" fmla="*/ 38 w 93"/>
              <a:gd name="T27" fmla="*/ 7 h 98"/>
              <a:gd name="T28" fmla="*/ 36 w 93"/>
              <a:gd name="T29" fmla="*/ 0 h 98"/>
              <a:gd name="T30" fmla="*/ 34 w 93"/>
              <a:gd name="T31" fmla="*/ 3 h 98"/>
              <a:gd name="T32" fmla="*/ 30 w 93"/>
              <a:gd name="T33" fmla="*/ 3 h 98"/>
              <a:gd name="T34" fmla="*/ 30 w 93"/>
              <a:gd name="T35" fmla="*/ 7 h 98"/>
              <a:gd name="T36" fmla="*/ 26 w 93"/>
              <a:gd name="T37" fmla="*/ 9 h 98"/>
              <a:gd name="T38" fmla="*/ 26 w 93"/>
              <a:gd name="T39" fmla="*/ 9 h 98"/>
              <a:gd name="T40" fmla="*/ 19 w 93"/>
              <a:gd name="T41" fmla="*/ 7 h 98"/>
              <a:gd name="T42" fmla="*/ 15 w 93"/>
              <a:gd name="T43" fmla="*/ 5 h 98"/>
              <a:gd name="T44" fmla="*/ 11 w 93"/>
              <a:gd name="T45" fmla="*/ 9 h 98"/>
              <a:gd name="T46" fmla="*/ 9 w 93"/>
              <a:gd name="T47" fmla="*/ 13 h 98"/>
              <a:gd name="T48" fmla="*/ 11 w 93"/>
              <a:gd name="T49" fmla="*/ 22 h 98"/>
              <a:gd name="T50" fmla="*/ 13 w 93"/>
              <a:gd name="T51" fmla="*/ 26 h 98"/>
              <a:gd name="T52" fmla="*/ 11 w 93"/>
              <a:gd name="T53" fmla="*/ 30 h 98"/>
              <a:gd name="T54" fmla="*/ 15 w 93"/>
              <a:gd name="T55" fmla="*/ 36 h 98"/>
              <a:gd name="T56" fmla="*/ 11 w 93"/>
              <a:gd name="T57" fmla="*/ 34 h 98"/>
              <a:gd name="T58" fmla="*/ 7 w 93"/>
              <a:gd name="T59" fmla="*/ 36 h 98"/>
              <a:gd name="T60" fmla="*/ 9 w 93"/>
              <a:gd name="T61" fmla="*/ 41 h 98"/>
              <a:gd name="T62" fmla="*/ 9 w 93"/>
              <a:gd name="T63" fmla="*/ 45 h 98"/>
              <a:gd name="T64" fmla="*/ 4 w 93"/>
              <a:gd name="T65" fmla="*/ 49 h 98"/>
              <a:gd name="T66" fmla="*/ 4 w 93"/>
              <a:gd name="T67" fmla="*/ 51 h 98"/>
              <a:gd name="T68" fmla="*/ 4 w 93"/>
              <a:gd name="T69" fmla="*/ 62 h 98"/>
              <a:gd name="T70" fmla="*/ 2 w 93"/>
              <a:gd name="T71" fmla="*/ 66 h 98"/>
              <a:gd name="T72" fmla="*/ 7 w 93"/>
              <a:gd name="T73" fmla="*/ 68 h 98"/>
              <a:gd name="T74" fmla="*/ 13 w 93"/>
              <a:gd name="T75" fmla="*/ 70 h 98"/>
              <a:gd name="T76" fmla="*/ 15 w 93"/>
              <a:gd name="T77" fmla="*/ 74 h 98"/>
              <a:gd name="T78" fmla="*/ 19 w 93"/>
              <a:gd name="T79" fmla="*/ 79 h 98"/>
              <a:gd name="T80" fmla="*/ 17 w 93"/>
              <a:gd name="T81" fmla="*/ 85 h 98"/>
              <a:gd name="T82" fmla="*/ 17 w 93"/>
              <a:gd name="T83" fmla="*/ 89 h 98"/>
              <a:gd name="T84" fmla="*/ 19 w 93"/>
              <a:gd name="T85" fmla="*/ 98 h 98"/>
              <a:gd name="T86" fmla="*/ 32 w 93"/>
              <a:gd name="T87" fmla="*/ 91 h 98"/>
              <a:gd name="T88" fmla="*/ 55 w 93"/>
              <a:gd name="T89" fmla="*/ 85 h 98"/>
              <a:gd name="T90" fmla="*/ 55 w 93"/>
              <a:gd name="T91" fmla="*/ 85 h 98"/>
              <a:gd name="T92" fmla="*/ 70 w 93"/>
              <a:gd name="T93" fmla="*/ 85 h 98"/>
              <a:gd name="T94" fmla="*/ 70 w 93"/>
              <a:gd name="T95" fmla="*/ 83 h 98"/>
              <a:gd name="T96" fmla="*/ 83 w 93"/>
              <a:gd name="T97" fmla="*/ 83 h 98"/>
              <a:gd name="T98" fmla="*/ 87 w 93"/>
              <a:gd name="T99" fmla="*/ 85 h 98"/>
              <a:gd name="T100" fmla="*/ 89 w 93"/>
              <a:gd name="T101" fmla="*/ 85 h 98"/>
              <a:gd name="T102" fmla="*/ 89 w 93"/>
              <a:gd name="T103" fmla="*/ 79 h 98"/>
              <a:gd name="T104" fmla="*/ 87 w 93"/>
              <a:gd name="T105" fmla="*/ 76 h 98"/>
              <a:gd name="T106" fmla="*/ 83 w 93"/>
              <a:gd name="T107" fmla="*/ 64 h 98"/>
              <a:gd name="T108" fmla="*/ 85 w 93"/>
              <a:gd name="T109" fmla="*/ 60 h 98"/>
              <a:gd name="T110" fmla="*/ 87 w 93"/>
              <a:gd name="T111" fmla="*/ 51 h 98"/>
              <a:gd name="T112" fmla="*/ 89 w 93"/>
              <a:gd name="T113" fmla="*/ 43 h 98"/>
              <a:gd name="T114" fmla="*/ 93 w 93"/>
              <a:gd name="T115" fmla="*/ 41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3" h="98">
                <a:moveTo>
                  <a:pt x="83" y="87"/>
                </a:moveTo>
                <a:lnTo>
                  <a:pt x="85" y="87"/>
                </a:lnTo>
                <a:lnTo>
                  <a:pt x="85" y="87"/>
                </a:lnTo>
                <a:lnTo>
                  <a:pt x="83" y="85"/>
                </a:lnTo>
                <a:lnTo>
                  <a:pt x="83" y="87"/>
                </a:lnTo>
                <a:close/>
                <a:moveTo>
                  <a:pt x="93" y="34"/>
                </a:moveTo>
                <a:lnTo>
                  <a:pt x="93" y="30"/>
                </a:lnTo>
                <a:lnTo>
                  <a:pt x="93" y="30"/>
                </a:lnTo>
                <a:lnTo>
                  <a:pt x="93" y="30"/>
                </a:lnTo>
                <a:lnTo>
                  <a:pt x="91" y="28"/>
                </a:lnTo>
                <a:lnTo>
                  <a:pt x="91" y="28"/>
                </a:lnTo>
                <a:lnTo>
                  <a:pt x="91" y="26"/>
                </a:lnTo>
                <a:lnTo>
                  <a:pt x="91" y="26"/>
                </a:lnTo>
                <a:lnTo>
                  <a:pt x="91" y="24"/>
                </a:lnTo>
                <a:lnTo>
                  <a:pt x="91" y="24"/>
                </a:lnTo>
                <a:lnTo>
                  <a:pt x="91" y="24"/>
                </a:lnTo>
                <a:lnTo>
                  <a:pt x="91" y="22"/>
                </a:lnTo>
                <a:lnTo>
                  <a:pt x="91" y="22"/>
                </a:lnTo>
                <a:lnTo>
                  <a:pt x="91" y="19"/>
                </a:lnTo>
                <a:lnTo>
                  <a:pt x="91" y="19"/>
                </a:lnTo>
                <a:lnTo>
                  <a:pt x="91" y="22"/>
                </a:lnTo>
                <a:lnTo>
                  <a:pt x="89" y="22"/>
                </a:lnTo>
                <a:lnTo>
                  <a:pt x="89" y="19"/>
                </a:lnTo>
                <a:lnTo>
                  <a:pt x="89" y="19"/>
                </a:lnTo>
                <a:lnTo>
                  <a:pt x="87" y="17"/>
                </a:lnTo>
                <a:lnTo>
                  <a:pt x="87" y="17"/>
                </a:lnTo>
                <a:lnTo>
                  <a:pt x="87" y="15"/>
                </a:lnTo>
                <a:lnTo>
                  <a:pt x="85" y="15"/>
                </a:lnTo>
                <a:lnTo>
                  <a:pt x="85" y="15"/>
                </a:lnTo>
                <a:lnTo>
                  <a:pt x="83" y="13"/>
                </a:lnTo>
                <a:lnTo>
                  <a:pt x="83" y="13"/>
                </a:lnTo>
                <a:lnTo>
                  <a:pt x="80" y="13"/>
                </a:lnTo>
                <a:lnTo>
                  <a:pt x="78" y="13"/>
                </a:lnTo>
                <a:lnTo>
                  <a:pt x="74" y="13"/>
                </a:lnTo>
                <a:lnTo>
                  <a:pt x="74" y="13"/>
                </a:lnTo>
                <a:lnTo>
                  <a:pt x="72" y="13"/>
                </a:lnTo>
                <a:lnTo>
                  <a:pt x="68" y="15"/>
                </a:lnTo>
                <a:lnTo>
                  <a:pt x="68" y="15"/>
                </a:lnTo>
                <a:lnTo>
                  <a:pt x="66" y="17"/>
                </a:lnTo>
                <a:lnTo>
                  <a:pt x="66" y="17"/>
                </a:lnTo>
                <a:lnTo>
                  <a:pt x="64" y="17"/>
                </a:lnTo>
                <a:lnTo>
                  <a:pt x="64" y="15"/>
                </a:lnTo>
                <a:lnTo>
                  <a:pt x="61" y="17"/>
                </a:lnTo>
                <a:lnTo>
                  <a:pt x="59" y="15"/>
                </a:lnTo>
                <a:lnTo>
                  <a:pt x="59" y="15"/>
                </a:lnTo>
                <a:lnTo>
                  <a:pt x="57" y="13"/>
                </a:lnTo>
                <a:lnTo>
                  <a:pt x="57" y="13"/>
                </a:lnTo>
                <a:lnTo>
                  <a:pt x="55" y="11"/>
                </a:lnTo>
                <a:lnTo>
                  <a:pt x="55" y="11"/>
                </a:lnTo>
                <a:lnTo>
                  <a:pt x="55" y="9"/>
                </a:lnTo>
                <a:lnTo>
                  <a:pt x="53" y="7"/>
                </a:lnTo>
                <a:lnTo>
                  <a:pt x="53" y="7"/>
                </a:lnTo>
                <a:lnTo>
                  <a:pt x="51" y="7"/>
                </a:lnTo>
                <a:lnTo>
                  <a:pt x="49" y="7"/>
                </a:lnTo>
                <a:lnTo>
                  <a:pt x="49" y="5"/>
                </a:lnTo>
                <a:lnTo>
                  <a:pt x="47" y="5"/>
                </a:lnTo>
                <a:lnTo>
                  <a:pt x="45" y="5"/>
                </a:lnTo>
                <a:lnTo>
                  <a:pt x="42" y="7"/>
                </a:lnTo>
                <a:lnTo>
                  <a:pt x="42" y="7"/>
                </a:lnTo>
                <a:lnTo>
                  <a:pt x="42" y="7"/>
                </a:lnTo>
                <a:lnTo>
                  <a:pt x="42" y="7"/>
                </a:lnTo>
                <a:lnTo>
                  <a:pt x="40" y="9"/>
                </a:lnTo>
                <a:lnTo>
                  <a:pt x="40" y="9"/>
                </a:lnTo>
                <a:lnTo>
                  <a:pt x="38" y="9"/>
                </a:lnTo>
                <a:lnTo>
                  <a:pt x="38" y="9"/>
                </a:lnTo>
                <a:lnTo>
                  <a:pt x="38" y="9"/>
                </a:lnTo>
                <a:lnTo>
                  <a:pt x="36" y="7"/>
                </a:lnTo>
                <a:lnTo>
                  <a:pt x="38" y="7"/>
                </a:lnTo>
                <a:lnTo>
                  <a:pt x="38" y="7"/>
                </a:lnTo>
                <a:lnTo>
                  <a:pt x="38" y="7"/>
                </a:lnTo>
                <a:lnTo>
                  <a:pt x="38" y="5"/>
                </a:lnTo>
                <a:lnTo>
                  <a:pt x="36" y="3"/>
                </a:lnTo>
                <a:lnTo>
                  <a:pt x="38" y="3"/>
                </a:lnTo>
                <a:lnTo>
                  <a:pt x="36" y="0"/>
                </a:lnTo>
                <a:lnTo>
                  <a:pt x="36" y="0"/>
                </a:lnTo>
                <a:lnTo>
                  <a:pt x="36" y="0"/>
                </a:lnTo>
                <a:lnTo>
                  <a:pt x="34" y="0"/>
                </a:lnTo>
                <a:lnTo>
                  <a:pt x="34" y="3"/>
                </a:lnTo>
                <a:lnTo>
                  <a:pt x="34" y="3"/>
                </a:lnTo>
                <a:lnTo>
                  <a:pt x="34" y="3"/>
                </a:lnTo>
                <a:lnTo>
                  <a:pt x="34" y="3"/>
                </a:lnTo>
                <a:lnTo>
                  <a:pt x="34" y="3"/>
                </a:lnTo>
                <a:lnTo>
                  <a:pt x="32" y="3"/>
                </a:lnTo>
                <a:lnTo>
                  <a:pt x="32" y="3"/>
                </a:lnTo>
                <a:lnTo>
                  <a:pt x="30" y="3"/>
                </a:lnTo>
                <a:lnTo>
                  <a:pt x="30" y="3"/>
                </a:lnTo>
                <a:lnTo>
                  <a:pt x="30" y="5"/>
                </a:lnTo>
                <a:lnTo>
                  <a:pt x="30" y="7"/>
                </a:lnTo>
                <a:lnTo>
                  <a:pt x="30" y="7"/>
                </a:lnTo>
                <a:lnTo>
                  <a:pt x="30" y="7"/>
                </a:lnTo>
                <a:lnTo>
                  <a:pt x="28" y="7"/>
                </a:lnTo>
                <a:lnTo>
                  <a:pt x="28" y="7"/>
                </a:lnTo>
                <a:lnTo>
                  <a:pt x="26" y="7"/>
                </a:lnTo>
                <a:lnTo>
                  <a:pt x="26" y="7"/>
                </a:lnTo>
                <a:lnTo>
                  <a:pt x="26" y="9"/>
                </a:lnTo>
                <a:lnTo>
                  <a:pt x="26" y="9"/>
                </a:lnTo>
                <a:lnTo>
                  <a:pt x="26" y="9"/>
                </a:lnTo>
                <a:lnTo>
                  <a:pt x="26" y="9"/>
                </a:lnTo>
                <a:lnTo>
                  <a:pt x="26" y="9"/>
                </a:lnTo>
                <a:lnTo>
                  <a:pt x="26" y="9"/>
                </a:lnTo>
                <a:lnTo>
                  <a:pt x="23" y="9"/>
                </a:lnTo>
                <a:lnTo>
                  <a:pt x="23" y="9"/>
                </a:lnTo>
                <a:lnTo>
                  <a:pt x="19" y="9"/>
                </a:lnTo>
                <a:lnTo>
                  <a:pt x="19" y="7"/>
                </a:lnTo>
                <a:lnTo>
                  <a:pt x="19" y="7"/>
                </a:lnTo>
                <a:lnTo>
                  <a:pt x="19" y="7"/>
                </a:lnTo>
                <a:lnTo>
                  <a:pt x="17" y="5"/>
                </a:lnTo>
                <a:lnTo>
                  <a:pt x="17" y="5"/>
                </a:lnTo>
                <a:lnTo>
                  <a:pt x="17" y="5"/>
                </a:lnTo>
                <a:lnTo>
                  <a:pt x="15" y="5"/>
                </a:lnTo>
                <a:lnTo>
                  <a:pt x="15" y="7"/>
                </a:lnTo>
                <a:lnTo>
                  <a:pt x="13" y="9"/>
                </a:lnTo>
                <a:lnTo>
                  <a:pt x="13" y="9"/>
                </a:lnTo>
                <a:lnTo>
                  <a:pt x="11" y="9"/>
                </a:lnTo>
                <a:lnTo>
                  <a:pt x="11" y="9"/>
                </a:lnTo>
                <a:lnTo>
                  <a:pt x="11" y="11"/>
                </a:lnTo>
                <a:lnTo>
                  <a:pt x="9" y="11"/>
                </a:lnTo>
                <a:lnTo>
                  <a:pt x="9" y="11"/>
                </a:lnTo>
                <a:lnTo>
                  <a:pt x="9" y="13"/>
                </a:lnTo>
                <a:lnTo>
                  <a:pt x="9" y="13"/>
                </a:lnTo>
                <a:lnTo>
                  <a:pt x="9" y="17"/>
                </a:lnTo>
                <a:lnTo>
                  <a:pt x="9" y="19"/>
                </a:lnTo>
                <a:lnTo>
                  <a:pt x="9" y="22"/>
                </a:lnTo>
                <a:lnTo>
                  <a:pt x="11" y="22"/>
                </a:lnTo>
                <a:lnTo>
                  <a:pt x="11" y="22"/>
                </a:lnTo>
                <a:lnTo>
                  <a:pt x="13" y="22"/>
                </a:lnTo>
                <a:lnTo>
                  <a:pt x="13" y="22"/>
                </a:lnTo>
                <a:lnTo>
                  <a:pt x="11" y="24"/>
                </a:lnTo>
                <a:lnTo>
                  <a:pt x="13" y="26"/>
                </a:lnTo>
                <a:lnTo>
                  <a:pt x="13" y="26"/>
                </a:lnTo>
                <a:lnTo>
                  <a:pt x="13" y="26"/>
                </a:lnTo>
                <a:lnTo>
                  <a:pt x="11" y="28"/>
                </a:lnTo>
                <a:lnTo>
                  <a:pt x="11" y="28"/>
                </a:lnTo>
                <a:lnTo>
                  <a:pt x="11" y="30"/>
                </a:lnTo>
                <a:lnTo>
                  <a:pt x="11" y="30"/>
                </a:lnTo>
                <a:lnTo>
                  <a:pt x="13" y="32"/>
                </a:lnTo>
                <a:lnTo>
                  <a:pt x="15" y="32"/>
                </a:lnTo>
                <a:lnTo>
                  <a:pt x="15" y="34"/>
                </a:lnTo>
                <a:lnTo>
                  <a:pt x="15" y="36"/>
                </a:lnTo>
                <a:lnTo>
                  <a:pt x="15" y="36"/>
                </a:lnTo>
                <a:lnTo>
                  <a:pt x="15" y="36"/>
                </a:lnTo>
                <a:lnTo>
                  <a:pt x="13" y="36"/>
                </a:lnTo>
                <a:lnTo>
                  <a:pt x="13" y="36"/>
                </a:lnTo>
                <a:lnTo>
                  <a:pt x="13" y="36"/>
                </a:lnTo>
                <a:lnTo>
                  <a:pt x="11" y="34"/>
                </a:lnTo>
                <a:lnTo>
                  <a:pt x="9" y="34"/>
                </a:lnTo>
                <a:lnTo>
                  <a:pt x="9" y="34"/>
                </a:lnTo>
                <a:lnTo>
                  <a:pt x="7" y="34"/>
                </a:lnTo>
                <a:lnTo>
                  <a:pt x="7" y="36"/>
                </a:lnTo>
                <a:lnTo>
                  <a:pt x="7" y="36"/>
                </a:lnTo>
                <a:lnTo>
                  <a:pt x="7" y="38"/>
                </a:lnTo>
                <a:lnTo>
                  <a:pt x="7" y="38"/>
                </a:lnTo>
                <a:lnTo>
                  <a:pt x="9" y="41"/>
                </a:lnTo>
                <a:lnTo>
                  <a:pt x="9" y="41"/>
                </a:lnTo>
                <a:lnTo>
                  <a:pt x="9" y="41"/>
                </a:lnTo>
                <a:lnTo>
                  <a:pt x="11" y="41"/>
                </a:lnTo>
                <a:lnTo>
                  <a:pt x="11" y="41"/>
                </a:lnTo>
                <a:lnTo>
                  <a:pt x="11" y="43"/>
                </a:lnTo>
                <a:lnTo>
                  <a:pt x="9" y="43"/>
                </a:lnTo>
                <a:lnTo>
                  <a:pt x="9" y="45"/>
                </a:lnTo>
                <a:lnTo>
                  <a:pt x="9" y="45"/>
                </a:lnTo>
                <a:lnTo>
                  <a:pt x="9" y="47"/>
                </a:lnTo>
                <a:lnTo>
                  <a:pt x="7" y="49"/>
                </a:lnTo>
                <a:lnTo>
                  <a:pt x="7" y="49"/>
                </a:lnTo>
                <a:lnTo>
                  <a:pt x="4" y="49"/>
                </a:lnTo>
                <a:lnTo>
                  <a:pt x="4" y="49"/>
                </a:lnTo>
                <a:lnTo>
                  <a:pt x="2" y="49"/>
                </a:lnTo>
                <a:lnTo>
                  <a:pt x="2" y="49"/>
                </a:lnTo>
                <a:lnTo>
                  <a:pt x="4" y="49"/>
                </a:lnTo>
                <a:lnTo>
                  <a:pt x="4" y="51"/>
                </a:lnTo>
                <a:lnTo>
                  <a:pt x="7" y="57"/>
                </a:lnTo>
                <a:lnTo>
                  <a:pt x="7" y="57"/>
                </a:lnTo>
                <a:lnTo>
                  <a:pt x="4" y="60"/>
                </a:lnTo>
                <a:lnTo>
                  <a:pt x="4" y="60"/>
                </a:lnTo>
                <a:lnTo>
                  <a:pt x="4" y="62"/>
                </a:lnTo>
                <a:lnTo>
                  <a:pt x="4" y="62"/>
                </a:lnTo>
                <a:lnTo>
                  <a:pt x="0" y="66"/>
                </a:lnTo>
                <a:lnTo>
                  <a:pt x="2" y="66"/>
                </a:lnTo>
                <a:lnTo>
                  <a:pt x="2" y="66"/>
                </a:lnTo>
                <a:lnTo>
                  <a:pt x="2" y="66"/>
                </a:lnTo>
                <a:lnTo>
                  <a:pt x="4" y="66"/>
                </a:lnTo>
                <a:lnTo>
                  <a:pt x="4" y="66"/>
                </a:lnTo>
                <a:lnTo>
                  <a:pt x="4" y="68"/>
                </a:lnTo>
                <a:lnTo>
                  <a:pt x="7" y="68"/>
                </a:lnTo>
                <a:lnTo>
                  <a:pt x="7" y="68"/>
                </a:lnTo>
                <a:lnTo>
                  <a:pt x="9" y="68"/>
                </a:lnTo>
                <a:lnTo>
                  <a:pt x="9" y="68"/>
                </a:lnTo>
                <a:lnTo>
                  <a:pt x="11" y="68"/>
                </a:lnTo>
                <a:lnTo>
                  <a:pt x="13" y="70"/>
                </a:lnTo>
                <a:lnTo>
                  <a:pt x="13" y="70"/>
                </a:lnTo>
                <a:lnTo>
                  <a:pt x="13" y="72"/>
                </a:lnTo>
                <a:lnTo>
                  <a:pt x="13" y="72"/>
                </a:lnTo>
                <a:lnTo>
                  <a:pt x="13" y="74"/>
                </a:lnTo>
                <a:lnTo>
                  <a:pt x="15" y="74"/>
                </a:lnTo>
                <a:lnTo>
                  <a:pt x="15" y="74"/>
                </a:lnTo>
                <a:lnTo>
                  <a:pt x="17" y="74"/>
                </a:lnTo>
                <a:lnTo>
                  <a:pt x="19" y="74"/>
                </a:lnTo>
                <a:lnTo>
                  <a:pt x="19" y="74"/>
                </a:lnTo>
                <a:lnTo>
                  <a:pt x="19" y="74"/>
                </a:lnTo>
                <a:lnTo>
                  <a:pt x="19" y="79"/>
                </a:lnTo>
                <a:lnTo>
                  <a:pt x="19" y="81"/>
                </a:lnTo>
                <a:lnTo>
                  <a:pt x="19" y="81"/>
                </a:lnTo>
                <a:lnTo>
                  <a:pt x="19" y="81"/>
                </a:lnTo>
                <a:lnTo>
                  <a:pt x="19" y="83"/>
                </a:lnTo>
                <a:lnTo>
                  <a:pt x="17" y="85"/>
                </a:lnTo>
                <a:lnTo>
                  <a:pt x="17" y="87"/>
                </a:lnTo>
                <a:lnTo>
                  <a:pt x="17" y="87"/>
                </a:lnTo>
                <a:lnTo>
                  <a:pt x="17" y="87"/>
                </a:lnTo>
                <a:lnTo>
                  <a:pt x="17" y="87"/>
                </a:lnTo>
                <a:lnTo>
                  <a:pt x="17" y="89"/>
                </a:lnTo>
                <a:lnTo>
                  <a:pt x="17" y="91"/>
                </a:lnTo>
                <a:lnTo>
                  <a:pt x="17" y="96"/>
                </a:lnTo>
                <a:lnTo>
                  <a:pt x="17" y="98"/>
                </a:lnTo>
                <a:lnTo>
                  <a:pt x="17" y="98"/>
                </a:lnTo>
                <a:lnTo>
                  <a:pt x="19" y="98"/>
                </a:lnTo>
                <a:lnTo>
                  <a:pt x="21" y="96"/>
                </a:lnTo>
                <a:lnTo>
                  <a:pt x="26" y="96"/>
                </a:lnTo>
                <a:lnTo>
                  <a:pt x="28" y="93"/>
                </a:lnTo>
                <a:lnTo>
                  <a:pt x="28" y="93"/>
                </a:lnTo>
                <a:lnTo>
                  <a:pt x="32" y="91"/>
                </a:lnTo>
                <a:lnTo>
                  <a:pt x="40" y="89"/>
                </a:lnTo>
                <a:lnTo>
                  <a:pt x="42" y="87"/>
                </a:lnTo>
                <a:lnTo>
                  <a:pt x="47" y="87"/>
                </a:lnTo>
                <a:lnTo>
                  <a:pt x="55" y="87"/>
                </a:lnTo>
                <a:lnTo>
                  <a:pt x="55" y="85"/>
                </a:lnTo>
                <a:lnTo>
                  <a:pt x="53" y="85"/>
                </a:lnTo>
                <a:lnTo>
                  <a:pt x="51" y="85"/>
                </a:lnTo>
                <a:lnTo>
                  <a:pt x="51" y="85"/>
                </a:lnTo>
                <a:lnTo>
                  <a:pt x="51" y="85"/>
                </a:lnTo>
                <a:lnTo>
                  <a:pt x="55" y="85"/>
                </a:lnTo>
                <a:lnTo>
                  <a:pt x="57" y="85"/>
                </a:lnTo>
                <a:lnTo>
                  <a:pt x="57" y="87"/>
                </a:lnTo>
                <a:lnTo>
                  <a:pt x="61" y="85"/>
                </a:lnTo>
                <a:lnTo>
                  <a:pt x="70" y="85"/>
                </a:lnTo>
                <a:lnTo>
                  <a:pt x="70" y="85"/>
                </a:lnTo>
                <a:lnTo>
                  <a:pt x="70" y="85"/>
                </a:lnTo>
                <a:lnTo>
                  <a:pt x="61" y="85"/>
                </a:lnTo>
                <a:lnTo>
                  <a:pt x="64" y="85"/>
                </a:lnTo>
                <a:lnTo>
                  <a:pt x="66" y="83"/>
                </a:lnTo>
                <a:lnTo>
                  <a:pt x="70" y="83"/>
                </a:lnTo>
                <a:lnTo>
                  <a:pt x="72" y="83"/>
                </a:lnTo>
                <a:lnTo>
                  <a:pt x="74" y="85"/>
                </a:lnTo>
                <a:lnTo>
                  <a:pt x="80" y="87"/>
                </a:lnTo>
                <a:lnTo>
                  <a:pt x="83" y="85"/>
                </a:lnTo>
                <a:lnTo>
                  <a:pt x="83" y="83"/>
                </a:lnTo>
                <a:lnTo>
                  <a:pt x="83" y="83"/>
                </a:lnTo>
                <a:lnTo>
                  <a:pt x="85" y="83"/>
                </a:lnTo>
                <a:lnTo>
                  <a:pt x="85" y="85"/>
                </a:lnTo>
                <a:lnTo>
                  <a:pt x="85" y="85"/>
                </a:lnTo>
                <a:lnTo>
                  <a:pt x="87" y="85"/>
                </a:lnTo>
                <a:lnTo>
                  <a:pt x="87" y="87"/>
                </a:lnTo>
                <a:lnTo>
                  <a:pt x="87" y="87"/>
                </a:lnTo>
                <a:lnTo>
                  <a:pt x="89" y="85"/>
                </a:lnTo>
                <a:lnTo>
                  <a:pt x="89" y="85"/>
                </a:lnTo>
                <a:lnTo>
                  <a:pt x="89" y="85"/>
                </a:lnTo>
                <a:lnTo>
                  <a:pt x="89" y="85"/>
                </a:lnTo>
                <a:lnTo>
                  <a:pt x="89" y="83"/>
                </a:lnTo>
                <a:lnTo>
                  <a:pt x="91" y="83"/>
                </a:lnTo>
                <a:lnTo>
                  <a:pt x="91" y="81"/>
                </a:lnTo>
                <a:lnTo>
                  <a:pt x="89" y="79"/>
                </a:lnTo>
                <a:lnTo>
                  <a:pt x="89" y="79"/>
                </a:lnTo>
                <a:lnTo>
                  <a:pt x="87" y="79"/>
                </a:lnTo>
                <a:lnTo>
                  <a:pt x="87" y="79"/>
                </a:lnTo>
                <a:lnTo>
                  <a:pt x="87" y="76"/>
                </a:lnTo>
                <a:lnTo>
                  <a:pt x="87" y="76"/>
                </a:lnTo>
                <a:lnTo>
                  <a:pt x="85" y="74"/>
                </a:lnTo>
                <a:lnTo>
                  <a:pt x="85" y="72"/>
                </a:lnTo>
                <a:lnTo>
                  <a:pt x="83" y="68"/>
                </a:lnTo>
                <a:lnTo>
                  <a:pt x="83" y="66"/>
                </a:lnTo>
                <a:lnTo>
                  <a:pt x="83" y="64"/>
                </a:lnTo>
                <a:lnTo>
                  <a:pt x="83" y="64"/>
                </a:lnTo>
                <a:lnTo>
                  <a:pt x="83" y="62"/>
                </a:lnTo>
                <a:lnTo>
                  <a:pt x="83" y="62"/>
                </a:lnTo>
                <a:lnTo>
                  <a:pt x="83" y="62"/>
                </a:lnTo>
                <a:lnTo>
                  <a:pt x="85" y="60"/>
                </a:lnTo>
                <a:lnTo>
                  <a:pt x="87" y="55"/>
                </a:lnTo>
                <a:lnTo>
                  <a:pt x="87" y="55"/>
                </a:lnTo>
                <a:lnTo>
                  <a:pt x="87" y="55"/>
                </a:lnTo>
                <a:lnTo>
                  <a:pt x="87" y="53"/>
                </a:lnTo>
                <a:lnTo>
                  <a:pt x="87" y="51"/>
                </a:lnTo>
                <a:lnTo>
                  <a:pt x="89" y="47"/>
                </a:lnTo>
                <a:lnTo>
                  <a:pt x="89" y="47"/>
                </a:lnTo>
                <a:lnTo>
                  <a:pt x="89" y="45"/>
                </a:lnTo>
                <a:lnTo>
                  <a:pt x="89" y="45"/>
                </a:lnTo>
                <a:lnTo>
                  <a:pt x="89" y="43"/>
                </a:lnTo>
                <a:lnTo>
                  <a:pt x="91" y="43"/>
                </a:lnTo>
                <a:lnTo>
                  <a:pt x="93" y="43"/>
                </a:lnTo>
                <a:lnTo>
                  <a:pt x="93" y="41"/>
                </a:lnTo>
                <a:lnTo>
                  <a:pt x="93" y="41"/>
                </a:lnTo>
                <a:lnTo>
                  <a:pt x="93" y="41"/>
                </a:lnTo>
                <a:lnTo>
                  <a:pt x="93" y="41"/>
                </a:lnTo>
                <a:lnTo>
                  <a:pt x="93" y="41"/>
                </a:lnTo>
                <a:lnTo>
                  <a:pt x="93" y="38"/>
                </a:lnTo>
                <a:lnTo>
                  <a:pt x="93" y="34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94" name="Freeform 595"/>
          <p:cNvSpPr>
            <a:spLocks/>
          </p:cNvSpPr>
          <p:nvPr/>
        </p:nvSpPr>
        <p:spPr bwMode="auto">
          <a:xfrm>
            <a:off x="4530724" y="3103563"/>
            <a:ext cx="107950" cy="60325"/>
          </a:xfrm>
          <a:custGeom>
            <a:avLst/>
            <a:gdLst>
              <a:gd name="T0" fmla="*/ 68 w 68"/>
              <a:gd name="T1" fmla="*/ 17 h 38"/>
              <a:gd name="T2" fmla="*/ 63 w 68"/>
              <a:gd name="T3" fmla="*/ 19 h 38"/>
              <a:gd name="T4" fmla="*/ 59 w 68"/>
              <a:gd name="T5" fmla="*/ 17 h 38"/>
              <a:gd name="T6" fmla="*/ 55 w 68"/>
              <a:gd name="T7" fmla="*/ 15 h 38"/>
              <a:gd name="T8" fmla="*/ 53 w 68"/>
              <a:gd name="T9" fmla="*/ 15 h 38"/>
              <a:gd name="T10" fmla="*/ 53 w 68"/>
              <a:gd name="T11" fmla="*/ 11 h 38"/>
              <a:gd name="T12" fmla="*/ 55 w 68"/>
              <a:gd name="T13" fmla="*/ 6 h 38"/>
              <a:gd name="T14" fmla="*/ 49 w 68"/>
              <a:gd name="T15" fmla="*/ 2 h 38"/>
              <a:gd name="T16" fmla="*/ 44 w 68"/>
              <a:gd name="T17" fmla="*/ 2 h 38"/>
              <a:gd name="T18" fmla="*/ 42 w 68"/>
              <a:gd name="T19" fmla="*/ 2 h 38"/>
              <a:gd name="T20" fmla="*/ 40 w 68"/>
              <a:gd name="T21" fmla="*/ 0 h 38"/>
              <a:gd name="T22" fmla="*/ 36 w 68"/>
              <a:gd name="T23" fmla="*/ 2 h 38"/>
              <a:gd name="T24" fmla="*/ 38 w 68"/>
              <a:gd name="T25" fmla="*/ 2 h 38"/>
              <a:gd name="T26" fmla="*/ 38 w 68"/>
              <a:gd name="T27" fmla="*/ 4 h 38"/>
              <a:gd name="T28" fmla="*/ 38 w 68"/>
              <a:gd name="T29" fmla="*/ 4 h 38"/>
              <a:gd name="T30" fmla="*/ 36 w 68"/>
              <a:gd name="T31" fmla="*/ 4 h 38"/>
              <a:gd name="T32" fmla="*/ 30 w 68"/>
              <a:gd name="T33" fmla="*/ 4 h 38"/>
              <a:gd name="T34" fmla="*/ 23 w 68"/>
              <a:gd name="T35" fmla="*/ 4 h 38"/>
              <a:gd name="T36" fmla="*/ 21 w 68"/>
              <a:gd name="T37" fmla="*/ 6 h 38"/>
              <a:gd name="T38" fmla="*/ 17 w 68"/>
              <a:gd name="T39" fmla="*/ 6 h 38"/>
              <a:gd name="T40" fmla="*/ 17 w 68"/>
              <a:gd name="T41" fmla="*/ 6 h 38"/>
              <a:gd name="T42" fmla="*/ 15 w 68"/>
              <a:gd name="T43" fmla="*/ 8 h 38"/>
              <a:gd name="T44" fmla="*/ 15 w 68"/>
              <a:gd name="T45" fmla="*/ 8 h 38"/>
              <a:gd name="T46" fmla="*/ 13 w 68"/>
              <a:gd name="T47" fmla="*/ 13 h 38"/>
              <a:gd name="T48" fmla="*/ 8 w 68"/>
              <a:gd name="T49" fmla="*/ 15 h 38"/>
              <a:gd name="T50" fmla="*/ 6 w 68"/>
              <a:gd name="T51" fmla="*/ 19 h 38"/>
              <a:gd name="T52" fmla="*/ 2 w 68"/>
              <a:gd name="T53" fmla="*/ 23 h 38"/>
              <a:gd name="T54" fmla="*/ 0 w 68"/>
              <a:gd name="T55" fmla="*/ 25 h 38"/>
              <a:gd name="T56" fmla="*/ 2 w 68"/>
              <a:gd name="T57" fmla="*/ 27 h 38"/>
              <a:gd name="T58" fmla="*/ 0 w 68"/>
              <a:gd name="T59" fmla="*/ 30 h 38"/>
              <a:gd name="T60" fmla="*/ 2 w 68"/>
              <a:gd name="T61" fmla="*/ 32 h 38"/>
              <a:gd name="T62" fmla="*/ 4 w 68"/>
              <a:gd name="T63" fmla="*/ 30 h 38"/>
              <a:gd name="T64" fmla="*/ 4 w 68"/>
              <a:gd name="T65" fmla="*/ 27 h 38"/>
              <a:gd name="T66" fmla="*/ 11 w 68"/>
              <a:gd name="T67" fmla="*/ 27 h 38"/>
              <a:gd name="T68" fmla="*/ 13 w 68"/>
              <a:gd name="T69" fmla="*/ 30 h 38"/>
              <a:gd name="T70" fmla="*/ 13 w 68"/>
              <a:gd name="T71" fmla="*/ 32 h 38"/>
              <a:gd name="T72" fmla="*/ 15 w 68"/>
              <a:gd name="T73" fmla="*/ 34 h 38"/>
              <a:gd name="T74" fmla="*/ 17 w 68"/>
              <a:gd name="T75" fmla="*/ 36 h 38"/>
              <a:gd name="T76" fmla="*/ 21 w 68"/>
              <a:gd name="T77" fmla="*/ 36 h 38"/>
              <a:gd name="T78" fmla="*/ 27 w 68"/>
              <a:gd name="T79" fmla="*/ 36 h 38"/>
              <a:gd name="T80" fmla="*/ 30 w 68"/>
              <a:gd name="T81" fmla="*/ 34 h 38"/>
              <a:gd name="T82" fmla="*/ 32 w 68"/>
              <a:gd name="T83" fmla="*/ 30 h 38"/>
              <a:gd name="T84" fmla="*/ 36 w 68"/>
              <a:gd name="T85" fmla="*/ 27 h 38"/>
              <a:gd name="T86" fmla="*/ 38 w 68"/>
              <a:gd name="T87" fmla="*/ 27 h 38"/>
              <a:gd name="T88" fmla="*/ 38 w 68"/>
              <a:gd name="T89" fmla="*/ 30 h 38"/>
              <a:gd name="T90" fmla="*/ 42 w 68"/>
              <a:gd name="T91" fmla="*/ 34 h 38"/>
              <a:gd name="T92" fmla="*/ 44 w 68"/>
              <a:gd name="T93" fmla="*/ 36 h 38"/>
              <a:gd name="T94" fmla="*/ 46 w 68"/>
              <a:gd name="T95" fmla="*/ 38 h 38"/>
              <a:gd name="T96" fmla="*/ 46 w 68"/>
              <a:gd name="T97" fmla="*/ 36 h 38"/>
              <a:gd name="T98" fmla="*/ 46 w 68"/>
              <a:gd name="T99" fmla="*/ 32 h 38"/>
              <a:gd name="T100" fmla="*/ 49 w 68"/>
              <a:gd name="T101" fmla="*/ 27 h 38"/>
              <a:gd name="T102" fmla="*/ 51 w 68"/>
              <a:gd name="T103" fmla="*/ 25 h 38"/>
              <a:gd name="T104" fmla="*/ 53 w 68"/>
              <a:gd name="T105" fmla="*/ 27 h 38"/>
              <a:gd name="T106" fmla="*/ 55 w 68"/>
              <a:gd name="T107" fmla="*/ 30 h 38"/>
              <a:gd name="T108" fmla="*/ 59 w 68"/>
              <a:gd name="T109" fmla="*/ 27 h 38"/>
              <a:gd name="T110" fmla="*/ 61 w 68"/>
              <a:gd name="T111" fmla="*/ 30 h 38"/>
              <a:gd name="T112" fmla="*/ 63 w 68"/>
              <a:gd name="T113" fmla="*/ 30 h 38"/>
              <a:gd name="T114" fmla="*/ 61 w 68"/>
              <a:gd name="T115" fmla="*/ 25 h 38"/>
              <a:gd name="T116" fmla="*/ 61 w 68"/>
              <a:gd name="T117" fmla="*/ 23 h 38"/>
              <a:gd name="T118" fmla="*/ 65 w 68"/>
              <a:gd name="T119" fmla="*/ 23 h 38"/>
              <a:gd name="T120" fmla="*/ 68 w 68"/>
              <a:gd name="T121" fmla="*/ 23 h 38"/>
              <a:gd name="T122" fmla="*/ 68 w 68"/>
              <a:gd name="T123" fmla="*/ 21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8" h="38">
                <a:moveTo>
                  <a:pt x="68" y="19"/>
                </a:moveTo>
                <a:lnTo>
                  <a:pt x="68" y="17"/>
                </a:lnTo>
                <a:lnTo>
                  <a:pt x="68" y="17"/>
                </a:lnTo>
                <a:lnTo>
                  <a:pt x="65" y="15"/>
                </a:lnTo>
                <a:lnTo>
                  <a:pt x="63" y="19"/>
                </a:lnTo>
                <a:lnTo>
                  <a:pt x="63" y="19"/>
                </a:lnTo>
                <a:lnTo>
                  <a:pt x="61" y="17"/>
                </a:lnTo>
                <a:lnTo>
                  <a:pt x="59" y="17"/>
                </a:lnTo>
                <a:lnTo>
                  <a:pt x="59" y="17"/>
                </a:lnTo>
                <a:lnTo>
                  <a:pt x="59" y="15"/>
                </a:lnTo>
                <a:lnTo>
                  <a:pt x="57" y="15"/>
                </a:lnTo>
                <a:lnTo>
                  <a:pt x="55" y="15"/>
                </a:lnTo>
                <a:lnTo>
                  <a:pt x="55" y="15"/>
                </a:lnTo>
                <a:lnTo>
                  <a:pt x="53" y="15"/>
                </a:lnTo>
                <a:lnTo>
                  <a:pt x="53" y="15"/>
                </a:lnTo>
                <a:lnTo>
                  <a:pt x="53" y="13"/>
                </a:lnTo>
                <a:lnTo>
                  <a:pt x="53" y="13"/>
                </a:lnTo>
                <a:lnTo>
                  <a:pt x="53" y="11"/>
                </a:lnTo>
                <a:lnTo>
                  <a:pt x="55" y="8"/>
                </a:lnTo>
                <a:lnTo>
                  <a:pt x="55" y="6"/>
                </a:lnTo>
                <a:lnTo>
                  <a:pt x="55" y="6"/>
                </a:lnTo>
                <a:lnTo>
                  <a:pt x="53" y="6"/>
                </a:lnTo>
                <a:lnTo>
                  <a:pt x="49" y="4"/>
                </a:lnTo>
                <a:lnTo>
                  <a:pt x="49" y="2"/>
                </a:lnTo>
                <a:lnTo>
                  <a:pt x="46" y="2"/>
                </a:lnTo>
                <a:lnTo>
                  <a:pt x="44" y="2"/>
                </a:lnTo>
                <a:lnTo>
                  <a:pt x="44" y="2"/>
                </a:lnTo>
                <a:lnTo>
                  <a:pt x="42" y="2"/>
                </a:lnTo>
                <a:lnTo>
                  <a:pt x="42" y="2"/>
                </a:lnTo>
                <a:lnTo>
                  <a:pt x="42" y="2"/>
                </a:lnTo>
                <a:lnTo>
                  <a:pt x="42" y="2"/>
                </a:lnTo>
                <a:lnTo>
                  <a:pt x="42" y="2"/>
                </a:lnTo>
                <a:lnTo>
                  <a:pt x="40" y="0"/>
                </a:lnTo>
                <a:lnTo>
                  <a:pt x="38" y="0"/>
                </a:lnTo>
                <a:lnTo>
                  <a:pt x="38" y="0"/>
                </a:lnTo>
                <a:lnTo>
                  <a:pt x="36" y="2"/>
                </a:lnTo>
                <a:lnTo>
                  <a:pt x="36" y="2"/>
                </a:lnTo>
                <a:lnTo>
                  <a:pt x="36" y="2"/>
                </a:lnTo>
                <a:lnTo>
                  <a:pt x="38" y="2"/>
                </a:lnTo>
                <a:lnTo>
                  <a:pt x="38" y="2"/>
                </a:lnTo>
                <a:lnTo>
                  <a:pt x="38" y="2"/>
                </a:lnTo>
                <a:lnTo>
                  <a:pt x="38" y="4"/>
                </a:lnTo>
                <a:lnTo>
                  <a:pt x="38" y="4"/>
                </a:lnTo>
                <a:lnTo>
                  <a:pt x="38" y="4"/>
                </a:lnTo>
                <a:lnTo>
                  <a:pt x="38" y="4"/>
                </a:lnTo>
                <a:lnTo>
                  <a:pt x="36" y="4"/>
                </a:lnTo>
                <a:lnTo>
                  <a:pt x="36" y="4"/>
                </a:lnTo>
                <a:lnTo>
                  <a:pt x="36" y="4"/>
                </a:lnTo>
                <a:lnTo>
                  <a:pt x="34" y="4"/>
                </a:lnTo>
                <a:lnTo>
                  <a:pt x="32" y="4"/>
                </a:lnTo>
                <a:lnTo>
                  <a:pt x="30" y="4"/>
                </a:lnTo>
                <a:lnTo>
                  <a:pt x="25" y="4"/>
                </a:lnTo>
                <a:lnTo>
                  <a:pt x="25" y="4"/>
                </a:lnTo>
                <a:lnTo>
                  <a:pt x="23" y="4"/>
                </a:lnTo>
                <a:lnTo>
                  <a:pt x="21" y="6"/>
                </a:lnTo>
                <a:lnTo>
                  <a:pt x="21" y="6"/>
                </a:lnTo>
                <a:lnTo>
                  <a:pt x="21" y="6"/>
                </a:lnTo>
                <a:lnTo>
                  <a:pt x="19" y="6"/>
                </a:lnTo>
                <a:lnTo>
                  <a:pt x="19" y="6"/>
                </a:lnTo>
                <a:lnTo>
                  <a:pt x="17" y="6"/>
                </a:lnTo>
                <a:lnTo>
                  <a:pt x="17" y="6"/>
                </a:lnTo>
                <a:lnTo>
                  <a:pt x="17" y="6"/>
                </a:lnTo>
                <a:lnTo>
                  <a:pt x="17" y="6"/>
                </a:lnTo>
                <a:lnTo>
                  <a:pt x="15" y="6"/>
                </a:lnTo>
                <a:lnTo>
                  <a:pt x="13" y="8"/>
                </a:lnTo>
                <a:lnTo>
                  <a:pt x="15" y="8"/>
                </a:lnTo>
                <a:lnTo>
                  <a:pt x="15" y="8"/>
                </a:lnTo>
                <a:lnTo>
                  <a:pt x="15" y="8"/>
                </a:lnTo>
                <a:lnTo>
                  <a:pt x="15" y="8"/>
                </a:lnTo>
                <a:lnTo>
                  <a:pt x="15" y="11"/>
                </a:lnTo>
                <a:lnTo>
                  <a:pt x="15" y="11"/>
                </a:lnTo>
                <a:lnTo>
                  <a:pt x="13" y="13"/>
                </a:lnTo>
                <a:lnTo>
                  <a:pt x="11" y="15"/>
                </a:lnTo>
                <a:lnTo>
                  <a:pt x="11" y="15"/>
                </a:lnTo>
                <a:lnTo>
                  <a:pt x="8" y="15"/>
                </a:lnTo>
                <a:lnTo>
                  <a:pt x="6" y="17"/>
                </a:lnTo>
                <a:lnTo>
                  <a:pt x="6" y="17"/>
                </a:lnTo>
                <a:lnTo>
                  <a:pt x="6" y="19"/>
                </a:lnTo>
                <a:lnTo>
                  <a:pt x="6" y="21"/>
                </a:lnTo>
                <a:lnTo>
                  <a:pt x="4" y="21"/>
                </a:lnTo>
                <a:lnTo>
                  <a:pt x="2" y="23"/>
                </a:lnTo>
                <a:lnTo>
                  <a:pt x="2" y="23"/>
                </a:lnTo>
                <a:lnTo>
                  <a:pt x="2" y="25"/>
                </a:lnTo>
                <a:lnTo>
                  <a:pt x="0" y="25"/>
                </a:lnTo>
                <a:lnTo>
                  <a:pt x="0" y="27"/>
                </a:lnTo>
                <a:lnTo>
                  <a:pt x="2" y="27"/>
                </a:lnTo>
                <a:lnTo>
                  <a:pt x="2" y="27"/>
                </a:lnTo>
                <a:lnTo>
                  <a:pt x="2" y="30"/>
                </a:lnTo>
                <a:lnTo>
                  <a:pt x="0" y="30"/>
                </a:lnTo>
                <a:lnTo>
                  <a:pt x="0" y="30"/>
                </a:lnTo>
                <a:lnTo>
                  <a:pt x="0" y="32"/>
                </a:lnTo>
                <a:lnTo>
                  <a:pt x="0" y="32"/>
                </a:lnTo>
                <a:lnTo>
                  <a:pt x="2" y="32"/>
                </a:lnTo>
                <a:lnTo>
                  <a:pt x="2" y="32"/>
                </a:lnTo>
                <a:lnTo>
                  <a:pt x="4" y="30"/>
                </a:lnTo>
                <a:lnTo>
                  <a:pt x="4" y="30"/>
                </a:lnTo>
                <a:lnTo>
                  <a:pt x="4" y="30"/>
                </a:lnTo>
                <a:lnTo>
                  <a:pt x="4" y="27"/>
                </a:lnTo>
                <a:lnTo>
                  <a:pt x="4" y="27"/>
                </a:lnTo>
                <a:lnTo>
                  <a:pt x="6" y="27"/>
                </a:lnTo>
                <a:lnTo>
                  <a:pt x="8" y="25"/>
                </a:lnTo>
                <a:lnTo>
                  <a:pt x="11" y="27"/>
                </a:lnTo>
                <a:lnTo>
                  <a:pt x="13" y="27"/>
                </a:lnTo>
                <a:lnTo>
                  <a:pt x="11" y="27"/>
                </a:lnTo>
                <a:lnTo>
                  <a:pt x="13" y="30"/>
                </a:lnTo>
                <a:lnTo>
                  <a:pt x="13" y="30"/>
                </a:lnTo>
                <a:lnTo>
                  <a:pt x="11" y="32"/>
                </a:lnTo>
                <a:lnTo>
                  <a:pt x="13" y="32"/>
                </a:lnTo>
                <a:lnTo>
                  <a:pt x="13" y="34"/>
                </a:lnTo>
                <a:lnTo>
                  <a:pt x="13" y="34"/>
                </a:lnTo>
                <a:lnTo>
                  <a:pt x="15" y="34"/>
                </a:lnTo>
                <a:lnTo>
                  <a:pt x="15" y="36"/>
                </a:lnTo>
                <a:lnTo>
                  <a:pt x="15" y="36"/>
                </a:lnTo>
                <a:lnTo>
                  <a:pt x="17" y="36"/>
                </a:lnTo>
                <a:lnTo>
                  <a:pt x="17" y="36"/>
                </a:lnTo>
                <a:lnTo>
                  <a:pt x="19" y="36"/>
                </a:lnTo>
                <a:lnTo>
                  <a:pt x="21" y="36"/>
                </a:lnTo>
                <a:lnTo>
                  <a:pt x="23" y="36"/>
                </a:lnTo>
                <a:lnTo>
                  <a:pt x="23" y="36"/>
                </a:lnTo>
                <a:lnTo>
                  <a:pt x="27" y="36"/>
                </a:lnTo>
                <a:lnTo>
                  <a:pt x="27" y="36"/>
                </a:lnTo>
                <a:lnTo>
                  <a:pt x="30" y="34"/>
                </a:lnTo>
                <a:lnTo>
                  <a:pt x="30" y="34"/>
                </a:lnTo>
                <a:lnTo>
                  <a:pt x="32" y="32"/>
                </a:lnTo>
                <a:lnTo>
                  <a:pt x="32" y="32"/>
                </a:lnTo>
                <a:lnTo>
                  <a:pt x="32" y="30"/>
                </a:lnTo>
                <a:lnTo>
                  <a:pt x="32" y="30"/>
                </a:lnTo>
                <a:lnTo>
                  <a:pt x="34" y="27"/>
                </a:lnTo>
                <a:lnTo>
                  <a:pt x="36" y="27"/>
                </a:lnTo>
                <a:lnTo>
                  <a:pt x="36" y="25"/>
                </a:lnTo>
                <a:lnTo>
                  <a:pt x="36" y="25"/>
                </a:lnTo>
                <a:lnTo>
                  <a:pt x="38" y="27"/>
                </a:lnTo>
                <a:lnTo>
                  <a:pt x="38" y="27"/>
                </a:lnTo>
                <a:lnTo>
                  <a:pt x="38" y="30"/>
                </a:lnTo>
                <a:lnTo>
                  <a:pt x="38" y="30"/>
                </a:lnTo>
                <a:lnTo>
                  <a:pt x="38" y="32"/>
                </a:lnTo>
                <a:lnTo>
                  <a:pt x="40" y="32"/>
                </a:lnTo>
                <a:lnTo>
                  <a:pt x="42" y="34"/>
                </a:lnTo>
                <a:lnTo>
                  <a:pt x="42" y="34"/>
                </a:lnTo>
                <a:lnTo>
                  <a:pt x="42" y="34"/>
                </a:lnTo>
                <a:lnTo>
                  <a:pt x="44" y="36"/>
                </a:lnTo>
                <a:lnTo>
                  <a:pt x="44" y="38"/>
                </a:lnTo>
                <a:lnTo>
                  <a:pt x="44" y="38"/>
                </a:lnTo>
                <a:lnTo>
                  <a:pt x="46" y="38"/>
                </a:lnTo>
                <a:lnTo>
                  <a:pt x="46" y="38"/>
                </a:lnTo>
                <a:lnTo>
                  <a:pt x="46" y="36"/>
                </a:lnTo>
                <a:lnTo>
                  <a:pt x="46" y="36"/>
                </a:lnTo>
                <a:lnTo>
                  <a:pt x="46" y="34"/>
                </a:lnTo>
                <a:lnTo>
                  <a:pt x="46" y="34"/>
                </a:lnTo>
                <a:lnTo>
                  <a:pt x="46" y="32"/>
                </a:lnTo>
                <a:lnTo>
                  <a:pt x="49" y="30"/>
                </a:lnTo>
                <a:lnTo>
                  <a:pt x="49" y="30"/>
                </a:lnTo>
                <a:lnTo>
                  <a:pt x="49" y="27"/>
                </a:lnTo>
                <a:lnTo>
                  <a:pt x="49" y="25"/>
                </a:lnTo>
                <a:lnTo>
                  <a:pt x="51" y="25"/>
                </a:lnTo>
                <a:lnTo>
                  <a:pt x="51" y="25"/>
                </a:lnTo>
                <a:lnTo>
                  <a:pt x="53" y="25"/>
                </a:lnTo>
                <a:lnTo>
                  <a:pt x="53" y="27"/>
                </a:lnTo>
                <a:lnTo>
                  <a:pt x="53" y="27"/>
                </a:lnTo>
                <a:lnTo>
                  <a:pt x="53" y="30"/>
                </a:lnTo>
                <a:lnTo>
                  <a:pt x="55" y="30"/>
                </a:lnTo>
                <a:lnTo>
                  <a:pt x="55" y="30"/>
                </a:lnTo>
                <a:lnTo>
                  <a:pt x="57" y="27"/>
                </a:lnTo>
                <a:lnTo>
                  <a:pt x="59" y="27"/>
                </a:lnTo>
                <a:lnTo>
                  <a:pt x="59" y="27"/>
                </a:lnTo>
                <a:lnTo>
                  <a:pt x="61" y="27"/>
                </a:lnTo>
                <a:lnTo>
                  <a:pt x="61" y="30"/>
                </a:lnTo>
                <a:lnTo>
                  <a:pt x="61" y="30"/>
                </a:lnTo>
                <a:lnTo>
                  <a:pt x="63" y="30"/>
                </a:lnTo>
                <a:lnTo>
                  <a:pt x="63" y="30"/>
                </a:lnTo>
                <a:lnTo>
                  <a:pt x="63" y="30"/>
                </a:lnTo>
                <a:lnTo>
                  <a:pt x="63" y="27"/>
                </a:lnTo>
                <a:lnTo>
                  <a:pt x="61" y="27"/>
                </a:lnTo>
                <a:lnTo>
                  <a:pt x="61" y="25"/>
                </a:lnTo>
                <a:lnTo>
                  <a:pt x="61" y="25"/>
                </a:lnTo>
                <a:lnTo>
                  <a:pt x="61" y="23"/>
                </a:lnTo>
                <a:lnTo>
                  <a:pt x="61" y="23"/>
                </a:lnTo>
                <a:lnTo>
                  <a:pt x="63" y="23"/>
                </a:lnTo>
                <a:lnTo>
                  <a:pt x="63" y="23"/>
                </a:lnTo>
                <a:lnTo>
                  <a:pt x="65" y="23"/>
                </a:lnTo>
                <a:lnTo>
                  <a:pt x="65" y="23"/>
                </a:lnTo>
                <a:lnTo>
                  <a:pt x="68" y="23"/>
                </a:lnTo>
                <a:lnTo>
                  <a:pt x="68" y="23"/>
                </a:lnTo>
                <a:lnTo>
                  <a:pt x="68" y="23"/>
                </a:lnTo>
                <a:lnTo>
                  <a:pt x="68" y="21"/>
                </a:lnTo>
                <a:lnTo>
                  <a:pt x="68" y="21"/>
                </a:lnTo>
                <a:lnTo>
                  <a:pt x="68" y="19"/>
                </a:lnTo>
                <a:close/>
              </a:path>
            </a:pathLst>
          </a:custGeom>
          <a:solidFill>
            <a:schemeClr val="accent6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95" name="Freeform 596"/>
          <p:cNvSpPr>
            <a:spLocks/>
          </p:cNvSpPr>
          <p:nvPr/>
        </p:nvSpPr>
        <p:spPr bwMode="auto">
          <a:xfrm>
            <a:off x="4654549" y="4264025"/>
            <a:ext cx="180975" cy="207963"/>
          </a:xfrm>
          <a:custGeom>
            <a:avLst/>
            <a:gdLst>
              <a:gd name="T0" fmla="*/ 108 w 114"/>
              <a:gd name="T1" fmla="*/ 2 h 131"/>
              <a:gd name="T2" fmla="*/ 104 w 114"/>
              <a:gd name="T3" fmla="*/ 2 h 131"/>
              <a:gd name="T4" fmla="*/ 97 w 114"/>
              <a:gd name="T5" fmla="*/ 0 h 131"/>
              <a:gd name="T6" fmla="*/ 85 w 114"/>
              <a:gd name="T7" fmla="*/ 2 h 131"/>
              <a:gd name="T8" fmla="*/ 80 w 114"/>
              <a:gd name="T9" fmla="*/ 11 h 131"/>
              <a:gd name="T10" fmla="*/ 76 w 114"/>
              <a:gd name="T11" fmla="*/ 21 h 131"/>
              <a:gd name="T12" fmla="*/ 76 w 114"/>
              <a:gd name="T13" fmla="*/ 28 h 131"/>
              <a:gd name="T14" fmla="*/ 74 w 114"/>
              <a:gd name="T15" fmla="*/ 30 h 131"/>
              <a:gd name="T16" fmla="*/ 63 w 114"/>
              <a:gd name="T17" fmla="*/ 26 h 131"/>
              <a:gd name="T18" fmla="*/ 57 w 114"/>
              <a:gd name="T19" fmla="*/ 26 h 131"/>
              <a:gd name="T20" fmla="*/ 55 w 114"/>
              <a:gd name="T21" fmla="*/ 23 h 131"/>
              <a:gd name="T22" fmla="*/ 36 w 114"/>
              <a:gd name="T23" fmla="*/ 23 h 131"/>
              <a:gd name="T24" fmla="*/ 32 w 114"/>
              <a:gd name="T25" fmla="*/ 32 h 131"/>
              <a:gd name="T26" fmla="*/ 32 w 114"/>
              <a:gd name="T27" fmla="*/ 38 h 131"/>
              <a:gd name="T28" fmla="*/ 47 w 114"/>
              <a:gd name="T29" fmla="*/ 36 h 131"/>
              <a:gd name="T30" fmla="*/ 51 w 114"/>
              <a:gd name="T31" fmla="*/ 42 h 131"/>
              <a:gd name="T32" fmla="*/ 47 w 114"/>
              <a:gd name="T33" fmla="*/ 47 h 131"/>
              <a:gd name="T34" fmla="*/ 42 w 114"/>
              <a:gd name="T35" fmla="*/ 53 h 131"/>
              <a:gd name="T36" fmla="*/ 44 w 114"/>
              <a:gd name="T37" fmla="*/ 61 h 131"/>
              <a:gd name="T38" fmla="*/ 51 w 114"/>
              <a:gd name="T39" fmla="*/ 66 h 131"/>
              <a:gd name="T40" fmla="*/ 51 w 114"/>
              <a:gd name="T41" fmla="*/ 78 h 131"/>
              <a:gd name="T42" fmla="*/ 49 w 114"/>
              <a:gd name="T43" fmla="*/ 85 h 131"/>
              <a:gd name="T44" fmla="*/ 47 w 114"/>
              <a:gd name="T45" fmla="*/ 91 h 131"/>
              <a:gd name="T46" fmla="*/ 42 w 114"/>
              <a:gd name="T47" fmla="*/ 93 h 131"/>
              <a:gd name="T48" fmla="*/ 40 w 114"/>
              <a:gd name="T49" fmla="*/ 89 h 131"/>
              <a:gd name="T50" fmla="*/ 28 w 114"/>
              <a:gd name="T51" fmla="*/ 89 h 131"/>
              <a:gd name="T52" fmla="*/ 21 w 114"/>
              <a:gd name="T53" fmla="*/ 85 h 131"/>
              <a:gd name="T54" fmla="*/ 21 w 114"/>
              <a:gd name="T55" fmla="*/ 89 h 131"/>
              <a:gd name="T56" fmla="*/ 11 w 114"/>
              <a:gd name="T57" fmla="*/ 91 h 131"/>
              <a:gd name="T58" fmla="*/ 6 w 114"/>
              <a:gd name="T59" fmla="*/ 95 h 131"/>
              <a:gd name="T60" fmla="*/ 9 w 114"/>
              <a:gd name="T61" fmla="*/ 102 h 131"/>
              <a:gd name="T62" fmla="*/ 11 w 114"/>
              <a:gd name="T63" fmla="*/ 106 h 131"/>
              <a:gd name="T64" fmla="*/ 11 w 114"/>
              <a:gd name="T65" fmla="*/ 110 h 131"/>
              <a:gd name="T66" fmla="*/ 9 w 114"/>
              <a:gd name="T67" fmla="*/ 112 h 131"/>
              <a:gd name="T68" fmla="*/ 0 w 114"/>
              <a:gd name="T69" fmla="*/ 112 h 131"/>
              <a:gd name="T70" fmla="*/ 11 w 114"/>
              <a:gd name="T71" fmla="*/ 127 h 131"/>
              <a:gd name="T72" fmla="*/ 13 w 114"/>
              <a:gd name="T73" fmla="*/ 131 h 131"/>
              <a:gd name="T74" fmla="*/ 19 w 114"/>
              <a:gd name="T75" fmla="*/ 127 h 131"/>
              <a:gd name="T76" fmla="*/ 25 w 114"/>
              <a:gd name="T77" fmla="*/ 123 h 131"/>
              <a:gd name="T78" fmla="*/ 30 w 114"/>
              <a:gd name="T79" fmla="*/ 127 h 131"/>
              <a:gd name="T80" fmla="*/ 34 w 114"/>
              <a:gd name="T81" fmla="*/ 129 h 131"/>
              <a:gd name="T82" fmla="*/ 40 w 114"/>
              <a:gd name="T83" fmla="*/ 125 h 131"/>
              <a:gd name="T84" fmla="*/ 42 w 114"/>
              <a:gd name="T85" fmla="*/ 125 h 131"/>
              <a:gd name="T86" fmla="*/ 49 w 114"/>
              <a:gd name="T87" fmla="*/ 121 h 131"/>
              <a:gd name="T88" fmla="*/ 51 w 114"/>
              <a:gd name="T89" fmla="*/ 127 h 131"/>
              <a:gd name="T90" fmla="*/ 53 w 114"/>
              <a:gd name="T91" fmla="*/ 129 h 131"/>
              <a:gd name="T92" fmla="*/ 63 w 114"/>
              <a:gd name="T93" fmla="*/ 121 h 131"/>
              <a:gd name="T94" fmla="*/ 72 w 114"/>
              <a:gd name="T95" fmla="*/ 116 h 131"/>
              <a:gd name="T96" fmla="*/ 78 w 114"/>
              <a:gd name="T97" fmla="*/ 91 h 131"/>
              <a:gd name="T98" fmla="*/ 87 w 114"/>
              <a:gd name="T99" fmla="*/ 76 h 131"/>
              <a:gd name="T100" fmla="*/ 97 w 114"/>
              <a:gd name="T101" fmla="*/ 68 h 131"/>
              <a:gd name="T102" fmla="*/ 104 w 114"/>
              <a:gd name="T103" fmla="*/ 42 h 131"/>
              <a:gd name="T104" fmla="*/ 108 w 114"/>
              <a:gd name="T105" fmla="*/ 19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14" h="131">
                <a:moveTo>
                  <a:pt x="114" y="2"/>
                </a:moveTo>
                <a:lnTo>
                  <a:pt x="114" y="2"/>
                </a:lnTo>
                <a:lnTo>
                  <a:pt x="112" y="2"/>
                </a:lnTo>
                <a:lnTo>
                  <a:pt x="112" y="0"/>
                </a:lnTo>
                <a:lnTo>
                  <a:pt x="110" y="2"/>
                </a:lnTo>
                <a:lnTo>
                  <a:pt x="108" y="2"/>
                </a:lnTo>
                <a:lnTo>
                  <a:pt x="108" y="2"/>
                </a:lnTo>
                <a:lnTo>
                  <a:pt x="108" y="2"/>
                </a:lnTo>
                <a:lnTo>
                  <a:pt x="106" y="2"/>
                </a:lnTo>
                <a:lnTo>
                  <a:pt x="106" y="2"/>
                </a:lnTo>
                <a:lnTo>
                  <a:pt x="106" y="2"/>
                </a:lnTo>
                <a:lnTo>
                  <a:pt x="104" y="2"/>
                </a:lnTo>
                <a:lnTo>
                  <a:pt x="104" y="2"/>
                </a:lnTo>
                <a:lnTo>
                  <a:pt x="104" y="2"/>
                </a:lnTo>
                <a:lnTo>
                  <a:pt x="101" y="2"/>
                </a:lnTo>
                <a:lnTo>
                  <a:pt x="97" y="0"/>
                </a:lnTo>
                <a:lnTo>
                  <a:pt x="97" y="0"/>
                </a:lnTo>
                <a:lnTo>
                  <a:pt x="97" y="0"/>
                </a:lnTo>
                <a:lnTo>
                  <a:pt x="95" y="0"/>
                </a:lnTo>
                <a:lnTo>
                  <a:pt x="93" y="2"/>
                </a:lnTo>
                <a:lnTo>
                  <a:pt x="89" y="2"/>
                </a:lnTo>
                <a:lnTo>
                  <a:pt x="87" y="2"/>
                </a:lnTo>
                <a:lnTo>
                  <a:pt x="85" y="2"/>
                </a:lnTo>
                <a:lnTo>
                  <a:pt x="85" y="2"/>
                </a:lnTo>
                <a:lnTo>
                  <a:pt x="82" y="4"/>
                </a:lnTo>
                <a:lnTo>
                  <a:pt x="82" y="4"/>
                </a:lnTo>
                <a:lnTo>
                  <a:pt x="82" y="7"/>
                </a:lnTo>
                <a:lnTo>
                  <a:pt x="82" y="9"/>
                </a:lnTo>
                <a:lnTo>
                  <a:pt x="82" y="9"/>
                </a:lnTo>
                <a:lnTo>
                  <a:pt x="80" y="11"/>
                </a:lnTo>
                <a:lnTo>
                  <a:pt x="80" y="13"/>
                </a:lnTo>
                <a:lnTo>
                  <a:pt x="82" y="13"/>
                </a:lnTo>
                <a:lnTo>
                  <a:pt x="80" y="15"/>
                </a:lnTo>
                <a:lnTo>
                  <a:pt x="78" y="17"/>
                </a:lnTo>
                <a:lnTo>
                  <a:pt x="78" y="19"/>
                </a:lnTo>
                <a:lnTo>
                  <a:pt x="76" y="21"/>
                </a:lnTo>
                <a:lnTo>
                  <a:pt x="76" y="21"/>
                </a:lnTo>
                <a:lnTo>
                  <a:pt x="76" y="23"/>
                </a:lnTo>
                <a:lnTo>
                  <a:pt x="76" y="23"/>
                </a:lnTo>
                <a:lnTo>
                  <a:pt x="76" y="23"/>
                </a:lnTo>
                <a:lnTo>
                  <a:pt x="76" y="26"/>
                </a:lnTo>
                <a:lnTo>
                  <a:pt x="76" y="28"/>
                </a:lnTo>
                <a:lnTo>
                  <a:pt x="76" y="30"/>
                </a:lnTo>
                <a:lnTo>
                  <a:pt x="76" y="30"/>
                </a:lnTo>
                <a:lnTo>
                  <a:pt x="76" y="30"/>
                </a:lnTo>
                <a:lnTo>
                  <a:pt x="76" y="30"/>
                </a:lnTo>
                <a:lnTo>
                  <a:pt x="76" y="30"/>
                </a:lnTo>
                <a:lnTo>
                  <a:pt x="74" y="30"/>
                </a:lnTo>
                <a:lnTo>
                  <a:pt x="72" y="28"/>
                </a:lnTo>
                <a:lnTo>
                  <a:pt x="70" y="28"/>
                </a:lnTo>
                <a:lnTo>
                  <a:pt x="68" y="26"/>
                </a:lnTo>
                <a:lnTo>
                  <a:pt x="66" y="26"/>
                </a:lnTo>
                <a:lnTo>
                  <a:pt x="63" y="26"/>
                </a:lnTo>
                <a:lnTo>
                  <a:pt x="63" y="26"/>
                </a:lnTo>
                <a:lnTo>
                  <a:pt x="61" y="26"/>
                </a:lnTo>
                <a:lnTo>
                  <a:pt x="61" y="26"/>
                </a:lnTo>
                <a:lnTo>
                  <a:pt x="61" y="26"/>
                </a:lnTo>
                <a:lnTo>
                  <a:pt x="59" y="26"/>
                </a:lnTo>
                <a:lnTo>
                  <a:pt x="59" y="26"/>
                </a:lnTo>
                <a:lnTo>
                  <a:pt x="57" y="26"/>
                </a:lnTo>
                <a:lnTo>
                  <a:pt x="57" y="26"/>
                </a:lnTo>
                <a:lnTo>
                  <a:pt x="57" y="26"/>
                </a:lnTo>
                <a:lnTo>
                  <a:pt x="55" y="26"/>
                </a:lnTo>
                <a:lnTo>
                  <a:pt x="55" y="23"/>
                </a:lnTo>
                <a:lnTo>
                  <a:pt x="55" y="23"/>
                </a:lnTo>
                <a:lnTo>
                  <a:pt x="55" y="23"/>
                </a:lnTo>
                <a:lnTo>
                  <a:pt x="53" y="23"/>
                </a:lnTo>
                <a:lnTo>
                  <a:pt x="51" y="23"/>
                </a:lnTo>
                <a:lnTo>
                  <a:pt x="49" y="23"/>
                </a:lnTo>
                <a:lnTo>
                  <a:pt x="44" y="23"/>
                </a:lnTo>
                <a:lnTo>
                  <a:pt x="40" y="23"/>
                </a:lnTo>
                <a:lnTo>
                  <a:pt x="36" y="23"/>
                </a:lnTo>
                <a:lnTo>
                  <a:pt x="34" y="23"/>
                </a:lnTo>
                <a:lnTo>
                  <a:pt x="34" y="23"/>
                </a:lnTo>
                <a:lnTo>
                  <a:pt x="32" y="28"/>
                </a:lnTo>
                <a:lnTo>
                  <a:pt x="32" y="30"/>
                </a:lnTo>
                <a:lnTo>
                  <a:pt x="32" y="32"/>
                </a:lnTo>
                <a:lnTo>
                  <a:pt x="32" y="32"/>
                </a:lnTo>
                <a:lnTo>
                  <a:pt x="32" y="34"/>
                </a:lnTo>
                <a:lnTo>
                  <a:pt x="32" y="36"/>
                </a:lnTo>
                <a:lnTo>
                  <a:pt x="32" y="36"/>
                </a:lnTo>
                <a:lnTo>
                  <a:pt x="32" y="36"/>
                </a:lnTo>
                <a:lnTo>
                  <a:pt x="32" y="36"/>
                </a:lnTo>
                <a:lnTo>
                  <a:pt x="32" y="38"/>
                </a:lnTo>
                <a:lnTo>
                  <a:pt x="34" y="36"/>
                </a:lnTo>
                <a:lnTo>
                  <a:pt x="36" y="36"/>
                </a:lnTo>
                <a:lnTo>
                  <a:pt x="40" y="36"/>
                </a:lnTo>
                <a:lnTo>
                  <a:pt x="42" y="34"/>
                </a:lnTo>
                <a:lnTo>
                  <a:pt x="44" y="34"/>
                </a:lnTo>
                <a:lnTo>
                  <a:pt x="47" y="36"/>
                </a:lnTo>
                <a:lnTo>
                  <a:pt x="47" y="36"/>
                </a:lnTo>
                <a:lnTo>
                  <a:pt x="49" y="38"/>
                </a:lnTo>
                <a:lnTo>
                  <a:pt x="49" y="40"/>
                </a:lnTo>
                <a:lnTo>
                  <a:pt x="49" y="40"/>
                </a:lnTo>
                <a:lnTo>
                  <a:pt x="51" y="42"/>
                </a:lnTo>
                <a:lnTo>
                  <a:pt x="51" y="42"/>
                </a:lnTo>
                <a:lnTo>
                  <a:pt x="51" y="45"/>
                </a:lnTo>
                <a:lnTo>
                  <a:pt x="51" y="45"/>
                </a:lnTo>
                <a:lnTo>
                  <a:pt x="49" y="47"/>
                </a:lnTo>
                <a:lnTo>
                  <a:pt x="49" y="47"/>
                </a:lnTo>
                <a:lnTo>
                  <a:pt x="49" y="47"/>
                </a:lnTo>
                <a:lnTo>
                  <a:pt x="47" y="47"/>
                </a:lnTo>
                <a:lnTo>
                  <a:pt x="44" y="49"/>
                </a:lnTo>
                <a:lnTo>
                  <a:pt x="44" y="49"/>
                </a:lnTo>
                <a:lnTo>
                  <a:pt x="44" y="49"/>
                </a:lnTo>
                <a:lnTo>
                  <a:pt x="42" y="51"/>
                </a:lnTo>
                <a:lnTo>
                  <a:pt x="42" y="51"/>
                </a:lnTo>
                <a:lnTo>
                  <a:pt x="42" y="53"/>
                </a:lnTo>
                <a:lnTo>
                  <a:pt x="42" y="55"/>
                </a:lnTo>
                <a:lnTo>
                  <a:pt x="42" y="57"/>
                </a:lnTo>
                <a:lnTo>
                  <a:pt x="42" y="59"/>
                </a:lnTo>
                <a:lnTo>
                  <a:pt x="42" y="59"/>
                </a:lnTo>
                <a:lnTo>
                  <a:pt x="44" y="59"/>
                </a:lnTo>
                <a:lnTo>
                  <a:pt x="44" y="61"/>
                </a:lnTo>
                <a:lnTo>
                  <a:pt x="47" y="61"/>
                </a:lnTo>
                <a:lnTo>
                  <a:pt x="47" y="64"/>
                </a:lnTo>
                <a:lnTo>
                  <a:pt x="49" y="64"/>
                </a:lnTo>
                <a:lnTo>
                  <a:pt x="51" y="64"/>
                </a:lnTo>
                <a:lnTo>
                  <a:pt x="51" y="66"/>
                </a:lnTo>
                <a:lnTo>
                  <a:pt x="51" y="66"/>
                </a:lnTo>
                <a:lnTo>
                  <a:pt x="51" y="68"/>
                </a:lnTo>
                <a:lnTo>
                  <a:pt x="51" y="70"/>
                </a:lnTo>
                <a:lnTo>
                  <a:pt x="51" y="72"/>
                </a:lnTo>
                <a:lnTo>
                  <a:pt x="51" y="74"/>
                </a:lnTo>
                <a:lnTo>
                  <a:pt x="51" y="78"/>
                </a:lnTo>
                <a:lnTo>
                  <a:pt x="51" y="78"/>
                </a:lnTo>
                <a:lnTo>
                  <a:pt x="51" y="80"/>
                </a:lnTo>
                <a:lnTo>
                  <a:pt x="51" y="80"/>
                </a:lnTo>
                <a:lnTo>
                  <a:pt x="51" y="83"/>
                </a:lnTo>
                <a:lnTo>
                  <a:pt x="49" y="85"/>
                </a:lnTo>
                <a:lnTo>
                  <a:pt x="49" y="85"/>
                </a:lnTo>
                <a:lnTo>
                  <a:pt x="49" y="85"/>
                </a:lnTo>
                <a:lnTo>
                  <a:pt x="49" y="87"/>
                </a:lnTo>
                <a:lnTo>
                  <a:pt x="47" y="87"/>
                </a:lnTo>
                <a:lnTo>
                  <a:pt x="47" y="89"/>
                </a:lnTo>
                <a:lnTo>
                  <a:pt x="47" y="89"/>
                </a:lnTo>
                <a:lnTo>
                  <a:pt x="47" y="91"/>
                </a:lnTo>
                <a:lnTo>
                  <a:pt x="47" y="91"/>
                </a:lnTo>
                <a:lnTo>
                  <a:pt x="47" y="91"/>
                </a:lnTo>
                <a:lnTo>
                  <a:pt x="47" y="93"/>
                </a:lnTo>
                <a:lnTo>
                  <a:pt x="44" y="93"/>
                </a:lnTo>
                <a:lnTo>
                  <a:pt x="44" y="93"/>
                </a:lnTo>
                <a:lnTo>
                  <a:pt x="42" y="93"/>
                </a:lnTo>
                <a:lnTo>
                  <a:pt x="42" y="93"/>
                </a:lnTo>
                <a:lnTo>
                  <a:pt x="42" y="91"/>
                </a:lnTo>
                <a:lnTo>
                  <a:pt x="42" y="91"/>
                </a:lnTo>
                <a:lnTo>
                  <a:pt x="42" y="91"/>
                </a:lnTo>
                <a:lnTo>
                  <a:pt x="40" y="89"/>
                </a:lnTo>
                <a:lnTo>
                  <a:pt x="40" y="89"/>
                </a:lnTo>
                <a:lnTo>
                  <a:pt x="40" y="89"/>
                </a:lnTo>
                <a:lnTo>
                  <a:pt x="38" y="91"/>
                </a:lnTo>
                <a:lnTo>
                  <a:pt x="36" y="93"/>
                </a:lnTo>
                <a:lnTo>
                  <a:pt x="34" y="93"/>
                </a:lnTo>
                <a:lnTo>
                  <a:pt x="32" y="91"/>
                </a:lnTo>
                <a:lnTo>
                  <a:pt x="28" y="91"/>
                </a:lnTo>
                <a:lnTo>
                  <a:pt x="28" y="89"/>
                </a:lnTo>
                <a:lnTo>
                  <a:pt x="25" y="87"/>
                </a:lnTo>
                <a:lnTo>
                  <a:pt x="25" y="85"/>
                </a:lnTo>
                <a:lnTo>
                  <a:pt x="23" y="85"/>
                </a:lnTo>
                <a:lnTo>
                  <a:pt x="23" y="85"/>
                </a:lnTo>
                <a:lnTo>
                  <a:pt x="23" y="85"/>
                </a:lnTo>
                <a:lnTo>
                  <a:pt x="21" y="85"/>
                </a:lnTo>
                <a:lnTo>
                  <a:pt x="19" y="85"/>
                </a:lnTo>
                <a:lnTo>
                  <a:pt x="19" y="87"/>
                </a:lnTo>
                <a:lnTo>
                  <a:pt x="19" y="87"/>
                </a:lnTo>
                <a:lnTo>
                  <a:pt x="21" y="87"/>
                </a:lnTo>
                <a:lnTo>
                  <a:pt x="21" y="89"/>
                </a:lnTo>
                <a:lnTo>
                  <a:pt x="21" y="89"/>
                </a:lnTo>
                <a:lnTo>
                  <a:pt x="21" y="91"/>
                </a:lnTo>
                <a:lnTo>
                  <a:pt x="19" y="91"/>
                </a:lnTo>
                <a:lnTo>
                  <a:pt x="15" y="93"/>
                </a:lnTo>
                <a:lnTo>
                  <a:pt x="13" y="93"/>
                </a:lnTo>
                <a:lnTo>
                  <a:pt x="13" y="91"/>
                </a:lnTo>
                <a:lnTo>
                  <a:pt x="11" y="91"/>
                </a:lnTo>
                <a:lnTo>
                  <a:pt x="9" y="93"/>
                </a:lnTo>
                <a:lnTo>
                  <a:pt x="9" y="91"/>
                </a:lnTo>
                <a:lnTo>
                  <a:pt x="6" y="91"/>
                </a:lnTo>
                <a:lnTo>
                  <a:pt x="6" y="91"/>
                </a:lnTo>
                <a:lnTo>
                  <a:pt x="6" y="93"/>
                </a:lnTo>
                <a:lnTo>
                  <a:pt x="6" y="95"/>
                </a:lnTo>
                <a:lnTo>
                  <a:pt x="6" y="97"/>
                </a:lnTo>
                <a:lnTo>
                  <a:pt x="6" y="97"/>
                </a:lnTo>
                <a:lnTo>
                  <a:pt x="6" y="100"/>
                </a:lnTo>
                <a:lnTo>
                  <a:pt x="9" y="100"/>
                </a:lnTo>
                <a:lnTo>
                  <a:pt x="9" y="100"/>
                </a:lnTo>
                <a:lnTo>
                  <a:pt x="9" y="102"/>
                </a:lnTo>
                <a:lnTo>
                  <a:pt x="11" y="102"/>
                </a:lnTo>
                <a:lnTo>
                  <a:pt x="11" y="102"/>
                </a:lnTo>
                <a:lnTo>
                  <a:pt x="9" y="102"/>
                </a:lnTo>
                <a:lnTo>
                  <a:pt x="9" y="104"/>
                </a:lnTo>
                <a:lnTo>
                  <a:pt x="9" y="104"/>
                </a:lnTo>
                <a:lnTo>
                  <a:pt x="11" y="106"/>
                </a:lnTo>
                <a:lnTo>
                  <a:pt x="11" y="106"/>
                </a:lnTo>
                <a:lnTo>
                  <a:pt x="13" y="106"/>
                </a:lnTo>
                <a:lnTo>
                  <a:pt x="13" y="106"/>
                </a:lnTo>
                <a:lnTo>
                  <a:pt x="11" y="108"/>
                </a:lnTo>
                <a:lnTo>
                  <a:pt x="11" y="108"/>
                </a:lnTo>
                <a:lnTo>
                  <a:pt x="11" y="110"/>
                </a:lnTo>
                <a:lnTo>
                  <a:pt x="11" y="110"/>
                </a:lnTo>
                <a:lnTo>
                  <a:pt x="11" y="110"/>
                </a:lnTo>
                <a:lnTo>
                  <a:pt x="11" y="112"/>
                </a:lnTo>
                <a:lnTo>
                  <a:pt x="11" y="112"/>
                </a:lnTo>
                <a:lnTo>
                  <a:pt x="11" y="112"/>
                </a:lnTo>
                <a:lnTo>
                  <a:pt x="9" y="112"/>
                </a:lnTo>
                <a:lnTo>
                  <a:pt x="9" y="112"/>
                </a:lnTo>
                <a:lnTo>
                  <a:pt x="6" y="110"/>
                </a:lnTo>
                <a:lnTo>
                  <a:pt x="6" y="110"/>
                </a:lnTo>
                <a:lnTo>
                  <a:pt x="2" y="112"/>
                </a:lnTo>
                <a:lnTo>
                  <a:pt x="2" y="112"/>
                </a:lnTo>
                <a:lnTo>
                  <a:pt x="0" y="112"/>
                </a:lnTo>
                <a:lnTo>
                  <a:pt x="0" y="116"/>
                </a:lnTo>
                <a:lnTo>
                  <a:pt x="4" y="119"/>
                </a:lnTo>
                <a:lnTo>
                  <a:pt x="4" y="121"/>
                </a:lnTo>
                <a:lnTo>
                  <a:pt x="9" y="123"/>
                </a:lnTo>
                <a:lnTo>
                  <a:pt x="11" y="125"/>
                </a:lnTo>
                <a:lnTo>
                  <a:pt x="11" y="127"/>
                </a:lnTo>
                <a:lnTo>
                  <a:pt x="11" y="127"/>
                </a:lnTo>
                <a:lnTo>
                  <a:pt x="11" y="129"/>
                </a:lnTo>
                <a:lnTo>
                  <a:pt x="11" y="129"/>
                </a:lnTo>
                <a:lnTo>
                  <a:pt x="13" y="131"/>
                </a:lnTo>
                <a:lnTo>
                  <a:pt x="13" y="131"/>
                </a:lnTo>
                <a:lnTo>
                  <a:pt x="13" y="131"/>
                </a:lnTo>
                <a:lnTo>
                  <a:pt x="15" y="131"/>
                </a:lnTo>
                <a:lnTo>
                  <a:pt x="15" y="129"/>
                </a:lnTo>
                <a:lnTo>
                  <a:pt x="17" y="129"/>
                </a:lnTo>
                <a:lnTo>
                  <a:pt x="17" y="129"/>
                </a:lnTo>
                <a:lnTo>
                  <a:pt x="19" y="127"/>
                </a:lnTo>
                <a:lnTo>
                  <a:pt x="19" y="127"/>
                </a:lnTo>
                <a:lnTo>
                  <a:pt x="19" y="127"/>
                </a:lnTo>
                <a:lnTo>
                  <a:pt x="21" y="125"/>
                </a:lnTo>
                <a:lnTo>
                  <a:pt x="23" y="125"/>
                </a:lnTo>
                <a:lnTo>
                  <a:pt x="23" y="125"/>
                </a:lnTo>
                <a:lnTo>
                  <a:pt x="25" y="123"/>
                </a:lnTo>
                <a:lnTo>
                  <a:pt x="25" y="123"/>
                </a:lnTo>
                <a:lnTo>
                  <a:pt x="28" y="123"/>
                </a:lnTo>
                <a:lnTo>
                  <a:pt x="28" y="125"/>
                </a:lnTo>
                <a:lnTo>
                  <a:pt x="30" y="127"/>
                </a:lnTo>
                <a:lnTo>
                  <a:pt x="30" y="127"/>
                </a:lnTo>
                <a:lnTo>
                  <a:pt x="30" y="125"/>
                </a:lnTo>
                <a:lnTo>
                  <a:pt x="30" y="127"/>
                </a:lnTo>
                <a:lnTo>
                  <a:pt x="32" y="127"/>
                </a:lnTo>
                <a:lnTo>
                  <a:pt x="32" y="127"/>
                </a:lnTo>
                <a:lnTo>
                  <a:pt x="32" y="127"/>
                </a:lnTo>
                <a:lnTo>
                  <a:pt x="34" y="129"/>
                </a:lnTo>
                <a:lnTo>
                  <a:pt x="34" y="129"/>
                </a:lnTo>
                <a:lnTo>
                  <a:pt x="34" y="129"/>
                </a:lnTo>
                <a:lnTo>
                  <a:pt x="36" y="129"/>
                </a:lnTo>
                <a:lnTo>
                  <a:pt x="36" y="129"/>
                </a:lnTo>
                <a:lnTo>
                  <a:pt x="38" y="127"/>
                </a:lnTo>
                <a:lnTo>
                  <a:pt x="38" y="127"/>
                </a:lnTo>
                <a:lnTo>
                  <a:pt x="40" y="127"/>
                </a:lnTo>
                <a:lnTo>
                  <a:pt x="40" y="125"/>
                </a:lnTo>
                <a:lnTo>
                  <a:pt x="40" y="123"/>
                </a:lnTo>
                <a:lnTo>
                  <a:pt x="40" y="123"/>
                </a:lnTo>
                <a:lnTo>
                  <a:pt x="40" y="123"/>
                </a:lnTo>
                <a:lnTo>
                  <a:pt x="42" y="123"/>
                </a:lnTo>
                <a:lnTo>
                  <a:pt x="42" y="125"/>
                </a:lnTo>
                <a:lnTo>
                  <a:pt x="42" y="125"/>
                </a:lnTo>
                <a:lnTo>
                  <a:pt x="44" y="123"/>
                </a:lnTo>
                <a:lnTo>
                  <a:pt x="44" y="123"/>
                </a:lnTo>
                <a:lnTo>
                  <a:pt x="47" y="123"/>
                </a:lnTo>
                <a:lnTo>
                  <a:pt x="47" y="123"/>
                </a:lnTo>
                <a:lnTo>
                  <a:pt x="49" y="121"/>
                </a:lnTo>
                <a:lnTo>
                  <a:pt x="49" y="121"/>
                </a:lnTo>
                <a:lnTo>
                  <a:pt x="51" y="123"/>
                </a:lnTo>
                <a:lnTo>
                  <a:pt x="51" y="123"/>
                </a:lnTo>
                <a:lnTo>
                  <a:pt x="51" y="123"/>
                </a:lnTo>
                <a:lnTo>
                  <a:pt x="51" y="125"/>
                </a:lnTo>
                <a:lnTo>
                  <a:pt x="49" y="125"/>
                </a:lnTo>
                <a:lnTo>
                  <a:pt x="51" y="127"/>
                </a:lnTo>
                <a:lnTo>
                  <a:pt x="51" y="129"/>
                </a:lnTo>
                <a:lnTo>
                  <a:pt x="51" y="129"/>
                </a:lnTo>
                <a:lnTo>
                  <a:pt x="51" y="129"/>
                </a:lnTo>
                <a:lnTo>
                  <a:pt x="51" y="129"/>
                </a:lnTo>
                <a:lnTo>
                  <a:pt x="51" y="129"/>
                </a:lnTo>
                <a:lnTo>
                  <a:pt x="53" y="129"/>
                </a:lnTo>
                <a:lnTo>
                  <a:pt x="53" y="131"/>
                </a:lnTo>
                <a:lnTo>
                  <a:pt x="55" y="131"/>
                </a:lnTo>
                <a:lnTo>
                  <a:pt x="55" y="129"/>
                </a:lnTo>
                <a:lnTo>
                  <a:pt x="57" y="127"/>
                </a:lnTo>
                <a:lnTo>
                  <a:pt x="61" y="123"/>
                </a:lnTo>
                <a:lnTo>
                  <a:pt x="63" y="121"/>
                </a:lnTo>
                <a:lnTo>
                  <a:pt x="66" y="121"/>
                </a:lnTo>
                <a:lnTo>
                  <a:pt x="66" y="119"/>
                </a:lnTo>
                <a:lnTo>
                  <a:pt x="68" y="119"/>
                </a:lnTo>
                <a:lnTo>
                  <a:pt x="68" y="116"/>
                </a:lnTo>
                <a:lnTo>
                  <a:pt x="70" y="116"/>
                </a:lnTo>
                <a:lnTo>
                  <a:pt x="72" y="116"/>
                </a:lnTo>
                <a:lnTo>
                  <a:pt x="74" y="112"/>
                </a:lnTo>
                <a:lnTo>
                  <a:pt x="76" y="108"/>
                </a:lnTo>
                <a:lnTo>
                  <a:pt x="78" y="104"/>
                </a:lnTo>
                <a:lnTo>
                  <a:pt x="78" y="102"/>
                </a:lnTo>
                <a:lnTo>
                  <a:pt x="78" y="93"/>
                </a:lnTo>
                <a:lnTo>
                  <a:pt x="78" y="91"/>
                </a:lnTo>
                <a:lnTo>
                  <a:pt x="78" y="89"/>
                </a:lnTo>
                <a:lnTo>
                  <a:pt x="78" y="89"/>
                </a:lnTo>
                <a:lnTo>
                  <a:pt x="80" y="87"/>
                </a:lnTo>
                <a:lnTo>
                  <a:pt x="82" y="85"/>
                </a:lnTo>
                <a:lnTo>
                  <a:pt x="85" y="83"/>
                </a:lnTo>
                <a:lnTo>
                  <a:pt x="87" y="76"/>
                </a:lnTo>
                <a:lnTo>
                  <a:pt x="87" y="76"/>
                </a:lnTo>
                <a:lnTo>
                  <a:pt x="87" y="74"/>
                </a:lnTo>
                <a:lnTo>
                  <a:pt x="89" y="74"/>
                </a:lnTo>
                <a:lnTo>
                  <a:pt x="91" y="72"/>
                </a:lnTo>
                <a:lnTo>
                  <a:pt x="93" y="72"/>
                </a:lnTo>
                <a:lnTo>
                  <a:pt x="97" y="68"/>
                </a:lnTo>
                <a:lnTo>
                  <a:pt x="101" y="64"/>
                </a:lnTo>
                <a:lnTo>
                  <a:pt x="101" y="59"/>
                </a:lnTo>
                <a:lnTo>
                  <a:pt x="101" y="57"/>
                </a:lnTo>
                <a:lnTo>
                  <a:pt x="104" y="53"/>
                </a:lnTo>
                <a:lnTo>
                  <a:pt x="104" y="49"/>
                </a:lnTo>
                <a:lnTo>
                  <a:pt x="104" y="42"/>
                </a:lnTo>
                <a:lnTo>
                  <a:pt x="104" y="38"/>
                </a:lnTo>
                <a:lnTo>
                  <a:pt x="106" y="34"/>
                </a:lnTo>
                <a:lnTo>
                  <a:pt x="106" y="32"/>
                </a:lnTo>
                <a:lnTo>
                  <a:pt x="106" y="30"/>
                </a:lnTo>
                <a:lnTo>
                  <a:pt x="106" y="26"/>
                </a:lnTo>
                <a:lnTo>
                  <a:pt x="108" y="19"/>
                </a:lnTo>
                <a:lnTo>
                  <a:pt x="110" y="15"/>
                </a:lnTo>
                <a:lnTo>
                  <a:pt x="112" y="11"/>
                </a:lnTo>
                <a:lnTo>
                  <a:pt x="114" y="9"/>
                </a:lnTo>
                <a:lnTo>
                  <a:pt x="114" y="7"/>
                </a:lnTo>
                <a:lnTo>
                  <a:pt x="114" y="2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96" name="Freeform 597"/>
          <p:cNvSpPr>
            <a:spLocks/>
          </p:cNvSpPr>
          <p:nvPr/>
        </p:nvSpPr>
        <p:spPr bwMode="auto">
          <a:xfrm>
            <a:off x="4735512" y="4086225"/>
            <a:ext cx="311150" cy="211138"/>
          </a:xfrm>
          <a:custGeom>
            <a:avLst/>
            <a:gdLst>
              <a:gd name="T0" fmla="*/ 194 w 196"/>
              <a:gd name="T1" fmla="*/ 83 h 133"/>
              <a:gd name="T2" fmla="*/ 186 w 196"/>
              <a:gd name="T3" fmla="*/ 76 h 133"/>
              <a:gd name="T4" fmla="*/ 181 w 196"/>
              <a:gd name="T5" fmla="*/ 70 h 133"/>
              <a:gd name="T6" fmla="*/ 175 w 196"/>
              <a:gd name="T7" fmla="*/ 61 h 133"/>
              <a:gd name="T8" fmla="*/ 164 w 196"/>
              <a:gd name="T9" fmla="*/ 51 h 133"/>
              <a:gd name="T10" fmla="*/ 152 w 196"/>
              <a:gd name="T11" fmla="*/ 42 h 133"/>
              <a:gd name="T12" fmla="*/ 148 w 196"/>
              <a:gd name="T13" fmla="*/ 36 h 133"/>
              <a:gd name="T14" fmla="*/ 139 w 196"/>
              <a:gd name="T15" fmla="*/ 34 h 133"/>
              <a:gd name="T16" fmla="*/ 139 w 196"/>
              <a:gd name="T17" fmla="*/ 28 h 133"/>
              <a:gd name="T18" fmla="*/ 137 w 196"/>
              <a:gd name="T19" fmla="*/ 13 h 133"/>
              <a:gd name="T20" fmla="*/ 126 w 196"/>
              <a:gd name="T21" fmla="*/ 2 h 133"/>
              <a:gd name="T22" fmla="*/ 118 w 196"/>
              <a:gd name="T23" fmla="*/ 2 h 133"/>
              <a:gd name="T24" fmla="*/ 112 w 196"/>
              <a:gd name="T25" fmla="*/ 7 h 133"/>
              <a:gd name="T26" fmla="*/ 110 w 196"/>
              <a:gd name="T27" fmla="*/ 11 h 133"/>
              <a:gd name="T28" fmla="*/ 105 w 196"/>
              <a:gd name="T29" fmla="*/ 17 h 133"/>
              <a:gd name="T30" fmla="*/ 95 w 196"/>
              <a:gd name="T31" fmla="*/ 26 h 133"/>
              <a:gd name="T32" fmla="*/ 84 w 196"/>
              <a:gd name="T33" fmla="*/ 30 h 133"/>
              <a:gd name="T34" fmla="*/ 69 w 196"/>
              <a:gd name="T35" fmla="*/ 32 h 133"/>
              <a:gd name="T36" fmla="*/ 69 w 196"/>
              <a:gd name="T37" fmla="*/ 36 h 133"/>
              <a:gd name="T38" fmla="*/ 67 w 196"/>
              <a:gd name="T39" fmla="*/ 40 h 133"/>
              <a:gd name="T40" fmla="*/ 61 w 196"/>
              <a:gd name="T41" fmla="*/ 47 h 133"/>
              <a:gd name="T42" fmla="*/ 46 w 196"/>
              <a:gd name="T43" fmla="*/ 49 h 133"/>
              <a:gd name="T44" fmla="*/ 36 w 196"/>
              <a:gd name="T45" fmla="*/ 53 h 133"/>
              <a:gd name="T46" fmla="*/ 31 w 196"/>
              <a:gd name="T47" fmla="*/ 49 h 133"/>
              <a:gd name="T48" fmla="*/ 23 w 196"/>
              <a:gd name="T49" fmla="*/ 53 h 133"/>
              <a:gd name="T50" fmla="*/ 12 w 196"/>
              <a:gd name="T51" fmla="*/ 57 h 133"/>
              <a:gd name="T52" fmla="*/ 8 w 196"/>
              <a:gd name="T53" fmla="*/ 66 h 133"/>
              <a:gd name="T54" fmla="*/ 2 w 196"/>
              <a:gd name="T55" fmla="*/ 74 h 133"/>
              <a:gd name="T56" fmla="*/ 0 w 196"/>
              <a:gd name="T57" fmla="*/ 78 h 133"/>
              <a:gd name="T58" fmla="*/ 2 w 196"/>
              <a:gd name="T59" fmla="*/ 85 h 133"/>
              <a:gd name="T60" fmla="*/ 2 w 196"/>
              <a:gd name="T61" fmla="*/ 89 h 133"/>
              <a:gd name="T62" fmla="*/ 8 w 196"/>
              <a:gd name="T63" fmla="*/ 102 h 133"/>
              <a:gd name="T64" fmla="*/ 8 w 196"/>
              <a:gd name="T65" fmla="*/ 108 h 133"/>
              <a:gd name="T66" fmla="*/ 15 w 196"/>
              <a:gd name="T67" fmla="*/ 116 h 133"/>
              <a:gd name="T68" fmla="*/ 23 w 196"/>
              <a:gd name="T69" fmla="*/ 121 h 133"/>
              <a:gd name="T70" fmla="*/ 25 w 196"/>
              <a:gd name="T71" fmla="*/ 127 h 133"/>
              <a:gd name="T72" fmla="*/ 25 w 196"/>
              <a:gd name="T73" fmla="*/ 133 h 133"/>
              <a:gd name="T74" fmla="*/ 29 w 196"/>
              <a:gd name="T75" fmla="*/ 123 h 133"/>
              <a:gd name="T76" fmla="*/ 34 w 196"/>
              <a:gd name="T77" fmla="*/ 114 h 133"/>
              <a:gd name="T78" fmla="*/ 46 w 196"/>
              <a:gd name="T79" fmla="*/ 112 h 133"/>
              <a:gd name="T80" fmla="*/ 53 w 196"/>
              <a:gd name="T81" fmla="*/ 114 h 133"/>
              <a:gd name="T82" fmla="*/ 57 w 196"/>
              <a:gd name="T83" fmla="*/ 114 h 133"/>
              <a:gd name="T84" fmla="*/ 63 w 196"/>
              <a:gd name="T85" fmla="*/ 112 h 133"/>
              <a:gd name="T86" fmla="*/ 67 w 196"/>
              <a:gd name="T87" fmla="*/ 100 h 133"/>
              <a:gd name="T88" fmla="*/ 82 w 196"/>
              <a:gd name="T89" fmla="*/ 91 h 133"/>
              <a:gd name="T90" fmla="*/ 95 w 196"/>
              <a:gd name="T91" fmla="*/ 102 h 133"/>
              <a:gd name="T92" fmla="*/ 105 w 196"/>
              <a:gd name="T93" fmla="*/ 102 h 133"/>
              <a:gd name="T94" fmla="*/ 122 w 196"/>
              <a:gd name="T95" fmla="*/ 106 h 133"/>
              <a:gd name="T96" fmla="*/ 131 w 196"/>
              <a:gd name="T97" fmla="*/ 95 h 133"/>
              <a:gd name="T98" fmla="*/ 141 w 196"/>
              <a:gd name="T99" fmla="*/ 95 h 133"/>
              <a:gd name="T100" fmla="*/ 156 w 196"/>
              <a:gd name="T101" fmla="*/ 93 h 133"/>
              <a:gd name="T102" fmla="*/ 169 w 196"/>
              <a:gd name="T103" fmla="*/ 87 h 133"/>
              <a:gd name="T104" fmla="*/ 188 w 196"/>
              <a:gd name="T105" fmla="*/ 91 h 133"/>
              <a:gd name="T106" fmla="*/ 196 w 196"/>
              <a:gd name="T107" fmla="*/ 89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96" h="133">
                <a:moveTo>
                  <a:pt x="196" y="89"/>
                </a:moveTo>
                <a:lnTo>
                  <a:pt x="194" y="87"/>
                </a:lnTo>
                <a:lnTo>
                  <a:pt x="194" y="85"/>
                </a:lnTo>
                <a:lnTo>
                  <a:pt x="194" y="83"/>
                </a:lnTo>
                <a:lnTo>
                  <a:pt x="194" y="83"/>
                </a:lnTo>
                <a:lnTo>
                  <a:pt x="194" y="83"/>
                </a:lnTo>
                <a:lnTo>
                  <a:pt x="194" y="80"/>
                </a:lnTo>
                <a:lnTo>
                  <a:pt x="192" y="80"/>
                </a:lnTo>
                <a:lnTo>
                  <a:pt x="190" y="78"/>
                </a:lnTo>
                <a:lnTo>
                  <a:pt x="188" y="78"/>
                </a:lnTo>
                <a:lnTo>
                  <a:pt x="188" y="76"/>
                </a:lnTo>
                <a:lnTo>
                  <a:pt x="186" y="76"/>
                </a:lnTo>
                <a:lnTo>
                  <a:pt x="183" y="76"/>
                </a:lnTo>
                <a:lnTo>
                  <a:pt x="183" y="74"/>
                </a:lnTo>
                <a:lnTo>
                  <a:pt x="181" y="72"/>
                </a:lnTo>
                <a:lnTo>
                  <a:pt x="181" y="72"/>
                </a:lnTo>
                <a:lnTo>
                  <a:pt x="181" y="70"/>
                </a:lnTo>
                <a:lnTo>
                  <a:pt x="181" y="70"/>
                </a:lnTo>
                <a:lnTo>
                  <a:pt x="181" y="68"/>
                </a:lnTo>
                <a:lnTo>
                  <a:pt x="179" y="66"/>
                </a:lnTo>
                <a:lnTo>
                  <a:pt x="179" y="66"/>
                </a:lnTo>
                <a:lnTo>
                  <a:pt x="177" y="64"/>
                </a:lnTo>
                <a:lnTo>
                  <a:pt x="177" y="61"/>
                </a:lnTo>
                <a:lnTo>
                  <a:pt x="175" y="61"/>
                </a:lnTo>
                <a:lnTo>
                  <a:pt x="169" y="57"/>
                </a:lnTo>
                <a:lnTo>
                  <a:pt x="167" y="57"/>
                </a:lnTo>
                <a:lnTo>
                  <a:pt x="164" y="55"/>
                </a:lnTo>
                <a:lnTo>
                  <a:pt x="164" y="53"/>
                </a:lnTo>
                <a:lnTo>
                  <a:pt x="162" y="53"/>
                </a:lnTo>
                <a:lnTo>
                  <a:pt x="164" y="51"/>
                </a:lnTo>
                <a:lnTo>
                  <a:pt x="164" y="51"/>
                </a:lnTo>
                <a:lnTo>
                  <a:pt x="164" y="49"/>
                </a:lnTo>
                <a:lnTo>
                  <a:pt x="160" y="47"/>
                </a:lnTo>
                <a:lnTo>
                  <a:pt x="158" y="45"/>
                </a:lnTo>
                <a:lnTo>
                  <a:pt x="156" y="45"/>
                </a:lnTo>
                <a:lnTo>
                  <a:pt x="152" y="42"/>
                </a:lnTo>
                <a:lnTo>
                  <a:pt x="152" y="42"/>
                </a:lnTo>
                <a:lnTo>
                  <a:pt x="150" y="42"/>
                </a:lnTo>
                <a:lnTo>
                  <a:pt x="148" y="40"/>
                </a:lnTo>
                <a:lnTo>
                  <a:pt x="148" y="40"/>
                </a:lnTo>
                <a:lnTo>
                  <a:pt x="150" y="38"/>
                </a:lnTo>
                <a:lnTo>
                  <a:pt x="148" y="36"/>
                </a:lnTo>
                <a:lnTo>
                  <a:pt x="148" y="36"/>
                </a:lnTo>
                <a:lnTo>
                  <a:pt x="145" y="36"/>
                </a:lnTo>
                <a:lnTo>
                  <a:pt x="143" y="36"/>
                </a:lnTo>
                <a:lnTo>
                  <a:pt x="141" y="36"/>
                </a:lnTo>
                <a:lnTo>
                  <a:pt x="139" y="34"/>
                </a:lnTo>
                <a:lnTo>
                  <a:pt x="139" y="34"/>
                </a:lnTo>
                <a:lnTo>
                  <a:pt x="139" y="32"/>
                </a:lnTo>
                <a:lnTo>
                  <a:pt x="139" y="32"/>
                </a:lnTo>
                <a:lnTo>
                  <a:pt x="137" y="32"/>
                </a:lnTo>
                <a:lnTo>
                  <a:pt x="137" y="30"/>
                </a:lnTo>
                <a:lnTo>
                  <a:pt x="137" y="30"/>
                </a:lnTo>
                <a:lnTo>
                  <a:pt x="139" y="28"/>
                </a:lnTo>
                <a:lnTo>
                  <a:pt x="139" y="26"/>
                </a:lnTo>
                <a:lnTo>
                  <a:pt x="139" y="21"/>
                </a:lnTo>
                <a:lnTo>
                  <a:pt x="139" y="21"/>
                </a:lnTo>
                <a:lnTo>
                  <a:pt x="139" y="19"/>
                </a:lnTo>
                <a:lnTo>
                  <a:pt x="139" y="15"/>
                </a:lnTo>
                <a:lnTo>
                  <a:pt x="137" y="13"/>
                </a:lnTo>
                <a:lnTo>
                  <a:pt x="135" y="11"/>
                </a:lnTo>
                <a:lnTo>
                  <a:pt x="135" y="9"/>
                </a:lnTo>
                <a:lnTo>
                  <a:pt x="129" y="4"/>
                </a:lnTo>
                <a:lnTo>
                  <a:pt x="129" y="4"/>
                </a:lnTo>
                <a:lnTo>
                  <a:pt x="129" y="2"/>
                </a:lnTo>
                <a:lnTo>
                  <a:pt x="126" y="2"/>
                </a:lnTo>
                <a:lnTo>
                  <a:pt x="126" y="2"/>
                </a:lnTo>
                <a:lnTo>
                  <a:pt x="124" y="0"/>
                </a:lnTo>
                <a:lnTo>
                  <a:pt x="122" y="0"/>
                </a:lnTo>
                <a:lnTo>
                  <a:pt x="120" y="2"/>
                </a:lnTo>
                <a:lnTo>
                  <a:pt x="118" y="2"/>
                </a:lnTo>
                <a:lnTo>
                  <a:pt x="118" y="2"/>
                </a:lnTo>
                <a:lnTo>
                  <a:pt x="118" y="2"/>
                </a:lnTo>
                <a:lnTo>
                  <a:pt x="116" y="2"/>
                </a:lnTo>
                <a:lnTo>
                  <a:pt x="116" y="2"/>
                </a:lnTo>
                <a:lnTo>
                  <a:pt x="116" y="4"/>
                </a:lnTo>
                <a:lnTo>
                  <a:pt x="114" y="4"/>
                </a:lnTo>
                <a:lnTo>
                  <a:pt x="112" y="7"/>
                </a:lnTo>
                <a:lnTo>
                  <a:pt x="112" y="7"/>
                </a:lnTo>
                <a:lnTo>
                  <a:pt x="110" y="7"/>
                </a:lnTo>
                <a:lnTo>
                  <a:pt x="110" y="9"/>
                </a:lnTo>
                <a:lnTo>
                  <a:pt x="110" y="9"/>
                </a:lnTo>
                <a:lnTo>
                  <a:pt x="110" y="11"/>
                </a:lnTo>
                <a:lnTo>
                  <a:pt x="110" y="11"/>
                </a:lnTo>
                <a:lnTo>
                  <a:pt x="110" y="13"/>
                </a:lnTo>
                <a:lnTo>
                  <a:pt x="107" y="13"/>
                </a:lnTo>
                <a:lnTo>
                  <a:pt x="107" y="13"/>
                </a:lnTo>
                <a:lnTo>
                  <a:pt x="107" y="13"/>
                </a:lnTo>
                <a:lnTo>
                  <a:pt x="105" y="15"/>
                </a:lnTo>
                <a:lnTo>
                  <a:pt x="105" y="17"/>
                </a:lnTo>
                <a:lnTo>
                  <a:pt x="103" y="17"/>
                </a:lnTo>
                <a:lnTo>
                  <a:pt x="99" y="21"/>
                </a:lnTo>
                <a:lnTo>
                  <a:pt x="99" y="21"/>
                </a:lnTo>
                <a:lnTo>
                  <a:pt x="97" y="23"/>
                </a:lnTo>
                <a:lnTo>
                  <a:pt x="97" y="26"/>
                </a:lnTo>
                <a:lnTo>
                  <a:pt x="95" y="26"/>
                </a:lnTo>
                <a:lnTo>
                  <a:pt x="95" y="26"/>
                </a:lnTo>
                <a:lnTo>
                  <a:pt x="95" y="28"/>
                </a:lnTo>
                <a:lnTo>
                  <a:pt x="93" y="28"/>
                </a:lnTo>
                <a:lnTo>
                  <a:pt x="88" y="30"/>
                </a:lnTo>
                <a:lnTo>
                  <a:pt x="86" y="30"/>
                </a:lnTo>
                <a:lnTo>
                  <a:pt x="84" y="30"/>
                </a:lnTo>
                <a:lnTo>
                  <a:pt x="82" y="30"/>
                </a:lnTo>
                <a:lnTo>
                  <a:pt x="80" y="32"/>
                </a:lnTo>
                <a:lnTo>
                  <a:pt x="78" y="32"/>
                </a:lnTo>
                <a:lnTo>
                  <a:pt x="76" y="32"/>
                </a:lnTo>
                <a:lnTo>
                  <a:pt x="72" y="32"/>
                </a:lnTo>
                <a:lnTo>
                  <a:pt x="69" y="32"/>
                </a:lnTo>
                <a:lnTo>
                  <a:pt x="67" y="32"/>
                </a:lnTo>
                <a:lnTo>
                  <a:pt x="67" y="32"/>
                </a:lnTo>
                <a:lnTo>
                  <a:pt x="67" y="34"/>
                </a:lnTo>
                <a:lnTo>
                  <a:pt x="67" y="34"/>
                </a:lnTo>
                <a:lnTo>
                  <a:pt x="67" y="34"/>
                </a:lnTo>
                <a:lnTo>
                  <a:pt x="69" y="36"/>
                </a:lnTo>
                <a:lnTo>
                  <a:pt x="72" y="36"/>
                </a:lnTo>
                <a:lnTo>
                  <a:pt x="69" y="38"/>
                </a:lnTo>
                <a:lnTo>
                  <a:pt x="69" y="38"/>
                </a:lnTo>
                <a:lnTo>
                  <a:pt x="69" y="38"/>
                </a:lnTo>
                <a:lnTo>
                  <a:pt x="69" y="38"/>
                </a:lnTo>
                <a:lnTo>
                  <a:pt x="67" y="40"/>
                </a:lnTo>
                <a:lnTo>
                  <a:pt x="65" y="42"/>
                </a:lnTo>
                <a:lnTo>
                  <a:pt x="63" y="45"/>
                </a:lnTo>
                <a:lnTo>
                  <a:pt x="63" y="45"/>
                </a:lnTo>
                <a:lnTo>
                  <a:pt x="63" y="45"/>
                </a:lnTo>
                <a:lnTo>
                  <a:pt x="63" y="47"/>
                </a:lnTo>
                <a:lnTo>
                  <a:pt x="61" y="47"/>
                </a:lnTo>
                <a:lnTo>
                  <a:pt x="57" y="47"/>
                </a:lnTo>
                <a:lnTo>
                  <a:pt x="53" y="47"/>
                </a:lnTo>
                <a:lnTo>
                  <a:pt x="50" y="47"/>
                </a:lnTo>
                <a:lnTo>
                  <a:pt x="48" y="47"/>
                </a:lnTo>
                <a:lnTo>
                  <a:pt x="46" y="49"/>
                </a:lnTo>
                <a:lnTo>
                  <a:pt x="46" y="49"/>
                </a:lnTo>
                <a:lnTo>
                  <a:pt x="44" y="49"/>
                </a:lnTo>
                <a:lnTo>
                  <a:pt x="42" y="49"/>
                </a:lnTo>
                <a:lnTo>
                  <a:pt x="40" y="51"/>
                </a:lnTo>
                <a:lnTo>
                  <a:pt x="40" y="51"/>
                </a:lnTo>
                <a:lnTo>
                  <a:pt x="38" y="53"/>
                </a:lnTo>
                <a:lnTo>
                  <a:pt x="36" y="53"/>
                </a:lnTo>
                <a:lnTo>
                  <a:pt x="36" y="53"/>
                </a:lnTo>
                <a:lnTo>
                  <a:pt x="34" y="51"/>
                </a:lnTo>
                <a:lnTo>
                  <a:pt x="31" y="51"/>
                </a:lnTo>
                <a:lnTo>
                  <a:pt x="31" y="49"/>
                </a:lnTo>
                <a:lnTo>
                  <a:pt x="31" y="49"/>
                </a:lnTo>
                <a:lnTo>
                  <a:pt x="31" y="49"/>
                </a:lnTo>
                <a:lnTo>
                  <a:pt x="29" y="49"/>
                </a:lnTo>
                <a:lnTo>
                  <a:pt x="29" y="51"/>
                </a:lnTo>
                <a:lnTo>
                  <a:pt x="29" y="51"/>
                </a:lnTo>
                <a:lnTo>
                  <a:pt x="27" y="53"/>
                </a:lnTo>
                <a:lnTo>
                  <a:pt x="23" y="53"/>
                </a:lnTo>
                <a:lnTo>
                  <a:pt x="23" y="53"/>
                </a:lnTo>
                <a:lnTo>
                  <a:pt x="21" y="55"/>
                </a:lnTo>
                <a:lnTo>
                  <a:pt x="19" y="55"/>
                </a:lnTo>
                <a:lnTo>
                  <a:pt x="17" y="53"/>
                </a:lnTo>
                <a:lnTo>
                  <a:pt x="15" y="53"/>
                </a:lnTo>
                <a:lnTo>
                  <a:pt x="15" y="57"/>
                </a:lnTo>
                <a:lnTo>
                  <a:pt x="12" y="57"/>
                </a:lnTo>
                <a:lnTo>
                  <a:pt x="10" y="59"/>
                </a:lnTo>
                <a:lnTo>
                  <a:pt x="10" y="59"/>
                </a:lnTo>
                <a:lnTo>
                  <a:pt x="10" y="61"/>
                </a:lnTo>
                <a:lnTo>
                  <a:pt x="10" y="64"/>
                </a:lnTo>
                <a:lnTo>
                  <a:pt x="8" y="66"/>
                </a:lnTo>
                <a:lnTo>
                  <a:pt x="8" y="66"/>
                </a:lnTo>
                <a:lnTo>
                  <a:pt x="6" y="68"/>
                </a:lnTo>
                <a:lnTo>
                  <a:pt x="4" y="72"/>
                </a:lnTo>
                <a:lnTo>
                  <a:pt x="4" y="72"/>
                </a:lnTo>
                <a:lnTo>
                  <a:pt x="4" y="72"/>
                </a:lnTo>
                <a:lnTo>
                  <a:pt x="4" y="74"/>
                </a:lnTo>
                <a:lnTo>
                  <a:pt x="2" y="74"/>
                </a:lnTo>
                <a:lnTo>
                  <a:pt x="0" y="74"/>
                </a:lnTo>
                <a:lnTo>
                  <a:pt x="0" y="74"/>
                </a:lnTo>
                <a:lnTo>
                  <a:pt x="0" y="76"/>
                </a:lnTo>
                <a:lnTo>
                  <a:pt x="0" y="76"/>
                </a:lnTo>
                <a:lnTo>
                  <a:pt x="0" y="78"/>
                </a:lnTo>
                <a:lnTo>
                  <a:pt x="0" y="78"/>
                </a:lnTo>
                <a:lnTo>
                  <a:pt x="2" y="78"/>
                </a:lnTo>
                <a:lnTo>
                  <a:pt x="2" y="78"/>
                </a:lnTo>
                <a:lnTo>
                  <a:pt x="2" y="78"/>
                </a:lnTo>
                <a:lnTo>
                  <a:pt x="2" y="78"/>
                </a:lnTo>
                <a:lnTo>
                  <a:pt x="2" y="85"/>
                </a:lnTo>
                <a:lnTo>
                  <a:pt x="2" y="85"/>
                </a:lnTo>
                <a:lnTo>
                  <a:pt x="2" y="87"/>
                </a:lnTo>
                <a:lnTo>
                  <a:pt x="2" y="87"/>
                </a:lnTo>
                <a:lnTo>
                  <a:pt x="2" y="89"/>
                </a:lnTo>
                <a:lnTo>
                  <a:pt x="2" y="89"/>
                </a:lnTo>
                <a:lnTo>
                  <a:pt x="2" y="89"/>
                </a:lnTo>
                <a:lnTo>
                  <a:pt x="2" y="89"/>
                </a:lnTo>
                <a:lnTo>
                  <a:pt x="2" y="91"/>
                </a:lnTo>
                <a:lnTo>
                  <a:pt x="4" y="97"/>
                </a:lnTo>
                <a:lnTo>
                  <a:pt x="4" y="97"/>
                </a:lnTo>
                <a:lnTo>
                  <a:pt x="4" y="100"/>
                </a:lnTo>
                <a:lnTo>
                  <a:pt x="6" y="100"/>
                </a:lnTo>
                <a:lnTo>
                  <a:pt x="8" y="102"/>
                </a:lnTo>
                <a:lnTo>
                  <a:pt x="8" y="104"/>
                </a:lnTo>
                <a:lnTo>
                  <a:pt x="10" y="106"/>
                </a:lnTo>
                <a:lnTo>
                  <a:pt x="10" y="106"/>
                </a:lnTo>
                <a:lnTo>
                  <a:pt x="10" y="106"/>
                </a:lnTo>
                <a:lnTo>
                  <a:pt x="10" y="108"/>
                </a:lnTo>
                <a:lnTo>
                  <a:pt x="8" y="108"/>
                </a:lnTo>
                <a:lnTo>
                  <a:pt x="8" y="108"/>
                </a:lnTo>
                <a:lnTo>
                  <a:pt x="8" y="108"/>
                </a:lnTo>
                <a:lnTo>
                  <a:pt x="10" y="110"/>
                </a:lnTo>
                <a:lnTo>
                  <a:pt x="12" y="112"/>
                </a:lnTo>
                <a:lnTo>
                  <a:pt x="15" y="114"/>
                </a:lnTo>
                <a:lnTo>
                  <a:pt x="15" y="116"/>
                </a:lnTo>
                <a:lnTo>
                  <a:pt x="17" y="119"/>
                </a:lnTo>
                <a:lnTo>
                  <a:pt x="19" y="119"/>
                </a:lnTo>
                <a:lnTo>
                  <a:pt x="21" y="121"/>
                </a:lnTo>
                <a:lnTo>
                  <a:pt x="21" y="121"/>
                </a:lnTo>
                <a:lnTo>
                  <a:pt x="21" y="121"/>
                </a:lnTo>
                <a:lnTo>
                  <a:pt x="23" y="121"/>
                </a:lnTo>
                <a:lnTo>
                  <a:pt x="23" y="123"/>
                </a:lnTo>
                <a:lnTo>
                  <a:pt x="23" y="123"/>
                </a:lnTo>
                <a:lnTo>
                  <a:pt x="25" y="125"/>
                </a:lnTo>
                <a:lnTo>
                  <a:pt x="25" y="125"/>
                </a:lnTo>
                <a:lnTo>
                  <a:pt x="25" y="127"/>
                </a:lnTo>
                <a:lnTo>
                  <a:pt x="25" y="127"/>
                </a:lnTo>
                <a:lnTo>
                  <a:pt x="25" y="127"/>
                </a:lnTo>
                <a:lnTo>
                  <a:pt x="25" y="129"/>
                </a:lnTo>
                <a:lnTo>
                  <a:pt x="25" y="129"/>
                </a:lnTo>
                <a:lnTo>
                  <a:pt x="25" y="131"/>
                </a:lnTo>
                <a:lnTo>
                  <a:pt x="25" y="131"/>
                </a:lnTo>
                <a:lnTo>
                  <a:pt x="25" y="133"/>
                </a:lnTo>
                <a:lnTo>
                  <a:pt x="27" y="131"/>
                </a:lnTo>
                <a:lnTo>
                  <a:pt x="27" y="129"/>
                </a:lnTo>
                <a:lnTo>
                  <a:pt x="29" y="127"/>
                </a:lnTo>
                <a:lnTo>
                  <a:pt x="31" y="125"/>
                </a:lnTo>
                <a:lnTo>
                  <a:pt x="29" y="125"/>
                </a:lnTo>
                <a:lnTo>
                  <a:pt x="29" y="123"/>
                </a:lnTo>
                <a:lnTo>
                  <a:pt x="31" y="121"/>
                </a:lnTo>
                <a:lnTo>
                  <a:pt x="31" y="121"/>
                </a:lnTo>
                <a:lnTo>
                  <a:pt x="31" y="119"/>
                </a:lnTo>
                <a:lnTo>
                  <a:pt x="31" y="116"/>
                </a:lnTo>
                <a:lnTo>
                  <a:pt x="31" y="116"/>
                </a:lnTo>
                <a:lnTo>
                  <a:pt x="34" y="114"/>
                </a:lnTo>
                <a:lnTo>
                  <a:pt x="34" y="114"/>
                </a:lnTo>
                <a:lnTo>
                  <a:pt x="36" y="114"/>
                </a:lnTo>
                <a:lnTo>
                  <a:pt x="38" y="114"/>
                </a:lnTo>
                <a:lnTo>
                  <a:pt x="42" y="114"/>
                </a:lnTo>
                <a:lnTo>
                  <a:pt x="44" y="112"/>
                </a:lnTo>
                <a:lnTo>
                  <a:pt x="46" y="112"/>
                </a:lnTo>
                <a:lnTo>
                  <a:pt x="46" y="112"/>
                </a:lnTo>
                <a:lnTo>
                  <a:pt x="46" y="112"/>
                </a:lnTo>
                <a:lnTo>
                  <a:pt x="50" y="114"/>
                </a:lnTo>
                <a:lnTo>
                  <a:pt x="53" y="114"/>
                </a:lnTo>
                <a:lnTo>
                  <a:pt x="53" y="114"/>
                </a:lnTo>
                <a:lnTo>
                  <a:pt x="53" y="114"/>
                </a:lnTo>
                <a:lnTo>
                  <a:pt x="55" y="114"/>
                </a:lnTo>
                <a:lnTo>
                  <a:pt x="55" y="114"/>
                </a:lnTo>
                <a:lnTo>
                  <a:pt x="55" y="114"/>
                </a:lnTo>
                <a:lnTo>
                  <a:pt x="57" y="114"/>
                </a:lnTo>
                <a:lnTo>
                  <a:pt x="57" y="114"/>
                </a:lnTo>
                <a:lnTo>
                  <a:pt x="57" y="114"/>
                </a:lnTo>
                <a:lnTo>
                  <a:pt x="59" y="114"/>
                </a:lnTo>
                <a:lnTo>
                  <a:pt x="61" y="112"/>
                </a:lnTo>
                <a:lnTo>
                  <a:pt x="61" y="114"/>
                </a:lnTo>
                <a:lnTo>
                  <a:pt x="63" y="114"/>
                </a:lnTo>
                <a:lnTo>
                  <a:pt x="63" y="114"/>
                </a:lnTo>
                <a:lnTo>
                  <a:pt x="63" y="112"/>
                </a:lnTo>
                <a:lnTo>
                  <a:pt x="63" y="108"/>
                </a:lnTo>
                <a:lnTo>
                  <a:pt x="63" y="106"/>
                </a:lnTo>
                <a:lnTo>
                  <a:pt x="63" y="104"/>
                </a:lnTo>
                <a:lnTo>
                  <a:pt x="63" y="102"/>
                </a:lnTo>
                <a:lnTo>
                  <a:pt x="65" y="102"/>
                </a:lnTo>
                <a:lnTo>
                  <a:pt x="67" y="100"/>
                </a:lnTo>
                <a:lnTo>
                  <a:pt x="69" y="93"/>
                </a:lnTo>
                <a:lnTo>
                  <a:pt x="74" y="91"/>
                </a:lnTo>
                <a:lnTo>
                  <a:pt x="76" y="91"/>
                </a:lnTo>
                <a:lnTo>
                  <a:pt x="80" y="91"/>
                </a:lnTo>
                <a:lnTo>
                  <a:pt x="82" y="91"/>
                </a:lnTo>
                <a:lnTo>
                  <a:pt x="82" y="91"/>
                </a:lnTo>
                <a:lnTo>
                  <a:pt x="84" y="93"/>
                </a:lnTo>
                <a:lnTo>
                  <a:pt x="88" y="95"/>
                </a:lnTo>
                <a:lnTo>
                  <a:pt x="91" y="97"/>
                </a:lnTo>
                <a:lnTo>
                  <a:pt x="93" y="100"/>
                </a:lnTo>
                <a:lnTo>
                  <a:pt x="93" y="100"/>
                </a:lnTo>
                <a:lnTo>
                  <a:pt x="95" y="102"/>
                </a:lnTo>
                <a:lnTo>
                  <a:pt x="97" y="102"/>
                </a:lnTo>
                <a:lnTo>
                  <a:pt x="99" y="102"/>
                </a:lnTo>
                <a:lnTo>
                  <a:pt x="101" y="102"/>
                </a:lnTo>
                <a:lnTo>
                  <a:pt x="103" y="104"/>
                </a:lnTo>
                <a:lnTo>
                  <a:pt x="103" y="102"/>
                </a:lnTo>
                <a:lnTo>
                  <a:pt x="105" y="102"/>
                </a:lnTo>
                <a:lnTo>
                  <a:pt x="107" y="104"/>
                </a:lnTo>
                <a:lnTo>
                  <a:pt x="110" y="104"/>
                </a:lnTo>
                <a:lnTo>
                  <a:pt x="114" y="104"/>
                </a:lnTo>
                <a:lnTo>
                  <a:pt x="122" y="106"/>
                </a:lnTo>
                <a:lnTo>
                  <a:pt x="122" y="106"/>
                </a:lnTo>
                <a:lnTo>
                  <a:pt x="122" y="106"/>
                </a:lnTo>
                <a:lnTo>
                  <a:pt x="122" y="104"/>
                </a:lnTo>
                <a:lnTo>
                  <a:pt x="124" y="102"/>
                </a:lnTo>
                <a:lnTo>
                  <a:pt x="126" y="97"/>
                </a:lnTo>
                <a:lnTo>
                  <a:pt x="126" y="97"/>
                </a:lnTo>
                <a:lnTo>
                  <a:pt x="129" y="97"/>
                </a:lnTo>
                <a:lnTo>
                  <a:pt x="131" y="95"/>
                </a:lnTo>
                <a:lnTo>
                  <a:pt x="133" y="95"/>
                </a:lnTo>
                <a:lnTo>
                  <a:pt x="133" y="97"/>
                </a:lnTo>
                <a:lnTo>
                  <a:pt x="135" y="97"/>
                </a:lnTo>
                <a:lnTo>
                  <a:pt x="137" y="97"/>
                </a:lnTo>
                <a:lnTo>
                  <a:pt x="137" y="97"/>
                </a:lnTo>
                <a:lnTo>
                  <a:pt x="141" y="95"/>
                </a:lnTo>
                <a:lnTo>
                  <a:pt x="143" y="95"/>
                </a:lnTo>
                <a:lnTo>
                  <a:pt x="145" y="95"/>
                </a:lnTo>
                <a:lnTo>
                  <a:pt x="150" y="93"/>
                </a:lnTo>
                <a:lnTo>
                  <a:pt x="150" y="93"/>
                </a:lnTo>
                <a:lnTo>
                  <a:pt x="152" y="91"/>
                </a:lnTo>
                <a:lnTo>
                  <a:pt x="156" y="93"/>
                </a:lnTo>
                <a:lnTo>
                  <a:pt x="160" y="93"/>
                </a:lnTo>
                <a:lnTo>
                  <a:pt x="162" y="93"/>
                </a:lnTo>
                <a:lnTo>
                  <a:pt x="164" y="91"/>
                </a:lnTo>
                <a:lnTo>
                  <a:pt x="164" y="91"/>
                </a:lnTo>
                <a:lnTo>
                  <a:pt x="167" y="89"/>
                </a:lnTo>
                <a:lnTo>
                  <a:pt x="169" y="87"/>
                </a:lnTo>
                <a:lnTo>
                  <a:pt x="171" y="89"/>
                </a:lnTo>
                <a:lnTo>
                  <a:pt x="173" y="89"/>
                </a:lnTo>
                <a:lnTo>
                  <a:pt x="179" y="89"/>
                </a:lnTo>
                <a:lnTo>
                  <a:pt x="186" y="91"/>
                </a:lnTo>
                <a:lnTo>
                  <a:pt x="188" y="91"/>
                </a:lnTo>
                <a:lnTo>
                  <a:pt x="188" y="91"/>
                </a:lnTo>
                <a:lnTo>
                  <a:pt x="190" y="91"/>
                </a:lnTo>
                <a:lnTo>
                  <a:pt x="192" y="89"/>
                </a:lnTo>
                <a:lnTo>
                  <a:pt x="192" y="89"/>
                </a:lnTo>
                <a:lnTo>
                  <a:pt x="192" y="89"/>
                </a:lnTo>
                <a:lnTo>
                  <a:pt x="196" y="91"/>
                </a:lnTo>
                <a:lnTo>
                  <a:pt x="196" y="89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97" name="Freeform 598"/>
          <p:cNvSpPr>
            <a:spLocks/>
          </p:cNvSpPr>
          <p:nvPr/>
        </p:nvSpPr>
        <p:spPr bwMode="auto">
          <a:xfrm>
            <a:off x="4681537" y="4224338"/>
            <a:ext cx="458788" cy="455613"/>
          </a:xfrm>
          <a:custGeom>
            <a:avLst/>
            <a:gdLst>
              <a:gd name="T0" fmla="*/ 283 w 289"/>
              <a:gd name="T1" fmla="*/ 42 h 287"/>
              <a:gd name="T2" fmla="*/ 285 w 289"/>
              <a:gd name="T3" fmla="*/ 29 h 287"/>
              <a:gd name="T4" fmla="*/ 279 w 289"/>
              <a:gd name="T5" fmla="*/ 23 h 287"/>
              <a:gd name="T6" fmla="*/ 262 w 289"/>
              <a:gd name="T7" fmla="*/ 13 h 287"/>
              <a:gd name="T8" fmla="*/ 245 w 289"/>
              <a:gd name="T9" fmla="*/ 15 h 287"/>
              <a:gd name="T10" fmla="*/ 232 w 289"/>
              <a:gd name="T11" fmla="*/ 6 h 287"/>
              <a:gd name="T12" fmla="*/ 207 w 289"/>
              <a:gd name="T13" fmla="*/ 2 h 287"/>
              <a:gd name="T14" fmla="*/ 184 w 289"/>
              <a:gd name="T15" fmla="*/ 6 h 287"/>
              <a:gd name="T16" fmla="*/ 160 w 289"/>
              <a:gd name="T17" fmla="*/ 10 h 287"/>
              <a:gd name="T18" fmla="*/ 137 w 289"/>
              <a:gd name="T19" fmla="*/ 15 h 287"/>
              <a:gd name="T20" fmla="*/ 116 w 289"/>
              <a:gd name="T21" fmla="*/ 4 h 287"/>
              <a:gd name="T22" fmla="*/ 97 w 289"/>
              <a:gd name="T23" fmla="*/ 21 h 287"/>
              <a:gd name="T24" fmla="*/ 89 w 289"/>
              <a:gd name="T25" fmla="*/ 59 h 287"/>
              <a:gd name="T26" fmla="*/ 72 w 289"/>
              <a:gd name="T27" fmla="*/ 99 h 287"/>
              <a:gd name="T28" fmla="*/ 61 w 289"/>
              <a:gd name="T29" fmla="*/ 127 h 287"/>
              <a:gd name="T30" fmla="*/ 44 w 289"/>
              <a:gd name="T31" fmla="*/ 148 h 287"/>
              <a:gd name="T32" fmla="*/ 34 w 289"/>
              <a:gd name="T33" fmla="*/ 152 h 287"/>
              <a:gd name="T34" fmla="*/ 27 w 289"/>
              <a:gd name="T35" fmla="*/ 148 h 287"/>
              <a:gd name="T36" fmla="*/ 19 w 289"/>
              <a:gd name="T37" fmla="*/ 154 h 287"/>
              <a:gd name="T38" fmla="*/ 13 w 289"/>
              <a:gd name="T39" fmla="*/ 152 h 287"/>
              <a:gd name="T40" fmla="*/ 4 w 289"/>
              <a:gd name="T41" fmla="*/ 163 h 287"/>
              <a:gd name="T42" fmla="*/ 6 w 289"/>
              <a:gd name="T43" fmla="*/ 171 h 287"/>
              <a:gd name="T44" fmla="*/ 27 w 289"/>
              <a:gd name="T45" fmla="*/ 171 h 287"/>
              <a:gd name="T46" fmla="*/ 63 w 289"/>
              <a:gd name="T47" fmla="*/ 171 h 287"/>
              <a:gd name="T48" fmla="*/ 72 w 289"/>
              <a:gd name="T49" fmla="*/ 186 h 287"/>
              <a:gd name="T50" fmla="*/ 82 w 289"/>
              <a:gd name="T51" fmla="*/ 205 h 287"/>
              <a:gd name="T52" fmla="*/ 101 w 289"/>
              <a:gd name="T53" fmla="*/ 203 h 287"/>
              <a:gd name="T54" fmla="*/ 116 w 289"/>
              <a:gd name="T55" fmla="*/ 188 h 287"/>
              <a:gd name="T56" fmla="*/ 137 w 289"/>
              <a:gd name="T57" fmla="*/ 192 h 287"/>
              <a:gd name="T58" fmla="*/ 148 w 289"/>
              <a:gd name="T59" fmla="*/ 215 h 287"/>
              <a:gd name="T60" fmla="*/ 154 w 289"/>
              <a:gd name="T61" fmla="*/ 243 h 287"/>
              <a:gd name="T62" fmla="*/ 158 w 289"/>
              <a:gd name="T63" fmla="*/ 249 h 287"/>
              <a:gd name="T64" fmla="*/ 177 w 289"/>
              <a:gd name="T65" fmla="*/ 247 h 287"/>
              <a:gd name="T66" fmla="*/ 186 w 289"/>
              <a:gd name="T67" fmla="*/ 253 h 287"/>
              <a:gd name="T68" fmla="*/ 198 w 289"/>
              <a:gd name="T69" fmla="*/ 251 h 287"/>
              <a:gd name="T70" fmla="*/ 207 w 289"/>
              <a:gd name="T71" fmla="*/ 262 h 287"/>
              <a:gd name="T72" fmla="*/ 224 w 289"/>
              <a:gd name="T73" fmla="*/ 262 h 287"/>
              <a:gd name="T74" fmla="*/ 234 w 289"/>
              <a:gd name="T75" fmla="*/ 268 h 287"/>
              <a:gd name="T76" fmla="*/ 249 w 289"/>
              <a:gd name="T77" fmla="*/ 277 h 287"/>
              <a:gd name="T78" fmla="*/ 260 w 289"/>
              <a:gd name="T79" fmla="*/ 285 h 287"/>
              <a:gd name="T80" fmla="*/ 268 w 289"/>
              <a:gd name="T81" fmla="*/ 285 h 287"/>
              <a:gd name="T82" fmla="*/ 264 w 289"/>
              <a:gd name="T83" fmla="*/ 268 h 287"/>
              <a:gd name="T84" fmla="*/ 251 w 289"/>
              <a:gd name="T85" fmla="*/ 264 h 287"/>
              <a:gd name="T86" fmla="*/ 249 w 289"/>
              <a:gd name="T87" fmla="*/ 245 h 287"/>
              <a:gd name="T88" fmla="*/ 247 w 289"/>
              <a:gd name="T89" fmla="*/ 222 h 287"/>
              <a:gd name="T90" fmla="*/ 260 w 289"/>
              <a:gd name="T91" fmla="*/ 209 h 287"/>
              <a:gd name="T92" fmla="*/ 277 w 289"/>
              <a:gd name="T93" fmla="*/ 203 h 287"/>
              <a:gd name="T94" fmla="*/ 272 w 289"/>
              <a:gd name="T95" fmla="*/ 190 h 287"/>
              <a:gd name="T96" fmla="*/ 262 w 289"/>
              <a:gd name="T97" fmla="*/ 179 h 287"/>
              <a:gd name="T98" fmla="*/ 260 w 289"/>
              <a:gd name="T99" fmla="*/ 171 h 287"/>
              <a:gd name="T100" fmla="*/ 258 w 289"/>
              <a:gd name="T101" fmla="*/ 158 h 287"/>
              <a:gd name="T102" fmla="*/ 260 w 289"/>
              <a:gd name="T103" fmla="*/ 144 h 287"/>
              <a:gd name="T104" fmla="*/ 258 w 289"/>
              <a:gd name="T105" fmla="*/ 139 h 287"/>
              <a:gd name="T106" fmla="*/ 260 w 289"/>
              <a:gd name="T107" fmla="*/ 131 h 287"/>
              <a:gd name="T108" fmla="*/ 253 w 289"/>
              <a:gd name="T109" fmla="*/ 118 h 287"/>
              <a:gd name="T110" fmla="*/ 255 w 289"/>
              <a:gd name="T111" fmla="*/ 110 h 287"/>
              <a:gd name="T112" fmla="*/ 264 w 289"/>
              <a:gd name="T113" fmla="*/ 101 h 287"/>
              <a:gd name="T114" fmla="*/ 262 w 289"/>
              <a:gd name="T115" fmla="*/ 91 h 287"/>
              <a:gd name="T116" fmla="*/ 266 w 289"/>
              <a:gd name="T117" fmla="*/ 82 h 287"/>
              <a:gd name="T118" fmla="*/ 274 w 289"/>
              <a:gd name="T119" fmla="*/ 65 h 287"/>
              <a:gd name="T120" fmla="*/ 279 w 289"/>
              <a:gd name="T121" fmla="*/ 5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89" h="287">
                <a:moveTo>
                  <a:pt x="289" y="48"/>
                </a:moveTo>
                <a:lnTo>
                  <a:pt x="289" y="46"/>
                </a:lnTo>
                <a:lnTo>
                  <a:pt x="289" y="46"/>
                </a:lnTo>
                <a:lnTo>
                  <a:pt x="287" y="46"/>
                </a:lnTo>
                <a:lnTo>
                  <a:pt x="287" y="46"/>
                </a:lnTo>
                <a:lnTo>
                  <a:pt x="287" y="46"/>
                </a:lnTo>
                <a:lnTo>
                  <a:pt x="287" y="44"/>
                </a:lnTo>
                <a:lnTo>
                  <a:pt x="285" y="44"/>
                </a:lnTo>
                <a:lnTo>
                  <a:pt x="283" y="44"/>
                </a:lnTo>
                <a:lnTo>
                  <a:pt x="283" y="44"/>
                </a:lnTo>
                <a:lnTo>
                  <a:pt x="283" y="42"/>
                </a:lnTo>
                <a:lnTo>
                  <a:pt x="283" y="40"/>
                </a:lnTo>
                <a:lnTo>
                  <a:pt x="283" y="38"/>
                </a:lnTo>
                <a:lnTo>
                  <a:pt x="283" y="38"/>
                </a:lnTo>
                <a:lnTo>
                  <a:pt x="283" y="36"/>
                </a:lnTo>
                <a:lnTo>
                  <a:pt x="283" y="36"/>
                </a:lnTo>
                <a:lnTo>
                  <a:pt x="283" y="36"/>
                </a:lnTo>
                <a:lnTo>
                  <a:pt x="283" y="36"/>
                </a:lnTo>
                <a:lnTo>
                  <a:pt x="283" y="34"/>
                </a:lnTo>
                <a:lnTo>
                  <a:pt x="283" y="32"/>
                </a:lnTo>
                <a:lnTo>
                  <a:pt x="285" y="29"/>
                </a:lnTo>
                <a:lnTo>
                  <a:pt x="285" y="29"/>
                </a:lnTo>
                <a:lnTo>
                  <a:pt x="285" y="29"/>
                </a:lnTo>
                <a:lnTo>
                  <a:pt x="283" y="27"/>
                </a:lnTo>
                <a:lnTo>
                  <a:pt x="283" y="27"/>
                </a:lnTo>
                <a:lnTo>
                  <a:pt x="283" y="27"/>
                </a:lnTo>
                <a:lnTo>
                  <a:pt x="283" y="25"/>
                </a:lnTo>
                <a:lnTo>
                  <a:pt x="281" y="25"/>
                </a:lnTo>
                <a:lnTo>
                  <a:pt x="281" y="25"/>
                </a:lnTo>
                <a:lnTo>
                  <a:pt x="279" y="25"/>
                </a:lnTo>
                <a:lnTo>
                  <a:pt x="279" y="25"/>
                </a:lnTo>
                <a:lnTo>
                  <a:pt x="279" y="25"/>
                </a:lnTo>
                <a:lnTo>
                  <a:pt x="279" y="23"/>
                </a:lnTo>
                <a:lnTo>
                  <a:pt x="279" y="23"/>
                </a:lnTo>
                <a:lnTo>
                  <a:pt x="277" y="23"/>
                </a:lnTo>
                <a:lnTo>
                  <a:pt x="274" y="21"/>
                </a:lnTo>
                <a:lnTo>
                  <a:pt x="270" y="17"/>
                </a:lnTo>
                <a:lnTo>
                  <a:pt x="270" y="17"/>
                </a:lnTo>
                <a:lnTo>
                  <a:pt x="268" y="15"/>
                </a:lnTo>
                <a:lnTo>
                  <a:pt x="268" y="13"/>
                </a:lnTo>
                <a:lnTo>
                  <a:pt x="266" y="13"/>
                </a:lnTo>
                <a:lnTo>
                  <a:pt x="264" y="10"/>
                </a:lnTo>
                <a:lnTo>
                  <a:pt x="262" y="10"/>
                </a:lnTo>
                <a:lnTo>
                  <a:pt x="262" y="13"/>
                </a:lnTo>
                <a:lnTo>
                  <a:pt x="260" y="15"/>
                </a:lnTo>
                <a:lnTo>
                  <a:pt x="258" y="15"/>
                </a:lnTo>
                <a:lnTo>
                  <a:pt x="255" y="15"/>
                </a:lnTo>
                <a:lnTo>
                  <a:pt x="255" y="13"/>
                </a:lnTo>
                <a:lnTo>
                  <a:pt x="251" y="13"/>
                </a:lnTo>
                <a:lnTo>
                  <a:pt x="249" y="13"/>
                </a:lnTo>
                <a:lnTo>
                  <a:pt x="249" y="15"/>
                </a:lnTo>
                <a:lnTo>
                  <a:pt x="247" y="15"/>
                </a:lnTo>
                <a:lnTo>
                  <a:pt x="245" y="15"/>
                </a:lnTo>
                <a:lnTo>
                  <a:pt x="245" y="15"/>
                </a:lnTo>
                <a:lnTo>
                  <a:pt x="245" y="15"/>
                </a:lnTo>
                <a:lnTo>
                  <a:pt x="243" y="15"/>
                </a:lnTo>
                <a:lnTo>
                  <a:pt x="241" y="15"/>
                </a:lnTo>
                <a:lnTo>
                  <a:pt x="241" y="13"/>
                </a:lnTo>
                <a:lnTo>
                  <a:pt x="241" y="13"/>
                </a:lnTo>
                <a:lnTo>
                  <a:pt x="239" y="13"/>
                </a:lnTo>
                <a:lnTo>
                  <a:pt x="239" y="10"/>
                </a:lnTo>
                <a:lnTo>
                  <a:pt x="236" y="10"/>
                </a:lnTo>
                <a:lnTo>
                  <a:pt x="236" y="10"/>
                </a:lnTo>
                <a:lnTo>
                  <a:pt x="236" y="8"/>
                </a:lnTo>
                <a:lnTo>
                  <a:pt x="234" y="8"/>
                </a:lnTo>
                <a:lnTo>
                  <a:pt x="232" y="6"/>
                </a:lnTo>
                <a:lnTo>
                  <a:pt x="232" y="4"/>
                </a:lnTo>
                <a:lnTo>
                  <a:pt x="230" y="4"/>
                </a:lnTo>
                <a:lnTo>
                  <a:pt x="226" y="2"/>
                </a:lnTo>
                <a:lnTo>
                  <a:pt x="226" y="2"/>
                </a:lnTo>
                <a:lnTo>
                  <a:pt x="226" y="2"/>
                </a:lnTo>
                <a:lnTo>
                  <a:pt x="224" y="4"/>
                </a:lnTo>
                <a:lnTo>
                  <a:pt x="222" y="4"/>
                </a:lnTo>
                <a:lnTo>
                  <a:pt x="222" y="4"/>
                </a:lnTo>
                <a:lnTo>
                  <a:pt x="220" y="4"/>
                </a:lnTo>
                <a:lnTo>
                  <a:pt x="213" y="2"/>
                </a:lnTo>
                <a:lnTo>
                  <a:pt x="207" y="2"/>
                </a:lnTo>
                <a:lnTo>
                  <a:pt x="205" y="2"/>
                </a:lnTo>
                <a:lnTo>
                  <a:pt x="203" y="0"/>
                </a:lnTo>
                <a:lnTo>
                  <a:pt x="201" y="2"/>
                </a:lnTo>
                <a:lnTo>
                  <a:pt x="198" y="4"/>
                </a:lnTo>
                <a:lnTo>
                  <a:pt x="198" y="4"/>
                </a:lnTo>
                <a:lnTo>
                  <a:pt x="196" y="6"/>
                </a:lnTo>
                <a:lnTo>
                  <a:pt x="194" y="6"/>
                </a:lnTo>
                <a:lnTo>
                  <a:pt x="190" y="6"/>
                </a:lnTo>
                <a:lnTo>
                  <a:pt x="186" y="4"/>
                </a:lnTo>
                <a:lnTo>
                  <a:pt x="184" y="6"/>
                </a:lnTo>
                <a:lnTo>
                  <a:pt x="184" y="6"/>
                </a:lnTo>
                <a:lnTo>
                  <a:pt x="179" y="8"/>
                </a:lnTo>
                <a:lnTo>
                  <a:pt x="177" y="8"/>
                </a:lnTo>
                <a:lnTo>
                  <a:pt x="175" y="8"/>
                </a:lnTo>
                <a:lnTo>
                  <a:pt x="171" y="10"/>
                </a:lnTo>
                <a:lnTo>
                  <a:pt x="171" y="10"/>
                </a:lnTo>
                <a:lnTo>
                  <a:pt x="169" y="10"/>
                </a:lnTo>
                <a:lnTo>
                  <a:pt x="167" y="10"/>
                </a:lnTo>
                <a:lnTo>
                  <a:pt x="167" y="8"/>
                </a:lnTo>
                <a:lnTo>
                  <a:pt x="165" y="8"/>
                </a:lnTo>
                <a:lnTo>
                  <a:pt x="163" y="10"/>
                </a:lnTo>
                <a:lnTo>
                  <a:pt x="160" y="10"/>
                </a:lnTo>
                <a:lnTo>
                  <a:pt x="160" y="10"/>
                </a:lnTo>
                <a:lnTo>
                  <a:pt x="158" y="15"/>
                </a:lnTo>
                <a:lnTo>
                  <a:pt x="156" y="17"/>
                </a:lnTo>
                <a:lnTo>
                  <a:pt x="156" y="19"/>
                </a:lnTo>
                <a:lnTo>
                  <a:pt x="156" y="19"/>
                </a:lnTo>
                <a:lnTo>
                  <a:pt x="156" y="19"/>
                </a:lnTo>
                <a:lnTo>
                  <a:pt x="148" y="17"/>
                </a:lnTo>
                <a:lnTo>
                  <a:pt x="144" y="17"/>
                </a:lnTo>
                <a:lnTo>
                  <a:pt x="141" y="17"/>
                </a:lnTo>
                <a:lnTo>
                  <a:pt x="139" y="15"/>
                </a:lnTo>
                <a:lnTo>
                  <a:pt x="137" y="15"/>
                </a:lnTo>
                <a:lnTo>
                  <a:pt x="137" y="17"/>
                </a:lnTo>
                <a:lnTo>
                  <a:pt x="135" y="15"/>
                </a:lnTo>
                <a:lnTo>
                  <a:pt x="133" y="15"/>
                </a:lnTo>
                <a:lnTo>
                  <a:pt x="131" y="15"/>
                </a:lnTo>
                <a:lnTo>
                  <a:pt x="129" y="15"/>
                </a:lnTo>
                <a:lnTo>
                  <a:pt x="127" y="13"/>
                </a:lnTo>
                <a:lnTo>
                  <a:pt x="127" y="13"/>
                </a:lnTo>
                <a:lnTo>
                  <a:pt x="125" y="10"/>
                </a:lnTo>
                <a:lnTo>
                  <a:pt x="122" y="8"/>
                </a:lnTo>
                <a:lnTo>
                  <a:pt x="118" y="6"/>
                </a:lnTo>
                <a:lnTo>
                  <a:pt x="116" y="4"/>
                </a:lnTo>
                <a:lnTo>
                  <a:pt x="116" y="4"/>
                </a:lnTo>
                <a:lnTo>
                  <a:pt x="114" y="4"/>
                </a:lnTo>
                <a:lnTo>
                  <a:pt x="110" y="4"/>
                </a:lnTo>
                <a:lnTo>
                  <a:pt x="108" y="4"/>
                </a:lnTo>
                <a:lnTo>
                  <a:pt x="103" y="6"/>
                </a:lnTo>
                <a:lnTo>
                  <a:pt x="101" y="13"/>
                </a:lnTo>
                <a:lnTo>
                  <a:pt x="99" y="15"/>
                </a:lnTo>
                <a:lnTo>
                  <a:pt x="97" y="15"/>
                </a:lnTo>
                <a:lnTo>
                  <a:pt x="97" y="17"/>
                </a:lnTo>
                <a:lnTo>
                  <a:pt x="97" y="19"/>
                </a:lnTo>
                <a:lnTo>
                  <a:pt x="97" y="21"/>
                </a:lnTo>
                <a:lnTo>
                  <a:pt x="97" y="25"/>
                </a:lnTo>
                <a:lnTo>
                  <a:pt x="97" y="27"/>
                </a:lnTo>
                <a:lnTo>
                  <a:pt x="97" y="32"/>
                </a:lnTo>
                <a:lnTo>
                  <a:pt x="97" y="34"/>
                </a:lnTo>
                <a:lnTo>
                  <a:pt x="95" y="36"/>
                </a:lnTo>
                <a:lnTo>
                  <a:pt x="93" y="40"/>
                </a:lnTo>
                <a:lnTo>
                  <a:pt x="91" y="44"/>
                </a:lnTo>
                <a:lnTo>
                  <a:pt x="89" y="51"/>
                </a:lnTo>
                <a:lnTo>
                  <a:pt x="89" y="55"/>
                </a:lnTo>
                <a:lnTo>
                  <a:pt x="89" y="57"/>
                </a:lnTo>
                <a:lnTo>
                  <a:pt x="89" y="59"/>
                </a:lnTo>
                <a:lnTo>
                  <a:pt x="87" y="63"/>
                </a:lnTo>
                <a:lnTo>
                  <a:pt x="87" y="67"/>
                </a:lnTo>
                <a:lnTo>
                  <a:pt x="87" y="74"/>
                </a:lnTo>
                <a:lnTo>
                  <a:pt x="87" y="78"/>
                </a:lnTo>
                <a:lnTo>
                  <a:pt x="84" y="82"/>
                </a:lnTo>
                <a:lnTo>
                  <a:pt x="84" y="84"/>
                </a:lnTo>
                <a:lnTo>
                  <a:pt x="84" y="89"/>
                </a:lnTo>
                <a:lnTo>
                  <a:pt x="80" y="93"/>
                </a:lnTo>
                <a:lnTo>
                  <a:pt x="76" y="97"/>
                </a:lnTo>
                <a:lnTo>
                  <a:pt x="74" y="97"/>
                </a:lnTo>
                <a:lnTo>
                  <a:pt x="72" y="99"/>
                </a:lnTo>
                <a:lnTo>
                  <a:pt x="70" y="99"/>
                </a:lnTo>
                <a:lnTo>
                  <a:pt x="70" y="101"/>
                </a:lnTo>
                <a:lnTo>
                  <a:pt x="70" y="101"/>
                </a:lnTo>
                <a:lnTo>
                  <a:pt x="68" y="108"/>
                </a:lnTo>
                <a:lnTo>
                  <a:pt x="65" y="110"/>
                </a:lnTo>
                <a:lnTo>
                  <a:pt x="63" y="112"/>
                </a:lnTo>
                <a:lnTo>
                  <a:pt x="61" y="114"/>
                </a:lnTo>
                <a:lnTo>
                  <a:pt x="61" y="114"/>
                </a:lnTo>
                <a:lnTo>
                  <a:pt x="61" y="116"/>
                </a:lnTo>
                <a:lnTo>
                  <a:pt x="61" y="118"/>
                </a:lnTo>
                <a:lnTo>
                  <a:pt x="61" y="127"/>
                </a:lnTo>
                <a:lnTo>
                  <a:pt x="61" y="129"/>
                </a:lnTo>
                <a:lnTo>
                  <a:pt x="59" y="133"/>
                </a:lnTo>
                <a:lnTo>
                  <a:pt x="57" y="137"/>
                </a:lnTo>
                <a:lnTo>
                  <a:pt x="55" y="141"/>
                </a:lnTo>
                <a:lnTo>
                  <a:pt x="53" y="141"/>
                </a:lnTo>
                <a:lnTo>
                  <a:pt x="51" y="141"/>
                </a:lnTo>
                <a:lnTo>
                  <a:pt x="51" y="144"/>
                </a:lnTo>
                <a:lnTo>
                  <a:pt x="49" y="144"/>
                </a:lnTo>
                <a:lnTo>
                  <a:pt x="49" y="146"/>
                </a:lnTo>
                <a:lnTo>
                  <a:pt x="46" y="146"/>
                </a:lnTo>
                <a:lnTo>
                  <a:pt x="44" y="148"/>
                </a:lnTo>
                <a:lnTo>
                  <a:pt x="40" y="152"/>
                </a:lnTo>
                <a:lnTo>
                  <a:pt x="38" y="154"/>
                </a:lnTo>
                <a:lnTo>
                  <a:pt x="38" y="156"/>
                </a:lnTo>
                <a:lnTo>
                  <a:pt x="36" y="156"/>
                </a:lnTo>
                <a:lnTo>
                  <a:pt x="36" y="154"/>
                </a:lnTo>
                <a:lnTo>
                  <a:pt x="34" y="154"/>
                </a:lnTo>
                <a:lnTo>
                  <a:pt x="34" y="154"/>
                </a:lnTo>
                <a:lnTo>
                  <a:pt x="34" y="154"/>
                </a:lnTo>
                <a:lnTo>
                  <a:pt x="34" y="154"/>
                </a:lnTo>
                <a:lnTo>
                  <a:pt x="34" y="154"/>
                </a:lnTo>
                <a:lnTo>
                  <a:pt x="34" y="152"/>
                </a:lnTo>
                <a:lnTo>
                  <a:pt x="32" y="150"/>
                </a:lnTo>
                <a:lnTo>
                  <a:pt x="34" y="150"/>
                </a:lnTo>
                <a:lnTo>
                  <a:pt x="34" y="148"/>
                </a:lnTo>
                <a:lnTo>
                  <a:pt x="34" y="148"/>
                </a:lnTo>
                <a:lnTo>
                  <a:pt x="34" y="148"/>
                </a:lnTo>
                <a:lnTo>
                  <a:pt x="32" y="146"/>
                </a:lnTo>
                <a:lnTo>
                  <a:pt x="32" y="146"/>
                </a:lnTo>
                <a:lnTo>
                  <a:pt x="30" y="148"/>
                </a:lnTo>
                <a:lnTo>
                  <a:pt x="30" y="148"/>
                </a:lnTo>
                <a:lnTo>
                  <a:pt x="27" y="148"/>
                </a:lnTo>
                <a:lnTo>
                  <a:pt x="27" y="148"/>
                </a:lnTo>
                <a:lnTo>
                  <a:pt x="25" y="150"/>
                </a:lnTo>
                <a:lnTo>
                  <a:pt x="25" y="150"/>
                </a:lnTo>
                <a:lnTo>
                  <a:pt x="25" y="148"/>
                </a:lnTo>
                <a:lnTo>
                  <a:pt x="23" y="148"/>
                </a:lnTo>
                <a:lnTo>
                  <a:pt x="23" y="148"/>
                </a:lnTo>
                <a:lnTo>
                  <a:pt x="23" y="148"/>
                </a:lnTo>
                <a:lnTo>
                  <a:pt x="23" y="150"/>
                </a:lnTo>
                <a:lnTo>
                  <a:pt x="23" y="152"/>
                </a:lnTo>
                <a:lnTo>
                  <a:pt x="21" y="152"/>
                </a:lnTo>
                <a:lnTo>
                  <a:pt x="21" y="152"/>
                </a:lnTo>
                <a:lnTo>
                  <a:pt x="19" y="154"/>
                </a:lnTo>
                <a:lnTo>
                  <a:pt x="19" y="154"/>
                </a:lnTo>
                <a:lnTo>
                  <a:pt x="17" y="154"/>
                </a:lnTo>
                <a:lnTo>
                  <a:pt x="17" y="154"/>
                </a:lnTo>
                <a:lnTo>
                  <a:pt x="17" y="154"/>
                </a:lnTo>
                <a:lnTo>
                  <a:pt x="15" y="152"/>
                </a:lnTo>
                <a:lnTo>
                  <a:pt x="15" y="152"/>
                </a:lnTo>
                <a:lnTo>
                  <a:pt x="15" y="152"/>
                </a:lnTo>
                <a:lnTo>
                  <a:pt x="13" y="152"/>
                </a:lnTo>
                <a:lnTo>
                  <a:pt x="13" y="150"/>
                </a:lnTo>
                <a:lnTo>
                  <a:pt x="13" y="152"/>
                </a:lnTo>
                <a:lnTo>
                  <a:pt x="13" y="152"/>
                </a:lnTo>
                <a:lnTo>
                  <a:pt x="11" y="152"/>
                </a:lnTo>
                <a:lnTo>
                  <a:pt x="8" y="152"/>
                </a:lnTo>
                <a:lnTo>
                  <a:pt x="6" y="156"/>
                </a:lnTo>
                <a:lnTo>
                  <a:pt x="6" y="156"/>
                </a:lnTo>
                <a:lnTo>
                  <a:pt x="4" y="156"/>
                </a:lnTo>
                <a:lnTo>
                  <a:pt x="4" y="158"/>
                </a:lnTo>
                <a:lnTo>
                  <a:pt x="2" y="158"/>
                </a:lnTo>
                <a:lnTo>
                  <a:pt x="4" y="158"/>
                </a:lnTo>
                <a:lnTo>
                  <a:pt x="4" y="158"/>
                </a:lnTo>
                <a:lnTo>
                  <a:pt x="4" y="158"/>
                </a:lnTo>
                <a:lnTo>
                  <a:pt x="4" y="163"/>
                </a:lnTo>
                <a:lnTo>
                  <a:pt x="4" y="167"/>
                </a:lnTo>
                <a:lnTo>
                  <a:pt x="4" y="169"/>
                </a:lnTo>
                <a:lnTo>
                  <a:pt x="2" y="169"/>
                </a:lnTo>
                <a:lnTo>
                  <a:pt x="0" y="169"/>
                </a:lnTo>
                <a:lnTo>
                  <a:pt x="0" y="169"/>
                </a:lnTo>
                <a:lnTo>
                  <a:pt x="0" y="169"/>
                </a:lnTo>
                <a:lnTo>
                  <a:pt x="2" y="171"/>
                </a:lnTo>
                <a:lnTo>
                  <a:pt x="2" y="171"/>
                </a:lnTo>
                <a:lnTo>
                  <a:pt x="4" y="173"/>
                </a:lnTo>
                <a:lnTo>
                  <a:pt x="4" y="173"/>
                </a:lnTo>
                <a:lnTo>
                  <a:pt x="6" y="171"/>
                </a:lnTo>
                <a:lnTo>
                  <a:pt x="8" y="171"/>
                </a:lnTo>
                <a:lnTo>
                  <a:pt x="8" y="169"/>
                </a:lnTo>
                <a:lnTo>
                  <a:pt x="11" y="169"/>
                </a:lnTo>
                <a:lnTo>
                  <a:pt x="13" y="171"/>
                </a:lnTo>
                <a:lnTo>
                  <a:pt x="15" y="171"/>
                </a:lnTo>
                <a:lnTo>
                  <a:pt x="17" y="171"/>
                </a:lnTo>
                <a:lnTo>
                  <a:pt x="17" y="171"/>
                </a:lnTo>
                <a:lnTo>
                  <a:pt x="17" y="171"/>
                </a:lnTo>
                <a:lnTo>
                  <a:pt x="21" y="171"/>
                </a:lnTo>
                <a:lnTo>
                  <a:pt x="23" y="171"/>
                </a:lnTo>
                <a:lnTo>
                  <a:pt x="27" y="171"/>
                </a:lnTo>
                <a:lnTo>
                  <a:pt x="30" y="171"/>
                </a:lnTo>
                <a:lnTo>
                  <a:pt x="30" y="171"/>
                </a:lnTo>
                <a:lnTo>
                  <a:pt x="34" y="171"/>
                </a:lnTo>
                <a:lnTo>
                  <a:pt x="36" y="171"/>
                </a:lnTo>
                <a:lnTo>
                  <a:pt x="38" y="171"/>
                </a:lnTo>
                <a:lnTo>
                  <a:pt x="44" y="171"/>
                </a:lnTo>
                <a:lnTo>
                  <a:pt x="49" y="171"/>
                </a:lnTo>
                <a:lnTo>
                  <a:pt x="53" y="171"/>
                </a:lnTo>
                <a:lnTo>
                  <a:pt x="59" y="171"/>
                </a:lnTo>
                <a:lnTo>
                  <a:pt x="61" y="171"/>
                </a:lnTo>
                <a:lnTo>
                  <a:pt x="63" y="171"/>
                </a:lnTo>
                <a:lnTo>
                  <a:pt x="65" y="171"/>
                </a:lnTo>
                <a:lnTo>
                  <a:pt x="65" y="173"/>
                </a:lnTo>
                <a:lnTo>
                  <a:pt x="68" y="173"/>
                </a:lnTo>
                <a:lnTo>
                  <a:pt x="68" y="173"/>
                </a:lnTo>
                <a:lnTo>
                  <a:pt x="68" y="175"/>
                </a:lnTo>
                <a:lnTo>
                  <a:pt x="68" y="175"/>
                </a:lnTo>
                <a:lnTo>
                  <a:pt x="68" y="177"/>
                </a:lnTo>
                <a:lnTo>
                  <a:pt x="68" y="179"/>
                </a:lnTo>
                <a:lnTo>
                  <a:pt x="68" y="182"/>
                </a:lnTo>
                <a:lnTo>
                  <a:pt x="70" y="184"/>
                </a:lnTo>
                <a:lnTo>
                  <a:pt x="72" y="186"/>
                </a:lnTo>
                <a:lnTo>
                  <a:pt x="72" y="188"/>
                </a:lnTo>
                <a:lnTo>
                  <a:pt x="72" y="190"/>
                </a:lnTo>
                <a:lnTo>
                  <a:pt x="72" y="192"/>
                </a:lnTo>
                <a:lnTo>
                  <a:pt x="74" y="192"/>
                </a:lnTo>
                <a:lnTo>
                  <a:pt x="74" y="194"/>
                </a:lnTo>
                <a:lnTo>
                  <a:pt x="74" y="194"/>
                </a:lnTo>
                <a:lnTo>
                  <a:pt x="76" y="196"/>
                </a:lnTo>
                <a:lnTo>
                  <a:pt x="78" y="201"/>
                </a:lnTo>
                <a:lnTo>
                  <a:pt x="80" y="205"/>
                </a:lnTo>
                <a:lnTo>
                  <a:pt x="82" y="205"/>
                </a:lnTo>
                <a:lnTo>
                  <a:pt x="82" y="205"/>
                </a:lnTo>
                <a:lnTo>
                  <a:pt x="84" y="203"/>
                </a:lnTo>
                <a:lnTo>
                  <a:pt x="87" y="203"/>
                </a:lnTo>
                <a:lnTo>
                  <a:pt x="89" y="205"/>
                </a:lnTo>
                <a:lnTo>
                  <a:pt x="89" y="205"/>
                </a:lnTo>
                <a:lnTo>
                  <a:pt x="91" y="203"/>
                </a:lnTo>
                <a:lnTo>
                  <a:pt x="93" y="203"/>
                </a:lnTo>
                <a:lnTo>
                  <a:pt x="95" y="203"/>
                </a:lnTo>
                <a:lnTo>
                  <a:pt x="97" y="203"/>
                </a:lnTo>
                <a:lnTo>
                  <a:pt x="97" y="203"/>
                </a:lnTo>
                <a:lnTo>
                  <a:pt x="101" y="203"/>
                </a:lnTo>
                <a:lnTo>
                  <a:pt x="101" y="203"/>
                </a:lnTo>
                <a:lnTo>
                  <a:pt x="106" y="203"/>
                </a:lnTo>
                <a:lnTo>
                  <a:pt x="108" y="203"/>
                </a:lnTo>
                <a:lnTo>
                  <a:pt x="108" y="198"/>
                </a:lnTo>
                <a:lnTo>
                  <a:pt x="108" y="196"/>
                </a:lnTo>
                <a:lnTo>
                  <a:pt x="110" y="196"/>
                </a:lnTo>
                <a:lnTo>
                  <a:pt x="110" y="194"/>
                </a:lnTo>
                <a:lnTo>
                  <a:pt x="110" y="194"/>
                </a:lnTo>
                <a:lnTo>
                  <a:pt x="110" y="192"/>
                </a:lnTo>
                <a:lnTo>
                  <a:pt x="112" y="190"/>
                </a:lnTo>
                <a:lnTo>
                  <a:pt x="114" y="188"/>
                </a:lnTo>
                <a:lnTo>
                  <a:pt x="116" y="188"/>
                </a:lnTo>
                <a:lnTo>
                  <a:pt x="118" y="188"/>
                </a:lnTo>
                <a:lnTo>
                  <a:pt x="120" y="186"/>
                </a:lnTo>
                <a:lnTo>
                  <a:pt x="127" y="186"/>
                </a:lnTo>
                <a:lnTo>
                  <a:pt x="127" y="186"/>
                </a:lnTo>
                <a:lnTo>
                  <a:pt x="127" y="186"/>
                </a:lnTo>
                <a:lnTo>
                  <a:pt x="127" y="190"/>
                </a:lnTo>
                <a:lnTo>
                  <a:pt x="127" y="190"/>
                </a:lnTo>
                <a:lnTo>
                  <a:pt x="127" y="192"/>
                </a:lnTo>
                <a:lnTo>
                  <a:pt x="127" y="192"/>
                </a:lnTo>
                <a:lnTo>
                  <a:pt x="133" y="192"/>
                </a:lnTo>
                <a:lnTo>
                  <a:pt x="137" y="192"/>
                </a:lnTo>
                <a:lnTo>
                  <a:pt x="141" y="192"/>
                </a:lnTo>
                <a:lnTo>
                  <a:pt x="146" y="192"/>
                </a:lnTo>
                <a:lnTo>
                  <a:pt x="146" y="192"/>
                </a:lnTo>
                <a:lnTo>
                  <a:pt x="146" y="192"/>
                </a:lnTo>
                <a:lnTo>
                  <a:pt x="146" y="194"/>
                </a:lnTo>
                <a:lnTo>
                  <a:pt x="146" y="196"/>
                </a:lnTo>
                <a:lnTo>
                  <a:pt x="146" y="201"/>
                </a:lnTo>
                <a:lnTo>
                  <a:pt x="146" y="205"/>
                </a:lnTo>
                <a:lnTo>
                  <a:pt x="148" y="207"/>
                </a:lnTo>
                <a:lnTo>
                  <a:pt x="148" y="213"/>
                </a:lnTo>
                <a:lnTo>
                  <a:pt x="148" y="215"/>
                </a:lnTo>
                <a:lnTo>
                  <a:pt x="146" y="220"/>
                </a:lnTo>
                <a:lnTo>
                  <a:pt x="146" y="226"/>
                </a:lnTo>
                <a:lnTo>
                  <a:pt x="146" y="226"/>
                </a:lnTo>
                <a:lnTo>
                  <a:pt x="148" y="228"/>
                </a:lnTo>
                <a:lnTo>
                  <a:pt x="150" y="230"/>
                </a:lnTo>
                <a:lnTo>
                  <a:pt x="152" y="234"/>
                </a:lnTo>
                <a:lnTo>
                  <a:pt x="152" y="237"/>
                </a:lnTo>
                <a:lnTo>
                  <a:pt x="154" y="239"/>
                </a:lnTo>
                <a:lnTo>
                  <a:pt x="154" y="241"/>
                </a:lnTo>
                <a:lnTo>
                  <a:pt x="154" y="241"/>
                </a:lnTo>
                <a:lnTo>
                  <a:pt x="154" y="243"/>
                </a:lnTo>
                <a:lnTo>
                  <a:pt x="152" y="245"/>
                </a:lnTo>
                <a:lnTo>
                  <a:pt x="152" y="245"/>
                </a:lnTo>
                <a:lnTo>
                  <a:pt x="152" y="247"/>
                </a:lnTo>
                <a:lnTo>
                  <a:pt x="152" y="249"/>
                </a:lnTo>
                <a:lnTo>
                  <a:pt x="152" y="251"/>
                </a:lnTo>
                <a:lnTo>
                  <a:pt x="152" y="251"/>
                </a:lnTo>
                <a:lnTo>
                  <a:pt x="152" y="251"/>
                </a:lnTo>
                <a:lnTo>
                  <a:pt x="154" y="251"/>
                </a:lnTo>
                <a:lnTo>
                  <a:pt x="154" y="251"/>
                </a:lnTo>
                <a:lnTo>
                  <a:pt x="156" y="249"/>
                </a:lnTo>
                <a:lnTo>
                  <a:pt x="158" y="249"/>
                </a:lnTo>
                <a:lnTo>
                  <a:pt x="158" y="249"/>
                </a:lnTo>
                <a:lnTo>
                  <a:pt x="160" y="249"/>
                </a:lnTo>
                <a:lnTo>
                  <a:pt x="165" y="249"/>
                </a:lnTo>
                <a:lnTo>
                  <a:pt x="167" y="249"/>
                </a:lnTo>
                <a:lnTo>
                  <a:pt x="171" y="249"/>
                </a:lnTo>
                <a:lnTo>
                  <a:pt x="171" y="247"/>
                </a:lnTo>
                <a:lnTo>
                  <a:pt x="173" y="249"/>
                </a:lnTo>
                <a:lnTo>
                  <a:pt x="175" y="249"/>
                </a:lnTo>
                <a:lnTo>
                  <a:pt x="177" y="249"/>
                </a:lnTo>
                <a:lnTo>
                  <a:pt x="177" y="249"/>
                </a:lnTo>
                <a:lnTo>
                  <a:pt x="177" y="247"/>
                </a:lnTo>
                <a:lnTo>
                  <a:pt x="177" y="247"/>
                </a:lnTo>
                <a:lnTo>
                  <a:pt x="179" y="247"/>
                </a:lnTo>
                <a:lnTo>
                  <a:pt x="179" y="247"/>
                </a:lnTo>
                <a:lnTo>
                  <a:pt x="179" y="247"/>
                </a:lnTo>
                <a:lnTo>
                  <a:pt x="182" y="247"/>
                </a:lnTo>
                <a:lnTo>
                  <a:pt x="182" y="249"/>
                </a:lnTo>
                <a:lnTo>
                  <a:pt x="182" y="249"/>
                </a:lnTo>
                <a:lnTo>
                  <a:pt x="184" y="249"/>
                </a:lnTo>
                <a:lnTo>
                  <a:pt x="186" y="251"/>
                </a:lnTo>
                <a:lnTo>
                  <a:pt x="186" y="253"/>
                </a:lnTo>
                <a:lnTo>
                  <a:pt x="186" y="253"/>
                </a:lnTo>
                <a:lnTo>
                  <a:pt x="184" y="253"/>
                </a:lnTo>
                <a:lnTo>
                  <a:pt x="186" y="256"/>
                </a:lnTo>
                <a:lnTo>
                  <a:pt x="186" y="256"/>
                </a:lnTo>
                <a:lnTo>
                  <a:pt x="188" y="256"/>
                </a:lnTo>
                <a:lnTo>
                  <a:pt x="190" y="253"/>
                </a:lnTo>
                <a:lnTo>
                  <a:pt x="190" y="253"/>
                </a:lnTo>
                <a:lnTo>
                  <a:pt x="192" y="253"/>
                </a:lnTo>
                <a:lnTo>
                  <a:pt x="192" y="253"/>
                </a:lnTo>
                <a:lnTo>
                  <a:pt x="196" y="253"/>
                </a:lnTo>
                <a:lnTo>
                  <a:pt x="196" y="251"/>
                </a:lnTo>
                <a:lnTo>
                  <a:pt x="198" y="251"/>
                </a:lnTo>
                <a:lnTo>
                  <a:pt x="198" y="251"/>
                </a:lnTo>
                <a:lnTo>
                  <a:pt x="198" y="251"/>
                </a:lnTo>
                <a:lnTo>
                  <a:pt x="198" y="253"/>
                </a:lnTo>
                <a:lnTo>
                  <a:pt x="198" y="256"/>
                </a:lnTo>
                <a:lnTo>
                  <a:pt x="198" y="258"/>
                </a:lnTo>
                <a:lnTo>
                  <a:pt x="201" y="258"/>
                </a:lnTo>
                <a:lnTo>
                  <a:pt x="201" y="260"/>
                </a:lnTo>
                <a:lnTo>
                  <a:pt x="201" y="260"/>
                </a:lnTo>
                <a:lnTo>
                  <a:pt x="203" y="260"/>
                </a:lnTo>
                <a:lnTo>
                  <a:pt x="205" y="260"/>
                </a:lnTo>
                <a:lnTo>
                  <a:pt x="207" y="262"/>
                </a:lnTo>
                <a:lnTo>
                  <a:pt x="209" y="262"/>
                </a:lnTo>
                <a:lnTo>
                  <a:pt x="211" y="262"/>
                </a:lnTo>
                <a:lnTo>
                  <a:pt x="211" y="262"/>
                </a:lnTo>
                <a:lnTo>
                  <a:pt x="215" y="262"/>
                </a:lnTo>
                <a:lnTo>
                  <a:pt x="215" y="264"/>
                </a:lnTo>
                <a:lnTo>
                  <a:pt x="220" y="264"/>
                </a:lnTo>
                <a:lnTo>
                  <a:pt x="222" y="264"/>
                </a:lnTo>
                <a:lnTo>
                  <a:pt x="222" y="264"/>
                </a:lnTo>
                <a:lnTo>
                  <a:pt x="224" y="264"/>
                </a:lnTo>
                <a:lnTo>
                  <a:pt x="224" y="262"/>
                </a:lnTo>
                <a:lnTo>
                  <a:pt x="224" y="262"/>
                </a:lnTo>
                <a:lnTo>
                  <a:pt x="224" y="262"/>
                </a:lnTo>
                <a:lnTo>
                  <a:pt x="226" y="260"/>
                </a:lnTo>
                <a:lnTo>
                  <a:pt x="226" y="258"/>
                </a:lnTo>
                <a:lnTo>
                  <a:pt x="226" y="258"/>
                </a:lnTo>
                <a:lnTo>
                  <a:pt x="228" y="258"/>
                </a:lnTo>
                <a:lnTo>
                  <a:pt x="228" y="258"/>
                </a:lnTo>
                <a:lnTo>
                  <a:pt x="228" y="260"/>
                </a:lnTo>
                <a:lnTo>
                  <a:pt x="232" y="264"/>
                </a:lnTo>
                <a:lnTo>
                  <a:pt x="232" y="266"/>
                </a:lnTo>
                <a:lnTo>
                  <a:pt x="232" y="266"/>
                </a:lnTo>
                <a:lnTo>
                  <a:pt x="234" y="268"/>
                </a:lnTo>
                <a:lnTo>
                  <a:pt x="234" y="268"/>
                </a:lnTo>
                <a:lnTo>
                  <a:pt x="236" y="268"/>
                </a:lnTo>
                <a:lnTo>
                  <a:pt x="239" y="268"/>
                </a:lnTo>
                <a:lnTo>
                  <a:pt x="241" y="270"/>
                </a:lnTo>
                <a:lnTo>
                  <a:pt x="245" y="270"/>
                </a:lnTo>
                <a:lnTo>
                  <a:pt x="245" y="270"/>
                </a:lnTo>
                <a:lnTo>
                  <a:pt x="247" y="272"/>
                </a:lnTo>
                <a:lnTo>
                  <a:pt x="247" y="272"/>
                </a:lnTo>
                <a:lnTo>
                  <a:pt x="247" y="275"/>
                </a:lnTo>
                <a:lnTo>
                  <a:pt x="247" y="275"/>
                </a:lnTo>
                <a:lnTo>
                  <a:pt x="249" y="277"/>
                </a:lnTo>
                <a:lnTo>
                  <a:pt x="249" y="277"/>
                </a:lnTo>
                <a:lnTo>
                  <a:pt x="251" y="277"/>
                </a:lnTo>
                <a:lnTo>
                  <a:pt x="251" y="279"/>
                </a:lnTo>
                <a:lnTo>
                  <a:pt x="251" y="279"/>
                </a:lnTo>
                <a:lnTo>
                  <a:pt x="253" y="281"/>
                </a:lnTo>
                <a:lnTo>
                  <a:pt x="253" y="283"/>
                </a:lnTo>
                <a:lnTo>
                  <a:pt x="255" y="283"/>
                </a:lnTo>
                <a:lnTo>
                  <a:pt x="255" y="285"/>
                </a:lnTo>
                <a:lnTo>
                  <a:pt x="258" y="285"/>
                </a:lnTo>
                <a:lnTo>
                  <a:pt x="258" y="285"/>
                </a:lnTo>
                <a:lnTo>
                  <a:pt x="260" y="285"/>
                </a:lnTo>
                <a:lnTo>
                  <a:pt x="262" y="285"/>
                </a:lnTo>
                <a:lnTo>
                  <a:pt x="264" y="283"/>
                </a:lnTo>
                <a:lnTo>
                  <a:pt x="264" y="283"/>
                </a:lnTo>
                <a:lnTo>
                  <a:pt x="264" y="283"/>
                </a:lnTo>
                <a:lnTo>
                  <a:pt x="266" y="283"/>
                </a:lnTo>
                <a:lnTo>
                  <a:pt x="266" y="285"/>
                </a:lnTo>
                <a:lnTo>
                  <a:pt x="266" y="285"/>
                </a:lnTo>
                <a:lnTo>
                  <a:pt x="266" y="287"/>
                </a:lnTo>
                <a:lnTo>
                  <a:pt x="268" y="285"/>
                </a:lnTo>
                <a:lnTo>
                  <a:pt x="268" y="285"/>
                </a:lnTo>
                <a:lnTo>
                  <a:pt x="268" y="285"/>
                </a:lnTo>
                <a:lnTo>
                  <a:pt x="268" y="281"/>
                </a:lnTo>
                <a:lnTo>
                  <a:pt x="268" y="279"/>
                </a:lnTo>
                <a:lnTo>
                  <a:pt x="268" y="277"/>
                </a:lnTo>
                <a:lnTo>
                  <a:pt x="268" y="275"/>
                </a:lnTo>
                <a:lnTo>
                  <a:pt x="268" y="270"/>
                </a:lnTo>
                <a:lnTo>
                  <a:pt x="268" y="268"/>
                </a:lnTo>
                <a:lnTo>
                  <a:pt x="268" y="266"/>
                </a:lnTo>
                <a:lnTo>
                  <a:pt x="266" y="266"/>
                </a:lnTo>
                <a:lnTo>
                  <a:pt x="266" y="266"/>
                </a:lnTo>
                <a:lnTo>
                  <a:pt x="264" y="266"/>
                </a:lnTo>
                <a:lnTo>
                  <a:pt x="264" y="268"/>
                </a:lnTo>
                <a:lnTo>
                  <a:pt x="264" y="268"/>
                </a:lnTo>
                <a:lnTo>
                  <a:pt x="264" y="268"/>
                </a:lnTo>
                <a:lnTo>
                  <a:pt x="264" y="270"/>
                </a:lnTo>
                <a:lnTo>
                  <a:pt x="264" y="270"/>
                </a:lnTo>
                <a:lnTo>
                  <a:pt x="262" y="270"/>
                </a:lnTo>
                <a:lnTo>
                  <a:pt x="262" y="270"/>
                </a:lnTo>
                <a:lnTo>
                  <a:pt x="258" y="270"/>
                </a:lnTo>
                <a:lnTo>
                  <a:pt x="255" y="270"/>
                </a:lnTo>
                <a:lnTo>
                  <a:pt x="255" y="268"/>
                </a:lnTo>
                <a:lnTo>
                  <a:pt x="253" y="266"/>
                </a:lnTo>
                <a:lnTo>
                  <a:pt x="251" y="264"/>
                </a:lnTo>
                <a:lnTo>
                  <a:pt x="249" y="262"/>
                </a:lnTo>
                <a:lnTo>
                  <a:pt x="249" y="262"/>
                </a:lnTo>
                <a:lnTo>
                  <a:pt x="247" y="262"/>
                </a:lnTo>
                <a:lnTo>
                  <a:pt x="247" y="260"/>
                </a:lnTo>
                <a:lnTo>
                  <a:pt x="247" y="258"/>
                </a:lnTo>
                <a:lnTo>
                  <a:pt x="247" y="258"/>
                </a:lnTo>
                <a:lnTo>
                  <a:pt x="245" y="256"/>
                </a:lnTo>
                <a:lnTo>
                  <a:pt x="247" y="253"/>
                </a:lnTo>
                <a:lnTo>
                  <a:pt x="247" y="249"/>
                </a:lnTo>
                <a:lnTo>
                  <a:pt x="249" y="247"/>
                </a:lnTo>
                <a:lnTo>
                  <a:pt x="249" y="245"/>
                </a:lnTo>
                <a:lnTo>
                  <a:pt x="249" y="243"/>
                </a:lnTo>
                <a:lnTo>
                  <a:pt x="249" y="241"/>
                </a:lnTo>
                <a:lnTo>
                  <a:pt x="249" y="239"/>
                </a:lnTo>
                <a:lnTo>
                  <a:pt x="249" y="239"/>
                </a:lnTo>
                <a:lnTo>
                  <a:pt x="249" y="234"/>
                </a:lnTo>
                <a:lnTo>
                  <a:pt x="249" y="232"/>
                </a:lnTo>
                <a:lnTo>
                  <a:pt x="249" y="230"/>
                </a:lnTo>
                <a:lnTo>
                  <a:pt x="249" y="228"/>
                </a:lnTo>
                <a:lnTo>
                  <a:pt x="249" y="226"/>
                </a:lnTo>
                <a:lnTo>
                  <a:pt x="247" y="222"/>
                </a:lnTo>
                <a:lnTo>
                  <a:pt x="247" y="222"/>
                </a:lnTo>
                <a:lnTo>
                  <a:pt x="247" y="220"/>
                </a:lnTo>
                <a:lnTo>
                  <a:pt x="249" y="220"/>
                </a:lnTo>
                <a:lnTo>
                  <a:pt x="251" y="217"/>
                </a:lnTo>
                <a:lnTo>
                  <a:pt x="251" y="217"/>
                </a:lnTo>
                <a:lnTo>
                  <a:pt x="253" y="215"/>
                </a:lnTo>
                <a:lnTo>
                  <a:pt x="253" y="215"/>
                </a:lnTo>
                <a:lnTo>
                  <a:pt x="253" y="213"/>
                </a:lnTo>
                <a:lnTo>
                  <a:pt x="255" y="211"/>
                </a:lnTo>
                <a:lnTo>
                  <a:pt x="253" y="209"/>
                </a:lnTo>
                <a:lnTo>
                  <a:pt x="255" y="209"/>
                </a:lnTo>
                <a:lnTo>
                  <a:pt x="260" y="209"/>
                </a:lnTo>
                <a:lnTo>
                  <a:pt x="264" y="209"/>
                </a:lnTo>
                <a:lnTo>
                  <a:pt x="268" y="207"/>
                </a:lnTo>
                <a:lnTo>
                  <a:pt x="272" y="207"/>
                </a:lnTo>
                <a:lnTo>
                  <a:pt x="277" y="207"/>
                </a:lnTo>
                <a:lnTo>
                  <a:pt x="279" y="207"/>
                </a:lnTo>
                <a:lnTo>
                  <a:pt x="279" y="205"/>
                </a:lnTo>
                <a:lnTo>
                  <a:pt x="279" y="205"/>
                </a:lnTo>
                <a:lnTo>
                  <a:pt x="279" y="203"/>
                </a:lnTo>
                <a:lnTo>
                  <a:pt x="279" y="203"/>
                </a:lnTo>
                <a:lnTo>
                  <a:pt x="279" y="203"/>
                </a:lnTo>
                <a:lnTo>
                  <a:pt x="277" y="203"/>
                </a:lnTo>
                <a:lnTo>
                  <a:pt x="277" y="201"/>
                </a:lnTo>
                <a:lnTo>
                  <a:pt x="277" y="201"/>
                </a:lnTo>
                <a:lnTo>
                  <a:pt x="274" y="201"/>
                </a:lnTo>
                <a:lnTo>
                  <a:pt x="274" y="201"/>
                </a:lnTo>
                <a:lnTo>
                  <a:pt x="274" y="198"/>
                </a:lnTo>
                <a:lnTo>
                  <a:pt x="274" y="198"/>
                </a:lnTo>
                <a:lnTo>
                  <a:pt x="274" y="196"/>
                </a:lnTo>
                <a:lnTo>
                  <a:pt x="274" y="196"/>
                </a:lnTo>
                <a:lnTo>
                  <a:pt x="274" y="194"/>
                </a:lnTo>
                <a:lnTo>
                  <a:pt x="272" y="192"/>
                </a:lnTo>
                <a:lnTo>
                  <a:pt x="272" y="190"/>
                </a:lnTo>
                <a:lnTo>
                  <a:pt x="270" y="190"/>
                </a:lnTo>
                <a:lnTo>
                  <a:pt x="270" y="188"/>
                </a:lnTo>
                <a:lnTo>
                  <a:pt x="268" y="188"/>
                </a:lnTo>
                <a:lnTo>
                  <a:pt x="266" y="188"/>
                </a:lnTo>
                <a:lnTo>
                  <a:pt x="264" y="184"/>
                </a:lnTo>
                <a:lnTo>
                  <a:pt x="264" y="184"/>
                </a:lnTo>
                <a:lnTo>
                  <a:pt x="264" y="184"/>
                </a:lnTo>
                <a:lnTo>
                  <a:pt x="262" y="182"/>
                </a:lnTo>
                <a:lnTo>
                  <a:pt x="264" y="179"/>
                </a:lnTo>
                <a:lnTo>
                  <a:pt x="262" y="179"/>
                </a:lnTo>
                <a:lnTo>
                  <a:pt x="262" y="179"/>
                </a:lnTo>
                <a:lnTo>
                  <a:pt x="262" y="179"/>
                </a:lnTo>
                <a:lnTo>
                  <a:pt x="262" y="179"/>
                </a:lnTo>
                <a:lnTo>
                  <a:pt x="260" y="175"/>
                </a:lnTo>
                <a:lnTo>
                  <a:pt x="260" y="175"/>
                </a:lnTo>
                <a:lnTo>
                  <a:pt x="260" y="173"/>
                </a:lnTo>
                <a:lnTo>
                  <a:pt x="260" y="173"/>
                </a:lnTo>
                <a:lnTo>
                  <a:pt x="260" y="173"/>
                </a:lnTo>
                <a:lnTo>
                  <a:pt x="258" y="173"/>
                </a:lnTo>
                <a:lnTo>
                  <a:pt x="258" y="171"/>
                </a:lnTo>
                <a:lnTo>
                  <a:pt x="258" y="171"/>
                </a:lnTo>
                <a:lnTo>
                  <a:pt x="260" y="171"/>
                </a:lnTo>
                <a:lnTo>
                  <a:pt x="260" y="169"/>
                </a:lnTo>
                <a:lnTo>
                  <a:pt x="260" y="169"/>
                </a:lnTo>
                <a:lnTo>
                  <a:pt x="260" y="169"/>
                </a:lnTo>
                <a:lnTo>
                  <a:pt x="260" y="167"/>
                </a:lnTo>
                <a:lnTo>
                  <a:pt x="260" y="167"/>
                </a:lnTo>
                <a:lnTo>
                  <a:pt x="262" y="167"/>
                </a:lnTo>
                <a:lnTo>
                  <a:pt x="262" y="167"/>
                </a:lnTo>
                <a:lnTo>
                  <a:pt x="260" y="163"/>
                </a:lnTo>
                <a:lnTo>
                  <a:pt x="258" y="160"/>
                </a:lnTo>
                <a:lnTo>
                  <a:pt x="258" y="158"/>
                </a:lnTo>
                <a:lnTo>
                  <a:pt x="258" y="158"/>
                </a:lnTo>
                <a:lnTo>
                  <a:pt x="258" y="158"/>
                </a:lnTo>
                <a:lnTo>
                  <a:pt x="258" y="152"/>
                </a:lnTo>
                <a:lnTo>
                  <a:pt x="258" y="150"/>
                </a:lnTo>
                <a:lnTo>
                  <a:pt x="258" y="150"/>
                </a:lnTo>
                <a:lnTo>
                  <a:pt x="258" y="150"/>
                </a:lnTo>
                <a:lnTo>
                  <a:pt x="258" y="150"/>
                </a:lnTo>
                <a:lnTo>
                  <a:pt x="258" y="148"/>
                </a:lnTo>
                <a:lnTo>
                  <a:pt x="260" y="144"/>
                </a:lnTo>
                <a:lnTo>
                  <a:pt x="260" y="144"/>
                </a:lnTo>
                <a:lnTo>
                  <a:pt x="260" y="144"/>
                </a:lnTo>
                <a:lnTo>
                  <a:pt x="260" y="144"/>
                </a:lnTo>
                <a:lnTo>
                  <a:pt x="258" y="148"/>
                </a:lnTo>
                <a:lnTo>
                  <a:pt x="258" y="148"/>
                </a:lnTo>
                <a:lnTo>
                  <a:pt x="255" y="146"/>
                </a:lnTo>
                <a:lnTo>
                  <a:pt x="255" y="146"/>
                </a:lnTo>
                <a:lnTo>
                  <a:pt x="258" y="146"/>
                </a:lnTo>
                <a:lnTo>
                  <a:pt x="258" y="146"/>
                </a:lnTo>
                <a:lnTo>
                  <a:pt x="258" y="144"/>
                </a:lnTo>
                <a:lnTo>
                  <a:pt x="258" y="144"/>
                </a:lnTo>
                <a:lnTo>
                  <a:pt x="258" y="139"/>
                </a:lnTo>
                <a:lnTo>
                  <a:pt x="258" y="139"/>
                </a:lnTo>
                <a:lnTo>
                  <a:pt x="258" y="139"/>
                </a:lnTo>
                <a:lnTo>
                  <a:pt x="258" y="139"/>
                </a:lnTo>
                <a:lnTo>
                  <a:pt x="258" y="137"/>
                </a:lnTo>
                <a:lnTo>
                  <a:pt x="258" y="137"/>
                </a:lnTo>
                <a:lnTo>
                  <a:pt x="258" y="135"/>
                </a:lnTo>
                <a:lnTo>
                  <a:pt x="258" y="135"/>
                </a:lnTo>
                <a:lnTo>
                  <a:pt x="258" y="133"/>
                </a:lnTo>
                <a:lnTo>
                  <a:pt x="258" y="133"/>
                </a:lnTo>
                <a:lnTo>
                  <a:pt x="258" y="131"/>
                </a:lnTo>
                <a:lnTo>
                  <a:pt x="258" y="131"/>
                </a:lnTo>
                <a:lnTo>
                  <a:pt x="260" y="131"/>
                </a:lnTo>
                <a:lnTo>
                  <a:pt x="260" y="131"/>
                </a:lnTo>
                <a:lnTo>
                  <a:pt x="260" y="129"/>
                </a:lnTo>
                <a:lnTo>
                  <a:pt x="260" y="127"/>
                </a:lnTo>
                <a:lnTo>
                  <a:pt x="258" y="127"/>
                </a:lnTo>
                <a:lnTo>
                  <a:pt x="255" y="125"/>
                </a:lnTo>
                <a:lnTo>
                  <a:pt x="255" y="125"/>
                </a:lnTo>
                <a:lnTo>
                  <a:pt x="255" y="122"/>
                </a:lnTo>
                <a:lnTo>
                  <a:pt x="255" y="122"/>
                </a:lnTo>
                <a:lnTo>
                  <a:pt x="253" y="122"/>
                </a:lnTo>
                <a:lnTo>
                  <a:pt x="253" y="120"/>
                </a:lnTo>
                <a:lnTo>
                  <a:pt x="253" y="120"/>
                </a:lnTo>
                <a:lnTo>
                  <a:pt x="253" y="118"/>
                </a:lnTo>
                <a:lnTo>
                  <a:pt x="253" y="118"/>
                </a:lnTo>
                <a:lnTo>
                  <a:pt x="253" y="118"/>
                </a:lnTo>
                <a:lnTo>
                  <a:pt x="253" y="116"/>
                </a:lnTo>
                <a:lnTo>
                  <a:pt x="253" y="116"/>
                </a:lnTo>
                <a:lnTo>
                  <a:pt x="253" y="116"/>
                </a:lnTo>
                <a:lnTo>
                  <a:pt x="253" y="114"/>
                </a:lnTo>
                <a:lnTo>
                  <a:pt x="253" y="114"/>
                </a:lnTo>
                <a:lnTo>
                  <a:pt x="253" y="114"/>
                </a:lnTo>
                <a:lnTo>
                  <a:pt x="253" y="112"/>
                </a:lnTo>
                <a:lnTo>
                  <a:pt x="253" y="112"/>
                </a:lnTo>
                <a:lnTo>
                  <a:pt x="255" y="110"/>
                </a:lnTo>
                <a:lnTo>
                  <a:pt x="255" y="105"/>
                </a:lnTo>
                <a:lnTo>
                  <a:pt x="258" y="105"/>
                </a:lnTo>
                <a:lnTo>
                  <a:pt x="258" y="105"/>
                </a:lnTo>
                <a:lnTo>
                  <a:pt x="260" y="108"/>
                </a:lnTo>
                <a:lnTo>
                  <a:pt x="260" y="105"/>
                </a:lnTo>
                <a:lnTo>
                  <a:pt x="262" y="103"/>
                </a:lnTo>
                <a:lnTo>
                  <a:pt x="262" y="103"/>
                </a:lnTo>
                <a:lnTo>
                  <a:pt x="262" y="103"/>
                </a:lnTo>
                <a:lnTo>
                  <a:pt x="264" y="103"/>
                </a:lnTo>
                <a:lnTo>
                  <a:pt x="264" y="101"/>
                </a:lnTo>
                <a:lnTo>
                  <a:pt x="264" y="101"/>
                </a:lnTo>
                <a:lnTo>
                  <a:pt x="264" y="97"/>
                </a:lnTo>
                <a:lnTo>
                  <a:pt x="264" y="95"/>
                </a:lnTo>
                <a:lnTo>
                  <a:pt x="264" y="95"/>
                </a:lnTo>
                <a:lnTo>
                  <a:pt x="264" y="93"/>
                </a:lnTo>
                <a:lnTo>
                  <a:pt x="264" y="91"/>
                </a:lnTo>
                <a:lnTo>
                  <a:pt x="266" y="89"/>
                </a:lnTo>
                <a:lnTo>
                  <a:pt x="266" y="89"/>
                </a:lnTo>
                <a:lnTo>
                  <a:pt x="266" y="89"/>
                </a:lnTo>
                <a:lnTo>
                  <a:pt x="264" y="91"/>
                </a:lnTo>
                <a:lnTo>
                  <a:pt x="262" y="91"/>
                </a:lnTo>
                <a:lnTo>
                  <a:pt x="262" y="91"/>
                </a:lnTo>
                <a:lnTo>
                  <a:pt x="262" y="91"/>
                </a:lnTo>
                <a:lnTo>
                  <a:pt x="260" y="91"/>
                </a:lnTo>
                <a:lnTo>
                  <a:pt x="260" y="89"/>
                </a:lnTo>
                <a:lnTo>
                  <a:pt x="262" y="89"/>
                </a:lnTo>
                <a:lnTo>
                  <a:pt x="262" y="86"/>
                </a:lnTo>
                <a:lnTo>
                  <a:pt x="264" y="84"/>
                </a:lnTo>
                <a:lnTo>
                  <a:pt x="264" y="82"/>
                </a:lnTo>
                <a:lnTo>
                  <a:pt x="266" y="82"/>
                </a:lnTo>
                <a:lnTo>
                  <a:pt x="266" y="82"/>
                </a:lnTo>
                <a:lnTo>
                  <a:pt x="266" y="82"/>
                </a:lnTo>
                <a:lnTo>
                  <a:pt x="266" y="82"/>
                </a:lnTo>
                <a:lnTo>
                  <a:pt x="266" y="80"/>
                </a:lnTo>
                <a:lnTo>
                  <a:pt x="266" y="78"/>
                </a:lnTo>
                <a:lnTo>
                  <a:pt x="268" y="78"/>
                </a:lnTo>
                <a:lnTo>
                  <a:pt x="268" y="78"/>
                </a:lnTo>
                <a:lnTo>
                  <a:pt x="268" y="74"/>
                </a:lnTo>
                <a:lnTo>
                  <a:pt x="270" y="74"/>
                </a:lnTo>
                <a:lnTo>
                  <a:pt x="270" y="72"/>
                </a:lnTo>
                <a:lnTo>
                  <a:pt x="270" y="70"/>
                </a:lnTo>
                <a:lnTo>
                  <a:pt x="270" y="70"/>
                </a:lnTo>
                <a:lnTo>
                  <a:pt x="272" y="67"/>
                </a:lnTo>
                <a:lnTo>
                  <a:pt x="274" y="65"/>
                </a:lnTo>
                <a:lnTo>
                  <a:pt x="274" y="65"/>
                </a:lnTo>
                <a:lnTo>
                  <a:pt x="277" y="63"/>
                </a:lnTo>
                <a:lnTo>
                  <a:pt x="279" y="63"/>
                </a:lnTo>
                <a:lnTo>
                  <a:pt x="279" y="61"/>
                </a:lnTo>
                <a:lnTo>
                  <a:pt x="277" y="61"/>
                </a:lnTo>
                <a:lnTo>
                  <a:pt x="277" y="61"/>
                </a:lnTo>
                <a:lnTo>
                  <a:pt x="277" y="61"/>
                </a:lnTo>
                <a:lnTo>
                  <a:pt x="277" y="61"/>
                </a:lnTo>
                <a:lnTo>
                  <a:pt x="277" y="61"/>
                </a:lnTo>
                <a:lnTo>
                  <a:pt x="279" y="59"/>
                </a:lnTo>
                <a:lnTo>
                  <a:pt x="279" y="57"/>
                </a:lnTo>
                <a:lnTo>
                  <a:pt x="281" y="57"/>
                </a:lnTo>
                <a:lnTo>
                  <a:pt x="281" y="55"/>
                </a:lnTo>
                <a:lnTo>
                  <a:pt x="281" y="55"/>
                </a:lnTo>
                <a:lnTo>
                  <a:pt x="285" y="53"/>
                </a:lnTo>
                <a:lnTo>
                  <a:pt x="285" y="53"/>
                </a:lnTo>
                <a:lnTo>
                  <a:pt x="285" y="53"/>
                </a:lnTo>
                <a:lnTo>
                  <a:pt x="289" y="51"/>
                </a:lnTo>
                <a:lnTo>
                  <a:pt x="289" y="48"/>
                </a:lnTo>
                <a:lnTo>
                  <a:pt x="289" y="48"/>
                </a:lnTo>
                <a:lnTo>
                  <a:pt x="289" y="48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98" name="Freeform 599"/>
          <p:cNvSpPr>
            <a:spLocks noEditPoints="1"/>
          </p:cNvSpPr>
          <p:nvPr/>
        </p:nvSpPr>
        <p:spPr bwMode="auto">
          <a:xfrm>
            <a:off x="971549" y="1630363"/>
            <a:ext cx="2138363" cy="1654175"/>
          </a:xfrm>
          <a:custGeom>
            <a:avLst/>
            <a:gdLst>
              <a:gd name="T0" fmla="*/ 667 w 1347"/>
              <a:gd name="T1" fmla="*/ 326 h 1042"/>
              <a:gd name="T2" fmla="*/ 771 w 1347"/>
              <a:gd name="T3" fmla="*/ 311 h 1042"/>
              <a:gd name="T4" fmla="*/ 492 w 1347"/>
              <a:gd name="T5" fmla="*/ 351 h 1042"/>
              <a:gd name="T6" fmla="*/ 418 w 1347"/>
              <a:gd name="T7" fmla="*/ 455 h 1042"/>
              <a:gd name="T8" fmla="*/ 768 w 1347"/>
              <a:gd name="T9" fmla="*/ 442 h 1042"/>
              <a:gd name="T10" fmla="*/ 597 w 1347"/>
              <a:gd name="T11" fmla="*/ 461 h 1042"/>
              <a:gd name="T12" fmla="*/ 690 w 1347"/>
              <a:gd name="T13" fmla="*/ 292 h 1042"/>
              <a:gd name="T14" fmla="*/ 783 w 1347"/>
              <a:gd name="T15" fmla="*/ 260 h 1042"/>
              <a:gd name="T16" fmla="*/ 676 w 1347"/>
              <a:gd name="T17" fmla="*/ 334 h 1042"/>
              <a:gd name="T18" fmla="*/ 1157 w 1347"/>
              <a:gd name="T19" fmla="*/ 628 h 1042"/>
              <a:gd name="T20" fmla="*/ 1157 w 1347"/>
              <a:gd name="T21" fmla="*/ 632 h 1042"/>
              <a:gd name="T22" fmla="*/ 1121 w 1347"/>
              <a:gd name="T23" fmla="*/ 463 h 1042"/>
              <a:gd name="T24" fmla="*/ 1062 w 1347"/>
              <a:gd name="T25" fmla="*/ 385 h 1042"/>
              <a:gd name="T26" fmla="*/ 870 w 1347"/>
              <a:gd name="T27" fmla="*/ 324 h 1042"/>
              <a:gd name="T28" fmla="*/ 821 w 1347"/>
              <a:gd name="T29" fmla="*/ 412 h 1042"/>
              <a:gd name="T30" fmla="*/ 1045 w 1347"/>
              <a:gd name="T31" fmla="*/ 501 h 1042"/>
              <a:gd name="T32" fmla="*/ 1089 w 1347"/>
              <a:gd name="T33" fmla="*/ 607 h 1042"/>
              <a:gd name="T34" fmla="*/ 1132 w 1347"/>
              <a:gd name="T35" fmla="*/ 552 h 1042"/>
              <a:gd name="T36" fmla="*/ 768 w 1347"/>
              <a:gd name="T37" fmla="*/ 62 h 1042"/>
              <a:gd name="T38" fmla="*/ 878 w 1347"/>
              <a:gd name="T39" fmla="*/ 157 h 1042"/>
              <a:gd name="T40" fmla="*/ 910 w 1347"/>
              <a:gd name="T41" fmla="*/ 203 h 1042"/>
              <a:gd name="T42" fmla="*/ 1180 w 1347"/>
              <a:gd name="T43" fmla="*/ 15 h 1042"/>
              <a:gd name="T44" fmla="*/ 944 w 1347"/>
              <a:gd name="T45" fmla="*/ 448 h 1042"/>
              <a:gd name="T46" fmla="*/ 855 w 1347"/>
              <a:gd name="T47" fmla="*/ 529 h 1042"/>
              <a:gd name="T48" fmla="*/ 885 w 1347"/>
              <a:gd name="T49" fmla="*/ 522 h 1042"/>
              <a:gd name="T50" fmla="*/ 891 w 1347"/>
              <a:gd name="T51" fmla="*/ 966 h 1042"/>
              <a:gd name="T52" fmla="*/ 1231 w 1347"/>
              <a:gd name="T53" fmla="*/ 949 h 1042"/>
              <a:gd name="T54" fmla="*/ 1328 w 1347"/>
              <a:gd name="T55" fmla="*/ 924 h 1042"/>
              <a:gd name="T56" fmla="*/ 1300 w 1347"/>
              <a:gd name="T57" fmla="*/ 854 h 1042"/>
              <a:gd name="T58" fmla="*/ 1324 w 1347"/>
              <a:gd name="T59" fmla="*/ 945 h 1042"/>
              <a:gd name="T60" fmla="*/ 1119 w 1347"/>
              <a:gd name="T61" fmla="*/ 970 h 1042"/>
              <a:gd name="T62" fmla="*/ 1199 w 1347"/>
              <a:gd name="T63" fmla="*/ 970 h 1042"/>
              <a:gd name="T64" fmla="*/ 1191 w 1347"/>
              <a:gd name="T65" fmla="*/ 958 h 1042"/>
              <a:gd name="T66" fmla="*/ 1260 w 1347"/>
              <a:gd name="T67" fmla="*/ 797 h 1042"/>
              <a:gd name="T68" fmla="*/ 1182 w 1347"/>
              <a:gd name="T69" fmla="*/ 687 h 1042"/>
              <a:gd name="T70" fmla="*/ 1094 w 1347"/>
              <a:gd name="T71" fmla="*/ 689 h 1042"/>
              <a:gd name="T72" fmla="*/ 965 w 1347"/>
              <a:gd name="T73" fmla="*/ 681 h 1042"/>
              <a:gd name="T74" fmla="*/ 893 w 1347"/>
              <a:gd name="T75" fmla="*/ 795 h 1042"/>
              <a:gd name="T76" fmla="*/ 743 w 1347"/>
              <a:gd name="T77" fmla="*/ 609 h 1042"/>
              <a:gd name="T78" fmla="*/ 855 w 1347"/>
              <a:gd name="T79" fmla="*/ 522 h 1042"/>
              <a:gd name="T80" fmla="*/ 840 w 1347"/>
              <a:gd name="T81" fmla="*/ 474 h 1042"/>
              <a:gd name="T82" fmla="*/ 692 w 1347"/>
              <a:gd name="T83" fmla="*/ 381 h 1042"/>
              <a:gd name="T84" fmla="*/ 680 w 1347"/>
              <a:gd name="T85" fmla="*/ 469 h 1042"/>
              <a:gd name="T86" fmla="*/ 511 w 1347"/>
              <a:gd name="T87" fmla="*/ 495 h 1042"/>
              <a:gd name="T88" fmla="*/ 245 w 1347"/>
              <a:gd name="T89" fmla="*/ 423 h 1042"/>
              <a:gd name="T90" fmla="*/ 101 w 1347"/>
              <a:gd name="T91" fmla="*/ 431 h 1042"/>
              <a:gd name="T92" fmla="*/ 160 w 1347"/>
              <a:gd name="T93" fmla="*/ 795 h 1042"/>
              <a:gd name="T94" fmla="*/ 230 w 1347"/>
              <a:gd name="T95" fmla="*/ 875 h 1042"/>
              <a:gd name="T96" fmla="*/ 796 w 1347"/>
              <a:gd name="T97" fmla="*/ 913 h 1042"/>
              <a:gd name="T98" fmla="*/ 904 w 1347"/>
              <a:gd name="T99" fmla="*/ 962 h 1042"/>
              <a:gd name="T100" fmla="*/ 901 w 1347"/>
              <a:gd name="T101" fmla="*/ 1015 h 1042"/>
              <a:gd name="T102" fmla="*/ 975 w 1347"/>
              <a:gd name="T103" fmla="*/ 996 h 1042"/>
              <a:gd name="T104" fmla="*/ 429 w 1347"/>
              <a:gd name="T105" fmla="*/ 167 h 1042"/>
              <a:gd name="T106" fmla="*/ 587 w 1347"/>
              <a:gd name="T107" fmla="*/ 150 h 1042"/>
              <a:gd name="T108" fmla="*/ 365 w 1347"/>
              <a:gd name="T109" fmla="*/ 231 h 1042"/>
              <a:gd name="T110" fmla="*/ 450 w 1347"/>
              <a:gd name="T111" fmla="*/ 273 h 1042"/>
              <a:gd name="T112" fmla="*/ 355 w 1347"/>
              <a:gd name="T113" fmla="*/ 250 h 1042"/>
              <a:gd name="T114" fmla="*/ 198 w 1347"/>
              <a:gd name="T115" fmla="*/ 856 h 1042"/>
              <a:gd name="T116" fmla="*/ 726 w 1347"/>
              <a:gd name="T117" fmla="*/ 161 h 1042"/>
              <a:gd name="T118" fmla="*/ 726 w 1347"/>
              <a:gd name="T119" fmla="*/ 76 h 1042"/>
              <a:gd name="T120" fmla="*/ 245 w 1347"/>
              <a:gd name="T121" fmla="*/ 892 h 1042"/>
              <a:gd name="T122" fmla="*/ 215 w 1347"/>
              <a:gd name="T123" fmla="*/ 890 h 1042"/>
              <a:gd name="T124" fmla="*/ 255 w 1347"/>
              <a:gd name="T125" fmla="*/ 311 h 10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47" h="1042">
                <a:moveTo>
                  <a:pt x="690" y="440"/>
                </a:moveTo>
                <a:lnTo>
                  <a:pt x="690" y="440"/>
                </a:lnTo>
                <a:lnTo>
                  <a:pt x="690" y="442"/>
                </a:lnTo>
                <a:lnTo>
                  <a:pt x="692" y="442"/>
                </a:lnTo>
                <a:lnTo>
                  <a:pt x="695" y="440"/>
                </a:lnTo>
                <a:lnTo>
                  <a:pt x="695" y="440"/>
                </a:lnTo>
                <a:lnTo>
                  <a:pt x="695" y="438"/>
                </a:lnTo>
                <a:lnTo>
                  <a:pt x="697" y="438"/>
                </a:lnTo>
                <a:lnTo>
                  <a:pt x="697" y="436"/>
                </a:lnTo>
                <a:lnTo>
                  <a:pt x="695" y="436"/>
                </a:lnTo>
                <a:lnTo>
                  <a:pt x="692" y="434"/>
                </a:lnTo>
                <a:lnTo>
                  <a:pt x="690" y="434"/>
                </a:lnTo>
                <a:lnTo>
                  <a:pt x="690" y="434"/>
                </a:lnTo>
                <a:lnTo>
                  <a:pt x="688" y="434"/>
                </a:lnTo>
                <a:lnTo>
                  <a:pt x="688" y="436"/>
                </a:lnTo>
                <a:lnTo>
                  <a:pt x="686" y="436"/>
                </a:lnTo>
                <a:lnTo>
                  <a:pt x="686" y="438"/>
                </a:lnTo>
                <a:lnTo>
                  <a:pt x="686" y="438"/>
                </a:lnTo>
                <a:lnTo>
                  <a:pt x="686" y="440"/>
                </a:lnTo>
                <a:lnTo>
                  <a:pt x="686" y="440"/>
                </a:lnTo>
                <a:lnTo>
                  <a:pt x="688" y="440"/>
                </a:lnTo>
                <a:lnTo>
                  <a:pt x="688" y="440"/>
                </a:lnTo>
                <a:lnTo>
                  <a:pt x="690" y="438"/>
                </a:lnTo>
                <a:lnTo>
                  <a:pt x="690" y="436"/>
                </a:lnTo>
                <a:lnTo>
                  <a:pt x="688" y="436"/>
                </a:lnTo>
                <a:lnTo>
                  <a:pt x="690" y="436"/>
                </a:lnTo>
                <a:lnTo>
                  <a:pt x="690" y="436"/>
                </a:lnTo>
                <a:lnTo>
                  <a:pt x="690" y="436"/>
                </a:lnTo>
                <a:lnTo>
                  <a:pt x="690" y="436"/>
                </a:lnTo>
                <a:lnTo>
                  <a:pt x="692" y="438"/>
                </a:lnTo>
                <a:lnTo>
                  <a:pt x="692" y="440"/>
                </a:lnTo>
                <a:lnTo>
                  <a:pt x="690" y="440"/>
                </a:lnTo>
                <a:close/>
                <a:moveTo>
                  <a:pt x="684" y="444"/>
                </a:moveTo>
                <a:lnTo>
                  <a:pt x="682" y="440"/>
                </a:lnTo>
                <a:lnTo>
                  <a:pt x="676" y="438"/>
                </a:lnTo>
                <a:lnTo>
                  <a:pt x="673" y="436"/>
                </a:lnTo>
                <a:lnTo>
                  <a:pt x="671" y="436"/>
                </a:lnTo>
                <a:lnTo>
                  <a:pt x="669" y="434"/>
                </a:lnTo>
                <a:lnTo>
                  <a:pt x="667" y="431"/>
                </a:lnTo>
                <a:lnTo>
                  <a:pt x="667" y="431"/>
                </a:lnTo>
                <a:lnTo>
                  <a:pt x="667" y="431"/>
                </a:lnTo>
                <a:lnTo>
                  <a:pt x="665" y="434"/>
                </a:lnTo>
                <a:lnTo>
                  <a:pt x="665" y="434"/>
                </a:lnTo>
                <a:lnTo>
                  <a:pt x="665" y="434"/>
                </a:lnTo>
                <a:lnTo>
                  <a:pt x="665" y="431"/>
                </a:lnTo>
                <a:lnTo>
                  <a:pt x="665" y="431"/>
                </a:lnTo>
                <a:lnTo>
                  <a:pt x="665" y="431"/>
                </a:lnTo>
                <a:lnTo>
                  <a:pt x="665" y="431"/>
                </a:lnTo>
                <a:lnTo>
                  <a:pt x="665" y="429"/>
                </a:lnTo>
                <a:lnTo>
                  <a:pt x="663" y="429"/>
                </a:lnTo>
                <a:lnTo>
                  <a:pt x="661" y="427"/>
                </a:lnTo>
                <a:lnTo>
                  <a:pt x="659" y="427"/>
                </a:lnTo>
                <a:lnTo>
                  <a:pt x="659" y="427"/>
                </a:lnTo>
                <a:lnTo>
                  <a:pt x="654" y="427"/>
                </a:lnTo>
                <a:lnTo>
                  <a:pt x="652" y="429"/>
                </a:lnTo>
                <a:lnTo>
                  <a:pt x="652" y="429"/>
                </a:lnTo>
                <a:lnTo>
                  <a:pt x="652" y="429"/>
                </a:lnTo>
                <a:lnTo>
                  <a:pt x="652" y="431"/>
                </a:lnTo>
                <a:lnTo>
                  <a:pt x="652" y="431"/>
                </a:lnTo>
                <a:lnTo>
                  <a:pt x="652" y="434"/>
                </a:lnTo>
                <a:lnTo>
                  <a:pt x="654" y="436"/>
                </a:lnTo>
                <a:lnTo>
                  <a:pt x="654" y="438"/>
                </a:lnTo>
                <a:lnTo>
                  <a:pt x="654" y="438"/>
                </a:lnTo>
                <a:lnTo>
                  <a:pt x="652" y="438"/>
                </a:lnTo>
                <a:lnTo>
                  <a:pt x="650" y="436"/>
                </a:lnTo>
                <a:lnTo>
                  <a:pt x="648" y="434"/>
                </a:lnTo>
                <a:lnTo>
                  <a:pt x="648" y="436"/>
                </a:lnTo>
                <a:lnTo>
                  <a:pt x="648" y="436"/>
                </a:lnTo>
                <a:lnTo>
                  <a:pt x="648" y="436"/>
                </a:lnTo>
                <a:lnTo>
                  <a:pt x="648" y="436"/>
                </a:lnTo>
                <a:lnTo>
                  <a:pt x="648" y="438"/>
                </a:lnTo>
                <a:lnTo>
                  <a:pt x="648" y="438"/>
                </a:lnTo>
                <a:lnTo>
                  <a:pt x="648" y="438"/>
                </a:lnTo>
                <a:lnTo>
                  <a:pt x="648" y="438"/>
                </a:lnTo>
                <a:lnTo>
                  <a:pt x="648" y="440"/>
                </a:lnTo>
                <a:lnTo>
                  <a:pt x="648" y="440"/>
                </a:lnTo>
                <a:lnTo>
                  <a:pt x="648" y="442"/>
                </a:lnTo>
                <a:lnTo>
                  <a:pt x="648" y="442"/>
                </a:lnTo>
                <a:lnTo>
                  <a:pt x="644" y="444"/>
                </a:lnTo>
                <a:lnTo>
                  <a:pt x="642" y="446"/>
                </a:lnTo>
                <a:lnTo>
                  <a:pt x="640" y="446"/>
                </a:lnTo>
                <a:lnTo>
                  <a:pt x="633" y="446"/>
                </a:lnTo>
                <a:lnTo>
                  <a:pt x="633" y="448"/>
                </a:lnTo>
                <a:lnTo>
                  <a:pt x="631" y="448"/>
                </a:lnTo>
                <a:lnTo>
                  <a:pt x="631" y="448"/>
                </a:lnTo>
                <a:lnTo>
                  <a:pt x="633" y="450"/>
                </a:lnTo>
                <a:lnTo>
                  <a:pt x="633" y="453"/>
                </a:lnTo>
                <a:lnTo>
                  <a:pt x="635" y="453"/>
                </a:lnTo>
                <a:lnTo>
                  <a:pt x="638" y="455"/>
                </a:lnTo>
                <a:lnTo>
                  <a:pt x="640" y="455"/>
                </a:lnTo>
                <a:lnTo>
                  <a:pt x="640" y="453"/>
                </a:lnTo>
                <a:lnTo>
                  <a:pt x="640" y="453"/>
                </a:lnTo>
                <a:lnTo>
                  <a:pt x="640" y="453"/>
                </a:lnTo>
                <a:lnTo>
                  <a:pt x="642" y="453"/>
                </a:lnTo>
                <a:lnTo>
                  <a:pt x="642" y="453"/>
                </a:lnTo>
                <a:lnTo>
                  <a:pt x="642" y="453"/>
                </a:lnTo>
                <a:lnTo>
                  <a:pt x="642" y="453"/>
                </a:lnTo>
                <a:lnTo>
                  <a:pt x="644" y="455"/>
                </a:lnTo>
                <a:lnTo>
                  <a:pt x="644" y="455"/>
                </a:lnTo>
                <a:lnTo>
                  <a:pt x="644" y="455"/>
                </a:lnTo>
                <a:lnTo>
                  <a:pt x="646" y="455"/>
                </a:lnTo>
                <a:lnTo>
                  <a:pt x="648" y="455"/>
                </a:lnTo>
                <a:lnTo>
                  <a:pt x="650" y="455"/>
                </a:lnTo>
                <a:lnTo>
                  <a:pt x="650" y="455"/>
                </a:lnTo>
                <a:lnTo>
                  <a:pt x="650" y="455"/>
                </a:lnTo>
                <a:lnTo>
                  <a:pt x="652" y="455"/>
                </a:lnTo>
                <a:lnTo>
                  <a:pt x="652" y="455"/>
                </a:lnTo>
                <a:lnTo>
                  <a:pt x="652" y="457"/>
                </a:lnTo>
                <a:lnTo>
                  <a:pt x="652" y="457"/>
                </a:lnTo>
                <a:lnTo>
                  <a:pt x="652" y="457"/>
                </a:lnTo>
                <a:lnTo>
                  <a:pt x="659" y="459"/>
                </a:lnTo>
                <a:lnTo>
                  <a:pt x="661" y="461"/>
                </a:lnTo>
                <a:lnTo>
                  <a:pt x="665" y="463"/>
                </a:lnTo>
                <a:lnTo>
                  <a:pt x="667" y="463"/>
                </a:lnTo>
                <a:lnTo>
                  <a:pt x="671" y="463"/>
                </a:lnTo>
                <a:lnTo>
                  <a:pt x="678" y="465"/>
                </a:lnTo>
                <a:lnTo>
                  <a:pt x="680" y="465"/>
                </a:lnTo>
                <a:lnTo>
                  <a:pt x="682" y="463"/>
                </a:lnTo>
                <a:lnTo>
                  <a:pt x="686" y="461"/>
                </a:lnTo>
                <a:lnTo>
                  <a:pt x="688" y="461"/>
                </a:lnTo>
                <a:lnTo>
                  <a:pt x="690" y="459"/>
                </a:lnTo>
                <a:lnTo>
                  <a:pt x="690" y="457"/>
                </a:lnTo>
                <a:lnTo>
                  <a:pt x="692" y="457"/>
                </a:lnTo>
                <a:lnTo>
                  <a:pt x="695" y="457"/>
                </a:lnTo>
                <a:lnTo>
                  <a:pt x="697" y="457"/>
                </a:lnTo>
                <a:lnTo>
                  <a:pt x="697" y="455"/>
                </a:lnTo>
                <a:lnTo>
                  <a:pt x="697" y="455"/>
                </a:lnTo>
                <a:lnTo>
                  <a:pt x="697" y="453"/>
                </a:lnTo>
                <a:lnTo>
                  <a:pt x="697" y="453"/>
                </a:lnTo>
                <a:lnTo>
                  <a:pt x="695" y="453"/>
                </a:lnTo>
                <a:lnTo>
                  <a:pt x="692" y="455"/>
                </a:lnTo>
                <a:lnTo>
                  <a:pt x="690" y="453"/>
                </a:lnTo>
                <a:lnTo>
                  <a:pt x="688" y="450"/>
                </a:lnTo>
                <a:lnTo>
                  <a:pt x="688" y="450"/>
                </a:lnTo>
                <a:lnTo>
                  <a:pt x="686" y="446"/>
                </a:lnTo>
                <a:lnTo>
                  <a:pt x="684" y="444"/>
                </a:lnTo>
                <a:close/>
                <a:moveTo>
                  <a:pt x="621" y="406"/>
                </a:moveTo>
                <a:lnTo>
                  <a:pt x="619" y="406"/>
                </a:lnTo>
                <a:lnTo>
                  <a:pt x="616" y="404"/>
                </a:lnTo>
                <a:lnTo>
                  <a:pt x="616" y="404"/>
                </a:lnTo>
                <a:lnTo>
                  <a:pt x="614" y="406"/>
                </a:lnTo>
                <a:lnTo>
                  <a:pt x="614" y="406"/>
                </a:lnTo>
                <a:lnTo>
                  <a:pt x="616" y="408"/>
                </a:lnTo>
                <a:lnTo>
                  <a:pt x="616" y="408"/>
                </a:lnTo>
                <a:lnTo>
                  <a:pt x="616" y="408"/>
                </a:lnTo>
                <a:lnTo>
                  <a:pt x="621" y="410"/>
                </a:lnTo>
                <a:lnTo>
                  <a:pt x="621" y="410"/>
                </a:lnTo>
                <a:lnTo>
                  <a:pt x="621" y="408"/>
                </a:lnTo>
                <a:lnTo>
                  <a:pt x="621" y="408"/>
                </a:lnTo>
                <a:lnTo>
                  <a:pt x="621" y="406"/>
                </a:lnTo>
                <a:lnTo>
                  <a:pt x="621" y="406"/>
                </a:lnTo>
                <a:close/>
                <a:moveTo>
                  <a:pt x="678" y="357"/>
                </a:moveTo>
                <a:lnTo>
                  <a:pt x="678" y="355"/>
                </a:lnTo>
                <a:lnTo>
                  <a:pt x="680" y="355"/>
                </a:lnTo>
                <a:lnTo>
                  <a:pt x="680" y="353"/>
                </a:lnTo>
                <a:lnTo>
                  <a:pt x="680" y="351"/>
                </a:lnTo>
                <a:lnTo>
                  <a:pt x="680" y="349"/>
                </a:lnTo>
                <a:lnTo>
                  <a:pt x="678" y="347"/>
                </a:lnTo>
                <a:lnTo>
                  <a:pt x="678" y="347"/>
                </a:lnTo>
                <a:lnTo>
                  <a:pt x="676" y="347"/>
                </a:lnTo>
                <a:lnTo>
                  <a:pt x="673" y="347"/>
                </a:lnTo>
                <a:lnTo>
                  <a:pt x="671" y="349"/>
                </a:lnTo>
                <a:lnTo>
                  <a:pt x="669" y="349"/>
                </a:lnTo>
                <a:lnTo>
                  <a:pt x="669" y="349"/>
                </a:lnTo>
                <a:lnTo>
                  <a:pt x="669" y="347"/>
                </a:lnTo>
                <a:lnTo>
                  <a:pt x="669" y="347"/>
                </a:lnTo>
                <a:lnTo>
                  <a:pt x="669" y="345"/>
                </a:lnTo>
                <a:lnTo>
                  <a:pt x="667" y="343"/>
                </a:lnTo>
                <a:lnTo>
                  <a:pt x="665" y="343"/>
                </a:lnTo>
                <a:lnTo>
                  <a:pt x="665" y="343"/>
                </a:lnTo>
                <a:lnTo>
                  <a:pt x="667" y="341"/>
                </a:lnTo>
                <a:lnTo>
                  <a:pt x="667" y="341"/>
                </a:lnTo>
                <a:lnTo>
                  <a:pt x="667" y="341"/>
                </a:lnTo>
                <a:lnTo>
                  <a:pt x="663" y="338"/>
                </a:lnTo>
                <a:lnTo>
                  <a:pt x="661" y="336"/>
                </a:lnTo>
                <a:lnTo>
                  <a:pt x="661" y="336"/>
                </a:lnTo>
                <a:lnTo>
                  <a:pt x="657" y="336"/>
                </a:lnTo>
                <a:lnTo>
                  <a:pt x="654" y="338"/>
                </a:lnTo>
                <a:lnTo>
                  <a:pt x="652" y="338"/>
                </a:lnTo>
                <a:lnTo>
                  <a:pt x="650" y="341"/>
                </a:lnTo>
                <a:lnTo>
                  <a:pt x="650" y="341"/>
                </a:lnTo>
                <a:lnTo>
                  <a:pt x="650" y="338"/>
                </a:lnTo>
                <a:lnTo>
                  <a:pt x="650" y="338"/>
                </a:lnTo>
                <a:lnTo>
                  <a:pt x="650" y="338"/>
                </a:lnTo>
                <a:lnTo>
                  <a:pt x="650" y="336"/>
                </a:lnTo>
                <a:lnTo>
                  <a:pt x="652" y="334"/>
                </a:lnTo>
                <a:lnTo>
                  <a:pt x="659" y="330"/>
                </a:lnTo>
                <a:lnTo>
                  <a:pt x="663" y="328"/>
                </a:lnTo>
                <a:lnTo>
                  <a:pt x="667" y="328"/>
                </a:lnTo>
                <a:lnTo>
                  <a:pt x="667" y="326"/>
                </a:lnTo>
                <a:lnTo>
                  <a:pt x="667" y="326"/>
                </a:lnTo>
                <a:lnTo>
                  <a:pt x="665" y="324"/>
                </a:lnTo>
                <a:lnTo>
                  <a:pt x="665" y="324"/>
                </a:lnTo>
                <a:lnTo>
                  <a:pt x="663" y="324"/>
                </a:lnTo>
                <a:lnTo>
                  <a:pt x="663" y="324"/>
                </a:lnTo>
                <a:lnTo>
                  <a:pt x="661" y="324"/>
                </a:lnTo>
                <a:lnTo>
                  <a:pt x="661" y="324"/>
                </a:lnTo>
                <a:lnTo>
                  <a:pt x="663" y="322"/>
                </a:lnTo>
                <a:lnTo>
                  <a:pt x="663" y="324"/>
                </a:lnTo>
                <a:lnTo>
                  <a:pt x="665" y="322"/>
                </a:lnTo>
                <a:lnTo>
                  <a:pt x="667" y="322"/>
                </a:lnTo>
                <a:lnTo>
                  <a:pt x="669" y="322"/>
                </a:lnTo>
                <a:lnTo>
                  <a:pt x="669" y="319"/>
                </a:lnTo>
                <a:lnTo>
                  <a:pt x="671" y="319"/>
                </a:lnTo>
                <a:lnTo>
                  <a:pt x="671" y="317"/>
                </a:lnTo>
                <a:lnTo>
                  <a:pt x="671" y="317"/>
                </a:lnTo>
                <a:lnTo>
                  <a:pt x="669" y="315"/>
                </a:lnTo>
                <a:lnTo>
                  <a:pt x="669" y="313"/>
                </a:lnTo>
                <a:lnTo>
                  <a:pt x="667" y="313"/>
                </a:lnTo>
                <a:lnTo>
                  <a:pt x="667" y="313"/>
                </a:lnTo>
                <a:lnTo>
                  <a:pt x="663" y="311"/>
                </a:lnTo>
                <a:lnTo>
                  <a:pt x="661" y="311"/>
                </a:lnTo>
                <a:lnTo>
                  <a:pt x="659" y="313"/>
                </a:lnTo>
                <a:lnTo>
                  <a:pt x="657" y="313"/>
                </a:lnTo>
                <a:lnTo>
                  <a:pt x="654" y="313"/>
                </a:lnTo>
                <a:lnTo>
                  <a:pt x="648" y="315"/>
                </a:lnTo>
                <a:lnTo>
                  <a:pt x="644" y="315"/>
                </a:lnTo>
                <a:lnTo>
                  <a:pt x="640" y="315"/>
                </a:lnTo>
                <a:lnTo>
                  <a:pt x="638" y="317"/>
                </a:lnTo>
                <a:lnTo>
                  <a:pt x="625" y="311"/>
                </a:lnTo>
                <a:lnTo>
                  <a:pt x="623" y="311"/>
                </a:lnTo>
                <a:lnTo>
                  <a:pt x="623" y="311"/>
                </a:lnTo>
                <a:lnTo>
                  <a:pt x="623" y="313"/>
                </a:lnTo>
                <a:lnTo>
                  <a:pt x="623" y="313"/>
                </a:lnTo>
                <a:lnTo>
                  <a:pt x="625" y="313"/>
                </a:lnTo>
                <a:lnTo>
                  <a:pt x="627" y="313"/>
                </a:lnTo>
                <a:lnTo>
                  <a:pt x="627" y="313"/>
                </a:lnTo>
                <a:lnTo>
                  <a:pt x="625" y="315"/>
                </a:lnTo>
                <a:lnTo>
                  <a:pt x="623" y="315"/>
                </a:lnTo>
                <a:lnTo>
                  <a:pt x="619" y="313"/>
                </a:lnTo>
                <a:lnTo>
                  <a:pt x="612" y="315"/>
                </a:lnTo>
                <a:lnTo>
                  <a:pt x="610" y="315"/>
                </a:lnTo>
                <a:lnTo>
                  <a:pt x="610" y="315"/>
                </a:lnTo>
                <a:lnTo>
                  <a:pt x="610" y="317"/>
                </a:lnTo>
                <a:lnTo>
                  <a:pt x="610" y="317"/>
                </a:lnTo>
                <a:lnTo>
                  <a:pt x="612" y="319"/>
                </a:lnTo>
                <a:lnTo>
                  <a:pt x="614" y="319"/>
                </a:lnTo>
                <a:lnTo>
                  <a:pt x="616" y="322"/>
                </a:lnTo>
                <a:lnTo>
                  <a:pt x="616" y="322"/>
                </a:lnTo>
                <a:lnTo>
                  <a:pt x="616" y="324"/>
                </a:lnTo>
                <a:lnTo>
                  <a:pt x="619" y="324"/>
                </a:lnTo>
                <a:lnTo>
                  <a:pt x="616" y="326"/>
                </a:lnTo>
                <a:lnTo>
                  <a:pt x="614" y="324"/>
                </a:lnTo>
                <a:lnTo>
                  <a:pt x="612" y="322"/>
                </a:lnTo>
                <a:lnTo>
                  <a:pt x="610" y="322"/>
                </a:lnTo>
                <a:lnTo>
                  <a:pt x="608" y="322"/>
                </a:lnTo>
                <a:lnTo>
                  <a:pt x="606" y="322"/>
                </a:lnTo>
                <a:lnTo>
                  <a:pt x="604" y="322"/>
                </a:lnTo>
                <a:lnTo>
                  <a:pt x="602" y="324"/>
                </a:lnTo>
                <a:lnTo>
                  <a:pt x="602" y="324"/>
                </a:lnTo>
                <a:lnTo>
                  <a:pt x="604" y="326"/>
                </a:lnTo>
                <a:lnTo>
                  <a:pt x="604" y="326"/>
                </a:lnTo>
                <a:lnTo>
                  <a:pt x="612" y="330"/>
                </a:lnTo>
                <a:lnTo>
                  <a:pt x="614" y="330"/>
                </a:lnTo>
                <a:lnTo>
                  <a:pt x="616" y="330"/>
                </a:lnTo>
                <a:lnTo>
                  <a:pt x="619" y="328"/>
                </a:lnTo>
                <a:lnTo>
                  <a:pt x="621" y="328"/>
                </a:lnTo>
                <a:lnTo>
                  <a:pt x="621" y="328"/>
                </a:lnTo>
                <a:lnTo>
                  <a:pt x="625" y="332"/>
                </a:lnTo>
                <a:lnTo>
                  <a:pt x="629" y="332"/>
                </a:lnTo>
                <a:lnTo>
                  <a:pt x="627" y="332"/>
                </a:lnTo>
                <a:lnTo>
                  <a:pt x="625" y="332"/>
                </a:lnTo>
                <a:lnTo>
                  <a:pt x="623" y="330"/>
                </a:lnTo>
                <a:lnTo>
                  <a:pt x="621" y="330"/>
                </a:lnTo>
                <a:lnTo>
                  <a:pt x="619" y="330"/>
                </a:lnTo>
                <a:lnTo>
                  <a:pt x="619" y="332"/>
                </a:lnTo>
                <a:lnTo>
                  <a:pt x="616" y="332"/>
                </a:lnTo>
                <a:lnTo>
                  <a:pt x="616" y="334"/>
                </a:lnTo>
                <a:lnTo>
                  <a:pt x="616" y="334"/>
                </a:lnTo>
                <a:lnTo>
                  <a:pt x="619" y="334"/>
                </a:lnTo>
                <a:lnTo>
                  <a:pt x="621" y="334"/>
                </a:lnTo>
                <a:lnTo>
                  <a:pt x="621" y="334"/>
                </a:lnTo>
                <a:lnTo>
                  <a:pt x="623" y="336"/>
                </a:lnTo>
                <a:lnTo>
                  <a:pt x="623" y="336"/>
                </a:lnTo>
                <a:lnTo>
                  <a:pt x="625" y="338"/>
                </a:lnTo>
                <a:lnTo>
                  <a:pt x="625" y="341"/>
                </a:lnTo>
                <a:lnTo>
                  <a:pt x="623" y="341"/>
                </a:lnTo>
                <a:lnTo>
                  <a:pt x="623" y="341"/>
                </a:lnTo>
                <a:lnTo>
                  <a:pt x="623" y="341"/>
                </a:lnTo>
                <a:lnTo>
                  <a:pt x="621" y="338"/>
                </a:lnTo>
                <a:lnTo>
                  <a:pt x="619" y="338"/>
                </a:lnTo>
                <a:lnTo>
                  <a:pt x="619" y="345"/>
                </a:lnTo>
                <a:lnTo>
                  <a:pt x="619" y="345"/>
                </a:lnTo>
                <a:lnTo>
                  <a:pt x="619" y="345"/>
                </a:lnTo>
                <a:lnTo>
                  <a:pt x="612" y="347"/>
                </a:lnTo>
                <a:lnTo>
                  <a:pt x="608" y="347"/>
                </a:lnTo>
                <a:lnTo>
                  <a:pt x="606" y="347"/>
                </a:lnTo>
                <a:lnTo>
                  <a:pt x="606" y="345"/>
                </a:lnTo>
                <a:lnTo>
                  <a:pt x="604" y="343"/>
                </a:lnTo>
                <a:lnTo>
                  <a:pt x="602" y="341"/>
                </a:lnTo>
                <a:lnTo>
                  <a:pt x="602" y="341"/>
                </a:lnTo>
                <a:lnTo>
                  <a:pt x="600" y="341"/>
                </a:lnTo>
                <a:lnTo>
                  <a:pt x="597" y="338"/>
                </a:lnTo>
                <a:lnTo>
                  <a:pt x="597" y="338"/>
                </a:lnTo>
                <a:lnTo>
                  <a:pt x="595" y="336"/>
                </a:lnTo>
                <a:lnTo>
                  <a:pt x="595" y="336"/>
                </a:lnTo>
                <a:lnTo>
                  <a:pt x="591" y="336"/>
                </a:lnTo>
                <a:lnTo>
                  <a:pt x="589" y="336"/>
                </a:lnTo>
                <a:lnTo>
                  <a:pt x="587" y="338"/>
                </a:lnTo>
                <a:lnTo>
                  <a:pt x="587" y="338"/>
                </a:lnTo>
                <a:lnTo>
                  <a:pt x="585" y="341"/>
                </a:lnTo>
                <a:lnTo>
                  <a:pt x="585" y="343"/>
                </a:lnTo>
                <a:lnTo>
                  <a:pt x="585" y="345"/>
                </a:lnTo>
                <a:lnTo>
                  <a:pt x="585" y="345"/>
                </a:lnTo>
                <a:lnTo>
                  <a:pt x="585" y="347"/>
                </a:lnTo>
                <a:lnTo>
                  <a:pt x="589" y="349"/>
                </a:lnTo>
                <a:lnTo>
                  <a:pt x="595" y="353"/>
                </a:lnTo>
                <a:lnTo>
                  <a:pt x="595" y="355"/>
                </a:lnTo>
                <a:lnTo>
                  <a:pt x="597" y="355"/>
                </a:lnTo>
                <a:lnTo>
                  <a:pt x="597" y="355"/>
                </a:lnTo>
                <a:lnTo>
                  <a:pt x="597" y="357"/>
                </a:lnTo>
                <a:lnTo>
                  <a:pt x="600" y="357"/>
                </a:lnTo>
                <a:lnTo>
                  <a:pt x="602" y="360"/>
                </a:lnTo>
                <a:lnTo>
                  <a:pt x="606" y="357"/>
                </a:lnTo>
                <a:lnTo>
                  <a:pt x="606" y="357"/>
                </a:lnTo>
                <a:lnTo>
                  <a:pt x="608" y="357"/>
                </a:lnTo>
                <a:lnTo>
                  <a:pt x="608" y="360"/>
                </a:lnTo>
                <a:lnTo>
                  <a:pt x="610" y="360"/>
                </a:lnTo>
                <a:lnTo>
                  <a:pt x="610" y="362"/>
                </a:lnTo>
                <a:lnTo>
                  <a:pt x="612" y="362"/>
                </a:lnTo>
                <a:lnTo>
                  <a:pt x="614" y="362"/>
                </a:lnTo>
                <a:lnTo>
                  <a:pt x="616" y="362"/>
                </a:lnTo>
                <a:lnTo>
                  <a:pt x="621" y="368"/>
                </a:lnTo>
                <a:lnTo>
                  <a:pt x="623" y="370"/>
                </a:lnTo>
                <a:lnTo>
                  <a:pt x="629" y="374"/>
                </a:lnTo>
                <a:lnTo>
                  <a:pt x="631" y="376"/>
                </a:lnTo>
                <a:lnTo>
                  <a:pt x="635" y="381"/>
                </a:lnTo>
                <a:lnTo>
                  <a:pt x="635" y="383"/>
                </a:lnTo>
                <a:lnTo>
                  <a:pt x="638" y="385"/>
                </a:lnTo>
                <a:lnTo>
                  <a:pt x="638" y="385"/>
                </a:lnTo>
                <a:lnTo>
                  <a:pt x="642" y="385"/>
                </a:lnTo>
                <a:lnTo>
                  <a:pt x="642" y="385"/>
                </a:lnTo>
                <a:lnTo>
                  <a:pt x="644" y="387"/>
                </a:lnTo>
                <a:lnTo>
                  <a:pt x="646" y="387"/>
                </a:lnTo>
                <a:lnTo>
                  <a:pt x="648" y="387"/>
                </a:lnTo>
                <a:lnTo>
                  <a:pt x="650" y="385"/>
                </a:lnTo>
                <a:lnTo>
                  <a:pt x="652" y="383"/>
                </a:lnTo>
                <a:lnTo>
                  <a:pt x="652" y="383"/>
                </a:lnTo>
                <a:lnTo>
                  <a:pt x="652" y="381"/>
                </a:lnTo>
                <a:lnTo>
                  <a:pt x="652" y="379"/>
                </a:lnTo>
                <a:lnTo>
                  <a:pt x="650" y="374"/>
                </a:lnTo>
                <a:lnTo>
                  <a:pt x="648" y="374"/>
                </a:lnTo>
                <a:lnTo>
                  <a:pt x="650" y="372"/>
                </a:lnTo>
                <a:lnTo>
                  <a:pt x="650" y="372"/>
                </a:lnTo>
                <a:lnTo>
                  <a:pt x="652" y="372"/>
                </a:lnTo>
                <a:lnTo>
                  <a:pt x="652" y="372"/>
                </a:lnTo>
                <a:lnTo>
                  <a:pt x="650" y="372"/>
                </a:lnTo>
                <a:lnTo>
                  <a:pt x="650" y="374"/>
                </a:lnTo>
                <a:lnTo>
                  <a:pt x="652" y="374"/>
                </a:lnTo>
                <a:lnTo>
                  <a:pt x="652" y="376"/>
                </a:lnTo>
                <a:lnTo>
                  <a:pt x="652" y="376"/>
                </a:lnTo>
                <a:lnTo>
                  <a:pt x="663" y="379"/>
                </a:lnTo>
                <a:lnTo>
                  <a:pt x="665" y="376"/>
                </a:lnTo>
                <a:lnTo>
                  <a:pt x="667" y="376"/>
                </a:lnTo>
                <a:lnTo>
                  <a:pt x="669" y="374"/>
                </a:lnTo>
                <a:lnTo>
                  <a:pt x="671" y="374"/>
                </a:lnTo>
                <a:lnTo>
                  <a:pt x="671" y="372"/>
                </a:lnTo>
                <a:lnTo>
                  <a:pt x="678" y="372"/>
                </a:lnTo>
                <a:lnTo>
                  <a:pt x="678" y="368"/>
                </a:lnTo>
                <a:lnTo>
                  <a:pt x="676" y="366"/>
                </a:lnTo>
                <a:lnTo>
                  <a:pt x="676" y="366"/>
                </a:lnTo>
                <a:lnTo>
                  <a:pt x="676" y="366"/>
                </a:lnTo>
                <a:lnTo>
                  <a:pt x="678" y="364"/>
                </a:lnTo>
                <a:lnTo>
                  <a:pt x="678" y="362"/>
                </a:lnTo>
                <a:lnTo>
                  <a:pt x="678" y="362"/>
                </a:lnTo>
                <a:lnTo>
                  <a:pt x="678" y="360"/>
                </a:lnTo>
                <a:lnTo>
                  <a:pt x="676" y="360"/>
                </a:lnTo>
                <a:lnTo>
                  <a:pt x="673" y="357"/>
                </a:lnTo>
                <a:lnTo>
                  <a:pt x="673" y="357"/>
                </a:lnTo>
                <a:lnTo>
                  <a:pt x="676" y="357"/>
                </a:lnTo>
                <a:lnTo>
                  <a:pt x="678" y="357"/>
                </a:lnTo>
                <a:close/>
                <a:moveTo>
                  <a:pt x="758" y="330"/>
                </a:moveTo>
                <a:lnTo>
                  <a:pt x="762" y="326"/>
                </a:lnTo>
                <a:lnTo>
                  <a:pt x="762" y="324"/>
                </a:lnTo>
                <a:lnTo>
                  <a:pt x="762" y="324"/>
                </a:lnTo>
                <a:lnTo>
                  <a:pt x="764" y="324"/>
                </a:lnTo>
                <a:lnTo>
                  <a:pt x="766" y="322"/>
                </a:lnTo>
                <a:lnTo>
                  <a:pt x="768" y="317"/>
                </a:lnTo>
                <a:lnTo>
                  <a:pt x="771" y="315"/>
                </a:lnTo>
                <a:lnTo>
                  <a:pt x="773" y="313"/>
                </a:lnTo>
                <a:lnTo>
                  <a:pt x="773" y="313"/>
                </a:lnTo>
                <a:lnTo>
                  <a:pt x="771" y="311"/>
                </a:lnTo>
                <a:lnTo>
                  <a:pt x="768" y="311"/>
                </a:lnTo>
                <a:lnTo>
                  <a:pt x="762" y="309"/>
                </a:lnTo>
                <a:lnTo>
                  <a:pt x="754" y="307"/>
                </a:lnTo>
                <a:lnTo>
                  <a:pt x="749" y="309"/>
                </a:lnTo>
                <a:lnTo>
                  <a:pt x="743" y="309"/>
                </a:lnTo>
                <a:lnTo>
                  <a:pt x="743" y="309"/>
                </a:lnTo>
                <a:lnTo>
                  <a:pt x="739" y="307"/>
                </a:lnTo>
                <a:lnTo>
                  <a:pt x="739" y="307"/>
                </a:lnTo>
                <a:lnTo>
                  <a:pt x="735" y="305"/>
                </a:lnTo>
                <a:lnTo>
                  <a:pt x="730" y="305"/>
                </a:lnTo>
                <a:lnTo>
                  <a:pt x="726" y="303"/>
                </a:lnTo>
                <a:lnTo>
                  <a:pt x="724" y="305"/>
                </a:lnTo>
                <a:lnTo>
                  <a:pt x="720" y="305"/>
                </a:lnTo>
                <a:lnTo>
                  <a:pt x="718" y="305"/>
                </a:lnTo>
                <a:lnTo>
                  <a:pt x="709" y="305"/>
                </a:lnTo>
                <a:lnTo>
                  <a:pt x="705" y="307"/>
                </a:lnTo>
                <a:lnTo>
                  <a:pt x="703" y="307"/>
                </a:lnTo>
                <a:lnTo>
                  <a:pt x="701" y="309"/>
                </a:lnTo>
                <a:lnTo>
                  <a:pt x="701" y="309"/>
                </a:lnTo>
                <a:lnTo>
                  <a:pt x="699" y="309"/>
                </a:lnTo>
                <a:lnTo>
                  <a:pt x="699" y="311"/>
                </a:lnTo>
                <a:lnTo>
                  <a:pt x="699" y="311"/>
                </a:lnTo>
                <a:lnTo>
                  <a:pt x="699" y="313"/>
                </a:lnTo>
                <a:lnTo>
                  <a:pt x="701" y="315"/>
                </a:lnTo>
                <a:lnTo>
                  <a:pt x="703" y="317"/>
                </a:lnTo>
                <a:lnTo>
                  <a:pt x="705" y="317"/>
                </a:lnTo>
                <a:lnTo>
                  <a:pt x="707" y="319"/>
                </a:lnTo>
                <a:lnTo>
                  <a:pt x="707" y="319"/>
                </a:lnTo>
                <a:lnTo>
                  <a:pt x="705" y="319"/>
                </a:lnTo>
                <a:lnTo>
                  <a:pt x="701" y="317"/>
                </a:lnTo>
                <a:lnTo>
                  <a:pt x="697" y="315"/>
                </a:lnTo>
                <a:lnTo>
                  <a:pt x="695" y="315"/>
                </a:lnTo>
                <a:lnTo>
                  <a:pt x="692" y="317"/>
                </a:lnTo>
                <a:lnTo>
                  <a:pt x="692" y="317"/>
                </a:lnTo>
                <a:lnTo>
                  <a:pt x="692" y="319"/>
                </a:lnTo>
                <a:lnTo>
                  <a:pt x="692" y="319"/>
                </a:lnTo>
                <a:lnTo>
                  <a:pt x="692" y="322"/>
                </a:lnTo>
                <a:lnTo>
                  <a:pt x="692" y="328"/>
                </a:lnTo>
                <a:lnTo>
                  <a:pt x="692" y="332"/>
                </a:lnTo>
                <a:lnTo>
                  <a:pt x="692" y="334"/>
                </a:lnTo>
                <a:lnTo>
                  <a:pt x="692" y="338"/>
                </a:lnTo>
                <a:lnTo>
                  <a:pt x="692" y="341"/>
                </a:lnTo>
                <a:lnTo>
                  <a:pt x="692" y="341"/>
                </a:lnTo>
                <a:lnTo>
                  <a:pt x="692" y="343"/>
                </a:lnTo>
                <a:lnTo>
                  <a:pt x="692" y="345"/>
                </a:lnTo>
                <a:lnTo>
                  <a:pt x="699" y="353"/>
                </a:lnTo>
                <a:lnTo>
                  <a:pt x="699" y="357"/>
                </a:lnTo>
                <a:lnTo>
                  <a:pt x="699" y="362"/>
                </a:lnTo>
                <a:lnTo>
                  <a:pt x="699" y="366"/>
                </a:lnTo>
                <a:lnTo>
                  <a:pt x="701" y="366"/>
                </a:lnTo>
                <a:lnTo>
                  <a:pt x="707" y="366"/>
                </a:lnTo>
                <a:lnTo>
                  <a:pt x="709" y="366"/>
                </a:lnTo>
                <a:lnTo>
                  <a:pt x="716" y="368"/>
                </a:lnTo>
                <a:lnTo>
                  <a:pt x="716" y="366"/>
                </a:lnTo>
                <a:lnTo>
                  <a:pt x="718" y="364"/>
                </a:lnTo>
                <a:lnTo>
                  <a:pt x="720" y="360"/>
                </a:lnTo>
                <a:lnTo>
                  <a:pt x="724" y="355"/>
                </a:lnTo>
                <a:lnTo>
                  <a:pt x="724" y="355"/>
                </a:lnTo>
                <a:lnTo>
                  <a:pt x="724" y="353"/>
                </a:lnTo>
                <a:lnTo>
                  <a:pt x="724" y="351"/>
                </a:lnTo>
                <a:lnTo>
                  <a:pt x="724" y="351"/>
                </a:lnTo>
                <a:lnTo>
                  <a:pt x="720" y="347"/>
                </a:lnTo>
                <a:lnTo>
                  <a:pt x="718" y="347"/>
                </a:lnTo>
                <a:lnTo>
                  <a:pt x="716" y="347"/>
                </a:lnTo>
                <a:lnTo>
                  <a:pt x="714" y="345"/>
                </a:lnTo>
                <a:lnTo>
                  <a:pt x="724" y="345"/>
                </a:lnTo>
                <a:lnTo>
                  <a:pt x="726" y="345"/>
                </a:lnTo>
                <a:lnTo>
                  <a:pt x="741" y="347"/>
                </a:lnTo>
                <a:lnTo>
                  <a:pt x="743" y="347"/>
                </a:lnTo>
                <a:lnTo>
                  <a:pt x="745" y="345"/>
                </a:lnTo>
                <a:lnTo>
                  <a:pt x="749" y="343"/>
                </a:lnTo>
                <a:lnTo>
                  <a:pt x="752" y="341"/>
                </a:lnTo>
                <a:lnTo>
                  <a:pt x="754" y="338"/>
                </a:lnTo>
                <a:lnTo>
                  <a:pt x="756" y="334"/>
                </a:lnTo>
                <a:lnTo>
                  <a:pt x="756" y="332"/>
                </a:lnTo>
                <a:lnTo>
                  <a:pt x="756" y="332"/>
                </a:lnTo>
                <a:lnTo>
                  <a:pt x="754" y="332"/>
                </a:lnTo>
                <a:lnTo>
                  <a:pt x="758" y="330"/>
                </a:lnTo>
                <a:lnTo>
                  <a:pt x="758" y="330"/>
                </a:lnTo>
                <a:close/>
                <a:moveTo>
                  <a:pt x="612" y="431"/>
                </a:moveTo>
                <a:lnTo>
                  <a:pt x="612" y="427"/>
                </a:lnTo>
                <a:lnTo>
                  <a:pt x="612" y="427"/>
                </a:lnTo>
                <a:lnTo>
                  <a:pt x="610" y="423"/>
                </a:lnTo>
                <a:lnTo>
                  <a:pt x="610" y="421"/>
                </a:lnTo>
                <a:lnTo>
                  <a:pt x="608" y="419"/>
                </a:lnTo>
                <a:lnTo>
                  <a:pt x="608" y="419"/>
                </a:lnTo>
                <a:lnTo>
                  <a:pt x="606" y="419"/>
                </a:lnTo>
                <a:lnTo>
                  <a:pt x="602" y="419"/>
                </a:lnTo>
                <a:lnTo>
                  <a:pt x="602" y="419"/>
                </a:lnTo>
                <a:lnTo>
                  <a:pt x="602" y="417"/>
                </a:lnTo>
                <a:lnTo>
                  <a:pt x="600" y="417"/>
                </a:lnTo>
                <a:lnTo>
                  <a:pt x="600" y="415"/>
                </a:lnTo>
                <a:lnTo>
                  <a:pt x="600" y="415"/>
                </a:lnTo>
                <a:lnTo>
                  <a:pt x="595" y="415"/>
                </a:lnTo>
                <a:lnTo>
                  <a:pt x="595" y="415"/>
                </a:lnTo>
                <a:lnTo>
                  <a:pt x="589" y="412"/>
                </a:lnTo>
                <a:lnTo>
                  <a:pt x="587" y="410"/>
                </a:lnTo>
                <a:lnTo>
                  <a:pt x="583" y="408"/>
                </a:lnTo>
                <a:lnTo>
                  <a:pt x="578" y="404"/>
                </a:lnTo>
                <a:lnTo>
                  <a:pt x="578" y="406"/>
                </a:lnTo>
                <a:lnTo>
                  <a:pt x="578" y="406"/>
                </a:lnTo>
                <a:lnTo>
                  <a:pt x="581" y="408"/>
                </a:lnTo>
                <a:lnTo>
                  <a:pt x="581" y="408"/>
                </a:lnTo>
                <a:lnTo>
                  <a:pt x="578" y="408"/>
                </a:lnTo>
                <a:lnTo>
                  <a:pt x="578" y="408"/>
                </a:lnTo>
                <a:lnTo>
                  <a:pt x="578" y="408"/>
                </a:lnTo>
                <a:lnTo>
                  <a:pt x="576" y="408"/>
                </a:lnTo>
                <a:lnTo>
                  <a:pt x="574" y="408"/>
                </a:lnTo>
                <a:lnTo>
                  <a:pt x="570" y="406"/>
                </a:lnTo>
                <a:lnTo>
                  <a:pt x="566" y="402"/>
                </a:lnTo>
                <a:lnTo>
                  <a:pt x="566" y="402"/>
                </a:lnTo>
                <a:lnTo>
                  <a:pt x="562" y="398"/>
                </a:lnTo>
                <a:lnTo>
                  <a:pt x="557" y="393"/>
                </a:lnTo>
                <a:lnTo>
                  <a:pt x="555" y="393"/>
                </a:lnTo>
                <a:lnTo>
                  <a:pt x="555" y="391"/>
                </a:lnTo>
                <a:lnTo>
                  <a:pt x="557" y="389"/>
                </a:lnTo>
                <a:lnTo>
                  <a:pt x="557" y="387"/>
                </a:lnTo>
                <a:lnTo>
                  <a:pt x="559" y="385"/>
                </a:lnTo>
                <a:lnTo>
                  <a:pt x="559" y="385"/>
                </a:lnTo>
                <a:lnTo>
                  <a:pt x="559" y="383"/>
                </a:lnTo>
                <a:lnTo>
                  <a:pt x="559" y="383"/>
                </a:lnTo>
                <a:lnTo>
                  <a:pt x="559" y="381"/>
                </a:lnTo>
                <a:lnTo>
                  <a:pt x="559" y="379"/>
                </a:lnTo>
                <a:lnTo>
                  <a:pt x="557" y="376"/>
                </a:lnTo>
                <a:lnTo>
                  <a:pt x="553" y="370"/>
                </a:lnTo>
                <a:lnTo>
                  <a:pt x="553" y="370"/>
                </a:lnTo>
                <a:lnTo>
                  <a:pt x="551" y="368"/>
                </a:lnTo>
                <a:lnTo>
                  <a:pt x="545" y="355"/>
                </a:lnTo>
                <a:lnTo>
                  <a:pt x="545" y="353"/>
                </a:lnTo>
                <a:lnTo>
                  <a:pt x="545" y="351"/>
                </a:lnTo>
                <a:lnTo>
                  <a:pt x="545" y="349"/>
                </a:lnTo>
                <a:lnTo>
                  <a:pt x="545" y="347"/>
                </a:lnTo>
                <a:lnTo>
                  <a:pt x="543" y="347"/>
                </a:lnTo>
                <a:lnTo>
                  <a:pt x="543" y="345"/>
                </a:lnTo>
                <a:lnTo>
                  <a:pt x="543" y="345"/>
                </a:lnTo>
                <a:lnTo>
                  <a:pt x="543" y="345"/>
                </a:lnTo>
                <a:lnTo>
                  <a:pt x="543" y="343"/>
                </a:lnTo>
                <a:lnTo>
                  <a:pt x="540" y="341"/>
                </a:lnTo>
                <a:lnTo>
                  <a:pt x="536" y="338"/>
                </a:lnTo>
                <a:lnTo>
                  <a:pt x="532" y="336"/>
                </a:lnTo>
                <a:lnTo>
                  <a:pt x="526" y="332"/>
                </a:lnTo>
                <a:lnTo>
                  <a:pt x="521" y="330"/>
                </a:lnTo>
                <a:lnTo>
                  <a:pt x="519" y="330"/>
                </a:lnTo>
                <a:lnTo>
                  <a:pt x="517" y="330"/>
                </a:lnTo>
                <a:lnTo>
                  <a:pt x="517" y="332"/>
                </a:lnTo>
                <a:lnTo>
                  <a:pt x="517" y="332"/>
                </a:lnTo>
                <a:lnTo>
                  <a:pt x="511" y="330"/>
                </a:lnTo>
                <a:lnTo>
                  <a:pt x="509" y="328"/>
                </a:lnTo>
                <a:lnTo>
                  <a:pt x="502" y="328"/>
                </a:lnTo>
                <a:lnTo>
                  <a:pt x="502" y="330"/>
                </a:lnTo>
                <a:lnTo>
                  <a:pt x="502" y="330"/>
                </a:lnTo>
                <a:lnTo>
                  <a:pt x="505" y="332"/>
                </a:lnTo>
                <a:lnTo>
                  <a:pt x="505" y="332"/>
                </a:lnTo>
                <a:lnTo>
                  <a:pt x="505" y="332"/>
                </a:lnTo>
                <a:lnTo>
                  <a:pt x="502" y="332"/>
                </a:lnTo>
                <a:lnTo>
                  <a:pt x="500" y="332"/>
                </a:lnTo>
                <a:lnTo>
                  <a:pt x="500" y="334"/>
                </a:lnTo>
                <a:lnTo>
                  <a:pt x="500" y="334"/>
                </a:lnTo>
                <a:lnTo>
                  <a:pt x="505" y="349"/>
                </a:lnTo>
                <a:lnTo>
                  <a:pt x="505" y="351"/>
                </a:lnTo>
                <a:lnTo>
                  <a:pt x="505" y="351"/>
                </a:lnTo>
                <a:lnTo>
                  <a:pt x="505" y="351"/>
                </a:lnTo>
                <a:lnTo>
                  <a:pt x="505" y="353"/>
                </a:lnTo>
                <a:lnTo>
                  <a:pt x="507" y="353"/>
                </a:lnTo>
                <a:lnTo>
                  <a:pt x="507" y="355"/>
                </a:lnTo>
                <a:lnTo>
                  <a:pt x="507" y="357"/>
                </a:lnTo>
                <a:lnTo>
                  <a:pt x="507" y="357"/>
                </a:lnTo>
                <a:lnTo>
                  <a:pt x="509" y="364"/>
                </a:lnTo>
                <a:lnTo>
                  <a:pt x="511" y="366"/>
                </a:lnTo>
                <a:lnTo>
                  <a:pt x="513" y="370"/>
                </a:lnTo>
                <a:lnTo>
                  <a:pt x="513" y="370"/>
                </a:lnTo>
                <a:lnTo>
                  <a:pt x="513" y="370"/>
                </a:lnTo>
                <a:lnTo>
                  <a:pt x="513" y="370"/>
                </a:lnTo>
                <a:lnTo>
                  <a:pt x="513" y="372"/>
                </a:lnTo>
                <a:lnTo>
                  <a:pt x="513" y="372"/>
                </a:lnTo>
                <a:lnTo>
                  <a:pt x="509" y="374"/>
                </a:lnTo>
                <a:lnTo>
                  <a:pt x="507" y="376"/>
                </a:lnTo>
                <a:lnTo>
                  <a:pt x="507" y="379"/>
                </a:lnTo>
                <a:lnTo>
                  <a:pt x="507" y="379"/>
                </a:lnTo>
                <a:lnTo>
                  <a:pt x="505" y="376"/>
                </a:lnTo>
                <a:lnTo>
                  <a:pt x="502" y="376"/>
                </a:lnTo>
                <a:lnTo>
                  <a:pt x="500" y="376"/>
                </a:lnTo>
                <a:lnTo>
                  <a:pt x="500" y="374"/>
                </a:lnTo>
                <a:lnTo>
                  <a:pt x="500" y="374"/>
                </a:lnTo>
                <a:lnTo>
                  <a:pt x="498" y="370"/>
                </a:lnTo>
                <a:lnTo>
                  <a:pt x="496" y="364"/>
                </a:lnTo>
                <a:lnTo>
                  <a:pt x="494" y="357"/>
                </a:lnTo>
                <a:lnTo>
                  <a:pt x="494" y="355"/>
                </a:lnTo>
                <a:lnTo>
                  <a:pt x="492" y="353"/>
                </a:lnTo>
                <a:lnTo>
                  <a:pt x="492" y="351"/>
                </a:lnTo>
                <a:lnTo>
                  <a:pt x="492" y="351"/>
                </a:lnTo>
                <a:lnTo>
                  <a:pt x="490" y="351"/>
                </a:lnTo>
                <a:lnTo>
                  <a:pt x="488" y="349"/>
                </a:lnTo>
                <a:lnTo>
                  <a:pt x="488" y="349"/>
                </a:lnTo>
                <a:lnTo>
                  <a:pt x="488" y="349"/>
                </a:lnTo>
                <a:lnTo>
                  <a:pt x="488" y="347"/>
                </a:lnTo>
                <a:lnTo>
                  <a:pt x="488" y="347"/>
                </a:lnTo>
                <a:lnTo>
                  <a:pt x="486" y="347"/>
                </a:lnTo>
                <a:lnTo>
                  <a:pt x="483" y="345"/>
                </a:lnTo>
                <a:lnTo>
                  <a:pt x="481" y="345"/>
                </a:lnTo>
                <a:lnTo>
                  <a:pt x="479" y="343"/>
                </a:lnTo>
                <a:lnTo>
                  <a:pt x="473" y="338"/>
                </a:lnTo>
                <a:lnTo>
                  <a:pt x="471" y="338"/>
                </a:lnTo>
                <a:lnTo>
                  <a:pt x="464" y="338"/>
                </a:lnTo>
                <a:lnTo>
                  <a:pt x="462" y="338"/>
                </a:lnTo>
                <a:lnTo>
                  <a:pt x="462" y="341"/>
                </a:lnTo>
                <a:lnTo>
                  <a:pt x="464" y="343"/>
                </a:lnTo>
                <a:lnTo>
                  <a:pt x="469" y="345"/>
                </a:lnTo>
                <a:lnTo>
                  <a:pt x="471" y="345"/>
                </a:lnTo>
                <a:lnTo>
                  <a:pt x="471" y="347"/>
                </a:lnTo>
                <a:lnTo>
                  <a:pt x="471" y="349"/>
                </a:lnTo>
                <a:lnTo>
                  <a:pt x="467" y="349"/>
                </a:lnTo>
                <a:lnTo>
                  <a:pt x="464" y="349"/>
                </a:lnTo>
                <a:lnTo>
                  <a:pt x="460" y="351"/>
                </a:lnTo>
                <a:lnTo>
                  <a:pt x="458" y="355"/>
                </a:lnTo>
                <a:lnTo>
                  <a:pt x="456" y="357"/>
                </a:lnTo>
                <a:lnTo>
                  <a:pt x="454" y="357"/>
                </a:lnTo>
                <a:lnTo>
                  <a:pt x="454" y="357"/>
                </a:lnTo>
                <a:lnTo>
                  <a:pt x="454" y="355"/>
                </a:lnTo>
                <a:lnTo>
                  <a:pt x="454" y="355"/>
                </a:lnTo>
                <a:lnTo>
                  <a:pt x="454" y="355"/>
                </a:lnTo>
                <a:lnTo>
                  <a:pt x="454" y="353"/>
                </a:lnTo>
                <a:lnTo>
                  <a:pt x="454" y="353"/>
                </a:lnTo>
                <a:lnTo>
                  <a:pt x="454" y="353"/>
                </a:lnTo>
                <a:lnTo>
                  <a:pt x="452" y="355"/>
                </a:lnTo>
                <a:lnTo>
                  <a:pt x="450" y="357"/>
                </a:lnTo>
                <a:lnTo>
                  <a:pt x="448" y="357"/>
                </a:lnTo>
                <a:lnTo>
                  <a:pt x="445" y="357"/>
                </a:lnTo>
                <a:lnTo>
                  <a:pt x="443" y="357"/>
                </a:lnTo>
                <a:lnTo>
                  <a:pt x="445" y="355"/>
                </a:lnTo>
                <a:lnTo>
                  <a:pt x="448" y="355"/>
                </a:lnTo>
                <a:lnTo>
                  <a:pt x="452" y="351"/>
                </a:lnTo>
                <a:lnTo>
                  <a:pt x="454" y="347"/>
                </a:lnTo>
                <a:lnTo>
                  <a:pt x="454" y="347"/>
                </a:lnTo>
                <a:lnTo>
                  <a:pt x="452" y="345"/>
                </a:lnTo>
                <a:lnTo>
                  <a:pt x="441" y="341"/>
                </a:lnTo>
                <a:lnTo>
                  <a:pt x="435" y="341"/>
                </a:lnTo>
                <a:lnTo>
                  <a:pt x="431" y="338"/>
                </a:lnTo>
                <a:lnTo>
                  <a:pt x="426" y="338"/>
                </a:lnTo>
                <a:lnTo>
                  <a:pt x="424" y="338"/>
                </a:lnTo>
                <a:lnTo>
                  <a:pt x="422" y="341"/>
                </a:lnTo>
                <a:lnTo>
                  <a:pt x="420" y="343"/>
                </a:lnTo>
                <a:lnTo>
                  <a:pt x="420" y="343"/>
                </a:lnTo>
                <a:lnTo>
                  <a:pt x="420" y="345"/>
                </a:lnTo>
                <a:lnTo>
                  <a:pt x="420" y="347"/>
                </a:lnTo>
                <a:lnTo>
                  <a:pt x="420" y="347"/>
                </a:lnTo>
                <a:lnTo>
                  <a:pt x="418" y="349"/>
                </a:lnTo>
                <a:lnTo>
                  <a:pt x="418" y="349"/>
                </a:lnTo>
                <a:lnTo>
                  <a:pt x="416" y="347"/>
                </a:lnTo>
                <a:lnTo>
                  <a:pt x="412" y="349"/>
                </a:lnTo>
                <a:lnTo>
                  <a:pt x="410" y="349"/>
                </a:lnTo>
                <a:lnTo>
                  <a:pt x="407" y="351"/>
                </a:lnTo>
                <a:lnTo>
                  <a:pt x="405" y="351"/>
                </a:lnTo>
                <a:lnTo>
                  <a:pt x="403" y="349"/>
                </a:lnTo>
                <a:lnTo>
                  <a:pt x="405" y="349"/>
                </a:lnTo>
                <a:lnTo>
                  <a:pt x="407" y="345"/>
                </a:lnTo>
                <a:lnTo>
                  <a:pt x="410" y="345"/>
                </a:lnTo>
                <a:lnTo>
                  <a:pt x="410" y="343"/>
                </a:lnTo>
                <a:lnTo>
                  <a:pt x="412" y="341"/>
                </a:lnTo>
                <a:lnTo>
                  <a:pt x="412" y="338"/>
                </a:lnTo>
                <a:lnTo>
                  <a:pt x="412" y="338"/>
                </a:lnTo>
                <a:lnTo>
                  <a:pt x="412" y="336"/>
                </a:lnTo>
                <a:lnTo>
                  <a:pt x="410" y="332"/>
                </a:lnTo>
                <a:lnTo>
                  <a:pt x="410" y="332"/>
                </a:lnTo>
                <a:lnTo>
                  <a:pt x="410" y="330"/>
                </a:lnTo>
                <a:lnTo>
                  <a:pt x="410" y="330"/>
                </a:lnTo>
                <a:lnTo>
                  <a:pt x="407" y="328"/>
                </a:lnTo>
                <a:lnTo>
                  <a:pt x="403" y="328"/>
                </a:lnTo>
                <a:lnTo>
                  <a:pt x="388" y="332"/>
                </a:lnTo>
                <a:lnTo>
                  <a:pt x="374" y="336"/>
                </a:lnTo>
                <a:lnTo>
                  <a:pt x="367" y="338"/>
                </a:lnTo>
                <a:lnTo>
                  <a:pt x="363" y="341"/>
                </a:lnTo>
                <a:lnTo>
                  <a:pt x="357" y="343"/>
                </a:lnTo>
                <a:lnTo>
                  <a:pt x="348" y="349"/>
                </a:lnTo>
                <a:lnTo>
                  <a:pt x="346" y="351"/>
                </a:lnTo>
                <a:lnTo>
                  <a:pt x="344" y="353"/>
                </a:lnTo>
                <a:lnTo>
                  <a:pt x="344" y="355"/>
                </a:lnTo>
                <a:lnTo>
                  <a:pt x="344" y="355"/>
                </a:lnTo>
                <a:lnTo>
                  <a:pt x="344" y="357"/>
                </a:lnTo>
                <a:lnTo>
                  <a:pt x="346" y="357"/>
                </a:lnTo>
                <a:lnTo>
                  <a:pt x="348" y="360"/>
                </a:lnTo>
                <a:lnTo>
                  <a:pt x="348" y="360"/>
                </a:lnTo>
                <a:lnTo>
                  <a:pt x="346" y="362"/>
                </a:lnTo>
                <a:lnTo>
                  <a:pt x="342" y="362"/>
                </a:lnTo>
                <a:lnTo>
                  <a:pt x="336" y="368"/>
                </a:lnTo>
                <a:lnTo>
                  <a:pt x="336" y="368"/>
                </a:lnTo>
                <a:lnTo>
                  <a:pt x="336" y="370"/>
                </a:lnTo>
                <a:lnTo>
                  <a:pt x="336" y="372"/>
                </a:lnTo>
                <a:lnTo>
                  <a:pt x="336" y="374"/>
                </a:lnTo>
                <a:lnTo>
                  <a:pt x="336" y="374"/>
                </a:lnTo>
                <a:lnTo>
                  <a:pt x="338" y="376"/>
                </a:lnTo>
                <a:lnTo>
                  <a:pt x="342" y="376"/>
                </a:lnTo>
                <a:lnTo>
                  <a:pt x="346" y="376"/>
                </a:lnTo>
                <a:lnTo>
                  <a:pt x="353" y="376"/>
                </a:lnTo>
                <a:lnTo>
                  <a:pt x="355" y="376"/>
                </a:lnTo>
                <a:lnTo>
                  <a:pt x="353" y="379"/>
                </a:lnTo>
                <a:lnTo>
                  <a:pt x="348" y="381"/>
                </a:lnTo>
                <a:lnTo>
                  <a:pt x="348" y="383"/>
                </a:lnTo>
                <a:lnTo>
                  <a:pt x="348" y="383"/>
                </a:lnTo>
                <a:lnTo>
                  <a:pt x="348" y="383"/>
                </a:lnTo>
                <a:lnTo>
                  <a:pt x="353" y="385"/>
                </a:lnTo>
                <a:lnTo>
                  <a:pt x="355" y="385"/>
                </a:lnTo>
                <a:lnTo>
                  <a:pt x="361" y="383"/>
                </a:lnTo>
                <a:lnTo>
                  <a:pt x="369" y="383"/>
                </a:lnTo>
                <a:lnTo>
                  <a:pt x="388" y="381"/>
                </a:lnTo>
                <a:lnTo>
                  <a:pt x="391" y="381"/>
                </a:lnTo>
                <a:lnTo>
                  <a:pt x="393" y="381"/>
                </a:lnTo>
                <a:lnTo>
                  <a:pt x="391" y="383"/>
                </a:lnTo>
                <a:lnTo>
                  <a:pt x="391" y="383"/>
                </a:lnTo>
                <a:lnTo>
                  <a:pt x="386" y="381"/>
                </a:lnTo>
                <a:lnTo>
                  <a:pt x="382" y="383"/>
                </a:lnTo>
                <a:lnTo>
                  <a:pt x="380" y="383"/>
                </a:lnTo>
                <a:lnTo>
                  <a:pt x="380" y="383"/>
                </a:lnTo>
                <a:lnTo>
                  <a:pt x="382" y="385"/>
                </a:lnTo>
                <a:lnTo>
                  <a:pt x="382" y="385"/>
                </a:lnTo>
                <a:lnTo>
                  <a:pt x="380" y="385"/>
                </a:lnTo>
                <a:lnTo>
                  <a:pt x="378" y="385"/>
                </a:lnTo>
                <a:lnTo>
                  <a:pt x="376" y="385"/>
                </a:lnTo>
                <a:lnTo>
                  <a:pt x="369" y="387"/>
                </a:lnTo>
                <a:lnTo>
                  <a:pt x="361" y="389"/>
                </a:lnTo>
                <a:lnTo>
                  <a:pt x="355" y="391"/>
                </a:lnTo>
                <a:lnTo>
                  <a:pt x="353" y="391"/>
                </a:lnTo>
                <a:lnTo>
                  <a:pt x="346" y="393"/>
                </a:lnTo>
                <a:lnTo>
                  <a:pt x="346" y="395"/>
                </a:lnTo>
                <a:lnTo>
                  <a:pt x="346" y="395"/>
                </a:lnTo>
                <a:lnTo>
                  <a:pt x="346" y="398"/>
                </a:lnTo>
                <a:lnTo>
                  <a:pt x="357" y="406"/>
                </a:lnTo>
                <a:lnTo>
                  <a:pt x="367" y="406"/>
                </a:lnTo>
                <a:lnTo>
                  <a:pt x="376" y="406"/>
                </a:lnTo>
                <a:lnTo>
                  <a:pt x="378" y="406"/>
                </a:lnTo>
                <a:lnTo>
                  <a:pt x="380" y="406"/>
                </a:lnTo>
                <a:lnTo>
                  <a:pt x="382" y="406"/>
                </a:lnTo>
                <a:lnTo>
                  <a:pt x="393" y="406"/>
                </a:lnTo>
                <a:lnTo>
                  <a:pt x="399" y="406"/>
                </a:lnTo>
                <a:lnTo>
                  <a:pt x="403" y="406"/>
                </a:lnTo>
                <a:lnTo>
                  <a:pt x="407" y="404"/>
                </a:lnTo>
                <a:lnTo>
                  <a:pt x="407" y="404"/>
                </a:lnTo>
                <a:lnTo>
                  <a:pt x="412" y="404"/>
                </a:lnTo>
                <a:lnTo>
                  <a:pt x="416" y="404"/>
                </a:lnTo>
                <a:lnTo>
                  <a:pt x="420" y="406"/>
                </a:lnTo>
                <a:lnTo>
                  <a:pt x="424" y="406"/>
                </a:lnTo>
                <a:lnTo>
                  <a:pt x="441" y="410"/>
                </a:lnTo>
                <a:lnTo>
                  <a:pt x="448" y="412"/>
                </a:lnTo>
                <a:lnTo>
                  <a:pt x="448" y="415"/>
                </a:lnTo>
                <a:lnTo>
                  <a:pt x="448" y="415"/>
                </a:lnTo>
                <a:lnTo>
                  <a:pt x="445" y="415"/>
                </a:lnTo>
                <a:lnTo>
                  <a:pt x="439" y="415"/>
                </a:lnTo>
                <a:lnTo>
                  <a:pt x="439" y="417"/>
                </a:lnTo>
                <a:lnTo>
                  <a:pt x="435" y="417"/>
                </a:lnTo>
                <a:lnTo>
                  <a:pt x="433" y="417"/>
                </a:lnTo>
                <a:lnTo>
                  <a:pt x="424" y="417"/>
                </a:lnTo>
                <a:lnTo>
                  <a:pt x="418" y="417"/>
                </a:lnTo>
                <a:lnTo>
                  <a:pt x="414" y="415"/>
                </a:lnTo>
                <a:lnTo>
                  <a:pt x="410" y="415"/>
                </a:lnTo>
                <a:lnTo>
                  <a:pt x="403" y="415"/>
                </a:lnTo>
                <a:lnTo>
                  <a:pt x="388" y="417"/>
                </a:lnTo>
                <a:lnTo>
                  <a:pt x="374" y="419"/>
                </a:lnTo>
                <a:lnTo>
                  <a:pt x="363" y="421"/>
                </a:lnTo>
                <a:lnTo>
                  <a:pt x="363" y="421"/>
                </a:lnTo>
                <a:lnTo>
                  <a:pt x="363" y="421"/>
                </a:lnTo>
                <a:lnTo>
                  <a:pt x="363" y="423"/>
                </a:lnTo>
                <a:lnTo>
                  <a:pt x="363" y="425"/>
                </a:lnTo>
                <a:lnTo>
                  <a:pt x="365" y="427"/>
                </a:lnTo>
                <a:lnTo>
                  <a:pt x="365" y="429"/>
                </a:lnTo>
                <a:lnTo>
                  <a:pt x="367" y="431"/>
                </a:lnTo>
                <a:lnTo>
                  <a:pt x="372" y="434"/>
                </a:lnTo>
                <a:lnTo>
                  <a:pt x="372" y="436"/>
                </a:lnTo>
                <a:lnTo>
                  <a:pt x="374" y="438"/>
                </a:lnTo>
                <a:lnTo>
                  <a:pt x="374" y="438"/>
                </a:lnTo>
                <a:lnTo>
                  <a:pt x="374" y="438"/>
                </a:lnTo>
                <a:lnTo>
                  <a:pt x="380" y="442"/>
                </a:lnTo>
                <a:lnTo>
                  <a:pt x="384" y="442"/>
                </a:lnTo>
                <a:lnTo>
                  <a:pt x="386" y="442"/>
                </a:lnTo>
                <a:lnTo>
                  <a:pt x="395" y="442"/>
                </a:lnTo>
                <a:lnTo>
                  <a:pt x="401" y="442"/>
                </a:lnTo>
                <a:lnTo>
                  <a:pt x="407" y="442"/>
                </a:lnTo>
                <a:lnTo>
                  <a:pt x="412" y="444"/>
                </a:lnTo>
                <a:lnTo>
                  <a:pt x="416" y="444"/>
                </a:lnTo>
                <a:lnTo>
                  <a:pt x="416" y="446"/>
                </a:lnTo>
                <a:lnTo>
                  <a:pt x="418" y="448"/>
                </a:lnTo>
                <a:lnTo>
                  <a:pt x="418" y="450"/>
                </a:lnTo>
                <a:lnTo>
                  <a:pt x="418" y="455"/>
                </a:lnTo>
                <a:lnTo>
                  <a:pt x="418" y="457"/>
                </a:lnTo>
                <a:lnTo>
                  <a:pt x="422" y="461"/>
                </a:lnTo>
                <a:lnTo>
                  <a:pt x="424" y="463"/>
                </a:lnTo>
                <a:lnTo>
                  <a:pt x="424" y="463"/>
                </a:lnTo>
                <a:lnTo>
                  <a:pt x="426" y="463"/>
                </a:lnTo>
                <a:lnTo>
                  <a:pt x="429" y="463"/>
                </a:lnTo>
                <a:lnTo>
                  <a:pt x="433" y="463"/>
                </a:lnTo>
                <a:lnTo>
                  <a:pt x="437" y="463"/>
                </a:lnTo>
                <a:lnTo>
                  <a:pt x="450" y="463"/>
                </a:lnTo>
                <a:lnTo>
                  <a:pt x="454" y="463"/>
                </a:lnTo>
                <a:lnTo>
                  <a:pt x="456" y="461"/>
                </a:lnTo>
                <a:lnTo>
                  <a:pt x="458" y="461"/>
                </a:lnTo>
                <a:lnTo>
                  <a:pt x="460" y="461"/>
                </a:lnTo>
                <a:lnTo>
                  <a:pt x="467" y="461"/>
                </a:lnTo>
                <a:lnTo>
                  <a:pt x="473" y="461"/>
                </a:lnTo>
                <a:lnTo>
                  <a:pt x="481" y="459"/>
                </a:lnTo>
                <a:lnTo>
                  <a:pt x="490" y="457"/>
                </a:lnTo>
                <a:lnTo>
                  <a:pt x="492" y="455"/>
                </a:lnTo>
                <a:lnTo>
                  <a:pt x="494" y="453"/>
                </a:lnTo>
                <a:lnTo>
                  <a:pt x="498" y="453"/>
                </a:lnTo>
                <a:lnTo>
                  <a:pt x="505" y="450"/>
                </a:lnTo>
                <a:lnTo>
                  <a:pt x="513" y="450"/>
                </a:lnTo>
                <a:lnTo>
                  <a:pt x="513" y="448"/>
                </a:lnTo>
                <a:lnTo>
                  <a:pt x="517" y="446"/>
                </a:lnTo>
                <a:lnTo>
                  <a:pt x="517" y="446"/>
                </a:lnTo>
                <a:lnTo>
                  <a:pt x="521" y="440"/>
                </a:lnTo>
                <a:lnTo>
                  <a:pt x="521" y="440"/>
                </a:lnTo>
                <a:lnTo>
                  <a:pt x="524" y="438"/>
                </a:lnTo>
                <a:lnTo>
                  <a:pt x="526" y="438"/>
                </a:lnTo>
                <a:lnTo>
                  <a:pt x="528" y="440"/>
                </a:lnTo>
                <a:lnTo>
                  <a:pt x="528" y="440"/>
                </a:lnTo>
                <a:lnTo>
                  <a:pt x="528" y="442"/>
                </a:lnTo>
                <a:lnTo>
                  <a:pt x="528" y="442"/>
                </a:lnTo>
                <a:lnTo>
                  <a:pt x="528" y="444"/>
                </a:lnTo>
                <a:lnTo>
                  <a:pt x="528" y="444"/>
                </a:lnTo>
                <a:lnTo>
                  <a:pt x="530" y="444"/>
                </a:lnTo>
                <a:lnTo>
                  <a:pt x="532" y="446"/>
                </a:lnTo>
                <a:lnTo>
                  <a:pt x="534" y="446"/>
                </a:lnTo>
                <a:lnTo>
                  <a:pt x="536" y="446"/>
                </a:lnTo>
                <a:lnTo>
                  <a:pt x="540" y="446"/>
                </a:lnTo>
                <a:lnTo>
                  <a:pt x="545" y="448"/>
                </a:lnTo>
                <a:lnTo>
                  <a:pt x="549" y="448"/>
                </a:lnTo>
                <a:lnTo>
                  <a:pt x="549" y="448"/>
                </a:lnTo>
                <a:lnTo>
                  <a:pt x="549" y="448"/>
                </a:lnTo>
                <a:lnTo>
                  <a:pt x="547" y="450"/>
                </a:lnTo>
                <a:lnTo>
                  <a:pt x="547" y="450"/>
                </a:lnTo>
                <a:lnTo>
                  <a:pt x="547" y="453"/>
                </a:lnTo>
                <a:lnTo>
                  <a:pt x="555" y="453"/>
                </a:lnTo>
                <a:lnTo>
                  <a:pt x="557" y="453"/>
                </a:lnTo>
                <a:lnTo>
                  <a:pt x="559" y="453"/>
                </a:lnTo>
                <a:lnTo>
                  <a:pt x="564" y="455"/>
                </a:lnTo>
                <a:lnTo>
                  <a:pt x="568" y="455"/>
                </a:lnTo>
                <a:lnTo>
                  <a:pt x="572" y="455"/>
                </a:lnTo>
                <a:lnTo>
                  <a:pt x="576" y="455"/>
                </a:lnTo>
                <a:lnTo>
                  <a:pt x="581" y="455"/>
                </a:lnTo>
                <a:lnTo>
                  <a:pt x="583" y="455"/>
                </a:lnTo>
                <a:lnTo>
                  <a:pt x="583" y="455"/>
                </a:lnTo>
                <a:lnTo>
                  <a:pt x="587" y="453"/>
                </a:lnTo>
                <a:lnTo>
                  <a:pt x="589" y="453"/>
                </a:lnTo>
                <a:lnTo>
                  <a:pt x="595" y="450"/>
                </a:lnTo>
                <a:lnTo>
                  <a:pt x="597" y="450"/>
                </a:lnTo>
                <a:lnTo>
                  <a:pt x="597" y="446"/>
                </a:lnTo>
                <a:lnTo>
                  <a:pt x="597" y="446"/>
                </a:lnTo>
                <a:lnTo>
                  <a:pt x="597" y="444"/>
                </a:lnTo>
                <a:lnTo>
                  <a:pt x="597" y="444"/>
                </a:lnTo>
                <a:lnTo>
                  <a:pt x="597" y="444"/>
                </a:lnTo>
                <a:lnTo>
                  <a:pt x="595" y="444"/>
                </a:lnTo>
                <a:lnTo>
                  <a:pt x="593" y="444"/>
                </a:lnTo>
                <a:lnTo>
                  <a:pt x="593" y="442"/>
                </a:lnTo>
                <a:lnTo>
                  <a:pt x="593" y="442"/>
                </a:lnTo>
                <a:lnTo>
                  <a:pt x="593" y="442"/>
                </a:lnTo>
                <a:lnTo>
                  <a:pt x="593" y="440"/>
                </a:lnTo>
                <a:lnTo>
                  <a:pt x="595" y="440"/>
                </a:lnTo>
                <a:lnTo>
                  <a:pt x="595" y="438"/>
                </a:lnTo>
                <a:lnTo>
                  <a:pt x="593" y="438"/>
                </a:lnTo>
                <a:lnTo>
                  <a:pt x="593" y="438"/>
                </a:lnTo>
                <a:lnTo>
                  <a:pt x="589" y="438"/>
                </a:lnTo>
                <a:lnTo>
                  <a:pt x="587" y="438"/>
                </a:lnTo>
                <a:lnTo>
                  <a:pt x="583" y="440"/>
                </a:lnTo>
                <a:lnTo>
                  <a:pt x="581" y="440"/>
                </a:lnTo>
                <a:lnTo>
                  <a:pt x="578" y="444"/>
                </a:lnTo>
                <a:lnTo>
                  <a:pt x="578" y="444"/>
                </a:lnTo>
                <a:lnTo>
                  <a:pt x="578" y="444"/>
                </a:lnTo>
                <a:lnTo>
                  <a:pt x="578" y="440"/>
                </a:lnTo>
                <a:lnTo>
                  <a:pt x="578" y="438"/>
                </a:lnTo>
                <a:lnTo>
                  <a:pt x="578" y="438"/>
                </a:lnTo>
                <a:lnTo>
                  <a:pt x="578" y="438"/>
                </a:lnTo>
                <a:lnTo>
                  <a:pt x="578" y="438"/>
                </a:lnTo>
                <a:lnTo>
                  <a:pt x="578" y="436"/>
                </a:lnTo>
                <a:lnTo>
                  <a:pt x="574" y="436"/>
                </a:lnTo>
                <a:lnTo>
                  <a:pt x="574" y="434"/>
                </a:lnTo>
                <a:lnTo>
                  <a:pt x="572" y="434"/>
                </a:lnTo>
                <a:lnTo>
                  <a:pt x="572" y="431"/>
                </a:lnTo>
                <a:lnTo>
                  <a:pt x="574" y="431"/>
                </a:lnTo>
                <a:lnTo>
                  <a:pt x="574" y="431"/>
                </a:lnTo>
                <a:lnTo>
                  <a:pt x="578" y="434"/>
                </a:lnTo>
                <a:lnTo>
                  <a:pt x="581" y="436"/>
                </a:lnTo>
                <a:lnTo>
                  <a:pt x="583" y="436"/>
                </a:lnTo>
                <a:lnTo>
                  <a:pt x="585" y="436"/>
                </a:lnTo>
                <a:lnTo>
                  <a:pt x="587" y="436"/>
                </a:lnTo>
                <a:lnTo>
                  <a:pt x="587" y="434"/>
                </a:lnTo>
                <a:lnTo>
                  <a:pt x="587" y="434"/>
                </a:lnTo>
                <a:lnTo>
                  <a:pt x="587" y="431"/>
                </a:lnTo>
                <a:lnTo>
                  <a:pt x="587" y="431"/>
                </a:lnTo>
                <a:lnTo>
                  <a:pt x="587" y="431"/>
                </a:lnTo>
                <a:lnTo>
                  <a:pt x="587" y="429"/>
                </a:lnTo>
                <a:lnTo>
                  <a:pt x="589" y="427"/>
                </a:lnTo>
                <a:lnTo>
                  <a:pt x="591" y="427"/>
                </a:lnTo>
                <a:lnTo>
                  <a:pt x="593" y="427"/>
                </a:lnTo>
                <a:lnTo>
                  <a:pt x="593" y="427"/>
                </a:lnTo>
                <a:lnTo>
                  <a:pt x="597" y="429"/>
                </a:lnTo>
                <a:lnTo>
                  <a:pt x="600" y="431"/>
                </a:lnTo>
                <a:lnTo>
                  <a:pt x="600" y="431"/>
                </a:lnTo>
                <a:lnTo>
                  <a:pt x="602" y="431"/>
                </a:lnTo>
                <a:lnTo>
                  <a:pt x="602" y="429"/>
                </a:lnTo>
                <a:lnTo>
                  <a:pt x="602" y="427"/>
                </a:lnTo>
                <a:lnTo>
                  <a:pt x="604" y="427"/>
                </a:lnTo>
                <a:lnTo>
                  <a:pt x="604" y="427"/>
                </a:lnTo>
                <a:lnTo>
                  <a:pt x="604" y="429"/>
                </a:lnTo>
                <a:lnTo>
                  <a:pt x="606" y="431"/>
                </a:lnTo>
                <a:lnTo>
                  <a:pt x="606" y="431"/>
                </a:lnTo>
                <a:lnTo>
                  <a:pt x="610" y="431"/>
                </a:lnTo>
                <a:lnTo>
                  <a:pt x="610" y="431"/>
                </a:lnTo>
                <a:lnTo>
                  <a:pt x="612" y="431"/>
                </a:lnTo>
                <a:close/>
                <a:moveTo>
                  <a:pt x="606" y="440"/>
                </a:moveTo>
                <a:lnTo>
                  <a:pt x="608" y="440"/>
                </a:lnTo>
                <a:lnTo>
                  <a:pt x="608" y="440"/>
                </a:lnTo>
                <a:lnTo>
                  <a:pt x="608" y="438"/>
                </a:lnTo>
                <a:lnTo>
                  <a:pt x="610" y="438"/>
                </a:lnTo>
                <a:lnTo>
                  <a:pt x="610" y="438"/>
                </a:lnTo>
                <a:lnTo>
                  <a:pt x="610" y="438"/>
                </a:lnTo>
                <a:lnTo>
                  <a:pt x="608" y="436"/>
                </a:lnTo>
                <a:lnTo>
                  <a:pt x="606" y="436"/>
                </a:lnTo>
                <a:lnTo>
                  <a:pt x="606" y="434"/>
                </a:lnTo>
                <a:lnTo>
                  <a:pt x="606" y="436"/>
                </a:lnTo>
                <a:lnTo>
                  <a:pt x="604" y="436"/>
                </a:lnTo>
                <a:lnTo>
                  <a:pt x="606" y="436"/>
                </a:lnTo>
                <a:lnTo>
                  <a:pt x="606" y="438"/>
                </a:lnTo>
                <a:lnTo>
                  <a:pt x="608" y="438"/>
                </a:lnTo>
                <a:lnTo>
                  <a:pt x="606" y="438"/>
                </a:lnTo>
                <a:lnTo>
                  <a:pt x="606" y="438"/>
                </a:lnTo>
                <a:lnTo>
                  <a:pt x="606" y="438"/>
                </a:lnTo>
                <a:lnTo>
                  <a:pt x="606" y="440"/>
                </a:lnTo>
                <a:lnTo>
                  <a:pt x="606" y="440"/>
                </a:lnTo>
                <a:lnTo>
                  <a:pt x="606" y="440"/>
                </a:lnTo>
                <a:close/>
                <a:moveTo>
                  <a:pt x="625" y="450"/>
                </a:moveTo>
                <a:lnTo>
                  <a:pt x="625" y="450"/>
                </a:lnTo>
                <a:lnTo>
                  <a:pt x="625" y="448"/>
                </a:lnTo>
                <a:lnTo>
                  <a:pt x="625" y="448"/>
                </a:lnTo>
                <a:lnTo>
                  <a:pt x="625" y="446"/>
                </a:lnTo>
                <a:lnTo>
                  <a:pt x="623" y="446"/>
                </a:lnTo>
                <a:lnTo>
                  <a:pt x="623" y="446"/>
                </a:lnTo>
                <a:lnTo>
                  <a:pt x="623" y="448"/>
                </a:lnTo>
                <a:lnTo>
                  <a:pt x="621" y="448"/>
                </a:lnTo>
                <a:lnTo>
                  <a:pt x="623" y="448"/>
                </a:lnTo>
                <a:lnTo>
                  <a:pt x="623" y="450"/>
                </a:lnTo>
                <a:lnTo>
                  <a:pt x="623" y="450"/>
                </a:lnTo>
                <a:lnTo>
                  <a:pt x="625" y="450"/>
                </a:lnTo>
                <a:close/>
                <a:moveTo>
                  <a:pt x="616" y="457"/>
                </a:moveTo>
                <a:lnTo>
                  <a:pt x="616" y="457"/>
                </a:lnTo>
                <a:lnTo>
                  <a:pt x="619" y="455"/>
                </a:lnTo>
                <a:lnTo>
                  <a:pt x="619" y="455"/>
                </a:lnTo>
                <a:lnTo>
                  <a:pt x="619" y="457"/>
                </a:lnTo>
                <a:lnTo>
                  <a:pt x="619" y="457"/>
                </a:lnTo>
                <a:lnTo>
                  <a:pt x="619" y="457"/>
                </a:lnTo>
                <a:lnTo>
                  <a:pt x="621" y="457"/>
                </a:lnTo>
                <a:lnTo>
                  <a:pt x="621" y="457"/>
                </a:lnTo>
                <a:lnTo>
                  <a:pt x="621" y="457"/>
                </a:lnTo>
                <a:lnTo>
                  <a:pt x="623" y="455"/>
                </a:lnTo>
                <a:lnTo>
                  <a:pt x="623" y="453"/>
                </a:lnTo>
                <a:lnTo>
                  <a:pt x="623" y="453"/>
                </a:lnTo>
                <a:lnTo>
                  <a:pt x="621" y="450"/>
                </a:lnTo>
                <a:lnTo>
                  <a:pt x="621" y="450"/>
                </a:lnTo>
                <a:lnTo>
                  <a:pt x="619" y="448"/>
                </a:lnTo>
                <a:lnTo>
                  <a:pt x="619" y="448"/>
                </a:lnTo>
                <a:lnTo>
                  <a:pt x="616" y="448"/>
                </a:lnTo>
                <a:lnTo>
                  <a:pt x="616" y="450"/>
                </a:lnTo>
                <a:lnTo>
                  <a:pt x="616" y="450"/>
                </a:lnTo>
                <a:lnTo>
                  <a:pt x="616" y="450"/>
                </a:lnTo>
                <a:lnTo>
                  <a:pt x="616" y="453"/>
                </a:lnTo>
                <a:lnTo>
                  <a:pt x="616" y="455"/>
                </a:lnTo>
                <a:lnTo>
                  <a:pt x="616" y="455"/>
                </a:lnTo>
                <a:lnTo>
                  <a:pt x="616" y="457"/>
                </a:lnTo>
                <a:lnTo>
                  <a:pt x="616" y="457"/>
                </a:lnTo>
                <a:close/>
                <a:moveTo>
                  <a:pt x="771" y="442"/>
                </a:moveTo>
                <a:lnTo>
                  <a:pt x="768" y="440"/>
                </a:lnTo>
                <a:lnTo>
                  <a:pt x="768" y="440"/>
                </a:lnTo>
                <a:lnTo>
                  <a:pt x="766" y="440"/>
                </a:lnTo>
                <a:lnTo>
                  <a:pt x="766" y="442"/>
                </a:lnTo>
                <a:lnTo>
                  <a:pt x="766" y="442"/>
                </a:lnTo>
                <a:lnTo>
                  <a:pt x="768" y="442"/>
                </a:lnTo>
                <a:lnTo>
                  <a:pt x="768" y="444"/>
                </a:lnTo>
                <a:lnTo>
                  <a:pt x="768" y="444"/>
                </a:lnTo>
                <a:lnTo>
                  <a:pt x="768" y="444"/>
                </a:lnTo>
                <a:lnTo>
                  <a:pt x="771" y="444"/>
                </a:lnTo>
                <a:lnTo>
                  <a:pt x="771" y="444"/>
                </a:lnTo>
                <a:lnTo>
                  <a:pt x="771" y="442"/>
                </a:lnTo>
                <a:lnTo>
                  <a:pt x="771" y="442"/>
                </a:lnTo>
                <a:close/>
                <a:moveTo>
                  <a:pt x="994" y="467"/>
                </a:moveTo>
                <a:lnTo>
                  <a:pt x="992" y="467"/>
                </a:lnTo>
                <a:lnTo>
                  <a:pt x="990" y="467"/>
                </a:lnTo>
                <a:lnTo>
                  <a:pt x="988" y="469"/>
                </a:lnTo>
                <a:lnTo>
                  <a:pt x="986" y="467"/>
                </a:lnTo>
                <a:lnTo>
                  <a:pt x="982" y="469"/>
                </a:lnTo>
                <a:lnTo>
                  <a:pt x="982" y="469"/>
                </a:lnTo>
                <a:lnTo>
                  <a:pt x="980" y="472"/>
                </a:lnTo>
                <a:lnTo>
                  <a:pt x="977" y="474"/>
                </a:lnTo>
                <a:lnTo>
                  <a:pt x="973" y="478"/>
                </a:lnTo>
                <a:lnTo>
                  <a:pt x="973" y="480"/>
                </a:lnTo>
                <a:lnTo>
                  <a:pt x="971" y="484"/>
                </a:lnTo>
                <a:lnTo>
                  <a:pt x="971" y="484"/>
                </a:lnTo>
                <a:lnTo>
                  <a:pt x="973" y="488"/>
                </a:lnTo>
                <a:lnTo>
                  <a:pt x="973" y="493"/>
                </a:lnTo>
                <a:lnTo>
                  <a:pt x="975" y="495"/>
                </a:lnTo>
                <a:lnTo>
                  <a:pt x="975" y="495"/>
                </a:lnTo>
                <a:lnTo>
                  <a:pt x="977" y="497"/>
                </a:lnTo>
                <a:lnTo>
                  <a:pt x="977" y="497"/>
                </a:lnTo>
                <a:lnTo>
                  <a:pt x="982" y="497"/>
                </a:lnTo>
                <a:lnTo>
                  <a:pt x="986" y="497"/>
                </a:lnTo>
                <a:lnTo>
                  <a:pt x="990" y="497"/>
                </a:lnTo>
                <a:lnTo>
                  <a:pt x="994" y="495"/>
                </a:lnTo>
                <a:lnTo>
                  <a:pt x="1001" y="493"/>
                </a:lnTo>
                <a:lnTo>
                  <a:pt x="1003" y="493"/>
                </a:lnTo>
                <a:lnTo>
                  <a:pt x="1003" y="491"/>
                </a:lnTo>
                <a:lnTo>
                  <a:pt x="1005" y="488"/>
                </a:lnTo>
                <a:lnTo>
                  <a:pt x="1005" y="486"/>
                </a:lnTo>
                <a:lnTo>
                  <a:pt x="1005" y="482"/>
                </a:lnTo>
                <a:lnTo>
                  <a:pt x="1005" y="478"/>
                </a:lnTo>
                <a:lnTo>
                  <a:pt x="1005" y="478"/>
                </a:lnTo>
                <a:lnTo>
                  <a:pt x="1005" y="476"/>
                </a:lnTo>
                <a:lnTo>
                  <a:pt x="1005" y="474"/>
                </a:lnTo>
                <a:lnTo>
                  <a:pt x="1005" y="474"/>
                </a:lnTo>
                <a:lnTo>
                  <a:pt x="1005" y="472"/>
                </a:lnTo>
                <a:lnTo>
                  <a:pt x="1005" y="472"/>
                </a:lnTo>
                <a:lnTo>
                  <a:pt x="1005" y="469"/>
                </a:lnTo>
                <a:lnTo>
                  <a:pt x="996" y="467"/>
                </a:lnTo>
                <a:lnTo>
                  <a:pt x="994" y="467"/>
                </a:lnTo>
                <a:close/>
                <a:moveTo>
                  <a:pt x="963" y="598"/>
                </a:moveTo>
                <a:lnTo>
                  <a:pt x="965" y="598"/>
                </a:lnTo>
                <a:lnTo>
                  <a:pt x="967" y="598"/>
                </a:lnTo>
                <a:lnTo>
                  <a:pt x="967" y="598"/>
                </a:lnTo>
                <a:lnTo>
                  <a:pt x="969" y="596"/>
                </a:lnTo>
                <a:lnTo>
                  <a:pt x="969" y="596"/>
                </a:lnTo>
                <a:lnTo>
                  <a:pt x="969" y="594"/>
                </a:lnTo>
                <a:lnTo>
                  <a:pt x="967" y="592"/>
                </a:lnTo>
                <a:lnTo>
                  <a:pt x="965" y="592"/>
                </a:lnTo>
                <a:lnTo>
                  <a:pt x="965" y="592"/>
                </a:lnTo>
                <a:lnTo>
                  <a:pt x="963" y="590"/>
                </a:lnTo>
                <a:lnTo>
                  <a:pt x="963" y="590"/>
                </a:lnTo>
                <a:lnTo>
                  <a:pt x="956" y="590"/>
                </a:lnTo>
                <a:lnTo>
                  <a:pt x="954" y="590"/>
                </a:lnTo>
                <a:lnTo>
                  <a:pt x="954" y="592"/>
                </a:lnTo>
                <a:lnTo>
                  <a:pt x="952" y="592"/>
                </a:lnTo>
                <a:lnTo>
                  <a:pt x="954" y="594"/>
                </a:lnTo>
                <a:lnTo>
                  <a:pt x="956" y="596"/>
                </a:lnTo>
                <a:lnTo>
                  <a:pt x="961" y="598"/>
                </a:lnTo>
                <a:lnTo>
                  <a:pt x="963" y="598"/>
                </a:lnTo>
                <a:close/>
                <a:moveTo>
                  <a:pt x="965" y="579"/>
                </a:moveTo>
                <a:lnTo>
                  <a:pt x="967" y="577"/>
                </a:lnTo>
                <a:lnTo>
                  <a:pt x="967" y="577"/>
                </a:lnTo>
                <a:lnTo>
                  <a:pt x="967" y="577"/>
                </a:lnTo>
                <a:lnTo>
                  <a:pt x="967" y="577"/>
                </a:lnTo>
                <a:lnTo>
                  <a:pt x="965" y="577"/>
                </a:lnTo>
                <a:lnTo>
                  <a:pt x="963" y="577"/>
                </a:lnTo>
                <a:lnTo>
                  <a:pt x="961" y="577"/>
                </a:lnTo>
                <a:lnTo>
                  <a:pt x="961" y="579"/>
                </a:lnTo>
                <a:lnTo>
                  <a:pt x="963" y="579"/>
                </a:lnTo>
                <a:lnTo>
                  <a:pt x="965" y="579"/>
                </a:lnTo>
                <a:close/>
                <a:moveTo>
                  <a:pt x="980" y="440"/>
                </a:moveTo>
                <a:lnTo>
                  <a:pt x="975" y="440"/>
                </a:lnTo>
                <a:lnTo>
                  <a:pt x="975" y="438"/>
                </a:lnTo>
                <a:lnTo>
                  <a:pt x="973" y="438"/>
                </a:lnTo>
                <a:lnTo>
                  <a:pt x="971" y="440"/>
                </a:lnTo>
                <a:lnTo>
                  <a:pt x="971" y="440"/>
                </a:lnTo>
                <a:lnTo>
                  <a:pt x="971" y="440"/>
                </a:lnTo>
                <a:lnTo>
                  <a:pt x="971" y="442"/>
                </a:lnTo>
                <a:lnTo>
                  <a:pt x="971" y="442"/>
                </a:lnTo>
                <a:lnTo>
                  <a:pt x="971" y="444"/>
                </a:lnTo>
                <a:lnTo>
                  <a:pt x="971" y="446"/>
                </a:lnTo>
                <a:lnTo>
                  <a:pt x="973" y="446"/>
                </a:lnTo>
                <a:lnTo>
                  <a:pt x="975" y="446"/>
                </a:lnTo>
                <a:lnTo>
                  <a:pt x="975" y="446"/>
                </a:lnTo>
                <a:lnTo>
                  <a:pt x="977" y="446"/>
                </a:lnTo>
                <a:lnTo>
                  <a:pt x="977" y="444"/>
                </a:lnTo>
                <a:lnTo>
                  <a:pt x="980" y="442"/>
                </a:lnTo>
                <a:lnTo>
                  <a:pt x="982" y="442"/>
                </a:lnTo>
                <a:lnTo>
                  <a:pt x="982" y="440"/>
                </a:lnTo>
                <a:lnTo>
                  <a:pt x="982" y="440"/>
                </a:lnTo>
                <a:lnTo>
                  <a:pt x="982" y="440"/>
                </a:lnTo>
                <a:lnTo>
                  <a:pt x="980" y="440"/>
                </a:lnTo>
                <a:close/>
                <a:moveTo>
                  <a:pt x="1013" y="482"/>
                </a:moveTo>
                <a:lnTo>
                  <a:pt x="1015" y="482"/>
                </a:lnTo>
                <a:lnTo>
                  <a:pt x="1015" y="482"/>
                </a:lnTo>
                <a:lnTo>
                  <a:pt x="1020" y="482"/>
                </a:lnTo>
                <a:lnTo>
                  <a:pt x="1028" y="482"/>
                </a:lnTo>
                <a:lnTo>
                  <a:pt x="1030" y="482"/>
                </a:lnTo>
                <a:lnTo>
                  <a:pt x="1030" y="482"/>
                </a:lnTo>
                <a:lnTo>
                  <a:pt x="1030" y="480"/>
                </a:lnTo>
                <a:lnTo>
                  <a:pt x="1030" y="478"/>
                </a:lnTo>
                <a:lnTo>
                  <a:pt x="1030" y="478"/>
                </a:lnTo>
                <a:lnTo>
                  <a:pt x="1030" y="476"/>
                </a:lnTo>
                <a:lnTo>
                  <a:pt x="1028" y="476"/>
                </a:lnTo>
                <a:lnTo>
                  <a:pt x="1024" y="476"/>
                </a:lnTo>
                <a:lnTo>
                  <a:pt x="1020" y="476"/>
                </a:lnTo>
                <a:lnTo>
                  <a:pt x="1015" y="474"/>
                </a:lnTo>
                <a:lnTo>
                  <a:pt x="1011" y="476"/>
                </a:lnTo>
                <a:lnTo>
                  <a:pt x="1011" y="476"/>
                </a:lnTo>
                <a:lnTo>
                  <a:pt x="1011" y="476"/>
                </a:lnTo>
                <a:lnTo>
                  <a:pt x="1011" y="478"/>
                </a:lnTo>
                <a:lnTo>
                  <a:pt x="1011" y="480"/>
                </a:lnTo>
                <a:lnTo>
                  <a:pt x="1013" y="482"/>
                </a:lnTo>
                <a:close/>
                <a:moveTo>
                  <a:pt x="828" y="423"/>
                </a:moveTo>
                <a:lnTo>
                  <a:pt x="830" y="423"/>
                </a:lnTo>
                <a:lnTo>
                  <a:pt x="832" y="423"/>
                </a:lnTo>
                <a:lnTo>
                  <a:pt x="832" y="421"/>
                </a:lnTo>
                <a:lnTo>
                  <a:pt x="830" y="421"/>
                </a:lnTo>
                <a:lnTo>
                  <a:pt x="830" y="421"/>
                </a:lnTo>
                <a:lnTo>
                  <a:pt x="828" y="421"/>
                </a:lnTo>
                <a:lnTo>
                  <a:pt x="828" y="421"/>
                </a:lnTo>
                <a:lnTo>
                  <a:pt x="825" y="421"/>
                </a:lnTo>
                <a:lnTo>
                  <a:pt x="821" y="419"/>
                </a:lnTo>
                <a:lnTo>
                  <a:pt x="821" y="419"/>
                </a:lnTo>
                <a:lnTo>
                  <a:pt x="819" y="421"/>
                </a:lnTo>
                <a:lnTo>
                  <a:pt x="819" y="421"/>
                </a:lnTo>
                <a:lnTo>
                  <a:pt x="819" y="421"/>
                </a:lnTo>
                <a:lnTo>
                  <a:pt x="821" y="423"/>
                </a:lnTo>
                <a:lnTo>
                  <a:pt x="823" y="423"/>
                </a:lnTo>
                <a:lnTo>
                  <a:pt x="823" y="423"/>
                </a:lnTo>
                <a:lnTo>
                  <a:pt x="825" y="423"/>
                </a:lnTo>
                <a:lnTo>
                  <a:pt x="828" y="423"/>
                </a:lnTo>
                <a:close/>
                <a:moveTo>
                  <a:pt x="773" y="442"/>
                </a:moveTo>
                <a:lnTo>
                  <a:pt x="773" y="444"/>
                </a:lnTo>
                <a:lnTo>
                  <a:pt x="773" y="444"/>
                </a:lnTo>
                <a:lnTo>
                  <a:pt x="775" y="442"/>
                </a:lnTo>
                <a:lnTo>
                  <a:pt x="775" y="440"/>
                </a:lnTo>
                <a:lnTo>
                  <a:pt x="775" y="438"/>
                </a:lnTo>
                <a:lnTo>
                  <a:pt x="775" y="438"/>
                </a:lnTo>
                <a:lnTo>
                  <a:pt x="775" y="440"/>
                </a:lnTo>
                <a:lnTo>
                  <a:pt x="773" y="438"/>
                </a:lnTo>
                <a:lnTo>
                  <a:pt x="773" y="440"/>
                </a:lnTo>
                <a:lnTo>
                  <a:pt x="771" y="440"/>
                </a:lnTo>
                <a:lnTo>
                  <a:pt x="771" y="440"/>
                </a:lnTo>
                <a:lnTo>
                  <a:pt x="771" y="442"/>
                </a:lnTo>
                <a:lnTo>
                  <a:pt x="773" y="442"/>
                </a:lnTo>
                <a:close/>
                <a:moveTo>
                  <a:pt x="825" y="480"/>
                </a:moveTo>
                <a:lnTo>
                  <a:pt x="825" y="480"/>
                </a:lnTo>
                <a:lnTo>
                  <a:pt x="825" y="480"/>
                </a:lnTo>
                <a:lnTo>
                  <a:pt x="825" y="482"/>
                </a:lnTo>
                <a:lnTo>
                  <a:pt x="828" y="482"/>
                </a:lnTo>
                <a:lnTo>
                  <a:pt x="830" y="484"/>
                </a:lnTo>
                <a:lnTo>
                  <a:pt x="830" y="484"/>
                </a:lnTo>
                <a:lnTo>
                  <a:pt x="830" y="482"/>
                </a:lnTo>
                <a:lnTo>
                  <a:pt x="832" y="482"/>
                </a:lnTo>
                <a:lnTo>
                  <a:pt x="832" y="482"/>
                </a:lnTo>
                <a:lnTo>
                  <a:pt x="834" y="480"/>
                </a:lnTo>
                <a:lnTo>
                  <a:pt x="834" y="478"/>
                </a:lnTo>
                <a:lnTo>
                  <a:pt x="834" y="478"/>
                </a:lnTo>
                <a:lnTo>
                  <a:pt x="832" y="474"/>
                </a:lnTo>
                <a:lnTo>
                  <a:pt x="832" y="474"/>
                </a:lnTo>
                <a:lnTo>
                  <a:pt x="832" y="472"/>
                </a:lnTo>
                <a:lnTo>
                  <a:pt x="832" y="472"/>
                </a:lnTo>
                <a:lnTo>
                  <a:pt x="830" y="469"/>
                </a:lnTo>
                <a:lnTo>
                  <a:pt x="828" y="469"/>
                </a:lnTo>
                <a:lnTo>
                  <a:pt x="825" y="472"/>
                </a:lnTo>
                <a:lnTo>
                  <a:pt x="825" y="472"/>
                </a:lnTo>
                <a:lnTo>
                  <a:pt x="825" y="472"/>
                </a:lnTo>
                <a:lnTo>
                  <a:pt x="825" y="474"/>
                </a:lnTo>
                <a:lnTo>
                  <a:pt x="823" y="474"/>
                </a:lnTo>
                <a:lnTo>
                  <a:pt x="825" y="476"/>
                </a:lnTo>
                <a:lnTo>
                  <a:pt x="825" y="476"/>
                </a:lnTo>
                <a:lnTo>
                  <a:pt x="825" y="478"/>
                </a:lnTo>
                <a:lnTo>
                  <a:pt x="825" y="480"/>
                </a:lnTo>
                <a:close/>
                <a:moveTo>
                  <a:pt x="597" y="455"/>
                </a:moveTo>
                <a:lnTo>
                  <a:pt x="595" y="455"/>
                </a:lnTo>
                <a:lnTo>
                  <a:pt x="593" y="457"/>
                </a:lnTo>
                <a:lnTo>
                  <a:pt x="593" y="457"/>
                </a:lnTo>
                <a:lnTo>
                  <a:pt x="591" y="459"/>
                </a:lnTo>
                <a:lnTo>
                  <a:pt x="591" y="459"/>
                </a:lnTo>
                <a:lnTo>
                  <a:pt x="591" y="459"/>
                </a:lnTo>
                <a:lnTo>
                  <a:pt x="595" y="461"/>
                </a:lnTo>
                <a:lnTo>
                  <a:pt x="597" y="461"/>
                </a:lnTo>
                <a:lnTo>
                  <a:pt x="597" y="461"/>
                </a:lnTo>
                <a:lnTo>
                  <a:pt x="597" y="459"/>
                </a:lnTo>
                <a:lnTo>
                  <a:pt x="600" y="459"/>
                </a:lnTo>
                <a:lnTo>
                  <a:pt x="600" y="457"/>
                </a:lnTo>
                <a:lnTo>
                  <a:pt x="600" y="457"/>
                </a:lnTo>
                <a:lnTo>
                  <a:pt x="600" y="457"/>
                </a:lnTo>
                <a:lnTo>
                  <a:pt x="597" y="455"/>
                </a:lnTo>
                <a:close/>
                <a:moveTo>
                  <a:pt x="1009" y="463"/>
                </a:moveTo>
                <a:lnTo>
                  <a:pt x="1009" y="463"/>
                </a:lnTo>
                <a:lnTo>
                  <a:pt x="1007" y="459"/>
                </a:lnTo>
                <a:lnTo>
                  <a:pt x="1005" y="459"/>
                </a:lnTo>
                <a:lnTo>
                  <a:pt x="1003" y="459"/>
                </a:lnTo>
                <a:lnTo>
                  <a:pt x="1003" y="459"/>
                </a:lnTo>
                <a:lnTo>
                  <a:pt x="1001" y="459"/>
                </a:lnTo>
                <a:lnTo>
                  <a:pt x="1001" y="461"/>
                </a:lnTo>
                <a:lnTo>
                  <a:pt x="1001" y="463"/>
                </a:lnTo>
                <a:lnTo>
                  <a:pt x="1001" y="463"/>
                </a:lnTo>
                <a:lnTo>
                  <a:pt x="1003" y="463"/>
                </a:lnTo>
                <a:lnTo>
                  <a:pt x="1005" y="465"/>
                </a:lnTo>
                <a:lnTo>
                  <a:pt x="1007" y="467"/>
                </a:lnTo>
                <a:lnTo>
                  <a:pt x="1009" y="467"/>
                </a:lnTo>
                <a:lnTo>
                  <a:pt x="1009" y="467"/>
                </a:lnTo>
                <a:lnTo>
                  <a:pt x="1009" y="465"/>
                </a:lnTo>
                <a:lnTo>
                  <a:pt x="1009" y="465"/>
                </a:lnTo>
                <a:lnTo>
                  <a:pt x="1009" y="465"/>
                </a:lnTo>
                <a:lnTo>
                  <a:pt x="1009" y="465"/>
                </a:lnTo>
                <a:lnTo>
                  <a:pt x="1009" y="465"/>
                </a:lnTo>
                <a:lnTo>
                  <a:pt x="1009" y="463"/>
                </a:lnTo>
                <a:close/>
                <a:moveTo>
                  <a:pt x="555" y="461"/>
                </a:moveTo>
                <a:lnTo>
                  <a:pt x="553" y="461"/>
                </a:lnTo>
                <a:lnTo>
                  <a:pt x="551" y="461"/>
                </a:lnTo>
                <a:lnTo>
                  <a:pt x="549" y="461"/>
                </a:lnTo>
                <a:lnTo>
                  <a:pt x="549" y="461"/>
                </a:lnTo>
                <a:lnTo>
                  <a:pt x="549" y="463"/>
                </a:lnTo>
                <a:lnTo>
                  <a:pt x="549" y="463"/>
                </a:lnTo>
                <a:lnTo>
                  <a:pt x="551" y="465"/>
                </a:lnTo>
                <a:lnTo>
                  <a:pt x="553" y="465"/>
                </a:lnTo>
                <a:lnTo>
                  <a:pt x="555" y="465"/>
                </a:lnTo>
                <a:lnTo>
                  <a:pt x="555" y="465"/>
                </a:lnTo>
                <a:lnTo>
                  <a:pt x="557" y="465"/>
                </a:lnTo>
                <a:lnTo>
                  <a:pt x="557" y="465"/>
                </a:lnTo>
                <a:lnTo>
                  <a:pt x="557" y="465"/>
                </a:lnTo>
                <a:lnTo>
                  <a:pt x="557" y="463"/>
                </a:lnTo>
                <a:lnTo>
                  <a:pt x="555" y="461"/>
                </a:lnTo>
                <a:close/>
                <a:moveTo>
                  <a:pt x="682" y="262"/>
                </a:moveTo>
                <a:lnTo>
                  <a:pt x="682" y="264"/>
                </a:lnTo>
                <a:lnTo>
                  <a:pt x="684" y="264"/>
                </a:lnTo>
                <a:lnTo>
                  <a:pt x="686" y="262"/>
                </a:lnTo>
                <a:lnTo>
                  <a:pt x="686" y="262"/>
                </a:lnTo>
                <a:lnTo>
                  <a:pt x="686" y="260"/>
                </a:lnTo>
                <a:lnTo>
                  <a:pt x="686" y="260"/>
                </a:lnTo>
                <a:lnTo>
                  <a:pt x="684" y="260"/>
                </a:lnTo>
                <a:lnTo>
                  <a:pt x="682" y="258"/>
                </a:lnTo>
                <a:lnTo>
                  <a:pt x="680" y="258"/>
                </a:lnTo>
                <a:lnTo>
                  <a:pt x="680" y="258"/>
                </a:lnTo>
                <a:lnTo>
                  <a:pt x="680" y="260"/>
                </a:lnTo>
                <a:lnTo>
                  <a:pt x="678" y="260"/>
                </a:lnTo>
                <a:lnTo>
                  <a:pt x="673" y="262"/>
                </a:lnTo>
                <a:lnTo>
                  <a:pt x="671" y="262"/>
                </a:lnTo>
                <a:lnTo>
                  <a:pt x="671" y="264"/>
                </a:lnTo>
                <a:lnTo>
                  <a:pt x="671" y="267"/>
                </a:lnTo>
                <a:lnTo>
                  <a:pt x="673" y="267"/>
                </a:lnTo>
                <a:lnTo>
                  <a:pt x="673" y="267"/>
                </a:lnTo>
                <a:lnTo>
                  <a:pt x="676" y="267"/>
                </a:lnTo>
                <a:lnTo>
                  <a:pt x="676" y="267"/>
                </a:lnTo>
                <a:lnTo>
                  <a:pt x="678" y="264"/>
                </a:lnTo>
                <a:lnTo>
                  <a:pt x="680" y="262"/>
                </a:lnTo>
                <a:lnTo>
                  <a:pt x="682" y="262"/>
                </a:lnTo>
                <a:close/>
                <a:moveTo>
                  <a:pt x="545" y="315"/>
                </a:moveTo>
                <a:lnTo>
                  <a:pt x="540" y="315"/>
                </a:lnTo>
                <a:lnTo>
                  <a:pt x="528" y="317"/>
                </a:lnTo>
                <a:lnTo>
                  <a:pt x="524" y="317"/>
                </a:lnTo>
                <a:lnTo>
                  <a:pt x="524" y="319"/>
                </a:lnTo>
                <a:lnTo>
                  <a:pt x="521" y="322"/>
                </a:lnTo>
                <a:lnTo>
                  <a:pt x="519" y="324"/>
                </a:lnTo>
                <a:lnTo>
                  <a:pt x="519" y="324"/>
                </a:lnTo>
                <a:lnTo>
                  <a:pt x="524" y="326"/>
                </a:lnTo>
                <a:lnTo>
                  <a:pt x="526" y="326"/>
                </a:lnTo>
                <a:lnTo>
                  <a:pt x="532" y="330"/>
                </a:lnTo>
                <a:lnTo>
                  <a:pt x="532" y="330"/>
                </a:lnTo>
                <a:lnTo>
                  <a:pt x="532" y="332"/>
                </a:lnTo>
                <a:lnTo>
                  <a:pt x="536" y="336"/>
                </a:lnTo>
                <a:lnTo>
                  <a:pt x="540" y="338"/>
                </a:lnTo>
                <a:lnTo>
                  <a:pt x="543" y="341"/>
                </a:lnTo>
                <a:lnTo>
                  <a:pt x="545" y="341"/>
                </a:lnTo>
                <a:lnTo>
                  <a:pt x="545" y="341"/>
                </a:lnTo>
                <a:lnTo>
                  <a:pt x="547" y="341"/>
                </a:lnTo>
                <a:lnTo>
                  <a:pt x="549" y="338"/>
                </a:lnTo>
                <a:lnTo>
                  <a:pt x="549" y="336"/>
                </a:lnTo>
                <a:lnTo>
                  <a:pt x="549" y="336"/>
                </a:lnTo>
                <a:lnTo>
                  <a:pt x="553" y="334"/>
                </a:lnTo>
                <a:lnTo>
                  <a:pt x="555" y="330"/>
                </a:lnTo>
                <a:lnTo>
                  <a:pt x="555" y="328"/>
                </a:lnTo>
                <a:lnTo>
                  <a:pt x="555" y="324"/>
                </a:lnTo>
                <a:lnTo>
                  <a:pt x="555" y="322"/>
                </a:lnTo>
                <a:lnTo>
                  <a:pt x="555" y="322"/>
                </a:lnTo>
                <a:lnTo>
                  <a:pt x="555" y="319"/>
                </a:lnTo>
                <a:lnTo>
                  <a:pt x="553" y="319"/>
                </a:lnTo>
                <a:lnTo>
                  <a:pt x="551" y="319"/>
                </a:lnTo>
                <a:lnTo>
                  <a:pt x="547" y="315"/>
                </a:lnTo>
                <a:lnTo>
                  <a:pt x="545" y="315"/>
                </a:lnTo>
                <a:close/>
                <a:moveTo>
                  <a:pt x="654" y="305"/>
                </a:moveTo>
                <a:lnTo>
                  <a:pt x="646" y="307"/>
                </a:lnTo>
                <a:lnTo>
                  <a:pt x="644" y="309"/>
                </a:lnTo>
                <a:lnTo>
                  <a:pt x="642" y="309"/>
                </a:lnTo>
                <a:lnTo>
                  <a:pt x="642" y="309"/>
                </a:lnTo>
                <a:lnTo>
                  <a:pt x="640" y="309"/>
                </a:lnTo>
                <a:lnTo>
                  <a:pt x="640" y="311"/>
                </a:lnTo>
                <a:lnTo>
                  <a:pt x="635" y="311"/>
                </a:lnTo>
                <a:lnTo>
                  <a:pt x="635" y="311"/>
                </a:lnTo>
                <a:lnTo>
                  <a:pt x="633" y="311"/>
                </a:lnTo>
                <a:lnTo>
                  <a:pt x="635" y="313"/>
                </a:lnTo>
                <a:lnTo>
                  <a:pt x="635" y="313"/>
                </a:lnTo>
                <a:lnTo>
                  <a:pt x="642" y="315"/>
                </a:lnTo>
                <a:lnTo>
                  <a:pt x="644" y="313"/>
                </a:lnTo>
                <a:lnTo>
                  <a:pt x="644" y="313"/>
                </a:lnTo>
                <a:lnTo>
                  <a:pt x="646" y="313"/>
                </a:lnTo>
                <a:lnTo>
                  <a:pt x="648" y="313"/>
                </a:lnTo>
                <a:lnTo>
                  <a:pt x="652" y="313"/>
                </a:lnTo>
                <a:lnTo>
                  <a:pt x="654" y="311"/>
                </a:lnTo>
                <a:lnTo>
                  <a:pt x="659" y="309"/>
                </a:lnTo>
                <a:lnTo>
                  <a:pt x="659" y="309"/>
                </a:lnTo>
                <a:lnTo>
                  <a:pt x="661" y="307"/>
                </a:lnTo>
                <a:lnTo>
                  <a:pt x="661" y="307"/>
                </a:lnTo>
                <a:lnTo>
                  <a:pt x="661" y="307"/>
                </a:lnTo>
                <a:lnTo>
                  <a:pt x="661" y="305"/>
                </a:lnTo>
                <a:lnTo>
                  <a:pt x="659" y="305"/>
                </a:lnTo>
                <a:lnTo>
                  <a:pt x="654" y="305"/>
                </a:lnTo>
                <a:close/>
                <a:moveTo>
                  <a:pt x="665" y="292"/>
                </a:moveTo>
                <a:lnTo>
                  <a:pt x="667" y="292"/>
                </a:lnTo>
                <a:lnTo>
                  <a:pt x="667" y="292"/>
                </a:lnTo>
                <a:lnTo>
                  <a:pt x="667" y="290"/>
                </a:lnTo>
                <a:lnTo>
                  <a:pt x="665" y="290"/>
                </a:lnTo>
                <a:lnTo>
                  <a:pt x="663" y="290"/>
                </a:lnTo>
                <a:lnTo>
                  <a:pt x="661" y="294"/>
                </a:lnTo>
                <a:lnTo>
                  <a:pt x="661" y="294"/>
                </a:lnTo>
                <a:lnTo>
                  <a:pt x="661" y="294"/>
                </a:lnTo>
                <a:lnTo>
                  <a:pt x="665" y="292"/>
                </a:lnTo>
                <a:close/>
                <a:moveTo>
                  <a:pt x="682" y="279"/>
                </a:moveTo>
                <a:lnTo>
                  <a:pt x="682" y="279"/>
                </a:lnTo>
                <a:lnTo>
                  <a:pt x="682" y="281"/>
                </a:lnTo>
                <a:lnTo>
                  <a:pt x="682" y="281"/>
                </a:lnTo>
                <a:lnTo>
                  <a:pt x="684" y="279"/>
                </a:lnTo>
                <a:lnTo>
                  <a:pt x="684" y="281"/>
                </a:lnTo>
                <a:lnTo>
                  <a:pt x="688" y="283"/>
                </a:lnTo>
                <a:lnTo>
                  <a:pt x="695" y="283"/>
                </a:lnTo>
                <a:lnTo>
                  <a:pt x="697" y="286"/>
                </a:lnTo>
                <a:lnTo>
                  <a:pt x="703" y="288"/>
                </a:lnTo>
                <a:lnTo>
                  <a:pt x="705" y="288"/>
                </a:lnTo>
                <a:lnTo>
                  <a:pt x="707" y="290"/>
                </a:lnTo>
                <a:lnTo>
                  <a:pt x="709" y="290"/>
                </a:lnTo>
                <a:lnTo>
                  <a:pt x="714" y="290"/>
                </a:lnTo>
                <a:lnTo>
                  <a:pt x="718" y="290"/>
                </a:lnTo>
                <a:lnTo>
                  <a:pt x="722" y="288"/>
                </a:lnTo>
                <a:lnTo>
                  <a:pt x="724" y="288"/>
                </a:lnTo>
                <a:lnTo>
                  <a:pt x="724" y="288"/>
                </a:lnTo>
                <a:lnTo>
                  <a:pt x="724" y="288"/>
                </a:lnTo>
                <a:lnTo>
                  <a:pt x="724" y="286"/>
                </a:lnTo>
                <a:lnTo>
                  <a:pt x="724" y="286"/>
                </a:lnTo>
                <a:lnTo>
                  <a:pt x="724" y="286"/>
                </a:lnTo>
                <a:lnTo>
                  <a:pt x="724" y="283"/>
                </a:lnTo>
                <a:lnTo>
                  <a:pt x="724" y="281"/>
                </a:lnTo>
                <a:lnTo>
                  <a:pt x="724" y="279"/>
                </a:lnTo>
                <a:lnTo>
                  <a:pt x="724" y="277"/>
                </a:lnTo>
                <a:lnTo>
                  <a:pt x="724" y="277"/>
                </a:lnTo>
                <a:lnTo>
                  <a:pt x="724" y="275"/>
                </a:lnTo>
                <a:lnTo>
                  <a:pt x="724" y="275"/>
                </a:lnTo>
                <a:lnTo>
                  <a:pt x="724" y="271"/>
                </a:lnTo>
                <a:lnTo>
                  <a:pt x="722" y="271"/>
                </a:lnTo>
                <a:lnTo>
                  <a:pt x="720" y="267"/>
                </a:lnTo>
                <a:lnTo>
                  <a:pt x="718" y="264"/>
                </a:lnTo>
                <a:lnTo>
                  <a:pt x="714" y="262"/>
                </a:lnTo>
                <a:lnTo>
                  <a:pt x="711" y="260"/>
                </a:lnTo>
                <a:lnTo>
                  <a:pt x="707" y="258"/>
                </a:lnTo>
                <a:lnTo>
                  <a:pt x="703" y="258"/>
                </a:lnTo>
                <a:lnTo>
                  <a:pt x="701" y="258"/>
                </a:lnTo>
                <a:lnTo>
                  <a:pt x="692" y="262"/>
                </a:lnTo>
                <a:lnTo>
                  <a:pt x="688" y="264"/>
                </a:lnTo>
                <a:lnTo>
                  <a:pt x="686" y="264"/>
                </a:lnTo>
                <a:lnTo>
                  <a:pt x="684" y="267"/>
                </a:lnTo>
                <a:lnTo>
                  <a:pt x="684" y="269"/>
                </a:lnTo>
                <a:lnTo>
                  <a:pt x="684" y="271"/>
                </a:lnTo>
                <a:lnTo>
                  <a:pt x="682" y="271"/>
                </a:lnTo>
                <a:lnTo>
                  <a:pt x="680" y="271"/>
                </a:lnTo>
                <a:lnTo>
                  <a:pt x="678" y="275"/>
                </a:lnTo>
                <a:lnTo>
                  <a:pt x="678" y="277"/>
                </a:lnTo>
                <a:lnTo>
                  <a:pt x="678" y="277"/>
                </a:lnTo>
                <a:lnTo>
                  <a:pt x="678" y="279"/>
                </a:lnTo>
                <a:lnTo>
                  <a:pt x="678" y="279"/>
                </a:lnTo>
                <a:lnTo>
                  <a:pt x="680" y="279"/>
                </a:lnTo>
                <a:lnTo>
                  <a:pt x="682" y="279"/>
                </a:lnTo>
                <a:close/>
                <a:moveTo>
                  <a:pt x="690" y="292"/>
                </a:moveTo>
                <a:lnTo>
                  <a:pt x="695" y="294"/>
                </a:lnTo>
                <a:lnTo>
                  <a:pt x="697" y="294"/>
                </a:lnTo>
                <a:lnTo>
                  <a:pt x="697" y="294"/>
                </a:lnTo>
                <a:lnTo>
                  <a:pt x="697" y="292"/>
                </a:lnTo>
                <a:lnTo>
                  <a:pt x="697" y="292"/>
                </a:lnTo>
                <a:lnTo>
                  <a:pt x="697" y="292"/>
                </a:lnTo>
                <a:lnTo>
                  <a:pt x="695" y="290"/>
                </a:lnTo>
                <a:lnTo>
                  <a:pt x="692" y="290"/>
                </a:lnTo>
                <a:lnTo>
                  <a:pt x="690" y="290"/>
                </a:lnTo>
                <a:lnTo>
                  <a:pt x="690" y="290"/>
                </a:lnTo>
                <a:lnTo>
                  <a:pt x="688" y="292"/>
                </a:lnTo>
                <a:lnTo>
                  <a:pt x="688" y="292"/>
                </a:lnTo>
                <a:lnTo>
                  <a:pt x="690" y="292"/>
                </a:lnTo>
                <a:close/>
                <a:moveTo>
                  <a:pt x="781" y="292"/>
                </a:moveTo>
                <a:lnTo>
                  <a:pt x="785" y="292"/>
                </a:lnTo>
                <a:lnTo>
                  <a:pt x="785" y="292"/>
                </a:lnTo>
                <a:lnTo>
                  <a:pt x="790" y="290"/>
                </a:lnTo>
                <a:lnTo>
                  <a:pt x="790" y="290"/>
                </a:lnTo>
                <a:lnTo>
                  <a:pt x="790" y="288"/>
                </a:lnTo>
                <a:lnTo>
                  <a:pt x="790" y="288"/>
                </a:lnTo>
                <a:lnTo>
                  <a:pt x="790" y="286"/>
                </a:lnTo>
                <a:lnTo>
                  <a:pt x="790" y="286"/>
                </a:lnTo>
                <a:lnTo>
                  <a:pt x="792" y="286"/>
                </a:lnTo>
                <a:lnTo>
                  <a:pt x="792" y="286"/>
                </a:lnTo>
                <a:lnTo>
                  <a:pt x="794" y="286"/>
                </a:lnTo>
                <a:lnTo>
                  <a:pt x="794" y="286"/>
                </a:lnTo>
                <a:lnTo>
                  <a:pt x="794" y="286"/>
                </a:lnTo>
                <a:lnTo>
                  <a:pt x="794" y="286"/>
                </a:lnTo>
                <a:lnTo>
                  <a:pt x="796" y="288"/>
                </a:lnTo>
                <a:lnTo>
                  <a:pt x="796" y="288"/>
                </a:lnTo>
                <a:lnTo>
                  <a:pt x="796" y="288"/>
                </a:lnTo>
                <a:lnTo>
                  <a:pt x="798" y="283"/>
                </a:lnTo>
                <a:lnTo>
                  <a:pt x="800" y="283"/>
                </a:lnTo>
                <a:lnTo>
                  <a:pt x="800" y="283"/>
                </a:lnTo>
                <a:lnTo>
                  <a:pt x="802" y="283"/>
                </a:lnTo>
                <a:lnTo>
                  <a:pt x="802" y="286"/>
                </a:lnTo>
                <a:lnTo>
                  <a:pt x="802" y="286"/>
                </a:lnTo>
                <a:lnTo>
                  <a:pt x="800" y="288"/>
                </a:lnTo>
                <a:lnTo>
                  <a:pt x="800" y="290"/>
                </a:lnTo>
                <a:lnTo>
                  <a:pt x="800" y="292"/>
                </a:lnTo>
                <a:lnTo>
                  <a:pt x="800" y="292"/>
                </a:lnTo>
                <a:lnTo>
                  <a:pt x="800" y="294"/>
                </a:lnTo>
                <a:lnTo>
                  <a:pt x="802" y="294"/>
                </a:lnTo>
                <a:lnTo>
                  <a:pt x="809" y="294"/>
                </a:lnTo>
                <a:lnTo>
                  <a:pt x="815" y="294"/>
                </a:lnTo>
                <a:lnTo>
                  <a:pt x="819" y="294"/>
                </a:lnTo>
                <a:lnTo>
                  <a:pt x="823" y="294"/>
                </a:lnTo>
                <a:lnTo>
                  <a:pt x="828" y="294"/>
                </a:lnTo>
                <a:lnTo>
                  <a:pt x="830" y="294"/>
                </a:lnTo>
                <a:lnTo>
                  <a:pt x="828" y="292"/>
                </a:lnTo>
                <a:lnTo>
                  <a:pt x="830" y="292"/>
                </a:lnTo>
                <a:lnTo>
                  <a:pt x="834" y="294"/>
                </a:lnTo>
                <a:lnTo>
                  <a:pt x="836" y="292"/>
                </a:lnTo>
                <a:lnTo>
                  <a:pt x="838" y="292"/>
                </a:lnTo>
                <a:lnTo>
                  <a:pt x="840" y="294"/>
                </a:lnTo>
                <a:lnTo>
                  <a:pt x="842" y="294"/>
                </a:lnTo>
                <a:lnTo>
                  <a:pt x="847" y="292"/>
                </a:lnTo>
                <a:lnTo>
                  <a:pt x="847" y="292"/>
                </a:lnTo>
                <a:lnTo>
                  <a:pt x="847" y="292"/>
                </a:lnTo>
                <a:lnTo>
                  <a:pt x="847" y="290"/>
                </a:lnTo>
                <a:lnTo>
                  <a:pt x="847" y="290"/>
                </a:lnTo>
                <a:lnTo>
                  <a:pt x="849" y="292"/>
                </a:lnTo>
                <a:lnTo>
                  <a:pt x="851" y="294"/>
                </a:lnTo>
                <a:lnTo>
                  <a:pt x="853" y="294"/>
                </a:lnTo>
                <a:lnTo>
                  <a:pt x="853" y="292"/>
                </a:lnTo>
                <a:lnTo>
                  <a:pt x="853" y="290"/>
                </a:lnTo>
                <a:lnTo>
                  <a:pt x="855" y="290"/>
                </a:lnTo>
                <a:lnTo>
                  <a:pt x="855" y="292"/>
                </a:lnTo>
                <a:lnTo>
                  <a:pt x="857" y="292"/>
                </a:lnTo>
                <a:lnTo>
                  <a:pt x="859" y="292"/>
                </a:lnTo>
                <a:lnTo>
                  <a:pt x="863" y="294"/>
                </a:lnTo>
                <a:lnTo>
                  <a:pt x="866" y="294"/>
                </a:lnTo>
                <a:lnTo>
                  <a:pt x="872" y="292"/>
                </a:lnTo>
                <a:lnTo>
                  <a:pt x="876" y="292"/>
                </a:lnTo>
                <a:lnTo>
                  <a:pt x="876" y="292"/>
                </a:lnTo>
                <a:lnTo>
                  <a:pt x="878" y="290"/>
                </a:lnTo>
                <a:lnTo>
                  <a:pt x="878" y="288"/>
                </a:lnTo>
                <a:lnTo>
                  <a:pt x="880" y="286"/>
                </a:lnTo>
                <a:lnTo>
                  <a:pt x="878" y="283"/>
                </a:lnTo>
                <a:lnTo>
                  <a:pt x="878" y="283"/>
                </a:lnTo>
                <a:lnTo>
                  <a:pt x="876" y="283"/>
                </a:lnTo>
                <a:lnTo>
                  <a:pt x="876" y="281"/>
                </a:lnTo>
                <a:lnTo>
                  <a:pt x="876" y="281"/>
                </a:lnTo>
                <a:lnTo>
                  <a:pt x="878" y="281"/>
                </a:lnTo>
                <a:lnTo>
                  <a:pt x="880" y="283"/>
                </a:lnTo>
                <a:lnTo>
                  <a:pt x="882" y="283"/>
                </a:lnTo>
                <a:lnTo>
                  <a:pt x="882" y="283"/>
                </a:lnTo>
                <a:lnTo>
                  <a:pt x="882" y="286"/>
                </a:lnTo>
                <a:lnTo>
                  <a:pt x="882" y="286"/>
                </a:lnTo>
                <a:lnTo>
                  <a:pt x="882" y="288"/>
                </a:lnTo>
                <a:lnTo>
                  <a:pt x="885" y="290"/>
                </a:lnTo>
                <a:lnTo>
                  <a:pt x="885" y="292"/>
                </a:lnTo>
                <a:lnTo>
                  <a:pt x="887" y="292"/>
                </a:lnTo>
                <a:lnTo>
                  <a:pt x="889" y="292"/>
                </a:lnTo>
                <a:lnTo>
                  <a:pt x="891" y="292"/>
                </a:lnTo>
                <a:lnTo>
                  <a:pt x="893" y="292"/>
                </a:lnTo>
                <a:lnTo>
                  <a:pt x="899" y="294"/>
                </a:lnTo>
                <a:lnTo>
                  <a:pt x="901" y="294"/>
                </a:lnTo>
                <a:lnTo>
                  <a:pt x="904" y="294"/>
                </a:lnTo>
                <a:lnTo>
                  <a:pt x="906" y="294"/>
                </a:lnTo>
                <a:lnTo>
                  <a:pt x="910" y="292"/>
                </a:lnTo>
                <a:lnTo>
                  <a:pt x="912" y="292"/>
                </a:lnTo>
                <a:lnTo>
                  <a:pt x="927" y="292"/>
                </a:lnTo>
                <a:lnTo>
                  <a:pt x="927" y="292"/>
                </a:lnTo>
                <a:lnTo>
                  <a:pt x="927" y="290"/>
                </a:lnTo>
                <a:lnTo>
                  <a:pt x="927" y="288"/>
                </a:lnTo>
                <a:lnTo>
                  <a:pt x="927" y="286"/>
                </a:lnTo>
                <a:lnTo>
                  <a:pt x="927" y="286"/>
                </a:lnTo>
                <a:lnTo>
                  <a:pt x="929" y="286"/>
                </a:lnTo>
                <a:lnTo>
                  <a:pt x="927" y="283"/>
                </a:lnTo>
                <a:lnTo>
                  <a:pt x="925" y="281"/>
                </a:lnTo>
                <a:lnTo>
                  <a:pt x="925" y="281"/>
                </a:lnTo>
                <a:lnTo>
                  <a:pt x="927" y="281"/>
                </a:lnTo>
                <a:lnTo>
                  <a:pt x="927" y="281"/>
                </a:lnTo>
                <a:lnTo>
                  <a:pt x="931" y="283"/>
                </a:lnTo>
                <a:lnTo>
                  <a:pt x="937" y="281"/>
                </a:lnTo>
                <a:lnTo>
                  <a:pt x="939" y="281"/>
                </a:lnTo>
                <a:lnTo>
                  <a:pt x="939" y="279"/>
                </a:lnTo>
                <a:lnTo>
                  <a:pt x="937" y="279"/>
                </a:lnTo>
                <a:lnTo>
                  <a:pt x="935" y="277"/>
                </a:lnTo>
                <a:lnTo>
                  <a:pt x="935" y="277"/>
                </a:lnTo>
                <a:lnTo>
                  <a:pt x="929" y="279"/>
                </a:lnTo>
                <a:lnTo>
                  <a:pt x="929" y="279"/>
                </a:lnTo>
                <a:lnTo>
                  <a:pt x="927" y="279"/>
                </a:lnTo>
                <a:lnTo>
                  <a:pt x="925" y="277"/>
                </a:lnTo>
                <a:lnTo>
                  <a:pt x="925" y="277"/>
                </a:lnTo>
                <a:lnTo>
                  <a:pt x="931" y="275"/>
                </a:lnTo>
                <a:lnTo>
                  <a:pt x="935" y="273"/>
                </a:lnTo>
                <a:lnTo>
                  <a:pt x="937" y="271"/>
                </a:lnTo>
                <a:lnTo>
                  <a:pt x="937" y="269"/>
                </a:lnTo>
                <a:lnTo>
                  <a:pt x="937" y="267"/>
                </a:lnTo>
                <a:lnTo>
                  <a:pt x="935" y="264"/>
                </a:lnTo>
                <a:lnTo>
                  <a:pt x="935" y="264"/>
                </a:lnTo>
                <a:lnTo>
                  <a:pt x="929" y="264"/>
                </a:lnTo>
                <a:lnTo>
                  <a:pt x="927" y="264"/>
                </a:lnTo>
                <a:lnTo>
                  <a:pt x="927" y="262"/>
                </a:lnTo>
                <a:lnTo>
                  <a:pt x="929" y="262"/>
                </a:lnTo>
                <a:lnTo>
                  <a:pt x="929" y="260"/>
                </a:lnTo>
                <a:lnTo>
                  <a:pt x="929" y="260"/>
                </a:lnTo>
                <a:lnTo>
                  <a:pt x="925" y="258"/>
                </a:lnTo>
                <a:lnTo>
                  <a:pt x="923" y="258"/>
                </a:lnTo>
                <a:lnTo>
                  <a:pt x="914" y="258"/>
                </a:lnTo>
                <a:lnTo>
                  <a:pt x="914" y="258"/>
                </a:lnTo>
                <a:lnTo>
                  <a:pt x="912" y="258"/>
                </a:lnTo>
                <a:lnTo>
                  <a:pt x="912" y="258"/>
                </a:lnTo>
                <a:lnTo>
                  <a:pt x="912" y="256"/>
                </a:lnTo>
                <a:lnTo>
                  <a:pt x="912" y="256"/>
                </a:lnTo>
                <a:lnTo>
                  <a:pt x="906" y="254"/>
                </a:lnTo>
                <a:lnTo>
                  <a:pt x="897" y="252"/>
                </a:lnTo>
                <a:lnTo>
                  <a:pt x="895" y="252"/>
                </a:lnTo>
                <a:lnTo>
                  <a:pt x="891" y="254"/>
                </a:lnTo>
                <a:lnTo>
                  <a:pt x="882" y="256"/>
                </a:lnTo>
                <a:lnTo>
                  <a:pt x="880" y="256"/>
                </a:lnTo>
                <a:lnTo>
                  <a:pt x="874" y="254"/>
                </a:lnTo>
                <a:lnTo>
                  <a:pt x="870" y="254"/>
                </a:lnTo>
                <a:lnTo>
                  <a:pt x="870" y="254"/>
                </a:lnTo>
                <a:lnTo>
                  <a:pt x="868" y="254"/>
                </a:lnTo>
                <a:lnTo>
                  <a:pt x="859" y="258"/>
                </a:lnTo>
                <a:lnTo>
                  <a:pt x="857" y="258"/>
                </a:lnTo>
                <a:lnTo>
                  <a:pt x="855" y="258"/>
                </a:lnTo>
                <a:lnTo>
                  <a:pt x="849" y="260"/>
                </a:lnTo>
                <a:lnTo>
                  <a:pt x="844" y="260"/>
                </a:lnTo>
                <a:lnTo>
                  <a:pt x="840" y="262"/>
                </a:lnTo>
                <a:lnTo>
                  <a:pt x="838" y="262"/>
                </a:lnTo>
                <a:lnTo>
                  <a:pt x="840" y="264"/>
                </a:lnTo>
                <a:lnTo>
                  <a:pt x="840" y="267"/>
                </a:lnTo>
                <a:lnTo>
                  <a:pt x="836" y="267"/>
                </a:lnTo>
                <a:lnTo>
                  <a:pt x="832" y="264"/>
                </a:lnTo>
                <a:lnTo>
                  <a:pt x="830" y="264"/>
                </a:lnTo>
                <a:lnTo>
                  <a:pt x="828" y="262"/>
                </a:lnTo>
                <a:lnTo>
                  <a:pt x="819" y="260"/>
                </a:lnTo>
                <a:lnTo>
                  <a:pt x="819" y="260"/>
                </a:lnTo>
                <a:lnTo>
                  <a:pt x="815" y="262"/>
                </a:lnTo>
                <a:lnTo>
                  <a:pt x="815" y="262"/>
                </a:lnTo>
                <a:lnTo>
                  <a:pt x="815" y="262"/>
                </a:lnTo>
                <a:lnTo>
                  <a:pt x="813" y="260"/>
                </a:lnTo>
                <a:lnTo>
                  <a:pt x="804" y="262"/>
                </a:lnTo>
                <a:lnTo>
                  <a:pt x="800" y="258"/>
                </a:lnTo>
                <a:lnTo>
                  <a:pt x="798" y="258"/>
                </a:lnTo>
                <a:lnTo>
                  <a:pt x="798" y="258"/>
                </a:lnTo>
                <a:lnTo>
                  <a:pt x="796" y="258"/>
                </a:lnTo>
                <a:lnTo>
                  <a:pt x="796" y="258"/>
                </a:lnTo>
                <a:lnTo>
                  <a:pt x="796" y="260"/>
                </a:lnTo>
                <a:lnTo>
                  <a:pt x="796" y="262"/>
                </a:lnTo>
                <a:lnTo>
                  <a:pt x="796" y="262"/>
                </a:lnTo>
                <a:lnTo>
                  <a:pt x="796" y="264"/>
                </a:lnTo>
                <a:lnTo>
                  <a:pt x="796" y="264"/>
                </a:lnTo>
                <a:lnTo>
                  <a:pt x="794" y="264"/>
                </a:lnTo>
                <a:lnTo>
                  <a:pt x="790" y="260"/>
                </a:lnTo>
                <a:lnTo>
                  <a:pt x="787" y="260"/>
                </a:lnTo>
                <a:lnTo>
                  <a:pt x="783" y="260"/>
                </a:lnTo>
                <a:lnTo>
                  <a:pt x="783" y="260"/>
                </a:lnTo>
                <a:lnTo>
                  <a:pt x="787" y="258"/>
                </a:lnTo>
                <a:lnTo>
                  <a:pt x="790" y="256"/>
                </a:lnTo>
                <a:lnTo>
                  <a:pt x="790" y="256"/>
                </a:lnTo>
                <a:lnTo>
                  <a:pt x="790" y="254"/>
                </a:lnTo>
                <a:lnTo>
                  <a:pt x="790" y="254"/>
                </a:lnTo>
                <a:lnTo>
                  <a:pt x="785" y="252"/>
                </a:lnTo>
                <a:lnTo>
                  <a:pt x="783" y="252"/>
                </a:lnTo>
                <a:lnTo>
                  <a:pt x="783" y="252"/>
                </a:lnTo>
                <a:lnTo>
                  <a:pt x="781" y="250"/>
                </a:lnTo>
                <a:lnTo>
                  <a:pt x="779" y="248"/>
                </a:lnTo>
                <a:lnTo>
                  <a:pt x="777" y="248"/>
                </a:lnTo>
                <a:lnTo>
                  <a:pt x="775" y="245"/>
                </a:lnTo>
                <a:lnTo>
                  <a:pt x="775" y="245"/>
                </a:lnTo>
                <a:lnTo>
                  <a:pt x="766" y="245"/>
                </a:lnTo>
                <a:lnTo>
                  <a:pt x="766" y="243"/>
                </a:lnTo>
                <a:lnTo>
                  <a:pt x="762" y="243"/>
                </a:lnTo>
                <a:lnTo>
                  <a:pt x="758" y="243"/>
                </a:lnTo>
                <a:lnTo>
                  <a:pt x="756" y="241"/>
                </a:lnTo>
                <a:lnTo>
                  <a:pt x="758" y="239"/>
                </a:lnTo>
                <a:lnTo>
                  <a:pt x="766" y="241"/>
                </a:lnTo>
                <a:lnTo>
                  <a:pt x="773" y="243"/>
                </a:lnTo>
                <a:lnTo>
                  <a:pt x="787" y="241"/>
                </a:lnTo>
                <a:lnTo>
                  <a:pt x="790" y="241"/>
                </a:lnTo>
                <a:lnTo>
                  <a:pt x="790" y="239"/>
                </a:lnTo>
                <a:lnTo>
                  <a:pt x="790" y="239"/>
                </a:lnTo>
                <a:lnTo>
                  <a:pt x="790" y="237"/>
                </a:lnTo>
                <a:lnTo>
                  <a:pt x="764" y="233"/>
                </a:lnTo>
                <a:lnTo>
                  <a:pt x="758" y="233"/>
                </a:lnTo>
                <a:lnTo>
                  <a:pt x="756" y="233"/>
                </a:lnTo>
                <a:lnTo>
                  <a:pt x="756" y="231"/>
                </a:lnTo>
                <a:lnTo>
                  <a:pt x="756" y="231"/>
                </a:lnTo>
                <a:lnTo>
                  <a:pt x="758" y="231"/>
                </a:lnTo>
                <a:lnTo>
                  <a:pt x="758" y="231"/>
                </a:lnTo>
                <a:lnTo>
                  <a:pt x="764" y="233"/>
                </a:lnTo>
                <a:lnTo>
                  <a:pt x="768" y="233"/>
                </a:lnTo>
                <a:lnTo>
                  <a:pt x="771" y="231"/>
                </a:lnTo>
                <a:lnTo>
                  <a:pt x="768" y="231"/>
                </a:lnTo>
                <a:lnTo>
                  <a:pt x="768" y="231"/>
                </a:lnTo>
                <a:lnTo>
                  <a:pt x="766" y="229"/>
                </a:lnTo>
                <a:lnTo>
                  <a:pt x="760" y="226"/>
                </a:lnTo>
                <a:lnTo>
                  <a:pt x="758" y="226"/>
                </a:lnTo>
                <a:lnTo>
                  <a:pt x="754" y="226"/>
                </a:lnTo>
                <a:lnTo>
                  <a:pt x="752" y="226"/>
                </a:lnTo>
                <a:lnTo>
                  <a:pt x="743" y="229"/>
                </a:lnTo>
                <a:lnTo>
                  <a:pt x="737" y="229"/>
                </a:lnTo>
                <a:lnTo>
                  <a:pt x="733" y="229"/>
                </a:lnTo>
                <a:lnTo>
                  <a:pt x="726" y="233"/>
                </a:lnTo>
                <a:lnTo>
                  <a:pt x="724" y="233"/>
                </a:lnTo>
                <a:lnTo>
                  <a:pt x="724" y="233"/>
                </a:lnTo>
                <a:lnTo>
                  <a:pt x="726" y="231"/>
                </a:lnTo>
                <a:lnTo>
                  <a:pt x="728" y="229"/>
                </a:lnTo>
                <a:lnTo>
                  <a:pt x="728" y="229"/>
                </a:lnTo>
                <a:lnTo>
                  <a:pt x="728" y="226"/>
                </a:lnTo>
                <a:lnTo>
                  <a:pt x="728" y="226"/>
                </a:lnTo>
                <a:lnTo>
                  <a:pt x="728" y="224"/>
                </a:lnTo>
                <a:lnTo>
                  <a:pt x="728" y="224"/>
                </a:lnTo>
                <a:lnTo>
                  <a:pt x="728" y="222"/>
                </a:lnTo>
                <a:lnTo>
                  <a:pt x="728" y="222"/>
                </a:lnTo>
                <a:lnTo>
                  <a:pt x="726" y="222"/>
                </a:lnTo>
                <a:lnTo>
                  <a:pt x="722" y="220"/>
                </a:lnTo>
                <a:lnTo>
                  <a:pt x="720" y="218"/>
                </a:lnTo>
                <a:lnTo>
                  <a:pt x="718" y="218"/>
                </a:lnTo>
                <a:lnTo>
                  <a:pt x="716" y="218"/>
                </a:lnTo>
                <a:lnTo>
                  <a:pt x="711" y="218"/>
                </a:lnTo>
                <a:lnTo>
                  <a:pt x="707" y="216"/>
                </a:lnTo>
                <a:lnTo>
                  <a:pt x="699" y="216"/>
                </a:lnTo>
                <a:lnTo>
                  <a:pt x="692" y="214"/>
                </a:lnTo>
                <a:lnTo>
                  <a:pt x="688" y="214"/>
                </a:lnTo>
                <a:lnTo>
                  <a:pt x="686" y="214"/>
                </a:lnTo>
                <a:lnTo>
                  <a:pt x="680" y="216"/>
                </a:lnTo>
                <a:lnTo>
                  <a:pt x="678" y="216"/>
                </a:lnTo>
                <a:lnTo>
                  <a:pt x="676" y="216"/>
                </a:lnTo>
                <a:lnTo>
                  <a:pt x="676" y="216"/>
                </a:lnTo>
                <a:lnTo>
                  <a:pt x="676" y="218"/>
                </a:lnTo>
                <a:lnTo>
                  <a:pt x="673" y="218"/>
                </a:lnTo>
                <a:lnTo>
                  <a:pt x="676" y="220"/>
                </a:lnTo>
                <a:lnTo>
                  <a:pt x="676" y="220"/>
                </a:lnTo>
                <a:lnTo>
                  <a:pt x="680" y="222"/>
                </a:lnTo>
                <a:lnTo>
                  <a:pt x="680" y="222"/>
                </a:lnTo>
                <a:lnTo>
                  <a:pt x="680" y="222"/>
                </a:lnTo>
                <a:lnTo>
                  <a:pt x="678" y="222"/>
                </a:lnTo>
                <a:lnTo>
                  <a:pt x="676" y="222"/>
                </a:lnTo>
                <a:lnTo>
                  <a:pt x="673" y="222"/>
                </a:lnTo>
                <a:lnTo>
                  <a:pt x="673" y="222"/>
                </a:lnTo>
                <a:lnTo>
                  <a:pt x="673" y="224"/>
                </a:lnTo>
                <a:lnTo>
                  <a:pt x="673" y="224"/>
                </a:lnTo>
                <a:lnTo>
                  <a:pt x="673" y="224"/>
                </a:lnTo>
                <a:lnTo>
                  <a:pt x="678" y="224"/>
                </a:lnTo>
                <a:lnTo>
                  <a:pt x="686" y="229"/>
                </a:lnTo>
                <a:lnTo>
                  <a:pt x="688" y="229"/>
                </a:lnTo>
                <a:lnTo>
                  <a:pt x="692" y="229"/>
                </a:lnTo>
                <a:lnTo>
                  <a:pt x="690" y="229"/>
                </a:lnTo>
                <a:lnTo>
                  <a:pt x="690" y="231"/>
                </a:lnTo>
                <a:lnTo>
                  <a:pt x="686" y="231"/>
                </a:lnTo>
                <a:lnTo>
                  <a:pt x="686" y="233"/>
                </a:lnTo>
                <a:lnTo>
                  <a:pt x="686" y="233"/>
                </a:lnTo>
                <a:lnTo>
                  <a:pt x="688" y="235"/>
                </a:lnTo>
                <a:lnTo>
                  <a:pt x="695" y="235"/>
                </a:lnTo>
                <a:lnTo>
                  <a:pt x="697" y="239"/>
                </a:lnTo>
                <a:lnTo>
                  <a:pt x="701" y="239"/>
                </a:lnTo>
                <a:lnTo>
                  <a:pt x="705" y="239"/>
                </a:lnTo>
                <a:lnTo>
                  <a:pt x="707" y="237"/>
                </a:lnTo>
                <a:lnTo>
                  <a:pt x="711" y="239"/>
                </a:lnTo>
                <a:lnTo>
                  <a:pt x="720" y="239"/>
                </a:lnTo>
                <a:lnTo>
                  <a:pt x="722" y="239"/>
                </a:lnTo>
                <a:lnTo>
                  <a:pt x="722" y="239"/>
                </a:lnTo>
                <a:lnTo>
                  <a:pt x="724" y="237"/>
                </a:lnTo>
                <a:lnTo>
                  <a:pt x="728" y="237"/>
                </a:lnTo>
                <a:lnTo>
                  <a:pt x="728" y="235"/>
                </a:lnTo>
                <a:lnTo>
                  <a:pt x="730" y="237"/>
                </a:lnTo>
                <a:lnTo>
                  <a:pt x="735" y="241"/>
                </a:lnTo>
                <a:lnTo>
                  <a:pt x="737" y="243"/>
                </a:lnTo>
                <a:lnTo>
                  <a:pt x="741" y="248"/>
                </a:lnTo>
                <a:lnTo>
                  <a:pt x="743" y="250"/>
                </a:lnTo>
                <a:lnTo>
                  <a:pt x="745" y="252"/>
                </a:lnTo>
                <a:lnTo>
                  <a:pt x="745" y="254"/>
                </a:lnTo>
                <a:lnTo>
                  <a:pt x="745" y="256"/>
                </a:lnTo>
                <a:lnTo>
                  <a:pt x="747" y="258"/>
                </a:lnTo>
                <a:lnTo>
                  <a:pt x="745" y="258"/>
                </a:lnTo>
                <a:lnTo>
                  <a:pt x="745" y="260"/>
                </a:lnTo>
                <a:lnTo>
                  <a:pt x="743" y="264"/>
                </a:lnTo>
                <a:lnTo>
                  <a:pt x="741" y="267"/>
                </a:lnTo>
                <a:lnTo>
                  <a:pt x="741" y="267"/>
                </a:lnTo>
                <a:lnTo>
                  <a:pt x="741" y="269"/>
                </a:lnTo>
                <a:lnTo>
                  <a:pt x="741" y="269"/>
                </a:lnTo>
                <a:lnTo>
                  <a:pt x="741" y="271"/>
                </a:lnTo>
                <a:lnTo>
                  <a:pt x="743" y="271"/>
                </a:lnTo>
                <a:lnTo>
                  <a:pt x="745" y="273"/>
                </a:lnTo>
                <a:lnTo>
                  <a:pt x="745" y="275"/>
                </a:lnTo>
                <a:lnTo>
                  <a:pt x="747" y="275"/>
                </a:lnTo>
                <a:lnTo>
                  <a:pt x="745" y="277"/>
                </a:lnTo>
                <a:lnTo>
                  <a:pt x="745" y="277"/>
                </a:lnTo>
                <a:lnTo>
                  <a:pt x="745" y="279"/>
                </a:lnTo>
                <a:lnTo>
                  <a:pt x="747" y="286"/>
                </a:lnTo>
                <a:lnTo>
                  <a:pt x="749" y="286"/>
                </a:lnTo>
                <a:lnTo>
                  <a:pt x="752" y="288"/>
                </a:lnTo>
                <a:lnTo>
                  <a:pt x="754" y="290"/>
                </a:lnTo>
                <a:lnTo>
                  <a:pt x="756" y="290"/>
                </a:lnTo>
                <a:lnTo>
                  <a:pt x="758" y="288"/>
                </a:lnTo>
                <a:lnTo>
                  <a:pt x="760" y="290"/>
                </a:lnTo>
                <a:lnTo>
                  <a:pt x="760" y="290"/>
                </a:lnTo>
                <a:lnTo>
                  <a:pt x="760" y="288"/>
                </a:lnTo>
                <a:lnTo>
                  <a:pt x="760" y="286"/>
                </a:lnTo>
                <a:lnTo>
                  <a:pt x="764" y="283"/>
                </a:lnTo>
                <a:lnTo>
                  <a:pt x="764" y="283"/>
                </a:lnTo>
                <a:lnTo>
                  <a:pt x="764" y="286"/>
                </a:lnTo>
                <a:lnTo>
                  <a:pt x="764" y="288"/>
                </a:lnTo>
                <a:lnTo>
                  <a:pt x="766" y="288"/>
                </a:lnTo>
                <a:lnTo>
                  <a:pt x="768" y="290"/>
                </a:lnTo>
                <a:lnTo>
                  <a:pt x="773" y="290"/>
                </a:lnTo>
                <a:lnTo>
                  <a:pt x="777" y="292"/>
                </a:lnTo>
                <a:lnTo>
                  <a:pt x="781" y="292"/>
                </a:lnTo>
                <a:close/>
                <a:moveTo>
                  <a:pt x="705" y="252"/>
                </a:moveTo>
                <a:lnTo>
                  <a:pt x="705" y="254"/>
                </a:lnTo>
                <a:lnTo>
                  <a:pt x="705" y="254"/>
                </a:lnTo>
                <a:lnTo>
                  <a:pt x="705" y="254"/>
                </a:lnTo>
                <a:lnTo>
                  <a:pt x="707" y="256"/>
                </a:lnTo>
                <a:lnTo>
                  <a:pt x="709" y="256"/>
                </a:lnTo>
                <a:lnTo>
                  <a:pt x="711" y="254"/>
                </a:lnTo>
                <a:lnTo>
                  <a:pt x="711" y="254"/>
                </a:lnTo>
                <a:lnTo>
                  <a:pt x="711" y="254"/>
                </a:lnTo>
                <a:lnTo>
                  <a:pt x="711" y="252"/>
                </a:lnTo>
                <a:lnTo>
                  <a:pt x="711" y="252"/>
                </a:lnTo>
                <a:lnTo>
                  <a:pt x="709" y="250"/>
                </a:lnTo>
                <a:lnTo>
                  <a:pt x="709" y="248"/>
                </a:lnTo>
                <a:lnTo>
                  <a:pt x="709" y="248"/>
                </a:lnTo>
                <a:lnTo>
                  <a:pt x="709" y="248"/>
                </a:lnTo>
                <a:lnTo>
                  <a:pt x="705" y="250"/>
                </a:lnTo>
                <a:lnTo>
                  <a:pt x="705" y="250"/>
                </a:lnTo>
                <a:lnTo>
                  <a:pt x="703" y="250"/>
                </a:lnTo>
                <a:lnTo>
                  <a:pt x="703" y="250"/>
                </a:lnTo>
                <a:lnTo>
                  <a:pt x="703" y="250"/>
                </a:lnTo>
                <a:lnTo>
                  <a:pt x="703" y="252"/>
                </a:lnTo>
                <a:lnTo>
                  <a:pt x="705" y="252"/>
                </a:lnTo>
                <a:close/>
                <a:moveTo>
                  <a:pt x="676" y="334"/>
                </a:moveTo>
                <a:lnTo>
                  <a:pt x="673" y="334"/>
                </a:lnTo>
                <a:lnTo>
                  <a:pt x="673" y="332"/>
                </a:lnTo>
                <a:lnTo>
                  <a:pt x="671" y="334"/>
                </a:lnTo>
                <a:lnTo>
                  <a:pt x="669" y="334"/>
                </a:lnTo>
                <a:lnTo>
                  <a:pt x="669" y="336"/>
                </a:lnTo>
                <a:lnTo>
                  <a:pt x="669" y="336"/>
                </a:lnTo>
                <a:lnTo>
                  <a:pt x="669" y="338"/>
                </a:lnTo>
                <a:lnTo>
                  <a:pt x="671" y="341"/>
                </a:lnTo>
                <a:lnTo>
                  <a:pt x="676" y="341"/>
                </a:lnTo>
                <a:lnTo>
                  <a:pt x="676" y="341"/>
                </a:lnTo>
                <a:lnTo>
                  <a:pt x="676" y="338"/>
                </a:lnTo>
                <a:lnTo>
                  <a:pt x="678" y="338"/>
                </a:lnTo>
                <a:lnTo>
                  <a:pt x="678" y="336"/>
                </a:lnTo>
                <a:lnTo>
                  <a:pt x="678" y="336"/>
                </a:lnTo>
                <a:lnTo>
                  <a:pt x="676" y="334"/>
                </a:lnTo>
                <a:lnTo>
                  <a:pt x="676" y="334"/>
                </a:lnTo>
                <a:lnTo>
                  <a:pt x="676" y="334"/>
                </a:lnTo>
                <a:close/>
                <a:moveTo>
                  <a:pt x="610" y="191"/>
                </a:moveTo>
                <a:lnTo>
                  <a:pt x="608" y="188"/>
                </a:lnTo>
                <a:lnTo>
                  <a:pt x="608" y="188"/>
                </a:lnTo>
                <a:lnTo>
                  <a:pt x="606" y="188"/>
                </a:lnTo>
                <a:lnTo>
                  <a:pt x="600" y="186"/>
                </a:lnTo>
                <a:lnTo>
                  <a:pt x="595" y="186"/>
                </a:lnTo>
                <a:lnTo>
                  <a:pt x="591" y="186"/>
                </a:lnTo>
                <a:lnTo>
                  <a:pt x="589" y="186"/>
                </a:lnTo>
                <a:lnTo>
                  <a:pt x="587" y="186"/>
                </a:lnTo>
                <a:lnTo>
                  <a:pt x="587" y="188"/>
                </a:lnTo>
                <a:lnTo>
                  <a:pt x="589" y="191"/>
                </a:lnTo>
                <a:lnTo>
                  <a:pt x="589" y="193"/>
                </a:lnTo>
                <a:lnTo>
                  <a:pt x="593" y="193"/>
                </a:lnTo>
                <a:lnTo>
                  <a:pt x="597" y="193"/>
                </a:lnTo>
                <a:lnTo>
                  <a:pt x="600" y="193"/>
                </a:lnTo>
                <a:lnTo>
                  <a:pt x="602" y="193"/>
                </a:lnTo>
                <a:lnTo>
                  <a:pt x="604" y="193"/>
                </a:lnTo>
                <a:lnTo>
                  <a:pt x="610" y="193"/>
                </a:lnTo>
                <a:lnTo>
                  <a:pt x="610" y="191"/>
                </a:lnTo>
                <a:lnTo>
                  <a:pt x="610" y="191"/>
                </a:lnTo>
                <a:close/>
                <a:moveTo>
                  <a:pt x="481" y="474"/>
                </a:moveTo>
                <a:lnTo>
                  <a:pt x="481" y="476"/>
                </a:lnTo>
                <a:lnTo>
                  <a:pt x="483" y="478"/>
                </a:lnTo>
                <a:lnTo>
                  <a:pt x="483" y="478"/>
                </a:lnTo>
                <a:lnTo>
                  <a:pt x="483" y="476"/>
                </a:lnTo>
                <a:lnTo>
                  <a:pt x="483" y="476"/>
                </a:lnTo>
                <a:lnTo>
                  <a:pt x="481" y="474"/>
                </a:lnTo>
                <a:close/>
                <a:moveTo>
                  <a:pt x="566" y="226"/>
                </a:moveTo>
                <a:lnTo>
                  <a:pt x="564" y="226"/>
                </a:lnTo>
                <a:lnTo>
                  <a:pt x="564" y="226"/>
                </a:lnTo>
                <a:lnTo>
                  <a:pt x="562" y="226"/>
                </a:lnTo>
                <a:lnTo>
                  <a:pt x="557" y="226"/>
                </a:lnTo>
                <a:lnTo>
                  <a:pt x="555" y="229"/>
                </a:lnTo>
                <a:lnTo>
                  <a:pt x="555" y="229"/>
                </a:lnTo>
                <a:lnTo>
                  <a:pt x="555" y="231"/>
                </a:lnTo>
                <a:lnTo>
                  <a:pt x="557" y="233"/>
                </a:lnTo>
                <a:lnTo>
                  <a:pt x="557" y="235"/>
                </a:lnTo>
                <a:lnTo>
                  <a:pt x="559" y="237"/>
                </a:lnTo>
                <a:lnTo>
                  <a:pt x="559" y="237"/>
                </a:lnTo>
                <a:lnTo>
                  <a:pt x="572" y="237"/>
                </a:lnTo>
                <a:lnTo>
                  <a:pt x="574" y="237"/>
                </a:lnTo>
                <a:lnTo>
                  <a:pt x="576" y="235"/>
                </a:lnTo>
                <a:lnTo>
                  <a:pt x="578" y="235"/>
                </a:lnTo>
                <a:lnTo>
                  <a:pt x="578" y="233"/>
                </a:lnTo>
                <a:lnTo>
                  <a:pt x="578" y="233"/>
                </a:lnTo>
                <a:lnTo>
                  <a:pt x="576" y="233"/>
                </a:lnTo>
                <a:lnTo>
                  <a:pt x="570" y="231"/>
                </a:lnTo>
                <a:lnTo>
                  <a:pt x="570" y="229"/>
                </a:lnTo>
                <a:lnTo>
                  <a:pt x="568" y="229"/>
                </a:lnTo>
                <a:lnTo>
                  <a:pt x="568" y="229"/>
                </a:lnTo>
                <a:lnTo>
                  <a:pt x="566" y="229"/>
                </a:lnTo>
                <a:lnTo>
                  <a:pt x="564" y="229"/>
                </a:lnTo>
                <a:lnTo>
                  <a:pt x="566" y="229"/>
                </a:lnTo>
                <a:lnTo>
                  <a:pt x="566" y="226"/>
                </a:lnTo>
                <a:close/>
                <a:moveTo>
                  <a:pt x="488" y="478"/>
                </a:moveTo>
                <a:lnTo>
                  <a:pt x="486" y="478"/>
                </a:lnTo>
                <a:lnTo>
                  <a:pt x="486" y="478"/>
                </a:lnTo>
                <a:lnTo>
                  <a:pt x="486" y="478"/>
                </a:lnTo>
                <a:lnTo>
                  <a:pt x="488" y="478"/>
                </a:lnTo>
                <a:lnTo>
                  <a:pt x="490" y="480"/>
                </a:lnTo>
                <a:lnTo>
                  <a:pt x="490" y="480"/>
                </a:lnTo>
                <a:lnTo>
                  <a:pt x="490" y="480"/>
                </a:lnTo>
                <a:lnTo>
                  <a:pt x="490" y="478"/>
                </a:lnTo>
                <a:lnTo>
                  <a:pt x="488" y="478"/>
                </a:lnTo>
                <a:lnTo>
                  <a:pt x="488" y="478"/>
                </a:lnTo>
                <a:close/>
                <a:moveTo>
                  <a:pt x="553" y="269"/>
                </a:moveTo>
                <a:lnTo>
                  <a:pt x="553" y="273"/>
                </a:lnTo>
                <a:lnTo>
                  <a:pt x="551" y="273"/>
                </a:lnTo>
                <a:lnTo>
                  <a:pt x="551" y="273"/>
                </a:lnTo>
                <a:lnTo>
                  <a:pt x="551" y="273"/>
                </a:lnTo>
                <a:lnTo>
                  <a:pt x="551" y="275"/>
                </a:lnTo>
                <a:lnTo>
                  <a:pt x="555" y="277"/>
                </a:lnTo>
                <a:lnTo>
                  <a:pt x="559" y="277"/>
                </a:lnTo>
                <a:lnTo>
                  <a:pt x="564" y="277"/>
                </a:lnTo>
                <a:lnTo>
                  <a:pt x="568" y="275"/>
                </a:lnTo>
                <a:lnTo>
                  <a:pt x="568" y="275"/>
                </a:lnTo>
                <a:lnTo>
                  <a:pt x="570" y="275"/>
                </a:lnTo>
                <a:lnTo>
                  <a:pt x="570" y="273"/>
                </a:lnTo>
                <a:lnTo>
                  <a:pt x="570" y="273"/>
                </a:lnTo>
                <a:lnTo>
                  <a:pt x="570" y="273"/>
                </a:lnTo>
                <a:lnTo>
                  <a:pt x="568" y="271"/>
                </a:lnTo>
                <a:lnTo>
                  <a:pt x="568" y="269"/>
                </a:lnTo>
                <a:lnTo>
                  <a:pt x="568" y="269"/>
                </a:lnTo>
                <a:lnTo>
                  <a:pt x="566" y="267"/>
                </a:lnTo>
                <a:lnTo>
                  <a:pt x="566" y="267"/>
                </a:lnTo>
                <a:lnTo>
                  <a:pt x="564" y="264"/>
                </a:lnTo>
                <a:lnTo>
                  <a:pt x="559" y="264"/>
                </a:lnTo>
                <a:lnTo>
                  <a:pt x="557" y="267"/>
                </a:lnTo>
                <a:lnTo>
                  <a:pt x="555" y="267"/>
                </a:lnTo>
                <a:lnTo>
                  <a:pt x="553" y="269"/>
                </a:lnTo>
                <a:close/>
                <a:moveTo>
                  <a:pt x="581" y="174"/>
                </a:moveTo>
                <a:lnTo>
                  <a:pt x="581" y="174"/>
                </a:lnTo>
                <a:lnTo>
                  <a:pt x="578" y="176"/>
                </a:lnTo>
                <a:lnTo>
                  <a:pt x="576" y="178"/>
                </a:lnTo>
                <a:lnTo>
                  <a:pt x="576" y="178"/>
                </a:lnTo>
                <a:lnTo>
                  <a:pt x="576" y="178"/>
                </a:lnTo>
                <a:lnTo>
                  <a:pt x="576" y="178"/>
                </a:lnTo>
                <a:lnTo>
                  <a:pt x="578" y="178"/>
                </a:lnTo>
                <a:lnTo>
                  <a:pt x="581" y="178"/>
                </a:lnTo>
                <a:lnTo>
                  <a:pt x="583" y="176"/>
                </a:lnTo>
                <a:lnTo>
                  <a:pt x="583" y="174"/>
                </a:lnTo>
                <a:lnTo>
                  <a:pt x="581" y="174"/>
                </a:lnTo>
                <a:close/>
                <a:moveTo>
                  <a:pt x="587" y="241"/>
                </a:moveTo>
                <a:lnTo>
                  <a:pt x="587" y="239"/>
                </a:lnTo>
                <a:lnTo>
                  <a:pt x="585" y="237"/>
                </a:lnTo>
                <a:lnTo>
                  <a:pt x="578" y="237"/>
                </a:lnTo>
                <a:lnTo>
                  <a:pt x="570" y="239"/>
                </a:lnTo>
                <a:lnTo>
                  <a:pt x="564" y="241"/>
                </a:lnTo>
                <a:lnTo>
                  <a:pt x="559" y="241"/>
                </a:lnTo>
                <a:lnTo>
                  <a:pt x="557" y="243"/>
                </a:lnTo>
                <a:lnTo>
                  <a:pt x="562" y="245"/>
                </a:lnTo>
                <a:lnTo>
                  <a:pt x="564" y="245"/>
                </a:lnTo>
                <a:lnTo>
                  <a:pt x="568" y="245"/>
                </a:lnTo>
                <a:lnTo>
                  <a:pt x="564" y="250"/>
                </a:lnTo>
                <a:lnTo>
                  <a:pt x="568" y="250"/>
                </a:lnTo>
                <a:lnTo>
                  <a:pt x="576" y="250"/>
                </a:lnTo>
                <a:lnTo>
                  <a:pt x="578" y="250"/>
                </a:lnTo>
                <a:lnTo>
                  <a:pt x="576" y="254"/>
                </a:lnTo>
                <a:lnTo>
                  <a:pt x="574" y="254"/>
                </a:lnTo>
                <a:lnTo>
                  <a:pt x="581" y="254"/>
                </a:lnTo>
                <a:lnTo>
                  <a:pt x="587" y="254"/>
                </a:lnTo>
                <a:lnTo>
                  <a:pt x="587" y="254"/>
                </a:lnTo>
                <a:lnTo>
                  <a:pt x="589" y="252"/>
                </a:lnTo>
                <a:lnTo>
                  <a:pt x="591" y="250"/>
                </a:lnTo>
                <a:lnTo>
                  <a:pt x="593" y="250"/>
                </a:lnTo>
                <a:lnTo>
                  <a:pt x="595" y="250"/>
                </a:lnTo>
                <a:lnTo>
                  <a:pt x="595" y="250"/>
                </a:lnTo>
                <a:lnTo>
                  <a:pt x="591" y="248"/>
                </a:lnTo>
                <a:lnTo>
                  <a:pt x="589" y="245"/>
                </a:lnTo>
                <a:lnTo>
                  <a:pt x="587" y="243"/>
                </a:lnTo>
                <a:lnTo>
                  <a:pt x="587" y="241"/>
                </a:lnTo>
                <a:close/>
                <a:moveTo>
                  <a:pt x="602" y="229"/>
                </a:moveTo>
                <a:lnTo>
                  <a:pt x="602" y="229"/>
                </a:lnTo>
                <a:lnTo>
                  <a:pt x="604" y="229"/>
                </a:lnTo>
                <a:lnTo>
                  <a:pt x="606" y="229"/>
                </a:lnTo>
                <a:lnTo>
                  <a:pt x="614" y="226"/>
                </a:lnTo>
                <a:lnTo>
                  <a:pt x="621" y="224"/>
                </a:lnTo>
                <a:lnTo>
                  <a:pt x="619" y="224"/>
                </a:lnTo>
                <a:lnTo>
                  <a:pt x="616" y="224"/>
                </a:lnTo>
                <a:lnTo>
                  <a:pt x="612" y="224"/>
                </a:lnTo>
                <a:lnTo>
                  <a:pt x="610" y="224"/>
                </a:lnTo>
                <a:lnTo>
                  <a:pt x="608" y="226"/>
                </a:lnTo>
                <a:lnTo>
                  <a:pt x="602" y="226"/>
                </a:lnTo>
                <a:lnTo>
                  <a:pt x="602" y="229"/>
                </a:lnTo>
                <a:close/>
                <a:moveTo>
                  <a:pt x="939" y="429"/>
                </a:moveTo>
                <a:lnTo>
                  <a:pt x="937" y="427"/>
                </a:lnTo>
                <a:lnTo>
                  <a:pt x="935" y="429"/>
                </a:lnTo>
                <a:lnTo>
                  <a:pt x="933" y="429"/>
                </a:lnTo>
                <a:lnTo>
                  <a:pt x="931" y="429"/>
                </a:lnTo>
                <a:lnTo>
                  <a:pt x="929" y="429"/>
                </a:lnTo>
                <a:lnTo>
                  <a:pt x="929" y="429"/>
                </a:lnTo>
                <a:lnTo>
                  <a:pt x="929" y="429"/>
                </a:lnTo>
                <a:lnTo>
                  <a:pt x="927" y="429"/>
                </a:lnTo>
                <a:lnTo>
                  <a:pt x="927" y="429"/>
                </a:lnTo>
                <a:lnTo>
                  <a:pt x="925" y="429"/>
                </a:lnTo>
                <a:lnTo>
                  <a:pt x="925" y="429"/>
                </a:lnTo>
                <a:lnTo>
                  <a:pt x="923" y="429"/>
                </a:lnTo>
                <a:lnTo>
                  <a:pt x="923" y="429"/>
                </a:lnTo>
                <a:lnTo>
                  <a:pt x="920" y="429"/>
                </a:lnTo>
                <a:lnTo>
                  <a:pt x="918" y="429"/>
                </a:lnTo>
                <a:lnTo>
                  <a:pt x="918" y="431"/>
                </a:lnTo>
                <a:lnTo>
                  <a:pt x="918" y="431"/>
                </a:lnTo>
                <a:lnTo>
                  <a:pt x="918" y="431"/>
                </a:lnTo>
                <a:lnTo>
                  <a:pt x="923" y="434"/>
                </a:lnTo>
                <a:lnTo>
                  <a:pt x="925" y="434"/>
                </a:lnTo>
                <a:lnTo>
                  <a:pt x="925" y="434"/>
                </a:lnTo>
                <a:lnTo>
                  <a:pt x="927" y="434"/>
                </a:lnTo>
                <a:lnTo>
                  <a:pt x="927" y="434"/>
                </a:lnTo>
                <a:lnTo>
                  <a:pt x="927" y="434"/>
                </a:lnTo>
                <a:lnTo>
                  <a:pt x="927" y="436"/>
                </a:lnTo>
                <a:lnTo>
                  <a:pt x="929" y="436"/>
                </a:lnTo>
                <a:lnTo>
                  <a:pt x="929" y="436"/>
                </a:lnTo>
                <a:lnTo>
                  <a:pt x="931" y="436"/>
                </a:lnTo>
                <a:lnTo>
                  <a:pt x="931" y="436"/>
                </a:lnTo>
                <a:lnTo>
                  <a:pt x="931" y="436"/>
                </a:lnTo>
                <a:lnTo>
                  <a:pt x="929" y="434"/>
                </a:lnTo>
                <a:lnTo>
                  <a:pt x="933" y="434"/>
                </a:lnTo>
                <a:lnTo>
                  <a:pt x="937" y="434"/>
                </a:lnTo>
                <a:lnTo>
                  <a:pt x="939" y="431"/>
                </a:lnTo>
                <a:lnTo>
                  <a:pt x="939" y="431"/>
                </a:lnTo>
                <a:lnTo>
                  <a:pt x="939" y="429"/>
                </a:lnTo>
                <a:lnTo>
                  <a:pt x="939" y="429"/>
                </a:lnTo>
                <a:close/>
                <a:moveTo>
                  <a:pt x="1159" y="628"/>
                </a:moveTo>
                <a:lnTo>
                  <a:pt x="1159" y="628"/>
                </a:lnTo>
                <a:lnTo>
                  <a:pt x="1159" y="628"/>
                </a:lnTo>
                <a:lnTo>
                  <a:pt x="1159" y="628"/>
                </a:lnTo>
                <a:lnTo>
                  <a:pt x="1157" y="628"/>
                </a:lnTo>
                <a:lnTo>
                  <a:pt x="1157" y="628"/>
                </a:lnTo>
                <a:lnTo>
                  <a:pt x="1157" y="628"/>
                </a:lnTo>
                <a:lnTo>
                  <a:pt x="1155" y="628"/>
                </a:lnTo>
                <a:lnTo>
                  <a:pt x="1155" y="630"/>
                </a:lnTo>
                <a:lnTo>
                  <a:pt x="1157" y="630"/>
                </a:lnTo>
                <a:lnTo>
                  <a:pt x="1161" y="632"/>
                </a:lnTo>
                <a:lnTo>
                  <a:pt x="1161" y="632"/>
                </a:lnTo>
                <a:lnTo>
                  <a:pt x="1161" y="632"/>
                </a:lnTo>
                <a:lnTo>
                  <a:pt x="1161" y="630"/>
                </a:lnTo>
                <a:lnTo>
                  <a:pt x="1161" y="630"/>
                </a:lnTo>
                <a:lnTo>
                  <a:pt x="1161" y="630"/>
                </a:lnTo>
                <a:lnTo>
                  <a:pt x="1159" y="630"/>
                </a:lnTo>
                <a:lnTo>
                  <a:pt x="1159" y="628"/>
                </a:lnTo>
                <a:lnTo>
                  <a:pt x="1159" y="628"/>
                </a:lnTo>
                <a:close/>
                <a:moveTo>
                  <a:pt x="1161" y="662"/>
                </a:moveTo>
                <a:lnTo>
                  <a:pt x="1163" y="664"/>
                </a:lnTo>
                <a:lnTo>
                  <a:pt x="1165" y="664"/>
                </a:lnTo>
                <a:lnTo>
                  <a:pt x="1167" y="666"/>
                </a:lnTo>
                <a:lnTo>
                  <a:pt x="1167" y="664"/>
                </a:lnTo>
                <a:lnTo>
                  <a:pt x="1167" y="662"/>
                </a:lnTo>
                <a:lnTo>
                  <a:pt x="1165" y="662"/>
                </a:lnTo>
                <a:lnTo>
                  <a:pt x="1165" y="660"/>
                </a:lnTo>
                <a:lnTo>
                  <a:pt x="1163" y="660"/>
                </a:lnTo>
                <a:lnTo>
                  <a:pt x="1161" y="662"/>
                </a:lnTo>
                <a:lnTo>
                  <a:pt x="1161" y="662"/>
                </a:lnTo>
                <a:lnTo>
                  <a:pt x="1161" y="662"/>
                </a:lnTo>
                <a:close/>
                <a:moveTo>
                  <a:pt x="901" y="824"/>
                </a:moveTo>
                <a:lnTo>
                  <a:pt x="910" y="827"/>
                </a:lnTo>
                <a:lnTo>
                  <a:pt x="914" y="829"/>
                </a:lnTo>
                <a:lnTo>
                  <a:pt x="914" y="829"/>
                </a:lnTo>
                <a:lnTo>
                  <a:pt x="918" y="829"/>
                </a:lnTo>
                <a:lnTo>
                  <a:pt x="918" y="829"/>
                </a:lnTo>
                <a:lnTo>
                  <a:pt x="920" y="829"/>
                </a:lnTo>
                <a:lnTo>
                  <a:pt x="920" y="827"/>
                </a:lnTo>
                <a:lnTo>
                  <a:pt x="918" y="827"/>
                </a:lnTo>
                <a:lnTo>
                  <a:pt x="916" y="822"/>
                </a:lnTo>
                <a:lnTo>
                  <a:pt x="914" y="820"/>
                </a:lnTo>
                <a:lnTo>
                  <a:pt x="910" y="820"/>
                </a:lnTo>
                <a:lnTo>
                  <a:pt x="901" y="820"/>
                </a:lnTo>
                <a:lnTo>
                  <a:pt x="901" y="820"/>
                </a:lnTo>
                <a:lnTo>
                  <a:pt x="901" y="822"/>
                </a:lnTo>
                <a:lnTo>
                  <a:pt x="899" y="822"/>
                </a:lnTo>
                <a:lnTo>
                  <a:pt x="899" y="824"/>
                </a:lnTo>
                <a:lnTo>
                  <a:pt x="901" y="824"/>
                </a:lnTo>
                <a:close/>
                <a:moveTo>
                  <a:pt x="1094" y="696"/>
                </a:moveTo>
                <a:lnTo>
                  <a:pt x="1094" y="696"/>
                </a:lnTo>
                <a:lnTo>
                  <a:pt x="1094" y="696"/>
                </a:lnTo>
                <a:lnTo>
                  <a:pt x="1096" y="696"/>
                </a:lnTo>
                <a:lnTo>
                  <a:pt x="1096" y="693"/>
                </a:lnTo>
                <a:lnTo>
                  <a:pt x="1096" y="693"/>
                </a:lnTo>
                <a:lnTo>
                  <a:pt x="1096" y="693"/>
                </a:lnTo>
                <a:lnTo>
                  <a:pt x="1096" y="693"/>
                </a:lnTo>
                <a:lnTo>
                  <a:pt x="1096" y="691"/>
                </a:lnTo>
                <a:lnTo>
                  <a:pt x="1094" y="691"/>
                </a:lnTo>
                <a:lnTo>
                  <a:pt x="1094" y="691"/>
                </a:lnTo>
                <a:lnTo>
                  <a:pt x="1094" y="693"/>
                </a:lnTo>
                <a:lnTo>
                  <a:pt x="1094" y="693"/>
                </a:lnTo>
                <a:lnTo>
                  <a:pt x="1094" y="696"/>
                </a:lnTo>
                <a:close/>
                <a:moveTo>
                  <a:pt x="1115" y="660"/>
                </a:moveTo>
                <a:lnTo>
                  <a:pt x="1113" y="660"/>
                </a:lnTo>
                <a:lnTo>
                  <a:pt x="1110" y="660"/>
                </a:lnTo>
                <a:lnTo>
                  <a:pt x="1110" y="662"/>
                </a:lnTo>
                <a:lnTo>
                  <a:pt x="1108" y="664"/>
                </a:lnTo>
                <a:lnTo>
                  <a:pt x="1108" y="666"/>
                </a:lnTo>
                <a:lnTo>
                  <a:pt x="1108" y="666"/>
                </a:lnTo>
                <a:lnTo>
                  <a:pt x="1108" y="666"/>
                </a:lnTo>
                <a:lnTo>
                  <a:pt x="1110" y="666"/>
                </a:lnTo>
                <a:lnTo>
                  <a:pt x="1113" y="666"/>
                </a:lnTo>
                <a:lnTo>
                  <a:pt x="1115" y="664"/>
                </a:lnTo>
                <a:lnTo>
                  <a:pt x="1117" y="664"/>
                </a:lnTo>
                <a:lnTo>
                  <a:pt x="1117" y="662"/>
                </a:lnTo>
                <a:lnTo>
                  <a:pt x="1117" y="662"/>
                </a:lnTo>
                <a:lnTo>
                  <a:pt x="1115" y="660"/>
                </a:lnTo>
                <a:lnTo>
                  <a:pt x="1115" y="660"/>
                </a:lnTo>
                <a:close/>
                <a:moveTo>
                  <a:pt x="973" y="586"/>
                </a:moveTo>
                <a:lnTo>
                  <a:pt x="971" y="588"/>
                </a:lnTo>
                <a:lnTo>
                  <a:pt x="975" y="592"/>
                </a:lnTo>
                <a:lnTo>
                  <a:pt x="977" y="592"/>
                </a:lnTo>
                <a:lnTo>
                  <a:pt x="980" y="592"/>
                </a:lnTo>
                <a:lnTo>
                  <a:pt x="982" y="592"/>
                </a:lnTo>
                <a:lnTo>
                  <a:pt x="982" y="590"/>
                </a:lnTo>
                <a:lnTo>
                  <a:pt x="980" y="588"/>
                </a:lnTo>
                <a:lnTo>
                  <a:pt x="973" y="586"/>
                </a:lnTo>
                <a:close/>
                <a:moveTo>
                  <a:pt x="1077" y="609"/>
                </a:moveTo>
                <a:lnTo>
                  <a:pt x="1072" y="607"/>
                </a:lnTo>
                <a:lnTo>
                  <a:pt x="1070" y="607"/>
                </a:lnTo>
                <a:lnTo>
                  <a:pt x="1068" y="605"/>
                </a:lnTo>
                <a:lnTo>
                  <a:pt x="1066" y="605"/>
                </a:lnTo>
                <a:lnTo>
                  <a:pt x="1064" y="605"/>
                </a:lnTo>
                <a:lnTo>
                  <a:pt x="1066" y="607"/>
                </a:lnTo>
                <a:lnTo>
                  <a:pt x="1068" y="607"/>
                </a:lnTo>
                <a:lnTo>
                  <a:pt x="1070" y="609"/>
                </a:lnTo>
                <a:lnTo>
                  <a:pt x="1070" y="611"/>
                </a:lnTo>
                <a:lnTo>
                  <a:pt x="1070" y="611"/>
                </a:lnTo>
                <a:lnTo>
                  <a:pt x="1072" y="613"/>
                </a:lnTo>
                <a:lnTo>
                  <a:pt x="1075" y="613"/>
                </a:lnTo>
                <a:lnTo>
                  <a:pt x="1077" y="613"/>
                </a:lnTo>
                <a:lnTo>
                  <a:pt x="1079" y="613"/>
                </a:lnTo>
                <a:lnTo>
                  <a:pt x="1079" y="613"/>
                </a:lnTo>
                <a:lnTo>
                  <a:pt x="1079" y="613"/>
                </a:lnTo>
                <a:lnTo>
                  <a:pt x="1079" y="611"/>
                </a:lnTo>
                <a:lnTo>
                  <a:pt x="1077" y="611"/>
                </a:lnTo>
                <a:lnTo>
                  <a:pt x="1077" y="609"/>
                </a:lnTo>
                <a:close/>
                <a:moveTo>
                  <a:pt x="942" y="763"/>
                </a:moveTo>
                <a:lnTo>
                  <a:pt x="942" y="763"/>
                </a:lnTo>
                <a:lnTo>
                  <a:pt x="944" y="763"/>
                </a:lnTo>
                <a:lnTo>
                  <a:pt x="944" y="759"/>
                </a:lnTo>
                <a:lnTo>
                  <a:pt x="946" y="757"/>
                </a:lnTo>
                <a:lnTo>
                  <a:pt x="946" y="755"/>
                </a:lnTo>
                <a:lnTo>
                  <a:pt x="948" y="755"/>
                </a:lnTo>
                <a:lnTo>
                  <a:pt x="946" y="755"/>
                </a:lnTo>
                <a:lnTo>
                  <a:pt x="946" y="753"/>
                </a:lnTo>
                <a:lnTo>
                  <a:pt x="946" y="753"/>
                </a:lnTo>
                <a:lnTo>
                  <a:pt x="946" y="753"/>
                </a:lnTo>
                <a:lnTo>
                  <a:pt x="946" y="751"/>
                </a:lnTo>
                <a:lnTo>
                  <a:pt x="944" y="751"/>
                </a:lnTo>
                <a:lnTo>
                  <a:pt x="944" y="751"/>
                </a:lnTo>
                <a:lnTo>
                  <a:pt x="944" y="751"/>
                </a:lnTo>
                <a:lnTo>
                  <a:pt x="944" y="748"/>
                </a:lnTo>
                <a:lnTo>
                  <a:pt x="942" y="748"/>
                </a:lnTo>
                <a:lnTo>
                  <a:pt x="942" y="748"/>
                </a:lnTo>
                <a:lnTo>
                  <a:pt x="942" y="748"/>
                </a:lnTo>
                <a:lnTo>
                  <a:pt x="942" y="748"/>
                </a:lnTo>
                <a:lnTo>
                  <a:pt x="942" y="751"/>
                </a:lnTo>
                <a:lnTo>
                  <a:pt x="939" y="753"/>
                </a:lnTo>
                <a:lnTo>
                  <a:pt x="939" y="755"/>
                </a:lnTo>
                <a:lnTo>
                  <a:pt x="939" y="757"/>
                </a:lnTo>
                <a:lnTo>
                  <a:pt x="937" y="757"/>
                </a:lnTo>
                <a:lnTo>
                  <a:pt x="937" y="757"/>
                </a:lnTo>
                <a:lnTo>
                  <a:pt x="937" y="755"/>
                </a:lnTo>
                <a:lnTo>
                  <a:pt x="939" y="755"/>
                </a:lnTo>
                <a:lnTo>
                  <a:pt x="939" y="751"/>
                </a:lnTo>
                <a:lnTo>
                  <a:pt x="939" y="751"/>
                </a:lnTo>
                <a:lnTo>
                  <a:pt x="939" y="748"/>
                </a:lnTo>
                <a:lnTo>
                  <a:pt x="939" y="748"/>
                </a:lnTo>
                <a:lnTo>
                  <a:pt x="939" y="751"/>
                </a:lnTo>
                <a:lnTo>
                  <a:pt x="939" y="751"/>
                </a:lnTo>
                <a:lnTo>
                  <a:pt x="937" y="753"/>
                </a:lnTo>
                <a:lnTo>
                  <a:pt x="937" y="755"/>
                </a:lnTo>
                <a:lnTo>
                  <a:pt x="937" y="755"/>
                </a:lnTo>
                <a:lnTo>
                  <a:pt x="933" y="759"/>
                </a:lnTo>
                <a:lnTo>
                  <a:pt x="931" y="763"/>
                </a:lnTo>
                <a:lnTo>
                  <a:pt x="931" y="763"/>
                </a:lnTo>
                <a:lnTo>
                  <a:pt x="931" y="763"/>
                </a:lnTo>
                <a:lnTo>
                  <a:pt x="931" y="763"/>
                </a:lnTo>
                <a:lnTo>
                  <a:pt x="933" y="761"/>
                </a:lnTo>
                <a:lnTo>
                  <a:pt x="937" y="759"/>
                </a:lnTo>
                <a:lnTo>
                  <a:pt x="937" y="759"/>
                </a:lnTo>
                <a:lnTo>
                  <a:pt x="937" y="759"/>
                </a:lnTo>
                <a:lnTo>
                  <a:pt x="937" y="759"/>
                </a:lnTo>
                <a:lnTo>
                  <a:pt x="933" y="765"/>
                </a:lnTo>
                <a:lnTo>
                  <a:pt x="937" y="763"/>
                </a:lnTo>
                <a:lnTo>
                  <a:pt x="937" y="763"/>
                </a:lnTo>
                <a:lnTo>
                  <a:pt x="937" y="763"/>
                </a:lnTo>
                <a:lnTo>
                  <a:pt x="939" y="763"/>
                </a:lnTo>
                <a:lnTo>
                  <a:pt x="939" y="763"/>
                </a:lnTo>
                <a:lnTo>
                  <a:pt x="942" y="757"/>
                </a:lnTo>
                <a:lnTo>
                  <a:pt x="944" y="757"/>
                </a:lnTo>
                <a:lnTo>
                  <a:pt x="944" y="757"/>
                </a:lnTo>
                <a:lnTo>
                  <a:pt x="944" y="757"/>
                </a:lnTo>
                <a:lnTo>
                  <a:pt x="944" y="757"/>
                </a:lnTo>
                <a:lnTo>
                  <a:pt x="942" y="763"/>
                </a:lnTo>
                <a:close/>
                <a:moveTo>
                  <a:pt x="1015" y="609"/>
                </a:moveTo>
                <a:lnTo>
                  <a:pt x="1013" y="609"/>
                </a:lnTo>
                <a:lnTo>
                  <a:pt x="1013" y="609"/>
                </a:lnTo>
                <a:lnTo>
                  <a:pt x="1013" y="609"/>
                </a:lnTo>
                <a:lnTo>
                  <a:pt x="1013" y="609"/>
                </a:lnTo>
                <a:lnTo>
                  <a:pt x="1013" y="609"/>
                </a:lnTo>
                <a:lnTo>
                  <a:pt x="1018" y="611"/>
                </a:lnTo>
                <a:lnTo>
                  <a:pt x="1022" y="611"/>
                </a:lnTo>
                <a:lnTo>
                  <a:pt x="1022" y="611"/>
                </a:lnTo>
                <a:lnTo>
                  <a:pt x="1022" y="611"/>
                </a:lnTo>
                <a:lnTo>
                  <a:pt x="1022" y="611"/>
                </a:lnTo>
                <a:lnTo>
                  <a:pt x="1020" y="609"/>
                </a:lnTo>
                <a:lnTo>
                  <a:pt x="1015" y="609"/>
                </a:lnTo>
                <a:close/>
                <a:moveTo>
                  <a:pt x="1153" y="634"/>
                </a:moveTo>
                <a:lnTo>
                  <a:pt x="1153" y="634"/>
                </a:lnTo>
                <a:lnTo>
                  <a:pt x="1153" y="636"/>
                </a:lnTo>
                <a:lnTo>
                  <a:pt x="1157" y="639"/>
                </a:lnTo>
                <a:lnTo>
                  <a:pt x="1159" y="639"/>
                </a:lnTo>
                <a:lnTo>
                  <a:pt x="1159" y="641"/>
                </a:lnTo>
                <a:lnTo>
                  <a:pt x="1161" y="641"/>
                </a:lnTo>
                <a:lnTo>
                  <a:pt x="1161" y="641"/>
                </a:lnTo>
                <a:lnTo>
                  <a:pt x="1161" y="641"/>
                </a:lnTo>
                <a:lnTo>
                  <a:pt x="1163" y="641"/>
                </a:lnTo>
                <a:lnTo>
                  <a:pt x="1163" y="639"/>
                </a:lnTo>
                <a:lnTo>
                  <a:pt x="1163" y="639"/>
                </a:lnTo>
                <a:lnTo>
                  <a:pt x="1163" y="636"/>
                </a:lnTo>
                <a:lnTo>
                  <a:pt x="1163" y="636"/>
                </a:lnTo>
                <a:lnTo>
                  <a:pt x="1163" y="634"/>
                </a:lnTo>
                <a:lnTo>
                  <a:pt x="1163" y="634"/>
                </a:lnTo>
                <a:lnTo>
                  <a:pt x="1159" y="632"/>
                </a:lnTo>
                <a:lnTo>
                  <a:pt x="1157" y="632"/>
                </a:lnTo>
                <a:lnTo>
                  <a:pt x="1155" y="634"/>
                </a:lnTo>
                <a:lnTo>
                  <a:pt x="1153" y="634"/>
                </a:lnTo>
                <a:close/>
                <a:moveTo>
                  <a:pt x="1161" y="615"/>
                </a:moveTo>
                <a:lnTo>
                  <a:pt x="1159" y="615"/>
                </a:lnTo>
                <a:lnTo>
                  <a:pt x="1161" y="615"/>
                </a:lnTo>
                <a:lnTo>
                  <a:pt x="1161" y="615"/>
                </a:lnTo>
                <a:lnTo>
                  <a:pt x="1165" y="617"/>
                </a:lnTo>
                <a:lnTo>
                  <a:pt x="1165" y="617"/>
                </a:lnTo>
                <a:lnTo>
                  <a:pt x="1167" y="615"/>
                </a:lnTo>
                <a:lnTo>
                  <a:pt x="1167" y="615"/>
                </a:lnTo>
                <a:lnTo>
                  <a:pt x="1167" y="613"/>
                </a:lnTo>
                <a:lnTo>
                  <a:pt x="1167" y="613"/>
                </a:lnTo>
                <a:lnTo>
                  <a:pt x="1165" y="613"/>
                </a:lnTo>
                <a:lnTo>
                  <a:pt x="1161" y="613"/>
                </a:lnTo>
                <a:lnTo>
                  <a:pt x="1161" y="613"/>
                </a:lnTo>
                <a:lnTo>
                  <a:pt x="1161" y="613"/>
                </a:lnTo>
                <a:lnTo>
                  <a:pt x="1161" y="613"/>
                </a:lnTo>
                <a:lnTo>
                  <a:pt x="1161" y="613"/>
                </a:lnTo>
                <a:lnTo>
                  <a:pt x="1161" y="615"/>
                </a:lnTo>
                <a:close/>
                <a:moveTo>
                  <a:pt x="1218" y="761"/>
                </a:moveTo>
                <a:lnTo>
                  <a:pt x="1220" y="761"/>
                </a:lnTo>
                <a:lnTo>
                  <a:pt x="1220" y="759"/>
                </a:lnTo>
                <a:lnTo>
                  <a:pt x="1220" y="759"/>
                </a:lnTo>
                <a:lnTo>
                  <a:pt x="1220" y="759"/>
                </a:lnTo>
                <a:lnTo>
                  <a:pt x="1220" y="759"/>
                </a:lnTo>
                <a:lnTo>
                  <a:pt x="1218" y="757"/>
                </a:lnTo>
                <a:lnTo>
                  <a:pt x="1218" y="759"/>
                </a:lnTo>
                <a:lnTo>
                  <a:pt x="1218" y="759"/>
                </a:lnTo>
                <a:lnTo>
                  <a:pt x="1218" y="759"/>
                </a:lnTo>
                <a:lnTo>
                  <a:pt x="1218" y="759"/>
                </a:lnTo>
                <a:lnTo>
                  <a:pt x="1218" y="761"/>
                </a:lnTo>
                <a:close/>
                <a:moveTo>
                  <a:pt x="1307" y="848"/>
                </a:moveTo>
                <a:lnTo>
                  <a:pt x="1307" y="846"/>
                </a:lnTo>
                <a:lnTo>
                  <a:pt x="1307" y="846"/>
                </a:lnTo>
                <a:lnTo>
                  <a:pt x="1307" y="846"/>
                </a:lnTo>
                <a:lnTo>
                  <a:pt x="1305" y="846"/>
                </a:lnTo>
                <a:lnTo>
                  <a:pt x="1305" y="846"/>
                </a:lnTo>
                <a:lnTo>
                  <a:pt x="1305" y="848"/>
                </a:lnTo>
                <a:lnTo>
                  <a:pt x="1307" y="848"/>
                </a:lnTo>
                <a:close/>
                <a:moveTo>
                  <a:pt x="1324" y="892"/>
                </a:moveTo>
                <a:lnTo>
                  <a:pt x="1324" y="892"/>
                </a:lnTo>
                <a:lnTo>
                  <a:pt x="1328" y="892"/>
                </a:lnTo>
                <a:lnTo>
                  <a:pt x="1326" y="892"/>
                </a:lnTo>
                <a:lnTo>
                  <a:pt x="1326" y="890"/>
                </a:lnTo>
                <a:lnTo>
                  <a:pt x="1326" y="890"/>
                </a:lnTo>
                <a:lnTo>
                  <a:pt x="1324" y="892"/>
                </a:lnTo>
                <a:lnTo>
                  <a:pt x="1324" y="890"/>
                </a:lnTo>
                <a:lnTo>
                  <a:pt x="1324" y="890"/>
                </a:lnTo>
                <a:lnTo>
                  <a:pt x="1322" y="892"/>
                </a:lnTo>
                <a:lnTo>
                  <a:pt x="1322" y="892"/>
                </a:lnTo>
                <a:lnTo>
                  <a:pt x="1324" y="892"/>
                </a:lnTo>
                <a:close/>
                <a:moveTo>
                  <a:pt x="1315" y="894"/>
                </a:moveTo>
                <a:lnTo>
                  <a:pt x="1315" y="894"/>
                </a:lnTo>
                <a:lnTo>
                  <a:pt x="1315" y="894"/>
                </a:lnTo>
                <a:lnTo>
                  <a:pt x="1319" y="892"/>
                </a:lnTo>
                <a:lnTo>
                  <a:pt x="1319" y="892"/>
                </a:lnTo>
                <a:lnTo>
                  <a:pt x="1317" y="892"/>
                </a:lnTo>
                <a:lnTo>
                  <a:pt x="1317" y="892"/>
                </a:lnTo>
                <a:lnTo>
                  <a:pt x="1315" y="894"/>
                </a:lnTo>
                <a:lnTo>
                  <a:pt x="1315" y="894"/>
                </a:lnTo>
                <a:lnTo>
                  <a:pt x="1315" y="894"/>
                </a:lnTo>
                <a:lnTo>
                  <a:pt x="1315" y="892"/>
                </a:lnTo>
                <a:lnTo>
                  <a:pt x="1315" y="892"/>
                </a:lnTo>
                <a:lnTo>
                  <a:pt x="1313" y="892"/>
                </a:lnTo>
                <a:lnTo>
                  <a:pt x="1313" y="894"/>
                </a:lnTo>
                <a:lnTo>
                  <a:pt x="1315" y="894"/>
                </a:lnTo>
                <a:lnTo>
                  <a:pt x="1315" y="894"/>
                </a:lnTo>
                <a:close/>
                <a:moveTo>
                  <a:pt x="1208" y="727"/>
                </a:moveTo>
                <a:lnTo>
                  <a:pt x="1208" y="727"/>
                </a:lnTo>
                <a:lnTo>
                  <a:pt x="1205" y="727"/>
                </a:lnTo>
                <a:lnTo>
                  <a:pt x="1205" y="727"/>
                </a:lnTo>
                <a:lnTo>
                  <a:pt x="1205" y="727"/>
                </a:lnTo>
                <a:lnTo>
                  <a:pt x="1205" y="727"/>
                </a:lnTo>
                <a:lnTo>
                  <a:pt x="1205" y="727"/>
                </a:lnTo>
                <a:lnTo>
                  <a:pt x="1208" y="729"/>
                </a:lnTo>
                <a:lnTo>
                  <a:pt x="1210" y="729"/>
                </a:lnTo>
                <a:lnTo>
                  <a:pt x="1210" y="727"/>
                </a:lnTo>
                <a:lnTo>
                  <a:pt x="1210" y="727"/>
                </a:lnTo>
                <a:lnTo>
                  <a:pt x="1208" y="727"/>
                </a:lnTo>
                <a:close/>
                <a:moveTo>
                  <a:pt x="1205" y="512"/>
                </a:moveTo>
                <a:lnTo>
                  <a:pt x="1210" y="512"/>
                </a:lnTo>
                <a:lnTo>
                  <a:pt x="1212" y="514"/>
                </a:lnTo>
                <a:lnTo>
                  <a:pt x="1214" y="514"/>
                </a:lnTo>
                <a:lnTo>
                  <a:pt x="1216" y="512"/>
                </a:lnTo>
                <a:lnTo>
                  <a:pt x="1216" y="512"/>
                </a:lnTo>
                <a:lnTo>
                  <a:pt x="1214" y="510"/>
                </a:lnTo>
                <a:lnTo>
                  <a:pt x="1212" y="507"/>
                </a:lnTo>
                <a:lnTo>
                  <a:pt x="1208" y="505"/>
                </a:lnTo>
                <a:lnTo>
                  <a:pt x="1205" y="501"/>
                </a:lnTo>
                <a:lnTo>
                  <a:pt x="1203" y="501"/>
                </a:lnTo>
                <a:lnTo>
                  <a:pt x="1199" y="505"/>
                </a:lnTo>
                <a:lnTo>
                  <a:pt x="1195" y="505"/>
                </a:lnTo>
                <a:lnTo>
                  <a:pt x="1195" y="503"/>
                </a:lnTo>
                <a:lnTo>
                  <a:pt x="1193" y="505"/>
                </a:lnTo>
                <a:lnTo>
                  <a:pt x="1193" y="505"/>
                </a:lnTo>
                <a:lnTo>
                  <a:pt x="1191" y="503"/>
                </a:lnTo>
                <a:lnTo>
                  <a:pt x="1186" y="505"/>
                </a:lnTo>
                <a:lnTo>
                  <a:pt x="1182" y="505"/>
                </a:lnTo>
                <a:lnTo>
                  <a:pt x="1180" y="507"/>
                </a:lnTo>
                <a:lnTo>
                  <a:pt x="1178" y="507"/>
                </a:lnTo>
                <a:lnTo>
                  <a:pt x="1184" y="503"/>
                </a:lnTo>
                <a:lnTo>
                  <a:pt x="1186" y="501"/>
                </a:lnTo>
                <a:lnTo>
                  <a:pt x="1186" y="501"/>
                </a:lnTo>
                <a:lnTo>
                  <a:pt x="1186" y="499"/>
                </a:lnTo>
                <a:lnTo>
                  <a:pt x="1186" y="499"/>
                </a:lnTo>
                <a:lnTo>
                  <a:pt x="1189" y="497"/>
                </a:lnTo>
                <a:lnTo>
                  <a:pt x="1184" y="495"/>
                </a:lnTo>
                <a:lnTo>
                  <a:pt x="1182" y="493"/>
                </a:lnTo>
                <a:lnTo>
                  <a:pt x="1180" y="493"/>
                </a:lnTo>
                <a:lnTo>
                  <a:pt x="1180" y="493"/>
                </a:lnTo>
                <a:lnTo>
                  <a:pt x="1178" y="495"/>
                </a:lnTo>
                <a:lnTo>
                  <a:pt x="1176" y="495"/>
                </a:lnTo>
                <a:lnTo>
                  <a:pt x="1174" y="495"/>
                </a:lnTo>
                <a:lnTo>
                  <a:pt x="1172" y="497"/>
                </a:lnTo>
                <a:lnTo>
                  <a:pt x="1170" y="497"/>
                </a:lnTo>
                <a:lnTo>
                  <a:pt x="1170" y="495"/>
                </a:lnTo>
                <a:lnTo>
                  <a:pt x="1165" y="495"/>
                </a:lnTo>
                <a:lnTo>
                  <a:pt x="1163" y="493"/>
                </a:lnTo>
                <a:lnTo>
                  <a:pt x="1165" y="493"/>
                </a:lnTo>
                <a:lnTo>
                  <a:pt x="1167" y="495"/>
                </a:lnTo>
                <a:lnTo>
                  <a:pt x="1170" y="493"/>
                </a:lnTo>
                <a:lnTo>
                  <a:pt x="1174" y="493"/>
                </a:lnTo>
                <a:lnTo>
                  <a:pt x="1174" y="491"/>
                </a:lnTo>
                <a:lnTo>
                  <a:pt x="1176" y="488"/>
                </a:lnTo>
                <a:lnTo>
                  <a:pt x="1174" y="486"/>
                </a:lnTo>
                <a:lnTo>
                  <a:pt x="1172" y="486"/>
                </a:lnTo>
                <a:lnTo>
                  <a:pt x="1167" y="484"/>
                </a:lnTo>
                <a:lnTo>
                  <a:pt x="1165" y="482"/>
                </a:lnTo>
                <a:lnTo>
                  <a:pt x="1165" y="480"/>
                </a:lnTo>
                <a:lnTo>
                  <a:pt x="1161" y="482"/>
                </a:lnTo>
                <a:lnTo>
                  <a:pt x="1159" y="482"/>
                </a:lnTo>
                <a:lnTo>
                  <a:pt x="1159" y="482"/>
                </a:lnTo>
                <a:lnTo>
                  <a:pt x="1159" y="480"/>
                </a:lnTo>
                <a:lnTo>
                  <a:pt x="1159" y="478"/>
                </a:lnTo>
                <a:lnTo>
                  <a:pt x="1161" y="478"/>
                </a:lnTo>
                <a:lnTo>
                  <a:pt x="1161" y="478"/>
                </a:lnTo>
                <a:lnTo>
                  <a:pt x="1161" y="476"/>
                </a:lnTo>
                <a:lnTo>
                  <a:pt x="1159" y="476"/>
                </a:lnTo>
                <a:lnTo>
                  <a:pt x="1159" y="476"/>
                </a:lnTo>
                <a:lnTo>
                  <a:pt x="1155" y="478"/>
                </a:lnTo>
                <a:lnTo>
                  <a:pt x="1153" y="480"/>
                </a:lnTo>
                <a:lnTo>
                  <a:pt x="1153" y="480"/>
                </a:lnTo>
                <a:lnTo>
                  <a:pt x="1153" y="484"/>
                </a:lnTo>
                <a:lnTo>
                  <a:pt x="1153" y="484"/>
                </a:lnTo>
                <a:lnTo>
                  <a:pt x="1153" y="484"/>
                </a:lnTo>
                <a:lnTo>
                  <a:pt x="1151" y="482"/>
                </a:lnTo>
                <a:lnTo>
                  <a:pt x="1151" y="482"/>
                </a:lnTo>
                <a:lnTo>
                  <a:pt x="1153" y="478"/>
                </a:lnTo>
                <a:lnTo>
                  <a:pt x="1151" y="478"/>
                </a:lnTo>
                <a:lnTo>
                  <a:pt x="1151" y="478"/>
                </a:lnTo>
                <a:lnTo>
                  <a:pt x="1148" y="478"/>
                </a:lnTo>
                <a:lnTo>
                  <a:pt x="1148" y="478"/>
                </a:lnTo>
                <a:lnTo>
                  <a:pt x="1146" y="478"/>
                </a:lnTo>
                <a:lnTo>
                  <a:pt x="1144" y="478"/>
                </a:lnTo>
                <a:lnTo>
                  <a:pt x="1144" y="476"/>
                </a:lnTo>
                <a:lnTo>
                  <a:pt x="1144" y="476"/>
                </a:lnTo>
                <a:lnTo>
                  <a:pt x="1144" y="476"/>
                </a:lnTo>
                <a:lnTo>
                  <a:pt x="1140" y="478"/>
                </a:lnTo>
                <a:lnTo>
                  <a:pt x="1138" y="480"/>
                </a:lnTo>
                <a:lnTo>
                  <a:pt x="1138" y="480"/>
                </a:lnTo>
                <a:lnTo>
                  <a:pt x="1138" y="480"/>
                </a:lnTo>
                <a:lnTo>
                  <a:pt x="1136" y="480"/>
                </a:lnTo>
                <a:lnTo>
                  <a:pt x="1136" y="480"/>
                </a:lnTo>
                <a:lnTo>
                  <a:pt x="1138" y="480"/>
                </a:lnTo>
                <a:lnTo>
                  <a:pt x="1140" y="476"/>
                </a:lnTo>
                <a:lnTo>
                  <a:pt x="1140" y="474"/>
                </a:lnTo>
                <a:lnTo>
                  <a:pt x="1140" y="469"/>
                </a:lnTo>
                <a:lnTo>
                  <a:pt x="1136" y="469"/>
                </a:lnTo>
                <a:lnTo>
                  <a:pt x="1134" y="472"/>
                </a:lnTo>
                <a:lnTo>
                  <a:pt x="1134" y="474"/>
                </a:lnTo>
                <a:lnTo>
                  <a:pt x="1134" y="476"/>
                </a:lnTo>
                <a:lnTo>
                  <a:pt x="1134" y="476"/>
                </a:lnTo>
                <a:lnTo>
                  <a:pt x="1134" y="474"/>
                </a:lnTo>
                <a:lnTo>
                  <a:pt x="1134" y="474"/>
                </a:lnTo>
                <a:lnTo>
                  <a:pt x="1129" y="476"/>
                </a:lnTo>
                <a:lnTo>
                  <a:pt x="1129" y="476"/>
                </a:lnTo>
                <a:lnTo>
                  <a:pt x="1129" y="474"/>
                </a:lnTo>
                <a:lnTo>
                  <a:pt x="1132" y="472"/>
                </a:lnTo>
                <a:lnTo>
                  <a:pt x="1132" y="472"/>
                </a:lnTo>
                <a:lnTo>
                  <a:pt x="1129" y="469"/>
                </a:lnTo>
                <a:lnTo>
                  <a:pt x="1127" y="467"/>
                </a:lnTo>
                <a:lnTo>
                  <a:pt x="1129" y="467"/>
                </a:lnTo>
                <a:lnTo>
                  <a:pt x="1132" y="465"/>
                </a:lnTo>
                <a:lnTo>
                  <a:pt x="1134" y="465"/>
                </a:lnTo>
                <a:lnTo>
                  <a:pt x="1132" y="465"/>
                </a:lnTo>
                <a:lnTo>
                  <a:pt x="1132" y="463"/>
                </a:lnTo>
                <a:lnTo>
                  <a:pt x="1127" y="465"/>
                </a:lnTo>
                <a:lnTo>
                  <a:pt x="1125" y="465"/>
                </a:lnTo>
                <a:lnTo>
                  <a:pt x="1123" y="463"/>
                </a:lnTo>
                <a:lnTo>
                  <a:pt x="1121" y="463"/>
                </a:lnTo>
                <a:lnTo>
                  <a:pt x="1121" y="463"/>
                </a:lnTo>
                <a:lnTo>
                  <a:pt x="1119" y="463"/>
                </a:lnTo>
                <a:lnTo>
                  <a:pt x="1117" y="463"/>
                </a:lnTo>
                <a:lnTo>
                  <a:pt x="1115" y="463"/>
                </a:lnTo>
                <a:lnTo>
                  <a:pt x="1115" y="463"/>
                </a:lnTo>
                <a:lnTo>
                  <a:pt x="1113" y="463"/>
                </a:lnTo>
                <a:lnTo>
                  <a:pt x="1110" y="461"/>
                </a:lnTo>
                <a:lnTo>
                  <a:pt x="1110" y="459"/>
                </a:lnTo>
                <a:lnTo>
                  <a:pt x="1110" y="459"/>
                </a:lnTo>
                <a:lnTo>
                  <a:pt x="1108" y="457"/>
                </a:lnTo>
                <a:lnTo>
                  <a:pt x="1104" y="457"/>
                </a:lnTo>
                <a:lnTo>
                  <a:pt x="1100" y="457"/>
                </a:lnTo>
                <a:lnTo>
                  <a:pt x="1094" y="455"/>
                </a:lnTo>
                <a:lnTo>
                  <a:pt x="1094" y="453"/>
                </a:lnTo>
                <a:lnTo>
                  <a:pt x="1094" y="453"/>
                </a:lnTo>
                <a:lnTo>
                  <a:pt x="1096" y="453"/>
                </a:lnTo>
                <a:lnTo>
                  <a:pt x="1102" y="455"/>
                </a:lnTo>
                <a:lnTo>
                  <a:pt x="1104" y="455"/>
                </a:lnTo>
                <a:lnTo>
                  <a:pt x="1104" y="455"/>
                </a:lnTo>
                <a:lnTo>
                  <a:pt x="1106" y="455"/>
                </a:lnTo>
                <a:lnTo>
                  <a:pt x="1108" y="455"/>
                </a:lnTo>
                <a:lnTo>
                  <a:pt x="1113" y="455"/>
                </a:lnTo>
                <a:lnTo>
                  <a:pt x="1115" y="457"/>
                </a:lnTo>
                <a:lnTo>
                  <a:pt x="1117" y="455"/>
                </a:lnTo>
                <a:lnTo>
                  <a:pt x="1117" y="453"/>
                </a:lnTo>
                <a:lnTo>
                  <a:pt x="1117" y="448"/>
                </a:lnTo>
                <a:lnTo>
                  <a:pt x="1117" y="448"/>
                </a:lnTo>
                <a:lnTo>
                  <a:pt x="1113" y="446"/>
                </a:lnTo>
                <a:lnTo>
                  <a:pt x="1108" y="446"/>
                </a:lnTo>
                <a:lnTo>
                  <a:pt x="1106" y="446"/>
                </a:lnTo>
                <a:lnTo>
                  <a:pt x="1098" y="448"/>
                </a:lnTo>
                <a:lnTo>
                  <a:pt x="1098" y="448"/>
                </a:lnTo>
                <a:lnTo>
                  <a:pt x="1104" y="444"/>
                </a:lnTo>
                <a:lnTo>
                  <a:pt x="1106" y="444"/>
                </a:lnTo>
                <a:lnTo>
                  <a:pt x="1110" y="444"/>
                </a:lnTo>
                <a:lnTo>
                  <a:pt x="1115" y="444"/>
                </a:lnTo>
                <a:lnTo>
                  <a:pt x="1117" y="444"/>
                </a:lnTo>
                <a:lnTo>
                  <a:pt x="1119" y="446"/>
                </a:lnTo>
                <a:lnTo>
                  <a:pt x="1121" y="446"/>
                </a:lnTo>
                <a:lnTo>
                  <a:pt x="1123" y="444"/>
                </a:lnTo>
                <a:lnTo>
                  <a:pt x="1125" y="446"/>
                </a:lnTo>
                <a:lnTo>
                  <a:pt x="1132" y="446"/>
                </a:lnTo>
                <a:lnTo>
                  <a:pt x="1134" y="446"/>
                </a:lnTo>
                <a:lnTo>
                  <a:pt x="1134" y="444"/>
                </a:lnTo>
                <a:lnTo>
                  <a:pt x="1134" y="444"/>
                </a:lnTo>
                <a:lnTo>
                  <a:pt x="1134" y="442"/>
                </a:lnTo>
                <a:lnTo>
                  <a:pt x="1134" y="442"/>
                </a:lnTo>
                <a:lnTo>
                  <a:pt x="1132" y="442"/>
                </a:lnTo>
                <a:lnTo>
                  <a:pt x="1127" y="438"/>
                </a:lnTo>
                <a:lnTo>
                  <a:pt x="1125" y="438"/>
                </a:lnTo>
                <a:lnTo>
                  <a:pt x="1123" y="438"/>
                </a:lnTo>
                <a:lnTo>
                  <a:pt x="1117" y="438"/>
                </a:lnTo>
                <a:lnTo>
                  <a:pt x="1117" y="438"/>
                </a:lnTo>
                <a:lnTo>
                  <a:pt x="1115" y="438"/>
                </a:lnTo>
                <a:lnTo>
                  <a:pt x="1113" y="438"/>
                </a:lnTo>
                <a:lnTo>
                  <a:pt x="1106" y="434"/>
                </a:lnTo>
                <a:lnTo>
                  <a:pt x="1102" y="436"/>
                </a:lnTo>
                <a:lnTo>
                  <a:pt x="1098" y="436"/>
                </a:lnTo>
                <a:lnTo>
                  <a:pt x="1094" y="436"/>
                </a:lnTo>
                <a:lnTo>
                  <a:pt x="1096" y="436"/>
                </a:lnTo>
                <a:lnTo>
                  <a:pt x="1096" y="434"/>
                </a:lnTo>
                <a:lnTo>
                  <a:pt x="1100" y="434"/>
                </a:lnTo>
                <a:lnTo>
                  <a:pt x="1104" y="434"/>
                </a:lnTo>
                <a:lnTo>
                  <a:pt x="1108" y="434"/>
                </a:lnTo>
                <a:lnTo>
                  <a:pt x="1108" y="431"/>
                </a:lnTo>
                <a:lnTo>
                  <a:pt x="1110" y="431"/>
                </a:lnTo>
                <a:lnTo>
                  <a:pt x="1110" y="429"/>
                </a:lnTo>
                <a:lnTo>
                  <a:pt x="1113" y="429"/>
                </a:lnTo>
                <a:lnTo>
                  <a:pt x="1113" y="429"/>
                </a:lnTo>
                <a:lnTo>
                  <a:pt x="1117" y="429"/>
                </a:lnTo>
                <a:lnTo>
                  <a:pt x="1123" y="431"/>
                </a:lnTo>
                <a:lnTo>
                  <a:pt x="1125" y="431"/>
                </a:lnTo>
                <a:lnTo>
                  <a:pt x="1125" y="429"/>
                </a:lnTo>
                <a:lnTo>
                  <a:pt x="1125" y="429"/>
                </a:lnTo>
                <a:lnTo>
                  <a:pt x="1125" y="429"/>
                </a:lnTo>
                <a:lnTo>
                  <a:pt x="1125" y="427"/>
                </a:lnTo>
                <a:lnTo>
                  <a:pt x="1123" y="423"/>
                </a:lnTo>
                <a:lnTo>
                  <a:pt x="1123" y="423"/>
                </a:lnTo>
                <a:lnTo>
                  <a:pt x="1117" y="417"/>
                </a:lnTo>
                <a:lnTo>
                  <a:pt x="1115" y="415"/>
                </a:lnTo>
                <a:lnTo>
                  <a:pt x="1113" y="415"/>
                </a:lnTo>
                <a:lnTo>
                  <a:pt x="1113" y="415"/>
                </a:lnTo>
                <a:lnTo>
                  <a:pt x="1110" y="415"/>
                </a:lnTo>
                <a:lnTo>
                  <a:pt x="1108" y="417"/>
                </a:lnTo>
                <a:lnTo>
                  <a:pt x="1108" y="419"/>
                </a:lnTo>
                <a:lnTo>
                  <a:pt x="1108" y="419"/>
                </a:lnTo>
                <a:lnTo>
                  <a:pt x="1110" y="419"/>
                </a:lnTo>
                <a:lnTo>
                  <a:pt x="1110" y="421"/>
                </a:lnTo>
                <a:lnTo>
                  <a:pt x="1108" y="421"/>
                </a:lnTo>
                <a:lnTo>
                  <a:pt x="1108" y="421"/>
                </a:lnTo>
                <a:lnTo>
                  <a:pt x="1106" y="421"/>
                </a:lnTo>
                <a:lnTo>
                  <a:pt x="1104" y="423"/>
                </a:lnTo>
                <a:lnTo>
                  <a:pt x="1104" y="423"/>
                </a:lnTo>
                <a:lnTo>
                  <a:pt x="1102" y="425"/>
                </a:lnTo>
                <a:lnTo>
                  <a:pt x="1100" y="425"/>
                </a:lnTo>
                <a:lnTo>
                  <a:pt x="1098" y="423"/>
                </a:lnTo>
                <a:lnTo>
                  <a:pt x="1100" y="421"/>
                </a:lnTo>
                <a:lnTo>
                  <a:pt x="1102" y="421"/>
                </a:lnTo>
                <a:lnTo>
                  <a:pt x="1102" y="419"/>
                </a:lnTo>
                <a:lnTo>
                  <a:pt x="1102" y="419"/>
                </a:lnTo>
                <a:lnTo>
                  <a:pt x="1102" y="417"/>
                </a:lnTo>
                <a:lnTo>
                  <a:pt x="1102" y="417"/>
                </a:lnTo>
                <a:lnTo>
                  <a:pt x="1100" y="417"/>
                </a:lnTo>
                <a:lnTo>
                  <a:pt x="1094" y="419"/>
                </a:lnTo>
                <a:lnTo>
                  <a:pt x="1091" y="419"/>
                </a:lnTo>
                <a:lnTo>
                  <a:pt x="1089" y="419"/>
                </a:lnTo>
                <a:lnTo>
                  <a:pt x="1085" y="421"/>
                </a:lnTo>
                <a:lnTo>
                  <a:pt x="1085" y="423"/>
                </a:lnTo>
                <a:lnTo>
                  <a:pt x="1083" y="421"/>
                </a:lnTo>
                <a:lnTo>
                  <a:pt x="1083" y="421"/>
                </a:lnTo>
                <a:lnTo>
                  <a:pt x="1087" y="419"/>
                </a:lnTo>
                <a:lnTo>
                  <a:pt x="1091" y="417"/>
                </a:lnTo>
                <a:lnTo>
                  <a:pt x="1094" y="415"/>
                </a:lnTo>
                <a:lnTo>
                  <a:pt x="1098" y="415"/>
                </a:lnTo>
                <a:lnTo>
                  <a:pt x="1100" y="415"/>
                </a:lnTo>
                <a:lnTo>
                  <a:pt x="1102" y="415"/>
                </a:lnTo>
                <a:lnTo>
                  <a:pt x="1104" y="412"/>
                </a:lnTo>
                <a:lnTo>
                  <a:pt x="1104" y="412"/>
                </a:lnTo>
                <a:lnTo>
                  <a:pt x="1106" y="412"/>
                </a:lnTo>
                <a:lnTo>
                  <a:pt x="1106" y="410"/>
                </a:lnTo>
                <a:lnTo>
                  <a:pt x="1108" y="410"/>
                </a:lnTo>
                <a:lnTo>
                  <a:pt x="1108" y="408"/>
                </a:lnTo>
                <a:lnTo>
                  <a:pt x="1108" y="408"/>
                </a:lnTo>
                <a:lnTo>
                  <a:pt x="1106" y="406"/>
                </a:lnTo>
                <a:lnTo>
                  <a:pt x="1106" y="406"/>
                </a:lnTo>
                <a:lnTo>
                  <a:pt x="1100" y="404"/>
                </a:lnTo>
                <a:lnTo>
                  <a:pt x="1098" y="404"/>
                </a:lnTo>
                <a:lnTo>
                  <a:pt x="1096" y="402"/>
                </a:lnTo>
                <a:lnTo>
                  <a:pt x="1094" y="402"/>
                </a:lnTo>
                <a:lnTo>
                  <a:pt x="1091" y="402"/>
                </a:lnTo>
                <a:lnTo>
                  <a:pt x="1089" y="402"/>
                </a:lnTo>
                <a:lnTo>
                  <a:pt x="1087" y="402"/>
                </a:lnTo>
                <a:lnTo>
                  <a:pt x="1085" y="400"/>
                </a:lnTo>
                <a:lnTo>
                  <a:pt x="1083" y="400"/>
                </a:lnTo>
                <a:lnTo>
                  <a:pt x="1081" y="400"/>
                </a:lnTo>
                <a:lnTo>
                  <a:pt x="1079" y="402"/>
                </a:lnTo>
                <a:lnTo>
                  <a:pt x="1075" y="402"/>
                </a:lnTo>
                <a:lnTo>
                  <a:pt x="1070" y="406"/>
                </a:lnTo>
                <a:lnTo>
                  <a:pt x="1068" y="406"/>
                </a:lnTo>
                <a:lnTo>
                  <a:pt x="1066" y="408"/>
                </a:lnTo>
                <a:lnTo>
                  <a:pt x="1062" y="417"/>
                </a:lnTo>
                <a:lnTo>
                  <a:pt x="1062" y="419"/>
                </a:lnTo>
                <a:lnTo>
                  <a:pt x="1062" y="419"/>
                </a:lnTo>
                <a:lnTo>
                  <a:pt x="1064" y="410"/>
                </a:lnTo>
                <a:lnTo>
                  <a:pt x="1064" y="410"/>
                </a:lnTo>
                <a:lnTo>
                  <a:pt x="1062" y="408"/>
                </a:lnTo>
                <a:lnTo>
                  <a:pt x="1062" y="408"/>
                </a:lnTo>
                <a:lnTo>
                  <a:pt x="1062" y="408"/>
                </a:lnTo>
                <a:lnTo>
                  <a:pt x="1060" y="408"/>
                </a:lnTo>
                <a:lnTo>
                  <a:pt x="1060" y="408"/>
                </a:lnTo>
                <a:lnTo>
                  <a:pt x="1058" y="412"/>
                </a:lnTo>
                <a:lnTo>
                  <a:pt x="1056" y="412"/>
                </a:lnTo>
                <a:lnTo>
                  <a:pt x="1056" y="412"/>
                </a:lnTo>
                <a:lnTo>
                  <a:pt x="1053" y="410"/>
                </a:lnTo>
                <a:lnTo>
                  <a:pt x="1056" y="410"/>
                </a:lnTo>
                <a:lnTo>
                  <a:pt x="1056" y="410"/>
                </a:lnTo>
                <a:lnTo>
                  <a:pt x="1058" y="408"/>
                </a:lnTo>
                <a:lnTo>
                  <a:pt x="1058" y="408"/>
                </a:lnTo>
                <a:lnTo>
                  <a:pt x="1062" y="406"/>
                </a:lnTo>
                <a:lnTo>
                  <a:pt x="1064" y="406"/>
                </a:lnTo>
                <a:lnTo>
                  <a:pt x="1068" y="404"/>
                </a:lnTo>
                <a:lnTo>
                  <a:pt x="1070" y="402"/>
                </a:lnTo>
                <a:lnTo>
                  <a:pt x="1072" y="400"/>
                </a:lnTo>
                <a:lnTo>
                  <a:pt x="1072" y="398"/>
                </a:lnTo>
                <a:lnTo>
                  <a:pt x="1072" y="395"/>
                </a:lnTo>
                <a:lnTo>
                  <a:pt x="1072" y="393"/>
                </a:lnTo>
                <a:lnTo>
                  <a:pt x="1070" y="393"/>
                </a:lnTo>
                <a:lnTo>
                  <a:pt x="1070" y="391"/>
                </a:lnTo>
                <a:lnTo>
                  <a:pt x="1070" y="393"/>
                </a:lnTo>
                <a:lnTo>
                  <a:pt x="1066" y="393"/>
                </a:lnTo>
                <a:lnTo>
                  <a:pt x="1064" y="395"/>
                </a:lnTo>
                <a:lnTo>
                  <a:pt x="1062" y="395"/>
                </a:lnTo>
                <a:lnTo>
                  <a:pt x="1056" y="393"/>
                </a:lnTo>
                <a:lnTo>
                  <a:pt x="1051" y="395"/>
                </a:lnTo>
                <a:lnTo>
                  <a:pt x="1049" y="398"/>
                </a:lnTo>
                <a:lnTo>
                  <a:pt x="1049" y="400"/>
                </a:lnTo>
                <a:lnTo>
                  <a:pt x="1047" y="400"/>
                </a:lnTo>
                <a:lnTo>
                  <a:pt x="1043" y="400"/>
                </a:lnTo>
                <a:lnTo>
                  <a:pt x="1043" y="400"/>
                </a:lnTo>
                <a:lnTo>
                  <a:pt x="1045" y="398"/>
                </a:lnTo>
                <a:lnTo>
                  <a:pt x="1047" y="398"/>
                </a:lnTo>
                <a:lnTo>
                  <a:pt x="1051" y="393"/>
                </a:lnTo>
                <a:lnTo>
                  <a:pt x="1053" y="393"/>
                </a:lnTo>
                <a:lnTo>
                  <a:pt x="1056" y="393"/>
                </a:lnTo>
                <a:lnTo>
                  <a:pt x="1058" y="393"/>
                </a:lnTo>
                <a:lnTo>
                  <a:pt x="1060" y="393"/>
                </a:lnTo>
                <a:lnTo>
                  <a:pt x="1062" y="391"/>
                </a:lnTo>
                <a:lnTo>
                  <a:pt x="1064" y="389"/>
                </a:lnTo>
                <a:lnTo>
                  <a:pt x="1064" y="387"/>
                </a:lnTo>
                <a:lnTo>
                  <a:pt x="1064" y="385"/>
                </a:lnTo>
                <a:lnTo>
                  <a:pt x="1064" y="385"/>
                </a:lnTo>
                <a:lnTo>
                  <a:pt x="1062" y="385"/>
                </a:lnTo>
                <a:lnTo>
                  <a:pt x="1060" y="383"/>
                </a:lnTo>
                <a:lnTo>
                  <a:pt x="1058" y="381"/>
                </a:lnTo>
                <a:lnTo>
                  <a:pt x="1053" y="379"/>
                </a:lnTo>
                <a:lnTo>
                  <a:pt x="1051" y="379"/>
                </a:lnTo>
                <a:lnTo>
                  <a:pt x="1047" y="379"/>
                </a:lnTo>
                <a:lnTo>
                  <a:pt x="1045" y="379"/>
                </a:lnTo>
                <a:lnTo>
                  <a:pt x="1043" y="379"/>
                </a:lnTo>
                <a:lnTo>
                  <a:pt x="1041" y="376"/>
                </a:lnTo>
                <a:lnTo>
                  <a:pt x="1039" y="376"/>
                </a:lnTo>
                <a:lnTo>
                  <a:pt x="1034" y="379"/>
                </a:lnTo>
                <a:lnTo>
                  <a:pt x="1032" y="381"/>
                </a:lnTo>
                <a:lnTo>
                  <a:pt x="1032" y="381"/>
                </a:lnTo>
                <a:lnTo>
                  <a:pt x="1034" y="385"/>
                </a:lnTo>
                <a:lnTo>
                  <a:pt x="1034" y="387"/>
                </a:lnTo>
                <a:lnTo>
                  <a:pt x="1032" y="387"/>
                </a:lnTo>
                <a:lnTo>
                  <a:pt x="1030" y="385"/>
                </a:lnTo>
                <a:lnTo>
                  <a:pt x="1030" y="383"/>
                </a:lnTo>
                <a:lnTo>
                  <a:pt x="1028" y="381"/>
                </a:lnTo>
                <a:lnTo>
                  <a:pt x="1026" y="379"/>
                </a:lnTo>
                <a:lnTo>
                  <a:pt x="1024" y="381"/>
                </a:lnTo>
                <a:lnTo>
                  <a:pt x="1022" y="383"/>
                </a:lnTo>
                <a:lnTo>
                  <a:pt x="1022" y="383"/>
                </a:lnTo>
                <a:lnTo>
                  <a:pt x="1020" y="385"/>
                </a:lnTo>
                <a:lnTo>
                  <a:pt x="1024" y="379"/>
                </a:lnTo>
                <a:lnTo>
                  <a:pt x="1026" y="374"/>
                </a:lnTo>
                <a:lnTo>
                  <a:pt x="1026" y="374"/>
                </a:lnTo>
                <a:lnTo>
                  <a:pt x="1024" y="374"/>
                </a:lnTo>
                <a:lnTo>
                  <a:pt x="1024" y="374"/>
                </a:lnTo>
                <a:lnTo>
                  <a:pt x="1022" y="374"/>
                </a:lnTo>
                <a:lnTo>
                  <a:pt x="1020" y="376"/>
                </a:lnTo>
                <a:lnTo>
                  <a:pt x="1015" y="376"/>
                </a:lnTo>
                <a:lnTo>
                  <a:pt x="1015" y="376"/>
                </a:lnTo>
                <a:lnTo>
                  <a:pt x="1013" y="379"/>
                </a:lnTo>
                <a:lnTo>
                  <a:pt x="1011" y="383"/>
                </a:lnTo>
                <a:lnTo>
                  <a:pt x="1011" y="385"/>
                </a:lnTo>
                <a:lnTo>
                  <a:pt x="1007" y="389"/>
                </a:lnTo>
                <a:lnTo>
                  <a:pt x="1007" y="389"/>
                </a:lnTo>
                <a:lnTo>
                  <a:pt x="1007" y="387"/>
                </a:lnTo>
                <a:lnTo>
                  <a:pt x="1009" y="385"/>
                </a:lnTo>
                <a:lnTo>
                  <a:pt x="1009" y="383"/>
                </a:lnTo>
                <a:lnTo>
                  <a:pt x="1009" y="381"/>
                </a:lnTo>
                <a:lnTo>
                  <a:pt x="1009" y="379"/>
                </a:lnTo>
                <a:lnTo>
                  <a:pt x="1011" y="376"/>
                </a:lnTo>
                <a:lnTo>
                  <a:pt x="1011" y="376"/>
                </a:lnTo>
                <a:lnTo>
                  <a:pt x="1007" y="376"/>
                </a:lnTo>
                <a:lnTo>
                  <a:pt x="1003" y="376"/>
                </a:lnTo>
                <a:lnTo>
                  <a:pt x="1003" y="374"/>
                </a:lnTo>
                <a:lnTo>
                  <a:pt x="1009" y="374"/>
                </a:lnTo>
                <a:lnTo>
                  <a:pt x="1009" y="374"/>
                </a:lnTo>
                <a:lnTo>
                  <a:pt x="1013" y="372"/>
                </a:lnTo>
                <a:lnTo>
                  <a:pt x="1018" y="372"/>
                </a:lnTo>
                <a:lnTo>
                  <a:pt x="1018" y="370"/>
                </a:lnTo>
                <a:lnTo>
                  <a:pt x="1020" y="368"/>
                </a:lnTo>
                <a:lnTo>
                  <a:pt x="1020" y="368"/>
                </a:lnTo>
                <a:lnTo>
                  <a:pt x="1018" y="366"/>
                </a:lnTo>
                <a:lnTo>
                  <a:pt x="1018" y="366"/>
                </a:lnTo>
                <a:lnTo>
                  <a:pt x="1015" y="366"/>
                </a:lnTo>
                <a:lnTo>
                  <a:pt x="1013" y="364"/>
                </a:lnTo>
                <a:lnTo>
                  <a:pt x="1011" y="364"/>
                </a:lnTo>
                <a:lnTo>
                  <a:pt x="1009" y="364"/>
                </a:lnTo>
                <a:lnTo>
                  <a:pt x="1005" y="366"/>
                </a:lnTo>
                <a:lnTo>
                  <a:pt x="1001" y="368"/>
                </a:lnTo>
                <a:lnTo>
                  <a:pt x="999" y="370"/>
                </a:lnTo>
                <a:lnTo>
                  <a:pt x="996" y="372"/>
                </a:lnTo>
                <a:lnTo>
                  <a:pt x="994" y="374"/>
                </a:lnTo>
                <a:lnTo>
                  <a:pt x="992" y="374"/>
                </a:lnTo>
                <a:lnTo>
                  <a:pt x="992" y="374"/>
                </a:lnTo>
                <a:lnTo>
                  <a:pt x="992" y="374"/>
                </a:lnTo>
                <a:lnTo>
                  <a:pt x="994" y="372"/>
                </a:lnTo>
                <a:lnTo>
                  <a:pt x="996" y="368"/>
                </a:lnTo>
                <a:lnTo>
                  <a:pt x="999" y="366"/>
                </a:lnTo>
                <a:lnTo>
                  <a:pt x="1001" y="366"/>
                </a:lnTo>
                <a:lnTo>
                  <a:pt x="1005" y="360"/>
                </a:lnTo>
                <a:lnTo>
                  <a:pt x="1007" y="360"/>
                </a:lnTo>
                <a:lnTo>
                  <a:pt x="1005" y="357"/>
                </a:lnTo>
                <a:lnTo>
                  <a:pt x="1005" y="355"/>
                </a:lnTo>
                <a:lnTo>
                  <a:pt x="1003" y="355"/>
                </a:lnTo>
                <a:lnTo>
                  <a:pt x="1003" y="353"/>
                </a:lnTo>
                <a:lnTo>
                  <a:pt x="996" y="351"/>
                </a:lnTo>
                <a:lnTo>
                  <a:pt x="994" y="351"/>
                </a:lnTo>
                <a:lnTo>
                  <a:pt x="992" y="351"/>
                </a:lnTo>
                <a:lnTo>
                  <a:pt x="990" y="351"/>
                </a:lnTo>
                <a:lnTo>
                  <a:pt x="988" y="351"/>
                </a:lnTo>
                <a:lnTo>
                  <a:pt x="984" y="349"/>
                </a:lnTo>
                <a:lnTo>
                  <a:pt x="982" y="347"/>
                </a:lnTo>
                <a:lnTo>
                  <a:pt x="977" y="347"/>
                </a:lnTo>
                <a:lnTo>
                  <a:pt x="973" y="347"/>
                </a:lnTo>
                <a:lnTo>
                  <a:pt x="967" y="347"/>
                </a:lnTo>
                <a:lnTo>
                  <a:pt x="965" y="347"/>
                </a:lnTo>
                <a:lnTo>
                  <a:pt x="961" y="347"/>
                </a:lnTo>
                <a:lnTo>
                  <a:pt x="956" y="349"/>
                </a:lnTo>
                <a:lnTo>
                  <a:pt x="954" y="351"/>
                </a:lnTo>
                <a:lnTo>
                  <a:pt x="954" y="351"/>
                </a:lnTo>
                <a:lnTo>
                  <a:pt x="954" y="353"/>
                </a:lnTo>
                <a:lnTo>
                  <a:pt x="954" y="353"/>
                </a:lnTo>
                <a:lnTo>
                  <a:pt x="954" y="355"/>
                </a:lnTo>
                <a:lnTo>
                  <a:pt x="956" y="357"/>
                </a:lnTo>
                <a:lnTo>
                  <a:pt x="963" y="360"/>
                </a:lnTo>
                <a:lnTo>
                  <a:pt x="965" y="360"/>
                </a:lnTo>
                <a:lnTo>
                  <a:pt x="969" y="362"/>
                </a:lnTo>
                <a:lnTo>
                  <a:pt x="969" y="362"/>
                </a:lnTo>
                <a:lnTo>
                  <a:pt x="965" y="362"/>
                </a:lnTo>
                <a:lnTo>
                  <a:pt x="958" y="360"/>
                </a:lnTo>
                <a:lnTo>
                  <a:pt x="956" y="360"/>
                </a:lnTo>
                <a:lnTo>
                  <a:pt x="954" y="360"/>
                </a:lnTo>
                <a:lnTo>
                  <a:pt x="952" y="357"/>
                </a:lnTo>
                <a:lnTo>
                  <a:pt x="950" y="357"/>
                </a:lnTo>
                <a:lnTo>
                  <a:pt x="948" y="360"/>
                </a:lnTo>
                <a:lnTo>
                  <a:pt x="948" y="364"/>
                </a:lnTo>
                <a:lnTo>
                  <a:pt x="948" y="366"/>
                </a:lnTo>
                <a:lnTo>
                  <a:pt x="950" y="368"/>
                </a:lnTo>
                <a:lnTo>
                  <a:pt x="952" y="368"/>
                </a:lnTo>
                <a:lnTo>
                  <a:pt x="952" y="370"/>
                </a:lnTo>
                <a:lnTo>
                  <a:pt x="952" y="370"/>
                </a:lnTo>
                <a:lnTo>
                  <a:pt x="952" y="370"/>
                </a:lnTo>
                <a:lnTo>
                  <a:pt x="950" y="368"/>
                </a:lnTo>
                <a:lnTo>
                  <a:pt x="946" y="366"/>
                </a:lnTo>
                <a:lnTo>
                  <a:pt x="946" y="364"/>
                </a:lnTo>
                <a:lnTo>
                  <a:pt x="946" y="362"/>
                </a:lnTo>
                <a:lnTo>
                  <a:pt x="946" y="360"/>
                </a:lnTo>
                <a:lnTo>
                  <a:pt x="944" y="357"/>
                </a:lnTo>
                <a:lnTo>
                  <a:pt x="942" y="355"/>
                </a:lnTo>
                <a:lnTo>
                  <a:pt x="939" y="357"/>
                </a:lnTo>
                <a:lnTo>
                  <a:pt x="937" y="357"/>
                </a:lnTo>
                <a:lnTo>
                  <a:pt x="935" y="357"/>
                </a:lnTo>
                <a:lnTo>
                  <a:pt x="935" y="355"/>
                </a:lnTo>
                <a:lnTo>
                  <a:pt x="933" y="355"/>
                </a:lnTo>
                <a:lnTo>
                  <a:pt x="933" y="353"/>
                </a:lnTo>
                <a:lnTo>
                  <a:pt x="931" y="355"/>
                </a:lnTo>
                <a:lnTo>
                  <a:pt x="929" y="355"/>
                </a:lnTo>
                <a:lnTo>
                  <a:pt x="929" y="355"/>
                </a:lnTo>
                <a:lnTo>
                  <a:pt x="929" y="357"/>
                </a:lnTo>
                <a:lnTo>
                  <a:pt x="929" y="357"/>
                </a:lnTo>
                <a:lnTo>
                  <a:pt x="933" y="362"/>
                </a:lnTo>
                <a:lnTo>
                  <a:pt x="931" y="362"/>
                </a:lnTo>
                <a:lnTo>
                  <a:pt x="929" y="362"/>
                </a:lnTo>
                <a:lnTo>
                  <a:pt x="927" y="362"/>
                </a:lnTo>
                <a:lnTo>
                  <a:pt x="925" y="364"/>
                </a:lnTo>
                <a:lnTo>
                  <a:pt x="920" y="368"/>
                </a:lnTo>
                <a:lnTo>
                  <a:pt x="918" y="370"/>
                </a:lnTo>
                <a:lnTo>
                  <a:pt x="918" y="370"/>
                </a:lnTo>
                <a:lnTo>
                  <a:pt x="916" y="370"/>
                </a:lnTo>
                <a:lnTo>
                  <a:pt x="916" y="370"/>
                </a:lnTo>
                <a:lnTo>
                  <a:pt x="916" y="368"/>
                </a:lnTo>
                <a:lnTo>
                  <a:pt x="916" y="368"/>
                </a:lnTo>
                <a:lnTo>
                  <a:pt x="916" y="366"/>
                </a:lnTo>
                <a:lnTo>
                  <a:pt x="916" y="366"/>
                </a:lnTo>
                <a:lnTo>
                  <a:pt x="916" y="366"/>
                </a:lnTo>
                <a:lnTo>
                  <a:pt x="916" y="364"/>
                </a:lnTo>
                <a:lnTo>
                  <a:pt x="918" y="364"/>
                </a:lnTo>
                <a:lnTo>
                  <a:pt x="918" y="364"/>
                </a:lnTo>
                <a:lnTo>
                  <a:pt x="920" y="364"/>
                </a:lnTo>
                <a:lnTo>
                  <a:pt x="916" y="362"/>
                </a:lnTo>
                <a:lnTo>
                  <a:pt x="916" y="362"/>
                </a:lnTo>
                <a:lnTo>
                  <a:pt x="918" y="360"/>
                </a:lnTo>
                <a:lnTo>
                  <a:pt x="920" y="357"/>
                </a:lnTo>
                <a:lnTo>
                  <a:pt x="920" y="355"/>
                </a:lnTo>
                <a:lnTo>
                  <a:pt x="920" y="353"/>
                </a:lnTo>
                <a:lnTo>
                  <a:pt x="918" y="353"/>
                </a:lnTo>
                <a:lnTo>
                  <a:pt x="912" y="360"/>
                </a:lnTo>
                <a:lnTo>
                  <a:pt x="912" y="357"/>
                </a:lnTo>
                <a:lnTo>
                  <a:pt x="916" y="355"/>
                </a:lnTo>
                <a:lnTo>
                  <a:pt x="920" y="351"/>
                </a:lnTo>
                <a:lnTo>
                  <a:pt x="925" y="347"/>
                </a:lnTo>
                <a:lnTo>
                  <a:pt x="925" y="347"/>
                </a:lnTo>
                <a:lnTo>
                  <a:pt x="927" y="345"/>
                </a:lnTo>
                <a:lnTo>
                  <a:pt x="927" y="345"/>
                </a:lnTo>
                <a:lnTo>
                  <a:pt x="925" y="343"/>
                </a:lnTo>
                <a:lnTo>
                  <a:pt x="923" y="343"/>
                </a:lnTo>
                <a:lnTo>
                  <a:pt x="920" y="341"/>
                </a:lnTo>
                <a:lnTo>
                  <a:pt x="920" y="338"/>
                </a:lnTo>
                <a:lnTo>
                  <a:pt x="923" y="336"/>
                </a:lnTo>
                <a:lnTo>
                  <a:pt x="920" y="334"/>
                </a:lnTo>
                <a:lnTo>
                  <a:pt x="920" y="334"/>
                </a:lnTo>
                <a:lnTo>
                  <a:pt x="918" y="332"/>
                </a:lnTo>
                <a:lnTo>
                  <a:pt x="914" y="330"/>
                </a:lnTo>
                <a:lnTo>
                  <a:pt x="912" y="330"/>
                </a:lnTo>
                <a:lnTo>
                  <a:pt x="912" y="324"/>
                </a:lnTo>
                <a:lnTo>
                  <a:pt x="910" y="322"/>
                </a:lnTo>
                <a:lnTo>
                  <a:pt x="910" y="319"/>
                </a:lnTo>
                <a:lnTo>
                  <a:pt x="906" y="317"/>
                </a:lnTo>
                <a:lnTo>
                  <a:pt x="901" y="317"/>
                </a:lnTo>
                <a:lnTo>
                  <a:pt x="897" y="317"/>
                </a:lnTo>
                <a:lnTo>
                  <a:pt x="891" y="317"/>
                </a:lnTo>
                <a:lnTo>
                  <a:pt x="887" y="317"/>
                </a:lnTo>
                <a:lnTo>
                  <a:pt x="885" y="317"/>
                </a:lnTo>
                <a:lnTo>
                  <a:pt x="885" y="317"/>
                </a:lnTo>
                <a:lnTo>
                  <a:pt x="878" y="319"/>
                </a:lnTo>
                <a:lnTo>
                  <a:pt x="874" y="322"/>
                </a:lnTo>
                <a:lnTo>
                  <a:pt x="872" y="324"/>
                </a:lnTo>
                <a:lnTo>
                  <a:pt x="870" y="324"/>
                </a:lnTo>
                <a:lnTo>
                  <a:pt x="872" y="326"/>
                </a:lnTo>
                <a:lnTo>
                  <a:pt x="872" y="326"/>
                </a:lnTo>
                <a:lnTo>
                  <a:pt x="868" y="324"/>
                </a:lnTo>
                <a:lnTo>
                  <a:pt x="863" y="326"/>
                </a:lnTo>
                <a:lnTo>
                  <a:pt x="859" y="326"/>
                </a:lnTo>
                <a:lnTo>
                  <a:pt x="853" y="328"/>
                </a:lnTo>
                <a:lnTo>
                  <a:pt x="847" y="334"/>
                </a:lnTo>
                <a:lnTo>
                  <a:pt x="849" y="336"/>
                </a:lnTo>
                <a:lnTo>
                  <a:pt x="853" y="338"/>
                </a:lnTo>
                <a:lnTo>
                  <a:pt x="866" y="343"/>
                </a:lnTo>
                <a:lnTo>
                  <a:pt x="866" y="345"/>
                </a:lnTo>
                <a:lnTo>
                  <a:pt x="855" y="341"/>
                </a:lnTo>
                <a:lnTo>
                  <a:pt x="851" y="341"/>
                </a:lnTo>
                <a:lnTo>
                  <a:pt x="849" y="341"/>
                </a:lnTo>
                <a:lnTo>
                  <a:pt x="847" y="341"/>
                </a:lnTo>
                <a:lnTo>
                  <a:pt x="844" y="343"/>
                </a:lnTo>
                <a:lnTo>
                  <a:pt x="844" y="343"/>
                </a:lnTo>
                <a:lnTo>
                  <a:pt x="844" y="345"/>
                </a:lnTo>
                <a:lnTo>
                  <a:pt x="844" y="347"/>
                </a:lnTo>
                <a:lnTo>
                  <a:pt x="844" y="349"/>
                </a:lnTo>
                <a:lnTo>
                  <a:pt x="844" y="349"/>
                </a:lnTo>
                <a:lnTo>
                  <a:pt x="847" y="351"/>
                </a:lnTo>
                <a:lnTo>
                  <a:pt x="847" y="353"/>
                </a:lnTo>
                <a:lnTo>
                  <a:pt x="849" y="355"/>
                </a:lnTo>
                <a:lnTo>
                  <a:pt x="849" y="355"/>
                </a:lnTo>
                <a:lnTo>
                  <a:pt x="851" y="355"/>
                </a:lnTo>
                <a:lnTo>
                  <a:pt x="853" y="355"/>
                </a:lnTo>
                <a:lnTo>
                  <a:pt x="855" y="355"/>
                </a:lnTo>
                <a:lnTo>
                  <a:pt x="857" y="355"/>
                </a:lnTo>
                <a:lnTo>
                  <a:pt x="859" y="355"/>
                </a:lnTo>
                <a:lnTo>
                  <a:pt x="859" y="357"/>
                </a:lnTo>
                <a:lnTo>
                  <a:pt x="857" y="357"/>
                </a:lnTo>
                <a:lnTo>
                  <a:pt x="857" y="357"/>
                </a:lnTo>
                <a:lnTo>
                  <a:pt x="857" y="360"/>
                </a:lnTo>
                <a:lnTo>
                  <a:pt x="859" y="362"/>
                </a:lnTo>
                <a:lnTo>
                  <a:pt x="863" y="364"/>
                </a:lnTo>
                <a:lnTo>
                  <a:pt x="866" y="366"/>
                </a:lnTo>
                <a:lnTo>
                  <a:pt x="866" y="366"/>
                </a:lnTo>
                <a:lnTo>
                  <a:pt x="863" y="366"/>
                </a:lnTo>
                <a:lnTo>
                  <a:pt x="859" y="364"/>
                </a:lnTo>
                <a:lnTo>
                  <a:pt x="853" y="362"/>
                </a:lnTo>
                <a:lnTo>
                  <a:pt x="849" y="360"/>
                </a:lnTo>
                <a:lnTo>
                  <a:pt x="849" y="362"/>
                </a:lnTo>
                <a:lnTo>
                  <a:pt x="847" y="364"/>
                </a:lnTo>
                <a:lnTo>
                  <a:pt x="844" y="366"/>
                </a:lnTo>
                <a:lnTo>
                  <a:pt x="840" y="366"/>
                </a:lnTo>
                <a:lnTo>
                  <a:pt x="840" y="368"/>
                </a:lnTo>
                <a:lnTo>
                  <a:pt x="842" y="368"/>
                </a:lnTo>
                <a:lnTo>
                  <a:pt x="844" y="370"/>
                </a:lnTo>
                <a:lnTo>
                  <a:pt x="847" y="372"/>
                </a:lnTo>
                <a:lnTo>
                  <a:pt x="849" y="374"/>
                </a:lnTo>
                <a:lnTo>
                  <a:pt x="849" y="376"/>
                </a:lnTo>
                <a:lnTo>
                  <a:pt x="851" y="376"/>
                </a:lnTo>
                <a:lnTo>
                  <a:pt x="853" y="376"/>
                </a:lnTo>
                <a:lnTo>
                  <a:pt x="853" y="376"/>
                </a:lnTo>
                <a:lnTo>
                  <a:pt x="857" y="376"/>
                </a:lnTo>
                <a:lnTo>
                  <a:pt x="859" y="379"/>
                </a:lnTo>
                <a:lnTo>
                  <a:pt x="859" y="379"/>
                </a:lnTo>
                <a:lnTo>
                  <a:pt x="859" y="381"/>
                </a:lnTo>
                <a:lnTo>
                  <a:pt x="859" y="383"/>
                </a:lnTo>
                <a:lnTo>
                  <a:pt x="859" y="385"/>
                </a:lnTo>
                <a:lnTo>
                  <a:pt x="857" y="393"/>
                </a:lnTo>
                <a:lnTo>
                  <a:pt x="857" y="395"/>
                </a:lnTo>
                <a:lnTo>
                  <a:pt x="857" y="395"/>
                </a:lnTo>
                <a:lnTo>
                  <a:pt x="855" y="395"/>
                </a:lnTo>
                <a:lnTo>
                  <a:pt x="853" y="393"/>
                </a:lnTo>
                <a:lnTo>
                  <a:pt x="853" y="393"/>
                </a:lnTo>
                <a:lnTo>
                  <a:pt x="853" y="393"/>
                </a:lnTo>
                <a:lnTo>
                  <a:pt x="855" y="391"/>
                </a:lnTo>
                <a:lnTo>
                  <a:pt x="853" y="391"/>
                </a:lnTo>
                <a:lnTo>
                  <a:pt x="844" y="391"/>
                </a:lnTo>
                <a:lnTo>
                  <a:pt x="842" y="391"/>
                </a:lnTo>
                <a:lnTo>
                  <a:pt x="836" y="393"/>
                </a:lnTo>
                <a:lnTo>
                  <a:pt x="834" y="395"/>
                </a:lnTo>
                <a:lnTo>
                  <a:pt x="830" y="395"/>
                </a:lnTo>
                <a:lnTo>
                  <a:pt x="830" y="395"/>
                </a:lnTo>
                <a:lnTo>
                  <a:pt x="832" y="393"/>
                </a:lnTo>
                <a:lnTo>
                  <a:pt x="836" y="393"/>
                </a:lnTo>
                <a:lnTo>
                  <a:pt x="840" y="391"/>
                </a:lnTo>
                <a:lnTo>
                  <a:pt x="842" y="389"/>
                </a:lnTo>
                <a:lnTo>
                  <a:pt x="849" y="389"/>
                </a:lnTo>
                <a:lnTo>
                  <a:pt x="853" y="387"/>
                </a:lnTo>
                <a:lnTo>
                  <a:pt x="853" y="385"/>
                </a:lnTo>
                <a:lnTo>
                  <a:pt x="853" y="385"/>
                </a:lnTo>
                <a:lnTo>
                  <a:pt x="849" y="381"/>
                </a:lnTo>
                <a:lnTo>
                  <a:pt x="847" y="381"/>
                </a:lnTo>
                <a:lnTo>
                  <a:pt x="842" y="376"/>
                </a:lnTo>
                <a:lnTo>
                  <a:pt x="838" y="374"/>
                </a:lnTo>
                <a:lnTo>
                  <a:pt x="836" y="370"/>
                </a:lnTo>
                <a:lnTo>
                  <a:pt x="834" y="366"/>
                </a:lnTo>
                <a:lnTo>
                  <a:pt x="834" y="364"/>
                </a:lnTo>
                <a:lnTo>
                  <a:pt x="834" y="362"/>
                </a:lnTo>
                <a:lnTo>
                  <a:pt x="834" y="360"/>
                </a:lnTo>
                <a:lnTo>
                  <a:pt x="834" y="355"/>
                </a:lnTo>
                <a:lnTo>
                  <a:pt x="834" y="353"/>
                </a:lnTo>
                <a:lnTo>
                  <a:pt x="834" y="351"/>
                </a:lnTo>
                <a:lnTo>
                  <a:pt x="830" y="349"/>
                </a:lnTo>
                <a:lnTo>
                  <a:pt x="830" y="347"/>
                </a:lnTo>
                <a:lnTo>
                  <a:pt x="830" y="345"/>
                </a:lnTo>
                <a:lnTo>
                  <a:pt x="830" y="343"/>
                </a:lnTo>
                <a:lnTo>
                  <a:pt x="830" y="341"/>
                </a:lnTo>
                <a:lnTo>
                  <a:pt x="832" y="338"/>
                </a:lnTo>
                <a:lnTo>
                  <a:pt x="838" y="330"/>
                </a:lnTo>
                <a:lnTo>
                  <a:pt x="838" y="330"/>
                </a:lnTo>
                <a:lnTo>
                  <a:pt x="844" y="324"/>
                </a:lnTo>
                <a:lnTo>
                  <a:pt x="847" y="324"/>
                </a:lnTo>
                <a:lnTo>
                  <a:pt x="851" y="319"/>
                </a:lnTo>
                <a:lnTo>
                  <a:pt x="855" y="317"/>
                </a:lnTo>
                <a:lnTo>
                  <a:pt x="855" y="317"/>
                </a:lnTo>
                <a:lnTo>
                  <a:pt x="855" y="315"/>
                </a:lnTo>
                <a:lnTo>
                  <a:pt x="855" y="315"/>
                </a:lnTo>
                <a:lnTo>
                  <a:pt x="853" y="315"/>
                </a:lnTo>
                <a:lnTo>
                  <a:pt x="840" y="313"/>
                </a:lnTo>
                <a:lnTo>
                  <a:pt x="832" y="313"/>
                </a:lnTo>
                <a:lnTo>
                  <a:pt x="828" y="313"/>
                </a:lnTo>
                <a:lnTo>
                  <a:pt x="817" y="315"/>
                </a:lnTo>
                <a:lnTo>
                  <a:pt x="813" y="317"/>
                </a:lnTo>
                <a:lnTo>
                  <a:pt x="809" y="317"/>
                </a:lnTo>
                <a:lnTo>
                  <a:pt x="806" y="322"/>
                </a:lnTo>
                <a:lnTo>
                  <a:pt x="798" y="326"/>
                </a:lnTo>
                <a:lnTo>
                  <a:pt x="798" y="326"/>
                </a:lnTo>
                <a:lnTo>
                  <a:pt x="798" y="328"/>
                </a:lnTo>
                <a:lnTo>
                  <a:pt x="798" y="328"/>
                </a:lnTo>
                <a:lnTo>
                  <a:pt x="796" y="330"/>
                </a:lnTo>
                <a:lnTo>
                  <a:pt x="794" y="330"/>
                </a:lnTo>
                <a:lnTo>
                  <a:pt x="792" y="332"/>
                </a:lnTo>
                <a:lnTo>
                  <a:pt x="790" y="334"/>
                </a:lnTo>
                <a:lnTo>
                  <a:pt x="790" y="336"/>
                </a:lnTo>
                <a:lnTo>
                  <a:pt x="790" y="338"/>
                </a:lnTo>
                <a:lnTo>
                  <a:pt x="787" y="341"/>
                </a:lnTo>
                <a:lnTo>
                  <a:pt x="787" y="343"/>
                </a:lnTo>
                <a:lnTo>
                  <a:pt x="787" y="345"/>
                </a:lnTo>
                <a:lnTo>
                  <a:pt x="785" y="347"/>
                </a:lnTo>
                <a:lnTo>
                  <a:pt x="783" y="351"/>
                </a:lnTo>
                <a:lnTo>
                  <a:pt x="781" y="353"/>
                </a:lnTo>
                <a:lnTo>
                  <a:pt x="779" y="355"/>
                </a:lnTo>
                <a:lnTo>
                  <a:pt x="779" y="357"/>
                </a:lnTo>
                <a:lnTo>
                  <a:pt x="779" y="357"/>
                </a:lnTo>
                <a:lnTo>
                  <a:pt x="781" y="360"/>
                </a:lnTo>
                <a:lnTo>
                  <a:pt x="781" y="362"/>
                </a:lnTo>
                <a:lnTo>
                  <a:pt x="783" y="362"/>
                </a:lnTo>
                <a:lnTo>
                  <a:pt x="783" y="362"/>
                </a:lnTo>
                <a:lnTo>
                  <a:pt x="783" y="362"/>
                </a:lnTo>
                <a:lnTo>
                  <a:pt x="779" y="366"/>
                </a:lnTo>
                <a:lnTo>
                  <a:pt x="777" y="368"/>
                </a:lnTo>
                <a:lnTo>
                  <a:pt x="777" y="370"/>
                </a:lnTo>
                <a:lnTo>
                  <a:pt x="779" y="372"/>
                </a:lnTo>
                <a:lnTo>
                  <a:pt x="779" y="374"/>
                </a:lnTo>
                <a:lnTo>
                  <a:pt x="779" y="379"/>
                </a:lnTo>
                <a:lnTo>
                  <a:pt x="781" y="381"/>
                </a:lnTo>
                <a:lnTo>
                  <a:pt x="781" y="383"/>
                </a:lnTo>
                <a:lnTo>
                  <a:pt x="783" y="383"/>
                </a:lnTo>
                <a:lnTo>
                  <a:pt x="787" y="385"/>
                </a:lnTo>
                <a:lnTo>
                  <a:pt x="792" y="387"/>
                </a:lnTo>
                <a:lnTo>
                  <a:pt x="800" y="389"/>
                </a:lnTo>
                <a:lnTo>
                  <a:pt x="809" y="389"/>
                </a:lnTo>
                <a:lnTo>
                  <a:pt x="811" y="389"/>
                </a:lnTo>
                <a:lnTo>
                  <a:pt x="813" y="391"/>
                </a:lnTo>
                <a:lnTo>
                  <a:pt x="815" y="393"/>
                </a:lnTo>
                <a:lnTo>
                  <a:pt x="819" y="393"/>
                </a:lnTo>
                <a:lnTo>
                  <a:pt x="821" y="395"/>
                </a:lnTo>
                <a:lnTo>
                  <a:pt x="821" y="395"/>
                </a:lnTo>
                <a:lnTo>
                  <a:pt x="815" y="395"/>
                </a:lnTo>
                <a:lnTo>
                  <a:pt x="811" y="398"/>
                </a:lnTo>
                <a:lnTo>
                  <a:pt x="809" y="398"/>
                </a:lnTo>
                <a:lnTo>
                  <a:pt x="804" y="395"/>
                </a:lnTo>
                <a:lnTo>
                  <a:pt x="800" y="395"/>
                </a:lnTo>
                <a:lnTo>
                  <a:pt x="798" y="393"/>
                </a:lnTo>
                <a:lnTo>
                  <a:pt x="794" y="393"/>
                </a:lnTo>
                <a:lnTo>
                  <a:pt x="787" y="393"/>
                </a:lnTo>
                <a:lnTo>
                  <a:pt x="785" y="393"/>
                </a:lnTo>
                <a:lnTo>
                  <a:pt x="787" y="393"/>
                </a:lnTo>
                <a:lnTo>
                  <a:pt x="787" y="395"/>
                </a:lnTo>
                <a:lnTo>
                  <a:pt x="790" y="400"/>
                </a:lnTo>
                <a:lnTo>
                  <a:pt x="790" y="402"/>
                </a:lnTo>
                <a:lnTo>
                  <a:pt x="796" y="408"/>
                </a:lnTo>
                <a:lnTo>
                  <a:pt x="796" y="410"/>
                </a:lnTo>
                <a:lnTo>
                  <a:pt x="798" y="410"/>
                </a:lnTo>
                <a:lnTo>
                  <a:pt x="802" y="410"/>
                </a:lnTo>
                <a:lnTo>
                  <a:pt x="806" y="412"/>
                </a:lnTo>
                <a:lnTo>
                  <a:pt x="811" y="417"/>
                </a:lnTo>
                <a:lnTo>
                  <a:pt x="811" y="417"/>
                </a:lnTo>
                <a:lnTo>
                  <a:pt x="811" y="417"/>
                </a:lnTo>
                <a:lnTo>
                  <a:pt x="813" y="415"/>
                </a:lnTo>
                <a:lnTo>
                  <a:pt x="815" y="415"/>
                </a:lnTo>
                <a:lnTo>
                  <a:pt x="817" y="415"/>
                </a:lnTo>
                <a:lnTo>
                  <a:pt x="819" y="415"/>
                </a:lnTo>
                <a:lnTo>
                  <a:pt x="823" y="415"/>
                </a:lnTo>
                <a:lnTo>
                  <a:pt x="823" y="415"/>
                </a:lnTo>
                <a:lnTo>
                  <a:pt x="821" y="412"/>
                </a:lnTo>
                <a:lnTo>
                  <a:pt x="821" y="412"/>
                </a:lnTo>
                <a:lnTo>
                  <a:pt x="821" y="412"/>
                </a:lnTo>
                <a:lnTo>
                  <a:pt x="828" y="412"/>
                </a:lnTo>
                <a:lnTo>
                  <a:pt x="828" y="412"/>
                </a:lnTo>
                <a:lnTo>
                  <a:pt x="830" y="412"/>
                </a:lnTo>
                <a:lnTo>
                  <a:pt x="834" y="410"/>
                </a:lnTo>
                <a:lnTo>
                  <a:pt x="832" y="410"/>
                </a:lnTo>
                <a:lnTo>
                  <a:pt x="832" y="412"/>
                </a:lnTo>
                <a:lnTo>
                  <a:pt x="832" y="412"/>
                </a:lnTo>
                <a:lnTo>
                  <a:pt x="832" y="415"/>
                </a:lnTo>
                <a:lnTo>
                  <a:pt x="834" y="419"/>
                </a:lnTo>
                <a:lnTo>
                  <a:pt x="834" y="419"/>
                </a:lnTo>
                <a:lnTo>
                  <a:pt x="836" y="421"/>
                </a:lnTo>
                <a:lnTo>
                  <a:pt x="842" y="423"/>
                </a:lnTo>
                <a:lnTo>
                  <a:pt x="847" y="421"/>
                </a:lnTo>
                <a:lnTo>
                  <a:pt x="853" y="421"/>
                </a:lnTo>
                <a:lnTo>
                  <a:pt x="855" y="421"/>
                </a:lnTo>
                <a:lnTo>
                  <a:pt x="857" y="421"/>
                </a:lnTo>
                <a:lnTo>
                  <a:pt x="857" y="423"/>
                </a:lnTo>
                <a:lnTo>
                  <a:pt x="861" y="423"/>
                </a:lnTo>
                <a:lnTo>
                  <a:pt x="872" y="423"/>
                </a:lnTo>
                <a:lnTo>
                  <a:pt x="876" y="423"/>
                </a:lnTo>
                <a:lnTo>
                  <a:pt x="882" y="423"/>
                </a:lnTo>
                <a:lnTo>
                  <a:pt x="882" y="423"/>
                </a:lnTo>
                <a:lnTo>
                  <a:pt x="887" y="423"/>
                </a:lnTo>
                <a:lnTo>
                  <a:pt x="893" y="427"/>
                </a:lnTo>
                <a:lnTo>
                  <a:pt x="895" y="427"/>
                </a:lnTo>
                <a:lnTo>
                  <a:pt x="897" y="427"/>
                </a:lnTo>
                <a:lnTo>
                  <a:pt x="901" y="427"/>
                </a:lnTo>
                <a:lnTo>
                  <a:pt x="906" y="425"/>
                </a:lnTo>
                <a:lnTo>
                  <a:pt x="916" y="429"/>
                </a:lnTo>
                <a:lnTo>
                  <a:pt x="918" y="429"/>
                </a:lnTo>
                <a:lnTo>
                  <a:pt x="918" y="429"/>
                </a:lnTo>
                <a:lnTo>
                  <a:pt x="916" y="427"/>
                </a:lnTo>
                <a:lnTo>
                  <a:pt x="914" y="425"/>
                </a:lnTo>
                <a:lnTo>
                  <a:pt x="912" y="423"/>
                </a:lnTo>
                <a:lnTo>
                  <a:pt x="910" y="423"/>
                </a:lnTo>
                <a:lnTo>
                  <a:pt x="908" y="423"/>
                </a:lnTo>
                <a:lnTo>
                  <a:pt x="908" y="421"/>
                </a:lnTo>
                <a:lnTo>
                  <a:pt x="906" y="421"/>
                </a:lnTo>
                <a:lnTo>
                  <a:pt x="906" y="421"/>
                </a:lnTo>
                <a:lnTo>
                  <a:pt x="914" y="421"/>
                </a:lnTo>
                <a:lnTo>
                  <a:pt x="918" y="421"/>
                </a:lnTo>
                <a:lnTo>
                  <a:pt x="920" y="421"/>
                </a:lnTo>
                <a:lnTo>
                  <a:pt x="925" y="423"/>
                </a:lnTo>
                <a:lnTo>
                  <a:pt x="927" y="423"/>
                </a:lnTo>
                <a:lnTo>
                  <a:pt x="929" y="423"/>
                </a:lnTo>
                <a:lnTo>
                  <a:pt x="935" y="425"/>
                </a:lnTo>
                <a:lnTo>
                  <a:pt x="937" y="425"/>
                </a:lnTo>
                <a:lnTo>
                  <a:pt x="942" y="425"/>
                </a:lnTo>
                <a:lnTo>
                  <a:pt x="944" y="425"/>
                </a:lnTo>
                <a:lnTo>
                  <a:pt x="948" y="423"/>
                </a:lnTo>
                <a:lnTo>
                  <a:pt x="948" y="423"/>
                </a:lnTo>
                <a:lnTo>
                  <a:pt x="950" y="421"/>
                </a:lnTo>
                <a:lnTo>
                  <a:pt x="950" y="421"/>
                </a:lnTo>
                <a:lnTo>
                  <a:pt x="948" y="419"/>
                </a:lnTo>
                <a:lnTo>
                  <a:pt x="948" y="417"/>
                </a:lnTo>
                <a:lnTo>
                  <a:pt x="946" y="415"/>
                </a:lnTo>
                <a:lnTo>
                  <a:pt x="946" y="415"/>
                </a:lnTo>
                <a:lnTo>
                  <a:pt x="939" y="412"/>
                </a:lnTo>
                <a:lnTo>
                  <a:pt x="939" y="412"/>
                </a:lnTo>
                <a:lnTo>
                  <a:pt x="939" y="410"/>
                </a:lnTo>
                <a:lnTo>
                  <a:pt x="939" y="410"/>
                </a:lnTo>
                <a:lnTo>
                  <a:pt x="942" y="408"/>
                </a:lnTo>
                <a:lnTo>
                  <a:pt x="944" y="408"/>
                </a:lnTo>
                <a:lnTo>
                  <a:pt x="944" y="406"/>
                </a:lnTo>
                <a:lnTo>
                  <a:pt x="946" y="406"/>
                </a:lnTo>
                <a:lnTo>
                  <a:pt x="948" y="408"/>
                </a:lnTo>
                <a:lnTo>
                  <a:pt x="948" y="410"/>
                </a:lnTo>
                <a:lnTo>
                  <a:pt x="950" y="410"/>
                </a:lnTo>
                <a:lnTo>
                  <a:pt x="952" y="412"/>
                </a:lnTo>
                <a:lnTo>
                  <a:pt x="952" y="415"/>
                </a:lnTo>
                <a:lnTo>
                  <a:pt x="954" y="415"/>
                </a:lnTo>
                <a:lnTo>
                  <a:pt x="956" y="417"/>
                </a:lnTo>
                <a:lnTo>
                  <a:pt x="956" y="417"/>
                </a:lnTo>
                <a:lnTo>
                  <a:pt x="958" y="417"/>
                </a:lnTo>
                <a:lnTo>
                  <a:pt x="963" y="417"/>
                </a:lnTo>
                <a:lnTo>
                  <a:pt x="965" y="417"/>
                </a:lnTo>
                <a:lnTo>
                  <a:pt x="965" y="419"/>
                </a:lnTo>
                <a:lnTo>
                  <a:pt x="967" y="421"/>
                </a:lnTo>
                <a:lnTo>
                  <a:pt x="967" y="423"/>
                </a:lnTo>
                <a:lnTo>
                  <a:pt x="967" y="425"/>
                </a:lnTo>
                <a:lnTo>
                  <a:pt x="967" y="427"/>
                </a:lnTo>
                <a:lnTo>
                  <a:pt x="969" y="427"/>
                </a:lnTo>
                <a:lnTo>
                  <a:pt x="973" y="427"/>
                </a:lnTo>
                <a:lnTo>
                  <a:pt x="975" y="427"/>
                </a:lnTo>
                <a:lnTo>
                  <a:pt x="977" y="427"/>
                </a:lnTo>
                <a:lnTo>
                  <a:pt x="977" y="429"/>
                </a:lnTo>
                <a:lnTo>
                  <a:pt x="977" y="429"/>
                </a:lnTo>
                <a:lnTo>
                  <a:pt x="975" y="431"/>
                </a:lnTo>
                <a:lnTo>
                  <a:pt x="975" y="431"/>
                </a:lnTo>
                <a:lnTo>
                  <a:pt x="973" y="431"/>
                </a:lnTo>
                <a:lnTo>
                  <a:pt x="975" y="434"/>
                </a:lnTo>
                <a:lnTo>
                  <a:pt x="975" y="434"/>
                </a:lnTo>
                <a:lnTo>
                  <a:pt x="977" y="434"/>
                </a:lnTo>
                <a:lnTo>
                  <a:pt x="980" y="436"/>
                </a:lnTo>
                <a:lnTo>
                  <a:pt x="982" y="434"/>
                </a:lnTo>
                <a:lnTo>
                  <a:pt x="982" y="431"/>
                </a:lnTo>
                <a:lnTo>
                  <a:pt x="984" y="431"/>
                </a:lnTo>
                <a:lnTo>
                  <a:pt x="986" y="431"/>
                </a:lnTo>
                <a:lnTo>
                  <a:pt x="988" y="431"/>
                </a:lnTo>
                <a:lnTo>
                  <a:pt x="988" y="431"/>
                </a:lnTo>
                <a:lnTo>
                  <a:pt x="984" y="434"/>
                </a:lnTo>
                <a:lnTo>
                  <a:pt x="984" y="434"/>
                </a:lnTo>
                <a:lnTo>
                  <a:pt x="984" y="436"/>
                </a:lnTo>
                <a:lnTo>
                  <a:pt x="984" y="436"/>
                </a:lnTo>
                <a:lnTo>
                  <a:pt x="984" y="438"/>
                </a:lnTo>
                <a:lnTo>
                  <a:pt x="986" y="438"/>
                </a:lnTo>
                <a:lnTo>
                  <a:pt x="986" y="438"/>
                </a:lnTo>
                <a:lnTo>
                  <a:pt x="988" y="440"/>
                </a:lnTo>
                <a:lnTo>
                  <a:pt x="990" y="440"/>
                </a:lnTo>
                <a:lnTo>
                  <a:pt x="994" y="442"/>
                </a:lnTo>
                <a:lnTo>
                  <a:pt x="994" y="442"/>
                </a:lnTo>
                <a:lnTo>
                  <a:pt x="996" y="444"/>
                </a:lnTo>
                <a:lnTo>
                  <a:pt x="996" y="446"/>
                </a:lnTo>
                <a:lnTo>
                  <a:pt x="994" y="448"/>
                </a:lnTo>
                <a:lnTo>
                  <a:pt x="994" y="448"/>
                </a:lnTo>
                <a:lnTo>
                  <a:pt x="992" y="448"/>
                </a:lnTo>
                <a:lnTo>
                  <a:pt x="990" y="448"/>
                </a:lnTo>
                <a:lnTo>
                  <a:pt x="986" y="448"/>
                </a:lnTo>
                <a:lnTo>
                  <a:pt x="984" y="448"/>
                </a:lnTo>
                <a:lnTo>
                  <a:pt x="984" y="450"/>
                </a:lnTo>
                <a:lnTo>
                  <a:pt x="982" y="450"/>
                </a:lnTo>
                <a:lnTo>
                  <a:pt x="982" y="455"/>
                </a:lnTo>
                <a:lnTo>
                  <a:pt x="982" y="455"/>
                </a:lnTo>
                <a:lnTo>
                  <a:pt x="982" y="455"/>
                </a:lnTo>
                <a:lnTo>
                  <a:pt x="982" y="457"/>
                </a:lnTo>
                <a:lnTo>
                  <a:pt x="982" y="457"/>
                </a:lnTo>
                <a:lnTo>
                  <a:pt x="982" y="459"/>
                </a:lnTo>
                <a:lnTo>
                  <a:pt x="986" y="459"/>
                </a:lnTo>
                <a:lnTo>
                  <a:pt x="988" y="457"/>
                </a:lnTo>
                <a:lnTo>
                  <a:pt x="994" y="455"/>
                </a:lnTo>
                <a:lnTo>
                  <a:pt x="996" y="453"/>
                </a:lnTo>
                <a:lnTo>
                  <a:pt x="999" y="450"/>
                </a:lnTo>
                <a:lnTo>
                  <a:pt x="1001" y="450"/>
                </a:lnTo>
                <a:lnTo>
                  <a:pt x="1001" y="450"/>
                </a:lnTo>
                <a:lnTo>
                  <a:pt x="1003" y="453"/>
                </a:lnTo>
                <a:lnTo>
                  <a:pt x="1005" y="453"/>
                </a:lnTo>
                <a:lnTo>
                  <a:pt x="1007" y="450"/>
                </a:lnTo>
                <a:lnTo>
                  <a:pt x="1009" y="448"/>
                </a:lnTo>
                <a:lnTo>
                  <a:pt x="1009" y="448"/>
                </a:lnTo>
                <a:lnTo>
                  <a:pt x="1011" y="448"/>
                </a:lnTo>
                <a:lnTo>
                  <a:pt x="1011" y="450"/>
                </a:lnTo>
                <a:lnTo>
                  <a:pt x="1007" y="450"/>
                </a:lnTo>
                <a:lnTo>
                  <a:pt x="1007" y="450"/>
                </a:lnTo>
                <a:lnTo>
                  <a:pt x="1007" y="453"/>
                </a:lnTo>
                <a:lnTo>
                  <a:pt x="1009" y="453"/>
                </a:lnTo>
                <a:lnTo>
                  <a:pt x="1011" y="453"/>
                </a:lnTo>
                <a:lnTo>
                  <a:pt x="1011" y="453"/>
                </a:lnTo>
                <a:lnTo>
                  <a:pt x="1007" y="455"/>
                </a:lnTo>
                <a:lnTo>
                  <a:pt x="1009" y="455"/>
                </a:lnTo>
                <a:lnTo>
                  <a:pt x="1009" y="455"/>
                </a:lnTo>
                <a:lnTo>
                  <a:pt x="1011" y="455"/>
                </a:lnTo>
                <a:lnTo>
                  <a:pt x="1011" y="455"/>
                </a:lnTo>
                <a:lnTo>
                  <a:pt x="1011" y="455"/>
                </a:lnTo>
                <a:lnTo>
                  <a:pt x="1011" y="457"/>
                </a:lnTo>
                <a:lnTo>
                  <a:pt x="1011" y="459"/>
                </a:lnTo>
                <a:lnTo>
                  <a:pt x="1015" y="461"/>
                </a:lnTo>
                <a:lnTo>
                  <a:pt x="1018" y="461"/>
                </a:lnTo>
                <a:lnTo>
                  <a:pt x="1018" y="463"/>
                </a:lnTo>
                <a:lnTo>
                  <a:pt x="1020" y="463"/>
                </a:lnTo>
                <a:lnTo>
                  <a:pt x="1022" y="463"/>
                </a:lnTo>
                <a:lnTo>
                  <a:pt x="1022" y="461"/>
                </a:lnTo>
                <a:lnTo>
                  <a:pt x="1020" y="459"/>
                </a:lnTo>
                <a:lnTo>
                  <a:pt x="1022" y="457"/>
                </a:lnTo>
                <a:lnTo>
                  <a:pt x="1024" y="457"/>
                </a:lnTo>
                <a:lnTo>
                  <a:pt x="1024" y="459"/>
                </a:lnTo>
                <a:lnTo>
                  <a:pt x="1024" y="459"/>
                </a:lnTo>
                <a:lnTo>
                  <a:pt x="1026" y="459"/>
                </a:lnTo>
                <a:lnTo>
                  <a:pt x="1026" y="461"/>
                </a:lnTo>
                <a:lnTo>
                  <a:pt x="1026" y="461"/>
                </a:lnTo>
                <a:lnTo>
                  <a:pt x="1024" y="463"/>
                </a:lnTo>
                <a:lnTo>
                  <a:pt x="1024" y="465"/>
                </a:lnTo>
                <a:lnTo>
                  <a:pt x="1024" y="465"/>
                </a:lnTo>
                <a:lnTo>
                  <a:pt x="1024" y="467"/>
                </a:lnTo>
                <a:lnTo>
                  <a:pt x="1026" y="467"/>
                </a:lnTo>
                <a:lnTo>
                  <a:pt x="1028" y="469"/>
                </a:lnTo>
                <a:lnTo>
                  <a:pt x="1028" y="469"/>
                </a:lnTo>
                <a:lnTo>
                  <a:pt x="1032" y="467"/>
                </a:lnTo>
                <a:lnTo>
                  <a:pt x="1032" y="467"/>
                </a:lnTo>
                <a:lnTo>
                  <a:pt x="1032" y="469"/>
                </a:lnTo>
                <a:lnTo>
                  <a:pt x="1032" y="469"/>
                </a:lnTo>
                <a:lnTo>
                  <a:pt x="1037" y="474"/>
                </a:lnTo>
                <a:lnTo>
                  <a:pt x="1039" y="478"/>
                </a:lnTo>
                <a:lnTo>
                  <a:pt x="1041" y="482"/>
                </a:lnTo>
                <a:lnTo>
                  <a:pt x="1043" y="486"/>
                </a:lnTo>
                <a:lnTo>
                  <a:pt x="1047" y="495"/>
                </a:lnTo>
                <a:lnTo>
                  <a:pt x="1047" y="495"/>
                </a:lnTo>
                <a:lnTo>
                  <a:pt x="1049" y="495"/>
                </a:lnTo>
                <a:lnTo>
                  <a:pt x="1049" y="497"/>
                </a:lnTo>
                <a:lnTo>
                  <a:pt x="1047" y="499"/>
                </a:lnTo>
                <a:lnTo>
                  <a:pt x="1045" y="501"/>
                </a:lnTo>
                <a:lnTo>
                  <a:pt x="1043" y="501"/>
                </a:lnTo>
                <a:lnTo>
                  <a:pt x="1041" y="501"/>
                </a:lnTo>
                <a:lnTo>
                  <a:pt x="1039" y="505"/>
                </a:lnTo>
                <a:lnTo>
                  <a:pt x="1037" y="507"/>
                </a:lnTo>
                <a:lnTo>
                  <a:pt x="1037" y="510"/>
                </a:lnTo>
                <a:lnTo>
                  <a:pt x="1037" y="510"/>
                </a:lnTo>
                <a:lnTo>
                  <a:pt x="1034" y="510"/>
                </a:lnTo>
                <a:lnTo>
                  <a:pt x="1032" y="512"/>
                </a:lnTo>
                <a:lnTo>
                  <a:pt x="1032" y="512"/>
                </a:lnTo>
                <a:lnTo>
                  <a:pt x="1030" y="514"/>
                </a:lnTo>
                <a:lnTo>
                  <a:pt x="1028" y="516"/>
                </a:lnTo>
                <a:lnTo>
                  <a:pt x="1024" y="518"/>
                </a:lnTo>
                <a:lnTo>
                  <a:pt x="1015" y="522"/>
                </a:lnTo>
                <a:lnTo>
                  <a:pt x="1015" y="524"/>
                </a:lnTo>
                <a:lnTo>
                  <a:pt x="1015" y="524"/>
                </a:lnTo>
                <a:lnTo>
                  <a:pt x="1015" y="527"/>
                </a:lnTo>
                <a:lnTo>
                  <a:pt x="1018" y="529"/>
                </a:lnTo>
                <a:lnTo>
                  <a:pt x="1022" y="531"/>
                </a:lnTo>
                <a:lnTo>
                  <a:pt x="1024" y="533"/>
                </a:lnTo>
                <a:lnTo>
                  <a:pt x="1026" y="535"/>
                </a:lnTo>
                <a:lnTo>
                  <a:pt x="1028" y="537"/>
                </a:lnTo>
                <a:lnTo>
                  <a:pt x="1028" y="539"/>
                </a:lnTo>
                <a:lnTo>
                  <a:pt x="1028" y="541"/>
                </a:lnTo>
                <a:lnTo>
                  <a:pt x="1026" y="541"/>
                </a:lnTo>
                <a:lnTo>
                  <a:pt x="1024" y="541"/>
                </a:lnTo>
                <a:lnTo>
                  <a:pt x="1022" y="541"/>
                </a:lnTo>
                <a:lnTo>
                  <a:pt x="1020" y="541"/>
                </a:lnTo>
                <a:lnTo>
                  <a:pt x="1018" y="541"/>
                </a:lnTo>
                <a:lnTo>
                  <a:pt x="1015" y="543"/>
                </a:lnTo>
                <a:lnTo>
                  <a:pt x="1013" y="543"/>
                </a:lnTo>
                <a:lnTo>
                  <a:pt x="1013" y="543"/>
                </a:lnTo>
                <a:lnTo>
                  <a:pt x="1011" y="543"/>
                </a:lnTo>
                <a:lnTo>
                  <a:pt x="1009" y="543"/>
                </a:lnTo>
                <a:lnTo>
                  <a:pt x="1007" y="543"/>
                </a:lnTo>
                <a:lnTo>
                  <a:pt x="1005" y="543"/>
                </a:lnTo>
                <a:lnTo>
                  <a:pt x="1005" y="546"/>
                </a:lnTo>
                <a:lnTo>
                  <a:pt x="1005" y="546"/>
                </a:lnTo>
                <a:lnTo>
                  <a:pt x="1003" y="546"/>
                </a:lnTo>
                <a:lnTo>
                  <a:pt x="996" y="546"/>
                </a:lnTo>
                <a:lnTo>
                  <a:pt x="994" y="546"/>
                </a:lnTo>
                <a:lnTo>
                  <a:pt x="994" y="548"/>
                </a:lnTo>
                <a:lnTo>
                  <a:pt x="999" y="550"/>
                </a:lnTo>
                <a:lnTo>
                  <a:pt x="1001" y="550"/>
                </a:lnTo>
                <a:lnTo>
                  <a:pt x="1001" y="552"/>
                </a:lnTo>
                <a:lnTo>
                  <a:pt x="1001" y="554"/>
                </a:lnTo>
                <a:lnTo>
                  <a:pt x="1001" y="554"/>
                </a:lnTo>
                <a:lnTo>
                  <a:pt x="1001" y="554"/>
                </a:lnTo>
                <a:lnTo>
                  <a:pt x="1001" y="556"/>
                </a:lnTo>
                <a:lnTo>
                  <a:pt x="1001" y="556"/>
                </a:lnTo>
                <a:lnTo>
                  <a:pt x="1001" y="558"/>
                </a:lnTo>
                <a:lnTo>
                  <a:pt x="999" y="556"/>
                </a:lnTo>
                <a:lnTo>
                  <a:pt x="999" y="556"/>
                </a:lnTo>
                <a:lnTo>
                  <a:pt x="999" y="554"/>
                </a:lnTo>
                <a:lnTo>
                  <a:pt x="999" y="554"/>
                </a:lnTo>
                <a:lnTo>
                  <a:pt x="999" y="552"/>
                </a:lnTo>
                <a:lnTo>
                  <a:pt x="999" y="552"/>
                </a:lnTo>
                <a:lnTo>
                  <a:pt x="996" y="550"/>
                </a:lnTo>
                <a:lnTo>
                  <a:pt x="994" y="548"/>
                </a:lnTo>
                <a:lnTo>
                  <a:pt x="990" y="546"/>
                </a:lnTo>
                <a:lnTo>
                  <a:pt x="984" y="543"/>
                </a:lnTo>
                <a:lnTo>
                  <a:pt x="980" y="543"/>
                </a:lnTo>
                <a:lnTo>
                  <a:pt x="977" y="543"/>
                </a:lnTo>
                <a:lnTo>
                  <a:pt x="975" y="543"/>
                </a:lnTo>
                <a:lnTo>
                  <a:pt x="973" y="541"/>
                </a:lnTo>
                <a:lnTo>
                  <a:pt x="971" y="541"/>
                </a:lnTo>
                <a:lnTo>
                  <a:pt x="971" y="543"/>
                </a:lnTo>
                <a:lnTo>
                  <a:pt x="969" y="543"/>
                </a:lnTo>
                <a:lnTo>
                  <a:pt x="969" y="543"/>
                </a:lnTo>
                <a:lnTo>
                  <a:pt x="969" y="546"/>
                </a:lnTo>
                <a:lnTo>
                  <a:pt x="971" y="548"/>
                </a:lnTo>
                <a:lnTo>
                  <a:pt x="971" y="548"/>
                </a:lnTo>
                <a:lnTo>
                  <a:pt x="969" y="550"/>
                </a:lnTo>
                <a:lnTo>
                  <a:pt x="963" y="552"/>
                </a:lnTo>
                <a:lnTo>
                  <a:pt x="961" y="552"/>
                </a:lnTo>
                <a:lnTo>
                  <a:pt x="961" y="554"/>
                </a:lnTo>
                <a:lnTo>
                  <a:pt x="958" y="554"/>
                </a:lnTo>
                <a:lnTo>
                  <a:pt x="958" y="558"/>
                </a:lnTo>
                <a:lnTo>
                  <a:pt x="958" y="560"/>
                </a:lnTo>
                <a:lnTo>
                  <a:pt x="958" y="560"/>
                </a:lnTo>
                <a:lnTo>
                  <a:pt x="958" y="562"/>
                </a:lnTo>
                <a:lnTo>
                  <a:pt x="958" y="562"/>
                </a:lnTo>
                <a:lnTo>
                  <a:pt x="961" y="567"/>
                </a:lnTo>
                <a:lnTo>
                  <a:pt x="961" y="567"/>
                </a:lnTo>
                <a:lnTo>
                  <a:pt x="965" y="569"/>
                </a:lnTo>
                <a:lnTo>
                  <a:pt x="965" y="569"/>
                </a:lnTo>
                <a:lnTo>
                  <a:pt x="967" y="569"/>
                </a:lnTo>
                <a:lnTo>
                  <a:pt x="969" y="569"/>
                </a:lnTo>
                <a:lnTo>
                  <a:pt x="969" y="571"/>
                </a:lnTo>
                <a:lnTo>
                  <a:pt x="971" y="571"/>
                </a:lnTo>
                <a:lnTo>
                  <a:pt x="973" y="571"/>
                </a:lnTo>
                <a:lnTo>
                  <a:pt x="975" y="571"/>
                </a:lnTo>
                <a:lnTo>
                  <a:pt x="977" y="573"/>
                </a:lnTo>
                <a:lnTo>
                  <a:pt x="980" y="571"/>
                </a:lnTo>
                <a:lnTo>
                  <a:pt x="982" y="571"/>
                </a:lnTo>
                <a:lnTo>
                  <a:pt x="984" y="571"/>
                </a:lnTo>
                <a:lnTo>
                  <a:pt x="984" y="571"/>
                </a:lnTo>
                <a:lnTo>
                  <a:pt x="986" y="571"/>
                </a:lnTo>
                <a:lnTo>
                  <a:pt x="990" y="569"/>
                </a:lnTo>
                <a:lnTo>
                  <a:pt x="990" y="569"/>
                </a:lnTo>
                <a:lnTo>
                  <a:pt x="994" y="569"/>
                </a:lnTo>
                <a:lnTo>
                  <a:pt x="994" y="569"/>
                </a:lnTo>
                <a:lnTo>
                  <a:pt x="996" y="565"/>
                </a:lnTo>
                <a:lnTo>
                  <a:pt x="999" y="565"/>
                </a:lnTo>
                <a:lnTo>
                  <a:pt x="1001" y="567"/>
                </a:lnTo>
                <a:lnTo>
                  <a:pt x="1003" y="567"/>
                </a:lnTo>
                <a:lnTo>
                  <a:pt x="1005" y="567"/>
                </a:lnTo>
                <a:lnTo>
                  <a:pt x="1009" y="567"/>
                </a:lnTo>
                <a:lnTo>
                  <a:pt x="1011" y="567"/>
                </a:lnTo>
                <a:lnTo>
                  <a:pt x="1011" y="565"/>
                </a:lnTo>
                <a:lnTo>
                  <a:pt x="1011" y="562"/>
                </a:lnTo>
                <a:lnTo>
                  <a:pt x="1009" y="560"/>
                </a:lnTo>
                <a:lnTo>
                  <a:pt x="1007" y="558"/>
                </a:lnTo>
                <a:lnTo>
                  <a:pt x="1007" y="558"/>
                </a:lnTo>
                <a:lnTo>
                  <a:pt x="1009" y="558"/>
                </a:lnTo>
                <a:lnTo>
                  <a:pt x="1011" y="558"/>
                </a:lnTo>
                <a:lnTo>
                  <a:pt x="1011" y="558"/>
                </a:lnTo>
                <a:lnTo>
                  <a:pt x="1011" y="558"/>
                </a:lnTo>
                <a:lnTo>
                  <a:pt x="1011" y="558"/>
                </a:lnTo>
                <a:lnTo>
                  <a:pt x="1013" y="558"/>
                </a:lnTo>
                <a:lnTo>
                  <a:pt x="1013" y="560"/>
                </a:lnTo>
                <a:lnTo>
                  <a:pt x="1013" y="562"/>
                </a:lnTo>
                <a:lnTo>
                  <a:pt x="1015" y="562"/>
                </a:lnTo>
                <a:lnTo>
                  <a:pt x="1015" y="562"/>
                </a:lnTo>
                <a:lnTo>
                  <a:pt x="1020" y="562"/>
                </a:lnTo>
                <a:lnTo>
                  <a:pt x="1020" y="562"/>
                </a:lnTo>
                <a:lnTo>
                  <a:pt x="1020" y="567"/>
                </a:lnTo>
                <a:lnTo>
                  <a:pt x="1020" y="567"/>
                </a:lnTo>
                <a:lnTo>
                  <a:pt x="1022" y="567"/>
                </a:lnTo>
                <a:lnTo>
                  <a:pt x="1022" y="567"/>
                </a:lnTo>
                <a:lnTo>
                  <a:pt x="1022" y="567"/>
                </a:lnTo>
                <a:lnTo>
                  <a:pt x="1022" y="567"/>
                </a:lnTo>
                <a:lnTo>
                  <a:pt x="1024" y="565"/>
                </a:lnTo>
                <a:lnTo>
                  <a:pt x="1024" y="565"/>
                </a:lnTo>
                <a:lnTo>
                  <a:pt x="1026" y="565"/>
                </a:lnTo>
                <a:lnTo>
                  <a:pt x="1026" y="565"/>
                </a:lnTo>
                <a:lnTo>
                  <a:pt x="1028" y="562"/>
                </a:lnTo>
                <a:lnTo>
                  <a:pt x="1030" y="565"/>
                </a:lnTo>
                <a:lnTo>
                  <a:pt x="1032" y="565"/>
                </a:lnTo>
                <a:lnTo>
                  <a:pt x="1032" y="565"/>
                </a:lnTo>
                <a:lnTo>
                  <a:pt x="1030" y="567"/>
                </a:lnTo>
                <a:lnTo>
                  <a:pt x="1030" y="569"/>
                </a:lnTo>
                <a:lnTo>
                  <a:pt x="1032" y="569"/>
                </a:lnTo>
                <a:lnTo>
                  <a:pt x="1032" y="569"/>
                </a:lnTo>
                <a:lnTo>
                  <a:pt x="1034" y="571"/>
                </a:lnTo>
                <a:lnTo>
                  <a:pt x="1039" y="575"/>
                </a:lnTo>
                <a:lnTo>
                  <a:pt x="1041" y="577"/>
                </a:lnTo>
                <a:lnTo>
                  <a:pt x="1043" y="577"/>
                </a:lnTo>
                <a:lnTo>
                  <a:pt x="1043" y="577"/>
                </a:lnTo>
                <a:lnTo>
                  <a:pt x="1043" y="579"/>
                </a:lnTo>
                <a:lnTo>
                  <a:pt x="1045" y="581"/>
                </a:lnTo>
                <a:lnTo>
                  <a:pt x="1045" y="581"/>
                </a:lnTo>
                <a:lnTo>
                  <a:pt x="1049" y="581"/>
                </a:lnTo>
                <a:lnTo>
                  <a:pt x="1049" y="581"/>
                </a:lnTo>
                <a:lnTo>
                  <a:pt x="1049" y="581"/>
                </a:lnTo>
                <a:lnTo>
                  <a:pt x="1049" y="581"/>
                </a:lnTo>
                <a:lnTo>
                  <a:pt x="1049" y="581"/>
                </a:lnTo>
                <a:lnTo>
                  <a:pt x="1047" y="584"/>
                </a:lnTo>
                <a:lnTo>
                  <a:pt x="1047" y="584"/>
                </a:lnTo>
                <a:lnTo>
                  <a:pt x="1049" y="586"/>
                </a:lnTo>
                <a:lnTo>
                  <a:pt x="1056" y="584"/>
                </a:lnTo>
                <a:lnTo>
                  <a:pt x="1056" y="586"/>
                </a:lnTo>
                <a:lnTo>
                  <a:pt x="1058" y="586"/>
                </a:lnTo>
                <a:lnTo>
                  <a:pt x="1060" y="588"/>
                </a:lnTo>
                <a:lnTo>
                  <a:pt x="1060" y="588"/>
                </a:lnTo>
                <a:lnTo>
                  <a:pt x="1060" y="588"/>
                </a:lnTo>
                <a:lnTo>
                  <a:pt x="1062" y="588"/>
                </a:lnTo>
                <a:lnTo>
                  <a:pt x="1062" y="588"/>
                </a:lnTo>
                <a:lnTo>
                  <a:pt x="1060" y="590"/>
                </a:lnTo>
                <a:lnTo>
                  <a:pt x="1058" y="592"/>
                </a:lnTo>
                <a:lnTo>
                  <a:pt x="1058" y="592"/>
                </a:lnTo>
                <a:lnTo>
                  <a:pt x="1056" y="592"/>
                </a:lnTo>
                <a:lnTo>
                  <a:pt x="1053" y="592"/>
                </a:lnTo>
                <a:lnTo>
                  <a:pt x="1053" y="592"/>
                </a:lnTo>
                <a:lnTo>
                  <a:pt x="1056" y="594"/>
                </a:lnTo>
                <a:lnTo>
                  <a:pt x="1058" y="598"/>
                </a:lnTo>
                <a:lnTo>
                  <a:pt x="1060" y="598"/>
                </a:lnTo>
                <a:lnTo>
                  <a:pt x="1062" y="600"/>
                </a:lnTo>
                <a:lnTo>
                  <a:pt x="1064" y="600"/>
                </a:lnTo>
                <a:lnTo>
                  <a:pt x="1068" y="598"/>
                </a:lnTo>
                <a:lnTo>
                  <a:pt x="1068" y="598"/>
                </a:lnTo>
                <a:lnTo>
                  <a:pt x="1066" y="603"/>
                </a:lnTo>
                <a:lnTo>
                  <a:pt x="1066" y="603"/>
                </a:lnTo>
                <a:lnTo>
                  <a:pt x="1068" y="603"/>
                </a:lnTo>
                <a:lnTo>
                  <a:pt x="1070" y="605"/>
                </a:lnTo>
                <a:lnTo>
                  <a:pt x="1075" y="605"/>
                </a:lnTo>
                <a:lnTo>
                  <a:pt x="1077" y="607"/>
                </a:lnTo>
                <a:lnTo>
                  <a:pt x="1079" y="607"/>
                </a:lnTo>
                <a:lnTo>
                  <a:pt x="1081" y="607"/>
                </a:lnTo>
                <a:lnTo>
                  <a:pt x="1083" y="607"/>
                </a:lnTo>
                <a:lnTo>
                  <a:pt x="1085" y="607"/>
                </a:lnTo>
                <a:lnTo>
                  <a:pt x="1089" y="607"/>
                </a:lnTo>
                <a:lnTo>
                  <a:pt x="1089" y="609"/>
                </a:lnTo>
                <a:lnTo>
                  <a:pt x="1094" y="613"/>
                </a:lnTo>
                <a:lnTo>
                  <a:pt x="1096" y="615"/>
                </a:lnTo>
                <a:lnTo>
                  <a:pt x="1098" y="615"/>
                </a:lnTo>
                <a:lnTo>
                  <a:pt x="1102" y="617"/>
                </a:lnTo>
                <a:lnTo>
                  <a:pt x="1104" y="619"/>
                </a:lnTo>
                <a:lnTo>
                  <a:pt x="1106" y="619"/>
                </a:lnTo>
                <a:lnTo>
                  <a:pt x="1108" y="619"/>
                </a:lnTo>
                <a:lnTo>
                  <a:pt x="1121" y="622"/>
                </a:lnTo>
                <a:lnTo>
                  <a:pt x="1123" y="622"/>
                </a:lnTo>
                <a:lnTo>
                  <a:pt x="1123" y="624"/>
                </a:lnTo>
                <a:lnTo>
                  <a:pt x="1125" y="624"/>
                </a:lnTo>
                <a:lnTo>
                  <a:pt x="1132" y="626"/>
                </a:lnTo>
                <a:lnTo>
                  <a:pt x="1136" y="628"/>
                </a:lnTo>
                <a:lnTo>
                  <a:pt x="1138" y="628"/>
                </a:lnTo>
                <a:lnTo>
                  <a:pt x="1140" y="628"/>
                </a:lnTo>
                <a:lnTo>
                  <a:pt x="1140" y="628"/>
                </a:lnTo>
                <a:lnTo>
                  <a:pt x="1142" y="628"/>
                </a:lnTo>
                <a:lnTo>
                  <a:pt x="1142" y="628"/>
                </a:lnTo>
                <a:lnTo>
                  <a:pt x="1142" y="626"/>
                </a:lnTo>
                <a:lnTo>
                  <a:pt x="1142" y="624"/>
                </a:lnTo>
                <a:lnTo>
                  <a:pt x="1142" y="624"/>
                </a:lnTo>
                <a:lnTo>
                  <a:pt x="1144" y="622"/>
                </a:lnTo>
                <a:lnTo>
                  <a:pt x="1144" y="622"/>
                </a:lnTo>
                <a:lnTo>
                  <a:pt x="1144" y="622"/>
                </a:lnTo>
                <a:lnTo>
                  <a:pt x="1144" y="619"/>
                </a:lnTo>
                <a:lnTo>
                  <a:pt x="1142" y="619"/>
                </a:lnTo>
                <a:lnTo>
                  <a:pt x="1140" y="619"/>
                </a:lnTo>
                <a:lnTo>
                  <a:pt x="1138" y="617"/>
                </a:lnTo>
                <a:lnTo>
                  <a:pt x="1138" y="615"/>
                </a:lnTo>
                <a:lnTo>
                  <a:pt x="1136" y="613"/>
                </a:lnTo>
                <a:lnTo>
                  <a:pt x="1134" y="611"/>
                </a:lnTo>
                <a:lnTo>
                  <a:pt x="1134" y="611"/>
                </a:lnTo>
                <a:lnTo>
                  <a:pt x="1129" y="609"/>
                </a:lnTo>
                <a:lnTo>
                  <a:pt x="1129" y="609"/>
                </a:lnTo>
                <a:lnTo>
                  <a:pt x="1125" y="607"/>
                </a:lnTo>
                <a:lnTo>
                  <a:pt x="1125" y="605"/>
                </a:lnTo>
                <a:lnTo>
                  <a:pt x="1123" y="605"/>
                </a:lnTo>
                <a:lnTo>
                  <a:pt x="1121" y="603"/>
                </a:lnTo>
                <a:lnTo>
                  <a:pt x="1117" y="603"/>
                </a:lnTo>
                <a:lnTo>
                  <a:pt x="1117" y="600"/>
                </a:lnTo>
                <a:lnTo>
                  <a:pt x="1119" y="600"/>
                </a:lnTo>
                <a:lnTo>
                  <a:pt x="1119" y="600"/>
                </a:lnTo>
                <a:lnTo>
                  <a:pt x="1117" y="600"/>
                </a:lnTo>
                <a:lnTo>
                  <a:pt x="1115" y="598"/>
                </a:lnTo>
                <a:lnTo>
                  <a:pt x="1110" y="598"/>
                </a:lnTo>
                <a:lnTo>
                  <a:pt x="1110" y="596"/>
                </a:lnTo>
                <a:lnTo>
                  <a:pt x="1108" y="594"/>
                </a:lnTo>
                <a:lnTo>
                  <a:pt x="1104" y="592"/>
                </a:lnTo>
                <a:lnTo>
                  <a:pt x="1104" y="590"/>
                </a:lnTo>
                <a:lnTo>
                  <a:pt x="1102" y="588"/>
                </a:lnTo>
                <a:lnTo>
                  <a:pt x="1100" y="586"/>
                </a:lnTo>
                <a:lnTo>
                  <a:pt x="1100" y="584"/>
                </a:lnTo>
                <a:lnTo>
                  <a:pt x="1104" y="584"/>
                </a:lnTo>
                <a:lnTo>
                  <a:pt x="1106" y="584"/>
                </a:lnTo>
                <a:lnTo>
                  <a:pt x="1110" y="586"/>
                </a:lnTo>
                <a:lnTo>
                  <a:pt x="1117" y="592"/>
                </a:lnTo>
                <a:lnTo>
                  <a:pt x="1117" y="592"/>
                </a:lnTo>
                <a:lnTo>
                  <a:pt x="1117" y="592"/>
                </a:lnTo>
                <a:lnTo>
                  <a:pt x="1117" y="590"/>
                </a:lnTo>
                <a:lnTo>
                  <a:pt x="1117" y="586"/>
                </a:lnTo>
                <a:lnTo>
                  <a:pt x="1115" y="584"/>
                </a:lnTo>
                <a:lnTo>
                  <a:pt x="1117" y="586"/>
                </a:lnTo>
                <a:lnTo>
                  <a:pt x="1119" y="588"/>
                </a:lnTo>
                <a:lnTo>
                  <a:pt x="1121" y="590"/>
                </a:lnTo>
                <a:lnTo>
                  <a:pt x="1125" y="594"/>
                </a:lnTo>
                <a:lnTo>
                  <a:pt x="1125" y="594"/>
                </a:lnTo>
                <a:lnTo>
                  <a:pt x="1127" y="594"/>
                </a:lnTo>
                <a:lnTo>
                  <a:pt x="1129" y="594"/>
                </a:lnTo>
                <a:lnTo>
                  <a:pt x="1129" y="596"/>
                </a:lnTo>
                <a:lnTo>
                  <a:pt x="1129" y="596"/>
                </a:lnTo>
                <a:lnTo>
                  <a:pt x="1132" y="596"/>
                </a:lnTo>
                <a:lnTo>
                  <a:pt x="1132" y="598"/>
                </a:lnTo>
                <a:lnTo>
                  <a:pt x="1132" y="598"/>
                </a:lnTo>
                <a:lnTo>
                  <a:pt x="1134" y="600"/>
                </a:lnTo>
                <a:lnTo>
                  <a:pt x="1134" y="600"/>
                </a:lnTo>
                <a:lnTo>
                  <a:pt x="1134" y="600"/>
                </a:lnTo>
                <a:lnTo>
                  <a:pt x="1134" y="598"/>
                </a:lnTo>
                <a:lnTo>
                  <a:pt x="1134" y="596"/>
                </a:lnTo>
                <a:lnTo>
                  <a:pt x="1134" y="596"/>
                </a:lnTo>
                <a:lnTo>
                  <a:pt x="1136" y="596"/>
                </a:lnTo>
                <a:lnTo>
                  <a:pt x="1136" y="600"/>
                </a:lnTo>
                <a:lnTo>
                  <a:pt x="1138" y="600"/>
                </a:lnTo>
                <a:lnTo>
                  <a:pt x="1140" y="603"/>
                </a:lnTo>
                <a:lnTo>
                  <a:pt x="1140" y="603"/>
                </a:lnTo>
                <a:lnTo>
                  <a:pt x="1140" y="603"/>
                </a:lnTo>
                <a:lnTo>
                  <a:pt x="1140" y="600"/>
                </a:lnTo>
                <a:lnTo>
                  <a:pt x="1140" y="600"/>
                </a:lnTo>
                <a:lnTo>
                  <a:pt x="1140" y="600"/>
                </a:lnTo>
                <a:lnTo>
                  <a:pt x="1144" y="603"/>
                </a:lnTo>
                <a:lnTo>
                  <a:pt x="1144" y="603"/>
                </a:lnTo>
                <a:lnTo>
                  <a:pt x="1146" y="605"/>
                </a:lnTo>
                <a:lnTo>
                  <a:pt x="1146" y="605"/>
                </a:lnTo>
                <a:lnTo>
                  <a:pt x="1146" y="605"/>
                </a:lnTo>
                <a:lnTo>
                  <a:pt x="1146" y="605"/>
                </a:lnTo>
                <a:lnTo>
                  <a:pt x="1148" y="605"/>
                </a:lnTo>
                <a:lnTo>
                  <a:pt x="1151" y="605"/>
                </a:lnTo>
                <a:lnTo>
                  <a:pt x="1153" y="607"/>
                </a:lnTo>
                <a:lnTo>
                  <a:pt x="1155" y="609"/>
                </a:lnTo>
                <a:lnTo>
                  <a:pt x="1157" y="611"/>
                </a:lnTo>
                <a:lnTo>
                  <a:pt x="1157" y="611"/>
                </a:lnTo>
                <a:lnTo>
                  <a:pt x="1159" y="611"/>
                </a:lnTo>
                <a:lnTo>
                  <a:pt x="1159" y="609"/>
                </a:lnTo>
                <a:lnTo>
                  <a:pt x="1157" y="605"/>
                </a:lnTo>
                <a:lnTo>
                  <a:pt x="1157" y="603"/>
                </a:lnTo>
                <a:lnTo>
                  <a:pt x="1161" y="605"/>
                </a:lnTo>
                <a:lnTo>
                  <a:pt x="1161" y="605"/>
                </a:lnTo>
                <a:lnTo>
                  <a:pt x="1163" y="605"/>
                </a:lnTo>
                <a:lnTo>
                  <a:pt x="1163" y="605"/>
                </a:lnTo>
                <a:lnTo>
                  <a:pt x="1163" y="605"/>
                </a:lnTo>
                <a:lnTo>
                  <a:pt x="1163" y="603"/>
                </a:lnTo>
                <a:lnTo>
                  <a:pt x="1163" y="603"/>
                </a:lnTo>
                <a:lnTo>
                  <a:pt x="1161" y="600"/>
                </a:lnTo>
                <a:lnTo>
                  <a:pt x="1161" y="598"/>
                </a:lnTo>
                <a:lnTo>
                  <a:pt x="1159" y="596"/>
                </a:lnTo>
                <a:lnTo>
                  <a:pt x="1159" y="596"/>
                </a:lnTo>
                <a:lnTo>
                  <a:pt x="1159" y="596"/>
                </a:lnTo>
                <a:lnTo>
                  <a:pt x="1159" y="594"/>
                </a:lnTo>
                <a:lnTo>
                  <a:pt x="1159" y="594"/>
                </a:lnTo>
                <a:lnTo>
                  <a:pt x="1159" y="592"/>
                </a:lnTo>
                <a:lnTo>
                  <a:pt x="1157" y="588"/>
                </a:lnTo>
                <a:lnTo>
                  <a:pt x="1157" y="586"/>
                </a:lnTo>
                <a:lnTo>
                  <a:pt x="1157" y="584"/>
                </a:lnTo>
                <a:lnTo>
                  <a:pt x="1157" y="584"/>
                </a:lnTo>
                <a:lnTo>
                  <a:pt x="1159" y="586"/>
                </a:lnTo>
                <a:lnTo>
                  <a:pt x="1161" y="588"/>
                </a:lnTo>
                <a:lnTo>
                  <a:pt x="1161" y="588"/>
                </a:lnTo>
                <a:lnTo>
                  <a:pt x="1163" y="596"/>
                </a:lnTo>
                <a:lnTo>
                  <a:pt x="1163" y="596"/>
                </a:lnTo>
                <a:lnTo>
                  <a:pt x="1165" y="596"/>
                </a:lnTo>
                <a:lnTo>
                  <a:pt x="1167" y="596"/>
                </a:lnTo>
                <a:lnTo>
                  <a:pt x="1167" y="594"/>
                </a:lnTo>
                <a:lnTo>
                  <a:pt x="1167" y="590"/>
                </a:lnTo>
                <a:lnTo>
                  <a:pt x="1165" y="588"/>
                </a:lnTo>
                <a:lnTo>
                  <a:pt x="1165" y="586"/>
                </a:lnTo>
                <a:lnTo>
                  <a:pt x="1167" y="586"/>
                </a:lnTo>
                <a:lnTo>
                  <a:pt x="1167" y="586"/>
                </a:lnTo>
                <a:lnTo>
                  <a:pt x="1167" y="584"/>
                </a:lnTo>
                <a:lnTo>
                  <a:pt x="1165" y="579"/>
                </a:lnTo>
                <a:lnTo>
                  <a:pt x="1165" y="579"/>
                </a:lnTo>
                <a:lnTo>
                  <a:pt x="1163" y="579"/>
                </a:lnTo>
                <a:lnTo>
                  <a:pt x="1163" y="579"/>
                </a:lnTo>
                <a:lnTo>
                  <a:pt x="1163" y="579"/>
                </a:lnTo>
                <a:lnTo>
                  <a:pt x="1163" y="577"/>
                </a:lnTo>
                <a:lnTo>
                  <a:pt x="1163" y="577"/>
                </a:lnTo>
                <a:lnTo>
                  <a:pt x="1163" y="577"/>
                </a:lnTo>
                <a:lnTo>
                  <a:pt x="1161" y="577"/>
                </a:lnTo>
                <a:lnTo>
                  <a:pt x="1159" y="577"/>
                </a:lnTo>
                <a:lnTo>
                  <a:pt x="1157" y="577"/>
                </a:lnTo>
                <a:lnTo>
                  <a:pt x="1157" y="577"/>
                </a:lnTo>
                <a:lnTo>
                  <a:pt x="1157" y="577"/>
                </a:lnTo>
                <a:lnTo>
                  <a:pt x="1157" y="575"/>
                </a:lnTo>
                <a:lnTo>
                  <a:pt x="1157" y="575"/>
                </a:lnTo>
                <a:lnTo>
                  <a:pt x="1155" y="573"/>
                </a:lnTo>
                <a:lnTo>
                  <a:pt x="1155" y="573"/>
                </a:lnTo>
                <a:lnTo>
                  <a:pt x="1151" y="571"/>
                </a:lnTo>
                <a:lnTo>
                  <a:pt x="1151" y="571"/>
                </a:lnTo>
                <a:lnTo>
                  <a:pt x="1151" y="571"/>
                </a:lnTo>
                <a:lnTo>
                  <a:pt x="1155" y="571"/>
                </a:lnTo>
                <a:lnTo>
                  <a:pt x="1157" y="571"/>
                </a:lnTo>
                <a:lnTo>
                  <a:pt x="1159" y="567"/>
                </a:lnTo>
                <a:lnTo>
                  <a:pt x="1157" y="567"/>
                </a:lnTo>
                <a:lnTo>
                  <a:pt x="1157" y="565"/>
                </a:lnTo>
                <a:lnTo>
                  <a:pt x="1153" y="565"/>
                </a:lnTo>
                <a:lnTo>
                  <a:pt x="1151" y="565"/>
                </a:lnTo>
                <a:lnTo>
                  <a:pt x="1151" y="565"/>
                </a:lnTo>
                <a:lnTo>
                  <a:pt x="1155" y="562"/>
                </a:lnTo>
                <a:lnTo>
                  <a:pt x="1155" y="562"/>
                </a:lnTo>
                <a:lnTo>
                  <a:pt x="1153" y="560"/>
                </a:lnTo>
                <a:lnTo>
                  <a:pt x="1151" y="560"/>
                </a:lnTo>
                <a:lnTo>
                  <a:pt x="1151" y="560"/>
                </a:lnTo>
                <a:lnTo>
                  <a:pt x="1151" y="558"/>
                </a:lnTo>
                <a:lnTo>
                  <a:pt x="1148" y="556"/>
                </a:lnTo>
                <a:lnTo>
                  <a:pt x="1144" y="556"/>
                </a:lnTo>
                <a:lnTo>
                  <a:pt x="1144" y="556"/>
                </a:lnTo>
                <a:lnTo>
                  <a:pt x="1142" y="558"/>
                </a:lnTo>
                <a:lnTo>
                  <a:pt x="1142" y="560"/>
                </a:lnTo>
                <a:lnTo>
                  <a:pt x="1140" y="560"/>
                </a:lnTo>
                <a:lnTo>
                  <a:pt x="1140" y="560"/>
                </a:lnTo>
                <a:lnTo>
                  <a:pt x="1140" y="558"/>
                </a:lnTo>
                <a:lnTo>
                  <a:pt x="1140" y="558"/>
                </a:lnTo>
                <a:lnTo>
                  <a:pt x="1140" y="556"/>
                </a:lnTo>
                <a:lnTo>
                  <a:pt x="1138" y="556"/>
                </a:lnTo>
                <a:lnTo>
                  <a:pt x="1136" y="554"/>
                </a:lnTo>
                <a:lnTo>
                  <a:pt x="1134" y="554"/>
                </a:lnTo>
                <a:lnTo>
                  <a:pt x="1134" y="554"/>
                </a:lnTo>
                <a:lnTo>
                  <a:pt x="1134" y="558"/>
                </a:lnTo>
                <a:lnTo>
                  <a:pt x="1134" y="558"/>
                </a:lnTo>
                <a:lnTo>
                  <a:pt x="1134" y="556"/>
                </a:lnTo>
                <a:lnTo>
                  <a:pt x="1132" y="552"/>
                </a:lnTo>
                <a:lnTo>
                  <a:pt x="1132" y="552"/>
                </a:lnTo>
                <a:lnTo>
                  <a:pt x="1132" y="552"/>
                </a:lnTo>
                <a:lnTo>
                  <a:pt x="1129" y="552"/>
                </a:lnTo>
                <a:lnTo>
                  <a:pt x="1129" y="552"/>
                </a:lnTo>
                <a:lnTo>
                  <a:pt x="1129" y="552"/>
                </a:lnTo>
                <a:lnTo>
                  <a:pt x="1129" y="550"/>
                </a:lnTo>
                <a:lnTo>
                  <a:pt x="1129" y="550"/>
                </a:lnTo>
                <a:lnTo>
                  <a:pt x="1129" y="550"/>
                </a:lnTo>
                <a:lnTo>
                  <a:pt x="1127" y="548"/>
                </a:lnTo>
                <a:lnTo>
                  <a:pt x="1125" y="546"/>
                </a:lnTo>
                <a:lnTo>
                  <a:pt x="1123" y="546"/>
                </a:lnTo>
                <a:lnTo>
                  <a:pt x="1123" y="546"/>
                </a:lnTo>
                <a:lnTo>
                  <a:pt x="1123" y="543"/>
                </a:lnTo>
                <a:lnTo>
                  <a:pt x="1127" y="543"/>
                </a:lnTo>
                <a:lnTo>
                  <a:pt x="1127" y="541"/>
                </a:lnTo>
                <a:lnTo>
                  <a:pt x="1123" y="541"/>
                </a:lnTo>
                <a:lnTo>
                  <a:pt x="1123" y="541"/>
                </a:lnTo>
                <a:lnTo>
                  <a:pt x="1123" y="539"/>
                </a:lnTo>
                <a:lnTo>
                  <a:pt x="1123" y="539"/>
                </a:lnTo>
                <a:lnTo>
                  <a:pt x="1121" y="537"/>
                </a:lnTo>
                <a:lnTo>
                  <a:pt x="1121" y="537"/>
                </a:lnTo>
                <a:lnTo>
                  <a:pt x="1119" y="537"/>
                </a:lnTo>
                <a:lnTo>
                  <a:pt x="1117" y="537"/>
                </a:lnTo>
                <a:lnTo>
                  <a:pt x="1115" y="539"/>
                </a:lnTo>
                <a:lnTo>
                  <a:pt x="1115" y="539"/>
                </a:lnTo>
                <a:lnTo>
                  <a:pt x="1115" y="539"/>
                </a:lnTo>
                <a:lnTo>
                  <a:pt x="1115" y="537"/>
                </a:lnTo>
                <a:lnTo>
                  <a:pt x="1115" y="533"/>
                </a:lnTo>
                <a:lnTo>
                  <a:pt x="1115" y="533"/>
                </a:lnTo>
                <a:lnTo>
                  <a:pt x="1115" y="533"/>
                </a:lnTo>
                <a:lnTo>
                  <a:pt x="1113" y="533"/>
                </a:lnTo>
                <a:lnTo>
                  <a:pt x="1110" y="531"/>
                </a:lnTo>
                <a:lnTo>
                  <a:pt x="1110" y="531"/>
                </a:lnTo>
                <a:lnTo>
                  <a:pt x="1110" y="529"/>
                </a:lnTo>
                <a:lnTo>
                  <a:pt x="1110" y="527"/>
                </a:lnTo>
                <a:lnTo>
                  <a:pt x="1110" y="527"/>
                </a:lnTo>
                <a:lnTo>
                  <a:pt x="1106" y="524"/>
                </a:lnTo>
                <a:lnTo>
                  <a:pt x="1104" y="524"/>
                </a:lnTo>
                <a:lnTo>
                  <a:pt x="1102" y="522"/>
                </a:lnTo>
                <a:lnTo>
                  <a:pt x="1102" y="522"/>
                </a:lnTo>
                <a:lnTo>
                  <a:pt x="1106" y="522"/>
                </a:lnTo>
                <a:lnTo>
                  <a:pt x="1106" y="522"/>
                </a:lnTo>
                <a:lnTo>
                  <a:pt x="1110" y="524"/>
                </a:lnTo>
                <a:lnTo>
                  <a:pt x="1115" y="529"/>
                </a:lnTo>
                <a:lnTo>
                  <a:pt x="1117" y="529"/>
                </a:lnTo>
                <a:lnTo>
                  <a:pt x="1121" y="531"/>
                </a:lnTo>
                <a:lnTo>
                  <a:pt x="1123" y="531"/>
                </a:lnTo>
                <a:lnTo>
                  <a:pt x="1123" y="531"/>
                </a:lnTo>
                <a:lnTo>
                  <a:pt x="1125" y="529"/>
                </a:lnTo>
                <a:lnTo>
                  <a:pt x="1125" y="527"/>
                </a:lnTo>
                <a:lnTo>
                  <a:pt x="1123" y="527"/>
                </a:lnTo>
                <a:lnTo>
                  <a:pt x="1121" y="524"/>
                </a:lnTo>
                <a:lnTo>
                  <a:pt x="1119" y="522"/>
                </a:lnTo>
                <a:lnTo>
                  <a:pt x="1117" y="518"/>
                </a:lnTo>
                <a:lnTo>
                  <a:pt x="1115" y="516"/>
                </a:lnTo>
                <a:lnTo>
                  <a:pt x="1115" y="516"/>
                </a:lnTo>
                <a:lnTo>
                  <a:pt x="1117" y="516"/>
                </a:lnTo>
                <a:lnTo>
                  <a:pt x="1121" y="518"/>
                </a:lnTo>
                <a:lnTo>
                  <a:pt x="1123" y="520"/>
                </a:lnTo>
                <a:lnTo>
                  <a:pt x="1123" y="520"/>
                </a:lnTo>
                <a:lnTo>
                  <a:pt x="1125" y="520"/>
                </a:lnTo>
                <a:lnTo>
                  <a:pt x="1125" y="520"/>
                </a:lnTo>
                <a:lnTo>
                  <a:pt x="1125" y="518"/>
                </a:lnTo>
                <a:lnTo>
                  <a:pt x="1123" y="516"/>
                </a:lnTo>
                <a:lnTo>
                  <a:pt x="1123" y="514"/>
                </a:lnTo>
                <a:lnTo>
                  <a:pt x="1125" y="514"/>
                </a:lnTo>
                <a:lnTo>
                  <a:pt x="1127" y="514"/>
                </a:lnTo>
                <a:lnTo>
                  <a:pt x="1129" y="514"/>
                </a:lnTo>
                <a:lnTo>
                  <a:pt x="1129" y="514"/>
                </a:lnTo>
                <a:lnTo>
                  <a:pt x="1129" y="512"/>
                </a:lnTo>
                <a:lnTo>
                  <a:pt x="1129" y="512"/>
                </a:lnTo>
                <a:lnTo>
                  <a:pt x="1132" y="514"/>
                </a:lnTo>
                <a:lnTo>
                  <a:pt x="1132" y="514"/>
                </a:lnTo>
                <a:lnTo>
                  <a:pt x="1132" y="516"/>
                </a:lnTo>
                <a:lnTo>
                  <a:pt x="1134" y="516"/>
                </a:lnTo>
                <a:lnTo>
                  <a:pt x="1136" y="520"/>
                </a:lnTo>
                <a:lnTo>
                  <a:pt x="1138" y="522"/>
                </a:lnTo>
                <a:lnTo>
                  <a:pt x="1140" y="522"/>
                </a:lnTo>
                <a:lnTo>
                  <a:pt x="1140" y="522"/>
                </a:lnTo>
                <a:lnTo>
                  <a:pt x="1142" y="524"/>
                </a:lnTo>
                <a:lnTo>
                  <a:pt x="1144" y="524"/>
                </a:lnTo>
                <a:lnTo>
                  <a:pt x="1146" y="524"/>
                </a:lnTo>
                <a:lnTo>
                  <a:pt x="1148" y="524"/>
                </a:lnTo>
                <a:lnTo>
                  <a:pt x="1148" y="522"/>
                </a:lnTo>
                <a:lnTo>
                  <a:pt x="1148" y="522"/>
                </a:lnTo>
                <a:lnTo>
                  <a:pt x="1146" y="527"/>
                </a:lnTo>
                <a:lnTo>
                  <a:pt x="1146" y="529"/>
                </a:lnTo>
                <a:lnTo>
                  <a:pt x="1146" y="529"/>
                </a:lnTo>
                <a:lnTo>
                  <a:pt x="1151" y="529"/>
                </a:lnTo>
                <a:lnTo>
                  <a:pt x="1153" y="529"/>
                </a:lnTo>
                <a:lnTo>
                  <a:pt x="1155" y="529"/>
                </a:lnTo>
                <a:lnTo>
                  <a:pt x="1159" y="527"/>
                </a:lnTo>
                <a:lnTo>
                  <a:pt x="1161" y="524"/>
                </a:lnTo>
                <a:lnTo>
                  <a:pt x="1163" y="522"/>
                </a:lnTo>
                <a:lnTo>
                  <a:pt x="1165" y="520"/>
                </a:lnTo>
                <a:lnTo>
                  <a:pt x="1167" y="520"/>
                </a:lnTo>
                <a:lnTo>
                  <a:pt x="1167" y="520"/>
                </a:lnTo>
                <a:lnTo>
                  <a:pt x="1165" y="522"/>
                </a:lnTo>
                <a:lnTo>
                  <a:pt x="1163" y="522"/>
                </a:lnTo>
                <a:lnTo>
                  <a:pt x="1163" y="527"/>
                </a:lnTo>
                <a:lnTo>
                  <a:pt x="1161" y="529"/>
                </a:lnTo>
                <a:lnTo>
                  <a:pt x="1159" y="529"/>
                </a:lnTo>
                <a:lnTo>
                  <a:pt x="1157" y="531"/>
                </a:lnTo>
                <a:lnTo>
                  <a:pt x="1155" y="531"/>
                </a:lnTo>
                <a:lnTo>
                  <a:pt x="1153" y="533"/>
                </a:lnTo>
                <a:lnTo>
                  <a:pt x="1153" y="535"/>
                </a:lnTo>
                <a:lnTo>
                  <a:pt x="1155" y="535"/>
                </a:lnTo>
                <a:lnTo>
                  <a:pt x="1155" y="535"/>
                </a:lnTo>
                <a:lnTo>
                  <a:pt x="1155" y="537"/>
                </a:lnTo>
                <a:lnTo>
                  <a:pt x="1157" y="539"/>
                </a:lnTo>
                <a:lnTo>
                  <a:pt x="1157" y="539"/>
                </a:lnTo>
                <a:lnTo>
                  <a:pt x="1157" y="541"/>
                </a:lnTo>
                <a:lnTo>
                  <a:pt x="1159" y="543"/>
                </a:lnTo>
                <a:lnTo>
                  <a:pt x="1161" y="546"/>
                </a:lnTo>
                <a:lnTo>
                  <a:pt x="1163" y="548"/>
                </a:lnTo>
                <a:lnTo>
                  <a:pt x="1163" y="550"/>
                </a:lnTo>
                <a:lnTo>
                  <a:pt x="1165" y="550"/>
                </a:lnTo>
                <a:lnTo>
                  <a:pt x="1167" y="548"/>
                </a:lnTo>
                <a:lnTo>
                  <a:pt x="1170" y="543"/>
                </a:lnTo>
                <a:lnTo>
                  <a:pt x="1170" y="543"/>
                </a:lnTo>
                <a:lnTo>
                  <a:pt x="1170" y="543"/>
                </a:lnTo>
                <a:lnTo>
                  <a:pt x="1170" y="546"/>
                </a:lnTo>
                <a:lnTo>
                  <a:pt x="1170" y="550"/>
                </a:lnTo>
                <a:lnTo>
                  <a:pt x="1170" y="550"/>
                </a:lnTo>
                <a:lnTo>
                  <a:pt x="1172" y="552"/>
                </a:lnTo>
                <a:lnTo>
                  <a:pt x="1174" y="550"/>
                </a:lnTo>
                <a:lnTo>
                  <a:pt x="1174" y="550"/>
                </a:lnTo>
                <a:lnTo>
                  <a:pt x="1176" y="550"/>
                </a:lnTo>
                <a:lnTo>
                  <a:pt x="1176" y="552"/>
                </a:lnTo>
                <a:lnTo>
                  <a:pt x="1178" y="552"/>
                </a:lnTo>
                <a:lnTo>
                  <a:pt x="1178" y="554"/>
                </a:lnTo>
                <a:lnTo>
                  <a:pt x="1180" y="554"/>
                </a:lnTo>
                <a:lnTo>
                  <a:pt x="1182" y="552"/>
                </a:lnTo>
                <a:lnTo>
                  <a:pt x="1184" y="550"/>
                </a:lnTo>
                <a:lnTo>
                  <a:pt x="1184" y="548"/>
                </a:lnTo>
                <a:lnTo>
                  <a:pt x="1184" y="539"/>
                </a:lnTo>
                <a:lnTo>
                  <a:pt x="1184" y="537"/>
                </a:lnTo>
                <a:lnTo>
                  <a:pt x="1182" y="537"/>
                </a:lnTo>
                <a:lnTo>
                  <a:pt x="1180" y="537"/>
                </a:lnTo>
                <a:lnTo>
                  <a:pt x="1180" y="537"/>
                </a:lnTo>
                <a:lnTo>
                  <a:pt x="1182" y="535"/>
                </a:lnTo>
                <a:lnTo>
                  <a:pt x="1184" y="535"/>
                </a:lnTo>
                <a:lnTo>
                  <a:pt x="1182" y="533"/>
                </a:lnTo>
                <a:lnTo>
                  <a:pt x="1182" y="533"/>
                </a:lnTo>
                <a:lnTo>
                  <a:pt x="1186" y="535"/>
                </a:lnTo>
                <a:lnTo>
                  <a:pt x="1186" y="537"/>
                </a:lnTo>
                <a:lnTo>
                  <a:pt x="1191" y="537"/>
                </a:lnTo>
                <a:lnTo>
                  <a:pt x="1193" y="537"/>
                </a:lnTo>
                <a:lnTo>
                  <a:pt x="1193" y="537"/>
                </a:lnTo>
                <a:lnTo>
                  <a:pt x="1195" y="537"/>
                </a:lnTo>
                <a:lnTo>
                  <a:pt x="1195" y="535"/>
                </a:lnTo>
                <a:lnTo>
                  <a:pt x="1197" y="533"/>
                </a:lnTo>
                <a:lnTo>
                  <a:pt x="1199" y="533"/>
                </a:lnTo>
                <a:lnTo>
                  <a:pt x="1199" y="531"/>
                </a:lnTo>
                <a:lnTo>
                  <a:pt x="1199" y="531"/>
                </a:lnTo>
                <a:lnTo>
                  <a:pt x="1197" y="529"/>
                </a:lnTo>
                <a:lnTo>
                  <a:pt x="1197" y="529"/>
                </a:lnTo>
                <a:lnTo>
                  <a:pt x="1195" y="529"/>
                </a:lnTo>
                <a:lnTo>
                  <a:pt x="1195" y="527"/>
                </a:lnTo>
                <a:lnTo>
                  <a:pt x="1197" y="529"/>
                </a:lnTo>
                <a:lnTo>
                  <a:pt x="1201" y="529"/>
                </a:lnTo>
                <a:lnTo>
                  <a:pt x="1203" y="529"/>
                </a:lnTo>
                <a:lnTo>
                  <a:pt x="1205" y="527"/>
                </a:lnTo>
                <a:lnTo>
                  <a:pt x="1205" y="527"/>
                </a:lnTo>
                <a:lnTo>
                  <a:pt x="1201" y="524"/>
                </a:lnTo>
                <a:lnTo>
                  <a:pt x="1197" y="522"/>
                </a:lnTo>
                <a:lnTo>
                  <a:pt x="1197" y="522"/>
                </a:lnTo>
                <a:lnTo>
                  <a:pt x="1199" y="520"/>
                </a:lnTo>
                <a:lnTo>
                  <a:pt x="1199" y="520"/>
                </a:lnTo>
                <a:lnTo>
                  <a:pt x="1197" y="518"/>
                </a:lnTo>
                <a:lnTo>
                  <a:pt x="1197" y="518"/>
                </a:lnTo>
                <a:lnTo>
                  <a:pt x="1199" y="518"/>
                </a:lnTo>
                <a:lnTo>
                  <a:pt x="1201" y="518"/>
                </a:lnTo>
                <a:lnTo>
                  <a:pt x="1203" y="520"/>
                </a:lnTo>
                <a:lnTo>
                  <a:pt x="1205" y="520"/>
                </a:lnTo>
                <a:lnTo>
                  <a:pt x="1208" y="520"/>
                </a:lnTo>
                <a:lnTo>
                  <a:pt x="1212" y="518"/>
                </a:lnTo>
                <a:lnTo>
                  <a:pt x="1212" y="518"/>
                </a:lnTo>
                <a:lnTo>
                  <a:pt x="1210" y="516"/>
                </a:lnTo>
                <a:lnTo>
                  <a:pt x="1203" y="512"/>
                </a:lnTo>
                <a:lnTo>
                  <a:pt x="1203" y="512"/>
                </a:lnTo>
                <a:lnTo>
                  <a:pt x="1205" y="512"/>
                </a:lnTo>
                <a:lnTo>
                  <a:pt x="1205" y="512"/>
                </a:lnTo>
                <a:close/>
                <a:moveTo>
                  <a:pt x="758" y="59"/>
                </a:moveTo>
                <a:lnTo>
                  <a:pt x="762" y="57"/>
                </a:lnTo>
                <a:lnTo>
                  <a:pt x="764" y="55"/>
                </a:lnTo>
                <a:lnTo>
                  <a:pt x="768" y="55"/>
                </a:lnTo>
                <a:lnTo>
                  <a:pt x="771" y="55"/>
                </a:lnTo>
                <a:lnTo>
                  <a:pt x="773" y="57"/>
                </a:lnTo>
                <a:lnTo>
                  <a:pt x="781" y="55"/>
                </a:lnTo>
                <a:lnTo>
                  <a:pt x="781" y="57"/>
                </a:lnTo>
                <a:lnTo>
                  <a:pt x="768" y="62"/>
                </a:lnTo>
                <a:lnTo>
                  <a:pt x="768" y="64"/>
                </a:lnTo>
                <a:lnTo>
                  <a:pt x="771" y="64"/>
                </a:lnTo>
                <a:lnTo>
                  <a:pt x="773" y="66"/>
                </a:lnTo>
                <a:lnTo>
                  <a:pt x="794" y="59"/>
                </a:lnTo>
                <a:lnTo>
                  <a:pt x="800" y="59"/>
                </a:lnTo>
                <a:lnTo>
                  <a:pt x="806" y="59"/>
                </a:lnTo>
                <a:lnTo>
                  <a:pt x="815" y="59"/>
                </a:lnTo>
                <a:lnTo>
                  <a:pt x="815" y="62"/>
                </a:lnTo>
                <a:lnTo>
                  <a:pt x="806" y="62"/>
                </a:lnTo>
                <a:lnTo>
                  <a:pt x="798" y="62"/>
                </a:lnTo>
                <a:lnTo>
                  <a:pt x="794" y="62"/>
                </a:lnTo>
                <a:lnTo>
                  <a:pt x="787" y="66"/>
                </a:lnTo>
                <a:lnTo>
                  <a:pt x="783" y="68"/>
                </a:lnTo>
                <a:lnTo>
                  <a:pt x="783" y="68"/>
                </a:lnTo>
                <a:lnTo>
                  <a:pt x="790" y="70"/>
                </a:lnTo>
                <a:lnTo>
                  <a:pt x="790" y="70"/>
                </a:lnTo>
                <a:lnTo>
                  <a:pt x="785" y="72"/>
                </a:lnTo>
                <a:lnTo>
                  <a:pt x="779" y="72"/>
                </a:lnTo>
                <a:lnTo>
                  <a:pt x="779" y="74"/>
                </a:lnTo>
                <a:lnTo>
                  <a:pt x="781" y="76"/>
                </a:lnTo>
                <a:lnTo>
                  <a:pt x="783" y="79"/>
                </a:lnTo>
                <a:lnTo>
                  <a:pt x="787" y="79"/>
                </a:lnTo>
                <a:lnTo>
                  <a:pt x="796" y="76"/>
                </a:lnTo>
                <a:lnTo>
                  <a:pt x="819" y="76"/>
                </a:lnTo>
                <a:lnTo>
                  <a:pt x="830" y="74"/>
                </a:lnTo>
                <a:lnTo>
                  <a:pt x="840" y="70"/>
                </a:lnTo>
                <a:lnTo>
                  <a:pt x="849" y="70"/>
                </a:lnTo>
                <a:lnTo>
                  <a:pt x="851" y="68"/>
                </a:lnTo>
                <a:lnTo>
                  <a:pt x="855" y="70"/>
                </a:lnTo>
                <a:lnTo>
                  <a:pt x="853" y="70"/>
                </a:lnTo>
                <a:lnTo>
                  <a:pt x="842" y="74"/>
                </a:lnTo>
                <a:lnTo>
                  <a:pt x="832" y="79"/>
                </a:lnTo>
                <a:lnTo>
                  <a:pt x="825" y="79"/>
                </a:lnTo>
                <a:lnTo>
                  <a:pt x="817" y="81"/>
                </a:lnTo>
                <a:lnTo>
                  <a:pt x="802" y="79"/>
                </a:lnTo>
                <a:lnTo>
                  <a:pt x="792" y="81"/>
                </a:lnTo>
                <a:lnTo>
                  <a:pt x="790" y="83"/>
                </a:lnTo>
                <a:lnTo>
                  <a:pt x="790" y="83"/>
                </a:lnTo>
                <a:lnTo>
                  <a:pt x="792" y="85"/>
                </a:lnTo>
                <a:lnTo>
                  <a:pt x="792" y="85"/>
                </a:lnTo>
                <a:lnTo>
                  <a:pt x="794" y="87"/>
                </a:lnTo>
                <a:lnTo>
                  <a:pt x="798" y="87"/>
                </a:lnTo>
                <a:lnTo>
                  <a:pt x="804" y="89"/>
                </a:lnTo>
                <a:lnTo>
                  <a:pt x="809" y="91"/>
                </a:lnTo>
                <a:lnTo>
                  <a:pt x="813" y="91"/>
                </a:lnTo>
                <a:lnTo>
                  <a:pt x="819" y="91"/>
                </a:lnTo>
                <a:lnTo>
                  <a:pt x="823" y="89"/>
                </a:lnTo>
                <a:lnTo>
                  <a:pt x="836" y="81"/>
                </a:lnTo>
                <a:lnTo>
                  <a:pt x="840" y="79"/>
                </a:lnTo>
                <a:lnTo>
                  <a:pt x="842" y="79"/>
                </a:lnTo>
                <a:lnTo>
                  <a:pt x="859" y="76"/>
                </a:lnTo>
                <a:lnTo>
                  <a:pt x="880" y="74"/>
                </a:lnTo>
                <a:lnTo>
                  <a:pt x="880" y="76"/>
                </a:lnTo>
                <a:lnTo>
                  <a:pt x="859" y="79"/>
                </a:lnTo>
                <a:lnTo>
                  <a:pt x="851" y="81"/>
                </a:lnTo>
                <a:lnTo>
                  <a:pt x="844" y="83"/>
                </a:lnTo>
                <a:lnTo>
                  <a:pt x="836" y="87"/>
                </a:lnTo>
                <a:lnTo>
                  <a:pt x="832" y="89"/>
                </a:lnTo>
                <a:lnTo>
                  <a:pt x="830" y="91"/>
                </a:lnTo>
                <a:lnTo>
                  <a:pt x="830" y="93"/>
                </a:lnTo>
                <a:lnTo>
                  <a:pt x="832" y="93"/>
                </a:lnTo>
                <a:lnTo>
                  <a:pt x="836" y="95"/>
                </a:lnTo>
                <a:lnTo>
                  <a:pt x="838" y="95"/>
                </a:lnTo>
                <a:lnTo>
                  <a:pt x="842" y="95"/>
                </a:lnTo>
                <a:lnTo>
                  <a:pt x="849" y="95"/>
                </a:lnTo>
                <a:lnTo>
                  <a:pt x="853" y="98"/>
                </a:lnTo>
                <a:lnTo>
                  <a:pt x="863" y="95"/>
                </a:lnTo>
                <a:lnTo>
                  <a:pt x="866" y="95"/>
                </a:lnTo>
                <a:lnTo>
                  <a:pt x="868" y="95"/>
                </a:lnTo>
                <a:lnTo>
                  <a:pt x="872" y="93"/>
                </a:lnTo>
                <a:lnTo>
                  <a:pt x="874" y="91"/>
                </a:lnTo>
                <a:lnTo>
                  <a:pt x="878" y="89"/>
                </a:lnTo>
                <a:lnTo>
                  <a:pt x="889" y="89"/>
                </a:lnTo>
                <a:lnTo>
                  <a:pt x="893" y="87"/>
                </a:lnTo>
                <a:lnTo>
                  <a:pt x="897" y="87"/>
                </a:lnTo>
                <a:lnTo>
                  <a:pt x="895" y="89"/>
                </a:lnTo>
                <a:lnTo>
                  <a:pt x="889" y="93"/>
                </a:lnTo>
                <a:lnTo>
                  <a:pt x="887" y="95"/>
                </a:lnTo>
                <a:lnTo>
                  <a:pt x="891" y="95"/>
                </a:lnTo>
                <a:lnTo>
                  <a:pt x="895" y="95"/>
                </a:lnTo>
                <a:lnTo>
                  <a:pt x="908" y="93"/>
                </a:lnTo>
                <a:lnTo>
                  <a:pt x="910" y="93"/>
                </a:lnTo>
                <a:lnTo>
                  <a:pt x="914" y="91"/>
                </a:lnTo>
                <a:lnTo>
                  <a:pt x="929" y="87"/>
                </a:lnTo>
                <a:lnTo>
                  <a:pt x="933" y="85"/>
                </a:lnTo>
                <a:lnTo>
                  <a:pt x="937" y="83"/>
                </a:lnTo>
                <a:lnTo>
                  <a:pt x="937" y="83"/>
                </a:lnTo>
                <a:lnTo>
                  <a:pt x="939" y="81"/>
                </a:lnTo>
                <a:lnTo>
                  <a:pt x="939" y="79"/>
                </a:lnTo>
                <a:lnTo>
                  <a:pt x="942" y="76"/>
                </a:lnTo>
                <a:lnTo>
                  <a:pt x="944" y="74"/>
                </a:lnTo>
                <a:lnTo>
                  <a:pt x="944" y="74"/>
                </a:lnTo>
                <a:lnTo>
                  <a:pt x="946" y="74"/>
                </a:lnTo>
                <a:lnTo>
                  <a:pt x="950" y="74"/>
                </a:lnTo>
                <a:lnTo>
                  <a:pt x="956" y="70"/>
                </a:lnTo>
                <a:lnTo>
                  <a:pt x="961" y="68"/>
                </a:lnTo>
                <a:lnTo>
                  <a:pt x="977" y="64"/>
                </a:lnTo>
                <a:lnTo>
                  <a:pt x="975" y="66"/>
                </a:lnTo>
                <a:lnTo>
                  <a:pt x="969" y="68"/>
                </a:lnTo>
                <a:lnTo>
                  <a:pt x="956" y="74"/>
                </a:lnTo>
                <a:lnTo>
                  <a:pt x="954" y="74"/>
                </a:lnTo>
                <a:lnTo>
                  <a:pt x="952" y="79"/>
                </a:lnTo>
                <a:lnTo>
                  <a:pt x="950" y="79"/>
                </a:lnTo>
                <a:lnTo>
                  <a:pt x="950" y="81"/>
                </a:lnTo>
                <a:lnTo>
                  <a:pt x="952" y="83"/>
                </a:lnTo>
                <a:lnTo>
                  <a:pt x="961" y="83"/>
                </a:lnTo>
                <a:lnTo>
                  <a:pt x="971" y="83"/>
                </a:lnTo>
                <a:lnTo>
                  <a:pt x="975" y="83"/>
                </a:lnTo>
                <a:lnTo>
                  <a:pt x="977" y="83"/>
                </a:lnTo>
                <a:lnTo>
                  <a:pt x="977" y="85"/>
                </a:lnTo>
                <a:lnTo>
                  <a:pt x="973" y="85"/>
                </a:lnTo>
                <a:lnTo>
                  <a:pt x="969" y="85"/>
                </a:lnTo>
                <a:lnTo>
                  <a:pt x="954" y="87"/>
                </a:lnTo>
                <a:lnTo>
                  <a:pt x="935" y="91"/>
                </a:lnTo>
                <a:lnTo>
                  <a:pt x="935" y="93"/>
                </a:lnTo>
                <a:lnTo>
                  <a:pt x="929" y="95"/>
                </a:lnTo>
                <a:lnTo>
                  <a:pt x="916" y="100"/>
                </a:lnTo>
                <a:lnTo>
                  <a:pt x="891" y="102"/>
                </a:lnTo>
                <a:lnTo>
                  <a:pt x="889" y="102"/>
                </a:lnTo>
                <a:lnTo>
                  <a:pt x="885" y="104"/>
                </a:lnTo>
                <a:lnTo>
                  <a:pt x="885" y="106"/>
                </a:lnTo>
                <a:lnTo>
                  <a:pt x="889" y="108"/>
                </a:lnTo>
                <a:lnTo>
                  <a:pt x="895" y="112"/>
                </a:lnTo>
                <a:lnTo>
                  <a:pt x="901" y="117"/>
                </a:lnTo>
                <a:lnTo>
                  <a:pt x="906" y="119"/>
                </a:lnTo>
                <a:lnTo>
                  <a:pt x="910" y="123"/>
                </a:lnTo>
                <a:lnTo>
                  <a:pt x="912" y="125"/>
                </a:lnTo>
                <a:lnTo>
                  <a:pt x="914" y="125"/>
                </a:lnTo>
                <a:lnTo>
                  <a:pt x="920" y="127"/>
                </a:lnTo>
                <a:lnTo>
                  <a:pt x="927" y="125"/>
                </a:lnTo>
                <a:lnTo>
                  <a:pt x="929" y="127"/>
                </a:lnTo>
                <a:lnTo>
                  <a:pt x="927" y="127"/>
                </a:lnTo>
                <a:lnTo>
                  <a:pt x="923" y="129"/>
                </a:lnTo>
                <a:lnTo>
                  <a:pt x="920" y="129"/>
                </a:lnTo>
                <a:lnTo>
                  <a:pt x="914" y="129"/>
                </a:lnTo>
                <a:lnTo>
                  <a:pt x="908" y="127"/>
                </a:lnTo>
                <a:lnTo>
                  <a:pt x="906" y="125"/>
                </a:lnTo>
                <a:lnTo>
                  <a:pt x="901" y="125"/>
                </a:lnTo>
                <a:lnTo>
                  <a:pt x="899" y="123"/>
                </a:lnTo>
                <a:lnTo>
                  <a:pt x="895" y="119"/>
                </a:lnTo>
                <a:lnTo>
                  <a:pt x="889" y="114"/>
                </a:lnTo>
                <a:lnTo>
                  <a:pt x="885" y="112"/>
                </a:lnTo>
                <a:lnTo>
                  <a:pt x="880" y="110"/>
                </a:lnTo>
                <a:lnTo>
                  <a:pt x="874" y="106"/>
                </a:lnTo>
                <a:lnTo>
                  <a:pt x="868" y="106"/>
                </a:lnTo>
                <a:lnTo>
                  <a:pt x="859" y="106"/>
                </a:lnTo>
                <a:lnTo>
                  <a:pt x="851" y="106"/>
                </a:lnTo>
                <a:lnTo>
                  <a:pt x="834" y="104"/>
                </a:lnTo>
                <a:lnTo>
                  <a:pt x="832" y="106"/>
                </a:lnTo>
                <a:lnTo>
                  <a:pt x="830" y="110"/>
                </a:lnTo>
                <a:lnTo>
                  <a:pt x="832" y="114"/>
                </a:lnTo>
                <a:lnTo>
                  <a:pt x="832" y="121"/>
                </a:lnTo>
                <a:lnTo>
                  <a:pt x="836" y="123"/>
                </a:lnTo>
                <a:lnTo>
                  <a:pt x="838" y="125"/>
                </a:lnTo>
                <a:lnTo>
                  <a:pt x="847" y="125"/>
                </a:lnTo>
                <a:lnTo>
                  <a:pt x="851" y="127"/>
                </a:lnTo>
                <a:lnTo>
                  <a:pt x="853" y="129"/>
                </a:lnTo>
                <a:lnTo>
                  <a:pt x="857" y="133"/>
                </a:lnTo>
                <a:lnTo>
                  <a:pt x="861" y="136"/>
                </a:lnTo>
                <a:lnTo>
                  <a:pt x="863" y="140"/>
                </a:lnTo>
                <a:lnTo>
                  <a:pt x="866" y="142"/>
                </a:lnTo>
                <a:lnTo>
                  <a:pt x="870" y="144"/>
                </a:lnTo>
                <a:lnTo>
                  <a:pt x="874" y="146"/>
                </a:lnTo>
                <a:lnTo>
                  <a:pt x="876" y="148"/>
                </a:lnTo>
                <a:lnTo>
                  <a:pt x="872" y="148"/>
                </a:lnTo>
                <a:lnTo>
                  <a:pt x="868" y="146"/>
                </a:lnTo>
                <a:lnTo>
                  <a:pt x="866" y="146"/>
                </a:lnTo>
                <a:lnTo>
                  <a:pt x="863" y="146"/>
                </a:lnTo>
                <a:lnTo>
                  <a:pt x="861" y="146"/>
                </a:lnTo>
                <a:lnTo>
                  <a:pt x="861" y="146"/>
                </a:lnTo>
                <a:lnTo>
                  <a:pt x="861" y="148"/>
                </a:lnTo>
                <a:lnTo>
                  <a:pt x="863" y="150"/>
                </a:lnTo>
                <a:lnTo>
                  <a:pt x="866" y="150"/>
                </a:lnTo>
                <a:lnTo>
                  <a:pt x="868" y="150"/>
                </a:lnTo>
                <a:lnTo>
                  <a:pt x="872" y="150"/>
                </a:lnTo>
                <a:lnTo>
                  <a:pt x="885" y="150"/>
                </a:lnTo>
                <a:lnTo>
                  <a:pt x="891" y="152"/>
                </a:lnTo>
                <a:lnTo>
                  <a:pt x="893" y="152"/>
                </a:lnTo>
                <a:lnTo>
                  <a:pt x="897" y="152"/>
                </a:lnTo>
                <a:lnTo>
                  <a:pt x="899" y="150"/>
                </a:lnTo>
                <a:lnTo>
                  <a:pt x="901" y="150"/>
                </a:lnTo>
                <a:lnTo>
                  <a:pt x="904" y="150"/>
                </a:lnTo>
                <a:lnTo>
                  <a:pt x="904" y="150"/>
                </a:lnTo>
                <a:lnTo>
                  <a:pt x="899" y="152"/>
                </a:lnTo>
                <a:lnTo>
                  <a:pt x="897" y="155"/>
                </a:lnTo>
                <a:lnTo>
                  <a:pt x="895" y="155"/>
                </a:lnTo>
                <a:lnTo>
                  <a:pt x="893" y="155"/>
                </a:lnTo>
                <a:lnTo>
                  <a:pt x="885" y="155"/>
                </a:lnTo>
                <a:lnTo>
                  <a:pt x="882" y="157"/>
                </a:lnTo>
                <a:lnTo>
                  <a:pt x="880" y="157"/>
                </a:lnTo>
                <a:lnTo>
                  <a:pt x="878" y="157"/>
                </a:lnTo>
                <a:lnTo>
                  <a:pt x="876" y="157"/>
                </a:lnTo>
                <a:lnTo>
                  <a:pt x="870" y="155"/>
                </a:lnTo>
                <a:lnTo>
                  <a:pt x="857" y="152"/>
                </a:lnTo>
                <a:lnTo>
                  <a:pt x="855" y="152"/>
                </a:lnTo>
                <a:lnTo>
                  <a:pt x="851" y="152"/>
                </a:lnTo>
                <a:lnTo>
                  <a:pt x="844" y="155"/>
                </a:lnTo>
                <a:lnTo>
                  <a:pt x="836" y="155"/>
                </a:lnTo>
                <a:lnTo>
                  <a:pt x="828" y="157"/>
                </a:lnTo>
                <a:lnTo>
                  <a:pt x="825" y="161"/>
                </a:lnTo>
                <a:lnTo>
                  <a:pt x="821" y="165"/>
                </a:lnTo>
                <a:lnTo>
                  <a:pt x="819" y="167"/>
                </a:lnTo>
                <a:lnTo>
                  <a:pt x="817" y="169"/>
                </a:lnTo>
                <a:lnTo>
                  <a:pt x="817" y="174"/>
                </a:lnTo>
                <a:lnTo>
                  <a:pt x="815" y="178"/>
                </a:lnTo>
                <a:lnTo>
                  <a:pt x="819" y="178"/>
                </a:lnTo>
                <a:lnTo>
                  <a:pt x="825" y="178"/>
                </a:lnTo>
                <a:lnTo>
                  <a:pt x="828" y="178"/>
                </a:lnTo>
                <a:lnTo>
                  <a:pt x="832" y="176"/>
                </a:lnTo>
                <a:lnTo>
                  <a:pt x="838" y="174"/>
                </a:lnTo>
                <a:lnTo>
                  <a:pt x="840" y="171"/>
                </a:lnTo>
                <a:lnTo>
                  <a:pt x="838" y="176"/>
                </a:lnTo>
                <a:lnTo>
                  <a:pt x="836" y="180"/>
                </a:lnTo>
                <a:lnTo>
                  <a:pt x="844" y="180"/>
                </a:lnTo>
                <a:lnTo>
                  <a:pt x="849" y="178"/>
                </a:lnTo>
                <a:lnTo>
                  <a:pt x="851" y="176"/>
                </a:lnTo>
                <a:lnTo>
                  <a:pt x="853" y="171"/>
                </a:lnTo>
                <a:lnTo>
                  <a:pt x="857" y="165"/>
                </a:lnTo>
                <a:lnTo>
                  <a:pt x="855" y="176"/>
                </a:lnTo>
                <a:lnTo>
                  <a:pt x="861" y="174"/>
                </a:lnTo>
                <a:lnTo>
                  <a:pt x="863" y="176"/>
                </a:lnTo>
                <a:lnTo>
                  <a:pt x="866" y="178"/>
                </a:lnTo>
                <a:lnTo>
                  <a:pt x="861" y="176"/>
                </a:lnTo>
                <a:lnTo>
                  <a:pt x="859" y="176"/>
                </a:lnTo>
                <a:lnTo>
                  <a:pt x="853" y="180"/>
                </a:lnTo>
                <a:lnTo>
                  <a:pt x="851" y="182"/>
                </a:lnTo>
                <a:lnTo>
                  <a:pt x="847" y="186"/>
                </a:lnTo>
                <a:lnTo>
                  <a:pt x="851" y="191"/>
                </a:lnTo>
                <a:lnTo>
                  <a:pt x="851" y="197"/>
                </a:lnTo>
                <a:lnTo>
                  <a:pt x="853" y="199"/>
                </a:lnTo>
                <a:lnTo>
                  <a:pt x="857" y="199"/>
                </a:lnTo>
                <a:lnTo>
                  <a:pt x="861" y="197"/>
                </a:lnTo>
                <a:lnTo>
                  <a:pt x="868" y="199"/>
                </a:lnTo>
                <a:lnTo>
                  <a:pt x="870" y="199"/>
                </a:lnTo>
                <a:lnTo>
                  <a:pt x="872" y="199"/>
                </a:lnTo>
                <a:lnTo>
                  <a:pt x="878" y="195"/>
                </a:lnTo>
                <a:lnTo>
                  <a:pt x="880" y="193"/>
                </a:lnTo>
                <a:lnTo>
                  <a:pt x="889" y="184"/>
                </a:lnTo>
                <a:lnTo>
                  <a:pt x="891" y="184"/>
                </a:lnTo>
                <a:lnTo>
                  <a:pt x="891" y="184"/>
                </a:lnTo>
                <a:lnTo>
                  <a:pt x="889" y="186"/>
                </a:lnTo>
                <a:lnTo>
                  <a:pt x="889" y="188"/>
                </a:lnTo>
                <a:lnTo>
                  <a:pt x="887" y="193"/>
                </a:lnTo>
                <a:lnTo>
                  <a:pt x="880" y="197"/>
                </a:lnTo>
                <a:lnTo>
                  <a:pt x="878" y="199"/>
                </a:lnTo>
                <a:lnTo>
                  <a:pt x="876" y="199"/>
                </a:lnTo>
                <a:lnTo>
                  <a:pt x="876" y="201"/>
                </a:lnTo>
                <a:lnTo>
                  <a:pt x="874" y="201"/>
                </a:lnTo>
                <a:lnTo>
                  <a:pt x="870" y="203"/>
                </a:lnTo>
                <a:lnTo>
                  <a:pt x="861" y="203"/>
                </a:lnTo>
                <a:lnTo>
                  <a:pt x="857" y="203"/>
                </a:lnTo>
                <a:lnTo>
                  <a:pt x="855" y="203"/>
                </a:lnTo>
                <a:lnTo>
                  <a:pt x="844" y="201"/>
                </a:lnTo>
                <a:lnTo>
                  <a:pt x="842" y="199"/>
                </a:lnTo>
                <a:lnTo>
                  <a:pt x="840" y="195"/>
                </a:lnTo>
                <a:lnTo>
                  <a:pt x="836" y="191"/>
                </a:lnTo>
                <a:lnTo>
                  <a:pt x="834" y="188"/>
                </a:lnTo>
                <a:lnTo>
                  <a:pt x="828" y="188"/>
                </a:lnTo>
                <a:lnTo>
                  <a:pt x="823" y="186"/>
                </a:lnTo>
                <a:lnTo>
                  <a:pt x="819" y="186"/>
                </a:lnTo>
                <a:lnTo>
                  <a:pt x="817" y="186"/>
                </a:lnTo>
                <a:lnTo>
                  <a:pt x="813" y="188"/>
                </a:lnTo>
                <a:lnTo>
                  <a:pt x="809" y="191"/>
                </a:lnTo>
                <a:lnTo>
                  <a:pt x="806" y="193"/>
                </a:lnTo>
                <a:lnTo>
                  <a:pt x="809" y="197"/>
                </a:lnTo>
                <a:lnTo>
                  <a:pt x="813" y="199"/>
                </a:lnTo>
                <a:lnTo>
                  <a:pt x="813" y="201"/>
                </a:lnTo>
                <a:lnTo>
                  <a:pt x="815" y="203"/>
                </a:lnTo>
                <a:lnTo>
                  <a:pt x="817" y="205"/>
                </a:lnTo>
                <a:lnTo>
                  <a:pt x="819" y="205"/>
                </a:lnTo>
                <a:lnTo>
                  <a:pt x="821" y="205"/>
                </a:lnTo>
                <a:lnTo>
                  <a:pt x="821" y="205"/>
                </a:lnTo>
                <a:lnTo>
                  <a:pt x="825" y="210"/>
                </a:lnTo>
                <a:lnTo>
                  <a:pt x="828" y="210"/>
                </a:lnTo>
                <a:lnTo>
                  <a:pt x="825" y="210"/>
                </a:lnTo>
                <a:lnTo>
                  <a:pt x="823" y="210"/>
                </a:lnTo>
                <a:lnTo>
                  <a:pt x="819" y="212"/>
                </a:lnTo>
                <a:lnTo>
                  <a:pt x="815" y="212"/>
                </a:lnTo>
                <a:lnTo>
                  <a:pt x="811" y="212"/>
                </a:lnTo>
                <a:lnTo>
                  <a:pt x="806" y="212"/>
                </a:lnTo>
                <a:lnTo>
                  <a:pt x="802" y="212"/>
                </a:lnTo>
                <a:lnTo>
                  <a:pt x="800" y="214"/>
                </a:lnTo>
                <a:lnTo>
                  <a:pt x="796" y="216"/>
                </a:lnTo>
                <a:lnTo>
                  <a:pt x="785" y="220"/>
                </a:lnTo>
                <a:lnTo>
                  <a:pt x="785" y="226"/>
                </a:lnTo>
                <a:lnTo>
                  <a:pt x="785" y="233"/>
                </a:lnTo>
                <a:lnTo>
                  <a:pt x="787" y="233"/>
                </a:lnTo>
                <a:lnTo>
                  <a:pt x="796" y="233"/>
                </a:lnTo>
                <a:lnTo>
                  <a:pt x="800" y="235"/>
                </a:lnTo>
                <a:lnTo>
                  <a:pt x="800" y="231"/>
                </a:lnTo>
                <a:lnTo>
                  <a:pt x="800" y="226"/>
                </a:lnTo>
                <a:lnTo>
                  <a:pt x="800" y="222"/>
                </a:lnTo>
                <a:lnTo>
                  <a:pt x="800" y="229"/>
                </a:lnTo>
                <a:lnTo>
                  <a:pt x="802" y="235"/>
                </a:lnTo>
                <a:lnTo>
                  <a:pt x="806" y="235"/>
                </a:lnTo>
                <a:lnTo>
                  <a:pt x="817" y="235"/>
                </a:lnTo>
                <a:lnTo>
                  <a:pt x="817" y="229"/>
                </a:lnTo>
                <a:lnTo>
                  <a:pt x="819" y="233"/>
                </a:lnTo>
                <a:lnTo>
                  <a:pt x="823" y="235"/>
                </a:lnTo>
                <a:lnTo>
                  <a:pt x="828" y="235"/>
                </a:lnTo>
                <a:lnTo>
                  <a:pt x="830" y="231"/>
                </a:lnTo>
                <a:lnTo>
                  <a:pt x="832" y="229"/>
                </a:lnTo>
                <a:lnTo>
                  <a:pt x="832" y="229"/>
                </a:lnTo>
                <a:lnTo>
                  <a:pt x="834" y="231"/>
                </a:lnTo>
                <a:lnTo>
                  <a:pt x="834" y="233"/>
                </a:lnTo>
                <a:lnTo>
                  <a:pt x="838" y="233"/>
                </a:lnTo>
                <a:lnTo>
                  <a:pt x="844" y="237"/>
                </a:lnTo>
                <a:lnTo>
                  <a:pt x="849" y="237"/>
                </a:lnTo>
                <a:lnTo>
                  <a:pt x="853" y="237"/>
                </a:lnTo>
                <a:lnTo>
                  <a:pt x="866" y="237"/>
                </a:lnTo>
                <a:lnTo>
                  <a:pt x="866" y="226"/>
                </a:lnTo>
                <a:lnTo>
                  <a:pt x="870" y="231"/>
                </a:lnTo>
                <a:lnTo>
                  <a:pt x="872" y="233"/>
                </a:lnTo>
                <a:lnTo>
                  <a:pt x="878" y="233"/>
                </a:lnTo>
                <a:lnTo>
                  <a:pt x="897" y="233"/>
                </a:lnTo>
                <a:lnTo>
                  <a:pt x="897" y="231"/>
                </a:lnTo>
                <a:lnTo>
                  <a:pt x="895" y="229"/>
                </a:lnTo>
                <a:lnTo>
                  <a:pt x="895" y="226"/>
                </a:lnTo>
                <a:lnTo>
                  <a:pt x="893" y="224"/>
                </a:lnTo>
                <a:lnTo>
                  <a:pt x="891" y="224"/>
                </a:lnTo>
                <a:lnTo>
                  <a:pt x="893" y="226"/>
                </a:lnTo>
                <a:lnTo>
                  <a:pt x="895" y="226"/>
                </a:lnTo>
                <a:lnTo>
                  <a:pt x="897" y="226"/>
                </a:lnTo>
                <a:lnTo>
                  <a:pt x="897" y="226"/>
                </a:lnTo>
                <a:lnTo>
                  <a:pt x="899" y="226"/>
                </a:lnTo>
                <a:lnTo>
                  <a:pt x="904" y="231"/>
                </a:lnTo>
                <a:lnTo>
                  <a:pt x="904" y="231"/>
                </a:lnTo>
                <a:lnTo>
                  <a:pt x="906" y="233"/>
                </a:lnTo>
                <a:lnTo>
                  <a:pt x="908" y="233"/>
                </a:lnTo>
                <a:lnTo>
                  <a:pt x="910" y="231"/>
                </a:lnTo>
                <a:lnTo>
                  <a:pt x="912" y="231"/>
                </a:lnTo>
                <a:lnTo>
                  <a:pt x="914" y="231"/>
                </a:lnTo>
                <a:lnTo>
                  <a:pt x="916" y="233"/>
                </a:lnTo>
                <a:lnTo>
                  <a:pt x="918" y="235"/>
                </a:lnTo>
                <a:lnTo>
                  <a:pt x="918" y="235"/>
                </a:lnTo>
                <a:lnTo>
                  <a:pt x="916" y="237"/>
                </a:lnTo>
                <a:lnTo>
                  <a:pt x="916" y="239"/>
                </a:lnTo>
                <a:lnTo>
                  <a:pt x="916" y="241"/>
                </a:lnTo>
                <a:lnTo>
                  <a:pt x="916" y="241"/>
                </a:lnTo>
                <a:lnTo>
                  <a:pt x="918" y="241"/>
                </a:lnTo>
                <a:lnTo>
                  <a:pt x="920" y="241"/>
                </a:lnTo>
                <a:lnTo>
                  <a:pt x="927" y="239"/>
                </a:lnTo>
                <a:lnTo>
                  <a:pt x="931" y="239"/>
                </a:lnTo>
                <a:lnTo>
                  <a:pt x="937" y="237"/>
                </a:lnTo>
                <a:lnTo>
                  <a:pt x="942" y="237"/>
                </a:lnTo>
                <a:lnTo>
                  <a:pt x="944" y="235"/>
                </a:lnTo>
                <a:lnTo>
                  <a:pt x="946" y="233"/>
                </a:lnTo>
                <a:lnTo>
                  <a:pt x="956" y="229"/>
                </a:lnTo>
                <a:lnTo>
                  <a:pt x="958" y="226"/>
                </a:lnTo>
                <a:lnTo>
                  <a:pt x="961" y="224"/>
                </a:lnTo>
                <a:lnTo>
                  <a:pt x="961" y="220"/>
                </a:lnTo>
                <a:lnTo>
                  <a:pt x="958" y="218"/>
                </a:lnTo>
                <a:lnTo>
                  <a:pt x="956" y="216"/>
                </a:lnTo>
                <a:lnTo>
                  <a:pt x="954" y="216"/>
                </a:lnTo>
                <a:lnTo>
                  <a:pt x="954" y="216"/>
                </a:lnTo>
                <a:lnTo>
                  <a:pt x="950" y="218"/>
                </a:lnTo>
                <a:lnTo>
                  <a:pt x="948" y="220"/>
                </a:lnTo>
                <a:lnTo>
                  <a:pt x="946" y="218"/>
                </a:lnTo>
                <a:lnTo>
                  <a:pt x="942" y="218"/>
                </a:lnTo>
                <a:lnTo>
                  <a:pt x="942" y="216"/>
                </a:lnTo>
                <a:lnTo>
                  <a:pt x="942" y="214"/>
                </a:lnTo>
                <a:lnTo>
                  <a:pt x="942" y="214"/>
                </a:lnTo>
                <a:lnTo>
                  <a:pt x="939" y="210"/>
                </a:lnTo>
                <a:lnTo>
                  <a:pt x="937" y="210"/>
                </a:lnTo>
                <a:lnTo>
                  <a:pt x="931" y="210"/>
                </a:lnTo>
                <a:lnTo>
                  <a:pt x="927" y="212"/>
                </a:lnTo>
                <a:lnTo>
                  <a:pt x="927" y="212"/>
                </a:lnTo>
                <a:lnTo>
                  <a:pt x="920" y="207"/>
                </a:lnTo>
                <a:lnTo>
                  <a:pt x="918" y="207"/>
                </a:lnTo>
                <a:lnTo>
                  <a:pt x="914" y="207"/>
                </a:lnTo>
                <a:lnTo>
                  <a:pt x="910" y="207"/>
                </a:lnTo>
                <a:lnTo>
                  <a:pt x="908" y="210"/>
                </a:lnTo>
                <a:lnTo>
                  <a:pt x="904" y="210"/>
                </a:lnTo>
                <a:lnTo>
                  <a:pt x="901" y="210"/>
                </a:lnTo>
                <a:lnTo>
                  <a:pt x="901" y="207"/>
                </a:lnTo>
                <a:lnTo>
                  <a:pt x="899" y="207"/>
                </a:lnTo>
                <a:lnTo>
                  <a:pt x="899" y="205"/>
                </a:lnTo>
                <a:lnTo>
                  <a:pt x="904" y="205"/>
                </a:lnTo>
                <a:lnTo>
                  <a:pt x="908" y="205"/>
                </a:lnTo>
                <a:lnTo>
                  <a:pt x="910" y="205"/>
                </a:lnTo>
                <a:lnTo>
                  <a:pt x="910" y="203"/>
                </a:lnTo>
                <a:lnTo>
                  <a:pt x="910" y="203"/>
                </a:lnTo>
                <a:lnTo>
                  <a:pt x="908" y="201"/>
                </a:lnTo>
                <a:lnTo>
                  <a:pt x="906" y="199"/>
                </a:lnTo>
                <a:lnTo>
                  <a:pt x="906" y="199"/>
                </a:lnTo>
                <a:lnTo>
                  <a:pt x="908" y="199"/>
                </a:lnTo>
                <a:lnTo>
                  <a:pt x="910" y="199"/>
                </a:lnTo>
                <a:lnTo>
                  <a:pt x="916" y="203"/>
                </a:lnTo>
                <a:lnTo>
                  <a:pt x="923" y="205"/>
                </a:lnTo>
                <a:lnTo>
                  <a:pt x="927" y="205"/>
                </a:lnTo>
                <a:lnTo>
                  <a:pt x="931" y="205"/>
                </a:lnTo>
                <a:lnTo>
                  <a:pt x="944" y="205"/>
                </a:lnTo>
                <a:lnTo>
                  <a:pt x="948" y="205"/>
                </a:lnTo>
                <a:lnTo>
                  <a:pt x="950" y="205"/>
                </a:lnTo>
                <a:lnTo>
                  <a:pt x="954" y="203"/>
                </a:lnTo>
                <a:lnTo>
                  <a:pt x="956" y="203"/>
                </a:lnTo>
                <a:lnTo>
                  <a:pt x="958" y="201"/>
                </a:lnTo>
                <a:lnTo>
                  <a:pt x="961" y="199"/>
                </a:lnTo>
                <a:lnTo>
                  <a:pt x="961" y="195"/>
                </a:lnTo>
                <a:lnTo>
                  <a:pt x="961" y="191"/>
                </a:lnTo>
                <a:lnTo>
                  <a:pt x="961" y="188"/>
                </a:lnTo>
                <a:lnTo>
                  <a:pt x="961" y="186"/>
                </a:lnTo>
                <a:lnTo>
                  <a:pt x="961" y="184"/>
                </a:lnTo>
                <a:lnTo>
                  <a:pt x="969" y="184"/>
                </a:lnTo>
                <a:lnTo>
                  <a:pt x="977" y="186"/>
                </a:lnTo>
                <a:lnTo>
                  <a:pt x="982" y="184"/>
                </a:lnTo>
                <a:lnTo>
                  <a:pt x="986" y="184"/>
                </a:lnTo>
                <a:lnTo>
                  <a:pt x="990" y="184"/>
                </a:lnTo>
                <a:lnTo>
                  <a:pt x="992" y="184"/>
                </a:lnTo>
                <a:lnTo>
                  <a:pt x="994" y="182"/>
                </a:lnTo>
                <a:lnTo>
                  <a:pt x="999" y="176"/>
                </a:lnTo>
                <a:lnTo>
                  <a:pt x="1003" y="171"/>
                </a:lnTo>
                <a:lnTo>
                  <a:pt x="1003" y="171"/>
                </a:lnTo>
                <a:lnTo>
                  <a:pt x="999" y="169"/>
                </a:lnTo>
                <a:lnTo>
                  <a:pt x="990" y="167"/>
                </a:lnTo>
                <a:lnTo>
                  <a:pt x="986" y="165"/>
                </a:lnTo>
                <a:lnTo>
                  <a:pt x="986" y="165"/>
                </a:lnTo>
                <a:lnTo>
                  <a:pt x="992" y="165"/>
                </a:lnTo>
                <a:lnTo>
                  <a:pt x="1001" y="165"/>
                </a:lnTo>
                <a:lnTo>
                  <a:pt x="1009" y="165"/>
                </a:lnTo>
                <a:lnTo>
                  <a:pt x="1013" y="163"/>
                </a:lnTo>
                <a:lnTo>
                  <a:pt x="1013" y="161"/>
                </a:lnTo>
                <a:lnTo>
                  <a:pt x="1015" y="159"/>
                </a:lnTo>
                <a:lnTo>
                  <a:pt x="1015" y="159"/>
                </a:lnTo>
                <a:lnTo>
                  <a:pt x="1013" y="157"/>
                </a:lnTo>
                <a:lnTo>
                  <a:pt x="1005" y="155"/>
                </a:lnTo>
                <a:lnTo>
                  <a:pt x="1001" y="152"/>
                </a:lnTo>
                <a:lnTo>
                  <a:pt x="994" y="152"/>
                </a:lnTo>
                <a:lnTo>
                  <a:pt x="992" y="150"/>
                </a:lnTo>
                <a:lnTo>
                  <a:pt x="990" y="150"/>
                </a:lnTo>
                <a:lnTo>
                  <a:pt x="988" y="148"/>
                </a:lnTo>
                <a:lnTo>
                  <a:pt x="984" y="148"/>
                </a:lnTo>
                <a:lnTo>
                  <a:pt x="980" y="148"/>
                </a:lnTo>
                <a:lnTo>
                  <a:pt x="969" y="150"/>
                </a:lnTo>
                <a:lnTo>
                  <a:pt x="965" y="150"/>
                </a:lnTo>
                <a:lnTo>
                  <a:pt x="963" y="150"/>
                </a:lnTo>
                <a:lnTo>
                  <a:pt x="961" y="150"/>
                </a:lnTo>
                <a:lnTo>
                  <a:pt x="958" y="148"/>
                </a:lnTo>
                <a:lnTo>
                  <a:pt x="954" y="148"/>
                </a:lnTo>
                <a:lnTo>
                  <a:pt x="952" y="148"/>
                </a:lnTo>
                <a:lnTo>
                  <a:pt x="952" y="146"/>
                </a:lnTo>
                <a:lnTo>
                  <a:pt x="956" y="146"/>
                </a:lnTo>
                <a:lnTo>
                  <a:pt x="961" y="146"/>
                </a:lnTo>
                <a:lnTo>
                  <a:pt x="965" y="148"/>
                </a:lnTo>
                <a:lnTo>
                  <a:pt x="971" y="148"/>
                </a:lnTo>
                <a:lnTo>
                  <a:pt x="980" y="146"/>
                </a:lnTo>
                <a:lnTo>
                  <a:pt x="984" y="146"/>
                </a:lnTo>
                <a:lnTo>
                  <a:pt x="986" y="146"/>
                </a:lnTo>
                <a:lnTo>
                  <a:pt x="988" y="146"/>
                </a:lnTo>
                <a:lnTo>
                  <a:pt x="992" y="146"/>
                </a:lnTo>
                <a:lnTo>
                  <a:pt x="996" y="146"/>
                </a:lnTo>
                <a:lnTo>
                  <a:pt x="999" y="148"/>
                </a:lnTo>
                <a:lnTo>
                  <a:pt x="1003" y="148"/>
                </a:lnTo>
                <a:lnTo>
                  <a:pt x="1011" y="148"/>
                </a:lnTo>
                <a:lnTo>
                  <a:pt x="1013" y="148"/>
                </a:lnTo>
                <a:lnTo>
                  <a:pt x="1015" y="142"/>
                </a:lnTo>
                <a:lnTo>
                  <a:pt x="1011" y="142"/>
                </a:lnTo>
                <a:lnTo>
                  <a:pt x="1005" y="142"/>
                </a:lnTo>
                <a:lnTo>
                  <a:pt x="1001" y="142"/>
                </a:lnTo>
                <a:lnTo>
                  <a:pt x="996" y="142"/>
                </a:lnTo>
                <a:lnTo>
                  <a:pt x="992" y="138"/>
                </a:lnTo>
                <a:lnTo>
                  <a:pt x="990" y="138"/>
                </a:lnTo>
                <a:lnTo>
                  <a:pt x="986" y="136"/>
                </a:lnTo>
                <a:lnTo>
                  <a:pt x="982" y="133"/>
                </a:lnTo>
                <a:lnTo>
                  <a:pt x="977" y="133"/>
                </a:lnTo>
                <a:lnTo>
                  <a:pt x="977" y="131"/>
                </a:lnTo>
                <a:lnTo>
                  <a:pt x="986" y="133"/>
                </a:lnTo>
                <a:lnTo>
                  <a:pt x="990" y="133"/>
                </a:lnTo>
                <a:lnTo>
                  <a:pt x="994" y="136"/>
                </a:lnTo>
                <a:lnTo>
                  <a:pt x="999" y="136"/>
                </a:lnTo>
                <a:lnTo>
                  <a:pt x="1003" y="136"/>
                </a:lnTo>
                <a:lnTo>
                  <a:pt x="1009" y="133"/>
                </a:lnTo>
                <a:lnTo>
                  <a:pt x="1015" y="133"/>
                </a:lnTo>
                <a:lnTo>
                  <a:pt x="1020" y="133"/>
                </a:lnTo>
                <a:lnTo>
                  <a:pt x="1022" y="133"/>
                </a:lnTo>
                <a:lnTo>
                  <a:pt x="1024" y="131"/>
                </a:lnTo>
                <a:lnTo>
                  <a:pt x="1030" y="133"/>
                </a:lnTo>
                <a:lnTo>
                  <a:pt x="1032" y="131"/>
                </a:lnTo>
                <a:lnTo>
                  <a:pt x="1032" y="131"/>
                </a:lnTo>
                <a:lnTo>
                  <a:pt x="1034" y="131"/>
                </a:lnTo>
                <a:lnTo>
                  <a:pt x="1034" y="129"/>
                </a:lnTo>
                <a:lnTo>
                  <a:pt x="1034" y="127"/>
                </a:lnTo>
                <a:lnTo>
                  <a:pt x="1030" y="125"/>
                </a:lnTo>
                <a:lnTo>
                  <a:pt x="1030" y="123"/>
                </a:lnTo>
                <a:lnTo>
                  <a:pt x="1028" y="123"/>
                </a:lnTo>
                <a:lnTo>
                  <a:pt x="1022" y="123"/>
                </a:lnTo>
                <a:lnTo>
                  <a:pt x="1013" y="121"/>
                </a:lnTo>
                <a:lnTo>
                  <a:pt x="1011" y="121"/>
                </a:lnTo>
                <a:lnTo>
                  <a:pt x="1015" y="119"/>
                </a:lnTo>
                <a:lnTo>
                  <a:pt x="1020" y="119"/>
                </a:lnTo>
                <a:lnTo>
                  <a:pt x="1024" y="121"/>
                </a:lnTo>
                <a:lnTo>
                  <a:pt x="1030" y="121"/>
                </a:lnTo>
                <a:lnTo>
                  <a:pt x="1045" y="125"/>
                </a:lnTo>
                <a:lnTo>
                  <a:pt x="1049" y="125"/>
                </a:lnTo>
                <a:lnTo>
                  <a:pt x="1053" y="125"/>
                </a:lnTo>
                <a:lnTo>
                  <a:pt x="1062" y="123"/>
                </a:lnTo>
                <a:lnTo>
                  <a:pt x="1064" y="123"/>
                </a:lnTo>
                <a:lnTo>
                  <a:pt x="1066" y="121"/>
                </a:lnTo>
                <a:lnTo>
                  <a:pt x="1066" y="119"/>
                </a:lnTo>
                <a:lnTo>
                  <a:pt x="1064" y="119"/>
                </a:lnTo>
                <a:lnTo>
                  <a:pt x="1062" y="119"/>
                </a:lnTo>
                <a:lnTo>
                  <a:pt x="1070" y="114"/>
                </a:lnTo>
                <a:lnTo>
                  <a:pt x="1075" y="112"/>
                </a:lnTo>
                <a:lnTo>
                  <a:pt x="1075" y="112"/>
                </a:lnTo>
                <a:lnTo>
                  <a:pt x="1070" y="110"/>
                </a:lnTo>
                <a:lnTo>
                  <a:pt x="1070" y="110"/>
                </a:lnTo>
                <a:lnTo>
                  <a:pt x="1058" y="112"/>
                </a:lnTo>
                <a:lnTo>
                  <a:pt x="1053" y="112"/>
                </a:lnTo>
                <a:lnTo>
                  <a:pt x="1051" y="110"/>
                </a:lnTo>
                <a:lnTo>
                  <a:pt x="1051" y="110"/>
                </a:lnTo>
                <a:lnTo>
                  <a:pt x="1053" y="110"/>
                </a:lnTo>
                <a:lnTo>
                  <a:pt x="1056" y="110"/>
                </a:lnTo>
                <a:lnTo>
                  <a:pt x="1058" y="110"/>
                </a:lnTo>
                <a:lnTo>
                  <a:pt x="1060" y="110"/>
                </a:lnTo>
                <a:lnTo>
                  <a:pt x="1066" y="108"/>
                </a:lnTo>
                <a:lnTo>
                  <a:pt x="1079" y="106"/>
                </a:lnTo>
                <a:lnTo>
                  <a:pt x="1079" y="106"/>
                </a:lnTo>
                <a:lnTo>
                  <a:pt x="1072" y="98"/>
                </a:lnTo>
                <a:lnTo>
                  <a:pt x="1072" y="95"/>
                </a:lnTo>
                <a:lnTo>
                  <a:pt x="1072" y="95"/>
                </a:lnTo>
                <a:lnTo>
                  <a:pt x="1077" y="100"/>
                </a:lnTo>
                <a:lnTo>
                  <a:pt x="1081" y="102"/>
                </a:lnTo>
                <a:lnTo>
                  <a:pt x="1083" y="102"/>
                </a:lnTo>
                <a:lnTo>
                  <a:pt x="1087" y="102"/>
                </a:lnTo>
                <a:lnTo>
                  <a:pt x="1089" y="102"/>
                </a:lnTo>
                <a:lnTo>
                  <a:pt x="1091" y="100"/>
                </a:lnTo>
                <a:lnTo>
                  <a:pt x="1098" y="93"/>
                </a:lnTo>
                <a:lnTo>
                  <a:pt x="1104" y="91"/>
                </a:lnTo>
                <a:lnTo>
                  <a:pt x="1117" y="85"/>
                </a:lnTo>
                <a:lnTo>
                  <a:pt x="1134" y="79"/>
                </a:lnTo>
                <a:lnTo>
                  <a:pt x="1140" y="74"/>
                </a:lnTo>
                <a:lnTo>
                  <a:pt x="1153" y="70"/>
                </a:lnTo>
                <a:lnTo>
                  <a:pt x="1161" y="64"/>
                </a:lnTo>
                <a:lnTo>
                  <a:pt x="1163" y="62"/>
                </a:lnTo>
                <a:lnTo>
                  <a:pt x="1155" y="62"/>
                </a:lnTo>
                <a:lnTo>
                  <a:pt x="1148" y="62"/>
                </a:lnTo>
                <a:lnTo>
                  <a:pt x="1108" y="70"/>
                </a:lnTo>
                <a:lnTo>
                  <a:pt x="1104" y="70"/>
                </a:lnTo>
                <a:lnTo>
                  <a:pt x="1102" y="70"/>
                </a:lnTo>
                <a:lnTo>
                  <a:pt x="1102" y="68"/>
                </a:lnTo>
                <a:lnTo>
                  <a:pt x="1129" y="62"/>
                </a:lnTo>
                <a:lnTo>
                  <a:pt x="1132" y="62"/>
                </a:lnTo>
                <a:lnTo>
                  <a:pt x="1132" y="59"/>
                </a:lnTo>
                <a:lnTo>
                  <a:pt x="1132" y="59"/>
                </a:lnTo>
                <a:lnTo>
                  <a:pt x="1134" y="57"/>
                </a:lnTo>
                <a:lnTo>
                  <a:pt x="1144" y="57"/>
                </a:lnTo>
                <a:lnTo>
                  <a:pt x="1148" y="55"/>
                </a:lnTo>
                <a:lnTo>
                  <a:pt x="1151" y="55"/>
                </a:lnTo>
                <a:lnTo>
                  <a:pt x="1153" y="53"/>
                </a:lnTo>
                <a:lnTo>
                  <a:pt x="1155" y="53"/>
                </a:lnTo>
                <a:lnTo>
                  <a:pt x="1165" y="53"/>
                </a:lnTo>
                <a:lnTo>
                  <a:pt x="1167" y="53"/>
                </a:lnTo>
                <a:lnTo>
                  <a:pt x="1172" y="51"/>
                </a:lnTo>
                <a:lnTo>
                  <a:pt x="1180" y="49"/>
                </a:lnTo>
                <a:lnTo>
                  <a:pt x="1197" y="43"/>
                </a:lnTo>
                <a:lnTo>
                  <a:pt x="1201" y="40"/>
                </a:lnTo>
                <a:lnTo>
                  <a:pt x="1205" y="38"/>
                </a:lnTo>
                <a:lnTo>
                  <a:pt x="1212" y="36"/>
                </a:lnTo>
                <a:lnTo>
                  <a:pt x="1216" y="32"/>
                </a:lnTo>
                <a:lnTo>
                  <a:pt x="1216" y="30"/>
                </a:lnTo>
                <a:lnTo>
                  <a:pt x="1216" y="28"/>
                </a:lnTo>
                <a:lnTo>
                  <a:pt x="1214" y="26"/>
                </a:lnTo>
                <a:lnTo>
                  <a:pt x="1214" y="26"/>
                </a:lnTo>
                <a:lnTo>
                  <a:pt x="1210" y="24"/>
                </a:lnTo>
                <a:lnTo>
                  <a:pt x="1197" y="24"/>
                </a:lnTo>
                <a:lnTo>
                  <a:pt x="1186" y="26"/>
                </a:lnTo>
                <a:lnTo>
                  <a:pt x="1186" y="26"/>
                </a:lnTo>
                <a:lnTo>
                  <a:pt x="1189" y="24"/>
                </a:lnTo>
                <a:lnTo>
                  <a:pt x="1189" y="21"/>
                </a:lnTo>
                <a:lnTo>
                  <a:pt x="1184" y="19"/>
                </a:lnTo>
                <a:lnTo>
                  <a:pt x="1180" y="17"/>
                </a:lnTo>
                <a:lnTo>
                  <a:pt x="1180" y="15"/>
                </a:lnTo>
                <a:lnTo>
                  <a:pt x="1180" y="15"/>
                </a:lnTo>
                <a:lnTo>
                  <a:pt x="1180" y="15"/>
                </a:lnTo>
                <a:lnTo>
                  <a:pt x="1182" y="13"/>
                </a:lnTo>
                <a:lnTo>
                  <a:pt x="1182" y="13"/>
                </a:lnTo>
                <a:lnTo>
                  <a:pt x="1180" y="13"/>
                </a:lnTo>
                <a:lnTo>
                  <a:pt x="1174" y="11"/>
                </a:lnTo>
                <a:lnTo>
                  <a:pt x="1172" y="11"/>
                </a:lnTo>
                <a:lnTo>
                  <a:pt x="1167" y="13"/>
                </a:lnTo>
                <a:lnTo>
                  <a:pt x="1167" y="13"/>
                </a:lnTo>
                <a:lnTo>
                  <a:pt x="1165" y="13"/>
                </a:lnTo>
                <a:lnTo>
                  <a:pt x="1163" y="11"/>
                </a:lnTo>
                <a:lnTo>
                  <a:pt x="1161" y="9"/>
                </a:lnTo>
                <a:lnTo>
                  <a:pt x="1159" y="9"/>
                </a:lnTo>
                <a:lnTo>
                  <a:pt x="1157" y="9"/>
                </a:lnTo>
                <a:lnTo>
                  <a:pt x="1157" y="11"/>
                </a:lnTo>
                <a:lnTo>
                  <a:pt x="1155" y="13"/>
                </a:lnTo>
                <a:lnTo>
                  <a:pt x="1155" y="13"/>
                </a:lnTo>
                <a:lnTo>
                  <a:pt x="1153" y="13"/>
                </a:lnTo>
                <a:lnTo>
                  <a:pt x="1151" y="11"/>
                </a:lnTo>
                <a:lnTo>
                  <a:pt x="1148" y="11"/>
                </a:lnTo>
                <a:lnTo>
                  <a:pt x="1142" y="13"/>
                </a:lnTo>
                <a:lnTo>
                  <a:pt x="1134" y="15"/>
                </a:lnTo>
                <a:lnTo>
                  <a:pt x="1132" y="15"/>
                </a:lnTo>
                <a:lnTo>
                  <a:pt x="1129" y="15"/>
                </a:lnTo>
                <a:lnTo>
                  <a:pt x="1123" y="17"/>
                </a:lnTo>
                <a:lnTo>
                  <a:pt x="1117" y="19"/>
                </a:lnTo>
                <a:lnTo>
                  <a:pt x="1110" y="19"/>
                </a:lnTo>
                <a:lnTo>
                  <a:pt x="1106" y="19"/>
                </a:lnTo>
                <a:lnTo>
                  <a:pt x="1108" y="17"/>
                </a:lnTo>
                <a:lnTo>
                  <a:pt x="1132" y="13"/>
                </a:lnTo>
                <a:lnTo>
                  <a:pt x="1136" y="11"/>
                </a:lnTo>
                <a:lnTo>
                  <a:pt x="1138" y="9"/>
                </a:lnTo>
                <a:lnTo>
                  <a:pt x="1138" y="9"/>
                </a:lnTo>
                <a:lnTo>
                  <a:pt x="1136" y="7"/>
                </a:lnTo>
                <a:lnTo>
                  <a:pt x="1123" y="7"/>
                </a:lnTo>
                <a:lnTo>
                  <a:pt x="1119" y="7"/>
                </a:lnTo>
                <a:lnTo>
                  <a:pt x="1115" y="7"/>
                </a:lnTo>
                <a:lnTo>
                  <a:pt x="1113" y="7"/>
                </a:lnTo>
                <a:lnTo>
                  <a:pt x="1106" y="5"/>
                </a:lnTo>
                <a:lnTo>
                  <a:pt x="1104" y="5"/>
                </a:lnTo>
                <a:lnTo>
                  <a:pt x="1091" y="5"/>
                </a:lnTo>
                <a:lnTo>
                  <a:pt x="1089" y="5"/>
                </a:lnTo>
                <a:lnTo>
                  <a:pt x="1087" y="2"/>
                </a:lnTo>
                <a:lnTo>
                  <a:pt x="1085" y="0"/>
                </a:lnTo>
                <a:lnTo>
                  <a:pt x="1083" y="0"/>
                </a:lnTo>
                <a:lnTo>
                  <a:pt x="1070" y="0"/>
                </a:lnTo>
                <a:lnTo>
                  <a:pt x="1066" y="2"/>
                </a:lnTo>
                <a:lnTo>
                  <a:pt x="1062" y="5"/>
                </a:lnTo>
                <a:lnTo>
                  <a:pt x="1062" y="5"/>
                </a:lnTo>
                <a:lnTo>
                  <a:pt x="1064" y="7"/>
                </a:lnTo>
                <a:lnTo>
                  <a:pt x="1068" y="9"/>
                </a:lnTo>
                <a:lnTo>
                  <a:pt x="1068" y="9"/>
                </a:lnTo>
                <a:lnTo>
                  <a:pt x="1066" y="9"/>
                </a:lnTo>
                <a:lnTo>
                  <a:pt x="1062" y="7"/>
                </a:lnTo>
                <a:lnTo>
                  <a:pt x="1053" y="0"/>
                </a:lnTo>
                <a:lnTo>
                  <a:pt x="1051" y="0"/>
                </a:lnTo>
                <a:lnTo>
                  <a:pt x="1041" y="2"/>
                </a:lnTo>
                <a:lnTo>
                  <a:pt x="1032" y="5"/>
                </a:lnTo>
                <a:lnTo>
                  <a:pt x="1030" y="7"/>
                </a:lnTo>
                <a:lnTo>
                  <a:pt x="1030" y="7"/>
                </a:lnTo>
                <a:lnTo>
                  <a:pt x="1030" y="9"/>
                </a:lnTo>
                <a:lnTo>
                  <a:pt x="1034" y="11"/>
                </a:lnTo>
                <a:lnTo>
                  <a:pt x="1041" y="15"/>
                </a:lnTo>
                <a:lnTo>
                  <a:pt x="1043" y="15"/>
                </a:lnTo>
                <a:lnTo>
                  <a:pt x="1032" y="13"/>
                </a:lnTo>
                <a:lnTo>
                  <a:pt x="1026" y="11"/>
                </a:lnTo>
                <a:lnTo>
                  <a:pt x="1024" y="9"/>
                </a:lnTo>
                <a:lnTo>
                  <a:pt x="1022" y="7"/>
                </a:lnTo>
                <a:lnTo>
                  <a:pt x="1020" y="5"/>
                </a:lnTo>
                <a:lnTo>
                  <a:pt x="1015" y="5"/>
                </a:lnTo>
                <a:lnTo>
                  <a:pt x="994" y="2"/>
                </a:lnTo>
                <a:lnTo>
                  <a:pt x="973" y="5"/>
                </a:lnTo>
                <a:lnTo>
                  <a:pt x="975" y="7"/>
                </a:lnTo>
                <a:lnTo>
                  <a:pt x="977" y="9"/>
                </a:lnTo>
                <a:lnTo>
                  <a:pt x="986" y="13"/>
                </a:lnTo>
                <a:lnTo>
                  <a:pt x="988" y="15"/>
                </a:lnTo>
                <a:lnTo>
                  <a:pt x="990" y="15"/>
                </a:lnTo>
                <a:lnTo>
                  <a:pt x="996" y="19"/>
                </a:lnTo>
                <a:lnTo>
                  <a:pt x="999" y="19"/>
                </a:lnTo>
                <a:lnTo>
                  <a:pt x="994" y="21"/>
                </a:lnTo>
                <a:lnTo>
                  <a:pt x="992" y="24"/>
                </a:lnTo>
                <a:lnTo>
                  <a:pt x="990" y="21"/>
                </a:lnTo>
                <a:lnTo>
                  <a:pt x="988" y="19"/>
                </a:lnTo>
                <a:lnTo>
                  <a:pt x="986" y="19"/>
                </a:lnTo>
                <a:lnTo>
                  <a:pt x="986" y="17"/>
                </a:lnTo>
                <a:lnTo>
                  <a:pt x="973" y="11"/>
                </a:lnTo>
                <a:lnTo>
                  <a:pt x="969" y="9"/>
                </a:lnTo>
                <a:lnTo>
                  <a:pt x="967" y="9"/>
                </a:lnTo>
                <a:lnTo>
                  <a:pt x="961" y="9"/>
                </a:lnTo>
                <a:lnTo>
                  <a:pt x="952" y="9"/>
                </a:lnTo>
                <a:lnTo>
                  <a:pt x="944" y="7"/>
                </a:lnTo>
                <a:lnTo>
                  <a:pt x="933" y="7"/>
                </a:lnTo>
                <a:lnTo>
                  <a:pt x="929" y="9"/>
                </a:lnTo>
                <a:lnTo>
                  <a:pt x="929" y="9"/>
                </a:lnTo>
                <a:lnTo>
                  <a:pt x="931" y="11"/>
                </a:lnTo>
                <a:lnTo>
                  <a:pt x="933" y="13"/>
                </a:lnTo>
                <a:lnTo>
                  <a:pt x="935" y="13"/>
                </a:lnTo>
                <a:lnTo>
                  <a:pt x="942" y="15"/>
                </a:lnTo>
                <a:lnTo>
                  <a:pt x="948" y="17"/>
                </a:lnTo>
                <a:lnTo>
                  <a:pt x="950" y="17"/>
                </a:lnTo>
                <a:lnTo>
                  <a:pt x="946" y="17"/>
                </a:lnTo>
                <a:lnTo>
                  <a:pt x="929" y="17"/>
                </a:lnTo>
                <a:lnTo>
                  <a:pt x="920" y="13"/>
                </a:lnTo>
                <a:lnTo>
                  <a:pt x="914" y="13"/>
                </a:lnTo>
                <a:lnTo>
                  <a:pt x="914" y="15"/>
                </a:lnTo>
                <a:lnTo>
                  <a:pt x="912" y="15"/>
                </a:lnTo>
                <a:lnTo>
                  <a:pt x="912" y="15"/>
                </a:lnTo>
                <a:lnTo>
                  <a:pt x="918" y="21"/>
                </a:lnTo>
                <a:lnTo>
                  <a:pt x="916" y="21"/>
                </a:lnTo>
                <a:lnTo>
                  <a:pt x="912" y="21"/>
                </a:lnTo>
                <a:lnTo>
                  <a:pt x="906" y="19"/>
                </a:lnTo>
                <a:lnTo>
                  <a:pt x="904" y="19"/>
                </a:lnTo>
                <a:lnTo>
                  <a:pt x="897" y="19"/>
                </a:lnTo>
                <a:lnTo>
                  <a:pt x="897" y="19"/>
                </a:lnTo>
                <a:lnTo>
                  <a:pt x="901" y="21"/>
                </a:lnTo>
                <a:lnTo>
                  <a:pt x="906" y="24"/>
                </a:lnTo>
                <a:lnTo>
                  <a:pt x="904" y="24"/>
                </a:lnTo>
                <a:lnTo>
                  <a:pt x="899" y="24"/>
                </a:lnTo>
                <a:lnTo>
                  <a:pt x="895" y="26"/>
                </a:lnTo>
                <a:lnTo>
                  <a:pt x="893" y="28"/>
                </a:lnTo>
                <a:lnTo>
                  <a:pt x="893" y="28"/>
                </a:lnTo>
                <a:lnTo>
                  <a:pt x="895" y="30"/>
                </a:lnTo>
                <a:lnTo>
                  <a:pt x="899" y="32"/>
                </a:lnTo>
                <a:lnTo>
                  <a:pt x="908" y="36"/>
                </a:lnTo>
                <a:lnTo>
                  <a:pt x="929" y="43"/>
                </a:lnTo>
                <a:lnTo>
                  <a:pt x="935" y="45"/>
                </a:lnTo>
                <a:lnTo>
                  <a:pt x="939" y="49"/>
                </a:lnTo>
                <a:lnTo>
                  <a:pt x="939" y="49"/>
                </a:lnTo>
                <a:lnTo>
                  <a:pt x="935" y="47"/>
                </a:lnTo>
                <a:lnTo>
                  <a:pt x="931" y="45"/>
                </a:lnTo>
                <a:lnTo>
                  <a:pt x="929" y="45"/>
                </a:lnTo>
                <a:lnTo>
                  <a:pt x="923" y="43"/>
                </a:lnTo>
                <a:lnTo>
                  <a:pt x="906" y="38"/>
                </a:lnTo>
                <a:lnTo>
                  <a:pt x="895" y="34"/>
                </a:lnTo>
                <a:lnTo>
                  <a:pt x="891" y="34"/>
                </a:lnTo>
                <a:lnTo>
                  <a:pt x="891" y="34"/>
                </a:lnTo>
                <a:lnTo>
                  <a:pt x="889" y="34"/>
                </a:lnTo>
                <a:lnTo>
                  <a:pt x="889" y="36"/>
                </a:lnTo>
                <a:lnTo>
                  <a:pt x="891" y="36"/>
                </a:lnTo>
                <a:lnTo>
                  <a:pt x="895" y="38"/>
                </a:lnTo>
                <a:lnTo>
                  <a:pt x="895" y="40"/>
                </a:lnTo>
                <a:lnTo>
                  <a:pt x="891" y="40"/>
                </a:lnTo>
                <a:lnTo>
                  <a:pt x="889" y="38"/>
                </a:lnTo>
                <a:lnTo>
                  <a:pt x="885" y="38"/>
                </a:lnTo>
                <a:lnTo>
                  <a:pt x="882" y="36"/>
                </a:lnTo>
                <a:lnTo>
                  <a:pt x="876" y="30"/>
                </a:lnTo>
                <a:lnTo>
                  <a:pt x="872" y="30"/>
                </a:lnTo>
                <a:lnTo>
                  <a:pt x="863" y="30"/>
                </a:lnTo>
                <a:lnTo>
                  <a:pt x="861" y="28"/>
                </a:lnTo>
                <a:lnTo>
                  <a:pt x="857" y="26"/>
                </a:lnTo>
                <a:lnTo>
                  <a:pt x="855" y="26"/>
                </a:lnTo>
                <a:lnTo>
                  <a:pt x="851" y="28"/>
                </a:lnTo>
                <a:lnTo>
                  <a:pt x="847" y="30"/>
                </a:lnTo>
                <a:lnTo>
                  <a:pt x="842" y="32"/>
                </a:lnTo>
                <a:lnTo>
                  <a:pt x="840" y="32"/>
                </a:lnTo>
                <a:lnTo>
                  <a:pt x="836" y="34"/>
                </a:lnTo>
                <a:lnTo>
                  <a:pt x="830" y="34"/>
                </a:lnTo>
                <a:lnTo>
                  <a:pt x="830" y="36"/>
                </a:lnTo>
                <a:lnTo>
                  <a:pt x="849" y="40"/>
                </a:lnTo>
                <a:lnTo>
                  <a:pt x="851" y="43"/>
                </a:lnTo>
                <a:lnTo>
                  <a:pt x="853" y="43"/>
                </a:lnTo>
                <a:lnTo>
                  <a:pt x="853" y="43"/>
                </a:lnTo>
                <a:lnTo>
                  <a:pt x="849" y="43"/>
                </a:lnTo>
                <a:lnTo>
                  <a:pt x="847" y="45"/>
                </a:lnTo>
                <a:lnTo>
                  <a:pt x="844" y="45"/>
                </a:lnTo>
                <a:lnTo>
                  <a:pt x="840" y="45"/>
                </a:lnTo>
                <a:lnTo>
                  <a:pt x="836" y="43"/>
                </a:lnTo>
                <a:lnTo>
                  <a:pt x="834" y="40"/>
                </a:lnTo>
                <a:lnTo>
                  <a:pt x="830" y="40"/>
                </a:lnTo>
                <a:lnTo>
                  <a:pt x="825" y="43"/>
                </a:lnTo>
                <a:lnTo>
                  <a:pt x="823" y="43"/>
                </a:lnTo>
                <a:lnTo>
                  <a:pt x="823" y="45"/>
                </a:lnTo>
                <a:lnTo>
                  <a:pt x="821" y="43"/>
                </a:lnTo>
                <a:lnTo>
                  <a:pt x="817" y="40"/>
                </a:lnTo>
                <a:lnTo>
                  <a:pt x="815" y="40"/>
                </a:lnTo>
                <a:lnTo>
                  <a:pt x="806" y="38"/>
                </a:lnTo>
                <a:lnTo>
                  <a:pt x="800" y="40"/>
                </a:lnTo>
                <a:lnTo>
                  <a:pt x="796" y="43"/>
                </a:lnTo>
                <a:lnTo>
                  <a:pt x="792" y="45"/>
                </a:lnTo>
                <a:lnTo>
                  <a:pt x="787" y="47"/>
                </a:lnTo>
                <a:lnTo>
                  <a:pt x="783" y="47"/>
                </a:lnTo>
                <a:lnTo>
                  <a:pt x="775" y="47"/>
                </a:lnTo>
                <a:lnTo>
                  <a:pt x="771" y="47"/>
                </a:lnTo>
                <a:lnTo>
                  <a:pt x="764" y="49"/>
                </a:lnTo>
                <a:lnTo>
                  <a:pt x="760" y="51"/>
                </a:lnTo>
                <a:lnTo>
                  <a:pt x="756" y="53"/>
                </a:lnTo>
                <a:lnTo>
                  <a:pt x="754" y="55"/>
                </a:lnTo>
                <a:lnTo>
                  <a:pt x="752" y="55"/>
                </a:lnTo>
                <a:lnTo>
                  <a:pt x="756" y="57"/>
                </a:lnTo>
                <a:lnTo>
                  <a:pt x="758" y="59"/>
                </a:lnTo>
                <a:close/>
                <a:moveTo>
                  <a:pt x="946" y="446"/>
                </a:moveTo>
                <a:lnTo>
                  <a:pt x="944" y="448"/>
                </a:lnTo>
                <a:lnTo>
                  <a:pt x="942" y="448"/>
                </a:lnTo>
                <a:lnTo>
                  <a:pt x="942" y="450"/>
                </a:lnTo>
                <a:lnTo>
                  <a:pt x="939" y="450"/>
                </a:lnTo>
                <a:lnTo>
                  <a:pt x="939" y="453"/>
                </a:lnTo>
                <a:lnTo>
                  <a:pt x="939" y="453"/>
                </a:lnTo>
                <a:lnTo>
                  <a:pt x="939" y="453"/>
                </a:lnTo>
                <a:lnTo>
                  <a:pt x="939" y="455"/>
                </a:lnTo>
                <a:lnTo>
                  <a:pt x="942" y="455"/>
                </a:lnTo>
                <a:lnTo>
                  <a:pt x="942" y="455"/>
                </a:lnTo>
                <a:lnTo>
                  <a:pt x="946" y="453"/>
                </a:lnTo>
                <a:lnTo>
                  <a:pt x="948" y="453"/>
                </a:lnTo>
                <a:lnTo>
                  <a:pt x="950" y="450"/>
                </a:lnTo>
                <a:lnTo>
                  <a:pt x="950" y="450"/>
                </a:lnTo>
                <a:lnTo>
                  <a:pt x="952" y="448"/>
                </a:lnTo>
                <a:lnTo>
                  <a:pt x="952" y="446"/>
                </a:lnTo>
                <a:lnTo>
                  <a:pt x="952" y="446"/>
                </a:lnTo>
                <a:lnTo>
                  <a:pt x="952" y="446"/>
                </a:lnTo>
                <a:lnTo>
                  <a:pt x="954" y="444"/>
                </a:lnTo>
                <a:lnTo>
                  <a:pt x="956" y="442"/>
                </a:lnTo>
                <a:lnTo>
                  <a:pt x="958" y="442"/>
                </a:lnTo>
                <a:lnTo>
                  <a:pt x="956" y="442"/>
                </a:lnTo>
                <a:lnTo>
                  <a:pt x="956" y="440"/>
                </a:lnTo>
                <a:lnTo>
                  <a:pt x="956" y="440"/>
                </a:lnTo>
                <a:lnTo>
                  <a:pt x="956" y="440"/>
                </a:lnTo>
                <a:lnTo>
                  <a:pt x="954" y="440"/>
                </a:lnTo>
                <a:lnTo>
                  <a:pt x="952" y="440"/>
                </a:lnTo>
                <a:lnTo>
                  <a:pt x="950" y="440"/>
                </a:lnTo>
                <a:lnTo>
                  <a:pt x="950" y="442"/>
                </a:lnTo>
                <a:lnTo>
                  <a:pt x="950" y="442"/>
                </a:lnTo>
                <a:lnTo>
                  <a:pt x="950" y="442"/>
                </a:lnTo>
                <a:lnTo>
                  <a:pt x="950" y="442"/>
                </a:lnTo>
                <a:lnTo>
                  <a:pt x="950" y="444"/>
                </a:lnTo>
                <a:lnTo>
                  <a:pt x="948" y="444"/>
                </a:lnTo>
                <a:lnTo>
                  <a:pt x="948" y="446"/>
                </a:lnTo>
                <a:lnTo>
                  <a:pt x="946" y="446"/>
                </a:lnTo>
                <a:close/>
                <a:moveTo>
                  <a:pt x="933" y="729"/>
                </a:moveTo>
                <a:lnTo>
                  <a:pt x="933" y="727"/>
                </a:lnTo>
                <a:lnTo>
                  <a:pt x="935" y="727"/>
                </a:lnTo>
                <a:lnTo>
                  <a:pt x="935" y="727"/>
                </a:lnTo>
                <a:lnTo>
                  <a:pt x="935" y="727"/>
                </a:lnTo>
                <a:lnTo>
                  <a:pt x="935" y="725"/>
                </a:lnTo>
                <a:lnTo>
                  <a:pt x="935" y="725"/>
                </a:lnTo>
                <a:lnTo>
                  <a:pt x="933" y="725"/>
                </a:lnTo>
                <a:lnTo>
                  <a:pt x="933" y="727"/>
                </a:lnTo>
                <a:lnTo>
                  <a:pt x="933" y="727"/>
                </a:lnTo>
                <a:lnTo>
                  <a:pt x="933" y="727"/>
                </a:lnTo>
                <a:lnTo>
                  <a:pt x="933" y="729"/>
                </a:lnTo>
                <a:lnTo>
                  <a:pt x="933" y="729"/>
                </a:lnTo>
                <a:lnTo>
                  <a:pt x="933" y="729"/>
                </a:lnTo>
                <a:close/>
                <a:moveTo>
                  <a:pt x="931" y="742"/>
                </a:moveTo>
                <a:lnTo>
                  <a:pt x="931" y="742"/>
                </a:lnTo>
                <a:lnTo>
                  <a:pt x="931" y="744"/>
                </a:lnTo>
                <a:lnTo>
                  <a:pt x="931" y="744"/>
                </a:lnTo>
                <a:lnTo>
                  <a:pt x="933" y="744"/>
                </a:lnTo>
                <a:lnTo>
                  <a:pt x="933" y="744"/>
                </a:lnTo>
                <a:lnTo>
                  <a:pt x="933" y="742"/>
                </a:lnTo>
                <a:lnTo>
                  <a:pt x="933" y="742"/>
                </a:lnTo>
                <a:lnTo>
                  <a:pt x="931" y="742"/>
                </a:lnTo>
                <a:close/>
                <a:moveTo>
                  <a:pt x="937" y="746"/>
                </a:moveTo>
                <a:lnTo>
                  <a:pt x="937" y="746"/>
                </a:lnTo>
                <a:lnTo>
                  <a:pt x="937" y="746"/>
                </a:lnTo>
                <a:lnTo>
                  <a:pt x="937" y="746"/>
                </a:lnTo>
                <a:lnTo>
                  <a:pt x="937" y="746"/>
                </a:lnTo>
                <a:lnTo>
                  <a:pt x="937" y="744"/>
                </a:lnTo>
                <a:lnTo>
                  <a:pt x="937" y="744"/>
                </a:lnTo>
                <a:lnTo>
                  <a:pt x="937" y="744"/>
                </a:lnTo>
                <a:lnTo>
                  <a:pt x="937" y="744"/>
                </a:lnTo>
                <a:lnTo>
                  <a:pt x="937" y="744"/>
                </a:lnTo>
                <a:lnTo>
                  <a:pt x="937" y="744"/>
                </a:lnTo>
                <a:lnTo>
                  <a:pt x="937" y="744"/>
                </a:lnTo>
                <a:lnTo>
                  <a:pt x="937" y="746"/>
                </a:lnTo>
                <a:lnTo>
                  <a:pt x="937" y="746"/>
                </a:lnTo>
                <a:close/>
                <a:moveTo>
                  <a:pt x="931" y="632"/>
                </a:moveTo>
                <a:lnTo>
                  <a:pt x="931" y="634"/>
                </a:lnTo>
                <a:lnTo>
                  <a:pt x="933" y="634"/>
                </a:lnTo>
                <a:lnTo>
                  <a:pt x="933" y="634"/>
                </a:lnTo>
                <a:lnTo>
                  <a:pt x="935" y="634"/>
                </a:lnTo>
                <a:lnTo>
                  <a:pt x="935" y="634"/>
                </a:lnTo>
                <a:lnTo>
                  <a:pt x="937" y="632"/>
                </a:lnTo>
                <a:lnTo>
                  <a:pt x="937" y="630"/>
                </a:lnTo>
                <a:lnTo>
                  <a:pt x="939" y="628"/>
                </a:lnTo>
                <a:lnTo>
                  <a:pt x="939" y="626"/>
                </a:lnTo>
                <a:lnTo>
                  <a:pt x="942" y="626"/>
                </a:lnTo>
                <a:lnTo>
                  <a:pt x="942" y="624"/>
                </a:lnTo>
                <a:lnTo>
                  <a:pt x="942" y="622"/>
                </a:lnTo>
                <a:lnTo>
                  <a:pt x="942" y="619"/>
                </a:lnTo>
                <a:lnTo>
                  <a:pt x="942" y="619"/>
                </a:lnTo>
                <a:lnTo>
                  <a:pt x="939" y="617"/>
                </a:lnTo>
                <a:lnTo>
                  <a:pt x="937" y="615"/>
                </a:lnTo>
                <a:lnTo>
                  <a:pt x="937" y="615"/>
                </a:lnTo>
                <a:lnTo>
                  <a:pt x="935" y="617"/>
                </a:lnTo>
                <a:lnTo>
                  <a:pt x="935" y="617"/>
                </a:lnTo>
                <a:lnTo>
                  <a:pt x="933" y="615"/>
                </a:lnTo>
                <a:lnTo>
                  <a:pt x="931" y="617"/>
                </a:lnTo>
                <a:lnTo>
                  <a:pt x="931" y="617"/>
                </a:lnTo>
                <a:lnTo>
                  <a:pt x="927" y="622"/>
                </a:lnTo>
                <a:lnTo>
                  <a:pt x="927" y="622"/>
                </a:lnTo>
                <a:lnTo>
                  <a:pt x="927" y="624"/>
                </a:lnTo>
                <a:lnTo>
                  <a:pt x="927" y="624"/>
                </a:lnTo>
                <a:lnTo>
                  <a:pt x="927" y="626"/>
                </a:lnTo>
                <a:lnTo>
                  <a:pt x="927" y="630"/>
                </a:lnTo>
                <a:lnTo>
                  <a:pt x="927" y="630"/>
                </a:lnTo>
                <a:lnTo>
                  <a:pt x="927" y="630"/>
                </a:lnTo>
                <a:lnTo>
                  <a:pt x="929" y="632"/>
                </a:lnTo>
                <a:lnTo>
                  <a:pt x="931" y="632"/>
                </a:lnTo>
                <a:close/>
                <a:moveTo>
                  <a:pt x="929" y="818"/>
                </a:moveTo>
                <a:lnTo>
                  <a:pt x="931" y="818"/>
                </a:lnTo>
                <a:lnTo>
                  <a:pt x="931" y="818"/>
                </a:lnTo>
                <a:lnTo>
                  <a:pt x="931" y="818"/>
                </a:lnTo>
                <a:lnTo>
                  <a:pt x="931" y="816"/>
                </a:lnTo>
                <a:lnTo>
                  <a:pt x="929" y="816"/>
                </a:lnTo>
                <a:lnTo>
                  <a:pt x="929" y="816"/>
                </a:lnTo>
                <a:lnTo>
                  <a:pt x="929" y="818"/>
                </a:lnTo>
                <a:lnTo>
                  <a:pt x="929" y="818"/>
                </a:lnTo>
                <a:close/>
                <a:moveTo>
                  <a:pt x="948" y="757"/>
                </a:moveTo>
                <a:lnTo>
                  <a:pt x="950" y="757"/>
                </a:lnTo>
                <a:lnTo>
                  <a:pt x="950" y="757"/>
                </a:lnTo>
                <a:lnTo>
                  <a:pt x="950" y="755"/>
                </a:lnTo>
                <a:lnTo>
                  <a:pt x="950" y="755"/>
                </a:lnTo>
                <a:lnTo>
                  <a:pt x="950" y="751"/>
                </a:lnTo>
                <a:lnTo>
                  <a:pt x="950" y="751"/>
                </a:lnTo>
                <a:lnTo>
                  <a:pt x="950" y="753"/>
                </a:lnTo>
                <a:lnTo>
                  <a:pt x="948" y="753"/>
                </a:lnTo>
                <a:lnTo>
                  <a:pt x="948" y="753"/>
                </a:lnTo>
                <a:lnTo>
                  <a:pt x="948" y="755"/>
                </a:lnTo>
                <a:lnTo>
                  <a:pt x="948" y="757"/>
                </a:lnTo>
                <a:lnTo>
                  <a:pt x="948" y="757"/>
                </a:lnTo>
                <a:lnTo>
                  <a:pt x="948" y="759"/>
                </a:lnTo>
                <a:lnTo>
                  <a:pt x="948" y="759"/>
                </a:lnTo>
                <a:lnTo>
                  <a:pt x="948" y="757"/>
                </a:lnTo>
                <a:close/>
                <a:moveTo>
                  <a:pt x="927" y="681"/>
                </a:moveTo>
                <a:lnTo>
                  <a:pt x="927" y="681"/>
                </a:lnTo>
                <a:lnTo>
                  <a:pt x="927" y="679"/>
                </a:lnTo>
                <a:lnTo>
                  <a:pt x="929" y="679"/>
                </a:lnTo>
                <a:lnTo>
                  <a:pt x="927" y="679"/>
                </a:lnTo>
                <a:lnTo>
                  <a:pt x="927" y="679"/>
                </a:lnTo>
                <a:lnTo>
                  <a:pt x="927" y="679"/>
                </a:lnTo>
                <a:lnTo>
                  <a:pt x="925" y="681"/>
                </a:lnTo>
                <a:lnTo>
                  <a:pt x="925" y="681"/>
                </a:lnTo>
                <a:lnTo>
                  <a:pt x="927" y="681"/>
                </a:lnTo>
                <a:close/>
                <a:moveTo>
                  <a:pt x="931" y="757"/>
                </a:moveTo>
                <a:lnTo>
                  <a:pt x="935" y="755"/>
                </a:lnTo>
                <a:lnTo>
                  <a:pt x="935" y="753"/>
                </a:lnTo>
                <a:lnTo>
                  <a:pt x="937" y="751"/>
                </a:lnTo>
                <a:lnTo>
                  <a:pt x="937" y="751"/>
                </a:lnTo>
                <a:lnTo>
                  <a:pt x="935" y="753"/>
                </a:lnTo>
                <a:lnTo>
                  <a:pt x="935" y="753"/>
                </a:lnTo>
                <a:lnTo>
                  <a:pt x="933" y="753"/>
                </a:lnTo>
                <a:lnTo>
                  <a:pt x="933" y="753"/>
                </a:lnTo>
                <a:lnTo>
                  <a:pt x="933" y="753"/>
                </a:lnTo>
                <a:lnTo>
                  <a:pt x="931" y="755"/>
                </a:lnTo>
                <a:lnTo>
                  <a:pt x="929" y="755"/>
                </a:lnTo>
                <a:lnTo>
                  <a:pt x="929" y="757"/>
                </a:lnTo>
                <a:lnTo>
                  <a:pt x="931" y="757"/>
                </a:lnTo>
                <a:lnTo>
                  <a:pt x="931" y="757"/>
                </a:lnTo>
                <a:close/>
                <a:moveTo>
                  <a:pt x="931" y="677"/>
                </a:moveTo>
                <a:lnTo>
                  <a:pt x="931" y="677"/>
                </a:lnTo>
                <a:lnTo>
                  <a:pt x="931" y="674"/>
                </a:lnTo>
                <a:lnTo>
                  <a:pt x="929" y="674"/>
                </a:lnTo>
                <a:lnTo>
                  <a:pt x="929" y="677"/>
                </a:lnTo>
                <a:lnTo>
                  <a:pt x="929" y="677"/>
                </a:lnTo>
                <a:lnTo>
                  <a:pt x="929" y="677"/>
                </a:lnTo>
                <a:lnTo>
                  <a:pt x="929" y="677"/>
                </a:lnTo>
                <a:lnTo>
                  <a:pt x="931" y="677"/>
                </a:lnTo>
                <a:close/>
                <a:moveTo>
                  <a:pt x="954" y="655"/>
                </a:moveTo>
                <a:lnTo>
                  <a:pt x="956" y="653"/>
                </a:lnTo>
                <a:lnTo>
                  <a:pt x="956" y="653"/>
                </a:lnTo>
                <a:lnTo>
                  <a:pt x="954" y="653"/>
                </a:lnTo>
                <a:lnTo>
                  <a:pt x="952" y="655"/>
                </a:lnTo>
                <a:lnTo>
                  <a:pt x="950" y="655"/>
                </a:lnTo>
                <a:lnTo>
                  <a:pt x="950" y="655"/>
                </a:lnTo>
                <a:lnTo>
                  <a:pt x="952" y="655"/>
                </a:lnTo>
                <a:lnTo>
                  <a:pt x="954" y="655"/>
                </a:lnTo>
                <a:close/>
                <a:moveTo>
                  <a:pt x="853" y="533"/>
                </a:moveTo>
                <a:lnTo>
                  <a:pt x="853" y="535"/>
                </a:lnTo>
                <a:lnTo>
                  <a:pt x="853" y="535"/>
                </a:lnTo>
                <a:lnTo>
                  <a:pt x="855" y="535"/>
                </a:lnTo>
                <a:lnTo>
                  <a:pt x="857" y="537"/>
                </a:lnTo>
                <a:lnTo>
                  <a:pt x="857" y="539"/>
                </a:lnTo>
                <a:lnTo>
                  <a:pt x="857" y="539"/>
                </a:lnTo>
                <a:lnTo>
                  <a:pt x="859" y="539"/>
                </a:lnTo>
                <a:lnTo>
                  <a:pt x="859" y="539"/>
                </a:lnTo>
                <a:lnTo>
                  <a:pt x="859" y="539"/>
                </a:lnTo>
                <a:lnTo>
                  <a:pt x="859" y="537"/>
                </a:lnTo>
                <a:lnTo>
                  <a:pt x="859" y="537"/>
                </a:lnTo>
                <a:lnTo>
                  <a:pt x="859" y="533"/>
                </a:lnTo>
                <a:lnTo>
                  <a:pt x="857" y="531"/>
                </a:lnTo>
                <a:lnTo>
                  <a:pt x="857" y="529"/>
                </a:lnTo>
                <a:lnTo>
                  <a:pt x="855" y="529"/>
                </a:lnTo>
                <a:lnTo>
                  <a:pt x="855" y="529"/>
                </a:lnTo>
                <a:lnTo>
                  <a:pt x="855" y="529"/>
                </a:lnTo>
                <a:lnTo>
                  <a:pt x="853" y="527"/>
                </a:lnTo>
                <a:lnTo>
                  <a:pt x="853" y="529"/>
                </a:lnTo>
                <a:lnTo>
                  <a:pt x="851" y="529"/>
                </a:lnTo>
                <a:lnTo>
                  <a:pt x="851" y="529"/>
                </a:lnTo>
                <a:lnTo>
                  <a:pt x="853" y="531"/>
                </a:lnTo>
                <a:lnTo>
                  <a:pt x="853" y="533"/>
                </a:lnTo>
                <a:close/>
                <a:moveTo>
                  <a:pt x="874" y="531"/>
                </a:moveTo>
                <a:lnTo>
                  <a:pt x="874" y="531"/>
                </a:lnTo>
                <a:lnTo>
                  <a:pt x="872" y="529"/>
                </a:lnTo>
                <a:lnTo>
                  <a:pt x="870" y="527"/>
                </a:lnTo>
                <a:lnTo>
                  <a:pt x="868" y="527"/>
                </a:lnTo>
                <a:lnTo>
                  <a:pt x="863" y="524"/>
                </a:lnTo>
                <a:lnTo>
                  <a:pt x="863" y="527"/>
                </a:lnTo>
                <a:lnTo>
                  <a:pt x="861" y="527"/>
                </a:lnTo>
                <a:lnTo>
                  <a:pt x="863" y="527"/>
                </a:lnTo>
                <a:lnTo>
                  <a:pt x="863" y="529"/>
                </a:lnTo>
                <a:lnTo>
                  <a:pt x="866" y="529"/>
                </a:lnTo>
                <a:lnTo>
                  <a:pt x="866" y="529"/>
                </a:lnTo>
                <a:lnTo>
                  <a:pt x="866" y="529"/>
                </a:lnTo>
                <a:lnTo>
                  <a:pt x="868" y="531"/>
                </a:lnTo>
                <a:lnTo>
                  <a:pt x="868" y="531"/>
                </a:lnTo>
                <a:lnTo>
                  <a:pt x="868" y="535"/>
                </a:lnTo>
                <a:lnTo>
                  <a:pt x="870" y="535"/>
                </a:lnTo>
                <a:lnTo>
                  <a:pt x="870" y="535"/>
                </a:lnTo>
                <a:lnTo>
                  <a:pt x="872" y="533"/>
                </a:lnTo>
                <a:lnTo>
                  <a:pt x="872" y="535"/>
                </a:lnTo>
                <a:lnTo>
                  <a:pt x="874" y="535"/>
                </a:lnTo>
                <a:lnTo>
                  <a:pt x="872" y="535"/>
                </a:lnTo>
                <a:lnTo>
                  <a:pt x="872" y="537"/>
                </a:lnTo>
                <a:lnTo>
                  <a:pt x="872" y="537"/>
                </a:lnTo>
                <a:lnTo>
                  <a:pt x="874" y="537"/>
                </a:lnTo>
                <a:lnTo>
                  <a:pt x="876" y="537"/>
                </a:lnTo>
                <a:lnTo>
                  <a:pt x="874" y="537"/>
                </a:lnTo>
                <a:lnTo>
                  <a:pt x="874" y="535"/>
                </a:lnTo>
                <a:lnTo>
                  <a:pt x="876" y="535"/>
                </a:lnTo>
                <a:lnTo>
                  <a:pt x="876" y="535"/>
                </a:lnTo>
                <a:lnTo>
                  <a:pt x="876" y="537"/>
                </a:lnTo>
                <a:lnTo>
                  <a:pt x="876" y="537"/>
                </a:lnTo>
                <a:lnTo>
                  <a:pt x="878" y="537"/>
                </a:lnTo>
                <a:lnTo>
                  <a:pt x="880" y="537"/>
                </a:lnTo>
                <a:lnTo>
                  <a:pt x="880" y="537"/>
                </a:lnTo>
                <a:lnTo>
                  <a:pt x="880" y="535"/>
                </a:lnTo>
                <a:lnTo>
                  <a:pt x="880" y="535"/>
                </a:lnTo>
                <a:lnTo>
                  <a:pt x="880" y="535"/>
                </a:lnTo>
                <a:lnTo>
                  <a:pt x="878" y="535"/>
                </a:lnTo>
                <a:lnTo>
                  <a:pt x="876" y="535"/>
                </a:lnTo>
                <a:lnTo>
                  <a:pt x="874" y="533"/>
                </a:lnTo>
                <a:lnTo>
                  <a:pt x="874" y="533"/>
                </a:lnTo>
                <a:lnTo>
                  <a:pt x="874" y="531"/>
                </a:lnTo>
                <a:lnTo>
                  <a:pt x="874" y="531"/>
                </a:lnTo>
                <a:close/>
                <a:moveTo>
                  <a:pt x="927" y="584"/>
                </a:moveTo>
                <a:lnTo>
                  <a:pt x="927" y="584"/>
                </a:lnTo>
                <a:lnTo>
                  <a:pt x="923" y="581"/>
                </a:lnTo>
                <a:lnTo>
                  <a:pt x="920" y="579"/>
                </a:lnTo>
                <a:lnTo>
                  <a:pt x="923" y="579"/>
                </a:lnTo>
                <a:lnTo>
                  <a:pt x="923" y="579"/>
                </a:lnTo>
                <a:lnTo>
                  <a:pt x="920" y="579"/>
                </a:lnTo>
                <a:lnTo>
                  <a:pt x="920" y="577"/>
                </a:lnTo>
                <a:lnTo>
                  <a:pt x="918" y="575"/>
                </a:lnTo>
                <a:lnTo>
                  <a:pt x="916" y="575"/>
                </a:lnTo>
                <a:lnTo>
                  <a:pt x="914" y="577"/>
                </a:lnTo>
                <a:lnTo>
                  <a:pt x="914" y="577"/>
                </a:lnTo>
                <a:lnTo>
                  <a:pt x="914" y="577"/>
                </a:lnTo>
                <a:lnTo>
                  <a:pt x="910" y="575"/>
                </a:lnTo>
                <a:lnTo>
                  <a:pt x="904" y="577"/>
                </a:lnTo>
                <a:lnTo>
                  <a:pt x="901" y="577"/>
                </a:lnTo>
                <a:lnTo>
                  <a:pt x="901" y="577"/>
                </a:lnTo>
                <a:lnTo>
                  <a:pt x="904" y="575"/>
                </a:lnTo>
                <a:lnTo>
                  <a:pt x="906" y="575"/>
                </a:lnTo>
                <a:lnTo>
                  <a:pt x="906" y="573"/>
                </a:lnTo>
                <a:lnTo>
                  <a:pt x="906" y="573"/>
                </a:lnTo>
                <a:lnTo>
                  <a:pt x="904" y="567"/>
                </a:lnTo>
                <a:lnTo>
                  <a:pt x="901" y="565"/>
                </a:lnTo>
                <a:lnTo>
                  <a:pt x="899" y="562"/>
                </a:lnTo>
                <a:lnTo>
                  <a:pt x="897" y="560"/>
                </a:lnTo>
                <a:lnTo>
                  <a:pt x="895" y="560"/>
                </a:lnTo>
                <a:lnTo>
                  <a:pt x="891" y="558"/>
                </a:lnTo>
                <a:lnTo>
                  <a:pt x="889" y="558"/>
                </a:lnTo>
                <a:lnTo>
                  <a:pt x="885" y="556"/>
                </a:lnTo>
                <a:lnTo>
                  <a:pt x="882" y="554"/>
                </a:lnTo>
                <a:lnTo>
                  <a:pt x="880" y="554"/>
                </a:lnTo>
                <a:lnTo>
                  <a:pt x="878" y="550"/>
                </a:lnTo>
                <a:lnTo>
                  <a:pt x="878" y="550"/>
                </a:lnTo>
                <a:lnTo>
                  <a:pt x="874" y="550"/>
                </a:lnTo>
                <a:lnTo>
                  <a:pt x="872" y="550"/>
                </a:lnTo>
                <a:lnTo>
                  <a:pt x="868" y="548"/>
                </a:lnTo>
                <a:lnTo>
                  <a:pt x="868" y="548"/>
                </a:lnTo>
                <a:lnTo>
                  <a:pt x="868" y="546"/>
                </a:lnTo>
                <a:lnTo>
                  <a:pt x="866" y="543"/>
                </a:lnTo>
                <a:lnTo>
                  <a:pt x="861" y="541"/>
                </a:lnTo>
                <a:lnTo>
                  <a:pt x="861" y="541"/>
                </a:lnTo>
                <a:lnTo>
                  <a:pt x="859" y="541"/>
                </a:lnTo>
                <a:lnTo>
                  <a:pt x="857" y="546"/>
                </a:lnTo>
                <a:lnTo>
                  <a:pt x="857" y="548"/>
                </a:lnTo>
                <a:lnTo>
                  <a:pt x="855" y="548"/>
                </a:lnTo>
                <a:lnTo>
                  <a:pt x="855" y="548"/>
                </a:lnTo>
                <a:lnTo>
                  <a:pt x="853" y="541"/>
                </a:lnTo>
                <a:lnTo>
                  <a:pt x="851" y="541"/>
                </a:lnTo>
                <a:lnTo>
                  <a:pt x="851" y="539"/>
                </a:lnTo>
                <a:lnTo>
                  <a:pt x="851" y="539"/>
                </a:lnTo>
                <a:lnTo>
                  <a:pt x="853" y="539"/>
                </a:lnTo>
                <a:lnTo>
                  <a:pt x="853" y="537"/>
                </a:lnTo>
                <a:lnTo>
                  <a:pt x="853" y="535"/>
                </a:lnTo>
                <a:lnTo>
                  <a:pt x="851" y="535"/>
                </a:lnTo>
                <a:lnTo>
                  <a:pt x="851" y="533"/>
                </a:lnTo>
                <a:lnTo>
                  <a:pt x="847" y="533"/>
                </a:lnTo>
                <a:lnTo>
                  <a:pt x="847" y="531"/>
                </a:lnTo>
                <a:lnTo>
                  <a:pt x="847" y="531"/>
                </a:lnTo>
                <a:lnTo>
                  <a:pt x="847" y="531"/>
                </a:lnTo>
                <a:lnTo>
                  <a:pt x="844" y="531"/>
                </a:lnTo>
                <a:lnTo>
                  <a:pt x="842" y="533"/>
                </a:lnTo>
                <a:lnTo>
                  <a:pt x="840" y="535"/>
                </a:lnTo>
                <a:lnTo>
                  <a:pt x="838" y="537"/>
                </a:lnTo>
                <a:lnTo>
                  <a:pt x="838" y="539"/>
                </a:lnTo>
                <a:lnTo>
                  <a:pt x="838" y="543"/>
                </a:lnTo>
                <a:lnTo>
                  <a:pt x="836" y="554"/>
                </a:lnTo>
                <a:lnTo>
                  <a:pt x="836" y="556"/>
                </a:lnTo>
                <a:lnTo>
                  <a:pt x="834" y="562"/>
                </a:lnTo>
                <a:lnTo>
                  <a:pt x="834" y="565"/>
                </a:lnTo>
                <a:lnTo>
                  <a:pt x="834" y="565"/>
                </a:lnTo>
                <a:lnTo>
                  <a:pt x="834" y="569"/>
                </a:lnTo>
                <a:lnTo>
                  <a:pt x="834" y="573"/>
                </a:lnTo>
                <a:lnTo>
                  <a:pt x="836" y="573"/>
                </a:lnTo>
                <a:lnTo>
                  <a:pt x="836" y="575"/>
                </a:lnTo>
                <a:lnTo>
                  <a:pt x="834" y="575"/>
                </a:lnTo>
                <a:lnTo>
                  <a:pt x="832" y="577"/>
                </a:lnTo>
                <a:lnTo>
                  <a:pt x="825" y="579"/>
                </a:lnTo>
                <a:lnTo>
                  <a:pt x="825" y="579"/>
                </a:lnTo>
                <a:lnTo>
                  <a:pt x="823" y="581"/>
                </a:lnTo>
                <a:lnTo>
                  <a:pt x="821" y="586"/>
                </a:lnTo>
                <a:lnTo>
                  <a:pt x="821" y="586"/>
                </a:lnTo>
                <a:lnTo>
                  <a:pt x="821" y="588"/>
                </a:lnTo>
                <a:lnTo>
                  <a:pt x="821" y="588"/>
                </a:lnTo>
                <a:lnTo>
                  <a:pt x="821" y="588"/>
                </a:lnTo>
                <a:lnTo>
                  <a:pt x="823" y="588"/>
                </a:lnTo>
                <a:lnTo>
                  <a:pt x="825" y="588"/>
                </a:lnTo>
                <a:lnTo>
                  <a:pt x="825" y="588"/>
                </a:lnTo>
                <a:lnTo>
                  <a:pt x="830" y="586"/>
                </a:lnTo>
                <a:lnTo>
                  <a:pt x="834" y="586"/>
                </a:lnTo>
                <a:lnTo>
                  <a:pt x="842" y="586"/>
                </a:lnTo>
                <a:lnTo>
                  <a:pt x="842" y="586"/>
                </a:lnTo>
                <a:lnTo>
                  <a:pt x="842" y="586"/>
                </a:lnTo>
                <a:lnTo>
                  <a:pt x="842" y="586"/>
                </a:lnTo>
                <a:lnTo>
                  <a:pt x="847" y="596"/>
                </a:lnTo>
                <a:lnTo>
                  <a:pt x="847" y="598"/>
                </a:lnTo>
                <a:lnTo>
                  <a:pt x="849" y="598"/>
                </a:lnTo>
                <a:lnTo>
                  <a:pt x="851" y="598"/>
                </a:lnTo>
                <a:lnTo>
                  <a:pt x="855" y="596"/>
                </a:lnTo>
                <a:lnTo>
                  <a:pt x="857" y="596"/>
                </a:lnTo>
                <a:lnTo>
                  <a:pt x="859" y="594"/>
                </a:lnTo>
                <a:lnTo>
                  <a:pt x="861" y="594"/>
                </a:lnTo>
                <a:lnTo>
                  <a:pt x="861" y="592"/>
                </a:lnTo>
                <a:lnTo>
                  <a:pt x="863" y="590"/>
                </a:lnTo>
                <a:lnTo>
                  <a:pt x="866" y="588"/>
                </a:lnTo>
                <a:lnTo>
                  <a:pt x="866" y="588"/>
                </a:lnTo>
                <a:lnTo>
                  <a:pt x="868" y="588"/>
                </a:lnTo>
                <a:lnTo>
                  <a:pt x="870" y="586"/>
                </a:lnTo>
                <a:lnTo>
                  <a:pt x="874" y="581"/>
                </a:lnTo>
                <a:lnTo>
                  <a:pt x="874" y="581"/>
                </a:lnTo>
                <a:lnTo>
                  <a:pt x="874" y="579"/>
                </a:lnTo>
                <a:lnTo>
                  <a:pt x="876" y="577"/>
                </a:lnTo>
                <a:lnTo>
                  <a:pt x="876" y="577"/>
                </a:lnTo>
                <a:lnTo>
                  <a:pt x="876" y="575"/>
                </a:lnTo>
                <a:lnTo>
                  <a:pt x="880" y="575"/>
                </a:lnTo>
                <a:lnTo>
                  <a:pt x="882" y="573"/>
                </a:lnTo>
                <a:lnTo>
                  <a:pt x="885" y="573"/>
                </a:lnTo>
                <a:lnTo>
                  <a:pt x="885" y="575"/>
                </a:lnTo>
                <a:lnTo>
                  <a:pt x="885" y="577"/>
                </a:lnTo>
                <a:lnTo>
                  <a:pt x="885" y="577"/>
                </a:lnTo>
                <a:lnTo>
                  <a:pt x="887" y="577"/>
                </a:lnTo>
                <a:lnTo>
                  <a:pt x="891" y="579"/>
                </a:lnTo>
                <a:lnTo>
                  <a:pt x="893" y="579"/>
                </a:lnTo>
                <a:lnTo>
                  <a:pt x="893" y="584"/>
                </a:lnTo>
                <a:lnTo>
                  <a:pt x="895" y="586"/>
                </a:lnTo>
                <a:lnTo>
                  <a:pt x="897" y="586"/>
                </a:lnTo>
                <a:lnTo>
                  <a:pt x="901" y="586"/>
                </a:lnTo>
                <a:lnTo>
                  <a:pt x="910" y="590"/>
                </a:lnTo>
                <a:lnTo>
                  <a:pt x="912" y="590"/>
                </a:lnTo>
                <a:lnTo>
                  <a:pt x="914" y="590"/>
                </a:lnTo>
                <a:lnTo>
                  <a:pt x="914" y="590"/>
                </a:lnTo>
                <a:lnTo>
                  <a:pt x="916" y="590"/>
                </a:lnTo>
                <a:lnTo>
                  <a:pt x="920" y="588"/>
                </a:lnTo>
                <a:lnTo>
                  <a:pt x="923" y="586"/>
                </a:lnTo>
                <a:lnTo>
                  <a:pt x="927" y="584"/>
                </a:lnTo>
                <a:close/>
                <a:moveTo>
                  <a:pt x="882" y="520"/>
                </a:moveTo>
                <a:lnTo>
                  <a:pt x="882" y="522"/>
                </a:lnTo>
                <a:lnTo>
                  <a:pt x="885" y="522"/>
                </a:lnTo>
                <a:lnTo>
                  <a:pt x="885" y="522"/>
                </a:lnTo>
                <a:lnTo>
                  <a:pt x="887" y="522"/>
                </a:lnTo>
                <a:lnTo>
                  <a:pt x="885" y="522"/>
                </a:lnTo>
                <a:lnTo>
                  <a:pt x="885" y="522"/>
                </a:lnTo>
                <a:lnTo>
                  <a:pt x="882" y="520"/>
                </a:lnTo>
                <a:lnTo>
                  <a:pt x="880" y="520"/>
                </a:lnTo>
                <a:lnTo>
                  <a:pt x="880" y="520"/>
                </a:lnTo>
                <a:lnTo>
                  <a:pt x="880" y="520"/>
                </a:lnTo>
                <a:lnTo>
                  <a:pt x="882" y="520"/>
                </a:lnTo>
                <a:close/>
                <a:moveTo>
                  <a:pt x="946" y="467"/>
                </a:moveTo>
                <a:lnTo>
                  <a:pt x="944" y="467"/>
                </a:lnTo>
                <a:lnTo>
                  <a:pt x="944" y="469"/>
                </a:lnTo>
                <a:lnTo>
                  <a:pt x="944" y="469"/>
                </a:lnTo>
                <a:lnTo>
                  <a:pt x="944" y="472"/>
                </a:lnTo>
                <a:lnTo>
                  <a:pt x="946" y="472"/>
                </a:lnTo>
                <a:lnTo>
                  <a:pt x="948" y="469"/>
                </a:lnTo>
                <a:lnTo>
                  <a:pt x="948" y="469"/>
                </a:lnTo>
                <a:lnTo>
                  <a:pt x="946" y="467"/>
                </a:lnTo>
                <a:close/>
                <a:moveTo>
                  <a:pt x="686" y="199"/>
                </a:moveTo>
                <a:lnTo>
                  <a:pt x="711" y="201"/>
                </a:lnTo>
                <a:lnTo>
                  <a:pt x="720" y="201"/>
                </a:lnTo>
                <a:lnTo>
                  <a:pt x="720" y="201"/>
                </a:lnTo>
                <a:lnTo>
                  <a:pt x="724" y="201"/>
                </a:lnTo>
                <a:lnTo>
                  <a:pt x="724" y="201"/>
                </a:lnTo>
                <a:lnTo>
                  <a:pt x="726" y="195"/>
                </a:lnTo>
                <a:lnTo>
                  <a:pt x="730" y="195"/>
                </a:lnTo>
                <a:lnTo>
                  <a:pt x="728" y="193"/>
                </a:lnTo>
                <a:lnTo>
                  <a:pt x="728" y="191"/>
                </a:lnTo>
                <a:lnTo>
                  <a:pt x="724" y="191"/>
                </a:lnTo>
                <a:lnTo>
                  <a:pt x="724" y="191"/>
                </a:lnTo>
                <a:lnTo>
                  <a:pt x="716" y="191"/>
                </a:lnTo>
                <a:lnTo>
                  <a:pt x="707" y="191"/>
                </a:lnTo>
                <a:lnTo>
                  <a:pt x="703" y="191"/>
                </a:lnTo>
                <a:lnTo>
                  <a:pt x="699" y="191"/>
                </a:lnTo>
                <a:lnTo>
                  <a:pt x="695" y="191"/>
                </a:lnTo>
                <a:lnTo>
                  <a:pt x="690" y="191"/>
                </a:lnTo>
                <a:lnTo>
                  <a:pt x="684" y="193"/>
                </a:lnTo>
                <a:lnTo>
                  <a:pt x="684" y="193"/>
                </a:lnTo>
                <a:lnTo>
                  <a:pt x="682" y="193"/>
                </a:lnTo>
                <a:lnTo>
                  <a:pt x="682" y="195"/>
                </a:lnTo>
                <a:lnTo>
                  <a:pt x="682" y="197"/>
                </a:lnTo>
                <a:lnTo>
                  <a:pt x="686" y="199"/>
                </a:lnTo>
                <a:lnTo>
                  <a:pt x="686" y="199"/>
                </a:lnTo>
                <a:close/>
                <a:moveTo>
                  <a:pt x="901" y="607"/>
                </a:moveTo>
                <a:lnTo>
                  <a:pt x="901" y="605"/>
                </a:lnTo>
                <a:lnTo>
                  <a:pt x="901" y="605"/>
                </a:lnTo>
                <a:lnTo>
                  <a:pt x="899" y="603"/>
                </a:lnTo>
                <a:lnTo>
                  <a:pt x="899" y="603"/>
                </a:lnTo>
                <a:lnTo>
                  <a:pt x="897" y="603"/>
                </a:lnTo>
                <a:lnTo>
                  <a:pt x="897" y="603"/>
                </a:lnTo>
                <a:lnTo>
                  <a:pt x="893" y="603"/>
                </a:lnTo>
                <a:lnTo>
                  <a:pt x="889" y="603"/>
                </a:lnTo>
                <a:lnTo>
                  <a:pt x="885" y="605"/>
                </a:lnTo>
                <a:lnTo>
                  <a:pt x="885" y="605"/>
                </a:lnTo>
                <a:lnTo>
                  <a:pt x="882" y="605"/>
                </a:lnTo>
                <a:lnTo>
                  <a:pt x="880" y="605"/>
                </a:lnTo>
                <a:lnTo>
                  <a:pt x="878" y="605"/>
                </a:lnTo>
                <a:lnTo>
                  <a:pt x="874" y="613"/>
                </a:lnTo>
                <a:lnTo>
                  <a:pt x="872" y="615"/>
                </a:lnTo>
                <a:lnTo>
                  <a:pt x="870" y="615"/>
                </a:lnTo>
                <a:lnTo>
                  <a:pt x="870" y="615"/>
                </a:lnTo>
                <a:lnTo>
                  <a:pt x="872" y="615"/>
                </a:lnTo>
                <a:lnTo>
                  <a:pt x="874" y="619"/>
                </a:lnTo>
                <a:lnTo>
                  <a:pt x="874" y="619"/>
                </a:lnTo>
                <a:lnTo>
                  <a:pt x="874" y="622"/>
                </a:lnTo>
                <a:lnTo>
                  <a:pt x="874" y="622"/>
                </a:lnTo>
                <a:lnTo>
                  <a:pt x="878" y="619"/>
                </a:lnTo>
                <a:lnTo>
                  <a:pt x="880" y="619"/>
                </a:lnTo>
                <a:lnTo>
                  <a:pt x="882" y="622"/>
                </a:lnTo>
                <a:lnTo>
                  <a:pt x="885" y="622"/>
                </a:lnTo>
                <a:lnTo>
                  <a:pt x="885" y="622"/>
                </a:lnTo>
                <a:lnTo>
                  <a:pt x="891" y="615"/>
                </a:lnTo>
                <a:lnTo>
                  <a:pt x="893" y="615"/>
                </a:lnTo>
                <a:lnTo>
                  <a:pt x="893" y="613"/>
                </a:lnTo>
                <a:lnTo>
                  <a:pt x="897" y="611"/>
                </a:lnTo>
                <a:lnTo>
                  <a:pt x="899" y="609"/>
                </a:lnTo>
                <a:lnTo>
                  <a:pt x="899" y="607"/>
                </a:lnTo>
                <a:lnTo>
                  <a:pt x="901" y="607"/>
                </a:lnTo>
                <a:close/>
                <a:moveTo>
                  <a:pt x="950" y="436"/>
                </a:moveTo>
                <a:lnTo>
                  <a:pt x="952" y="438"/>
                </a:lnTo>
                <a:lnTo>
                  <a:pt x="954" y="436"/>
                </a:lnTo>
                <a:lnTo>
                  <a:pt x="956" y="436"/>
                </a:lnTo>
                <a:lnTo>
                  <a:pt x="961" y="434"/>
                </a:lnTo>
                <a:lnTo>
                  <a:pt x="961" y="434"/>
                </a:lnTo>
                <a:lnTo>
                  <a:pt x="961" y="431"/>
                </a:lnTo>
                <a:lnTo>
                  <a:pt x="961" y="431"/>
                </a:lnTo>
                <a:lnTo>
                  <a:pt x="958" y="429"/>
                </a:lnTo>
                <a:lnTo>
                  <a:pt x="958" y="429"/>
                </a:lnTo>
                <a:lnTo>
                  <a:pt x="956" y="431"/>
                </a:lnTo>
                <a:lnTo>
                  <a:pt x="956" y="431"/>
                </a:lnTo>
                <a:lnTo>
                  <a:pt x="956" y="431"/>
                </a:lnTo>
                <a:lnTo>
                  <a:pt x="956" y="431"/>
                </a:lnTo>
                <a:lnTo>
                  <a:pt x="954" y="434"/>
                </a:lnTo>
                <a:lnTo>
                  <a:pt x="952" y="434"/>
                </a:lnTo>
                <a:lnTo>
                  <a:pt x="948" y="436"/>
                </a:lnTo>
                <a:lnTo>
                  <a:pt x="948" y="438"/>
                </a:lnTo>
                <a:lnTo>
                  <a:pt x="948" y="438"/>
                </a:lnTo>
                <a:lnTo>
                  <a:pt x="950" y="436"/>
                </a:lnTo>
                <a:close/>
                <a:moveTo>
                  <a:pt x="1026" y="970"/>
                </a:moveTo>
                <a:lnTo>
                  <a:pt x="1028" y="968"/>
                </a:lnTo>
                <a:lnTo>
                  <a:pt x="1026" y="968"/>
                </a:lnTo>
                <a:lnTo>
                  <a:pt x="1024" y="970"/>
                </a:lnTo>
                <a:lnTo>
                  <a:pt x="1024" y="970"/>
                </a:lnTo>
                <a:lnTo>
                  <a:pt x="1026" y="970"/>
                </a:lnTo>
                <a:close/>
                <a:moveTo>
                  <a:pt x="891" y="1040"/>
                </a:moveTo>
                <a:lnTo>
                  <a:pt x="889" y="1040"/>
                </a:lnTo>
                <a:lnTo>
                  <a:pt x="889" y="1042"/>
                </a:lnTo>
                <a:lnTo>
                  <a:pt x="889" y="1042"/>
                </a:lnTo>
                <a:lnTo>
                  <a:pt x="891" y="1042"/>
                </a:lnTo>
                <a:lnTo>
                  <a:pt x="891" y="1042"/>
                </a:lnTo>
                <a:lnTo>
                  <a:pt x="891" y="1040"/>
                </a:lnTo>
                <a:lnTo>
                  <a:pt x="891" y="1040"/>
                </a:lnTo>
                <a:close/>
                <a:moveTo>
                  <a:pt x="901" y="972"/>
                </a:moveTo>
                <a:lnTo>
                  <a:pt x="901" y="972"/>
                </a:lnTo>
                <a:lnTo>
                  <a:pt x="904" y="972"/>
                </a:lnTo>
                <a:lnTo>
                  <a:pt x="904" y="972"/>
                </a:lnTo>
                <a:lnTo>
                  <a:pt x="904" y="972"/>
                </a:lnTo>
                <a:lnTo>
                  <a:pt x="904" y="972"/>
                </a:lnTo>
                <a:lnTo>
                  <a:pt x="904" y="972"/>
                </a:lnTo>
                <a:lnTo>
                  <a:pt x="904" y="972"/>
                </a:lnTo>
                <a:lnTo>
                  <a:pt x="901" y="972"/>
                </a:lnTo>
                <a:close/>
                <a:moveTo>
                  <a:pt x="887" y="966"/>
                </a:moveTo>
                <a:lnTo>
                  <a:pt x="889" y="966"/>
                </a:lnTo>
                <a:lnTo>
                  <a:pt x="891" y="966"/>
                </a:lnTo>
                <a:lnTo>
                  <a:pt x="893" y="968"/>
                </a:lnTo>
                <a:lnTo>
                  <a:pt x="893" y="968"/>
                </a:lnTo>
                <a:lnTo>
                  <a:pt x="895" y="968"/>
                </a:lnTo>
                <a:lnTo>
                  <a:pt x="895" y="968"/>
                </a:lnTo>
                <a:lnTo>
                  <a:pt x="897" y="970"/>
                </a:lnTo>
                <a:lnTo>
                  <a:pt x="899" y="970"/>
                </a:lnTo>
                <a:lnTo>
                  <a:pt x="899" y="970"/>
                </a:lnTo>
                <a:lnTo>
                  <a:pt x="899" y="970"/>
                </a:lnTo>
                <a:lnTo>
                  <a:pt x="899" y="970"/>
                </a:lnTo>
                <a:lnTo>
                  <a:pt x="904" y="968"/>
                </a:lnTo>
                <a:lnTo>
                  <a:pt x="904" y="968"/>
                </a:lnTo>
                <a:lnTo>
                  <a:pt x="904" y="968"/>
                </a:lnTo>
                <a:lnTo>
                  <a:pt x="901" y="970"/>
                </a:lnTo>
                <a:lnTo>
                  <a:pt x="901" y="970"/>
                </a:lnTo>
                <a:lnTo>
                  <a:pt x="901" y="970"/>
                </a:lnTo>
                <a:lnTo>
                  <a:pt x="899" y="970"/>
                </a:lnTo>
                <a:lnTo>
                  <a:pt x="899" y="970"/>
                </a:lnTo>
                <a:lnTo>
                  <a:pt x="901" y="970"/>
                </a:lnTo>
                <a:lnTo>
                  <a:pt x="901" y="970"/>
                </a:lnTo>
                <a:lnTo>
                  <a:pt x="901" y="972"/>
                </a:lnTo>
                <a:lnTo>
                  <a:pt x="904" y="970"/>
                </a:lnTo>
                <a:lnTo>
                  <a:pt x="904" y="970"/>
                </a:lnTo>
                <a:lnTo>
                  <a:pt x="906" y="968"/>
                </a:lnTo>
                <a:lnTo>
                  <a:pt x="906" y="966"/>
                </a:lnTo>
                <a:lnTo>
                  <a:pt x="906" y="966"/>
                </a:lnTo>
                <a:lnTo>
                  <a:pt x="906" y="966"/>
                </a:lnTo>
                <a:lnTo>
                  <a:pt x="904" y="966"/>
                </a:lnTo>
                <a:lnTo>
                  <a:pt x="906" y="966"/>
                </a:lnTo>
                <a:lnTo>
                  <a:pt x="906" y="966"/>
                </a:lnTo>
                <a:lnTo>
                  <a:pt x="906" y="964"/>
                </a:lnTo>
                <a:lnTo>
                  <a:pt x="904" y="964"/>
                </a:lnTo>
                <a:lnTo>
                  <a:pt x="904" y="966"/>
                </a:lnTo>
                <a:lnTo>
                  <a:pt x="904" y="966"/>
                </a:lnTo>
                <a:lnTo>
                  <a:pt x="904" y="968"/>
                </a:lnTo>
                <a:lnTo>
                  <a:pt x="904" y="968"/>
                </a:lnTo>
                <a:lnTo>
                  <a:pt x="901" y="966"/>
                </a:lnTo>
                <a:lnTo>
                  <a:pt x="901" y="966"/>
                </a:lnTo>
                <a:lnTo>
                  <a:pt x="904" y="966"/>
                </a:lnTo>
                <a:lnTo>
                  <a:pt x="901" y="964"/>
                </a:lnTo>
                <a:lnTo>
                  <a:pt x="901" y="964"/>
                </a:lnTo>
                <a:lnTo>
                  <a:pt x="901" y="964"/>
                </a:lnTo>
                <a:lnTo>
                  <a:pt x="901" y="964"/>
                </a:lnTo>
                <a:lnTo>
                  <a:pt x="901" y="964"/>
                </a:lnTo>
                <a:lnTo>
                  <a:pt x="901" y="964"/>
                </a:lnTo>
                <a:lnTo>
                  <a:pt x="899" y="964"/>
                </a:lnTo>
                <a:lnTo>
                  <a:pt x="899" y="964"/>
                </a:lnTo>
                <a:lnTo>
                  <a:pt x="899" y="964"/>
                </a:lnTo>
                <a:lnTo>
                  <a:pt x="897" y="966"/>
                </a:lnTo>
                <a:lnTo>
                  <a:pt x="897" y="966"/>
                </a:lnTo>
                <a:lnTo>
                  <a:pt x="897" y="964"/>
                </a:lnTo>
                <a:lnTo>
                  <a:pt x="897" y="964"/>
                </a:lnTo>
                <a:lnTo>
                  <a:pt x="895" y="964"/>
                </a:lnTo>
                <a:lnTo>
                  <a:pt x="895" y="964"/>
                </a:lnTo>
                <a:lnTo>
                  <a:pt x="895" y="964"/>
                </a:lnTo>
                <a:lnTo>
                  <a:pt x="895" y="964"/>
                </a:lnTo>
                <a:lnTo>
                  <a:pt x="893" y="964"/>
                </a:lnTo>
                <a:lnTo>
                  <a:pt x="893" y="964"/>
                </a:lnTo>
                <a:lnTo>
                  <a:pt x="893" y="964"/>
                </a:lnTo>
                <a:lnTo>
                  <a:pt x="893" y="964"/>
                </a:lnTo>
                <a:lnTo>
                  <a:pt x="893" y="964"/>
                </a:lnTo>
                <a:lnTo>
                  <a:pt x="891" y="964"/>
                </a:lnTo>
                <a:lnTo>
                  <a:pt x="891" y="964"/>
                </a:lnTo>
                <a:lnTo>
                  <a:pt x="891" y="964"/>
                </a:lnTo>
                <a:lnTo>
                  <a:pt x="891" y="966"/>
                </a:lnTo>
                <a:lnTo>
                  <a:pt x="891" y="966"/>
                </a:lnTo>
                <a:lnTo>
                  <a:pt x="893" y="966"/>
                </a:lnTo>
                <a:lnTo>
                  <a:pt x="893" y="966"/>
                </a:lnTo>
                <a:lnTo>
                  <a:pt x="891" y="966"/>
                </a:lnTo>
                <a:lnTo>
                  <a:pt x="891" y="966"/>
                </a:lnTo>
                <a:lnTo>
                  <a:pt x="891" y="966"/>
                </a:lnTo>
                <a:lnTo>
                  <a:pt x="891" y="966"/>
                </a:lnTo>
                <a:lnTo>
                  <a:pt x="891" y="966"/>
                </a:lnTo>
                <a:lnTo>
                  <a:pt x="891" y="966"/>
                </a:lnTo>
                <a:lnTo>
                  <a:pt x="891" y="966"/>
                </a:lnTo>
                <a:lnTo>
                  <a:pt x="889" y="966"/>
                </a:lnTo>
                <a:lnTo>
                  <a:pt x="889" y="966"/>
                </a:lnTo>
                <a:lnTo>
                  <a:pt x="889" y="966"/>
                </a:lnTo>
                <a:lnTo>
                  <a:pt x="889" y="964"/>
                </a:lnTo>
                <a:lnTo>
                  <a:pt x="889" y="964"/>
                </a:lnTo>
                <a:lnTo>
                  <a:pt x="887" y="964"/>
                </a:lnTo>
                <a:lnTo>
                  <a:pt x="887" y="964"/>
                </a:lnTo>
                <a:lnTo>
                  <a:pt x="887" y="964"/>
                </a:lnTo>
                <a:lnTo>
                  <a:pt x="887" y="962"/>
                </a:lnTo>
                <a:lnTo>
                  <a:pt x="887" y="964"/>
                </a:lnTo>
                <a:lnTo>
                  <a:pt x="885" y="964"/>
                </a:lnTo>
                <a:lnTo>
                  <a:pt x="885" y="964"/>
                </a:lnTo>
                <a:lnTo>
                  <a:pt x="885" y="964"/>
                </a:lnTo>
                <a:lnTo>
                  <a:pt x="885" y="964"/>
                </a:lnTo>
                <a:lnTo>
                  <a:pt x="885" y="964"/>
                </a:lnTo>
                <a:lnTo>
                  <a:pt x="882" y="964"/>
                </a:lnTo>
                <a:lnTo>
                  <a:pt x="882" y="964"/>
                </a:lnTo>
                <a:lnTo>
                  <a:pt x="882" y="964"/>
                </a:lnTo>
                <a:lnTo>
                  <a:pt x="882" y="964"/>
                </a:lnTo>
                <a:lnTo>
                  <a:pt x="882" y="964"/>
                </a:lnTo>
                <a:lnTo>
                  <a:pt x="880" y="964"/>
                </a:lnTo>
                <a:lnTo>
                  <a:pt x="880" y="964"/>
                </a:lnTo>
                <a:lnTo>
                  <a:pt x="882" y="966"/>
                </a:lnTo>
                <a:lnTo>
                  <a:pt x="885" y="966"/>
                </a:lnTo>
                <a:lnTo>
                  <a:pt x="887" y="966"/>
                </a:lnTo>
                <a:close/>
                <a:moveTo>
                  <a:pt x="880" y="964"/>
                </a:moveTo>
                <a:lnTo>
                  <a:pt x="880" y="962"/>
                </a:lnTo>
                <a:lnTo>
                  <a:pt x="878" y="964"/>
                </a:lnTo>
                <a:lnTo>
                  <a:pt x="878" y="964"/>
                </a:lnTo>
                <a:lnTo>
                  <a:pt x="878" y="964"/>
                </a:lnTo>
                <a:lnTo>
                  <a:pt x="878" y="964"/>
                </a:lnTo>
                <a:lnTo>
                  <a:pt x="878" y="964"/>
                </a:lnTo>
                <a:lnTo>
                  <a:pt x="878" y="966"/>
                </a:lnTo>
                <a:lnTo>
                  <a:pt x="880" y="964"/>
                </a:lnTo>
                <a:lnTo>
                  <a:pt x="880" y="964"/>
                </a:lnTo>
                <a:lnTo>
                  <a:pt x="880" y="964"/>
                </a:lnTo>
                <a:lnTo>
                  <a:pt x="880" y="964"/>
                </a:lnTo>
                <a:close/>
                <a:moveTo>
                  <a:pt x="980" y="998"/>
                </a:moveTo>
                <a:lnTo>
                  <a:pt x="980" y="998"/>
                </a:lnTo>
                <a:lnTo>
                  <a:pt x="980" y="998"/>
                </a:lnTo>
                <a:lnTo>
                  <a:pt x="980" y="998"/>
                </a:lnTo>
                <a:lnTo>
                  <a:pt x="980" y="998"/>
                </a:lnTo>
                <a:lnTo>
                  <a:pt x="982" y="998"/>
                </a:lnTo>
                <a:lnTo>
                  <a:pt x="982" y="998"/>
                </a:lnTo>
                <a:lnTo>
                  <a:pt x="982" y="996"/>
                </a:lnTo>
                <a:lnTo>
                  <a:pt x="980" y="998"/>
                </a:lnTo>
                <a:close/>
                <a:moveTo>
                  <a:pt x="241" y="884"/>
                </a:moveTo>
                <a:lnTo>
                  <a:pt x="241" y="884"/>
                </a:lnTo>
                <a:lnTo>
                  <a:pt x="243" y="882"/>
                </a:lnTo>
                <a:lnTo>
                  <a:pt x="243" y="879"/>
                </a:lnTo>
                <a:lnTo>
                  <a:pt x="243" y="879"/>
                </a:lnTo>
                <a:lnTo>
                  <a:pt x="243" y="879"/>
                </a:lnTo>
                <a:lnTo>
                  <a:pt x="243" y="877"/>
                </a:lnTo>
                <a:lnTo>
                  <a:pt x="241" y="877"/>
                </a:lnTo>
                <a:lnTo>
                  <a:pt x="241" y="877"/>
                </a:lnTo>
                <a:lnTo>
                  <a:pt x="241" y="877"/>
                </a:lnTo>
                <a:lnTo>
                  <a:pt x="239" y="877"/>
                </a:lnTo>
                <a:lnTo>
                  <a:pt x="239" y="879"/>
                </a:lnTo>
                <a:lnTo>
                  <a:pt x="241" y="882"/>
                </a:lnTo>
                <a:lnTo>
                  <a:pt x="241" y="884"/>
                </a:lnTo>
                <a:close/>
                <a:moveTo>
                  <a:pt x="1140" y="996"/>
                </a:moveTo>
                <a:lnTo>
                  <a:pt x="1140" y="996"/>
                </a:lnTo>
                <a:lnTo>
                  <a:pt x="1140" y="996"/>
                </a:lnTo>
                <a:lnTo>
                  <a:pt x="1140" y="994"/>
                </a:lnTo>
                <a:lnTo>
                  <a:pt x="1140" y="994"/>
                </a:lnTo>
                <a:lnTo>
                  <a:pt x="1140" y="996"/>
                </a:lnTo>
                <a:close/>
                <a:moveTo>
                  <a:pt x="986" y="996"/>
                </a:moveTo>
                <a:lnTo>
                  <a:pt x="986" y="996"/>
                </a:lnTo>
                <a:lnTo>
                  <a:pt x="984" y="996"/>
                </a:lnTo>
                <a:lnTo>
                  <a:pt x="984" y="998"/>
                </a:lnTo>
                <a:lnTo>
                  <a:pt x="984" y="998"/>
                </a:lnTo>
                <a:lnTo>
                  <a:pt x="984" y="998"/>
                </a:lnTo>
                <a:lnTo>
                  <a:pt x="984" y="998"/>
                </a:lnTo>
                <a:lnTo>
                  <a:pt x="984" y="998"/>
                </a:lnTo>
                <a:lnTo>
                  <a:pt x="984" y="998"/>
                </a:lnTo>
                <a:lnTo>
                  <a:pt x="986" y="998"/>
                </a:lnTo>
                <a:lnTo>
                  <a:pt x="986" y="998"/>
                </a:lnTo>
                <a:lnTo>
                  <a:pt x="986" y="998"/>
                </a:lnTo>
                <a:lnTo>
                  <a:pt x="986" y="996"/>
                </a:lnTo>
                <a:lnTo>
                  <a:pt x="988" y="996"/>
                </a:lnTo>
                <a:lnTo>
                  <a:pt x="988" y="996"/>
                </a:lnTo>
                <a:lnTo>
                  <a:pt x="988" y="996"/>
                </a:lnTo>
                <a:lnTo>
                  <a:pt x="986" y="996"/>
                </a:lnTo>
                <a:close/>
                <a:moveTo>
                  <a:pt x="1132" y="985"/>
                </a:moveTo>
                <a:lnTo>
                  <a:pt x="1129" y="989"/>
                </a:lnTo>
                <a:lnTo>
                  <a:pt x="1132" y="987"/>
                </a:lnTo>
                <a:lnTo>
                  <a:pt x="1132" y="987"/>
                </a:lnTo>
                <a:lnTo>
                  <a:pt x="1132" y="985"/>
                </a:lnTo>
                <a:lnTo>
                  <a:pt x="1132" y="985"/>
                </a:lnTo>
                <a:lnTo>
                  <a:pt x="1132" y="985"/>
                </a:lnTo>
                <a:close/>
                <a:moveTo>
                  <a:pt x="245" y="882"/>
                </a:moveTo>
                <a:lnTo>
                  <a:pt x="245" y="884"/>
                </a:lnTo>
                <a:lnTo>
                  <a:pt x="245" y="884"/>
                </a:lnTo>
                <a:lnTo>
                  <a:pt x="245" y="884"/>
                </a:lnTo>
                <a:lnTo>
                  <a:pt x="245" y="884"/>
                </a:lnTo>
                <a:lnTo>
                  <a:pt x="245" y="882"/>
                </a:lnTo>
                <a:lnTo>
                  <a:pt x="245" y="882"/>
                </a:lnTo>
                <a:lnTo>
                  <a:pt x="245" y="882"/>
                </a:lnTo>
                <a:lnTo>
                  <a:pt x="245" y="882"/>
                </a:lnTo>
                <a:lnTo>
                  <a:pt x="245" y="882"/>
                </a:lnTo>
                <a:lnTo>
                  <a:pt x="245" y="882"/>
                </a:lnTo>
                <a:close/>
                <a:moveTo>
                  <a:pt x="268" y="907"/>
                </a:moveTo>
                <a:lnTo>
                  <a:pt x="268" y="907"/>
                </a:lnTo>
                <a:lnTo>
                  <a:pt x="268" y="905"/>
                </a:lnTo>
                <a:lnTo>
                  <a:pt x="264" y="903"/>
                </a:lnTo>
                <a:lnTo>
                  <a:pt x="264" y="905"/>
                </a:lnTo>
                <a:lnTo>
                  <a:pt x="266" y="905"/>
                </a:lnTo>
                <a:lnTo>
                  <a:pt x="268" y="907"/>
                </a:lnTo>
                <a:lnTo>
                  <a:pt x="268" y="907"/>
                </a:lnTo>
                <a:close/>
                <a:moveTo>
                  <a:pt x="872" y="958"/>
                </a:moveTo>
                <a:lnTo>
                  <a:pt x="870" y="958"/>
                </a:lnTo>
                <a:lnTo>
                  <a:pt x="868" y="958"/>
                </a:lnTo>
                <a:lnTo>
                  <a:pt x="868" y="958"/>
                </a:lnTo>
                <a:lnTo>
                  <a:pt x="868" y="958"/>
                </a:lnTo>
                <a:lnTo>
                  <a:pt x="870" y="960"/>
                </a:lnTo>
                <a:lnTo>
                  <a:pt x="870" y="960"/>
                </a:lnTo>
                <a:lnTo>
                  <a:pt x="870" y="962"/>
                </a:lnTo>
                <a:lnTo>
                  <a:pt x="872" y="962"/>
                </a:lnTo>
                <a:lnTo>
                  <a:pt x="872" y="960"/>
                </a:lnTo>
                <a:lnTo>
                  <a:pt x="872" y="960"/>
                </a:lnTo>
                <a:lnTo>
                  <a:pt x="872" y="960"/>
                </a:lnTo>
                <a:lnTo>
                  <a:pt x="872" y="960"/>
                </a:lnTo>
                <a:lnTo>
                  <a:pt x="872" y="960"/>
                </a:lnTo>
                <a:lnTo>
                  <a:pt x="872" y="958"/>
                </a:lnTo>
                <a:lnTo>
                  <a:pt x="872" y="958"/>
                </a:lnTo>
                <a:lnTo>
                  <a:pt x="872" y="958"/>
                </a:lnTo>
                <a:close/>
                <a:moveTo>
                  <a:pt x="251" y="892"/>
                </a:moveTo>
                <a:lnTo>
                  <a:pt x="251" y="892"/>
                </a:lnTo>
                <a:lnTo>
                  <a:pt x="253" y="892"/>
                </a:lnTo>
                <a:lnTo>
                  <a:pt x="253" y="892"/>
                </a:lnTo>
                <a:lnTo>
                  <a:pt x="258" y="894"/>
                </a:lnTo>
                <a:lnTo>
                  <a:pt x="258" y="894"/>
                </a:lnTo>
                <a:lnTo>
                  <a:pt x="255" y="892"/>
                </a:lnTo>
                <a:lnTo>
                  <a:pt x="253" y="890"/>
                </a:lnTo>
                <a:lnTo>
                  <a:pt x="251" y="890"/>
                </a:lnTo>
                <a:lnTo>
                  <a:pt x="249" y="890"/>
                </a:lnTo>
                <a:lnTo>
                  <a:pt x="249" y="890"/>
                </a:lnTo>
                <a:lnTo>
                  <a:pt x="249" y="890"/>
                </a:lnTo>
                <a:lnTo>
                  <a:pt x="251" y="892"/>
                </a:lnTo>
                <a:close/>
                <a:moveTo>
                  <a:pt x="1235" y="964"/>
                </a:moveTo>
                <a:lnTo>
                  <a:pt x="1237" y="964"/>
                </a:lnTo>
                <a:lnTo>
                  <a:pt x="1237" y="964"/>
                </a:lnTo>
                <a:lnTo>
                  <a:pt x="1237" y="962"/>
                </a:lnTo>
                <a:lnTo>
                  <a:pt x="1237" y="962"/>
                </a:lnTo>
                <a:lnTo>
                  <a:pt x="1237" y="960"/>
                </a:lnTo>
                <a:lnTo>
                  <a:pt x="1237" y="960"/>
                </a:lnTo>
                <a:lnTo>
                  <a:pt x="1237" y="960"/>
                </a:lnTo>
                <a:lnTo>
                  <a:pt x="1235" y="960"/>
                </a:lnTo>
                <a:lnTo>
                  <a:pt x="1235" y="960"/>
                </a:lnTo>
                <a:lnTo>
                  <a:pt x="1233" y="960"/>
                </a:lnTo>
                <a:lnTo>
                  <a:pt x="1231" y="958"/>
                </a:lnTo>
                <a:lnTo>
                  <a:pt x="1231" y="958"/>
                </a:lnTo>
                <a:lnTo>
                  <a:pt x="1229" y="958"/>
                </a:lnTo>
                <a:lnTo>
                  <a:pt x="1229" y="958"/>
                </a:lnTo>
                <a:lnTo>
                  <a:pt x="1229" y="960"/>
                </a:lnTo>
                <a:lnTo>
                  <a:pt x="1227" y="960"/>
                </a:lnTo>
                <a:lnTo>
                  <a:pt x="1227" y="962"/>
                </a:lnTo>
                <a:lnTo>
                  <a:pt x="1224" y="964"/>
                </a:lnTo>
                <a:lnTo>
                  <a:pt x="1224" y="964"/>
                </a:lnTo>
                <a:lnTo>
                  <a:pt x="1229" y="964"/>
                </a:lnTo>
                <a:lnTo>
                  <a:pt x="1229" y="964"/>
                </a:lnTo>
                <a:lnTo>
                  <a:pt x="1224" y="966"/>
                </a:lnTo>
                <a:lnTo>
                  <a:pt x="1224" y="968"/>
                </a:lnTo>
                <a:lnTo>
                  <a:pt x="1222" y="968"/>
                </a:lnTo>
                <a:lnTo>
                  <a:pt x="1222" y="968"/>
                </a:lnTo>
                <a:lnTo>
                  <a:pt x="1220" y="968"/>
                </a:lnTo>
                <a:lnTo>
                  <a:pt x="1220" y="968"/>
                </a:lnTo>
                <a:lnTo>
                  <a:pt x="1218" y="968"/>
                </a:lnTo>
                <a:lnTo>
                  <a:pt x="1220" y="966"/>
                </a:lnTo>
                <a:lnTo>
                  <a:pt x="1220" y="966"/>
                </a:lnTo>
                <a:lnTo>
                  <a:pt x="1220" y="966"/>
                </a:lnTo>
                <a:lnTo>
                  <a:pt x="1220" y="964"/>
                </a:lnTo>
                <a:lnTo>
                  <a:pt x="1220" y="964"/>
                </a:lnTo>
                <a:lnTo>
                  <a:pt x="1222" y="964"/>
                </a:lnTo>
                <a:lnTo>
                  <a:pt x="1222" y="964"/>
                </a:lnTo>
                <a:lnTo>
                  <a:pt x="1220" y="964"/>
                </a:lnTo>
                <a:lnTo>
                  <a:pt x="1218" y="964"/>
                </a:lnTo>
                <a:lnTo>
                  <a:pt x="1218" y="964"/>
                </a:lnTo>
                <a:lnTo>
                  <a:pt x="1222" y="962"/>
                </a:lnTo>
                <a:lnTo>
                  <a:pt x="1222" y="962"/>
                </a:lnTo>
                <a:lnTo>
                  <a:pt x="1224" y="962"/>
                </a:lnTo>
                <a:lnTo>
                  <a:pt x="1227" y="960"/>
                </a:lnTo>
                <a:lnTo>
                  <a:pt x="1227" y="958"/>
                </a:lnTo>
                <a:lnTo>
                  <a:pt x="1229" y="958"/>
                </a:lnTo>
                <a:lnTo>
                  <a:pt x="1229" y="958"/>
                </a:lnTo>
                <a:lnTo>
                  <a:pt x="1229" y="955"/>
                </a:lnTo>
                <a:lnTo>
                  <a:pt x="1229" y="951"/>
                </a:lnTo>
                <a:lnTo>
                  <a:pt x="1231" y="949"/>
                </a:lnTo>
                <a:lnTo>
                  <a:pt x="1231" y="947"/>
                </a:lnTo>
                <a:lnTo>
                  <a:pt x="1229" y="945"/>
                </a:lnTo>
                <a:lnTo>
                  <a:pt x="1229" y="945"/>
                </a:lnTo>
                <a:lnTo>
                  <a:pt x="1229" y="943"/>
                </a:lnTo>
                <a:lnTo>
                  <a:pt x="1229" y="943"/>
                </a:lnTo>
                <a:lnTo>
                  <a:pt x="1227" y="943"/>
                </a:lnTo>
                <a:lnTo>
                  <a:pt x="1227" y="945"/>
                </a:lnTo>
                <a:lnTo>
                  <a:pt x="1224" y="947"/>
                </a:lnTo>
                <a:lnTo>
                  <a:pt x="1222" y="947"/>
                </a:lnTo>
                <a:lnTo>
                  <a:pt x="1220" y="949"/>
                </a:lnTo>
                <a:lnTo>
                  <a:pt x="1220" y="951"/>
                </a:lnTo>
                <a:lnTo>
                  <a:pt x="1216" y="958"/>
                </a:lnTo>
                <a:lnTo>
                  <a:pt x="1216" y="958"/>
                </a:lnTo>
                <a:lnTo>
                  <a:pt x="1214" y="960"/>
                </a:lnTo>
                <a:lnTo>
                  <a:pt x="1212" y="962"/>
                </a:lnTo>
                <a:lnTo>
                  <a:pt x="1212" y="964"/>
                </a:lnTo>
                <a:lnTo>
                  <a:pt x="1214" y="968"/>
                </a:lnTo>
                <a:lnTo>
                  <a:pt x="1214" y="968"/>
                </a:lnTo>
                <a:lnTo>
                  <a:pt x="1216" y="970"/>
                </a:lnTo>
                <a:lnTo>
                  <a:pt x="1216" y="970"/>
                </a:lnTo>
                <a:lnTo>
                  <a:pt x="1216" y="970"/>
                </a:lnTo>
                <a:lnTo>
                  <a:pt x="1218" y="970"/>
                </a:lnTo>
                <a:lnTo>
                  <a:pt x="1218" y="970"/>
                </a:lnTo>
                <a:lnTo>
                  <a:pt x="1220" y="970"/>
                </a:lnTo>
                <a:lnTo>
                  <a:pt x="1222" y="970"/>
                </a:lnTo>
                <a:lnTo>
                  <a:pt x="1224" y="970"/>
                </a:lnTo>
                <a:lnTo>
                  <a:pt x="1224" y="970"/>
                </a:lnTo>
                <a:lnTo>
                  <a:pt x="1229" y="970"/>
                </a:lnTo>
                <a:lnTo>
                  <a:pt x="1233" y="968"/>
                </a:lnTo>
                <a:lnTo>
                  <a:pt x="1233" y="966"/>
                </a:lnTo>
                <a:lnTo>
                  <a:pt x="1235" y="964"/>
                </a:lnTo>
                <a:close/>
                <a:moveTo>
                  <a:pt x="266" y="907"/>
                </a:moveTo>
                <a:lnTo>
                  <a:pt x="266" y="907"/>
                </a:lnTo>
                <a:lnTo>
                  <a:pt x="266" y="909"/>
                </a:lnTo>
                <a:lnTo>
                  <a:pt x="268" y="909"/>
                </a:lnTo>
                <a:lnTo>
                  <a:pt x="268" y="909"/>
                </a:lnTo>
                <a:lnTo>
                  <a:pt x="268" y="909"/>
                </a:lnTo>
                <a:lnTo>
                  <a:pt x="268" y="909"/>
                </a:lnTo>
                <a:lnTo>
                  <a:pt x="268" y="909"/>
                </a:lnTo>
                <a:lnTo>
                  <a:pt x="268" y="907"/>
                </a:lnTo>
                <a:lnTo>
                  <a:pt x="268" y="907"/>
                </a:lnTo>
                <a:lnTo>
                  <a:pt x="266" y="907"/>
                </a:lnTo>
                <a:close/>
                <a:moveTo>
                  <a:pt x="842" y="928"/>
                </a:moveTo>
                <a:lnTo>
                  <a:pt x="842" y="928"/>
                </a:lnTo>
                <a:lnTo>
                  <a:pt x="840" y="928"/>
                </a:lnTo>
                <a:lnTo>
                  <a:pt x="840" y="928"/>
                </a:lnTo>
                <a:lnTo>
                  <a:pt x="840" y="930"/>
                </a:lnTo>
                <a:lnTo>
                  <a:pt x="840" y="930"/>
                </a:lnTo>
                <a:lnTo>
                  <a:pt x="840" y="930"/>
                </a:lnTo>
                <a:lnTo>
                  <a:pt x="844" y="930"/>
                </a:lnTo>
                <a:lnTo>
                  <a:pt x="844" y="930"/>
                </a:lnTo>
                <a:lnTo>
                  <a:pt x="844" y="928"/>
                </a:lnTo>
                <a:lnTo>
                  <a:pt x="844" y="928"/>
                </a:lnTo>
                <a:lnTo>
                  <a:pt x="842" y="928"/>
                </a:lnTo>
                <a:close/>
                <a:moveTo>
                  <a:pt x="813" y="909"/>
                </a:moveTo>
                <a:lnTo>
                  <a:pt x="813" y="907"/>
                </a:lnTo>
                <a:lnTo>
                  <a:pt x="813" y="907"/>
                </a:lnTo>
                <a:lnTo>
                  <a:pt x="813" y="907"/>
                </a:lnTo>
                <a:lnTo>
                  <a:pt x="813" y="909"/>
                </a:lnTo>
                <a:lnTo>
                  <a:pt x="813" y="909"/>
                </a:lnTo>
                <a:lnTo>
                  <a:pt x="813" y="909"/>
                </a:lnTo>
                <a:lnTo>
                  <a:pt x="813" y="909"/>
                </a:lnTo>
                <a:lnTo>
                  <a:pt x="813" y="909"/>
                </a:lnTo>
                <a:lnTo>
                  <a:pt x="813" y="909"/>
                </a:lnTo>
                <a:lnTo>
                  <a:pt x="815" y="909"/>
                </a:lnTo>
                <a:lnTo>
                  <a:pt x="815" y="909"/>
                </a:lnTo>
                <a:lnTo>
                  <a:pt x="813" y="909"/>
                </a:lnTo>
                <a:close/>
                <a:moveTo>
                  <a:pt x="811" y="907"/>
                </a:moveTo>
                <a:lnTo>
                  <a:pt x="809" y="907"/>
                </a:lnTo>
                <a:lnTo>
                  <a:pt x="809" y="907"/>
                </a:lnTo>
                <a:lnTo>
                  <a:pt x="806" y="909"/>
                </a:lnTo>
                <a:lnTo>
                  <a:pt x="806" y="909"/>
                </a:lnTo>
                <a:lnTo>
                  <a:pt x="809" y="911"/>
                </a:lnTo>
                <a:lnTo>
                  <a:pt x="809" y="911"/>
                </a:lnTo>
                <a:lnTo>
                  <a:pt x="809" y="909"/>
                </a:lnTo>
                <a:lnTo>
                  <a:pt x="809" y="909"/>
                </a:lnTo>
                <a:lnTo>
                  <a:pt x="811" y="909"/>
                </a:lnTo>
                <a:lnTo>
                  <a:pt x="811" y="909"/>
                </a:lnTo>
                <a:lnTo>
                  <a:pt x="811" y="909"/>
                </a:lnTo>
                <a:lnTo>
                  <a:pt x="813" y="909"/>
                </a:lnTo>
                <a:lnTo>
                  <a:pt x="813" y="909"/>
                </a:lnTo>
                <a:lnTo>
                  <a:pt x="813" y="907"/>
                </a:lnTo>
                <a:lnTo>
                  <a:pt x="811" y="907"/>
                </a:lnTo>
                <a:lnTo>
                  <a:pt x="811" y="907"/>
                </a:lnTo>
                <a:close/>
                <a:moveTo>
                  <a:pt x="1218" y="970"/>
                </a:moveTo>
                <a:lnTo>
                  <a:pt x="1218" y="972"/>
                </a:lnTo>
                <a:lnTo>
                  <a:pt x="1220" y="972"/>
                </a:lnTo>
                <a:lnTo>
                  <a:pt x="1220" y="972"/>
                </a:lnTo>
                <a:lnTo>
                  <a:pt x="1220" y="972"/>
                </a:lnTo>
                <a:lnTo>
                  <a:pt x="1220" y="972"/>
                </a:lnTo>
                <a:lnTo>
                  <a:pt x="1222" y="970"/>
                </a:lnTo>
                <a:lnTo>
                  <a:pt x="1220" y="970"/>
                </a:lnTo>
                <a:lnTo>
                  <a:pt x="1218" y="970"/>
                </a:lnTo>
                <a:close/>
                <a:moveTo>
                  <a:pt x="502" y="503"/>
                </a:moveTo>
                <a:lnTo>
                  <a:pt x="502" y="503"/>
                </a:lnTo>
                <a:lnTo>
                  <a:pt x="505" y="505"/>
                </a:lnTo>
                <a:lnTo>
                  <a:pt x="505" y="505"/>
                </a:lnTo>
                <a:lnTo>
                  <a:pt x="505" y="505"/>
                </a:lnTo>
                <a:lnTo>
                  <a:pt x="507" y="505"/>
                </a:lnTo>
                <a:lnTo>
                  <a:pt x="507" y="503"/>
                </a:lnTo>
                <a:lnTo>
                  <a:pt x="505" y="503"/>
                </a:lnTo>
                <a:lnTo>
                  <a:pt x="502" y="503"/>
                </a:lnTo>
                <a:close/>
                <a:moveTo>
                  <a:pt x="500" y="491"/>
                </a:moveTo>
                <a:lnTo>
                  <a:pt x="502" y="493"/>
                </a:lnTo>
                <a:lnTo>
                  <a:pt x="502" y="493"/>
                </a:lnTo>
                <a:lnTo>
                  <a:pt x="505" y="495"/>
                </a:lnTo>
                <a:lnTo>
                  <a:pt x="505" y="495"/>
                </a:lnTo>
                <a:lnTo>
                  <a:pt x="505" y="493"/>
                </a:lnTo>
                <a:lnTo>
                  <a:pt x="505" y="491"/>
                </a:lnTo>
                <a:lnTo>
                  <a:pt x="505" y="491"/>
                </a:lnTo>
                <a:lnTo>
                  <a:pt x="505" y="491"/>
                </a:lnTo>
                <a:lnTo>
                  <a:pt x="505" y="488"/>
                </a:lnTo>
                <a:lnTo>
                  <a:pt x="505" y="488"/>
                </a:lnTo>
                <a:lnTo>
                  <a:pt x="505" y="486"/>
                </a:lnTo>
                <a:lnTo>
                  <a:pt x="502" y="486"/>
                </a:lnTo>
                <a:lnTo>
                  <a:pt x="502" y="486"/>
                </a:lnTo>
                <a:lnTo>
                  <a:pt x="502" y="488"/>
                </a:lnTo>
                <a:lnTo>
                  <a:pt x="500" y="488"/>
                </a:lnTo>
                <a:lnTo>
                  <a:pt x="500" y="491"/>
                </a:lnTo>
                <a:close/>
                <a:moveTo>
                  <a:pt x="728" y="628"/>
                </a:moveTo>
                <a:lnTo>
                  <a:pt x="730" y="628"/>
                </a:lnTo>
                <a:lnTo>
                  <a:pt x="730" y="630"/>
                </a:lnTo>
                <a:lnTo>
                  <a:pt x="733" y="630"/>
                </a:lnTo>
                <a:lnTo>
                  <a:pt x="733" y="628"/>
                </a:lnTo>
                <a:lnTo>
                  <a:pt x="733" y="628"/>
                </a:lnTo>
                <a:lnTo>
                  <a:pt x="730" y="628"/>
                </a:lnTo>
                <a:lnTo>
                  <a:pt x="728" y="628"/>
                </a:lnTo>
                <a:close/>
                <a:moveTo>
                  <a:pt x="927" y="985"/>
                </a:moveTo>
                <a:lnTo>
                  <a:pt x="927" y="983"/>
                </a:lnTo>
                <a:lnTo>
                  <a:pt x="927" y="985"/>
                </a:lnTo>
                <a:lnTo>
                  <a:pt x="927" y="985"/>
                </a:lnTo>
                <a:lnTo>
                  <a:pt x="927" y="985"/>
                </a:lnTo>
                <a:lnTo>
                  <a:pt x="927" y="985"/>
                </a:lnTo>
                <a:lnTo>
                  <a:pt x="927" y="985"/>
                </a:lnTo>
                <a:lnTo>
                  <a:pt x="929" y="985"/>
                </a:lnTo>
                <a:lnTo>
                  <a:pt x="927" y="985"/>
                </a:lnTo>
                <a:close/>
                <a:moveTo>
                  <a:pt x="1167" y="924"/>
                </a:moveTo>
                <a:lnTo>
                  <a:pt x="1167" y="924"/>
                </a:lnTo>
                <a:lnTo>
                  <a:pt x="1167" y="924"/>
                </a:lnTo>
                <a:lnTo>
                  <a:pt x="1165" y="924"/>
                </a:lnTo>
                <a:lnTo>
                  <a:pt x="1165" y="926"/>
                </a:lnTo>
                <a:lnTo>
                  <a:pt x="1167" y="926"/>
                </a:lnTo>
                <a:lnTo>
                  <a:pt x="1167" y="924"/>
                </a:lnTo>
                <a:close/>
                <a:moveTo>
                  <a:pt x="1303" y="871"/>
                </a:moveTo>
                <a:lnTo>
                  <a:pt x="1303" y="871"/>
                </a:lnTo>
                <a:lnTo>
                  <a:pt x="1303" y="871"/>
                </a:lnTo>
                <a:lnTo>
                  <a:pt x="1303" y="871"/>
                </a:lnTo>
                <a:lnTo>
                  <a:pt x="1303" y="871"/>
                </a:lnTo>
                <a:lnTo>
                  <a:pt x="1305" y="871"/>
                </a:lnTo>
                <a:lnTo>
                  <a:pt x="1305" y="869"/>
                </a:lnTo>
                <a:lnTo>
                  <a:pt x="1305" y="869"/>
                </a:lnTo>
                <a:lnTo>
                  <a:pt x="1303" y="869"/>
                </a:lnTo>
                <a:lnTo>
                  <a:pt x="1303" y="869"/>
                </a:lnTo>
                <a:lnTo>
                  <a:pt x="1303" y="871"/>
                </a:lnTo>
                <a:close/>
                <a:moveTo>
                  <a:pt x="1347" y="932"/>
                </a:moveTo>
                <a:lnTo>
                  <a:pt x="1347" y="930"/>
                </a:lnTo>
                <a:lnTo>
                  <a:pt x="1347" y="930"/>
                </a:lnTo>
                <a:lnTo>
                  <a:pt x="1347" y="928"/>
                </a:lnTo>
                <a:lnTo>
                  <a:pt x="1345" y="928"/>
                </a:lnTo>
                <a:lnTo>
                  <a:pt x="1345" y="930"/>
                </a:lnTo>
                <a:lnTo>
                  <a:pt x="1345" y="932"/>
                </a:lnTo>
                <a:lnTo>
                  <a:pt x="1343" y="932"/>
                </a:lnTo>
                <a:lnTo>
                  <a:pt x="1341" y="934"/>
                </a:lnTo>
                <a:lnTo>
                  <a:pt x="1341" y="934"/>
                </a:lnTo>
                <a:lnTo>
                  <a:pt x="1341" y="934"/>
                </a:lnTo>
                <a:lnTo>
                  <a:pt x="1341" y="934"/>
                </a:lnTo>
                <a:lnTo>
                  <a:pt x="1338" y="930"/>
                </a:lnTo>
                <a:lnTo>
                  <a:pt x="1341" y="930"/>
                </a:lnTo>
                <a:lnTo>
                  <a:pt x="1341" y="928"/>
                </a:lnTo>
                <a:lnTo>
                  <a:pt x="1343" y="924"/>
                </a:lnTo>
                <a:lnTo>
                  <a:pt x="1343" y="924"/>
                </a:lnTo>
                <a:lnTo>
                  <a:pt x="1345" y="922"/>
                </a:lnTo>
                <a:lnTo>
                  <a:pt x="1345" y="922"/>
                </a:lnTo>
                <a:lnTo>
                  <a:pt x="1345" y="922"/>
                </a:lnTo>
                <a:lnTo>
                  <a:pt x="1343" y="922"/>
                </a:lnTo>
                <a:lnTo>
                  <a:pt x="1341" y="924"/>
                </a:lnTo>
                <a:lnTo>
                  <a:pt x="1338" y="924"/>
                </a:lnTo>
                <a:lnTo>
                  <a:pt x="1334" y="930"/>
                </a:lnTo>
                <a:lnTo>
                  <a:pt x="1332" y="930"/>
                </a:lnTo>
                <a:lnTo>
                  <a:pt x="1332" y="930"/>
                </a:lnTo>
                <a:lnTo>
                  <a:pt x="1330" y="930"/>
                </a:lnTo>
                <a:lnTo>
                  <a:pt x="1330" y="930"/>
                </a:lnTo>
                <a:lnTo>
                  <a:pt x="1330" y="930"/>
                </a:lnTo>
                <a:lnTo>
                  <a:pt x="1330" y="928"/>
                </a:lnTo>
                <a:lnTo>
                  <a:pt x="1330" y="928"/>
                </a:lnTo>
                <a:lnTo>
                  <a:pt x="1332" y="926"/>
                </a:lnTo>
                <a:lnTo>
                  <a:pt x="1332" y="924"/>
                </a:lnTo>
                <a:lnTo>
                  <a:pt x="1332" y="924"/>
                </a:lnTo>
                <a:lnTo>
                  <a:pt x="1332" y="924"/>
                </a:lnTo>
                <a:lnTo>
                  <a:pt x="1330" y="924"/>
                </a:lnTo>
                <a:lnTo>
                  <a:pt x="1328" y="924"/>
                </a:lnTo>
                <a:lnTo>
                  <a:pt x="1330" y="924"/>
                </a:lnTo>
                <a:lnTo>
                  <a:pt x="1332" y="924"/>
                </a:lnTo>
                <a:lnTo>
                  <a:pt x="1332" y="924"/>
                </a:lnTo>
                <a:lnTo>
                  <a:pt x="1334" y="922"/>
                </a:lnTo>
                <a:lnTo>
                  <a:pt x="1334" y="922"/>
                </a:lnTo>
                <a:lnTo>
                  <a:pt x="1334" y="922"/>
                </a:lnTo>
                <a:lnTo>
                  <a:pt x="1332" y="920"/>
                </a:lnTo>
                <a:lnTo>
                  <a:pt x="1334" y="920"/>
                </a:lnTo>
                <a:lnTo>
                  <a:pt x="1336" y="917"/>
                </a:lnTo>
                <a:lnTo>
                  <a:pt x="1336" y="917"/>
                </a:lnTo>
                <a:lnTo>
                  <a:pt x="1338" y="917"/>
                </a:lnTo>
                <a:lnTo>
                  <a:pt x="1338" y="917"/>
                </a:lnTo>
                <a:lnTo>
                  <a:pt x="1338" y="917"/>
                </a:lnTo>
                <a:lnTo>
                  <a:pt x="1341" y="915"/>
                </a:lnTo>
                <a:lnTo>
                  <a:pt x="1341" y="915"/>
                </a:lnTo>
                <a:lnTo>
                  <a:pt x="1341" y="913"/>
                </a:lnTo>
                <a:lnTo>
                  <a:pt x="1343" y="913"/>
                </a:lnTo>
                <a:lnTo>
                  <a:pt x="1343" y="911"/>
                </a:lnTo>
                <a:lnTo>
                  <a:pt x="1341" y="911"/>
                </a:lnTo>
                <a:lnTo>
                  <a:pt x="1341" y="911"/>
                </a:lnTo>
                <a:lnTo>
                  <a:pt x="1341" y="911"/>
                </a:lnTo>
                <a:lnTo>
                  <a:pt x="1338" y="913"/>
                </a:lnTo>
                <a:lnTo>
                  <a:pt x="1338" y="913"/>
                </a:lnTo>
                <a:lnTo>
                  <a:pt x="1336" y="913"/>
                </a:lnTo>
                <a:lnTo>
                  <a:pt x="1336" y="913"/>
                </a:lnTo>
                <a:lnTo>
                  <a:pt x="1334" y="915"/>
                </a:lnTo>
                <a:lnTo>
                  <a:pt x="1332" y="913"/>
                </a:lnTo>
                <a:lnTo>
                  <a:pt x="1330" y="915"/>
                </a:lnTo>
                <a:lnTo>
                  <a:pt x="1330" y="915"/>
                </a:lnTo>
                <a:lnTo>
                  <a:pt x="1330" y="915"/>
                </a:lnTo>
                <a:lnTo>
                  <a:pt x="1328" y="915"/>
                </a:lnTo>
                <a:lnTo>
                  <a:pt x="1326" y="917"/>
                </a:lnTo>
                <a:lnTo>
                  <a:pt x="1326" y="917"/>
                </a:lnTo>
                <a:lnTo>
                  <a:pt x="1326" y="915"/>
                </a:lnTo>
                <a:lnTo>
                  <a:pt x="1328" y="915"/>
                </a:lnTo>
                <a:lnTo>
                  <a:pt x="1330" y="913"/>
                </a:lnTo>
                <a:lnTo>
                  <a:pt x="1330" y="913"/>
                </a:lnTo>
                <a:lnTo>
                  <a:pt x="1332" y="911"/>
                </a:lnTo>
                <a:lnTo>
                  <a:pt x="1332" y="911"/>
                </a:lnTo>
                <a:lnTo>
                  <a:pt x="1330" y="911"/>
                </a:lnTo>
                <a:lnTo>
                  <a:pt x="1328" y="911"/>
                </a:lnTo>
                <a:lnTo>
                  <a:pt x="1328" y="911"/>
                </a:lnTo>
                <a:lnTo>
                  <a:pt x="1328" y="909"/>
                </a:lnTo>
                <a:lnTo>
                  <a:pt x="1328" y="909"/>
                </a:lnTo>
                <a:lnTo>
                  <a:pt x="1328" y="909"/>
                </a:lnTo>
                <a:lnTo>
                  <a:pt x="1330" y="909"/>
                </a:lnTo>
                <a:lnTo>
                  <a:pt x="1330" y="909"/>
                </a:lnTo>
                <a:lnTo>
                  <a:pt x="1328" y="909"/>
                </a:lnTo>
                <a:lnTo>
                  <a:pt x="1326" y="909"/>
                </a:lnTo>
                <a:lnTo>
                  <a:pt x="1324" y="909"/>
                </a:lnTo>
                <a:lnTo>
                  <a:pt x="1328" y="907"/>
                </a:lnTo>
                <a:lnTo>
                  <a:pt x="1330" y="907"/>
                </a:lnTo>
                <a:lnTo>
                  <a:pt x="1330" y="905"/>
                </a:lnTo>
                <a:lnTo>
                  <a:pt x="1330" y="905"/>
                </a:lnTo>
                <a:lnTo>
                  <a:pt x="1330" y="905"/>
                </a:lnTo>
                <a:lnTo>
                  <a:pt x="1332" y="903"/>
                </a:lnTo>
                <a:lnTo>
                  <a:pt x="1334" y="903"/>
                </a:lnTo>
                <a:lnTo>
                  <a:pt x="1334" y="901"/>
                </a:lnTo>
                <a:lnTo>
                  <a:pt x="1334" y="898"/>
                </a:lnTo>
                <a:lnTo>
                  <a:pt x="1332" y="898"/>
                </a:lnTo>
                <a:lnTo>
                  <a:pt x="1330" y="896"/>
                </a:lnTo>
                <a:lnTo>
                  <a:pt x="1330" y="896"/>
                </a:lnTo>
                <a:lnTo>
                  <a:pt x="1328" y="896"/>
                </a:lnTo>
                <a:lnTo>
                  <a:pt x="1324" y="896"/>
                </a:lnTo>
                <a:lnTo>
                  <a:pt x="1322" y="896"/>
                </a:lnTo>
                <a:lnTo>
                  <a:pt x="1322" y="896"/>
                </a:lnTo>
                <a:lnTo>
                  <a:pt x="1322" y="896"/>
                </a:lnTo>
                <a:lnTo>
                  <a:pt x="1319" y="898"/>
                </a:lnTo>
                <a:lnTo>
                  <a:pt x="1319" y="898"/>
                </a:lnTo>
                <a:lnTo>
                  <a:pt x="1319" y="896"/>
                </a:lnTo>
                <a:lnTo>
                  <a:pt x="1319" y="896"/>
                </a:lnTo>
                <a:lnTo>
                  <a:pt x="1319" y="894"/>
                </a:lnTo>
                <a:lnTo>
                  <a:pt x="1319" y="894"/>
                </a:lnTo>
                <a:lnTo>
                  <a:pt x="1317" y="894"/>
                </a:lnTo>
                <a:lnTo>
                  <a:pt x="1317" y="896"/>
                </a:lnTo>
                <a:lnTo>
                  <a:pt x="1315" y="896"/>
                </a:lnTo>
                <a:lnTo>
                  <a:pt x="1315" y="898"/>
                </a:lnTo>
                <a:lnTo>
                  <a:pt x="1313" y="898"/>
                </a:lnTo>
                <a:lnTo>
                  <a:pt x="1313" y="898"/>
                </a:lnTo>
                <a:lnTo>
                  <a:pt x="1311" y="898"/>
                </a:lnTo>
                <a:lnTo>
                  <a:pt x="1311" y="901"/>
                </a:lnTo>
                <a:lnTo>
                  <a:pt x="1311" y="898"/>
                </a:lnTo>
                <a:lnTo>
                  <a:pt x="1311" y="898"/>
                </a:lnTo>
                <a:lnTo>
                  <a:pt x="1311" y="898"/>
                </a:lnTo>
                <a:lnTo>
                  <a:pt x="1309" y="901"/>
                </a:lnTo>
                <a:lnTo>
                  <a:pt x="1309" y="901"/>
                </a:lnTo>
                <a:lnTo>
                  <a:pt x="1307" y="901"/>
                </a:lnTo>
                <a:lnTo>
                  <a:pt x="1309" y="903"/>
                </a:lnTo>
                <a:lnTo>
                  <a:pt x="1307" y="903"/>
                </a:lnTo>
                <a:lnTo>
                  <a:pt x="1307" y="903"/>
                </a:lnTo>
                <a:lnTo>
                  <a:pt x="1307" y="903"/>
                </a:lnTo>
                <a:lnTo>
                  <a:pt x="1307" y="903"/>
                </a:lnTo>
                <a:lnTo>
                  <a:pt x="1307" y="901"/>
                </a:lnTo>
                <a:lnTo>
                  <a:pt x="1307" y="898"/>
                </a:lnTo>
                <a:lnTo>
                  <a:pt x="1309" y="898"/>
                </a:lnTo>
                <a:lnTo>
                  <a:pt x="1309" y="896"/>
                </a:lnTo>
                <a:lnTo>
                  <a:pt x="1309" y="894"/>
                </a:lnTo>
                <a:lnTo>
                  <a:pt x="1309" y="894"/>
                </a:lnTo>
                <a:lnTo>
                  <a:pt x="1307" y="894"/>
                </a:lnTo>
                <a:lnTo>
                  <a:pt x="1307" y="894"/>
                </a:lnTo>
                <a:lnTo>
                  <a:pt x="1307" y="896"/>
                </a:lnTo>
                <a:lnTo>
                  <a:pt x="1307" y="896"/>
                </a:lnTo>
                <a:lnTo>
                  <a:pt x="1307" y="896"/>
                </a:lnTo>
                <a:lnTo>
                  <a:pt x="1307" y="896"/>
                </a:lnTo>
                <a:lnTo>
                  <a:pt x="1307" y="896"/>
                </a:lnTo>
                <a:lnTo>
                  <a:pt x="1307" y="896"/>
                </a:lnTo>
                <a:lnTo>
                  <a:pt x="1307" y="894"/>
                </a:lnTo>
                <a:lnTo>
                  <a:pt x="1305" y="896"/>
                </a:lnTo>
                <a:lnTo>
                  <a:pt x="1300" y="896"/>
                </a:lnTo>
                <a:lnTo>
                  <a:pt x="1298" y="894"/>
                </a:lnTo>
                <a:lnTo>
                  <a:pt x="1296" y="896"/>
                </a:lnTo>
                <a:lnTo>
                  <a:pt x="1294" y="896"/>
                </a:lnTo>
                <a:lnTo>
                  <a:pt x="1298" y="894"/>
                </a:lnTo>
                <a:lnTo>
                  <a:pt x="1298" y="892"/>
                </a:lnTo>
                <a:lnTo>
                  <a:pt x="1298" y="892"/>
                </a:lnTo>
                <a:lnTo>
                  <a:pt x="1298" y="892"/>
                </a:lnTo>
                <a:lnTo>
                  <a:pt x="1296" y="892"/>
                </a:lnTo>
                <a:lnTo>
                  <a:pt x="1296" y="892"/>
                </a:lnTo>
                <a:lnTo>
                  <a:pt x="1294" y="892"/>
                </a:lnTo>
                <a:lnTo>
                  <a:pt x="1294" y="892"/>
                </a:lnTo>
                <a:lnTo>
                  <a:pt x="1296" y="890"/>
                </a:lnTo>
                <a:lnTo>
                  <a:pt x="1300" y="888"/>
                </a:lnTo>
                <a:lnTo>
                  <a:pt x="1303" y="888"/>
                </a:lnTo>
                <a:lnTo>
                  <a:pt x="1303" y="886"/>
                </a:lnTo>
                <a:lnTo>
                  <a:pt x="1305" y="886"/>
                </a:lnTo>
                <a:lnTo>
                  <a:pt x="1303" y="886"/>
                </a:lnTo>
                <a:lnTo>
                  <a:pt x="1300" y="886"/>
                </a:lnTo>
                <a:lnTo>
                  <a:pt x="1300" y="886"/>
                </a:lnTo>
                <a:lnTo>
                  <a:pt x="1298" y="884"/>
                </a:lnTo>
                <a:lnTo>
                  <a:pt x="1298" y="884"/>
                </a:lnTo>
                <a:lnTo>
                  <a:pt x="1296" y="886"/>
                </a:lnTo>
                <a:lnTo>
                  <a:pt x="1294" y="886"/>
                </a:lnTo>
                <a:lnTo>
                  <a:pt x="1294" y="886"/>
                </a:lnTo>
                <a:lnTo>
                  <a:pt x="1294" y="884"/>
                </a:lnTo>
                <a:lnTo>
                  <a:pt x="1294" y="884"/>
                </a:lnTo>
                <a:lnTo>
                  <a:pt x="1294" y="884"/>
                </a:lnTo>
                <a:lnTo>
                  <a:pt x="1294" y="882"/>
                </a:lnTo>
                <a:lnTo>
                  <a:pt x="1292" y="884"/>
                </a:lnTo>
                <a:lnTo>
                  <a:pt x="1292" y="884"/>
                </a:lnTo>
                <a:lnTo>
                  <a:pt x="1290" y="886"/>
                </a:lnTo>
                <a:lnTo>
                  <a:pt x="1290" y="888"/>
                </a:lnTo>
                <a:lnTo>
                  <a:pt x="1288" y="888"/>
                </a:lnTo>
                <a:lnTo>
                  <a:pt x="1288" y="890"/>
                </a:lnTo>
                <a:lnTo>
                  <a:pt x="1286" y="892"/>
                </a:lnTo>
                <a:lnTo>
                  <a:pt x="1284" y="892"/>
                </a:lnTo>
                <a:lnTo>
                  <a:pt x="1284" y="892"/>
                </a:lnTo>
                <a:lnTo>
                  <a:pt x="1284" y="890"/>
                </a:lnTo>
                <a:lnTo>
                  <a:pt x="1284" y="890"/>
                </a:lnTo>
                <a:lnTo>
                  <a:pt x="1284" y="890"/>
                </a:lnTo>
                <a:lnTo>
                  <a:pt x="1284" y="890"/>
                </a:lnTo>
                <a:lnTo>
                  <a:pt x="1284" y="888"/>
                </a:lnTo>
                <a:lnTo>
                  <a:pt x="1286" y="888"/>
                </a:lnTo>
                <a:lnTo>
                  <a:pt x="1286" y="886"/>
                </a:lnTo>
                <a:lnTo>
                  <a:pt x="1286" y="886"/>
                </a:lnTo>
                <a:lnTo>
                  <a:pt x="1286" y="886"/>
                </a:lnTo>
                <a:lnTo>
                  <a:pt x="1286" y="884"/>
                </a:lnTo>
                <a:lnTo>
                  <a:pt x="1288" y="882"/>
                </a:lnTo>
                <a:lnTo>
                  <a:pt x="1290" y="879"/>
                </a:lnTo>
                <a:lnTo>
                  <a:pt x="1290" y="877"/>
                </a:lnTo>
                <a:lnTo>
                  <a:pt x="1290" y="877"/>
                </a:lnTo>
                <a:lnTo>
                  <a:pt x="1290" y="877"/>
                </a:lnTo>
                <a:lnTo>
                  <a:pt x="1294" y="873"/>
                </a:lnTo>
                <a:lnTo>
                  <a:pt x="1294" y="871"/>
                </a:lnTo>
                <a:lnTo>
                  <a:pt x="1294" y="871"/>
                </a:lnTo>
                <a:lnTo>
                  <a:pt x="1294" y="869"/>
                </a:lnTo>
                <a:lnTo>
                  <a:pt x="1296" y="869"/>
                </a:lnTo>
                <a:lnTo>
                  <a:pt x="1296" y="869"/>
                </a:lnTo>
                <a:lnTo>
                  <a:pt x="1298" y="867"/>
                </a:lnTo>
                <a:lnTo>
                  <a:pt x="1300" y="865"/>
                </a:lnTo>
                <a:lnTo>
                  <a:pt x="1300" y="863"/>
                </a:lnTo>
                <a:lnTo>
                  <a:pt x="1300" y="863"/>
                </a:lnTo>
                <a:lnTo>
                  <a:pt x="1300" y="863"/>
                </a:lnTo>
                <a:lnTo>
                  <a:pt x="1298" y="860"/>
                </a:lnTo>
                <a:lnTo>
                  <a:pt x="1298" y="860"/>
                </a:lnTo>
                <a:lnTo>
                  <a:pt x="1298" y="860"/>
                </a:lnTo>
                <a:lnTo>
                  <a:pt x="1296" y="860"/>
                </a:lnTo>
                <a:lnTo>
                  <a:pt x="1296" y="860"/>
                </a:lnTo>
                <a:lnTo>
                  <a:pt x="1296" y="860"/>
                </a:lnTo>
                <a:lnTo>
                  <a:pt x="1296" y="860"/>
                </a:lnTo>
                <a:lnTo>
                  <a:pt x="1296" y="858"/>
                </a:lnTo>
                <a:lnTo>
                  <a:pt x="1298" y="858"/>
                </a:lnTo>
                <a:lnTo>
                  <a:pt x="1300" y="858"/>
                </a:lnTo>
                <a:lnTo>
                  <a:pt x="1303" y="858"/>
                </a:lnTo>
                <a:lnTo>
                  <a:pt x="1303" y="856"/>
                </a:lnTo>
                <a:lnTo>
                  <a:pt x="1303" y="856"/>
                </a:lnTo>
                <a:lnTo>
                  <a:pt x="1305" y="854"/>
                </a:lnTo>
                <a:lnTo>
                  <a:pt x="1305" y="854"/>
                </a:lnTo>
                <a:lnTo>
                  <a:pt x="1305" y="852"/>
                </a:lnTo>
                <a:lnTo>
                  <a:pt x="1305" y="852"/>
                </a:lnTo>
                <a:lnTo>
                  <a:pt x="1300" y="854"/>
                </a:lnTo>
                <a:lnTo>
                  <a:pt x="1300" y="854"/>
                </a:lnTo>
                <a:lnTo>
                  <a:pt x="1303" y="854"/>
                </a:lnTo>
                <a:lnTo>
                  <a:pt x="1300" y="856"/>
                </a:lnTo>
                <a:lnTo>
                  <a:pt x="1298" y="854"/>
                </a:lnTo>
                <a:lnTo>
                  <a:pt x="1298" y="854"/>
                </a:lnTo>
                <a:lnTo>
                  <a:pt x="1296" y="854"/>
                </a:lnTo>
                <a:lnTo>
                  <a:pt x="1294" y="854"/>
                </a:lnTo>
                <a:lnTo>
                  <a:pt x="1288" y="856"/>
                </a:lnTo>
                <a:lnTo>
                  <a:pt x="1288" y="858"/>
                </a:lnTo>
                <a:lnTo>
                  <a:pt x="1286" y="858"/>
                </a:lnTo>
                <a:lnTo>
                  <a:pt x="1286" y="858"/>
                </a:lnTo>
                <a:lnTo>
                  <a:pt x="1284" y="863"/>
                </a:lnTo>
                <a:lnTo>
                  <a:pt x="1284" y="863"/>
                </a:lnTo>
                <a:lnTo>
                  <a:pt x="1281" y="865"/>
                </a:lnTo>
                <a:lnTo>
                  <a:pt x="1281" y="865"/>
                </a:lnTo>
                <a:lnTo>
                  <a:pt x="1281" y="865"/>
                </a:lnTo>
                <a:lnTo>
                  <a:pt x="1281" y="865"/>
                </a:lnTo>
                <a:lnTo>
                  <a:pt x="1281" y="867"/>
                </a:lnTo>
                <a:lnTo>
                  <a:pt x="1279" y="867"/>
                </a:lnTo>
                <a:lnTo>
                  <a:pt x="1279" y="869"/>
                </a:lnTo>
                <a:lnTo>
                  <a:pt x="1277" y="871"/>
                </a:lnTo>
                <a:lnTo>
                  <a:pt x="1277" y="871"/>
                </a:lnTo>
                <a:lnTo>
                  <a:pt x="1277" y="871"/>
                </a:lnTo>
                <a:lnTo>
                  <a:pt x="1277" y="871"/>
                </a:lnTo>
                <a:lnTo>
                  <a:pt x="1277" y="871"/>
                </a:lnTo>
                <a:lnTo>
                  <a:pt x="1279" y="873"/>
                </a:lnTo>
                <a:lnTo>
                  <a:pt x="1277" y="873"/>
                </a:lnTo>
                <a:lnTo>
                  <a:pt x="1275" y="873"/>
                </a:lnTo>
                <a:lnTo>
                  <a:pt x="1275" y="873"/>
                </a:lnTo>
                <a:lnTo>
                  <a:pt x="1275" y="875"/>
                </a:lnTo>
                <a:lnTo>
                  <a:pt x="1273" y="875"/>
                </a:lnTo>
                <a:lnTo>
                  <a:pt x="1271" y="882"/>
                </a:lnTo>
                <a:lnTo>
                  <a:pt x="1271" y="884"/>
                </a:lnTo>
                <a:lnTo>
                  <a:pt x="1267" y="890"/>
                </a:lnTo>
                <a:lnTo>
                  <a:pt x="1267" y="892"/>
                </a:lnTo>
                <a:lnTo>
                  <a:pt x="1267" y="892"/>
                </a:lnTo>
                <a:lnTo>
                  <a:pt x="1269" y="894"/>
                </a:lnTo>
                <a:lnTo>
                  <a:pt x="1269" y="894"/>
                </a:lnTo>
                <a:lnTo>
                  <a:pt x="1269" y="896"/>
                </a:lnTo>
                <a:lnTo>
                  <a:pt x="1267" y="894"/>
                </a:lnTo>
                <a:lnTo>
                  <a:pt x="1267" y="894"/>
                </a:lnTo>
                <a:lnTo>
                  <a:pt x="1265" y="894"/>
                </a:lnTo>
                <a:lnTo>
                  <a:pt x="1262" y="896"/>
                </a:lnTo>
                <a:lnTo>
                  <a:pt x="1262" y="896"/>
                </a:lnTo>
                <a:lnTo>
                  <a:pt x="1262" y="898"/>
                </a:lnTo>
                <a:lnTo>
                  <a:pt x="1262" y="901"/>
                </a:lnTo>
                <a:lnTo>
                  <a:pt x="1265" y="901"/>
                </a:lnTo>
                <a:lnTo>
                  <a:pt x="1267" y="901"/>
                </a:lnTo>
                <a:lnTo>
                  <a:pt x="1267" y="901"/>
                </a:lnTo>
                <a:lnTo>
                  <a:pt x="1265" y="901"/>
                </a:lnTo>
                <a:lnTo>
                  <a:pt x="1265" y="903"/>
                </a:lnTo>
                <a:lnTo>
                  <a:pt x="1265" y="905"/>
                </a:lnTo>
                <a:lnTo>
                  <a:pt x="1265" y="905"/>
                </a:lnTo>
                <a:lnTo>
                  <a:pt x="1267" y="905"/>
                </a:lnTo>
                <a:lnTo>
                  <a:pt x="1267" y="905"/>
                </a:lnTo>
                <a:lnTo>
                  <a:pt x="1265" y="905"/>
                </a:lnTo>
                <a:lnTo>
                  <a:pt x="1262" y="903"/>
                </a:lnTo>
                <a:lnTo>
                  <a:pt x="1260" y="903"/>
                </a:lnTo>
                <a:lnTo>
                  <a:pt x="1260" y="903"/>
                </a:lnTo>
                <a:lnTo>
                  <a:pt x="1260" y="903"/>
                </a:lnTo>
                <a:lnTo>
                  <a:pt x="1258" y="905"/>
                </a:lnTo>
                <a:lnTo>
                  <a:pt x="1258" y="907"/>
                </a:lnTo>
                <a:lnTo>
                  <a:pt x="1256" y="909"/>
                </a:lnTo>
                <a:lnTo>
                  <a:pt x="1256" y="911"/>
                </a:lnTo>
                <a:lnTo>
                  <a:pt x="1254" y="913"/>
                </a:lnTo>
                <a:lnTo>
                  <a:pt x="1254" y="913"/>
                </a:lnTo>
                <a:lnTo>
                  <a:pt x="1252" y="911"/>
                </a:lnTo>
                <a:lnTo>
                  <a:pt x="1252" y="911"/>
                </a:lnTo>
                <a:lnTo>
                  <a:pt x="1252" y="911"/>
                </a:lnTo>
                <a:lnTo>
                  <a:pt x="1254" y="909"/>
                </a:lnTo>
                <a:lnTo>
                  <a:pt x="1254" y="909"/>
                </a:lnTo>
                <a:lnTo>
                  <a:pt x="1250" y="911"/>
                </a:lnTo>
                <a:lnTo>
                  <a:pt x="1248" y="913"/>
                </a:lnTo>
                <a:lnTo>
                  <a:pt x="1248" y="913"/>
                </a:lnTo>
                <a:lnTo>
                  <a:pt x="1252" y="913"/>
                </a:lnTo>
                <a:lnTo>
                  <a:pt x="1254" y="913"/>
                </a:lnTo>
                <a:lnTo>
                  <a:pt x="1256" y="913"/>
                </a:lnTo>
                <a:lnTo>
                  <a:pt x="1258" y="913"/>
                </a:lnTo>
                <a:lnTo>
                  <a:pt x="1260" y="913"/>
                </a:lnTo>
                <a:lnTo>
                  <a:pt x="1260" y="913"/>
                </a:lnTo>
                <a:lnTo>
                  <a:pt x="1258" y="915"/>
                </a:lnTo>
                <a:lnTo>
                  <a:pt x="1256" y="915"/>
                </a:lnTo>
                <a:lnTo>
                  <a:pt x="1254" y="917"/>
                </a:lnTo>
                <a:lnTo>
                  <a:pt x="1252" y="922"/>
                </a:lnTo>
                <a:lnTo>
                  <a:pt x="1246" y="924"/>
                </a:lnTo>
                <a:lnTo>
                  <a:pt x="1246" y="926"/>
                </a:lnTo>
                <a:lnTo>
                  <a:pt x="1246" y="926"/>
                </a:lnTo>
                <a:lnTo>
                  <a:pt x="1246" y="926"/>
                </a:lnTo>
                <a:lnTo>
                  <a:pt x="1246" y="930"/>
                </a:lnTo>
                <a:lnTo>
                  <a:pt x="1248" y="932"/>
                </a:lnTo>
                <a:lnTo>
                  <a:pt x="1248" y="932"/>
                </a:lnTo>
                <a:lnTo>
                  <a:pt x="1250" y="932"/>
                </a:lnTo>
                <a:lnTo>
                  <a:pt x="1252" y="932"/>
                </a:lnTo>
                <a:lnTo>
                  <a:pt x="1256" y="932"/>
                </a:lnTo>
                <a:lnTo>
                  <a:pt x="1258" y="930"/>
                </a:lnTo>
                <a:lnTo>
                  <a:pt x="1260" y="930"/>
                </a:lnTo>
                <a:lnTo>
                  <a:pt x="1260" y="930"/>
                </a:lnTo>
                <a:lnTo>
                  <a:pt x="1260" y="930"/>
                </a:lnTo>
                <a:lnTo>
                  <a:pt x="1260" y="930"/>
                </a:lnTo>
                <a:lnTo>
                  <a:pt x="1262" y="930"/>
                </a:lnTo>
                <a:lnTo>
                  <a:pt x="1267" y="930"/>
                </a:lnTo>
                <a:lnTo>
                  <a:pt x="1267" y="930"/>
                </a:lnTo>
                <a:lnTo>
                  <a:pt x="1271" y="932"/>
                </a:lnTo>
                <a:lnTo>
                  <a:pt x="1273" y="932"/>
                </a:lnTo>
                <a:lnTo>
                  <a:pt x="1281" y="932"/>
                </a:lnTo>
                <a:lnTo>
                  <a:pt x="1284" y="932"/>
                </a:lnTo>
                <a:lnTo>
                  <a:pt x="1286" y="932"/>
                </a:lnTo>
                <a:lnTo>
                  <a:pt x="1290" y="932"/>
                </a:lnTo>
                <a:lnTo>
                  <a:pt x="1292" y="930"/>
                </a:lnTo>
                <a:lnTo>
                  <a:pt x="1292" y="930"/>
                </a:lnTo>
                <a:lnTo>
                  <a:pt x="1292" y="930"/>
                </a:lnTo>
                <a:lnTo>
                  <a:pt x="1294" y="928"/>
                </a:lnTo>
                <a:lnTo>
                  <a:pt x="1294" y="928"/>
                </a:lnTo>
                <a:lnTo>
                  <a:pt x="1294" y="928"/>
                </a:lnTo>
                <a:lnTo>
                  <a:pt x="1296" y="928"/>
                </a:lnTo>
                <a:lnTo>
                  <a:pt x="1298" y="928"/>
                </a:lnTo>
                <a:lnTo>
                  <a:pt x="1298" y="928"/>
                </a:lnTo>
                <a:lnTo>
                  <a:pt x="1298" y="928"/>
                </a:lnTo>
                <a:lnTo>
                  <a:pt x="1298" y="932"/>
                </a:lnTo>
                <a:lnTo>
                  <a:pt x="1294" y="934"/>
                </a:lnTo>
                <a:lnTo>
                  <a:pt x="1294" y="934"/>
                </a:lnTo>
                <a:lnTo>
                  <a:pt x="1294" y="934"/>
                </a:lnTo>
                <a:lnTo>
                  <a:pt x="1298" y="934"/>
                </a:lnTo>
                <a:lnTo>
                  <a:pt x="1298" y="934"/>
                </a:lnTo>
                <a:lnTo>
                  <a:pt x="1300" y="934"/>
                </a:lnTo>
                <a:lnTo>
                  <a:pt x="1303" y="934"/>
                </a:lnTo>
                <a:lnTo>
                  <a:pt x="1305" y="934"/>
                </a:lnTo>
                <a:lnTo>
                  <a:pt x="1305" y="934"/>
                </a:lnTo>
                <a:lnTo>
                  <a:pt x="1305" y="934"/>
                </a:lnTo>
                <a:lnTo>
                  <a:pt x="1305" y="932"/>
                </a:lnTo>
                <a:lnTo>
                  <a:pt x="1305" y="930"/>
                </a:lnTo>
                <a:lnTo>
                  <a:pt x="1307" y="930"/>
                </a:lnTo>
                <a:lnTo>
                  <a:pt x="1309" y="930"/>
                </a:lnTo>
                <a:lnTo>
                  <a:pt x="1311" y="930"/>
                </a:lnTo>
                <a:lnTo>
                  <a:pt x="1311" y="932"/>
                </a:lnTo>
                <a:lnTo>
                  <a:pt x="1313" y="932"/>
                </a:lnTo>
                <a:lnTo>
                  <a:pt x="1313" y="932"/>
                </a:lnTo>
                <a:lnTo>
                  <a:pt x="1315" y="930"/>
                </a:lnTo>
                <a:lnTo>
                  <a:pt x="1315" y="930"/>
                </a:lnTo>
                <a:lnTo>
                  <a:pt x="1313" y="932"/>
                </a:lnTo>
                <a:lnTo>
                  <a:pt x="1311" y="934"/>
                </a:lnTo>
                <a:lnTo>
                  <a:pt x="1309" y="934"/>
                </a:lnTo>
                <a:lnTo>
                  <a:pt x="1307" y="939"/>
                </a:lnTo>
                <a:lnTo>
                  <a:pt x="1305" y="939"/>
                </a:lnTo>
                <a:lnTo>
                  <a:pt x="1305" y="941"/>
                </a:lnTo>
                <a:lnTo>
                  <a:pt x="1303" y="941"/>
                </a:lnTo>
                <a:lnTo>
                  <a:pt x="1300" y="943"/>
                </a:lnTo>
                <a:lnTo>
                  <a:pt x="1298" y="943"/>
                </a:lnTo>
                <a:lnTo>
                  <a:pt x="1298" y="943"/>
                </a:lnTo>
                <a:lnTo>
                  <a:pt x="1296" y="945"/>
                </a:lnTo>
                <a:lnTo>
                  <a:pt x="1296" y="945"/>
                </a:lnTo>
                <a:lnTo>
                  <a:pt x="1296" y="945"/>
                </a:lnTo>
                <a:lnTo>
                  <a:pt x="1298" y="945"/>
                </a:lnTo>
                <a:lnTo>
                  <a:pt x="1298" y="945"/>
                </a:lnTo>
                <a:lnTo>
                  <a:pt x="1300" y="947"/>
                </a:lnTo>
                <a:lnTo>
                  <a:pt x="1303" y="945"/>
                </a:lnTo>
                <a:lnTo>
                  <a:pt x="1303" y="945"/>
                </a:lnTo>
                <a:lnTo>
                  <a:pt x="1305" y="945"/>
                </a:lnTo>
                <a:lnTo>
                  <a:pt x="1305" y="945"/>
                </a:lnTo>
                <a:lnTo>
                  <a:pt x="1307" y="945"/>
                </a:lnTo>
                <a:lnTo>
                  <a:pt x="1307" y="945"/>
                </a:lnTo>
                <a:lnTo>
                  <a:pt x="1309" y="943"/>
                </a:lnTo>
                <a:lnTo>
                  <a:pt x="1311" y="941"/>
                </a:lnTo>
                <a:lnTo>
                  <a:pt x="1311" y="941"/>
                </a:lnTo>
                <a:lnTo>
                  <a:pt x="1313" y="936"/>
                </a:lnTo>
                <a:lnTo>
                  <a:pt x="1315" y="936"/>
                </a:lnTo>
                <a:lnTo>
                  <a:pt x="1315" y="936"/>
                </a:lnTo>
                <a:lnTo>
                  <a:pt x="1317" y="936"/>
                </a:lnTo>
                <a:lnTo>
                  <a:pt x="1317" y="934"/>
                </a:lnTo>
                <a:lnTo>
                  <a:pt x="1319" y="932"/>
                </a:lnTo>
                <a:lnTo>
                  <a:pt x="1319" y="932"/>
                </a:lnTo>
                <a:lnTo>
                  <a:pt x="1319" y="934"/>
                </a:lnTo>
                <a:lnTo>
                  <a:pt x="1317" y="936"/>
                </a:lnTo>
                <a:lnTo>
                  <a:pt x="1319" y="936"/>
                </a:lnTo>
                <a:lnTo>
                  <a:pt x="1319" y="934"/>
                </a:lnTo>
                <a:lnTo>
                  <a:pt x="1319" y="934"/>
                </a:lnTo>
                <a:lnTo>
                  <a:pt x="1322" y="932"/>
                </a:lnTo>
                <a:lnTo>
                  <a:pt x="1324" y="928"/>
                </a:lnTo>
                <a:lnTo>
                  <a:pt x="1324" y="928"/>
                </a:lnTo>
                <a:lnTo>
                  <a:pt x="1324" y="926"/>
                </a:lnTo>
                <a:lnTo>
                  <a:pt x="1326" y="928"/>
                </a:lnTo>
                <a:lnTo>
                  <a:pt x="1328" y="928"/>
                </a:lnTo>
                <a:lnTo>
                  <a:pt x="1328" y="930"/>
                </a:lnTo>
                <a:lnTo>
                  <a:pt x="1328" y="934"/>
                </a:lnTo>
                <a:lnTo>
                  <a:pt x="1328" y="934"/>
                </a:lnTo>
                <a:lnTo>
                  <a:pt x="1330" y="934"/>
                </a:lnTo>
                <a:lnTo>
                  <a:pt x="1328" y="936"/>
                </a:lnTo>
                <a:lnTo>
                  <a:pt x="1328" y="939"/>
                </a:lnTo>
                <a:lnTo>
                  <a:pt x="1326" y="943"/>
                </a:lnTo>
                <a:lnTo>
                  <a:pt x="1324" y="945"/>
                </a:lnTo>
                <a:lnTo>
                  <a:pt x="1324" y="945"/>
                </a:lnTo>
                <a:lnTo>
                  <a:pt x="1324" y="945"/>
                </a:lnTo>
                <a:lnTo>
                  <a:pt x="1326" y="947"/>
                </a:lnTo>
                <a:lnTo>
                  <a:pt x="1326" y="947"/>
                </a:lnTo>
                <a:lnTo>
                  <a:pt x="1326" y="947"/>
                </a:lnTo>
                <a:lnTo>
                  <a:pt x="1326" y="947"/>
                </a:lnTo>
                <a:lnTo>
                  <a:pt x="1330" y="945"/>
                </a:lnTo>
                <a:lnTo>
                  <a:pt x="1330" y="943"/>
                </a:lnTo>
                <a:lnTo>
                  <a:pt x="1332" y="943"/>
                </a:lnTo>
                <a:lnTo>
                  <a:pt x="1332" y="941"/>
                </a:lnTo>
                <a:lnTo>
                  <a:pt x="1332" y="941"/>
                </a:lnTo>
                <a:lnTo>
                  <a:pt x="1334" y="941"/>
                </a:lnTo>
                <a:lnTo>
                  <a:pt x="1334" y="941"/>
                </a:lnTo>
                <a:lnTo>
                  <a:pt x="1332" y="943"/>
                </a:lnTo>
                <a:lnTo>
                  <a:pt x="1334" y="945"/>
                </a:lnTo>
                <a:lnTo>
                  <a:pt x="1332" y="945"/>
                </a:lnTo>
                <a:lnTo>
                  <a:pt x="1332" y="949"/>
                </a:lnTo>
                <a:lnTo>
                  <a:pt x="1332" y="951"/>
                </a:lnTo>
                <a:lnTo>
                  <a:pt x="1334" y="951"/>
                </a:lnTo>
                <a:lnTo>
                  <a:pt x="1334" y="951"/>
                </a:lnTo>
                <a:lnTo>
                  <a:pt x="1336" y="949"/>
                </a:lnTo>
                <a:lnTo>
                  <a:pt x="1336" y="949"/>
                </a:lnTo>
                <a:lnTo>
                  <a:pt x="1338" y="949"/>
                </a:lnTo>
                <a:lnTo>
                  <a:pt x="1338" y="949"/>
                </a:lnTo>
                <a:lnTo>
                  <a:pt x="1338" y="949"/>
                </a:lnTo>
                <a:lnTo>
                  <a:pt x="1341" y="951"/>
                </a:lnTo>
                <a:lnTo>
                  <a:pt x="1341" y="949"/>
                </a:lnTo>
                <a:lnTo>
                  <a:pt x="1341" y="949"/>
                </a:lnTo>
                <a:lnTo>
                  <a:pt x="1343" y="949"/>
                </a:lnTo>
                <a:lnTo>
                  <a:pt x="1343" y="947"/>
                </a:lnTo>
                <a:lnTo>
                  <a:pt x="1345" y="945"/>
                </a:lnTo>
                <a:lnTo>
                  <a:pt x="1345" y="943"/>
                </a:lnTo>
                <a:lnTo>
                  <a:pt x="1345" y="943"/>
                </a:lnTo>
                <a:lnTo>
                  <a:pt x="1343" y="941"/>
                </a:lnTo>
                <a:lnTo>
                  <a:pt x="1347" y="934"/>
                </a:lnTo>
                <a:lnTo>
                  <a:pt x="1347" y="934"/>
                </a:lnTo>
                <a:lnTo>
                  <a:pt x="1347" y="932"/>
                </a:lnTo>
                <a:lnTo>
                  <a:pt x="1347" y="932"/>
                </a:lnTo>
                <a:close/>
                <a:moveTo>
                  <a:pt x="1326" y="930"/>
                </a:moveTo>
                <a:lnTo>
                  <a:pt x="1324" y="932"/>
                </a:lnTo>
                <a:lnTo>
                  <a:pt x="1324" y="932"/>
                </a:lnTo>
                <a:lnTo>
                  <a:pt x="1324" y="932"/>
                </a:lnTo>
                <a:lnTo>
                  <a:pt x="1324" y="932"/>
                </a:lnTo>
                <a:lnTo>
                  <a:pt x="1324" y="934"/>
                </a:lnTo>
                <a:lnTo>
                  <a:pt x="1322" y="934"/>
                </a:lnTo>
                <a:lnTo>
                  <a:pt x="1322" y="936"/>
                </a:lnTo>
                <a:lnTo>
                  <a:pt x="1324" y="936"/>
                </a:lnTo>
                <a:lnTo>
                  <a:pt x="1324" y="934"/>
                </a:lnTo>
                <a:lnTo>
                  <a:pt x="1324" y="932"/>
                </a:lnTo>
                <a:lnTo>
                  <a:pt x="1326" y="930"/>
                </a:lnTo>
                <a:close/>
                <a:moveTo>
                  <a:pt x="937" y="846"/>
                </a:moveTo>
                <a:lnTo>
                  <a:pt x="939" y="846"/>
                </a:lnTo>
                <a:lnTo>
                  <a:pt x="939" y="846"/>
                </a:lnTo>
                <a:lnTo>
                  <a:pt x="939" y="846"/>
                </a:lnTo>
                <a:lnTo>
                  <a:pt x="942" y="846"/>
                </a:lnTo>
                <a:lnTo>
                  <a:pt x="942" y="843"/>
                </a:lnTo>
                <a:lnTo>
                  <a:pt x="942" y="843"/>
                </a:lnTo>
                <a:lnTo>
                  <a:pt x="942" y="843"/>
                </a:lnTo>
                <a:lnTo>
                  <a:pt x="942" y="843"/>
                </a:lnTo>
                <a:lnTo>
                  <a:pt x="935" y="843"/>
                </a:lnTo>
                <a:lnTo>
                  <a:pt x="937" y="846"/>
                </a:lnTo>
                <a:lnTo>
                  <a:pt x="937" y="846"/>
                </a:lnTo>
                <a:close/>
                <a:moveTo>
                  <a:pt x="1163" y="930"/>
                </a:moveTo>
                <a:lnTo>
                  <a:pt x="1165" y="928"/>
                </a:lnTo>
                <a:lnTo>
                  <a:pt x="1165" y="928"/>
                </a:lnTo>
                <a:lnTo>
                  <a:pt x="1167" y="926"/>
                </a:lnTo>
                <a:lnTo>
                  <a:pt x="1165" y="926"/>
                </a:lnTo>
                <a:lnTo>
                  <a:pt x="1165" y="926"/>
                </a:lnTo>
                <a:lnTo>
                  <a:pt x="1165" y="926"/>
                </a:lnTo>
                <a:lnTo>
                  <a:pt x="1165" y="928"/>
                </a:lnTo>
                <a:lnTo>
                  <a:pt x="1163" y="928"/>
                </a:lnTo>
                <a:lnTo>
                  <a:pt x="1163" y="930"/>
                </a:lnTo>
                <a:close/>
                <a:moveTo>
                  <a:pt x="1210" y="903"/>
                </a:moveTo>
                <a:lnTo>
                  <a:pt x="1210" y="903"/>
                </a:lnTo>
                <a:lnTo>
                  <a:pt x="1210" y="901"/>
                </a:lnTo>
                <a:lnTo>
                  <a:pt x="1208" y="898"/>
                </a:lnTo>
                <a:lnTo>
                  <a:pt x="1203" y="896"/>
                </a:lnTo>
                <a:lnTo>
                  <a:pt x="1203" y="896"/>
                </a:lnTo>
                <a:lnTo>
                  <a:pt x="1195" y="892"/>
                </a:lnTo>
                <a:lnTo>
                  <a:pt x="1193" y="890"/>
                </a:lnTo>
                <a:lnTo>
                  <a:pt x="1189" y="890"/>
                </a:lnTo>
                <a:lnTo>
                  <a:pt x="1184" y="888"/>
                </a:lnTo>
                <a:lnTo>
                  <a:pt x="1178" y="888"/>
                </a:lnTo>
                <a:lnTo>
                  <a:pt x="1172" y="886"/>
                </a:lnTo>
                <a:lnTo>
                  <a:pt x="1172" y="886"/>
                </a:lnTo>
                <a:lnTo>
                  <a:pt x="1170" y="886"/>
                </a:lnTo>
                <a:lnTo>
                  <a:pt x="1167" y="888"/>
                </a:lnTo>
                <a:lnTo>
                  <a:pt x="1167" y="888"/>
                </a:lnTo>
                <a:lnTo>
                  <a:pt x="1176" y="892"/>
                </a:lnTo>
                <a:lnTo>
                  <a:pt x="1178" y="892"/>
                </a:lnTo>
                <a:lnTo>
                  <a:pt x="1180" y="894"/>
                </a:lnTo>
                <a:lnTo>
                  <a:pt x="1180" y="896"/>
                </a:lnTo>
                <a:lnTo>
                  <a:pt x="1180" y="896"/>
                </a:lnTo>
                <a:lnTo>
                  <a:pt x="1189" y="901"/>
                </a:lnTo>
                <a:lnTo>
                  <a:pt x="1193" y="901"/>
                </a:lnTo>
                <a:lnTo>
                  <a:pt x="1197" y="903"/>
                </a:lnTo>
                <a:lnTo>
                  <a:pt x="1201" y="903"/>
                </a:lnTo>
                <a:lnTo>
                  <a:pt x="1208" y="903"/>
                </a:lnTo>
                <a:lnTo>
                  <a:pt x="1210" y="903"/>
                </a:lnTo>
                <a:close/>
                <a:moveTo>
                  <a:pt x="1237" y="1002"/>
                </a:moveTo>
                <a:lnTo>
                  <a:pt x="1233" y="1002"/>
                </a:lnTo>
                <a:lnTo>
                  <a:pt x="1233" y="1002"/>
                </a:lnTo>
                <a:lnTo>
                  <a:pt x="1235" y="1002"/>
                </a:lnTo>
                <a:lnTo>
                  <a:pt x="1237" y="1002"/>
                </a:lnTo>
                <a:lnTo>
                  <a:pt x="1239" y="1002"/>
                </a:lnTo>
                <a:lnTo>
                  <a:pt x="1239" y="1000"/>
                </a:lnTo>
                <a:lnTo>
                  <a:pt x="1237" y="1002"/>
                </a:lnTo>
                <a:lnTo>
                  <a:pt x="1237" y="1002"/>
                </a:lnTo>
                <a:close/>
                <a:moveTo>
                  <a:pt x="1015" y="981"/>
                </a:moveTo>
                <a:lnTo>
                  <a:pt x="1028" y="981"/>
                </a:lnTo>
                <a:lnTo>
                  <a:pt x="1034" y="981"/>
                </a:lnTo>
                <a:lnTo>
                  <a:pt x="1041" y="981"/>
                </a:lnTo>
                <a:lnTo>
                  <a:pt x="1047" y="981"/>
                </a:lnTo>
                <a:lnTo>
                  <a:pt x="1053" y="981"/>
                </a:lnTo>
                <a:lnTo>
                  <a:pt x="1060" y="981"/>
                </a:lnTo>
                <a:lnTo>
                  <a:pt x="1062" y="979"/>
                </a:lnTo>
                <a:lnTo>
                  <a:pt x="1062" y="977"/>
                </a:lnTo>
                <a:lnTo>
                  <a:pt x="1064" y="977"/>
                </a:lnTo>
                <a:lnTo>
                  <a:pt x="1066" y="977"/>
                </a:lnTo>
                <a:lnTo>
                  <a:pt x="1066" y="977"/>
                </a:lnTo>
                <a:lnTo>
                  <a:pt x="1068" y="975"/>
                </a:lnTo>
                <a:lnTo>
                  <a:pt x="1068" y="975"/>
                </a:lnTo>
                <a:lnTo>
                  <a:pt x="1068" y="977"/>
                </a:lnTo>
                <a:lnTo>
                  <a:pt x="1068" y="977"/>
                </a:lnTo>
                <a:lnTo>
                  <a:pt x="1070" y="977"/>
                </a:lnTo>
                <a:lnTo>
                  <a:pt x="1070" y="977"/>
                </a:lnTo>
                <a:lnTo>
                  <a:pt x="1070" y="975"/>
                </a:lnTo>
                <a:lnTo>
                  <a:pt x="1070" y="975"/>
                </a:lnTo>
                <a:lnTo>
                  <a:pt x="1072" y="975"/>
                </a:lnTo>
                <a:lnTo>
                  <a:pt x="1072" y="975"/>
                </a:lnTo>
                <a:lnTo>
                  <a:pt x="1072" y="975"/>
                </a:lnTo>
                <a:lnTo>
                  <a:pt x="1072" y="972"/>
                </a:lnTo>
                <a:lnTo>
                  <a:pt x="1072" y="972"/>
                </a:lnTo>
                <a:lnTo>
                  <a:pt x="1072" y="970"/>
                </a:lnTo>
                <a:lnTo>
                  <a:pt x="1075" y="970"/>
                </a:lnTo>
                <a:lnTo>
                  <a:pt x="1077" y="968"/>
                </a:lnTo>
                <a:lnTo>
                  <a:pt x="1077" y="968"/>
                </a:lnTo>
                <a:lnTo>
                  <a:pt x="1077" y="966"/>
                </a:lnTo>
                <a:lnTo>
                  <a:pt x="1079" y="966"/>
                </a:lnTo>
                <a:lnTo>
                  <a:pt x="1079" y="964"/>
                </a:lnTo>
                <a:lnTo>
                  <a:pt x="1079" y="964"/>
                </a:lnTo>
                <a:lnTo>
                  <a:pt x="1079" y="964"/>
                </a:lnTo>
                <a:lnTo>
                  <a:pt x="1079" y="962"/>
                </a:lnTo>
                <a:lnTo>
                  <a:pt x="1079" y="960"/>
                </a:lnTo>
                <a:lnTo>
                  <a:pt x="1079" y="958"/>
                </a:lnTo>
                <a:lnTo>
                  <a:pt x="1081" y="955"/>
                </a:lnTo>
                <a:lnTo>
                  <a:pt x="1081" y="953"/>
                </a:lnTo>
                <a:lnTo>
                  <a:pt x="1083" y="951"/>
                </a:lnTo>
                <a:lnTo>
                  <a:pt x="1083" y="949"/>
                </a:lnTo>
                <a:lnTo>
                  <a:pt x="1085" y="947"/>
                </a:lnTo>
                <a:lnTo>
                  <a:pt x="1087" y="943"/>
                </a:lnTo>
                <a:lnTo>
                  <a:pt x="1089" y="943"/>
                </a:lnTo>
                <a:lnTo>
                  <a:pt x="1091" y="939"/>
                </a:lnTo>
                <a:lnTo>
                  <a:pt x="1094" y="936"/>
                </a:lnTo>
                <a:lnTo>
                  <a:pt x="1094" y="936"/>
                </a:lnTo>
                <a:lnTo>
                  <a:pt x="1094" y="934"/>
                </a:lnTo>
                <a:lnTo>
                  <a:pt x="1096" y="934"/>
                </a:lnTo>
                <a:lnTo>
                  <a:pt x="1098" y="934"/>
                </a:lnTo>
                <a:lnTo>
                  <a:pt x="1098" y="936"/>
                </a:lnTo>
                <a:lnTo>
                  <a:pt x="1098" y="939"/>
                </a:lnTo>
                <a:lnTo>
                  <a:pt x="1098" y="939"/>
                </a:lnTo>
                <a:lnTo>
                  <a:pt x="1100" y="939"/>
                </a:lnTo>
                <a:lnTo>
                  <a:pt x="1100" y="939"/>
                </a:lnTo>
                <a:lnTo>
                  <a:pt x="1100" y="939"/>
                </a:lnTo>
                <a:lnTo>
                  <a:pt x="1104" y="939"/>
                </a:lnTo>
                <a:lnTo>
                  <a:pt x="1106" y="939"/>
                </a:lnTo>
                <a:lnTo>
                  <a:pt x="1108" y="936"/>
                </a:lnTo>
                <a:lnTo>
                  <a:pt x="1108" y="936"/>
                </a:lnTo>
                <a:lnTo>
                  <a:pt x="1108" y="936"/>
                </a:lnTo>
                <a:lnTo>
                  <a:pt x="1110" y="936"/>
                </a:lnTo>
                <a:lnTo>
                  <a:pt x="1113" y="939"/>
                </a:lnTo>
                <a:lnTo>
                  <a:pt x="1115" y="941"/>
                </a:lnTo>
                <a:lnTo>
                  <a:pt x="1117" y="943"/>
                </a:lnTo>
                <a:lnTo>
                  <a:pt x="1117" y="945"/>
                </a:lnTo>
                <a:lnTo>
                  <a:pt x="1117" y="947"/>
                </a:lnTo>
                <a:lnTo>
                  <a:pt x="1117" y="951"/>
                </a:lnTo>
                <a:lnTo>
                  <a:pt x="1117" y="953"/>
                </a:lnTo>
                <a:lnTo>
                  <a:pt x="1117" y="955"/>
                </a:lnTo>
                <a:lnTo>
                  <a:pt x="1117" y="960"/>
                </a:lnTo>
                <a:lnTo>
                  <a:pt x="1117" y="962"/>
                </a:lnTo>
                <a:lnTo>
                  <a:pt x="1117" y="964"/>
                </a:lnTo>
                <a:lnTo>
                  <a:pt x="1117" y="964"/>
                </a:lnTo>
                <a:lnTo>
                  <a:pt x="1117" y="964"/>
                </a:lnTo>
                <a:lnTo>
                  <a:pt x="1117" y="966"/>
                </a:lnTo>
                <a:lnTo>
                  <a:pt x="1117" y="966"/>
                </a:lnTo>
                <a:lnTo>
                  <a:pt x="1117" y="966"/>
                </a:lnTo>
                <a:lnTo>
                  <a:pt x="1117" y="966"/>
                </a:lnTo>
                <a:lnTo>
                  <a:pt x="1117" y="966"/>
                </a:lnTo>
                <a:lnTo>
                  <a:pt x="1117" y="966"/>
                </a:lnTo>
                <a:lnTo>
                  <a:pt x="1117" y="968"/>
                </a:lnTo>
                <a:lnTo>
                  <a:pt x="1117" y="968"/>
                </a:lnTo>
                <a:lnTo>
                  <a:pt x="1119" y="968"/>
                </a:lnTo>
                <a:lnTo>
                  <a:pt x="1119" y="970"/>
                </a:lnTo>
                <a:lnTo>
                  <a:pt x="1121" y="970"/>
                </a:lnTo>
                <a:lnTo>
                  <a:pt x="1121" y="968"/>
                </a:lnTo>
                <a:lnTo>
                  <a:pt x="1121" y="970"/>
                </a:lnTo>
                <a:lnTo>
                  <a:pt x="1121" y="970"/>
                </a:lnTo>
                <a:lnTo>
                  <a:pt x="1121" y="970"/>
                </a:lnTo>
                <a:lnTo>
                  <a:pt x="1123" y="970"/>
                </a:lnTo>
                <a:lnTo>
                  <a:pt x="1123" y="972"/>
                </a:lnTo>
                <a:lnTo>
                  <a:pt x="1121" y="972"/>
                </a:lnTo>
                <a:lnTo>
                  <a:pt x="1121" y="972"/>
                </a:lnTo>
                <a:lnTo>
                  <a:pt x="1121" y="972"/>
                </a:lnTo>
                <a:lnTo>
                  <a:pt x="1121" y="972"/>
                </a:lnTo>
                <a:lnTo>
                  <a:pt x="1121" y="975"/>
                </a:lnTo>
                <a:lnTo>
                  <a:pt x="1123" y="975"/>
                </a:lnTo>
                <a:lnTo>
                  <a:pt x="1121" y="975"/>
                </a:lnTo>
                <a:lnTo>
                  <a:pt x="1121" y="977"/>
                </a:lnTo>
                <a:lnTo>
                  <a:pt x="1121" y="977"/>
                </a:lnTo>
                <a:lnTo>
                  <a:pt x="1121" y="977"/>
                </a:lnTo>
                <a:lnTo>
                  <a:pt x="1123" y="977"/>
                </a:lnTo>
                <a:lnTo>
                  <a:pt x="1123" y="979"/>
                </a:lnTo>
                <a:lnTo>
                  <a:pt x="1123" y="979"/>
                </a:lnTo>
                <a:lnTo>
                  <a:pt x="1125" y="979"/>
                </a:lnTo>
                <a:lnTo>
                  <a:pt x="1125" y="979"/>
                </a:lnTo>
                <a:lnTo>
                  <a:pt x="1125" y="979"/>
                </a:lnTo>
                <a:lnTo>
                  <a:pt x="1125" y="979"/>
                </a:lnTo>
                <a:lnTo>
                  <a:pt x="1125" y="979"/>
                </a:lnTo>
                <a:lnTo>
                  <a:pt x="1127" y="979"/>
                </a:lnTo>
                <a:lnTo>
                  <a:pt x="1127" y="979"/>
                </a:lnTo>
                <a:lnTo>
                  <a:pt x="1129" y="979"/>
                </a:lnTo>
                <a:lnTo>
                  <a:pt x="1129" y="979"/>
                </a:lnTo>
                <a:lnTo>
                  <a:pt x="1129" y="979"/>
                </a:lnTo>
                <a:lnTo>
                  <a:pt x="1132" y="981"/>
                </a:lnTo>
                <a:lnTo>
                  <a:pt x="1134" y="981"/>
                </a:lnTo>
                <a:lnTo>
                  <a:pt x="1136" y="979"/>
                </a:lnTo>
                <a:lnTo>
                  <a:pt x="1138" y="981"/>
                </a:lnTo>
                <a:lnTo>
                  <a:pt x="1138" y="979"/>
                </a:lnTo>
                <a:lnTo>
                  <a:pt x="1140" y="979"/>
                </a:lnTo>
                <a:lnTo>
                  <a:pt x="1142" y="977"/>
                </a:lnTo>
                <a:lnTo>
                  <a:pt x="1142" y="977"/>
                </a:lnTo>
                <a:lnTo>
                  <a:pt x="1142" y="975"/>
                </a:lnTo>
                <a:lnTo>
                  <a:pt x="1142" y="975"/>
                </a:lnTo>
                <a:lnTo>
                  <a:pt x="1142" y="975"/>
                </a:lnTo>
                <a:lnTo>
                  <a:pt x="1144" y="975"/>
                </a:lnTo>
                <a:lnTo>
                  <a:pt x="1142" y="975"/>
                </a:lnTo>
                <a:lnTo>
                  <a:pt x="1142" y="977"/>
                </a:lnTo>
                <a:lnTo>
                  <a:pt x="1144" y="977"/>
                </a:lnTo>
                <a:lnTo>
                  <a:pt x="1146" y="977"/>
                </a:lnTo>
                <a:lnTo>
                  <a:pt x="1151" y="975"/>
                </a:lnTo>
                <a:lnTo>
                  <a:pt x="1155" y="972"/>
                </a:lnTo>
                <a:lnTo>
                  <a:pt x="1159" y="970"/>
                </a:lnTo>
                <a:lnTo>
                  <a:pt x="1161" y="970"/>
                </a:lnTo>
                <a:lnTo>
                  <a:pt x="1163" y="970"/>
                </a:lnTo>
                <a:lnTo>
                  <a:pt x="1165" y="966"/>
                </a:lnTo>
                <a:lnTo>
                  <a:pt x="1165" y="964"/>
                </a:lnTo>
                <a:lnTo>
                  <a:pt x="1165" y="964"/>
                </a:lnTo>
                <a:lnTo>
                  <a:pt x="1165" y="966"/>
                </a:lnTo>
                <a:lnTo>
                  <a:pt x="1167" y="966"/>
                </a:lnTo>
                <a:lnTo>
                  <a:pt x="1167" y="966"/>
                </a:lnTo>
                <a:lnTo>
                  <a:pt x="1170" y="966"/>
                </a:lnTo>
                <a:lnTo>
                  <a:pt x="1170" y="966"/>
                </a:lnTo>
                <a:lnTo>
                  <a:pt x="1167" y="968"/>
                </a:lnTo>
                <a:lnTo>
                  <a:pt x="1165" y="970"/>
                </a:lnTo>
                <a:lnTo>
                  <a:pt x="1161" y="972"/>
                </a:lnTo>
                <a:lnTo>
                  <a:pt x="1161" y="975"/>
                </a:lnTo>
                <a:lnTo>
                  <a:pt x="1161" y="975"/>
                </a:lnTo>
                <a:lnTo>
                  <a:pt x="1161" y="975"/>
                </a:lnTo>
                <a:lnTo>
                  <a:pt x="1163" y="975"/>
                </a:lnTo>
                <a:lnTo>
                  <a:pt x="1163" y="975"/>
                </a:lnTo>
                <a:lnTo>
                  <a:pt x="1165" y="975"/>
                </a:lnTo>
                <a:lnTo>
                  <a:pt x="1170" y="975"/>
                </a:lnTo>
                <a:lnTo>
                  <a:pt x="1174" y="975"/>
                </a:lnTo>
                <a:lnTo>
                  <a:pt x="1176" y="975"/>
                </a:lnTo>
                <a:lnTo>
                  <a:pt x="1180" y="975"/>
                </a:lnTo>
                <a:lnTo>
                  <a:pt x="1184" y="975"/>
                </a:lnTo>
                <a:lnTo>
                  <a:pt x="1182" y="975"/>
                </a:lnTo>
                <a:lnTo>
                  <a:pt x="1178" y="977"/>
                </a:lnTo>
                <a:lnTo>
                  <a:pt x="1174" y="977"/>
                </a:lnTo>
                <a:lnTo>
                  <a:pt x="1172" y="979"/>
                </a:lnTo>
                <a:lnTo>
                  <a:pt x="1172" y="981"/>
                </a:lnTo>
                <a:lnTo>
                  <a:pt x="1172" y="979"/>
                </a:lnTo>
                <a:lnTo>
                  <a:pt x="1170" y="979"/>
                </a:lnTo>
                <a:lnTo>
                  <a:pt x="1170" y="979"/>
                </a:lnTo>
                <a:lnTo>
                  <a:pt x="1170" y="977"/>
                </a:lnTo>
                <a:lnTo>
                  <a:pt x="1170" y="977"/>
                </a:lnTo>
                <a:lnTo>
                  <a:pt x="1170" y="977"/>
                </a:lnTo>
                <a:lnTo>
                  <a:pt x="1167" y="975"/>
                </a:lnTo>
                <a:lnTo>
                  <a:pt x="1167" y="977"/>
                </a:lnTo>
                <a:lnTo>
                  <a:pt x="1167" y="977"/>
                </a:lnTo>
                <a:lnTo>
                  <a:pt x="1163" y="979"/>
                </a:lnTo>
                <a:lnTo>
                  <a:pt x="1161" y="979"/>
                </a:lnTo>
                <a:lnTo>
                  <a:pt x="1148" y="985"/>
                </a:lnTo>
                <a:lnTo>
                  <a:pt x="1148" y="987"/>
                </a:lnTo>
                <a:lnTo>
                  <a:pt x="1148" y="987"/>
                </a:lnTo>
                <a:lnTo>
                  <a:pt x="1151" y="987"/>
                </a:lnTo>
                <a:lnTo>
                  <a:pt x="1151" y="985"/>
                </a:lnTo>
                <a:lnTo>
                  <a:pt x="1151" y="987"/>
                </a:lnTo>
                <a:lnTo>
                  <a:pt x="1151" y="987"/>
                </a:lnTo>
                <a:lnTo>
                  <a:pt x="1148" y="987"/>
                </a:lnTo>
                <a:lnTo>
                  <a:pt x="1146" y="989"/>
                </a:lnTo>
                <a:lnTo>
                  <a:pt x="1144" y="989"/>
                </a:lnTo>
                <a:lnTo>
                  <a:pt x="1144" y="989"/>
                </a:lnTo>
                <a:lnTo>
                  <a:pt x="1142" y="991"/>
                </a:lnTo>
                <a:lnTo>
                  <a:pt x="1142" y="991"/>
                </a:lnTo>
                <a:lnTo>
                  <a:pt x="1142" y="991"/>
                </a:lnTo>
                <a:lnTo>
                  <a:pt x="1144" y="989"/>
                </a:lnTo>
                <a:lnTo>
                  <a:pt x="1146" y="989"/>
                </a:lnTo>
                <a:lnTo>
                  <a:pt x="1142" y="994"/>
                </a:lnTo>
                <a:lnTo>
                  <a:pt x="1140" y="998"/>
                </a:lnTo>
                <a:lnTo>
                  <a:pt x="1140" y="1000"/>
                </a:lnTo>
                <a:lnTo>
                  <a:pt x="1142" y="1004"/>
                </a:lnTo>
                <a:lnTo>
                  <a:pt x="1144" y="1004"/>
                </a:lnTo>
                <a:lnTo>
                  <a:pt x="1144" y="1004"/>
                </a:lnTo>
                <a:lnTo>
                  <a:pt x="1144" y="1004"/>
                </a:lnTo>
                <a:lnTo>
                  <a:pt x="1146" y="1004"/>
                </a:lnTo>
                <a:lnTo>
                  <a:pt x="1146" y="1006"/>
                </a:lnTo>
                <a:lnTo>
                  <a:pt x="1148" y="1008"/>
                </a:lnTo>
                <a:lnTo>
                  <a:pt x="1148" y="1008"/>
                </a:lnTo>
                <a:lnTo>
                  <a:pt x="1151" y="1008"/>
                </a:lnTo>
                <a:lnTo>
                  <a:pt x="1153" y="1008"/>
                </a:lnTo>
                <a:lnTo>
                  <a:pt x="1153" y="1008"/>
                </a:lnTo>
                <a:lnTo>
                  <a:pt x="1153" y="1008"/>
                </a:lnTo>
                <a:lnTo>
                  <a:pt x="1153" y="1008"/>
                </a:lnTo>
                <a:lnTo>
                  <a:pt x="1155" y="1008"/>
                </a:lnTo>
                <a:lnTo>
                  <a:pt x="1155" y="1006"/>
                </a:lnTo>
                <a:lnTo>
                  <a:pt x="1155" y="1006"/>
                </a:lnTo>
                <a:lnTo>
                  <a:pt x="1157" y="1006"/>
                </a:lnTo>
                <a:lnTo>
                  <a:pt x="1157" y="1006"/>
                </a:lnTo>
                <a:lnTo>
                  <a:pt x="1161" y="1002"/>
                </a:lnTo>
                <a:lnTo>
                  <a:pt x="1161" y="1002"/>
                </a:lnTo>
                <a:lnTo>
                  <a:pt x="1163" y="1000"/>
                </a:lnTo>
                <a:lnTo>
                  <a:pt x="1165" y="998"/>
                </a:lnTo>
                <a:lnTo>
                  <a:pt x="1167" y="998"/>
                </a:lnTo>
                <a:lnTo>
                  <a:pt x="1170" y="996"/>
                </a:lnTo>
                <a:lnTo>
                  <a:pt x="1170" y="996"/>
                </a:lnTo>
                <a:lnTo>
                  <a:pt x="1170" y="994"/>
                </a:lnTo>
                <a:lnTo>
                  <a:pt x="1170" y="994"/>
                </a:lnTo>
                <a:lnTo>
                  <a:pt x="1170" y="991"/>
                </a:lnTo>
                <a:lnTo>
                  <a:pt x="1170" y="989"/>
                </a:lnTo>
                <a:lnTo>
                  <a:pt x="1172" y="989"/>
                </a:lnTo>
                <a:lnTo>
                  <a:pt x="1174" y="991"/>
                </a:lnTo>
                <a:lnTo>
                  <a:pt x="1174" y="989"/>
                </a:lnTo>
                <a:lnTo>
                  <a:pt x="1174" y="989"/>
                </a:lnTo>
                <a:lnTo>
                  <a:pt x="1174" y="989"/>
                </a:lnTo>
                <a:lnTo>
                  <a:pt x="1176" y="989"/>
                </a:lnTo>
                <a:lnTo>
                  <a:pt x="1176" y="989"/>
                </a:lnTo>
                <a:lnTo>
                  <a:pt x="1178" y="991"/>
                </a:lnTo>
                <a:lnTo>
                  <a:pt x="1178" y="991"/>
                </a:lnTo>
                <a:lnTo>
                  <a:pt x="1180" y="991"/>
                </a:lnTo>
                <a:lnTo>
                  <a:pt x="1180" y="991"/>
                </a:lnTo>
                <a:lnTo>
                  <a:pt x="1182" y="989"/>
                </a:lnTo>
                <a:lnTo>
                  <a:pt x="1180" y="989"/>
                </a:lnTo>
                <a:lnTo>
                  <a:pt x="1180" y="987"/>
                </a:lnTo>
                <a:lnTo>
                  <a:pt x="1182" y="987"/>
                </a:lnTo>
                <a:lnTo>
                  <a:pt x="1182" y="989"/>
                </a:lnTo>
                <a:lnTo>
                  <a:pt x="1184" y="987"/>
                </a:lnTo>
                <a:lnTo>
                  <a:pt x="1184" y="989"/>
                </a:lnTo>
                <a:lnTo>
                  <a:pt x="1186" y="987"/>
                </a:lnTo>
                <a:lnTo>
                  <a:pt x="1189" y="987"/>
                </a:lnTo>
                <a:lnTo>
                  <a:pt x="1189" y="987"/>
                </a:lnTo>
                <a:lnTo>
                  <a:pt x="1193" y="985"/>
                </a:lnTo>
                <a:lnTo>
                  <a:pt x="1197" y="985"/>
                </a:lnTo>
                <a:lnTo>
                  <a:pt x="1201" y="983"/>
                </a:lnTo>
                <a:lnTo>
                  <a:pt x="1205" y="981"/>
                </a:lnTo>
                <a:lnTo>
                  <a:pt x="1208" y="981"/>
                </a:lnTo>
                <a:lnTo>
                  <a:pt x="1210" y="981"/>
                </a:lnTo>
                <a:lnTo>
                  <a:pt x="1210" y="979"/>
                </a:lnTo>
                <a:lnTo>
                  <a:pt x="1212" y="979"/>
                </a:lnTo>
                <a:lnTo>
                  <a:pt x="1212" y="979"/>
                </a:lnTo>
                <a:lnTo>
                  <a:pt x="1214" y="979"/>
                </a:lnTo>
                <a:lnTo>
                  <a:pt x="1216" y="977"/>
                </a:lnTo>
                <a:lnTo>
                  <a:pt x="1218" y="977"/>
                </a:lnTo>
                <a:lnTo>
                  <a:pt x="1218" y="977"/>
                </a:lnTo>
                <a:lnTo>
                  <a:pt x="1218" y="977"/>
                </a:lnTo>
                <a:lnTo>
                  <a:pt x="1220" y="977"/>
                </a:lnTo>
                <a:lnTo>
                  <a:pt x="1218" y="975"/>
                </a:lnTo>
                <a:lnTo>
                  <a:pt x="1218" y="975"/>
                </a:lnTo>
                <a:lnTo>
                  <a:pt x="1214" y="975"/>
                </a:lnTo>
                <a:lnTo>
                  <a:pt x="1214" y="975"/>
                </a:lnTo>
                <a:lnTo>
                  <a:pt x="1216" y="972"/>
                </a:lnTo>
                <a:lnTo>
                  <a:pt x="1216" y="972"/>
                </a:lnTo>
                <a:lnTo>
                  <a:pt x="1214" y="970"/>
                </a:lnTo>
                <a:lnTo>
                  <a:pt x="1214" y="970"/>
                </a:lnTo>
                <a:lnTo>
                  <a:pt x="1212" y="968"/>
                </a:lnTo>
                <a:lnTo>
                  <a:pt x="1210" y="970"/>
                </a:lnTo>
                <a:lnTo>
                  <a:pt x="1208" y="968"/>
                </a:lnTo>
                <a:lnTo>
                  <a:pt x="1208" y="968"/>
                </a:lnTo>
                <a:lnTo>
                  <a:pt x="1205" y="966"/>
                </a:lnTo>
                <a:lnTo>
                  <a:pt x="1205" y="966"/>
                </a:lnTo>
                <a:lnTo>
                  <a:pt x="1205" y="966"/>
                </a:lnTo>
                <a:lnTo>
                  <a:pt x="1201" y="968"/>
                </a:lnTo>
                <a:lnTo>
                  <a:pt x="1199" y="968"/>
                </a:lnTo>
                <a:lnTo>
                  <a:pt x="1199" y="970"/>
                </a:lnTo>
                <a:lnTo>
                  <a:pt x="1197" y="970"/>
                </a:lnTo>
                <a:lnTo>
                  <a:pt x="1197" y="968"/>
                </a:lnTo>
                <a:lnTo>
                  <a:pt x="1193" y="970"/>
                </a:lnTo>
                <a:lnTo>
                  <a:pt x="1195" y="968"/>
                </a:lnTo>
                <a:lnTo>
                  <a:pt x="1195" y="968"/>
                </a:lnTo>
                <a:lnTo>
                  <a:pt x="1191" y="966"/>
                </a:lnTo>
                <a:lnTo>
                  <a:pt x="1189" y="966"/>
                </a:lnTo>
                <a:lnTo>
                  <a:pt x="1186" y="968"/>
                </a:lnTo>
                <a:lnTo>
                  <a:pt x="1184" y="968"/>
                </a:lnTo>
                <a:lnTo>
                  <a:pt x="1184" y="966"/>
                </a:lnTo>
                <a:lnTo>
                  <a:pt x="1184" y="966"/>
                </a:lnTo>
                <a:lnTo>
                  <a:pt x="1182" y="966"/>
                </a:lnTo>
                <a:lnTo>
                  <a:pt x="1180" y="964"/>
                </a:lnTo>
                <a:lnTo>
                  <a:pt x="1178" y="966"/>
                </a:lnTo>
                <a:lnTo>
                  <a:pt x="1176" y="964"/>
                </a:lnTo>
                <a:lnTo>
                  <a:pt x="1174" y="962"/>
                </a:lnTo>
                <a:lnTo>
                  <a:pt x="1178" y="960"/>
                </a:lnTo>
                <a:lnTo>
                  <a:pt x="1176" y="960"/>
                </a:lnTo>
                <a:lnTo>
                  <a:pt x="1176" y="960"/>
                </a:lnTo>
                <a:lnTo>
                  <a:pt x="1172" y="960"/>
                </a:lnTo>
                <a:lnTo>
                  <a:pt x="1172" y="958"/>
                </a:lnTo>
                <a:lnTo>
                  <a:pt x="1165" y="958"/>
                </a:lnTo>
                <a:lnTo>
                  <a:pt x="1165" y="958"/>
                </a:lnTo>
                <a:lnTo>
                  <a:pt x="1165" y="955"/>
                </a:lnTo>
                <a:lnTo>
                  <a:pt x="1165" y="955"/>
                </a:lnTo>
                <a:lnTo>
                  <a:pt x="1163" y="953"/>
                </a:lnTo>
                <a:lnTo>
                  <a:pt x="1163" y="949"/>
                </a:lnTo>
                <a:lnTo>
                  <a:pt x="1161" y="949"/>
                </a:lnTo>
                <a:lnTo>
                  <a:pt x="1161" y="947"/>
                </a:lnTo>
                <a:lnTo>
                  <a:pt x="1161" y="945"/>
                </a:lnTo>
                <a:lnTo>
                  <a:pt x="1161" y="945"/>
                </a:lnTo>
                <a:lnTo>
                  <a:pt x="1161" y="943"/>
                </a:lnTo>
                <a:lnTo>
                  <a:pt x="1159" y="943"/>
                </a:lnTo>
                <a:lnTo>
                  <a:pt x="1159" y="943"/>
                </a:lnTo>
                <a:lnTo>
                  <a:pt x="1157" y="943"/>
                </a:lnTo>
                <a:lnTo>
                  <a:pt x="1155" y="943"/>
                </a:lnTo>
                <a:lnTo>
                  <a:pt x="1155" y="941"/>
                </a:lnTo>
                <a:lnTo>
                  <a:pt x="1157" y="939"/>
                </a:lnTo>
                <a:lnTo>
                  <a:pt x="1161" y="936"/>
                </a:lnTo>
                <a:lnTo>
                  <a:pt x="1161" y="932"/>
                </a:lnTo>
                <a:lnTo>
                  <a:pt x="1163" y="930"/>
                </a:lnTo>
                <a:lnTo>
                  <a:pt x="1163" y="930"/>
                </a:lnTo>
                <a:lnTo>
                  <a:pt x="1161" y="928"/>
                </a:lnTo>
                <a:lnTo>
                  <a:pt x="1159" y="928"/>
                </a:lnTo>
                <a:lnTo>
                  <a:pt x="1159" y="928"/>
                </a:lnTo>
                <a:lnTo>
                  <a:pt x="1155" y="928"/>
                </a:lnTo>
                <a:lnTo>
                  <a:pt x="1155" y="928"/>
                </a:lnTo>
                <a:lnTo>
                  <a:pt x="1153" y="930"/>
                </a:lnTo>
                <a:lnTo>
                  <a:pt x="1151" y="930"/>
                </a:lnTo>
                <a:lnTo>
                  <a:pt x="1148" y="930"/>
                </a:lnTo>
                <a:lnTo>
                  <a:pt x="1148" y="926"/>
                </a:lnTo>
                <a:lnTo>
                  <a:pt x="1146" y="926"/>
                </a:lnTo>
                <a:lnTo>
                  <a:pt x="1140" y="924"/>
                </a:lnTo>
                <a:lnTo>
                  <a:pt x="1138" y="924"/>
                </a:lnTo>
                <a:lnTo>
                  <a:pt x="1138" y="924"/>
                </a:lnTo>
                <a:lnTo>
                  <a:pt x="1134" y="924"/>
                </a:lnTo>
                <a:lnTo>
                  <a:pt x="1134" y="924"/>
                </a:lnTo>
                <a:lnTo>
                  <a:pt x="1138" y="922"/>
                </a:lnTo>
                <a:lnTo>
                  <a:pt x="1140" y="922"/>
                </a:lnTo>
                <a:lnTo>
                  <a:pt x="1140" y="922"/>
                </a:lnTo>
                <a:lnTo>
                  <a:pt x="1142" y="922"/>
                </a:lnTo>
                <a:lnTo>
                  <a:pt x="1144" y="922"/>
                </a:lnTo>
                <a:lnTo>
                  <a:pt x="1144" y="920"/>
                </a:lnTo>
                <a:lnTo>
                  <a:pt x="1148" y="922"/>
                </a:lnTo>
                <a:lnTo>
                  <a:pt x="1153" y="924"/>
                </a:lnTo>
                <a:lnTo>
                  <a:pt x="1153" y="924"/>
                </a:lnTo>
                <a:lnTo>
                  <a:pt x="1155" y="924"/>
                </a:lnTo>
                <a:lnTo>
                  <a:pt x="1159" y="922"/>
                </a:lnTo>
                <a:lnTo>
                  <a:pt x="1159" y="922"/>
                </a:lnTo>
                <a:lnTo>
                  <a:pt x="1161" y="920"/>
                </a:lnTo>
                <a:lnTo>
                  <a:pt x="1163" y="920"/>
                </a:lnTo>
                <a:lnTo>
                  <a:pt x="1163" y="917"/>
                </a:lnTo>
                <a:lnTo>
                  <a:pt x="1165" y="917"/>
                </a:lnTo>
                <a:lnTo>
                  <a:pt x="1170" y="915"/>
                </a:lnTo>
                <a:lnTo>
                  <a:pt x="1170" y="913"/>
                </a:lnTo>
                <a:lnTo>
                  <a:pt x="1172" y="911"/>
                </a:lnTo>
                <a:lnTo>
                  <a:pt x="1167" y="909"/>
                </a:lnTo>
                <a:lnTo>
                  <a:pt x="1167" y="907"/>
                </a:lnTo>
                <a:lnTo>
                  <a:pt x="1170" y="907"/>
                </a:lnTo>
                <a:lnTo>
                  <a:pt x="1172" y="909"/>
                </a:lnTo>
                <a:lnTo>
                  <a:pt x="1172" y="907"/>
                </a:lnTo>
                <a:lnTo>
                  <a:pt x="1170" y="907"/>
                </a:lnTo>
                <a:lnTo>
                  <a:pt x="1165" y="903"/>
                </a:lnTo>
                <a:lnTo>
                  <a:pt x="1161" y="901"/>
                </a:lnTo>
                <a:lnTo>
                  <a:pt x="1153" y="898"/>
                </a:lnTo>
                <a:lnTo>
                  <a:pt x="1151" y="898"/>
                </a:lnTo>
                <a:lnTo>
                  <a:pt x="1146" y="901"/>
                </a:lnTo>
                <a:lnTo>
                  <a:pt x="1142" y="901"/>
                </a:lnTo>
                <a:lnTo>
                  <a:pt x="1136" y="903"/>
                </a:lnTo>
                <a:lnTo>
                  <a:pt x="1127" y="905"/>
                </a:lnTo>
                <a:lnTo>
                  <a:pt x="1121" y="907"/>
                </a:lnTo>
                <a:lnTo>
                  <a:pt x="1115" y="909"/>
                </a:lnTo>
                <a:lnTo>
                  <a:pt x="1110" y="911"/>
                </a:lnTo>
                <a:lnTo>
                  <a:pt x="1106" y="913"/>
                </a:lnTo>
                <a:lnTo>
                  <a:pt x="1104" y="915"/>
                </a:lnTo>
                <a:lnTo>
                  <a:pt x="1102" y="917"/>
                </a:lnTo>
                <a:lnTo>
                  <a:pt x="1102" y="917"/>
                </a:lnTo>
                <a:lnTo>
                  <a:pt x="1098" y="920"/>
                </a:lnTo>
                <a:lnTo>
                  <a:pt x="1094" y="924"/>
                </a:lnTo>
                <a:lnTo>
                  <a:pt x="1091" y="924"/>
                </a:lnTo>
                <a:lnTo>
                  <a:pt x="1089" y="928"/>
                </a:lnTo>
                <a:lnTo>
                  <a:pt x="1085" y="932"/>
                </a:lnTo>
                <a:lnTo>
                  <a:pt x="1083" y="934"/>
                </a:lnTo>
                <a:lnTo>
                  <a:pt x="1081" y="936"/>
                </a:lnTo>
                <a:lnTo>
                  <a:pt x="1079" y="939"/>
                </a:lnTo>
                <a:lnTo>
                  <a:pt x="1077" y="941"/>
                </a:lnTo>
                <a:lnTo>
                  <a:pt x="1075" y="943"/>
                </a:lnTo>
                <a:lnTo>
                  <a:pt x="1068" y="947"/>
                </a:lnTo>
                <a:lnTo>
                  <a:pt x="1066" y="947"/>
                </a:lnTo>
                <a:lnTo>
                  <a:pt x="1064" y="949"/>
                </a:lnTo>
                <a:lnTo>
                  <a:pt x="1062" y="949"/>
                </a:lnTo>
                <a:lnTo>
                  <a:pt x="1058" y="949"/>
                </a:lnTo>
                <a:lnTo>
                  <a:pt x="1053" y="951"/>
                </a:lnTo>
                <a:lnTo>
                  <a:pt x="1051" y="951"/>
                </a:lnTo>
                <a:lnTo>
                  <a:pt x="1049" y="953"/>
                </a:lnTo>
                <a:lnTo>
                  <a:pt x="1049" y="953"/>
                </a:lnTo>
                <a:lnTo>
                  <a:pt x="1047" y="955"/>
                </a:lnTo>
                <a:lnTo>
                  <a:pt x="1045" y="955"/>
                </a:lnTo>
                <a:lnTo>
                  <a:pt x="1041" y="960"/>
                </a:lnTo>
                <a:lnTo>
                  <a:pt x="1037" y="960"/>
                </a:lnTo>
                <a:lnTo>
                  <a:pt x="1034" y="962"/>
                </a:lnTo>
                <a:lnTo>
                  <a:pt x="1032" y="966"/>
                </a:lnTo>
                <a:lnTo>
                  <a:pt x="1032" y="968"/>
                </a:lnTo>
                <a:lnTo>
                  <a:pt x="1030" y="970"/>
                </a:lnTo>
                <a:lnTo>
                  <a:pt x="1030" y="970"/>
                </a:lnTo>
                <a:lnTo>
                  <a:pt x="1030" y="972"/>
                </a:lnTo>
                <a:lnTo>
                  <a:pt x="1028" y="975"/>
                </a:lnTo>
                <a:lnTo>
                  <a:pt x="1026" y="975"/>
                </a:lnTo>
                <a:lnTo>
                  <a:pt x="1022" y="977"/>
                </a:lnTo>
                <a:lnTo>
                  <a:pt x="1018" y="979"/>
                </a:lnTo>
                <a:lnTo>
                  <a:pt x="1013" y="981"/>
                </a:lnTo>
                <a:lnTo>
                  <a:pt x="1011" y="981"/>
                </a:lnTo>
                <a:lnTo>
                  <a:pt x="1011" y="981"/>
                </a:lnTo>
                <a:lnTo>
                  <a:pt x="1015" y="981"/>
                </a:lnTo>
                <a:close/>
                <a:moveTo>
                  <a:pt x="1199" y="958"/>
                </a:moveTo>
                <a:lnTo>
                  <a:pt x="1201" y="955"/>
                </a:lnTo>
                <a:lnTo>
                  <a:pt x="1205" y="955"/>
                </a:lnTo>
                <a:lnTo>
                  <a:pt x="1203" y="953"/>
                </a:lnTo>
                <a:lnTo>
                  <a:pt x="1203" y="953"/>
                </a:lnTo>
                <a:lnTo>
                  <a:pt x="1203" y="953"/>
                </a:lnTo>
                <a:lnTo>
                  <a:pt x="1199" y="953"/>
                </a:lnTo>
                <a:lnTo>
                  <a:pt x="1195" y="953"/>
                </a:lnTo>
                <a:lnTo>
                  <a:pt x="1195" y="953"/>
                </a:lnTo>
                <a:lnTo>
                  <a:pt x="1191" y="955"/>
                </a:lnTo>
                <a:lnTo>
                  <a:pt x="1189" y="955"/>
                </a:lnTo>
                <a:lnTo>
                  <a:pt x="1184" y="953"/>
                </a:lnTo>
                <a:lnTo>
                  <a:pt x="1184" y="953"/>
                </a:lnTo>
                <a:lnTo>
                  <a:pt x="1184" y="953"/>
                </a:lnTo>
                <a:lnTo>
                  <a:pt x="1182" y="953"/>
                </a:lnTo>
                <a:lnTo>
                  <a:pt x="1182" y="953"/>
                </a:lnTo>
                <a:lnTo>
                  <a:pt x="1180" y="951"/>
                </a:lnTo>
                <a:lnTo>
                  <a:pt x="1178" y="953"/>
                </a:lnTo>
                <a:lnTo>
                  <a:pt x="1178" y="953"/>
                </a:lnTo>
                <a:lnTo>
                  <a:pt x="1178" y="953"/>
                </a:lnTo>
                <a:lnTo>
                  <a:pt x="1176" y="953"/>
                </a:lnTo>
                <a:lnTo>
                  <a:pt x="1176" y="953"/>
                </a:lnTo>
                <a:lnTo>
                  <a:pt x="1176" y="953"/>
                </a:lnTo>
                <a:lnTo>
                  <a:pt x="1176" y="951"/>
                </a:lnTo>
                <a:lnTo>
                  <a:pt x="1176" y="951"/>
                </a:lnTo>
                <a:lnTo>
                  <a:pt x="1176" y="951"/>
                </a:lnTo>
                <a:lnTo>
                  <a:pt x="1174" y="947"/>
                </a:lnTo>
                <a:lnTo>
                  <a:pt x="1174" y="945"/>
                </a:lnTo>
                <a:lnTo>
                  <a:pt x="1174" y="945"/>
                </a:lnTo>
                <a:lnTo>
                  <a:pt x="1174" y="943"/>
                </a:lnTo>
                <a:lnTo>
                  <a:pt x="1172" y="945"/>
                </a:lnTo>
                <a:lnTo>
                  <a:pt x="1172" y="945"/>
                </a:lnTo>
                <a:lnTo>
                  <a:pt x="1170" y="947"/>
                </a:lnTo>
                <a:lnTo>
                  <a:pt x="1170" y="947"/>
                </a:lnTo>
                <a:lnTo>
                  <a:pt x="1167" y="949"/>
                </a:lnTo>
                <a:lnTo>
                  <a:pt x="1167" y="951"/>
                </a:lnTo>
                <a:lnTo>
                  <a:pt x="1172" y="951"/>
                </a:lnTo>
                <a:lnTo>
                  <a:pt x="1172" y="951"/>
                </a:lnTo>
                <a:lnTo>
                  <a:pt x="1174" y="951"/>
                </a:lnTo>
                <a:lnTo>
                  <a:pt x="1172" y="955"/>
                </a:lnTo>
                <a:lnTo>
                  <a:pt x="1174" y="955"/>
                </a:lnTo>
                <a:lnTo>
                  <a:pt x="1176" y="955"/>
                </a:lnTo>
                <a:lnTo>
                  <a:pt x="1178" y="955"/>
                </a:lnTo>
                <a:lnTo>
                  <a:pt x="1178" y="955"/>
                </a:lnTo>
                <a:lnTo>
                  <a:pt x="1178" y="955"/>
                </a:lnTo>
                <a:lnTo>
                  <a:pt x="1178" y="955"/>
                </a:lnTo>
                <a:lnTo>
                  <a:pt x="1178" y="958"/>
                </a:lnTo>
                <a:lnTo>
                  <a:pt x="1180" y="958"/>
                </a:lnTo>
                <a:lnTo>
                  <a:pt x="1180" y="960"/>
                </a:lnTo>
                <a:lnTo>
                  <a:pt x="1186" y="960"/>
                </a:lnTo>
                <a:lnTo>
                  <a:pt x="1186" y="960"/>
                </a:lnTo>
                <a:lnTo>
                  <a:pt x="1186" y="960"/>
                </a:lnTo>
                <a:lnTo>
                  <a:pt x="1186" y="960"/>
                </a:lnTo>
                <a:lnTo>
                  <a:pt x="1186" y="958"/>
                </a:lnTo>
                <a:lnTo>
                  <a:pt x="1189" y="958"/>
                </a:lnTo>
                <a:lnTo>
                  <a:pt x="1189" y="958"/>
                </a:lnTo>
                <a:lnTo>
                  <a:pt x="1191" y="958"/>
                </a:lnTo>
                <a:lnTo>
                  <a:pt x="1191" y="958"/>
                </a:lnTo>
                <a:lnTo>
                  <a:pt x="1189" y="958"/>
                </a:lnTo>
                <a:lnTo>
                  <a:pt x="1189" y="958"/>
                </a:lnTo>
                <a:lnTo>
                  <a:pt x="1189" y="960"/>
                </a:lnTo>
                <a:lnTo>
                  <a:pt x="1191" y="960"/>
                </a:lnTo>
                <a:lnTo>
                  <a:pt x="1191" y="960"/>
                </a:lnTo>
                <a:lnTo>
                  <a:pt x="1189" y="962"/>
                </a:lnTo>
                <a:lnTo>
                  <a:pt x="1191" y="962"/>
                </a:lnTo>
                <a:lnTo>
                  <a:pt x="1191" y="962"/>
                </a:lnTo>
                <a:lnTo>
                  <a:pt x="1191" y="962"/>
                </a:lnTo>
                <a:lnTo>
                  <a:pt x="1193" y="964"/>
                </a:lnTo>
                <a:lnTo>
                  <a:pt x="1193" y="964"/>
                </a:lnTo>
                <a:lnTo>
                  <a:pt x="1197" y="964"/>
                </a:lnTo>
                <a:lnTo>
                  <a:pt x="1197" y="962"/>
                </a:lnTo>
                <a:lnTo>
                  <a:pt x="1197" y="962"/>
                </a:lnTo>
                <a:lnTo>
                  <a:pt x="1197" y="962"/>
                </a:lnTo>
                <a:lnTo>
                  <a:pt x="1197" y="962"/>
                </a:lnTo>
                <a:lnTo>
                  <a:pt x="1197" y="960"/>
                </a:lnTo>
                <a:lnTo>
                  <a:pt x="1197" y="960"/>
                </a:lnTo>
                <a:lnTo>
                  <a:pt x="1199" y="958"/>
                </a:lnTo>
                <a:close/>
                <a:moveTo>
                  <a:pt x="1024" y="972"/>
                </a:moveTo>
                <a:lnTo>
                  <a:pt x="1026" y="972"/>
                </a:lnTo>
                <a:lnTo>
                  <a:pt x="1028" y="972"/>
                </a:lnTo>
                <a:lnTo>
                  <a:pt x="1028" y="972"/>
                </a:lnTo>
                <a:lnTo>
                  <a:pt x="1028" y="972"/>
                </a:lnTo>
                <a:lnTo>
                  <a:pt x="1028" y="970"/>
                </a:lnTo>
                <a:lnTo>
                  <a:pt x="1030" y="968"/>
                </a:lnTo>
                <a:lnTo>
                  <a:pt x="1030" y="968"/>
                </a:lnTo>
                <a:lnTo>
                  <a:pt x="1026" y="970"/>
                </a:lnTo>
                <a:lnTo>
                  <a:pt x="1024" y="972"/>
                </a:lnTo>
                <a:lnTo>
                  <a:pt x="1022" y="972"/>
                </a:lnTo>
                <a:lnTo>
                  <a:pt x="1024" y="972"/>
                </a:lnTo>
                <a:close/>
                <a:moveTo>
                  <a:pt x="1208" y="936"/>
                </a:moveTo>
                <a:lnTo>
                  <a:pt x="1210" y="934"/>
                </a:lnTo>
                <a:lnTo>
                  <a:pt x="1210" y="934"/>
                </a:lnTo>
                <a:lnTo>
                  <a:pt x="1212" y="932"/>
                </a:lnTo>
                <a:lnTo>
                  <a:pt x="1214" y="932"/>
                </a:lnTo>
                <a:lnTo>
                  <a:pt x="1214" y="932"/>
                </a:lnTo>
                <a:lnTo>
                  <a:pt x="1214" y="930"/>
                </a:lnTo>
                <a:lnTo>
                  <a:pt x="1212" y="932"/>
                </a:lnTo>
                <a:lnTo>
                  <a:pt x="1210" y="932"/>
                </a:lnTo>
                <a:lnTo>
                  <a:pt x="1208" y="934"/>
                </a:lnTo>
                <a:lnTo>
                  <a:pt x="1205" y="934"/>
                </a:lnTo>
                <a:lnTo>
                  <a:pt x="1205" y="939"/>
                </a:lnTo>
                <a:lnTo>
                  <a:pt x="1205" y="939"/>
                </a:lnTo>
                <a:lnTo>
                  <a:pt x="1208" y="939"/>
                </a:lnTo>
                <a:lnTo>
                  <a:pt x="1208" y="939"/>
                </a:lnTo>
                <a:lnTo>
                  <a:pt x="1208" y="939"/>
                </a:lnTo>
                <a:lnTo>
                  <a:pt x="1208" y="939"/>
                </a:lnTo>
                <a:lnTo>
                  <a:pt x="1205" y="939"/>
                </a:lnTo>
                <a:lnTo>
                  <a:pt x="1208" y="936"/>
                </a:lnTo>
                <a:lnTo>
                  <a:pt x="1208" y="936"/>
                </a:lnTo>
                <a:close/>
                <a:moveTo>
                  <a:pt x="1066" y="945"/>
                </a:moveTo>
                <a:lnTo>
                  <a:pt x="1066" y="947"/>
                </a:lnTo>
                <a:lnTo>
                  <a:pt x="1068" y="947"/>
                </a:lnTo>
                <a:lnTo>
                  <a:pt x="1068" y="945"/>
                </a:lnTo>
                <a:lnTo>
                  <a:pt x="1070" y="943"/>
                </a:lnTo>
                <a:lnTo>
                  <a:pt x="1070" y="943"/>
                </a:lnTo>
                <a:lnTo>
                  <a:pt x="1068" y="945"/>
                </a:lnTo>
                <a:lnTo>
                  <a:pt x="1066" y="945"/>
                </a:lnTo>
                <a:close/>
                <a:moveTo>
                  <a:pt x="1250" y="867"/>
                </a:moveTo>
                <a:lnTo>
                  <a:pt x="1256" y="860"/>
                </a:lnTo>
                <a:lnTo>
                  <a:pt x="1256" y="860"/>
                </a:lnTo>
                <a:lnTo>
                  <a:pt x="1256" y="860"/>
                </a:lnTo>
                <a:lnTo>
                  <a:pt x="1258" y="858"/>
                </a:lnTo>
                <a:lnTo>
                  <a:pt x="1258" y="858"/>
                </a:lnTo>
                <a:lnTo>
                  <a:pt x="1262" y="858"/>
                </a:lnTo>
                <a:lnTo>
                  <a:pt x="1265" y="858"/>
                </a:lnTo>
                <a:lnTo>
                  <a:pt x="1265" y="858"/>
                </a:lnTo>
                <a:lnTo>
                  <a:pt x="1269" y="856"/>
                </a:lnTo>
                <a:lnTo>
                  <a:pt x="1269" y="856"/>
                </a:lnTo>
                <a:lnTo>
                  <a:pt x="1275" y="856"/>
                </a:lnTo>
                <a:lnTo>
                  <a:pt x="1277" y="856"/>
                </a:lnTo>
                <a:lnTo>
                  <a:pt x="1279" y="856"/>
                </a:lnTo>
                <a:lnTo>
                  <a:pt x="1281" y="856"/>
                </a:lnTo>
                <a:lnTo>
                  <a:pt x="1281" y="856"/>
                </a:lnTo>
                <a:lnTo>
                  <a:pt x="1288" y="852"/>
                </a:lnTo>
                <a:lnTo>
                  <a:pt x="1292" y="848"/>
                </a:lnTo>
                <a:lnTo>
                  <a:pt x="1296" y="846"/>
                </a:lnTo>
                <a:lnTo>
                  <a:pt x="1300" y="841"/>
                </a:lnTo>
                <a:lnTo>
                  <a:pt x="1300" y="841"/>
                </a:lnTo>
                <a:lnTo>
                  <a:pt x="1300" y="839"/>
                </a:lnTo>
                <a:lnTo>
                  <a:pt x="1300" y="839"/>
                </a:lnTo>
                <a:lnTo>
                  <a:pt x="1298" y="839"/>
                </a:lnTo>
                <a:lnTo>
                  <a:pt x="1296" y="837"/>
                </a:lnTo>
                <a:lnTo>
                  <a:pt x="1296" y="837"/>
                </a:lnTo>
                <a:lnTo>
                  <a:pt x="1298" y="837"/>
                </a:lnTo>
                <a:lnTo>
                  <a:pt x="1300" y="837"/>
                </a:lnTo>
                <a:lnTo>
                  <a:pt x="1300" y="837"/>
                </a:lnTo>
                <a:lnTo>
                  <a:pt x="1300" y="835"/>
                </a:lnTo>
                <a:lnTo>
                  <a:pt x="1300" y="835"/>
                </a:lnTo>
                <a:lnTo>
                  <a:pt x="1298" y="835"/>
                </a:lnTo>
                <a:lnTo>
                  <a:pt x="1296" y="833"/>
                </a:lnTo>
                <a:lnTo>
                  <a:pt x="1292" y="833"/>
                </a:lnTo>
                <a:lnTo>
                  <a:pt x="1292" y="833"/>
                </a:lnTo>
                <a:lnTo>
                  <a:pt x="1292" y="833"/>
                </a:lnTo>
                <a:lnTo>
                  <a:pt x="1294" y="833"/>
                </a:lnTo>
                <a:lnTo>
                  <a:pt x="1298" y="831"/>
                </a:lnTo>
                <a:lnTo>
                  <a:pt x="1300" y="831"/>
                </a:lnTo>
                <a:lnTo>
                  <a:pt x="1298" y="831"/>
                </a:lnTo>
                <a:lnTo>
                  <a:pt x="1298" y="829"/>
                </a:lnTo>
                <a:lnTo>
                  <a:pt x="1298" y="829"/>
                </a:lnTo>
                <a:lnTo>
                  <a:pt x="1298" y="827"/>
                </a:lnTo>
                <a:lnTo>
                  <a:pt x="1298" y="824"/>
                </a:lnTo>
                <a:lnTo>
                  <a:pt x="1298" y="820"/>
                </a:lnTo>
                <a:lnTo>
                  <a:pt x="1300" y="820"/>
                </a:lnTo>
                <a:lnTo>
                  <a:pt x="1298" y="818"/>
                </a:lnTo>
                <a:lnTo>
                  <a:pt x="1298" y="818"/>
                </a:lnTo>
                <a:lnTo>
                  <a:pt x="1298" y="818"/>
                </a:lnTo>
                <a:lnTo>
                  <a:pt x="1298" y="816"/>
                </a:lnTo>
                <a:lnTo>
                  <a:pt x="1298" y="816"/>
                </a:lnTo>
                <a:lnTo>
                  <a:pt x="1296" y="814"/>
                </a:lnTo>
                <a:lnTo>
                  <a:pt x="1294" y="812"/>
                </a:lnTo>
                <a:lnTo>
                  <a:pt x="1292" y="812"/>
                </a:lnTo>
                <a:lnTo>
                  <a:pt x="1292" y="812"/>
                </a:lnTo>
                <a:lnTo>
                  <a:pt x="1290" y="810"/>
                </a:lnTo>
                <a:lnTo>
                  <a:pt x="1290" y="808"/>
                </a:lnTo>
                <a:lnTo>
                  <a:pt x="1288" y="808"/>
                </a:lnTo>
                <a:lnTo>
                  <a:pt x="1286" y="808"/>
                </a:lnTo>
                <a:lnTo>
                  <a:pt x="1284" y="810"/>
                </a:lnTo>
                <a:lnTo>
                  <a:pt x="1281" y="810"/>
                </a:lnTo>
                <a:lnTo>
                  <a:pt x="1277" y="814"/>
                </a:lnTo>
                <a:lnTo>
                  <a:pt x="1275" y="814"/>
                </a:lnTo>
                <a:lnTo>
                  <a:pt x="1275" y="812"/>
                </a:lnTo>
                <a:lnTo>
                  <a:pt x="1275" y="812"/>
                </a:lnTo>
                <a:lnTo>
                  <a:pt x="1273" y="812"/>
                </a:lnTo>
                <a:lnTo>
                  <a:pt x="1273" y="812"/>
                </a:lnTo>
                <a:lnTo>
                  <a:pt x="1273" y="812"/>
                </a:lnTo>
                <a:lnTo>
                  <a:pt x="1277" y="810"/>
                </a:lnTo>
                <a:lnTo>
                  <a:pt x="1279" y="808"/>
                </a:lnTo>
                <a:lnTo>
                  <a:pt x="1279" y="808"/>
                </a:lnTo>
                <a:lnTo>
                  <a:pt x="1279" y="805"/>
                </a:lnTo>
                <a:lnTo>
                  <a:pt x="1277" y="805"/>
                </a:lnTo>
                <a:lnTo>
                  <a:pt x="1275" y="799"/>
                </a:lnTo>
                <a:lnTo>
                  <a:pt x="1271" y="799"/>
                </a:lnTo>
                <a:lnTo>
                  <a:pt x="1262" y="799"/>
                </a:lnTo>
                <a:lnTo>
                  <a:pt x="1260" y="799"/>
                </a:lnTo>
                <a:lnTo>
                  <a:pt x="1260" y="799"/>
                </a:lnTo>
                <a:lnTo>
                  <a:pt x="1260" y="799"/>
                </a:lnTo>
                <a:lnTo>
                  <a:pt x="1260" y="801"/>
                </a:lnTo>
                <a:lnTo>
                  <a:pt x="1262" y="801"/>
                </a:lnTo>
                <a:lnTo>
                  <a:pt x="1265" y="801"/>
                </a:lnTo>
                <a:lnTo>
                  <a:pt x="1267" y="801"/>
                </a:lnTo>
                <a:lnTo>
                  <a:pt x="1267" y="801"/>
                </a:lnTo>
                <a:lnTo>
                  <a:pt x="1265" y="801"/>
                </a:lnTo>
                <a:lnTo>
                  <a:pt x="1260" y="801"/>
                </a:lnTo>
                <a:lnTo>
                  <a:pt x="1256" y="803"/>
                </a:lnTo>
                <a:lnTo>
                  <a:pt x="1252" y="805"/>
                </a:lnTo>
                <a:lnTo>
                  <a:pt x="1248" y="808"/>
                </a:lnTo>
                <a:lnTo>
                  <a:pt x="1246" y="810"/>
                </a:lnTo>
                <a:lnTo>
                  <a:pt x="1243" y="812"/>
                </a:lnTo>
                <a:lnTo>
                  <a:pt x="1241" y="814"/>
                </a:lnTo>
                <a:lnTo>
                  <a:pt x="1237" y="814"/>
                </a:lnTo>
                <a:lnTo>
                  <a:pt x="1237" y="814"/>
                </a:lnTo>
                <a:lnTo>
                  <a:pt x="1235" y="816"/>
                </a:lnTo>
                <a:lnTo>
                  <a:pt x="1233" y="818"/>
                </a:lnTo>
                <a:lnTo>
                  <a:pt x="1231" y="818"/>
                </a:lnTo>
                <a:lnTo>
                  <a:pt x="1231" y="818"/>
                </a:lnTo>
                <a:lnTo>
                  <a:pt x="1231" y="818"/>
                </a:lnTo>
                <a:lnTo>
                  <a:pt x="1231" y="818"/>
                </a:lnTo>
                <a:lnTo>
                  <a:pt x="1231" y="816"/>
                </a:lnTo>
                <a:lnTo>
                  <a:pt x="1231" y="816"/>
                </a:lnTo>
                <a:lnTo>
                  <a:pt x="1231" y="816"/>
                </a:lnTo>
                <a:lnTo>
                  <a:pt x="1233" y="814"/>
                </a:lnTo>
                <a:lnTo>
                  <a:pt x="1233" y="814"/>
                </a:lnTo>
                <a:lnTo>
                  <a:pt x="1233" y="814"/>
                </a:lnTo>
                <a:lnTo>
                  <a:pt x="1231" y="812"/>
                </a:lnTo>
                <a:lnTo>
                  <a:pt x="1229" y="810"/>
                </a:lnTo>
                <a:lnTo>
                  <a:pt x="1231" y="812"/>
                </a:lnTo>
                <a:lnTo>
                  <a:pt x="1233" y="812"/>
                </a:lnTo>
                <a:lnTo>
                  <a:pt x="1233" y="812"/>
                </a:lnTo>
                <a:lnTo>
                  <a:pt x="1233" y="812"/>
                </a:lnTo>
                <a:lnTo>
                  <a:pt x="1235" y="810"/>
                </a:lnTo>
                <a:lnTo>
                  <a:pt x="1235" y="810"/>
                </a:lnTo>
                <a:lnTo>
                  <a:pt x="1235" y="808"/>
                </a:lnTo>
                <a:lnTo>
                  <a:pt x="1237" y="808"/>
                </a:lnTo>
                <a:lnTo>
                  <a:pt x="1237" y="808"/>
                </a:lnTo>
                <a:lnTo>
                  <a:pt x="1239" y="808"/>
                </a:lnTo>
                <a:lnTo>
                  <a:pt x="1241" y="808"/>
                </a:lnTo>
                <a:lnTo>
                  <a:pt x="1243" y="808"/>
                </a:lnTo>
                <a:lnTo>
                  <a:pt x="1248" y="805"/>
                </a:lnTo>
                <a:lnTo>
                  <a:pt x="1250" y="803"/>
                </a:lnTo>
                <a:lnTo>
                  <a:pt x="1250" y="803"/>
                </a:lnTo>
                <a:lnTo>
                  <a:pt x="1252" y="803"/>
                </a:lnTo>
                <a:lnTo>
                  <a:pt x="1252" y="803"/>
                </a:lnTo>
                <a:lnTo>
                  <a:pt x="1254" y="803"/>
                </a:lnTo>
                <a:lnTo>
                  <a:pt x="1254" y="803"/>
                </a:lnTo>
                <a:lnTo>
                  <a:pt x="1256" y="801"/>
                </a:lnTo>
                <a:lnTo>
                  <a:pt x="1258" y="801"/>
                </a:lnTo>
                <a:lnTo>
                  <a:pt x="1258" y="799"/>
                </a:lnTo>
                <a:lnTo>
                  <a:pt x="1260" y="797"/>
                </a:lnTo>
                <a:lnTo>
                  <a:pt x="1262" y="797"/>
                </a:lnTo>
                <a:lnTo>
                  <a:pt x="1262" y="797"/>
                </a:lnTo>
                <a:lnTo>
                  <a:pt x="1265" y="795"/>
                </a:lnTo>
                <a:lnTo>
                  <a:pt x="1267" y="795"/>
                </a:lnTo>
                <a:lnTo>
                  <a:pt x="1271" y="795"/>
                </a:lnTo>
                <a:lnTo>
                  <a:pt x="1273" y="795"/>
                </a:lnTo>
                <a:lnTo>
                  <a:pt x="1273" y="793"/>
                </a:lnTo>
                <a:lnTo>
                  <a:pt x="1275" y="791"/>
                </a:lnTo>
                <a:lnTo>
                  <a:pt x="1275" y="791"/>
                </a:lnTo>
                <a:lnTo>
                  <a:pt x="1273" y="791"/>
                </a:lnTo>
                <a:lnTo>
                  <a:pt x="1271" y="789"/>
                </a:lnTo>
                <a:lnTo>
                  <a:pt x="1271" y="789"/>
                </a:lnTo>
                <a:lnTo>
                  <a:pt x="1269" y="789"/>
                </a:lnTo>
                <a:lnTo>
                  <a:pt x="1267" y="786"/>
                </a:lnTo>
                <a:lnTo>
                  <a:pt x="1267" y="784"/>
                </a:lnTo>
                <a:lnTo>
                  <a:pt x="1265" y="784"/>
                </a:lnTo>
                <a:lnTo>
                  <a:pt x="1262" y="784"/>
                </a:lnTo>
                <a:lnTo>
                  <a:pt x="1262" y="786"/>
                </a:lnTo>
                <a:lnTo>
                  <a:pt x="1260" y="786"/>
                </a:lnTo>
                <a:lnTo>
                  <a:pt x="1258" y="786"/>
                </a:lnTo>
                <a:lnTo>
                  <a:pt x="1254" y="786"/>
                </a:lnTo>
                <a:lnTo>
                  <a:pt x="1252" y="782"/>
                </a:lnTo>
                <a:lnTo>
                  <a:pt x="1252" y="780"/>
                </a:lnTo>
                <a:lnTo>
                  <a:pt x="1250" y="778"/>
                </a:lnTo>
                <a:lnTo>
                  <a:pt x="1250" y="778"/>
                </a:lnTo>
                <a:lnTo>
                  <a:pt x="1248" y="778"/>
                </a:lnTo>
                <a:lnTo>
                  <a:pt x="1246" y="778"/>
                </a:lnTo>
                <a:lnTo>
                  <a:pt x="1246" y="780"/>
                </a:lnTo>
                <a:lnTo>
                  <a:pt x="1243" y="780"/>
                </a:lnTo>
                <a:lnTo>
                  <a:pt x="1239" y="784"/>
                </a:lnTo>
                <a:lnTo>
                  <a:pt x="1237" y="786"/>
                </a:lnTo>
                <a:lnTo>
                  <a:pt x="1239" y="784"/>
                </a:lnTo>
                <a:lnTo>
                  <a:pt x="1239" y="784"/>
                </a:lnTo>
                <a:lnTo>
                  <a:pt x="1243" y="780"/>
                </a:lnTo>
                <a:lnTo>
                  <a:pt x="1243" y="778"/>
                </a:lnTo>
                <a:lnTo>
                  <a:pt x="1243" y="778"/>
                </a:lnTo>
                <a:lnTo>
                  <a:pt x="1241" y="778"/>
                </a:lnTo>
                <a:lnTo>
                  <a:pt x="1239" y="778"/>
                </a:lnTo>
                <a:lnTo>
                  <a:pt x="1239" y="776"/>
                </a:lnTo>
                <a:lnTo>
                  <a:pt x="1239" y="776"/>
                </a:lnTo>
                <a:lnTo>
                  <a:pt x="1237" y="776"/>
                </a:lnTo>
                <a:lnTo>
                  <a:pt x="1237" y="776"/>
                </a:lnTo>
                <a:lnTo>
                  <a:pt x="1233" y="778"/>
                </a:lnTo>
                <a:lnTo>
                  <a:pt x="1231" y="778"/>
                </a:lnTo>
                <a:lnTo>
                  <a:pt x="1227" y="780"/>
                </a:lnTo>
                <a:lnTo>
                  <a:pt x="1227" y="780"/>
                </a:lnTo>
                <a:lnTo>
                  <a:pt x="1227" y="780"/>
                </a:lnTo>
                <a:lnTo>
                  <a:pt x="1229" y="778"/>
                </a:lnTo>
                <a:lnTo>
                  <a:pt x="1229" y="778"/>
                </a:lnTo>
                <a:lnTo>
                  <a:pt x="1231" y="774"/>
                </a:lnTo>
                <a:lnTo>
                  <a:pt x="1233" y="774"/>
                </a:lnTo>
                <a:lnTo>
                  <a:pt x="1233" y="772"/>
                </a:lnTo>
                <a:lnTo>
                  <a:pt x="1231" y="770"/>
                </a:lnTo>
                <a:lnTo>
                  <a:pt x="1231" y="770"/>
                </a:lnTo>
                <a:lnTo>
                  <a:pt x="1229" y="767"/>
                </a:lnTo>
                <a:lnTo>
                  <a:pt x="1231" y="767"/>
                </a:lnTo>
                <a:lnTo>
                  <a:pt x="1231" y="765"/>
                </a:lnTo>
                <a:lnTo>
                  <a:pt x="1229" y="765"/>
                </a:lnTo>
                <a:lnTo>
                  <a:pt x="1229" y="765"/>
                </a:lnTo>
                <a:lnTo>
                  <a:pt x="1227" y="767"/>
                </a:lnTo>
                <a:lnTo>
                  <a:pt x="1227" y="765"/>
                </a:lnTo>
                <a:lnTo>
                  <a:pt x="1227" y="765"/>
                </a:lnTo>
                <a:lnTo>
                  <a:pt x="1224" y="763"/>
                </a:lnTo>
                <a:lnTo>
                  <a:pt x="1224" y="761"/>
                </a:lnTo>
                <a:lnTo>
                  <a:pt x="1222" y="761"/>
                </a:lnTo>
                <a:lnTo>
                  <a:pt x="1222" y="763"/>
                </a:lnTo>
                <a:lnTo>
                  <a:pt x="1220" y="763"/>
                </a:lnTo>
                <a:lnTo>
                  <a:pt x="1218" y="763"/>
                </a:lnTo>
                <a:lnTo>
                  <a:pt x="1218" y="763"/>
                </a:lnTo>
                <a:lnTo>
                  <a:pt x="1218" y="763"/>
                </a:lnTo>
                <a:lnTo>
                  <a:pt x="1218" y="761"/>
                </a:lnTo>
                <a:lnTo>
                  <a:pt x="1214" y="761"/>
                </a:lnTo>
                <a:lnTo>
                  <a:pt x="1214" y="761"/>
                </a:lnTo>
                <a:lnTo>
                  <a:pt x="1214" y="761"/>
                </a:lnTo>
                <a:lnTo>
                  <a:pt x="1216" y="759"/>
                </a:lnTo>
                <a:lnTo>
                  <a:pt x="1216" y="759"/>
                </a:lnTo>
                <a:lnTo>
                  <a:pt x="1214" y="757"/>
                </a:lnTo>
                <a:lnTo>
                  <a:pt x="1214" y="757"/>
                </a:lnTo>
                <a:lnTo>
                  <a:pt x="1212" y="757"/>
                </a:lnTo>
                <a:lnTo>
                  <a:pt x="1210" y="757"/>
                </a:lnTo>
                <a:lnTo>
                  <a:pt x="1210" y="755"/>
                </a:lnTo>
                <a:lnTo>
                  <a:pt x="1212" y="755"/>
                </a:lnTo>
                <a:lnTo>
                  <a:pt x="1214" y="753"/>
                </a:lnTo>
                <a:lnTo>
                  <a:pt x="1212" y="753"/>
                </a:lnTo>
                <a:lnTo>
                  <a:pt x="1210" y="753"/>
                </a:lnTo>
                <a:lnTo>
                  <a:pt x="1205" y="753"/>
                </a:lnTo>
                <a:lnTo>
                  <a:pt x="1205" y="751"/>
                </a:lnTo>
                <a:lnTo>
                  <a:pt x="1205" y="751"/>
                </a:lnTo>
                <a:lnTo>
                  <a:pt x="1208" y="751"/>
                </a:lnTo>
                <a:lnTo>
                  <a:pt x="1210" y="748"/>
                </a:lnTo>
                <a:lnTo>
                  <a:pt x="1208" y="748"/>
                </a:lnTo>
                <a:lnTo>
                  <a:pt x="1208" y="748"/>
                </a:lnTo>
                <a:lnTo>
                  <a:pt x="1205" y="748"/>
                </a:lnTo>
                <a:lnTo>
                  <a:pt x="1203" y="746"/>
                </a:lnTo>
                <a:lnTo>
                  <a:pt x="1199" y="744"/>
                </a:lnTo>
                <a:lnTo>
                  <a:pt x="1197" y="744"/>
                </a:lnTo>
                <a:lnTo>
                  <a:pt x="1197" y="742"/>
                </a:lnTo>
                <a:lnTo>
                  <a:pt x="1199" y="742"/>
                </a:lnTo>
                <a:lnTo>
                  <a:pt x="1201" y="742"/>
                </a:lnTo>
                <a:lnTo>
                  <a:pt x="1199" y="744"/>
                </a:lnTo>
                <a:lnTo>
                  <a:pt x="1199" y="744"/>
                </a:lnTo>
                <a:lnTo>
                  <a:pt x="1203" y="746"/>
                </a:lnTo>
                <a:lnTo>
                  <a:pt x="1212" y="746"/>
                </a:lnTo>
                <a:lnTo>
                  <a:pt x="1214" y="746"/>
                </a:lnTo>
                <a:lnTo>
                  <a:pt x="1214" y="744"/>
                </a:lnTo>
                <a:lnTo>
                  <a:pt x="1214" y="742"/>
                </a:lnTo>
                <a:lnTo>
                  <a:pt x="1214" y="740"/>
                </a:lnTo>
                <a:lnTo>
                  <a:pt x="1216" y="740"/>
                </a:lnTo>
                <a:lnTo>
                  <a:pt x="1210" y="736"/>
                </a:lnTo>
                <a:lnTo>
                  <a:pt x="1210" y="736"/>
                </a:lnTo>
                <a:lnTo>
                  <a:pt x="1208" y="736"/>
                </a:lnTo>
                <a:lnTo>
                  <a:pt x="1208" y="736"/>
                </a:lnTo>
                <a:lnTo>
                  <a:pt x="1205" y="734"/>
                </a:lnTo>
                <a:lnTo>
                  <a:pt x="1205" y="734"/>
                </a:lnTo>
                <a:lnTo>
                  <a:pt x="1205" y="734"/>
                </a:lnTo>
                <a:lnTo>
                  <a:pt x="1208" y="731"/>
                </a:lnTo>
                <a:lnTo>
                  <a:pt x="1208" y="731"/>
                </a:lnTo>
                <a:lnTo>
                  <a:pt x="1208" y="731"/>
                </a:lnTo>
                <a:lnTo>
                  <a:pt x="1205" y="729"/>
                </a:lnTo>
                <a:lnTo>
                  <a:pt x="1203" y="729"/>
                </a:lnTo>
                <a:lnTo>
                  <a:pt x="1201" y="729"/>
                </a:lnTo>
                <a:lnTo>
                  <a:pt x="1201" y="729"/>
                </a:lnTo>
                <a:lnTo>
                  <a:pt x="1199" y="729"/>
                </a:lnTo>
                <a:lnTo>
                  <a:pt x="1197" y="729"/>
                </a:lnTo>
                <a:lnTo>
                  <a:pt x="1197" y="729"/>
                </a:lnTo>
                <a:lnTo>
                  <a:pt x="1199" y="729"/>
                </a:lnTo>
                <a:lnTo>
                  <a:pt x="1199" y="729"/>
                </a:lnTo>
                <a:lnTo>
                  <a:pt x="1201" y="727"/>
                </a:lnTo>
                <a:lnTo>
                  <a:pt x="1203" y="727"/>
                </a:lnTo>
                <a:lnTo>
                  <a:pt x="1203" y="727"/>
                </a:lnTo>
                <a:lnTo>
                  <a:pt x="1205" y="725"/>
                </a:lnTo>
                <a:lnTo>
                  <a:pt x="1205" y="725"/>
                </a:lnTo>
                <a:lnTo>
                  <a:pt x="1205" y="723"/>
                </a:lnTo>
                <a:lnTo>
                  <a:pt x="1205" y="721"/>
                </a:lnTo>
                <a:lnTo>
                  <a:pt x="1205" y="721"/>
                </a:lnTo>
                <a:lnTo>
                  <a:pt x="1205" y="721"/>
                </a:lnTo>
                <a:lnTo>
                  <a:pt x="1205" y="719"/>
                </a:lnTo>
                <a:lnTo>
                  <a:pt x="1203" y="719"/>
                </a:lnTo>
                <a:lnTo>
                  <a:pt x="1201" y="719"/>
                </a:lnTo>
                <a:lnTo>
                  <a:pt x="1201" y="719"/>
                </a:lnTo>
                <a:lnTo>
                  <a:pt x="1197" y="715"/>
                </a:lnTo>
                <a:lnTo>
                  <a:pt x="1195" y="715"/>
                </a:lnTo>
                <a:lnTo>
                  <a:pt x="1193" y="715"/>
                </a:lnTo>
                <a:lnTo>
                  <a:pt x="1191" y="715"/>
                </a:lnTo>
                <a:lnTo>
                  <a:pt x="1186" y="717"/>
                </a:lnTo>
                <a:lnTo>
                  <a:pt x="1186" y="717"/>
                </a:lnTo>
                <a:lnTo>
                  <a:pt x="1186" y="715"/>
                </a:lnTo>
                <a:lnTo>
                  <a:pt x="1189" y="715"/>
                </a:lnTo>
                <a:lnTo>
                  <a:pt x="1193" y="712"/>
                </a:lnTo>
                <a:lnTo>
                  <a:pt x="1195" y="710"/>
                </a:lnTo>
                <a:lnTo>
                  <a:pt x="1195" y="706"/>
                </a:lnTo>
                <a:lnTo>
                  <a:pt x="1195" y="706"/>
                </a:lnTo>
                <a:lnTo>
                  <a:pt x="1193" y="706"/>
                </a:lnTo>
                <a:lnTo>
                  <a:pt x="1193" y="706"/>
                </a:lnTo>
                <a:lnTo>
                  <a:pt x="1189" y="708"/>
                </a:lnTo>
                <a:lnTo>
                  <a:pt x="1189" y="708"/>
                </a:lnTo>
                <a:lnTo>
                  <a:pt x="1189" y="708"/>
                </a:lnTo>
                <a:lnTo>
                  <a:pt x="1186" y="706"/>
                </a:lnTo>
                <a:lnTo>
                  <a:pt x="1186" y="706"/>
                </a:lnTo>
                <a:lnTo>
                  <a:pt x="1184" y="708"/>
                </a:lnTo>
                <a:lnTo>
                  <a:pt x="1182" y="710"/>
                </a:lnTo>
                <a:lnTo>
                  <a:pt x="1182" y="710"/>
                </a:lnTo>
                <a:lnTo>
                  <a:pt x="1182" y="708"/>
                </a:lnTo>
                <a:lnTo>
                  <a:pt x="1184" y="706"/>
                </a:lnTo>
                <a:lnTo>
                  <a:pt x="1186" y="706"/>
                </a:lnTo>
                <a:lnTo>
                  <a:pt x="1189" y="704"/>
                </a:lnTo>
                <a:lnTo>
                  <a:pt x="1191" y="702"/>
                </a:lnTo>
                <a:lnTo>
                  <a:pt x="1191" y="700"/>
                </a:lnTo>
                <a:lnTo>
                  <a:pt x="1189" y="698"/>
                </a:lnTo>
                <a:lnTo>
                  <a:pt x="1189" y="698"/>
                </a:lnTo>
                <a:lnTo>
                  <a:pt x="1186" y="698"/>
                </a:lnTo>
                <a:lnTo>
                  <a:pt x="1184" y="698"/>
                </a:lnTo>
                <a:lnTo>
                  <a:pt x="1186" y="698"/>
                </a:lnTo>
                <a:lnTo>
                  <a:pt x="1186" y="696"/>
                </a:lnTo>
                <a:lnTo>
                  <a:pt x="1184" y="696"/>
                </a:lnTo>
                <a:lnTo>
                  <a:pt x="1184" y="693"/>
                </a:lnTo>
                <a:lnTo>
                  <a:pt x="1184" y="693"/>
                </a:lnTo>
                <a:lnTo>
                  <a:pt x="1186" y="693"/>
                </a:lnTo>
                <a:lnTo>
                  <a:pt x="1186" y="693"/>
                </a:lnTo>
                <a:lnTo>
                  <a:pt x="1184" y="693"/>
                </a:lnTo>
                <a:lnTo>
                  <a:pt x="1184" y="693"/>
                </a:lnTo>
                <a:lnTo>
                  <a:pt x="1180" y="693"/>
                </a:lnTo>
                <a:lnTo>
                  <a:pt x="1178" y="693"/>
                </a:lnTo>
                <a:lnTo>
                  <a:pt x="1176" y="693"/>
                </a:lnTo>
                <a:lnTo>
                  <a:pt x="1176" y="693"/>
                </a:lnTo>
                <a:lnTo>
                  <a:pt x="1176" y="693"/>
                </a:lnTo>
                <a:lnTo>
                  <a:pt x="1178" y="693"/>
                </a:lnTo>
                <a:lnTo>
                  <a:pt x="1180" y="693"/>
                </a:lnTo>
                <a:lnTo>
                  <a:pt x="1182" y="691"/>
                </a:lnTo>
                <a:lnTo>
                  <a:pt x="1184" y="691"/>
                </a:lnTo>
                <a:lnTo>
                  <a:pt x="1182" y="687"/>
                </a:lnTo>
                <a:lnTo>
                  <a:pt x="1180" y="687"/>
                </a:lnTo>
                <a:lnTo>
                  <a:pt x="1178" y="689"/>
                </a:lnTo>
                <a:lnTo>
                  <a:pt x="1178" y="689"/>
                </a:lnTo>
                <a:lnTo>
                  <a:pt x="1178" y="687"/>
                </a:lnTo>
                <a:lnTo>
                  <a:pt x="1178" y="687"/>
                </a:lnTo>
                <a:lnTo>
                  <a:pt x="1176" y="687"/>
                </a:lnTo>
                <a:lnTo>
                  <a:pt x="1176" y="685"/>
                </a:lnTo>
                <a:lnTo>
                  <a:pt x="1176" y="685"/>
                </a:lnTo>
                <a:lnTo>
                  <a:pt x="1178" y="683"/>
                </a:lnTo>
                <a:lnTo>
                  <a:pt x="1176" y="683"/>
                </a:lnTo>
                <a:lnTo>
                  <a:pt x="1176" y="681"/>
                </a:lnTo>
                <a:lnTo>
                  <a:pt x="1176" y="679"/>
                </a:lnTo>
                <a:lnTo>
                  <a:pt x="1174" y="679"/>
                </a:lnTo>
                <a:lnTo>
                  <a:pt x="1174" y="677"/>
                </a:lnTo>
                <a:lnTo>
                  <a:pt x="1172" y="677"/>
                </a:lnTo>
                <a:lnTo>
                  <a:pt x="1172" y="679"/>
                </a:lnTo>
                <a:lnTo>
                  <a:pt x="1172" y="677"/>
                </a:lnTo>
                <a:lnTo>
                  <a:pt x="1172" y="672"/>
                </a:lnTo>
                <a:lnTo>
                  <a:pt x="1170" y="670"/>
                </a:lnTo>
                <a:lnTo>
                  <a:pt x="1167" y="670"/>
                </a:lnTo>
                <a:lnTo>
                  <a:pt x="1165" y="670"/>
                </a:lnTo>
                <a:lnTo>
                  <a:pt x="1163" y="672"/>
                </a:lnTo>
                <a:lnTo>
                  <a:pt x="1163" y="672"/>
                </a:lnTo>
                <a:lnTo>
                  <a:pt x="1163" y="672"/>
                </a:lnTo>
                <a:lnTo>
                  <a:pt x="1165" y="670"/>
                </a:lnTo>
                <a:lnTo>
                  <a:pt x="1167" y="668"/>
                </a:lnTo>
                <a:lnTo>
                  <a:pt x="1167" y="666"/>
                </a:lnTo>
                <a:lnTo>
                  <a:pt x="1167" y="666"/>
                </a:lnTo>
                <a:lnTo>
                  <a:pt x="1163" y="664"/>
                </a:lnTo>
                <a:lnTo>
                  <a:pt x="1161" y="664"/>
                </a:lnTo>
                <a:lnTo>
                  <a:pt x="1161" y="666"/>
                </a:lnTo>
                <a:lnTo>
                  <a:pt x="1161" y="666"/>
                </a:lnTo>
                <a:lnTo>
                  <a:pt x="1161" y="666"/>
                </a:lnTo>
                <a:lnTo>
                  <a:pt x="1159" y="670"/>
                </a:lnTo>
                <a:lnTo>
                  <a:pt x="1157" y="672"/>
                </a:lnTo>
                <a:lnTo>
                  <a:pt x="1157" y="674"/>
                </a:lnTo>
                <a:lnTo>
                  <a:pt x="1157" y="674"/>
                </a:lnTo>
                <a:lnTo>
                  <a:pt x="1157" y="677"/>
                </a:lnTo>
                <a:lnTo>
                  <a:pt x="1157" y="677"/>
                </a:lnTo>
                <a:lnTo>
                  <a:pt x="1159" y="677"/>
                </a:lnTo>
                <a:lnTo>
                  <a:pt x="1159" y="679"/>
                </a:lnTo>
                <a:lnTo>
                  <a:pt x="1157" y="677"/>
                </a:lnTo>
                <a:lnTo>
                  <a:pt x="1155" y="677"/>
                </a:lnTo>
                <a:lnTo>
                  <a:pt x="1153" y="677"/>
                </a:lnTo>
                <a:lnTo>
                  <a:pt x="1153" y="677"/>
                </a:lnTo>
                <a:lnTo>
                  <a:pt x="1153" y="677"/>
                </a:lnTo>
                <a:lnTo>
                  <a:pt x="1153" y="679"/>
                </a:lnTo>
                <a:lnTo>
                  <a:pt x="1153" y="681"/>
                </a:lnTo>
                <a:lnTo>
                  <a:pt x="1153" y="681"/>
                </a:lnTo>
                <a:lnTo>
                  <a:pt x="1153" y="683"/>
                </a:lnTo>
                <a:lnTo>
                  <a:pt x="1155" y="683"/>
                </a:lnTo>
                <a:lnTo>
                  <a:pt x="1155" y="683"/>
                </a:lnTo>
                <a:lnTo>
                  <a:pt x="1157" y="685"/>
                </a:lnTo>
                <a:lnTo>
                  <a:pt x="1159" y="685"/>
                </a:lnTo>
                <a:lnTo>
                  <a:pt x="1159" y="687"/>
                </a:lnTo>
                <a:lnTo>
                  <a:pt x="1159" y="687"/>
                </a:lnTo>
                <a:lnTo>
                  <a:pt x="1155" y="685"/>
                </a:lnTo>
                <a:lnTo>
                  <a:pt x="1155" y="685"/>
                </a:lnTo>
                <a:lnTo>
                  <a:pt x="1153" y="685"/>
                </a:lnTo>
                <a:lnTo>
                  <a:pt x="1153" y="685"/>
                </a:lnTo>
                <a:lnTo>
                  <a:pt x="1153" y="687"/>
                </a:lnTo>
                <a:lnTo>
                  <a:pt x="1153" y="687"/>
                </a:lnTo>
                <a:lnTo>
                  <a:pt x="1151" y="687"/>
                </a:lnTo>
                <a:lnTo>
                  <a:pt x="1151" y="687"/>
                </a:lnTo>
                <a:lnTo>
                  <a:pt x="1151" y="689"/>
                </a:lnTo>
                <a:lnTo>
                  <a:pt x="1151" y="689"/>
                </a:lnTo>
                <a:lnTo>
                  <a:pt x="1148" y="689"/>
                </a:lnTo>
                <a:lnTo>
                  <a:pt x="1148" y="689"/>
                </a:lnTo>
                <a:lnTo>
                  <a:pt x="1148" y="689"/>
                </a:lnTo>
                <a:lnTo>
                  <a:pt x="1148" y="691"/>
                </a:lnTo>
                <a:lnTo>
                  <a:pt x="1148" y="691"/>
                </a:lnTo>
                <a:lnTo>
                  <a:pt x="1151" y="691"/>
                </a:lnTo>
                <a:lnTo>
                  <a:pt x="1151" y="693"/>
                </a:lnTo>
                <a:lnTo>
                  <a:pt x="1153" y="693"/>
                </a:lnTo>
                <a:lnTo>
                  <a:pt x="1153" y="693"/>
                </a:lnTo>
                <a:lnTo>
                  <a:pt x="1151" y="693"/>
                </a:lnTo>
                <a:lnTo>
                  <a:pt x="1151" y="696"/>
                </a:lnTo>
                <a:lnTo>
                  <a:pt x="1148" y="693"/>
                </a:lnTo>
                <a:lnTo>
                  <a:pt x="1148" y="693"/>
                </a:lnTo>
                <a:lnTo>
                  <a:pt x="1148" y="696"/>
                </a:lnTo>
                <a:lnTo>
                  <a:pt x="1148" y="696"/>
                </a:lnTo>
                <a:lnTo>
                  <a:pt x="1146" y="696"/>
                </a:lnTo>
                <a:lnTo>
                  <a:pt x="1146" y="696"/>
                </a:lnTo>
                <a:lnTo>
                  <a:pt x="1144" y="698"/>
                </a:lnTo>
                <a:lnTo>
                  <a:pt x="1144" y="698"/>
                </a:lnTo>
                <a:lnTo>
                  <a:pt x="1146" y="698"/>
                </a:lnTo>
                <a:lnTo>
                  <a:pt x="1146" y="698"/>
                </a:lnTo>
                <a:lnTo>
                  <a:pt x="1144" y="698"/>
                </a:lnTo>
                <a:lnTo>
                  <a:pt x="1144" y="700"/>
                </a:lnTo>
                <a:lnTo>
                  <a:pt x="1142" y="700"/>
                </a:lnTo>
                <a:lnTo>
                  <a:pt x="1144" y="700"/>
                </a:lnTo>
                <a:lnTo>
                  <a:pt x="1144" y="702"/>
                </a:lnTo>
                <a:lnTo>
                  <a:pt x="1144" y="704"/>
                </a:lnTo>
                <a:lnTo>
                  <a:pt x="1144" y="704"/>
                </a:lnTo>
                <a:lnTo>
                  <a:pt x="1144" y="706"/>
                </a:lnTo>
                <a:lnTo>
                  <a:pt x="1144" y="708"/>
                </a:lnTo>
                <a:lnTo>
                  <a:pt x="1144" y="708"/>
                </a:lnTo>
                <a:lnTo>
                  <a:pt x="1144" y="704"/>
                </a:lnTo>
                <a:lnTo>
                  <a:pt x="1144" y="704"/>
                </a:lnTo>
                <a:lnTo>
                  <a:pt x="1142" y="702"/>
                </a:lnTo>
                <a:lnTo>
                  <a:pt x="1142" y="702"/>
                </a:lnTo>
                <a:lnTo>
                  <a:pt x="1140" y="700"/>
                </a:lnTo>
                <a:lnTo>
                  <a:pt x="1140" y="700"/>
                </a:lnTo>
                <a:lnTo>
                  <a:pt x="1138" y="700"/>
                </a:lnTo>
                <a:lnTo>
                  <a:pt x="1136" y="702"/>
                </a:lnTo>
                <a:lnTo>
                  <a:pt x="1136" y="702"/>
                </a:lnTo>
                <a:lnTo>
                  <a:pt x="1136" y="704"/>
                </a:lnTo>
                <a:lnTo>
                  <a:pt x="1134" y="704"/>
                </a:lnTo>
                <a:lnTo>
                  <a:pt x="1134" y="706"/>
                </a:lnTo>
                <a:lnTo>
                  <a:pt x="1129" y="706"/>
                </a:lnTo>
                <a:lnTo>
                  <a:pt x="1127" y="708"/>
                </a:lnTo>
                <a:lnTo>
                  <a:pt x="1125" y="708"/>
                </a:lnTo>
                <a:lnTo>
                  <a:pt x="1123" y="710"/>
                </a:lnTo>
                <a:lnTo>
                  <a:pt x="1121" y="712"/>
                </a:lnTo>
                <a:lnTo>
                  <a:pt x="1119" y="712"/>
                </a:lnTo>
                <a:lnTo>
                  <a:pt x="1119" y="715"/>
                </a:lnTo>
                <a:lnTo>
                  <a:pt x="1119" y="715"/>
                </a:lnTo>
                <a:lnTo>
                  <a:pt x="1119" y="717"/>
                </a:lnTo>
                <a:lnTo>
                  <a:pt x="1119" y="717"/>
                </a:lnTo>
                <a:lnTo>
                  <a:pt x="1119" y="715"/>
                </a:lnTo>
                <a:lnTo>
                  <a:pt x="1119" y="715"/>
                </a:lnTo>
                <a:lnTo>
                  <a:pt x="1119" y="712"/>
                </a:lnTo>
                <a:lnTo>
                  <a:pt x="1117" y="708"/>
                </a:lnTo>
                <a:lnTo>
                  <a:pt x="1117" y="708"/>
                </a:lnTo>
                <a:lnTo>
                  <a:pt x="1117" y="708"/>
                </a:lnTo>
                <a:lnTo>
                  <a:pt x="1117" y="710"/>
                </a:lnTo>
                <a:lnTo>
                  <a:pt x="1115" y="710"/>
                </a:lnTo>
                <a:lnTo>
                  <a:pt x="1113" y="715"/>
                </a:lnTo>
                <a:lnTo>
                  <a:pt x="1113" y="715"/>
                </a:lnTo>
                <a:lnTo>
                  <a:pt x="1115" y="710"/>
                </a:lnTo>
                <a:lnTo>
                  <a:pt x="1115" y="710"/>
                </a:lnTo>
                <a:lnTo>
                  <a:pt x="1115" y="710"/>
                </a:lnTo>
                <a:lnTo>
                  <a:pt x="1115" y="706"/>
                </a:lnTo>
                <a:lnTo>
                  <a:pt x="1113" y="706"/>
                </a:lnTo>
                <a:lnTo>
                  <a:pt x="1113" y="706"/>
                </a:lnTo>
                <a:lnTo>
                  <a:pt x="1110" y="708"/>
                </a:lnTo>
                <a:lnTo>
                  <a:pt x="1108" y="712"/>
                </a:lnTo>
                <a:lnTo>
                  <a:pt x="1108" y="715"/>
                </a:lnTo>
                <a:lnTo>
                  <a:pt x="1106" y="717"/>
                </a:lnTo>
                <a:lnTo>
                  <a:pt x="1106" y="717"/>
                </a:lnTo>
                <a:lnTo>
                  <a:pt x="1102" y="717"/>
                </a:lnTo>
                <a:lnTo>
                  <a:pt x="1098" y="719"/>
                </a:lnTo>
                <a:lnTo>
                  <a:pt x="1098" y="719"/>
                </a:lnTo>
                <a:lnTo>
                  <a:pt x="1100" y="719"/>
                </a:lnTo>
                <a:lnTo>
                  <a:pt x="1100" y="717"/>
                </a:lnTo>
                <a:lnTo>
                  <a:pt x="1104" y="717"/>
                </a:lnTo>
                <a:lnTo>
                  <a:pt x="1106" y="715"/>
                </a:lnTo>
                <a:lnTo>
                  <a:pt x="1108" y="715"/>
                </a:lnTo>
                <a:lnTo>
                  <a:pt x="1108" y="712"/>
                </a:lnTo>
                <a:lnTo>
                  <a:pt x="1110" y="708"/>
                </a:lnTo>
                <a:lnTo>
                  <a:pt x="1110" y="706"/>
                </a:lnTo>
                <a:lnTo>
                  <a:pt x="1110" y="706"/>
                </a:lnTo>
                <a:lnTo>
                  <a:pt x="1110" y="704"/>
                </a:lnTo>
                <a:lnTo>
                  <a:pt x="1108" y="704"/>
                </a:lnTo>
                <a:lnTo>
                  <a:pt x="1108" y="700"/>
                </a:lnTo>
                <a:lnTo>
                  <a:pt x="1106" y="700"/>
                </a:lnTo>
                <a:lnTo>
                  <a:pt x="1106" y="700"/>
                </a:lnTo>
                <a:lnTo>
                  <a:pt x="1104" y="698"/>
                </a:lnTo>
                <a:lnTo>
                  <a:pt x="1104" y="698"/>
                </a:lnTo>
                <a:lnTo>
                  <a:pt x="1102" y="698"/>
                </a:lnTo>
                <a:lnTo>
                  <a:pt x="1100" y="698"/>
                </a:lnTo>
                <a:lnTo>
                  <a:pt x="1098" y="698"/>
                </a:lnTo>
                <a:lnTo>
                  <a:pt x="1096" y="698"/>
                </a:lnTo>
                <a:lnTo>
                  <a:pt x="1094" y="698"/>
                </a:lnTo>
                <a:lnTo>
                  <a:pt x="1091" y="698"/>
                </a:lnTo>
                <a:lnTo>
                  <a:pt x="1087" y="702"/>
                </a:lnTo>
                <a:lnTo>
                  <a:pt x="1085" y="702"/>
                </a:lnTo>
                <a:lnTo>
                  <a:pt x="1085" y="702"/>
                </a:lnTo>
                <a:lnTo>
                  <a:pt x="1083" y="700"/>
                </a:lnTo>
                <a:lnTo>
                  <a:pt x="1081" y="700"/>
                </a:lnTo>
                <a:lnTo>
                  <a:pt x="1081" y="700"/>
                </a:lnTo>
                <a:lnTo>
                  <a:pt x="1083" y="700"/>
                </a:lnTo>
                <a:lnTo>
                  <a:pt x="1085" y="698"/>
                </a:lnTo>
                <a:lnTo>
                  <a:pt x="1085" y="698"/>
                </a:lnTo>
                <a:lnTo>
                  <a:pt x="1085" y="698"/>
                </a:lnTo>
                <a:lnTo>
                  <a:pt x="1085" y="696"/>
                </a:lnTo>
                <a:lnTo>
                  <a:pt x="1085" y="696"/>
                </a:lnTo>
                <a:lnTo>
                  <a:pt x="1087" y="696"/>
                </a:lnTo>
                <a:lnTo>
                  <a:pt x="1087" y="696"/>
                </a:lnTo>
                <a:lnTo>
                  <a:pt x="1087" y="698"/>
                </a:lnTo>
                <a:lnTo>
                  <a:pt x="1087" y="700"/>
                </a:lnTo>
                <a:lnTo>
                  <a:pt x="1089" y="698"/>
                </a:lnTo>
                <a:lnTo>
                  <a:pt x="1089" y="698"/>
                </a:lnTo>
                <a:lnTo>
                  <a:pt x="1091" y="698"/>
                </a:lnTo>
                <a:lnTo>
                  <a:pt x="1091" y="696"/>
                </a:lnTo>
                <a:lnTo>
                  <a:pt x="1091" y="693"/>
                </a:lnTo>
                <a:lnTo>
                  <a:pt x="1091" y="693"/>
                </a:lnTo>
                <a:lnTo>
                  <a:pt x="1091" y="693"/>
                </a:lnTo>
                <a:lnTo>
                  <a:pt x="1091" y="691"/>
                </a:lnTo>
                <a:lnTo>
                  <a:pt x="1091" y="691"/>
                </a:lnTo>
                <a:lnTo>
                  <a:pt x="1094" y="689"/>
                </a:lnTo>
                <a:lnTo>
                  <a:pt x="1094" y="687"/>
                </a:lnTo>
                <a:lnTo>
                  <a:pt x="1091" y="687"/>
                </a:lnTo>
                <a:lnTo>
                  <a:pt x="1087" y="687"/>
                </a:lnTo>
                <a:lnTo>
                  <a:pt x="1087" y="685"/>
                </a:lnTo>
                <a:lnTo>
                  <a:pt x="1087" y="683"/>
                </a:lnTo>
                <a:lnTo>
                  <a:pt x="1087" y="683"/>
                </a:lnTo>
                <a:lnTo>
                  <a:pt x="1089" y="681"/>
                </a:lnTo>
                <a:lnTo>
                  <a:pt x="1089" y="679"/>
                </a:lnTo>
                <a:lnTo>
                  <a:pt x="1089" y="679"/>
                </a:lnTo>
                <a:lnTo>
                  <a:pt x="1089" y="677"/>
                </a:lnTo>
                <a:lnTo>
                  <a:pt x="1087" y="674"/>
                </a:lnTo>
                <a:lnTo>
                  <a:pt x="1087" y="674"/>
                </a:lnTo>
                <a:lnTo>
                  <a:pt x="1085" y="674"/>
                </a:lnTo>
                <a:lnTo>
                  <a:pt x="1079" y="672"/>
                </a:lnTo>
                <a:lnTo>
                  <a:pt x="1077" y="672"/>
                </a:lnTo>
                <a:lnTo>
                  <a:pt x="1072" y="672"/>
                </a:lnTo>
                <a:lnTo>
                  <a:pt x="1072" y="672"/>
                </a:lnTo>
                <a:lnTo>
                  <a:pt x="1075" y="672"/>
                </a:lnTo>
                <a:lnTo>
                  <a:pt x="1083" y="672"/>
                </a:lnTo>
                <a:lnTo>
                  <a:pt x="1085" y="672"/>
                </a:lnTo>
                <a:lnTo>
                  <a:pt x="1087" y="670"/>
                </a:lnTo>
                <a:lnTo>
                  <a:pt x="1089" y="670"/>
                </a:lnTo>
                <a:lnTo>
                  <a:pt x="1089" y="668"/>
                </a:lnTo>
                <a:lnTo>
                  <a:pt x="1089" y="668"/>
                </a:lnTo>
                <a:lnTo>
                  <a:pt x="1089" y="668"/>
                </a:lnTo>
                <a:lnTo>
                  <a:pt x="1087" y="666"/>
                </a:lnTo>
                <a:lnTo>
                  <a:pt x="1087" y="664"/>
                </a:lnTo>
                <a:lnTo>
                  <a:pt x="1087" y="664"/>
                </a:lnTo>
                <a:lnTo>
                  <a:pt x="1087" y="662"/>
                </a:lnTo>
                <a:lnTo>
                  <a:pt x="1087" y="662"/>
                </a:lnTo>
                <a:lnTo>
                  <a:pt x="1087" y="660"/>
                </a:lnTo>
                <a:lnTo>
                  <a:pt x="1089" y="655"/>
                </a:lnTo>
                <a:lnTo>
                  <a:pt x="1089" y="655"/>
                </a:lnTo>
                <a:lnTo>
                  <a:pt x="1091" y="653"/>
                </a:lnTo>
                <a:lnTo>
                  <a:pt x="1091" y="653"/>
                </a:lnTo>
                <a:lnTo>
                  <a:pt x="1091" y="653"/>
                </a:lnTo>
                <a:lnTo>
                  <a:pt x="1091" y="651"/>
                </a:lnTo>
                <a:lnTo>
                  <a:pt x="1091" y="651"/>
                </a:lnTo>
                <a:lnTo>
                  <a:pt x="1091" y="649"/>
                </a:lnTo>
                <a:lnTo>
                  <a:pt x="1091" y="649"/>
                </a:lnTo>
                <a:lnTo>
                  <a:pt x="1089" y="647"/>
                </a:lnTo>
                <a:lnTo>
                  <a:pt x="1089" y="649"/>
                </a:lnTo>
                <a:lnTo>
                  <a:pt x="1087" y="649"/>
                </a:lnTo>
                <a:lnTo>
                  <a:pt x="1087" y="651"/>
                </a:lnTo>
                <a:lnTo>
                  <a:pt x="1087" y="651"/>
                </a:lnTo>
                <a:lnTo>
                  <a:pt x="1085" y="651"/>
                </a:lnTo>
                <a:lnTo>
                  <a:pt x="1085" y="653"/>
                </a:lnTo>
                <a:lnTo>
                  <a:pt x="1083" y="653"/>
                </a:lnTo>
                <a:lnTo>
                  <a:pt x="1081" y="651"/>
                </a:lnTo>
                <a:lnTo>
                  <a:pt x="1081" y="651"/>
                </a:lnTo>
                <a:lnTo>
                  <a:pt x="1081" y="649"/>
                </a:lnTo>
                <a:lnTo>
                  <a:pt x="1081" y="649"/>
                </a:lnTo>
                <a:lnTo>
                  <a:pt x="1081" y="649"/>
                </a:lnTo>
                <a:lnTo>
                  <a:pt x="1079" y="647"/>
                </a:lnTo>
                <a:lnTo>
                  <a:pt x="1077" y="647"/>
                </a:lnTo>
                <a:lnTo>
                  <a:pt x="1075" y="649"/>
                </a:lnTo>
                <a:lnTo>
                  <a:pt x="1072" y="647"/>
                </a:lnTo>
                <a:lnTo>
                  <a:pt x="1066" y="647"/>
                </a:lnTo>
                <a:lnTo>
                  <a:pt x="1064" y="645"/>
                </a:lnTo>
                <a:lnTo>
                  <a:pt x="1062" y="645"/>
                </a:lnTo>
                <a:lnTo>
                  <a:pt x="1062" y="645"/>
                </a:lnTo>
                <a:lnTo>
                  <a:pt x="1060" y="645"/>
                </a:lnTo>
                <a:lnTo>
                  <a:pt x="1056" y="641"/>
                </a:lnTo>
                <a:lnTo>
                  <a:pt x="1056" y="641"/>
                </a:lnTo>
                <a:lnTo>
                  <a:pt x="1058" y="641"/>
                </a:lnTo>
                <a:lnTo>
                  <a:pt x="1058" y="641"/>
                </a:lnTo>
                <a:lnTo>
                  <a:pt x="1056" y="639"/>
                </a:lnTo>
                <a:lnTo>
                  <a:pt x="1056" y="639"/>
                </a:lnTo>
                <a:lnTo>
                  <a:pt x="1056" y="639"/>
                </a:lnTo>
                <a:lnTo>
                  <a:pt x="1056" y="636"/>
                </a:lnTo>
                <a:lnTo>
                  <a:pt x="1058" y="636"/>
                </a:lnTo>
                <a:lnTo>
                  <a:pt x="1058" y="636"/>
                </a:lnTo>
                <a:lnTo>
                  <a:pt x="1058" y="636"/>
                </a:lnTo>
                <a:lnTo>
                  <a:pt x="1058" y="634"/>
                </a:lnTo>
                <a:lnTo>
                  <a:pt x="1053" y="632"/>
                </a:lnTo>
                <a:lnTo>
                  <a:pt x="1053" y="634"/>
                </a:lnTo>
                <a:lnTo>
                  <a:pt x="1053" y="634"/>
                </a:lnTo>
                <a:lnTo>
                  <a:pt x="1051" y="634"/>
                </a:lnTo>
                <a:lnTo>
                  <a:pt x="1049" y="636"/>
                </a:lnTo>
                <a:lnTo>
                  <a:pt x="1049" y="634"/>
                </a:lnTo>
                <a:lnTo>
                  <a:pt x="1051" y="634"/>
                </a:lnTo>
                <a:lnTo>
                  <a:pt x="1051" y="634"/>
                </a:lnTo>
                <a:lnTo>
                  <a:pt x="1051" y="634"/>
                </a:lnTo>
                <a:lnTo>
                  <a:pt x="1051" y="632"/>
                </a:lnTo>
                <a:lnTo>
                  <a:pt x="1051" y="632"/>
                </a:lnTo>
                <a:lnTo>
                  <a:pt x="1049" y="630"/>
                </a:lnTo>
                <a:lnTo>
                  <a:pt x="1049" y="630"/>
                </a:lnTo>
                <a:lnTo>
                  <a:pt x="1047" y="628"/>
                </a:lnTo>
                <a:lnTo>
                  <a:pt x="1045" y="628"/>
                </a:lnTo>
                <a:lnTo>
                  <a:pt x="1043" y="628"/>
                </a:lnTo>
                <a:lnTo>
                  <a:pt x="1043" y="630"/>
                </a:lnTo>
                <a:lnTo>
                  <a:pt x="1041" y="630"/>
                </a:lnTo>
                <a:lnTo>
                  <a:pt x="1041" y="630"/>
                </a:lnTo>
                <a:lnTo>
                  <a:pt x="1043" y="626"/>
                </a:lnTo>
                <a:lnTo>
                  <a:pt x="1043" y="626"/>
                </a:lnTo>
                <a:lnTo>
                  <a:pt x="1043" y="624"/>
                </a:lnTo>
                <a:lnTo>
                  <a:pt x="1043" y="624"/>
                </a:lnTo>
                <a:lnTo>
                  <a:pt x="1043" y="624"/>
                </a:lnTo>
                <a:lnTo>
                  <a:pt x="1043" y="624"/>
                </a:lnTo>
                <a:lnTo>
                  <a:pt x="1041" y="624"/>
                </a:lnTo>
                <a:lnTo>
                  <a:pt x="1039" y="624"/>
                </a:lnTo>
                <a:lnTo>
                  <a:pt x="1037" y="622"/>
                </a:lnTo>
                <a:lnTo>
                  <a:pt x="1037" y="622"/>
                </a:lnTo>
                <a:lnTo>
                  <a:pt x="1034" y="619"/>
                </a:lnTo>
                <a:lnTo>
                  <a:pt x="1032" y="617"/>
                </a:lnTo>
                <a:lnTo>
                  <a:pt x="1030" y="617"/>
                </a:lnTo>
                <a:lnTo>
                  <a:pt x="1028" y="615"/>
                </a:lnTo>
                <a:lnTo>
                  <a:pt x="1026" y="615"/>
                </a:lnTo>
                <a:lnTo>
                  <a:pt x="1026" y="615"/>
                </a:lnTo>
                <a:lnTo>
                  <a:pt x="1024" y="615"/>
                </a:lnTo>
                <a:lnTo>
                  <a:pt x="1022" y="617"/>
                </a:lnTo>
                <a:lnTo>
                  <a:pt x="1020" y="617"/>
                </a:lnTo>
                <a:lnTo>
                  <a:pt x="1015" y="619"/>
                </a:lnTo>
                <a:lnTo>
                  <a:pt x="1011" y="622"/>
                </a:lnTo>
                <a:lnTo>
                  <a:pt x="1011" y="622"/>
                </a:lnTo>
                <a:lnTo>
                  <a:pt x="1013" y="624"/>
                </a:lnTo>
                <a:lnTo>
                  <a:pt x="1011" y="624"/>
                </a:lnTo>
                <a:lnTo>
                  <a:pt x="1009" y="619"/>
                </a:lnTo>
                <a:lnTo>
                  <a:pt x="1007" y="619"/>
                </a:lnTo>
                <a:lnTo>
                  <a:pt x="1005" y="619"/>
                </a:lnTo>
                <a:lnTo>
                  <a:pt x="1001" y="617"/>
                </a:lnTo>
                <a:lnTo>
                  <a:pt x="1001" y="619"/>
                </a:lnTo>
                <a:lnTo>
                  <a:pt x="999" y="619"/>
                </a:lnTo>
                <a:lnTo>
                  <a:pt x="994" y="622"/>
                </a:lnTo>
                <a:lnTo>
                  <a:pt x="994" y="622"/>
                </a:lnTo>
                <a:lnTo>
                  <a:pt x="996" y="619"/>
                </a:lnTo>
                <a:lnTo>
                  <a:pt x="994" y="617"/>
                </a:lnTo>
                <a:lnTo>
                  <a:pt x="982" y="615"/>
                </a:lnTo>
                <a:lnTo>
                  <a:pt x="977" y="613"/>
                </a:lnTo>
                <a:lnTo>
                  <a:pt x="973" y="613"/>
                </a:lnTo>
                <a:lnTo>
                  <a:pt x="971" y="613"/>
                </a:lnTo>
                <a:lnTo>
                  <a:pt x="967" y="613"/>
                </a:lnTo>
                <a:lnTo>
                  <a:pt x="963" y="615"/>
                </a:lnTo>
                <a:lnTo>
                  <a:pt x="961" y="617"/>
                </a:lnTo>
                <a:lnTo>
                  <a:pt x="958" y="617"/>
                </a:lnTo>
                <a:lnTo>
                  <a:pt x="958" y="619"/>
                </a:lnTo>
                <a:lnTo>
                  <a:pt x="958" y="622"/>
                </a:lnTo>
                <a:lnTo>
                  <a:pt x="958" y="624"/>
                </a:lnTo>
                <a:lnTo>
                  <a:pt x="961" y="628"/>
                </a:lnTo>
                <a:lnTo>
                  <a:pt x="961" y="630"/>
                </a:lnTo>
                <a:lnTo>
                  <a:pt x="963" y="632"/>
                </a:lnTo>
                <a:lnTo>
                  <a:pt x="963" y="632"/>
                </a:lnTo>
                <a:lnTo>
                  <a:pt x="965" y="632"/>
                </a:lnTo>
                <a:lnTo>
                  <a:pt x="965" y="634"/>
                </a:lnTo>
                <a:lnTo>
                  <a:pt x="969" y="636"/>
                </a:lnTo>
                <a:lnTo>
                  <a:pt x="967" y="639"/>
                </a:lnTo>
                <a:lnTo>
                  <a:pt x="965" y="639"/>
                </a:lnTo>
                <a:lnTo>
                  <a:pt x="965" y="641"/>
                </a:lnTo>
                <a:lnTo>
                  <a:pt x="965" y="645"/>
                </a:lnTo>
                <a:lnTo>
                  <a:pt x="965" y="645"/>
                </a:lnTo>
                <a:lnTo>
                  <a:pt x="965" y="645"/>
                </a:lnTo>
                <a:lnTo>
                  <a:pt x="963" y="647"/>
                </a:lnTo>
                <a:lnTo>
                  <a:pt x="963" y="649"/>
                </a:lnTo>
                <a:lnTo>
                  <a:pt x="958" y="653"/>
                </a:lnTo>
                <a:lnTo>
                  <a:pt x="958" y="653"/>
                </a:lnTo>
                <a:lnTo>
                  <a:pt x="958" y="653"/>
                </a:lnTo>
                <a:lnTo>
                  <a:pt x="961" y="653"/>
                </a:lnTo>
                <a:lnTo>
                  <a:pt x="963" y="653"/>
                </a:lnTo>
                <a:lnTo>
                  <a:pt x="967" y="653"/>
                </a:lnTo>
                <a:lnTo>
                  <a:pt x="967" y="653"/>
                </a:lnTo>
                <a:lnTo>
                  <a:pt x="967" y="653"/>
                </a:lnTo>
                <a:lnTo>
                  <a:pt x="965" y="655"/>
                </a:lnTo>
                <a:lnTo>
                  <a:pt x="965" y="658"/>
                </a:lnTo>
                <a:lnTo>
                  <a:pt x="965" y="658"/>
                </a:lnTo>
                <a:lnTo>
                  <a:pt x="965" y="660"/>
                </a:lnTo>
                <a:lnTo>
                  <a:pt x="967" y="660"/>
                </a:lnTo>
                <a:lnTo>
                  <a:pt x="969" y="660"/>
                </a:lnTo>
                <a:lnTo>
                  <a:pt x="969" y="660"/>
                </a:lnTo>
                <a:lnTo>
                  <a:pt x="967" y="660"/>
                </a:lnTo>
                <a:lnTo>
                  <a:pt x="965" y="662"/>
                </a:lnTo>
                <a:lnTo>
                  <a:pt x="967" y="664"/>
                </a:lnTo>
                <a:lnTo>
                  <a:pt x="969" y="668"/>
                </a:lnTo>
                <a:lnTo>
                  <a:pt x="969" y="670"/>
                </a:lnTo>
                <a:lnTo>
                  <a:pt x="967" y="670"/>
                </a:lnTo>
                <a:lnTo>
                  <a:pt x="967" y="670"/>
                </a:lnTo>
                <a:lnTo>
                  <a:pt x="967" y="670"/>
                </a:lnTo>
                <a:lnTo>
                  <a:pt x="971" y="670"/>
                </a:lnTo>
                <a:lnTo>
                  <a:pt x="971" y="672"/>
                </a:lnTo>
                <a:lnTo>
                  <a:pt x="971" y="674"/>
                </a:lnTo>
                <a:lnTo>
                  <a:pt x="971" y="674"/>
                </a:lnTo>
                <a:lnTo>
                  <a:pt x="971" y="677"/>
                </a:lnTo>
                <a:lnTo>
                  <a:pt x="971" y="677"/>
                </a:lnTo>
                <a:lnTo>
                  <a:pt x="969" y="679"/>
                </a:lnTo>
                <a:lnTo>
                  <a:pt x="969" y="679"/>
                </a:lnTo>
                <a:lnTo>
                  <a:pt x="969" y="681"/>
                </a:lnTo>
                <a:lnTo>
                  <a:pt x="971" y="681"/>
                </a:lnTo>
                <a:lnTo>
                  <a:pt x="971" y="683"/>
                </a:lnTo>
                <a:lnTo>
                  <a:pt x="967" y="679"/>
                </a:lnTo>
                <a:lnTo>
                  <a:pt x="965" y="679"/>
                </a:lnTo>
                <a:lnTo>
                  <a:pt x="965" y="681"/>
                </a:lnTo>
                <a:lnTo>
                  <a:pt x="965" y="681"/>
                </a:lnTo>
                <a:lnTo>
                  <a:pt x="965" y="683"/>
                </a:lnTo>
                <a:lnTo>
                  <a:pt x="963" y="685"/>
                </a:lnTo>
                <a:lnTo>
                  <a:pt x="963" y="685"/>
                </a:lnTo>
                <a:lnTo>
                  <a:pt x="965" y="685"/>
                </a:lnTo>
                <a:lnTo>
                  <a:pt x="965" y="687"/>
                </a:lnTo>
                <a:lnTo>
                  <a:pt x="963" y="687"/>
                </a:lnTo>
                <a:lnTo>
                  <a:pt x="961" y="689"/>
                </a:lnTo>
                <a:lnTo>
                  <a:pt x="961" y="691"/>
                </a:lnTo>
                <a:lnTo>
                  <a:pt x="958" y="691"/>
                </a:lnTo>
                <a:lnTo>
                  <a:pt x="956" y="693"/>
                </a:lnTo>
                <a:lnTo>
                  <a:pt x="954" y="698"/>
                </a:lnTo>
                <a:lnTo>
                  <a:pt x="954" y="698"/>
                </a:lnTo>
                <a:lnTo>
                  <a:pt x="954" y="698"/>
                </a:lnTo>
                <a:lnTo>
                  <a:pt x="954" y="700"/>
                </a:lnTo>
                <a:lnTo>
                  <a:pt x="952" y="702"/>
                </a:lnTo>
                <a:lnTo>
                  <a:pt x="954" y="702"/>
                </a:lnTo>
                <a:lnTo>
                  <a:pt x="954" y="704"/>
                </a:lnTo>
                <a:lnTo>
                  <a:pt x="956" y="704"/>
                </a:lnTo>
                <a:lnTo>
                  <a:pt x="961" y="708"/>
                </a:lnTo>
                <a:lnTo>
                  <a:pt x="963" y="710"/>
                </a:lnTo>
                <a:lnTo>
                  <a:pt x="965" y="710"/>
                </a:lnTo>
                <a:lnTo>
                  <a:pt x="967" y="712"/>
                </a:lnTo>
                <a:lnTo>
                  <a:pt x="969" y="712"/>
                </a:lnTo>
                <a:lnTo>
                  <a:pt x="973" y="717"/>
                </a:lnTo>
                <a:lnTo>
                  <a:pt x="977" y="723"/>
                </a:lnTo>
                <a:lnTo>
                  <a:pt x="980" y="725"/>
                </a:lnTo>
                <a:lnTo>
                  <a:pt x="980" y="725"/>
                </a:lnTo>
                <a:lnTo>
                  <a:pt x="982" y="731"/>
                </a:lnTo>
                <a:lnTo>
                  <a:pt x="982" y="734"/>
                </a:lnTo>
                <a:lnTo>
                  <a:pt x="982" y="736"/>
                </a:lnTo>
                <a:lnTo>
                  <a:pt x="984" y="742"/>
                </a:lnTo>
                <a:lnTo>
                  <a:pt x="984" y="746"/>
                </a:lnTo>
                <a:lnTo>
                  <a:pt x="984" y="751"/>
                </a:lnTo>
                <a:lnTo>
                  <a:pt x="984" y="753"/>
                </a:lnTo>
                <a:lnTo>
                  <a:pt x="982" y="757"/>
                </a:lnTo>
                <a:lnTo>
                  <a:pt x="982" y="759"/>
                </a:lnTo>
                <a:lnTo>
                  <a:pt x="980" y="761"/>
                </a:lnTo>
                <a:lnTo>
                  <a:pt x="977" y="763"/>
                </a:lnTo>
                <a:lnTo>
                  <a:pt x="975" y="765"/>
                </a:lnTo>
                <a:lnTo>
                  <a:pt x="973" y="767"/>
                </a:lnTo>
                <a:lnTo>
                  <a:pt x="971" y="770"/>
                </a:lnTo>
                <a:lnTo>
                  <a:pt x="965" y="776"/>
                </a:lnTo>
                <a:lnTo>
                  <a:pt x="965" y="776"/>
                </a:lnTo>
                <a:lnTo>
                  <a:pt x="963" y="778"/>
                </a:lnTo>
                <a:lnTo>
                  <a:pt x="958" y="778"/>
                </a:lnTo>
                <a:lnTo>
                  <a:pt x="956" y="780"/>
                </a:lnTo>
                <a:lnTo>
                  <a:pt x="954" y="782"/>
                </a:lnTo>
                <a:lnTo>
                  <a:pt x="948" y="784"/>
                </a:lnTo>
                <a:lnTo>
                  <a:pt x="948" y="784"/>
                </a:lnTo>
                <a:lnTo>
                  <a:pt x="935" y="789"/>
                </a:lnTo>
                <a:lnTo>
                  <a:pt x="935" y="789"/>
                </a:lnTo>
                <a:lnTo>
                  <a:pt x="935" y="789"/>
                </a:lnTo>
                <a:lnTo>
                  <a:pt x="935" y="791"/>
                </a:lnTo>
                <a:lnTo>
                  <a:pt x="935" y="791"/>
                </a:lnTo>
                <a:lnTo>
                  <a:pt x="937" y="791"/>
                </a:lnTo>
                <a:lnTo>
                  <a:pt x="937" y="793"/>
                </a:lnTo>
                <a:lnTo>
                  <a:pt x="939" y="795"/>
                </a:lnTo>
                <a:lnTo>
                  <a:pt x="939" y="797"/>
                </a:lnTo>
                <a:lnTo>
                  <a:pt x="939" y="797"/>
                </a:lnTo>
                <a:lnTo>
                  <a:pt x="942" y="799"/>
                </a:lnTo>
                <a:lnTo>
                  <a:pt x="942" y="799"/>
                </a:lnTo>
                <a:lnTo>
                  <a:pt x="944" y="799"/>
                </a:lnTo>
                <a:lnTo>
                  <a:pt x="944" y="799"/>
                </a:lnTo>
                <a:lnTo>
                  <a:pt x="944" y="801"/>
                </a:lnTo>
                <a:lnTo>
                  <a:pt x="942" y="801"/>
                </a:lnTo>
                <a:lnTo>
                  <a:pt x="944" y="801"/>
                </a:lnTo>
                <a:lnTo>
                  <a:pt x="946" y="803"/>
                </a:lnTo>
                <a:lnTo>
                  <a:pt x="946" y="803"/>
                </a:lnTo>
                <a:lnTo>
                  <a:pt x="944" y="803"/>
                </a:lnTo>
                <a:lnTo>
                  <a:pt x="944" y="805"/>
                </a:lnTo>
                <a:lnTo>
                  <a:pt x="946" y="805"/>
                </a:lnTo>
                <a:lnTo>
                  <a:pt x="946" y="808"/>
                </a:lnTo>
                <a:lnTo>
                  <a:pt x="946" y="808"/>
                </a:lnTo>
                <a:lnTo>
                  <a:pt x="946" y="808"/>
                </a:lnTo>
                <a:lnTo>
                  <a:pt x="946" y="808"/>
                </a:lnTo>
                <a:lnTo>
                  <a:pt x="944" y="810"/>
                </a:lnTo>
                <a:lnTo>
                  <a:pt x="944" y="810"/>
                </a:lnTo>
                <a:lnTo>
                  <a:pt x="944" y="810"/>
                </a:lnTo>
                <a:lnTo>
                  <a:pt x="946" y="812"/>
                </a:lnTo>
                <a:lnTo>
                  <a:pt x="946" y="816"/>
                </a:lnTo>
                <a:lnTo>
                  <a:pt x="946" y="820"/>
                </a:lnTo>
                <a:lnTo>
                  <a:pt x="948" y="822"/>
                </a:lnTo>
                <a:lnTo>
                  <a:pt x="948" y="824"/>
                </a:lnTo>
                <a:lnTo>
                  <a:pt x="950" y="827"/>
                </a:lnTo>
                <a:lnTo>
                  <a:pt x="950" y="827"/>
                </a:lnTo>
                <a:lnTo>
                  <a:pt x="950" y="829"/>
                </a:lnTo>
                <a:lnTo>
                  <a:pt x="950" y="829"/>
                </a:lnTo>
                <a:lnTo>
                  <a:pt x="950" y="831"/>
                </a:lnTo>
                <a:lnTo>
                  <a:pt x="950" y="831"/>
                </a:lnTo>
                <a:lnTo>
                  <a:pt x="952" y="833"/>
                </a:lnTo>
                <a:lnTo>
                  <a:pt x="952" y="835"/>
                </a:lnTo>
                <a:lnTo>
                  <a:pt x="952" y="837"/>
                </a:lnTo>
                <a:lnTo>
                  <a:pt x="952" y="839"/>
                </a:lnTo>
                <a:lnTo>
                  <a:pt x="952" y="839"/>
                </a:lnTo>
                <a:lnTo>
                  <a:pt x="954" y="839"/>
                </a:lnTo>
                <a:lnTo>
                  <a:pt x="954" y="839"/>
                </a:lnTo>
                <a:lnTo>
                  <a:pt x="952" y="839"/>
                </a:lnTo>
                <a:lnTo>
                  <a:pt x="952" y="841"/>
                </a:lnTo>
                <a:lnTo>
                  <a:pt x="950" y="843"/>
                </a:lnTo>
                <a:lnTo>
                  <a:pt x="948" y="846"/>
                </a:lnTo>
                <a:lnTo>
                  <a:pt x="948" y="846"/>
                </a:lnTo>
                <a:lnTo>
                  <a:pt x="948" y="848"/>
                </a:lnTo>
                <a:lnTo>
                  <a:pt x="946" y="848"/>
                </a:lnTo>
                <a:lnTo>
                  <a:pt x="946" y="850"/>
                </a:lnTo>
                <a:lnTo>
                  <a:pt x="946" y="850"/>
                </a:lnTo>
                <a:lnTo>
                  <a:pt x="950" y="854"/>
                </a:lnTo>
                <a:lnTo>
                  <a:pt x="950" y="854"/>
                </a:lnTo>
                <a:lnTo>
                  <a:pt x="950" y="854"/>
                </a:lnTo>
                <a:lnTo>
                  <a:pt x="948" y="856"/>
                </a:lnTo>
                <a:lnTo>
                  <a:pt x="948" y="856"/>
                </a:lnTo>
                <a:lnTo>
                  <a:pt x="948" y="860"/>
                </a:lnTo>
                <a:lnTo>
                  <a:pt x="948" y="860"/>
                </a:lnTo>
                <a:lnTo>
                  <a:pt x="946" y="860"/>
                </a:lnTo>
                <a:lnTo>
                  <a:pt x="946" y="856"/>
                </a:lnTo>
                <a:lnTo>
                  <a:pt x="946" y="856"/>
                </a:lnTo>
                <a:lnTo>
                  <a:pt x="946" y="856"/>
                </a:lnTo>
                <a:lnTo>
                  <a:pt x="944" y="854"/>
                </a:lnTo>
                <a:lnTo>
                  <a:pt x="944" y="854"/>
                </a:lnTo>
                <a:lnTo>
                  <a:pt x="942" y="854"/>
                </a:lnTo>
                <a:lnTo>
                  <a:pt x="942" y="854"/>
                </a:lnTo>
                <a:lnTo>
                  <a:pt x="942" y="852"/>
                </a:lnTo>
                <a:lnTo>
                  <a:pt x="942" y="852"/>
                </a:lnTo>
                <a:lnTo>
                  <a:pt x="937" y="854"/>
                </a:lnTo>
                <a:lnTo>
                  <a:pt x="937" y="854"/>
                </a:lnTo>
                <a:lnTo>
                  <a:pt x="937" y="854"/>
                </a:lnTo>
                <a:lnTo>
                  <a:pt x="937" y="856"/>
                </a:lnTo>
                <a:lnTo>
                  <a:pt x="935" y="856"/>
                </a:lnTo>
                <a:lnTo>
                  <a:pt x="935" y="858"/>
                </a:lnTo>
                <a:lnTo>
                  <a:pt x="935" y="860"/>
                </a:lnTo>
                <a:lnTo>
                  <a:pt x="935" y="860"/>
                </a:lnTo>
                <a:lnTo>
                  <a:pt x="935" y="863"/>
                </a:lnTo>
                <a:lnTo>
                  <a:pt x="935" y="863"/>
                </a:lnTo>
                <a:lnTo>
                  <a:pt x="935" y="865"/>
                </a:lnTo>
                <a:lnTo>
                  <a:pt x="939" y="867"/>
                </a:lnTo>
                <a:lnTo>
                  <a:pt x="939" y="869"/>
                </a:lnTo>
                <a:lnTo>
                  <a:pt x="939" y="869"/>
                </a:lnTo>
                <a:lnTo>
                  <a:pt x="939" y="867"/>
                </a:lnTo>
                <a:lnTo>
                  <a:pt x="935" y="865"/>
                </a:lnTo>
                <a:lnTo>
                  <a:pt x="933" y="860"/>
                </a:lnTo>
                <a:lnTo>
                  <a:pt x="931" y="860"/>
                </a:lnTo>
                <a:lnTo>
                  <a:pt x="929" y="858"/>
                </a:lnTo>
                <a:lnTo>
                  <a:pt x="927" y="858"/>
                </a:lnTo>
                <a:lnTo>
                  <a:pt x="925" y="858"/>
                </a:lnTo>
                <a:lnTo>
                  <a:pt x="923" y="858"/>
                </a:lnTo>
                <a:lnTo>
                  <a:pt x="920" y="860"/>
                </a:lnTo>
                <a:lnTo>
                  <a:pt x="918" y="863"/>
                </a:lnTo>
                <a:lnTo>
                  <a:pt x="918" y="863"/>
                </a:lnTo>
                <a:lnTo>
                  <a:pt x="920" y="860"/>
                </a:lnTo>
                <a:lnTo>
                  <a:pt x="923" y="858"/>
                </a:lnTo>
                <a:lnTo>
                  <a:pt x="925" y="856"/>
                </a:lnTo>
                <a:lnTo>
                  <a:pt x="923" y="856"/>
                </a:lnTo>
                <a:lnTo>
                  <a:pt x="923" y="854"/>
                </a:lnTo>
                <a:lnTo>
                  <a:pt x="920" y="852"/>
                </a:lnTo>
                <a:lnTo>
                  <a:pt x="920" y="850"/>
                </a:lnTo>
                <a:lnTo>
                  <a:pt x="920" y="848"/>
                </a:lnTo>
                <a:lnTo>
                  <a:pt x="916" y="846"/>
                </a:lnTo>
                <a:lnTo>
                  <a:pt x="914" y="843"/>
                </a:lnTo>
                <a:lnTo>
                  <a:pt x="910" y="843"/>
                </a:lnTo>
                <a:lnTo>
                  <a:pt x="910" y="841"/>
                </a:lnTo>
                <a:lnTo>
                  <a:pt x="908" y="841"/>
                </a:lnTo>
                <a:lnTo>
                  <a:pt x="908" y="839"/>
                </a:lnTo>
                <a:lnTo>
                  <a:pt x="906" y="839"/>
                </a:lnTo>
                <a:lnTo>
                  <a:pt x="904" y="839"/>
                </a:lnTo>
                <a:lnTo>
                  <a:pt x="904" y="839"/>
                </a:lnTo>
                <a:lnTo>
                  <a:pt x="904" y="839"/>
                </a:lnTo>
                <a:lnTo>
                  <a:pt x="906" y="839"/>
                </a:lnTo>
                <a:lnTo>
                  <a:pt x="906" y="837"/>
                </a:lnTo>
                <a:lnTo>
                  <a:pt x="906" y="837"/>
                </a:lnTo>
                <a:lnTo>
                  <a:pt x="906" y="835"/>
                </a:lnTo>
                <a:lnTo>
                  <a:pt x="904" y="833"/>
                </a:lnTo>
                <a:lnTo>
                  <a:pt x="901" y="831"/>
                </a:lnTo>
                <a:lnTo>
                  <a:pt x="899" y="829"/>
                </a:lnTo>
                <a:lnTo>
                  <a:pt x="897" y="827"/>
                </a:lnTo>
                <a:lnTo>
                  <a:pt x="897" y="827"/>
                </a:lnTo>
                <a:lnTo>
                  <a:pt x="895" y="824"/>
                </a:lnTo>
                <a:lnTo>
                  <a:pt x="895" y="822"/>
                </a:lnTo>
                <a:lnTo>
                  <a:pt x="895" y="822"/>
                </a:lnTo>
                <a:lnTo>
                  <a:pt x="895" y="820"/>
                </a:lnTo>
                <a:lnTo>
                  <a:pt x="897" y="820"/>
                </a:lnTo>
                <a:lnTo>
                  <a:pt x="897" y="818"/>
                </a:lnTo>
                <a:lnTo>
                  <a:pt x="897" y="816"/>
                </a:lnTo>
                <a:lnTo>
                  <a:pt x="897" y="814"/>
                </a:lnTo>
                <a:lnTo>
                  <a:pt x="897" y="812"/>
                </a:lnTo>
                <a:lnTo>
                  <a:pt x="897" y="810"/>
                </a:lnTo>
                <a:lnTo>
                  <a:pt x="897" y="808"/>
                </a:lnTo>
                <a:lnTo>
                  <a:pt x="897" y="805"/>
                </a:lnTo>
                <a:lnTo>
                  <a:pt x="897" y="803"/>
                </a:lnTo>
                <a:lnTo>
                  <a:pt x="895" y="801"/>
                </a:lnTo>
                <a:lnTo>
                  <a:pt x="893" y="799"/>
                </a:lnTo>
                <a:lnTo>
                  <a:pt x="893" y="799"/>
                </a:lnTo>
                <a:lnTo>
                  <a:pt x="893" y="795"/>
                </a:lnTo>
                <a:lnTo>
                  <a:pt x="895" y="793"/>
                </a:lnTo>
                <a:lnTo>
                  <a:pt x="897" y="786"/>
                </a:lnTo>
                <a:lnTo>
                  <a:pt x="897" y="784"/>
                </a:lnTo>
                <a:lnTo>
                  <a:pt x="895" y="782"/>
                </a:lnTo>
                <a:lnTo>
                  <a:pt x="893" y="780"/>
                </a:lnTo>
                <a:lnTo>
                  <a:pt x="891" y="778"/>
                </a:lnTo>
                <a:lnTo>
                  <a:pt x="889" y="778"/>
                </a:lnTo>
                <a:lnTo>
                  <a:pt x="887" y="778"/>
                </a:lnTo>
                <a:lnTo>
                  <a:pt x="887" y="778"/>
                </a:lnTo>
                <a:lnTo>
                  <a:pt x="885" y="778"/>
                </a:lnTo>
                <a:lnTo>
                  <a:pt x="885" y="778"/>
                </a:lnTo>
                <a:lnTo>
                  <a:pt x="882" y="778"/>
                </a:lnTo>
                <a:lnTo>
                  <a:pt x="876" y="776"/>
                </a:lnTo>
                <a:lnTo>
                  <a:pt x="874" y="776"/>
                </a:lnTo>
                <a:lnTo>
                  <a:pt x="870" y="776"/>
                </a:lnTo>
                <a:lnTo>
                  <a:pt x="870" y="776"/>
                </a:lnTo>
                <a:lnTo>
                  <a:pt x="870" y="776"/>
                </a:lnTo>
                <a:lnTo>
                  <a:pt x="868" y="776"/>
                </a:lnTo>
                <a:lnTo>
                  <a:pt x="866" y="776"/>
                </a:lnTo>
                <a:lnTo>
                  <a:pt x="863" y="776"/>
                </a:lnTo>
                <a:lnTo>
                  <a:pt x="861" y="776"/>
                </a:lnTo>
                <a:lnTo>
                  <a:pt x="859" y="776"/>
                </a:lnTo>
                <a:lnTo>
                  <a:pt x="855" y="776"/>
                </a:lnTo>
                <a:lnTo>
                  <a:pt x="853" y="776"/>
                </a:lnTo>
                <a:lnTo>
                  <a:pt x="853" y="776"/>
                </a:lnTo>
                <a:lnTo>
                  <a:pt x="851" y="778"/>
                </a:lnTo>
                <a:lnTo>
                  <a:pt x="849" y="780"/>
                </a:lnTo>
                <a:lnTo>
                  <a:pt x="849" y="780"/>
                </a:lnTo>
                <a:lnTo>
                  <a:pt x="851" y="776"/>
                </a:lnTo>
                <a:lnTo>
                  <a:pt x="851" y="774"/>
                </a:lnTo>
                <a:lnTo>
                  <a:pt x="851" y="774"/>
                </a:lnTo>
                <a:lnTo>
                  <a:pt x="849" y="774"/>
                </a:lnTo>
                <a:lnTo>
                  <a:pt x="847" y="772"/>
                </a:lnTo>
                <a:lnTo>
                  <a:pt x="847" y="772"/>
                </a:lnTo>
                <a:lnTo>
                  <a:pt x="844" y="770"/>
                </a:lnTo>
                <a:lnTo>
                  <a:pt x="842" y="767"/>
                </a:lnTo>
                <a:lnTo>
                  <a:pt x="838" y="767"/>
                </a:lnTo>
                <a:lnTo>
                  <a:pt x="836" y="767"/>
                </a:lnTo>
                <a:lnTo>
                  <a:pt x="834" y="765"/>
                </a:lnTo>
                <a:lnTo>
                  <a:pt x="825" y="763"/>
                </a:lnTo>
                <a:lnTo>
                  <a:pt x="819" y="761"/>
                </a:lnTo>
                <a:lnTo>
                  <a:pt x="817" y="761"/>
                </a:lnTo>
                <a:lnTo>
                  <a:pt x="815" y="759"/>
                </a:lnTo>
                <a:lnTo>
                  <a:pt x="811" y="753"/>
                </a:lnTo>
                <a:lnTo>
                  <a:pt x="806" y="751"/>
                </a:lnTo>
                <a:lnTo>
                  <a:pt x="804" y="748"/>
                </a:lnTo>
                <a:lnTo>
                  <a:pt x="802" y="748"/>
                </a:lnTo>
                <a:lnTo>
                  <a:pt x="798" y="744"/>
                </a:lnTo>
                <a:lnTo>
                  <a:pt x="796" y="744"/>
                </a:lnTo>
                <a:lnTo>
                  <a:pt x="794" y="742"/>
                </a:lnTo>
                <a:lnTo>
                  <a:pt x="790" y="742"/>
                </a:lnTo>
                <a:lnTo>
                  <a:pt x="787" y="740"/>
                </a:lnTo>
                <a:lnTo>
                  <a:pt x="781" y="740"/>
                </a:lnTo>
                <a:lnTo>
                  <a:pt x="777" y="738"/>
                </a:lnTo>
                <a:lnTo>
                  <a:pt x="773" y="736"/>
                </a:lnTo>
                <a:lnTo>
                  <a:pt x="768" y="734"/>
                </a:lnTo>
                <a:lnTo>
                  <a:pt x="764" y="734"/>
                </a:lnTo>
                <a:lnTo>
                  <a:pt x="760" y="734"/>
                </a:lnTo>
                <a:lnTo>
                  <a:pt x="747" y="738"/>
                </a:lnTo>
                <a:lnTo>
                  <a:pt x="743" y="740"/>
                </a:lnTo>
                <a:lnTo>
                  <a:pt x="741" y="740"/>
                </a:lnTo>
                <a:lnTo>
                  <a:pt x="741" y="740"/>
                </a:lnTo>
                <a:lnTo>
                  <a:pt x="743" y="738"/>
                </a:lnTo>
                <a:lnTo>
                  <a:pt x="743" y="738"/>
                </a:lnTo>
                <a:lnTo>
                  <a:pt x="741" y="738"/>
                </a:lnTo>
                <a:lnTo>
                  <a:pt x="739" y="738"/>
                </a:lnTo>
                <a:lnTo>
                  <a:pt x="737" y="740"/>
                </a:lnTo>
                <a:lnTo>
                  <a:pt x="737" y="740"/>
                </a:lnTo>
                <a:lnTo>
                  <a:pt x="735" y="740"/>
                </a:lnTo>
                <a:lnTo>
                  <a:pt x="735" y="740"/>
                </a:lnTo>
                <a:lnTo>
                  <a:pt x="737" y="740"/>
                </a:lnTo>
                <a:lnTo>
                  <a:pt x="737" y="740"/>
                </a:lnTo>
                <a:lnTo>
                  <a:pt x="739" y="738"/>
                </a:lnTo>
                <a:lnTo>
                  <a:pt x="739" y="736"/>
                </a:lnTo>
                <a:lnTo>
                  <a:pt x="741" y="734"/>
                </a:lnTo>
                <a:lnTo>
                  <a:pt x="741" y="734"/>
                </a:lnTo>
                <a:lnTo>
                  <a:pt x="741" y="731"/>
                </a:lnTo>
                <a:lnTo>
                  <a:pt x="741" y="731"/>
                </a:lnTo>
                <a:lnTo>
                  <a:pt x="741" y="729"/>
                </a:lnTo>
                <a:lnTo>
                  <a:pt x="737" y="723"/>
                </a:lnTo>
                <a:lnTo>
                  <a:pt x="737" y="721"/>
                </a:lnTo>
                <a:lnTo>
                  <a:pt x="735" y="715"/>
                </a:lnTo>
                <a:lnTo>
                  <a:pt x="733" y="712"/>
                </a:lnTo>
                <a:lnTo>
                  <a:pt x="730" y="706"/>
                </a:lnTo>
                <a:lnTo>
                  <a:pt x="730" y="704"/>
                </a:lnTo>
                <a:lnTo>
                  <a:pt x="730" y="702"/>
                </a:lnTo>
                <a:lnTo>
                  <a:pt x="730" y="702"/>
                </a:lnTo>
                <a:lnTo>
                  <a:pt x="728" y="700"/>
                </a:lnTo>
                <a:lnTo>
                  <a:pt x="726" y="700"/>
                </a:lnTo>
                <a:lnTo>
                  <a:pt x="724" y="700"/>
                </a:lnTo>
                <a:lnTo>
                  <a:pt x="720" y="700"/>
                </a:lnTo>
                <a:lnTo>
                  <a:pt x="716" y="700"/>
                </a:lnTo>
                <a:lnTo>
                  <a:pt x="716" y="700"/>
                </a:lnTo>
                <a:lnTo>
                  <a:pt x="714" y="704"/>
                </a:lnTo>
                <a:lnTo>
                  <a:pt x="714" y="708"/>
                </a:lnTo>
                <a:lnTo>
                  <a:pt x="711" y="710"/>
                </a:lnTo>
                <a:lnTo>
                  <a:pt x="711" y="710"/>
                </a:lnTo>
                <a:lnTo>
                  <a:pt x="714" y="702"/>
                </a:lnTo>
                <a:lnTo>
                  <a:pt x="714" y="702"/>
                </a:lnTo>
                <a:lnTo>
                  <a:pt x="711" y="700"/>
                </a:lnTo>
                <a:lnTo>
                  <a:pt x="709" y="698"/>
                </a:lnTo>
                <a:lnTo>
                  <a:pt x="707" y="698"/>
                </a:lnTo>
                <a:lnTo>
                  <a:pt x="707" y="698"/>
                </a:lnTo>
                <a:lnTo>
                  <a:pt x="707" y="698"/>
                </a:lnTo>
                <a:lnTo>
                  <a:pt x="705" y="698"/>
                </a:lnTo>
                <a:lnTo>
                  <a:pt x="705" y="696"/>
                </a:lnTo>
                <a:lnTo>
                  <a:pt x="705" y="693"/>
                </a:lnTo>
                <a:lnTo>
                  <a:pt x="703" y="693"/>
                </a:lnTo>
                <a:lnTo>
                  <a:pt x="703" y="693"/>
                </a:lnTo>
                <a:lnTo>
                  <a:pt x="703" y="693"/>
                </a:lnTo>
                <a:lnTo>
                  <a:pt x="705" y="691"/>
                </a:lnTo>
                <a:lnTo>
                  <a:pt x="705" y="689"/>
                </a:lnTo>
                <a:lnTo>
                  <a:pt x="705" y="685"/>
                </a:lnTo>
                <a:lnTo>
                  <a:pt x="705" y="672"/>
                </a:lnTo>
                <a:lnTo>
                  <a:pt x="705" y="670"/>
                </a:lnTo>
                <a:lnTo>
                  <a:pt x="707" y="666"/>
                </a:lnTo>
                <a:lnTo>
                  <a:pt x="707" y="662"/>
                </a:lnTo>
                <a:lnTo>
                  <a:pt x="707" y="662"/>
                </a:lnTo>
                <a:lnTo>
                  <a:pt x="707" y="662"/>
                </a:lnTo>
                <a:lnTo>
                  <a:pt x="705" y="662"/>
                </a:lnTo>
                <a:lnTo>
                  <a:pt x="707" y="660"/>
                </a:lnTo>
                <a:lnTo>
                  <a:pt x="707" y="660"/>
                </a:lnTo>
                <a:lnTo>
                  <a:pt x="709" y="658"/>
                </a:lnTo>
                <a:lnTo>
                  <a:pt x="711" y="655"/>
                </a:lnTo>
                <a:lnTo>
                  <a:pt x="711" y="651"/>
                </a:lnTo>
                <a:lnTo>
                  <a:pt x="714" y="649"/>
                </a:lnTo>
                <a:lnTo>
                  <a:pt x="716" y="647"/>
                </a:lnTo>
                <a:lnTo>
                  <a:pt x="716" y="645"/>
                </a:lnTo>
                <a:lnTo>
                  <a:pt x="716" y="643"/>
                </a:lnTo>
                <a:lnTo>
                  <a:pt x="716" y="643"/>
                </a:lnTo>
                <a:lnTo>
                  <a:pt x="716" y="643"/>
                </a:lnTo>
                <a:lnTo>
                  <a:pt x="718" y="643"/>
                </a:lnTo>
                <a:lnTo>
                  <a:pt x="718" y="641"/>
                </a:lnTo>
                <a:lnTo>
                  <a:pt x="718" y="641"/>
                </a:lnTo>
                <a:lnTo>
                  <a:pt x="718" y="639"/>
                </a:lnTo>
                <a:lnTo>
                  <a:pt x="718" y="639"/>
                </a:lnTo>
                <a:lnTo>
                  <a:pt x="722" y="634"/>
                </a:lnTo>
                <a:lnTo>
                  <a:pt x="726" y="632"/>
                </a:lnTo>
                <a:lnTo>
                  <a:pt x="726" y="632"/>
                </a:lnTo>
                <a:lnTo>
                  <a:pt x="728" y="632"/>
                </a:lnTo>
                <a:lnTo>
                  <a:pt x="728" y="630"/>
                </a:lnTo>
                <a:lnTo>
                  <a:pt x="726" y="630"/>
                </a:lnTo>
                <a:lnTo>
                  <a:pt x="724" y="630"/>
                </a:lnTo>
                <a:lnTo>
                  <a:pt x="724" y="628"/>
                </a:lnTo>
                <a:lnTo>
                  <a:pt x="724" y="628"/>
                </a:lnTo>
                <a:lnTo>
                  <a:pt x="726" y="628"/>
                </a:lnTo>
                <a:lnTo>
                  <a:pt x="726" y="628"/>
                </a:lnTo>
                <a:lnTo>
                  <a:pt x="728" y="626"/>
                </a:lnTo>
                <a:lnTo>
                  <a:pt x="728" y="626"/>
                </a:lnTo>
                <a:lnTo>
                  <a:pt x="726" y="626"/>
                </a:lnTo>
                <a:lnTo>
                  <a:pt x="726" y="626"/>
                </a:lnTo>
                <a:lnTo>
                  <a:pt x="730" y="626"/>
                </a:lnTo>
                <a:lnTo>
                  <a:pt x="730" y="624"/>
                </a:lnTo>
                <a:lnTo>
                  <a:pt x="733" y="624"/>
                </a:lnTo>
                <a:lnTo>
                  <a:pt x="733" y="624"/>
                </a:lnTo>
                <a:lnTo>
                  <a:pt x="730" y="624"/>
                </a:lnTo>
                <a:lnTo>
                  <a:pt x="730" y="622"/>
                </a:lnTo>
                <a:lnTo>
                  <a:pt x="735" y="622"/>
                </a:lnTo>
                <a:lnTo>
                  <a:pt x="733" y="619"/>
                </a:lnTo>
                <a:lnTo>
                  <a:pt x="733" y="619"/>
                </a:lnTo>
                <a:lnTo>
                  <a:pt x="730" y="617"/>
                </a:lnTo>
                <a:lnTo>
                  <a:pt x="728" y="617"/>
                </a:lnTo>
                <a:lnTo>
                  <a:pt x="730" y="617"/>
                </a:lnTo>
                <a:lnTo>
                  <a:pt x="735" y="619"/>
                </a:lnTo>
                <a:lnTo>
                  <a:pt x="737" y="619"/>
                </a:lnTo>
                <a:lnTo>
                  <a:pt x="737" y="622"/>
                </a:lnTo>
                <a:lnTo>
                  <a:pt x="739" y="622"/>
                </a:lnTo>
                <a:lnTo>
                  <a:pt x="739" y="622"/>
                </a:lnTo>
                <a:lnTo>
                  <a:pt x="739" y="622"/>
                </a:lnTo>
                <a:lnTo>
                  <a:pt x="739" y="619"/>
                </a:lnTo>
                <a:lnTo>
                  <a:pt x="737" y="617"/>
                </a:lnTo>
                <a:lnTo>
                  <a:pt x="737" y="617"/>
                </a:lnTo>
                <a:lnTo>
                  <a:pt x="737" y="617"/>
                </a:lnTo>
                <a:lnTo>
                  <a:pt x="737" y="615"/>
                </a:lnTo>
                <a:lnTo>
                  <a:pt x="739" y="615"/>
                </a:lnTo>
                <a:lnTo>
                  <a:pt x="739" y="613"/>
                </a:lnTo>
                <a:lnTo>
                  <a:pt x="739" y="613"/>
                </a:lnTo>
                <a:lnTo>
                  <a:pt x="739" y="613"/>
                </a:lnTo>
                <a:lnTo>
                  <a:pt x="741" y="613"/>
                </a:lnTo>
                <a:lnTo>
                  <a:pt x="743" y="613"/>
                </a:lnTo>
                <a:lnTo>
                  <a:pt x="743" y="611"/>
                </a:lnTo>
                <a:lnTo>
                  <a:pt x="745" y="611"/>
                </a:lnTo>
                <a:lnTo>
                  <a:pt x="745" y="613"/>
                </a:lnTo>
                <a:lnTo>
                  <a:pt x="747" y="613"/>
                </a:lnTo>
                <a:lnTo>
                  <a:pt x="747" y="613"/>
                </a:lnTo>
                <a:lnTo>
                  <a:pt x="749" y="611"/>
                </a:lnTo>
                <a:lnTo>
                  <a:pt x="747" y="611"/>
                </a:lnTo>
                <a:lnTo>
                  <a:pt x="745" y="611"/>
                </a:lnTo>
                <a:lnTo>
                  <a:pt x="743" y="609"/>
                </a:lnTo>
                <a:lnTo>
                  <a:pt x="743" y="609"/>
                </a:lnTo>
                <a:lnTo>
                  <a:pt x="743" y="609"/>
                </a:lnTo>
                <a:lnTo>
                  <a:pt x="741" y="607"/>
                </a:lnTo>
                <a:lnTo>
                  <a:pt x="741" y="607"/>
                </a:lnTo>
                <a:lnTo>
                  <a:pt x="741" y="607"/>
                </a:lnTo>
                <a:lnTo>
                  <a:pt x="745" y="607"/>
                </a:lnTo>
                <a:lnTo>
                  <a:pt x="745" y="607"/>
                </a:lnTo>
                <a:lnTo>
                  <a:pt x="745" y="605"/>
                </a:lnTo>
                <a:lnTo>
                  <a:pt x="747" y="605"/>
                </a:lnTo>
                <a:lnTo>
                  <a:pt x="749" y="607"/>
                </a:lnTo>
                <a:lnTo>
                  <a:pt x="756" y="607"/>
                </a:lnTo>
                <a:lnTo>
                  <a:pt x="758" y="607"/>
                </a:lnTo>
                <a:lnTo>
                  <a:pt x="760" y="605"/>
                </a:lnTo>
                <a:lnTo>
                  <a:pt x="762" y="603"/>
                </a:lnTo>
                <a:lnTo>
                  <a:pt x="764" y="603"/>
                </a:lnTo>
                <a:lnTo>
                  <a:pt x="766" y="603"/>
                </a:lnTo>
                <a:lnTo>
                  <a:pt x="766" y="603"/>
                </a:lnTo>
                <a:lnTo>
                  <a:pt x="766" y="600"/>
                </a:lnTo>
                <a:lnTo>
                  <a:pt x="768" y="598"/>
                </a:lnTo>
                <a:lnTo>
                  <a:pt x="766" y="594"/>
                </a:lnTo>
                <a:lnTo>
                  <a:pt x="766" y="594"/>
                </a:lnTo>
                <a:lnTo>
                  <a:pt x="762" y="592"/>
                </a:lnTo>
                <a:lnTo>
                  <a:pt x="762" y="590"/>
                </a:lnTo>
                <a:lnTo>
                  <a:pt x="758" y="590"/>
                </a:lnTo>
                <a:lnTo>
                  <a:pt x="756" y="588"/>
                </a:lnTo>
                <a:lnTo>
                  <a:pt x="752" y="586"/>
                </a:lnTo>
                <a:lnTo>
                  <a:pt x="749" y="586"/>
                </a:lnTo>
                <a:lnTo>
                  <a:pt x="747" y="586"/>
                </a:lnTo>
                <a:lnTo>
                  <a:pt x="745" y="586"/>
                </a:lnTo>
                <a:lnTo>
                  <a:pt x="743" y="588"/>
                </a:lnTo>
                <a:lnTo>
                  <a:pt x="741" y="588"/>
                </a:lnTo>
                <a:lnTo>
                  <a:pt x="741" y="588"/>
                </a:lnTo>
                <a:lnTo>
                  <a:pt x="745" y="586"/>
                </a:lnTo>
                <a:lnTo>
                  <a:pt x="745" y="586"/>
                </a:lnTo>
                <a:lnTo>
                  <a:pt x="745" y="586"/>
                </a:lnTo>
                <a:lnTo>
                  <a:pt x="743" y="584"/>
                </a:lnTo>
                <a:lnTo>
                  <a:pt x="739" y="584"/>
                </a:lnTo>
                <a:lnTo>
                  <a:pt x="730" y="579"/>
                </a:lnTo>
                <a:lnTo>
                  <a:pt x="728" y="579"/>
                </a:lnTo>
                <a:lnTo>
                  <a:pt x="726" y="579"/>
                </a:lnTo>
                <a:lnTo>
                  <a:pt x="726" y="579"/>
                </a:lnTo>
                <a:lnTo>
                  <a:pt x="726" y="579"/>
                </a:lnTo>
                <a:lnTo>
                  <a:pt x="726" y="581"/>
                </a:lnTo>
                <a:lnTo>
                  <a:pt x="728" y="581"/>
                </a:lnTo>
                <a:lnTo>
                  <a:pt x="728" y="581"/>
                </a:lnTo>
                <a:lnTo>
                  <a:pt x="726" y="581"/>
                </a:lnTo>
                <a:lnTo>
                  <a:pt x="724" y="581"/>
                </a:lnTo>
                <a:lnTo>
                  <a:pt x="722" y="579"/>
                </a:lnTo>
                <a:lnTo>
                  <a:pt x="722" y="579"/>
                </a:lnTo>
                <a:lnTo>
                  <a:pt x="722" y="577"/>
                </a:lnTo>
                <a:lnTo>
                  <a:pt x="724" y="577"/>
                </a:lnTo>
                <a:lnTo>
                  <a:pt x="722" y="575"/>
                </a:lnTo>
                <a:lnTo>
                  <a:pt x="726" y="577"/>
                </a:lnTo>
                <a:lnTo>
                  <a:pt x="733" y="579"/>
                </a:lnTo>
                <a:lnTo>
                  <a:pt x="739" y="581"/>
                </a:lnTo>
                <a:lnTo>
                  <a:pt x="743" y="584"/>
                </a:lnTo>
                <a:lnTo>
                  <a:pt x="745" y="584"/>
                </a:lnTo>
                <a:lnTo>
                  <a:pt x="745" y="584"/>
                </a:lnTo>
                <a:lnTo>
                  <a:pt x="747" y="581"/>
                </a:lnTo>
                <a:lnTo>
                  <a:pt x="747" y="581"/>
                </a:lnTo>
                <a:lnTo>
                  <a:pt x="749" y="581"/>
                </a:lnTo>
                <a:lnTo>
                  <a:pt x="749" y="584"/>
                </a:lnTo>
                <a:lnTo>
                  <a:pt x="747" y="584"/>
                </a:lnTo>
                <a:lnTo>
                  <a:pt x="747" y="584"/>
                </a:lnTo>
                <a:lnTo>
                  <a:pt x="749" y="584"/>
                </a:lnTo>
                <a:lnTo>
                  <a:pt x="752" y="584"/>
                </a:lnTo>
                <a:lnTo>
                  <a:pt x="754" y="584"/>
                </a:lnTo>
                <a:lnTo>
                  <a:pt x="760" y="588"/>
                </a:lnTo>
                <a:lnTo>
                  <a:pt x="764" y="588"/>
                </a:lnTo>
                <a:lnTo>
                  <a:pt x="766" y="588"/>
                </a:lnTo>
                <a:lnTo>
                  <a:pt x="766" y="588"/>
                </a:lnTo>
                <a:lnTo>
                  <a:pt x="768" y="588"/>
                </a:lnTo>
                <a:lnTo>
                  <a:pt x="768" y="586"/>
                </a:lnTo>
                <a:lnTo>
                  <a:pt x="771" y="586"/>
                </a:lnTo>
                <a:lnTo>
                  <a:pt x="771" y="586"/>
                </a:lnTo>
                <a:lnTo>
                  <a:pt x="773" y="588"/>
                </a:lnTo>
                <a:lnTo>
                  <a:pt x="775" y="586"/>
                </a:lnTo>
                <a:lnTo>
                  <a:pt x="775" y="586"/>
                </a:lnTo>
                <a:lnTo>
                  <a:pt x="777" y="584"/>
                </a:lnTo>
                <a:lnTo>
                  <a:pt x="777" y="581"/>
                </a:lnTo>
                <a:lnTo>
                  <a:pt x="777" y="581"/>
                </a:lnTo>
                <a:lnTo>
                  <a:pt x="775" y="579"/>
                </a:lnTo>
                <a:lnTo>
                  <a:pt x="775" y="579"/>
                </a:lnTo>
                <a:lnTo>
                  <a:pt x="779" y="579"/>
                </a:lnTo>
                <a:lnTo>
                  <a:pt x="781" y="579"/>
                </a:lnTo>
                <a:lnTo>
                  <a:pt x="781" y="579"/>
                </a:lnTo>
                <a:lnTo>
                  <a:pt x="779" y="575"/>
                </a:lnTo>
                <a:lnTo>
                  <a:pt x="779" y="575"/>
                </a:lnTo>
                <a:lnTo>
                  <a:pt x="777" y="575"/>
                </a:lnTo>
                <a:lnTo>
                  <a:pt x="777" y="575"/>
                </a:lnTo>
                <a:lnTo>
                  <a:pt x="781" y="573"/>
                </a:lnTo>
                <a:lnTo>
                  <a:pt x="781" y="573"/>
                </a:lnTo>
                <a:lnTo>
                  <a:pt x="781" y="575"/>
                </a:lnTo>
                <a:lnTo>
                  <a:pt x="781" y="575"/>
                </a:lnTo>
                <a:lnTo>
                  <a:pt x="783" y="577"/>
                </a:lnTo>
                <a:lnTo>
                  <a:pt x="785" y="577"/>
                </a:lnTo>
                <a:lnTo>
                  <a:pt x="785" y="577"/>
                </a:lnTo>
                <a:lnTo>
                  <a:pt x="785" y="577"/>
                </a:lnTo>
                <a:lnTo>
                  <a:pt x="787" y="577"/>
                </a:lnTo>
                <a:lnTo>
                  <a:pt x="790" y="577"/>
                </a:lnTo>
                <a:lnTo>
                  <a:pt x="792" y="579"/>
                </a:lnTo>
                <a:lnTo>
                  <a:pt x="792" y="579"/>
                </a:lnTo>
                <a:lnTo>
                  <a:pt x="790" y="575"/>
                </a:lnTo>
                <a:lnTo>
                  <a:pt x="790" y="575"/>
                </a:lnTo>
                <a:lnTo>
                  <a:pt x="792" y="577"/>
                </a:lnTo>
                <a:lnTo>
                  <a:pt x="794" y="577"/>
                </a:lnTo>
                <a:lnTo>
                  <a:pt x="796" y="577"/>
                </a:lnTo>
                <a:lnTo>
                  <a:pt x="798" y="577"/>
                </a:lnTo>
                <a:lnTo>
                  <a:pt x="802" y="575"/>
                </a:lnTo>
                <a:lnTo>
                  <a:pt x="806" y="573"/>
                </a:lnTo>
                <a:lnTo>
                  <a:pt x="809" y="571"/>
                </a:lnTo>
                <a:lnTo>
                  <a:pt x="809" y="571"/>
                </a:lnTo>
                <a:lnTo>
                  <a:pt x="811" y="569"/>
                </a:lnTo>
                <a:lnTo>
                  <a:pt x="819" y="558"/>
                </a:lnTo>
                <a:lnTo>
                  <a:pt x="821" y="556"/>
                </a:lnTo>
                <a:lnTo>
                  <a:pt x="823" y="552"/>
                </a:lnTo>
                <a:lnTo>
                  <a:pt x="823" y="550"/>
                </a:lnTo>
                <a:lnTo>
                  <a:pt x="823" y="548"/>
                </a:lnTo>
                <a:lnTo>
                  <a:pt x="821" y="548"/>
                </a:lnTo>
                <a:lnTo>
                  <a:pt x="817" y="548"/>
                </a:lnTo>
                <a:lnTo>
                  <a:pt x="809" y="546"/>
                </a:lnTo>
                <a:lnTo>
                  <a:pt x="806" y="546"/>
                </a:lnTo>
                <a:lnTo>
                  <a:pt x="794" y="546"/>
                </a:lnTo>
                <a:lnTo>
                  <a:pt x="792" y="543"/>
                </a:lnTo>
                <a:lnTo>
                  <a:pt x="790" y="541"/>
                </a:lnTo>
                <a:lnTo>
                  <a:pt x="783" y="537"/>
                </a:lnTo>
                <a:lnTo>
                  <a:pt x="781" y="535"/>
                </a:lnTo>
                <a:lnTo>
                  <a:pt x="779" y="533"/>
                </a:lnTo>
                <a:lnTo>
                  <a:pt x="777" y="533"/>
                </a:lnTo>
                <a:lnTo>
                  <a:pt x="775" y="533"/>
                </a:lnTo>
                <a:lnTo>
                  <a:pt x="768" y="531"/>
                </a:lnTo>
                <a:lnTo>
                  <a:pt x="762" y="531"/>
                </a:lnTo>
                <a:lnTo>
                  <a:pt x="762" y="531"/>
                </a:lnTo>
                <a:lnTo>
                  <a:pt x="762" y="531"/>
                </a:lnTo>
                <a:lnTo>
                  <a:pt x="762" y="533"/>
                </a:lnTo>
                <a:lnTo>
                  <a:pt x="758" y="531"/>
                </a:lnTo>
                <a:lnTo>
                  <a:pt x="756" y="529"/>
                </a:lnTo>
                <a:lnTo>
                  <a:pt x="756" y="529"/>
                </a:lnTo>
                <a:lnTo>
                  <a:pt x="758" y="529"/>
                </a:lnTo>
                <a:lnTo>
                  <a:pt x="762" y="529"/>
                </a:lnTo>
                <a:lnTo>
                  <a:pt x="766" y="529"/>
                </a:lnTo>
                <a:lnTo>
                  <a:pt x="768" y="531"/>
                </a:lnTo>
                <a:lnTo>
                  <a:pt x="771" y="531"/>
                </a:lnTo>
                <a:lnTo>
                  <a:pt x="773" y="531"/>
                </a:lnTo>
                <a:lnTo>
                  <a:pt x="777" y="531"/>
                </a:lnTo>
                <a:lnTo>
                  <a:pt x="777" y="531"/>
                </a:lnTo>
                <a:lnTo>
                  <a:pt x="779" y="531"/>
                </a:lnTo>
                <a:lnTo>
                  <a:pt x="781" y="531"/>
                </a:lnTo>
                <a:lnTo>
                  <a:pt x="779" y="531"/>
                </a:lnTo>
                <a:lnTo>
                  <a:pt x="779" y="529"/>
                </a:lnTo>
                <a:lnTo>
                  <a:pt x="781" y="531"/>
                </a:lnTo>
                <a:lnTo>
                  <a:pt x="783" y="531"/>
                </a:lnTo>
                <a:lnTo>
                  <a:pt x="787" y="531"/>
                </a:lnTo>
                <a:lnTo>
                  <a:pt x="792" y="535"/>
                </a:lnTo>
                <a:lnTo>
                  <a:pt x="794" y="535"/>
                </a:lnTo>
                <a:lnTo>
                  <a:pt x="796" y="535"/>
                </a:lnTo>
                <a:lnTo>
                  <a:pt x="798" y="537"/>
                </a:lnTo>
                <a:lnTo>
                  <a:pt x="798" y="537"/>
                </a:lnTo>
                <a:lnTo>
                  <a:pt x="800" y="539"/>
                </a:lnTo>
                <a:lnTo>
                  <a:pt x="802" y="541"/>
                </a:lnTo>
                <a:lnTo>
                  <a:pt x="806" y="543"/>
                </a:lnTo>
                <a:lnTo>
                  <a:pt x="809" y="546"/>
                </a:lnTo>
                <a:lnTo>
                  <a:pt x="813" y="546"/>
                </a:lnTo>
                <a:lnTo>
                  <a:pt x="817" y="546"/>
                </a:lnTo>
                <a:lnTo>
                  <a:pt x="819" y="543"/>
                </a:lnTo>
                <a:lnTo>
                  <a:pt x="821" y="543"/>
                </a:lnTo>
                <a:lnTo>
                  <a:pt x="823" y="541"/>
                </a:lnTo>
                <a:lnTo>
                  <a:pt x="825" y="539"/>
                </a:lnTo>
                <a:lnTo>
                  <a:pt x="828" y="537"/>
                </a:lnTo>
                <a:lnTo>
                  <a:pt x="838" y="529"/>
                </a:lnTo>
                <a:lnTo>
                  <a:pt x="838" y="527"/>
                </a:lnTo>
                <a:lnTo>
                  <a:pt x="840" y="524"/>
                </a:lnTo>
                <a:lnTo>
                  <a:pt x="840" y="524"/>
                </a:lnTo>
                <a:lnTo>
                  <a:pt x="838" y="524"/>
                </a:lnTo>
                <a:lnTo>
                  <a:pt x="838" y="522"/>
                </a:lnTo>
                <a:lnTo>
                  <a:pt x="834" y="522"/>
                </a:lnTo>
                <a:lnTo>
                  <a:pt x="830" y="520"/>
                </a:lnTo>
                <a:lnTo>
                  <a:pt x="828" y="518"/>
                </a:lnTo>
                <a:lnTo>
                  <a:pt x="828" y="518"/>
                </a:lnTo>
                <a:lnTo>
                  <a:pt x="828" y="518"/>
                </a:lnTo>
                <a:lnTo>
                  <a:pt x="828" y="516"/>
                </a:lnTo>
                <a:lnTo>
                  <a:pt x="828" y="516"/>
                </a:lnTo>
                <a:lnTo>
                  <a:pt x="828" y="516"/>
                </a:lnTo>
                <a:lnTo>
                  <a:pt x="828" y="514"/>
                </a:lnTo>
                <a:lnTo>
                  <a:pt x="830" y="514"/>
                </a:lnTo>
                <a:lnTo>
                  <a:pt x="838" y="516"/>
                </a:lnTo>
                <a:lnTo>
                  <a:pt x="842" y="514"/>
                </a:lnTo>
                <a:lnTo>
                  <a:pt x="844" y="514"/>
                </a:lnTo>
                <a:lnTo>
                  <a:pt x="847" y="514"/>
                </a:lnTo>
                <a:lnTo>
                  <a:pt x="849" y="516"/>
                </a:lnTo>
                <a:lnTo>
                  <a:pt x="851" y="518"/>
                </a:lnTo>
                <a:lnTo>
                  <a:pt x="853" y="520"/>
                </a:lnTo>
                <a:lnTo>
                  <a:pt x="855" y="522"/>
                </a:lnTo>
                <a:lnTo>
                  <a:pt x="859" y="522"/>
                </a:lnTo>
                <a:lnTo>
                  <a:pt x="861" y="524"/>
                </a:lnTo>
                <a:lnTo>
                  <a:pt x="863" y="524"/>
                </a:lnTo>
                <a:lnTo>
                  <a:pt x="863" y="522"/>
                </a:lnTo>
                <a:lnTo>
                  <a:pt x="863" y="520"/>
                </a:lnTo>
                <a:lnTo>
                  <a:pt x="866" y="520"/>
                </a:lnTo>
                <a:lnTo>
                  <a:pt x="870" y="522"/>
                </a:lnTo>
                <a:lnTo>
                  <a:pt x="872" y="522"/>
                </a:lnTo>
                <a:lnTo>
                  <a:pt x="872" y="522"/>
                </a:lnTo>
                <a:lnTo>
                  <a:pt x="872" y="522"/>
                </a:lnTo>
                <a:lnTo>
                  <a:pt x="872" y="520"/>
                </a:lnTo>
                <a:lnTo>
                  <a:pt x="870" y="518"/>
                </a:lnTo>
                <a:lnTo>
                  <a:pt x="868" y="514"/>
                </a:lnTo>
                <a:lnTo>
                  <a:pt x="868" y="514"/>
                </a:lnTo>
                <a:lnTo>
                  <a:pt x="868" y="512"/>
                </a:lnTo>
                <a:lnTo>
                  <a:pt x="866" y="512"/>
                </a:lnTo>
                <a:lnTo>
                  <a:pt x="866" y="510"/>
                </a:lnTo>
                <a:lnTo>
                  <a:pt x="861" y="505"/>
                </a:lnTo>
                <a:lnTo>
                  <a:pt x="859" y="505"/>
                </a:lnTo>
                <a:lnTo>
                  <a:pt x="859" y="505"/>
                </a:lnTo>
                <a:lnTo>
                  <a:pt x="859" y="505"/>
                </a:lnTo>
                <a:lnTo>
                  <a:pt x="857" y="503"/>
                </a:lnTo>
                <a:lnTo>
                  <a:pt x="855" y="505"/>
                </a:lnTo>
                <a:lnTo>
                  <a:pt x="855" y="505"/>
                </a:lnTo>
                <a:lnTo>
                  <a:pt x="853" y="505"/>
                </a:lnTo>
                <a:lnTo>
                  <a:pt x="853" y="505"/>
                </a:lnTo>
                <a:lnTo>
                  <a:pt x="853" y="505"/>
                </a:lnTo>
                <a:lnTo>
                  <a:pt x="853" y="503"/>
                </a:lnTo>
                <a:lnTo>
                  <a:pt x="857" y="501"/>
                </a:lnTo>
                <a:lnTo>
                  <a:pt x="859" y="503"/>
                </a:lnTo>
                <a:lnTo>
                  <a:pt x="861" y="503"/>
                </a:lnTo>
                <a:lnTo>
                  <a:pt x="861" y="503"/>
                </a:lnTo>
                <a:lnTo>
                  <a:pt x="861" y="505"/>
                </a:lnTo>
                <a:lnTo>
                  <a:pt x="866" y="505"/>
                </a:lnTo>
                <a:lnTo>
                  <a:pt x="866" y="507"/>
                </a:lnTo>
                <a:lnTo>
                  <a:pt x="863" y="507"/>
                </a:lnTo>
                <a:lnTo>
                  <a:pt x="863" y="507"/>
                </a:lnTo>
                <a:lnTo>
                  <a:pt x="863" y="507"/>
                </a:lnTo>
                <a:lnTo>
                  <a:pt x="866" y="510"/>
                </a:lnTo>
                <a:lnTo>
                  <a:pt x="868" y="510"/>
                </a:lnTo>
                <a:lnTo>
                  <a:pt x="868" y="510"/>
                </a:lnTo>
                <a:lnTo>
                  <a:pt x="870" y="510"/>
                </a:lnTo>
                <a:lnTo>
                  <a:pt x="870" y="512"/>
                </a:lnTo>
                <a:lnTo>
                  <a:pt x="874" y="514"/>
                </a:lnTo>
                <a:lnTo>
                  <a:pt x="874" y="516"/>
                </a:lnTo>
                <a:lnTo>
                  <a:pt x="876" y="516"/>
                </a:lnTo>
                <a:lnTo>
                  <a:pt x="876" y="518"/>
                </a:lnTo>
                <a:lnTo>
                  <a:pt x="876" y="518"/>
                </a:lnTo>
                <a:lnTo>
                  <a:pt x="878" y="518"/>
                </a:lnTo>
                <a:lnTo>
                  <a:pt x="880" y="518"/>
                </a:lnTo>
                <a:lnTo>
                  <a:pt x="882" y="518"/>
                </a:lnTo>
                <a:lnTo>
                  <a:pt x="885" y="514"/>
                </a:lnTo>
                <a:lnTo>
                  <a:pt x="891" y="514"/>
                </a:lnTo>
                <a:lnTo>
                  <a:pt x="891" y="512"/>
                </a:lnTo>
                <a:lnTo>
                  <a:pt x="895" y="510"/>
                </a:lnTo>
                <a:lnTo>
                  <a:pt x="895" y="510"/>
                </a:lnTo>
                <a:lnTo>
                  <a:pt x="897" y="510"/>
                </a:lnTo>
                <a:lnTo>
                  <a:pt x="897" y="507"/>
                </a:lnTo>
                <a:lnTo>
                  <a:pt x="899" y="505"/>
                </a:lnTo>
                <a:lnTo>
                  <a:pt x="901" y="503"/>
                </a:lnTo>
                <a:lnTo>
                  <a:pt x="901" y="503"/>
                </a:lnTo>
                <a:lnTo>
                  <a:pt x="904" y="503"/>
                </a:lnTo>
                <a:lnTo>
                  <a:pt x="906" y="503"/>
                </a:lnTo>
                <a:lnTo>
                  <a:pt x="908" y="501"/>
                </a:lnTo>
                <a:lnTo>
                  <a:pt x="908" y="501"/>
                </a:lnTo>
                <a:lnTo>
                  <a:pt x="910" y="497"/>
                </a:lnTo>
                <a:lnTo>
                  <a:pt x="910" y="493"/>
                </a:lnTo>
                <a:lnTo>
                  <a:pt x="912" y="491"/>
                </a:lnTo>
                <a:lnTo>
                  <a:pt x="910" y="491"/>
                </a:lnTo>
                <a:lnTo>
                  <a:pt x="910" y="486"/>
                </a:lnTo>
                <a:lnTo>
                  <a:pt x="908" y="486"/>
                </a:lnTo>
                <a:lnTo>
                  <a:pt x="904" y="484"/>
                </a:lnTo>
                <a:lnTo>
                  <a:pt x="901" y="482"/>
                </a:lnTo>
                <a:lnTo>
                  <a:pt x="899" y="480"/>
                </a:lnTo>
                <a:lnTo>
                  <a:pt x="899" y="478"/>
                </a:lnTo>
                <a:lnTo>
                  <a:pt x="899" y="478"/>
                </a:lnTo>
                <a:lnTo>
                  <a:pt x="899" y="476"/>
                </a:lnTo>
                <a:lnTo>
                  <a:pt x="899" y="476"/>
                </a:lnTo>
                <a:lnTo>
                  <a:pt x="899" y="472"/>
                </a:lnTo>
                <a:lnTo>
                  <a:pt x="899" y="472"/>
                </a:lnTo>
                <a:lnTo>
                  <a:pt x="899" y="472"/>
                </a:lnTo>
                <a:lnTo>
                  <a:pt x="899" y="472"/>
                </a:lnTo>
                <a:lnTo>
                  <a:pt x="897" y="474"/>
                </a:lnTo>
                <a:lnTo>
                  <a:pt x="897" y="474"/>
                </a:lnTo>
                <a:lnTo>
                  <a:pt x="897" y="474"/>
                </a:lnTo>
                <a:lnTo>
                  <a:pt x="893" y="469"/>
                </a:lnTo>
                <a:lnTo>
                  <a:pt x="893" y="469"/>
                </a:lnTo>
                <a:lnTo>
                  <a:pt x="893" y="469"/>
                </a:lnTo>
                <a:lnTo>
                  <a:pt x="893" y="467"/>
                </a:lnTo>
                <a:lnTo>
                  <a:pt x="893" y="467"/>
                </a:lnTo>
                <a:lnTo>
                  <a:pt x="893" y="467"/>
                </a:lnTo>
                <a:lnTo>
                  <a:pt x="891" y="465"/>
                </a:lnTo>
                <a:lnTo>
                  <a:pt x="891" y="465"/>
                </a:lnTo>
                <a:lnTo>
                  <a:pt x="893" y="463"/>
                </a:lnTo>
                <a:lnTo>
                  <a:pt x="893" y="463"/>
                </a:lnTo>
                <a:lnTo>
                  <a:pt x="897" y="463"/>
                </a:lnTo>
                <a:lnTo>
                  <a:pt x="899" y="463"/>
                </a:lnTo>
                <a:lnTo>
                  <a:pt x="899" y="465"/>
                </a:lnTo>
                <a:lnTo>
                  <a:pt x="901" y="465"/>
                </a:lnTo>
                <a:lnTo>
                  <a:pt x="901" y="463"/>
                </a:lnTo>
                <a:lnTo>
                  <a:pt x="906" y="463"/>
                </a:lnTo>
                <a:lnTo>
                  <a:pt x="908" y="461"/>
                </a:lnTo>
                <a:lnTo>
                  <a:pt x="910" y="459"/>
                </a:lnTo>
                <a:lnTo>
                  <a:pt x="912" y="459"/>
                </a:lnTo>
                <a:lnTo>
                  <a:pt x="912" y="457"/>
                </a:lnTo>
                <a:lnTo>
                  <a:pt x="912" y="457"/>
                </a:lnTo>
                <a:lnTo>
                  <a:pt x="910" y="455"/>
                </a:lnTo>
                <a:lnTo>
                  <a:pt x="910" y="455"/>
                </a:lnTo>
                <a:lnTo>
                  <a:pt x="908" y="455"/>
                </a:lnTo>
                <a:lnTo>
                  <a:pt x="906" y="453"/>
                </a:lnTo>
                <a:lnTo>
                  <a:pt x="901" y="453"/>
                </a:lnTo>
                <a:lnTo>
                  <a:pt x="901" y="453"/>
                </a:lnTo>
                <a:lnTo>
                  <a:pt x="904" y="450"/>
                </a:lnTo>
                <a:lnTo>
                  <a:pt x="906" y="450"/>
                </a:lnTo>
                <a:lnTo>
                  <a:pt x="910" y="446"/>
                </a:lnTo>
                <a:lnTo>
                  <a:pt x="910" y="446"/>
                </a:lnTo>
                <a:lnTo>
                  <a:pt x="910" y="444"/>
                </a:lnTo>
                <a:lnTo>
                  <a:pt x="910" y="444"/>
                </a:lnTo>
                <a:lnTo>
                  <a:pt x="904" y="444"/>
                </a:lnTo>
                <a:lnTo>
                  <a:pt x="901" y="442"/>
                </a:lnTo>
                <a:lnTo>
                  <a:pt x="897" y="444"/>
                </a:lnTo>
                <a:lnTo>
                  <a:pt x="897" y="444"/>
                </a:lnTo>
                <a:lnTo>
                  <a:pt x="895" y="442"/>
                </a:lnTo>
                <a:lnTo>
                  <a:pt x="897" y="442"/>
                </a:lnTo>
                <a:lnTo>
                  <a:pt x="897" y="442"/>
                </a:lnTo>
                <a:lnTo>
                  <a:pt x="895" y="440"/>
                </a:lnTo>
                <a:lnTo>
                  <a:pt x="891" y="438"/>
                </a:lnTo>
                <a:lnTo>
                  <a:pt x="889" y="438"/>
                </a:lnTo>
                <a:lnTo>
                  <a:pt x="891" y="436"/>
                </a:lnTo>
                <a:lnTo>
                  <a:pt x="893" y="436"/>
                </a:lnTo>
                <a:lnTo>
                  <a:pt x="893" y="434"/>
                </a:lnTo>
                <a:lnTo>
                  <a:pt x="895" y="434"/>
                </a:lnTo>
                <a:lnTo>
                  <a:pt x="891" y="431"/>
                </a:lnTo>
                <a:lnTo>
                  <a:pt x="889" y="431"/>
                </a:lnTo>
                <a:lnTo>
                  <a:pt x="885" y="431"/>
                </a:lnTo>
                <a:lnTo>
                  <a:pt x="876" y="431"/>
                </a:lnTo>
                <a:lnTo>
                  <a:pt x="874" y="431"/>
                </a:lnTo>
                <a:lnTo>
                  <a:pt x="870" y="429"/>
                </a:lnTo>
                <a:lnTo>
                  <a:pt x="866" y="427"/>
                </a:lnTo>
                <a:lnTo>
                  <a:pt x="866" y="427"/>
                </a:lnTo>
                <a:lnTo>
                  <a:pt x="859" y="427"/>
                </a:lnTo>
                <a:lnTo>
                  <a:pt x="857" y="427"/>
                </a:lnTo>
                <a:lnTo>
                  <a:pt x="853" y="429"/>
                </a:lnTo>
                <a:lnTo>
                  <a:pt x="851" y="429"/>
                </a:lnTo>
                <a:lnTo>
                  <a:pt x="849" y="427"/>
                </a:lnTo>
                <a:lnTo>
                  <a:pt x="849" y="427"/>
                </a:lnTo>
                <a:lnTo>
                  <a:pt x="847" y="427"/>
                </a:lnTo>
                <a:lnTo>
                  <a:pt x="847" y="427"/>
                </a:lnTo>
                <a:lnTo>
                  <a:pt x="847" y="427"/>
                </a:lnTo>
                <a:lnTo>
                  <a:pt x="847" y="429"/>
                </a:lnTo>
                <a:lnTo>
                  <a:pt x="847" y="429"/>
                </a:lnTo>
                <a:lnTo>
                  <a:pt x="847" y="434"/>
                </a:lnTo>
                <a:lnTo>
                  <a:pt x="847" y="434"/>
                </a:lnTo>
                <a:lnTo>
                  <a:pt x="849" y="434"/>
                </a:lnTo>
                <a:lnTo>
                  <a:pt x="849" y="436"/>
                </a:lnTo>
                <a:lnTo>
                  <a:pt x="847" y="436"/>
                </a:lnTo>
                <a:lnTo>
                  <a:pt x="847" y="438"/>
                </a:lnTo>
                <a:lnTo>
                  <a:pt x="849" y="438"/>
                </a:lnTo>
                <a:lnTo>
                  <a:pt x="849" y="438"/>
                </a:lnTo>
                <a:lnTo>
                  <a:pt x="849" y="440"/>
                </a:lnTo>
                <a:lnTo>
                  <a:pt x="847" y="440"/>
                </a:lnTo>
                <a:lnTo>
                  <a:pt x="849" y="442"/>
                </a:lnTo>
                <a:lnTo>
                  <a:pt x="849" y="444"/>
                </a:lnTo>
                <a:lnTo>
                  <a:pt x="851" y="446"/>
                </a:lnTo>
                <a:lnTo>
                  <a:pt x="851" y="446"/>
                </a:lnTo>
                <a:lnTo>
                  <a:pt x="853" y="446"/>
                </a:lnTo>
                <a:lnTo>
                  <a:pt x="855" y="448"/>
                </a:lnTo>
                <a:lnTo>
                  <a:pt x="857" y="448"/>
                </a:lnTo>
                <a:lnTo>
                  <a:pt x="855" y="450"/>
                </a:lnTo>
                <a:lnTo>
                  <a:pt x="855" y="450"/>
                </a:lnTo>
                <a:lnTo>
                  <a:pt x="855" y="450"/>
                </a:lnTo>
                <a:lnTo>
                  <a:pt x="855" y="450"/>
                </a:lnTo>
                <a:lnTo>
                  <a:pt x="853" y="453"/>
                </a:lnTo>
                <a:lnTo>
                  <a:pt x="853" y="453"/>
                </a:lnTo>
                <a:lnTo>
                  <a:pt x="853" y="455"/>
                </a:lnTo>
                <a:lnTo>
                  <a:pt x="857" y="455"/>
                </a:lnTo>
                <a:lnTo>
                  <a:pt x="857" y="457"/>
                </a:lnTo>
                <a:lnTo>
                  <a:pt x="851" y="457"/>
                </a:lnTo>
                <a:lnTo>
                  <a:pt x="849" y="457"/>
                </a:lnTo>
                <a:lnTo>
                  <a:pt x="849" y="457"/>
                </a:lnTo>
                <a:lnTo>
                  <a:pt x="847" y="457"/>
                </a:lnTo>
                <a:lnTo>
                  <a:pt x="847" y="457"/>
                </a:lnTo>
                <a:lnTo>
                  <a:pt x="847" y="457"/>
                </a:lnTo>
                <a:lnTo>
                  <a:pt x="844" y="459"/>
                </a:lnTo>
                <a:lnTo>
                  <a:pt x="844" y="459"/>
                </a:lnTo>
                <a:lnTo>
                  <a:pt x="842" y="461"/>
                </a:lnTo>
                <a:lnTo>
                  <a:pt x="842" y="461"/>
                </a:lnTo>
                <a:lnTo>
                  <a:pt x="842" y="463"/>
                </a:lnTo>
                <a:lnTo>
                  <a:pt x="842" y="465"/>
                </a:lnTo>
                <a:lnTo>
                  <a:pt x="842" y="467"/>
                </a:lnTo>
                <a:lnTo>
                  <a:pt x="840" y="474"/>
                </a:lnTo>
                <a:lnTo>
                  <a:pt x="838" y="476"/>
                </a:lnTo>
                <a:lnTo>
                  <a:pt x="834" y="482"/>
                </a:lnTo>
                <a:lnTo>
                  <a:pt x="834" y="482"/>
                </a:lnTo>
                <a:lnTo>
                  <a:pt x="832" y="484"/>
                </a:lnTo>
                <a:lnTo>
                  <a:pt x="832" y="486"/>
                </a:lnTo>
                <a:lnTo>
                  <a:pt x="832" y="488"/>
                </a:lnTo>
                <a:lnTo>
                  <a:pt x="830" y="491"/>
                </a:lnTo>
                <a:lnTo>
                  <a:pt x="830" y="491"/>
                </a:lnTo>
                <a:lnTo>
                  <a:pt x="828" y="493"/>
                </a:lnTo>
                <a:lnTo>
                  <a:pt x="828" y="493"/>
                </a:lnTo>
                <a:lnTo>
                  <a:pt x="828" y="493"/>
                </a:lnTo>
                <a:lnTo>
                  <a:pt x="825" y="493"/>
                </a:lnTo>
                <a:lnTo>
                  <a:pt x="823" y="495"/>
                </a:lnTo>
                <a:lnTo>
                  <a:pt x="819" y="497"/>
                </a:lnTo>
                <a:lnTo>
                  <a:pt x="819" y="499"/>
                </a:lnTo>
                <a:lnTo>
                  <a:pt x="819" y="499"/>
                </a:lnTo>
                <a:lnTo>
                  <a:pt x="817" y="497"/>
                </a:lnTo>
                <a:lnTo>
                  <a:pt x="817" y="497"/>
                </a:lnTo>
                <a:lnTo>
                  <a:pt x="817" y="495"/>
                </a:lnTo>
                <a:lnTo>
                  <a:pt x="817" y="493"/>
                </a:lnTo>
                <a:lnTo>
                  <a:pt x="809" y="486"/>
                </a:lnTo>
                <a:lnTo>
                  <a:pt x="806" y="482"/>
                </a:lnTo>
                <a:lnTo>
                  <a:pt x="804" y="478"/>
                </a:lnTo>
                <a:lnTo>
                  <a:pt x="804" y="478"/>
                </a:lnTo>
                <a:lnTo>
                  <a:pt x="804" y="472"/>
                </a:lnTo>
                <a:lnTo>
                  <a:pt x="802" y="469"/>
                </a:lnTo>
                <a:lnTo>
                  <a:pt x="802" y="469"/>
                </a:lnTo>
                <a:lnTo>
                  <a:pt x="804" y="467"/>
                </a:lnTo>
                <a:lnTo>
                  <a:pt x="804" y="467"/>
                </a:lnTo>
                <a:lnTo>
                  <a:pt x="806" y="469"/>
                </a:lnTo>
                <a:lnTo>
                  <a:pt x="806" y="469"/>
                </a:lnTo>
                <a:lnTo>
                  <a:pt x="809" y="469"/>
                </a:lnTo>
                <a:lnTo>
                  <a:pt x="811" y="469"/>
                </a:lnTo>
                <a:lnTo>
                  <a:pt x="811" y="469"/>
                </a:lnTo>
                <a:lnTo>
                  <a:pt x="811" y="469"/>
                </a:lnTo>
                <a:lnTo>
                  <a:pt x="811" y="467"/>
                </a:lnTo>
                <a:lnTo>
                  <a:pt x="811" y="465"/>
                </a:lnTo>
                <a:lnTo>
                  <a:pt x="811" y="465"/>
                </a:lnTo>
                <a:lnTo>
                  <a:pt x="811" y="463"/>
                </a:lnTo>
                <a:lnTo>
                  <a:pt x="811" y="461"/>
                </a:lnTo>
                <a:lnTo>
                  <a:pt x="809" y="459"/>
                </a:lnTo>
                <a:lnTo>
                  <a:pt x="809" y="455"/>
                </a:lnTo>
                <a:lnTo>
                  <a:pt x="804" y="453"/>
                </a:lnTo>
                <a:lnTo>
                  <a:pt x="804" y="450"/>
                </a:lnTo>
                <a:lnTo>
                  <a:pt x="798" y="448"/>
                </a:lnTo>
                <a:lnTo>
                  <a:pt x="796" y="446"/>
                </a:lnTo>
                <a:lnTo>
                  <a:pt x="794" y="444"/>
                </a:lnTo>
                <a:lnTo>
                  <a:pt x="792" y="442"/>
                </a:lnTo>
                <a:lnTo>
                  <a:pt x="790" y="442"/>
                </a:lnTo>
                <a:lnTo>
                  <a:pt x="790" y="444"/>
                </a:lnTo>
                <a:lnTo>
                  <a:pt x="787" y="444"/>
                </a:lnTo>
                <a:lnTo>
                  <a:pt x="785" y="448"/>
                </a:lnTo>
                <a:lnTo>
                  <a:pt x="783" y="450"/>
                </a:lnTo>
                <a:lnTo>
                  <a:pt x="783" y="453"/>
                </a:lnTo>
                <a:lnTo>
                  <a:pt x="781" y="455"/>
                </a:lnTo>
                <a:lnTo>
                  <a:pt x="781" y="457"/>
                </a:lnTo>
                <a:lnTo>
                  <a:pt x="779" y="461"/>
                </a:lnTo>
                <a:lnTo>
                  <a:pt x="779" y="461"/>
                </a:lnTo>
                <a:lnTo>
                  <a:pt x="779" y="463"/>
                </a:lnTo>
                <a:lnTo>
                  <a:pt x="779" y="463"/>
                </a:lnTo>
                <a:lnTo>
                  <a:pt x="777" y="465"/>
                </a:lnTo>
                <a:lnTo>
                  <a:pt x="777" y="467"/>
                </a:lnTo>
                <a:lnTo>
                  <a:pt x="775" y="469"/>
                </a:lnTo>
                <a:lnTo>
                  <a:pt x="775" y="469"/>
                </a:lnTo>
                <a:lnTo>
                  <a:pt x="775" y="469"/>
                </a:lnTo>
                <a:lnTo>
                  <a:pt x="775" y="469"/>
                </a:lnTo>
                <a:lnTo>
                  <a:pt x="773" y="469"/>
                </a:lnTo>
                <a:lnTo>
                  <a:pt x="773" y="467"/>
                </a:lnTo>
                <a:lnTo>
                  <a:pt x="773" y="467"/>
                </a:lnTo>
                <a:lnTo>
                  <a:pt x="771" y="465"/>
                </a:lnTo>
                <a:lnTo>
                  <a:pt x="771" y="465"/>
                </a:lnTo>
                <a:lnTo>
                  <a:pt x="768" y="463"/>
                </a:lnTo>
                <a:lnTo>
                  <a:pt x="771" y="461"/>
                </a:lnTo>
                <a:lnTo>
                  <a:pt x="771" y="459"/>
                </a:lnTo>
                <a:lnTo>
                  <a:pt x="771" y="457"/>
                </a:lnTo>
                <a:lnTo>
                  <a:pt x="771" y="455"/>
                </a:lnTo>
                <a:lnTo>
                  <a:pt x="771" y="455"/>
                </a:lnTo>
                <a:lnTo>
                  <a:pt x="771" y="453"/>
                </a:lnTo>
                <a:lnTo>
                  <a:pt x="768" y="453"/>
                </a:lnTo>
                <a:lnTo>
                  <a:pt x="766" y="446"/>
                </a:lnTo>
                <a:lnTo>
                  <a:pt x="760" y="442"/>
                </a:lnTo>
                <a:lnTo>
                  <a:pt x="760" y="442"/>
                </a:lnTo>
                <a:lnTo>
                  <a:pt x="760" y="442"/>
                </a:lnTo>
                <a:lnTo>
                  <a:pt x="762" y="442"/>
                </a:lnTo>
                <a:lnTo>
                  <a:pt x="762" y="442"/>
                </a:lnTo>
                <a:lnTo>
                  <a:pt x="762" y="442"/>
                </a:lnTo>
                <a:lnTo>
                  <a:pt x="762" y="442"/>
                </a:lnTo>
                <a:lnTo>
                  <a:pt x="764" y="442"/>
                </a:lnTo>
                <a:lnTo>
                  <a:pt x="766" y="442"/>
                </a:lnTo>
                <a:lnTo>
                  <a:pt x="766" y="440"/>
                </a:lnTo>
                <a:lnTo>
                  <a:pt x="766" y="440"/>
                </a:lnTo>
                <a:lnTo>
                  <a:pt x="768" y="438"/>
                </a:lnTo>
                <a:lnTo>
                  <a:pt x="768" y="438"/>
                </a:lnTo>
                <a:lnTo>
                  <a:pt x="771" y="438"/>
                </a:lnTo>
                <a:lnTo>
                  <a:pt x="771" y="438"/>
                </a:lnTo>
                <a:lnTo>
                  <a:pt x="771" y="438"/>
                </a:lnTo>
                <a:lnTo>
                  <a:pt x="768" y="436"/>
                </a:lnTo>
                <a:lnTo>
                  <a:pt x="768" y="436"/>
                </a:lnTo>
                <a:lnTo>
                  <a:pt x="766" y="436"/>
                </a:lnTo>
                <a:lnTo>
                  <a:pt x="764" y="436"/>
                </a:lnTo>
                <a:lnTo>
                  <a:pt x="758" y="436"/>
                </a:lnTo>
                <a:lnTo>
                  <a:pt x="756" y="436"/>
                </a:lnTo>
                <a:lnTo>
                  <a:pt x="756" y="436"/>
                </a:lnTo>
                <a:lnTo>
                  <a:pt x="758" y="434"/>
                </a:lnTo>
                <a:lnTo>
                  <a:pt x="760" y="434"/>
                </a:lnTo>
                <a:lnTo>
                  <a:pt x="760" y="434"/>
                </a:lnTo>
                <a:lnTo>
                  <a:pt x="760" y="434"/>
                </a:lnTo>
                <a:lnTo>
                  <a:pt x="756" y="434"/>
                </a:lnTo>
                <a:lnTo>
                  <a:pt x="754" y="434"/>
                </a:lnTo>
                <a:lnTo>
                  <a:pt x="752" y="436"/>
                </a:lnTo>
                <a:lnTo>
                  <a:pt x="749" y="436"/>
                </a:lnTo>
                <a:lnTo>
                  <a:pt x="745" y="434"/>
                </a:lnTo>
                <a:lnTo>
                  <a:pt x="743" y="434"/>
                </a:lnTo>
                <a:lnTo>
                  <a:pt x="743" y="431"/>
                </a:lnTo>
                <a:lnTo>
                  <a:pt x="743" y="431"/>
                </a:lnTo>
                <a:lnTo>
                  <a:pt x="739" y="431"/>
                </a:lnTo>
                <a:lnTo>
                  <a:pt x="737" y="431"/>
                </a:lnTo>
                <a:lnTo>
                  <a:pt x="735" y="434"/>
                </a:lnTo>
                <a:lnTo>
                  <a:pt x="735" y="431"/>
                </a:lnTo>
                <a:lnTo>
                  <a:pt x="735" y="431"/>
                </a:lnTo>
                <a:lnTo>
                  <a:pt x="737" y="431"/>
                </a:lnTo>
                <a:lnTo>
                  <a:pt x="743" y="425"/>
                </a:lnTo>
                <a:lnTo>
                  <a:pt x="747" y="423"/>
                </a:lnTo>
                <a:lnTo>
                  <a:pt x="747" y="423"/>
                </a:lnTo>
                <a:lnTo>
                  <a:pt x="747" y="421"/>
                </a:lnTo>
                <a:lnTo>
                  <a:pt x="745" y="421"/>
                </a:lnTo>
                <a:lnTo>
                  <a:pt x="741" y="421"/>
                </a:lnTo>
                <a:lnTo>
                  <a:pt x="739" y="421"/>
                </a:lnTo>
                <a:lnTo>
                  <a:pt x="741" y="419"/>
                </a:lnTo>
                <a:lnTo>
                  <a:pt x="741" y="417"/>
                </a:lnTo>
                <a:lnTo>
                  <a:pt x="743" y="417"/>
                </a:lnTo>
                <a:lnTo>
                  <a:pt x="743" y="417"/>
                </a:lnTo>
                <a:lnTo>
                  <a:pt x="745" y="417"/>
                </a:lnTo>
                <a:lnTo>
                  <a:pt x="745" y="419"/>
                </a:lnTo>
                <a:lnTo>
                  <a:pt x="747" y="419"/>
                </a:lnTo>
                <a:lnTo>
                  <a:pt x="749" y="419"/>
                </a:lnTo>
                <a:lnTo>
                  <a:pt x="754" y="419"/>
                </a:lnTo>
                <a:lnTo>
                  <a:pt x="754" y="419"/>
                </a:lnTo>
                <a:lnTo>
                  <a:pt x="754" y="419"/>
                </a:lnTo>
                <a:lnTo>
                  <a:pt x="754" y="417"/>
                </a:lnTo>
                <a:lnTo>
                  <a:pt x="752" y="415"/>
                </a:lnTo>
                <a:lnTo>
                  <a:pt x="752" y="415"/>
                </a:lnTo>
                <a:lnTo>
                  <a:pt x="749" y="415"/>
                </a:lnTo>
                <a:lnTo>
                  <a:pt x="749" y="415"/>
                </a:lnTo>
                <a:lnTo>
                  <a:pt x="749" y="415"/>
                </a:lnTo>
                <a:lnTo>
                  <a:pt x="747" y="415"/>
                </a:lnTo>
                <a:lnTo>
                  <a:pt x="747" y="415"/>
                </a:lnTo>
                <a:lnTo>
                  <a:pt x="747" y="415"/>
                </a:lnTo>
                <a:lnTo>
                  <a:pt x="747" y="412"/>
                </a:lnTo>
                <a:lnTo>
                  <a:pt x="747" y="412"/>
                </a:lnTo>
                <a:lnTo>
                  <a:pt x="745" y="410"/>
                </a:lnTo>
                <a:lnTo>
                  <a:pt x="743" y="406"/>
                </a:lnTo>
                <a:lnTo>
                  <a:pt x="741" y="406"/>
                </a:lnTo>
                <a:lnTo>
                  <a:pt x="741" y="406"/>
                </a:lnTo>
                <a:lnTo>
                  <a:pt x="739" y="404"/>
                </a:lnTo>
                <a:lnTo>
                  <a:pt x="737" y="404"/>
                </a:lnTo>
                <a:lnTo>
                  <a:pt x="735" y="402"/>
                </a:lnTo>
                <a:lnTo>
                  <a:pt x="733" y="400"/>
                </a:lnTo>
                <a:lnTo>
                  <a:pt x="733" y="400"/>
                </a:lnTo>
                <a:lnTo>
                  <a:pt x="733" y="398"/>
                </a:lnTo>
                <a:lnTo>
                  <a:pt x="735" y="398"/>
                </a:lnTo>
                <a:lnTo>
                  <a:pt x="735" y="393"/>
                </a:lnTo>
                <a:lnTo>
                  <a:pt x="735" y="391"/>
                </a:lnTo>
                <a:lnTo>
                  <a:pt x="733" y="387"/>
                </a:lnTo>
                <a:lnTo>
                  <a:pt x="733" y="387"/>
                </a:lnTo>
                <a:lnTo>
                  <a:pt x="733" y="385"/>
                </a:lnTo>
                <a:lnTo>
                  <a:pt x="728" y="383"/>
                </a:lnTo>
                <a:lnTo>
                  <a:pt x="726" y="381"/>
                </a:lnTo>
                <a:lnTo>
                  <a:pt x="724" y="379"/>
                </a:lnTo>
                <a:lnTo>
                  <a:pt x="720" y="376"/>
                </a:lnTo>
                <a:lnTo>
                  <a:pt x="720" y="376"/>
                </a:lnTo>
                <a:lnTo>
                  <a:pt x="720" y="374"/>
                </a:lnTo>
                <a:lnTo>
                  <a:pt x="720" y="374"/>
                </a:lnTo>
                <a:lnTo>
                  <a:pt x="720" y="374"/>
                </a:lnTo>
                <a:lnTo>
                  <a:pt x="716" y="374"/>
                </a:lnTo>
                <a:lnTo>
                  <a:pt x="714" y="374"/>
                </a:lnTo>
                <a:lnTo>
                  <a:pt x="711" y="374"/>
                </a:lnTo>
                <a:lnTo>
                  <a:pt x="709" y="372"/>
                </a:lnTo>
                <a:lnTo>
                  <a:pt x="709" y="370"/>
                </a:lnTo>
                <a:lnTo>
                  <a:pt x="709" y="368"/>
                </a:lnTo>
                <a:lnTo>
                  <a:pt x="707" y="368"/>
                </a:lnTo>
                <a:lnTo>
                  <a:pt x="705" y="368"/>
                </a:lnTo>
                <a:lnTo>
                  <a:pt x="703" y="368"/>
                </a:lnTo>
                <a:lnTo>
                  <a:pt x="699" y="370"/>
                </a:lnTo>
                <a:lnTo>
                  <a:pt x="695" y="374"/>
                </a:lnTo>
                <a:lnTo>
                  <a:pt x="692" y="376"/>
                </a:lnTo>
                <a:lnTo>
                  <a:pt x="688" y="379"/>
                </a:lnTo>
                <a:lnTo>
                  <a:pt x="688" y="379"/>
                </a:lnTo>
                <a:lnTo>
                  <a:pt x="688" y="381"/>
                </a:lnTo>
                <a:lnTo>
                  <a:pt x="690" y="381"/>
                </a:lnTo>
                <a:lnTo>
                  <a:pt x="692" y="381"/>
                </a:lnTo>
                <a:lnTo>
                  <a:pt x="695" y="381"/>
                </a:lnTo>
                <a:lnTo>
                  <a:pt x="695" y="381"/>
                </a:lnTo>
                <a:lnTo>
                  <a:pt x="695" y="383"/>
                </a:lnTo>
                <a:lnTo>
                  <a:pt x="692" y="385"/>
                </a:lnTo>
                <a:lnTo>
                  <a:pt x="692" y="387"/>
                </a:lnTo>
                <a:lnTo>
                  <a:pt x="690" y="387"/>
                </a:lnTo>
                <a:lnTo>
                  <a:pt x="688" y="385"/>
                </a:lnTo>
                <a:lnTo>
                  <a:pt x="688" y="385"/>
                </a:lnTo>
                <a:lnTo>
                  <a:pt x="686" y="383"/>
                </a:lnTo>
                <a:lnTo>
                  <a:pt x="686" y="383"/>
                </a:lnTo>
                <a:lnTo>
                  <a:pt x="684" y="385"/>
                </a:lnTo>
                <a:lnTo>
                  <a:pt x="682" y="385"/>
                </a:lnTo>
                <a:lnTo>
                  <a:pt x="680" y="387"/>
                </a:lnTo>
                <a:lnTo>
                  <a:pt x="680" y="389"/>
                </a:lnTo>
                <a:lnTo>
                  <a:pt x="680" y="391"/>
                </a:lnTo>
                <a:lnTo>
                  <a:pt x="680" y="391"/>
                </a:lnTo>
                <a:lnTo>
                  <a:pt x="680" y="391"/>
                </a:lnTo>
                <a:lnTo>
                  <a:pt x="678" y="391"/>
                </a:lnTo>
                <a:lnTo>
                  <a:pt x="680" y="393"/>
                </a:lnTo>
                <a:lnTo>
                  <a:pt x="680" y="395"/>
                </a:lnTo>
                <a:lnTo>
                  <a:pt x="678" y="398"/>
                </a:lnTo>
                <a:lnTo>
                  <a:pt x="678" y="400"/>
                </a:lnTo>
                <a:lnTo>
                  <a:pt x="682" y="404"/>
                </a:lnTo>
                <a:lnTo>
                  <a:pt x="682" y="406"/>
                </a:lnTo>
                <a:lnTo>
                  <a:pt x="684" y="406"/>
                </a:lnTo>
                <a:lnTo>
                  <a:pt x="688" y="404"/>
                </a:lnTo>
                <a:lnTo>
                  <a:pt x="688" y="404"/>
                </a:lnTo>
                <a:lnTo>
                  <a:pt x="686" y="406"/>
                </a:lnTo>
                <a:lnTo>
                  <a:pt x="686" y="406"/>
                </a:lnTo>
                <a:lnTo>
                  <a:pt x="688" y="408"/>
                </a:lnTo>
                <a:lnTo>
                  <a:pt x="686" y="408"/>
                </a:lnTo>
                <a:lnTo>
                  <a:pt x="684" y="408"/>
                </a:lnTo>
                <a:lnTo>
                  <a:pt x="684" y="408"/>
                </a:lnTo>
                <a:lnTo>
                  <a:pt x="682" y="408"/>
                </a:lnTo>
                <a:lnTo>
                  <a:pt x="682" y="410"/>
                </a:lnTo>
                <a:lnTo>
                  <a:pt x="678" y="415"/>
                </a:lnTo>
                <a:lnTo>
                  <a:pt x="678" y="417"/>
                </a:lnTo>
                <a:lnTo>
                  <a:pt x="678" y="417"/>
                </a:lnTo>
                <a:lnTo>
                  <a:pt x="680" y="419"/>
                </a:lnTo>
                <a:lnTo>
                  <a:pt x="682" y="423"/>
                </a:lnTo>
                <a:lnTo>
                  <a:pt x="684" y="425"/>
                </a:lnTo>
                <a:lnTo>
                  <a:pt x="684" y="427"/>
                </a:lnTo>
                <a:lnTo>
                  <a:pt x="686" y="427"/>
                </a:lnTo>
                <a:lnTo>
                  <a:pt x="686" y="429"/>
                </a:lnTo>
                <a:lnTo>
                  <a:pt x="688" y="429"/>
                </a:lnTo>
                <a:lnTo>
                  <a:pt x="690" y="429"/>
                </a:lnTo>
                <a:lnTo>
                  <a:pt x="692" y="429"/>
                </a:lnTo>
                <a:lnTo>
                  <a:pt x="695" y="431"/>
                </a:lnTo>
                <a:lnTo>
                  <a:pt x="697" y="431"/>
                </a:lnTo>
                <a:lnTo>
                  <a:pt x="705" y="434"/>
                </a:lnTo>
                <a:lnTo>
                  <a:pt x="705" y="434"/>
                </a:lnTo>
                <a:lnTo>
                  <a:pt x="705" y="434"/>
                </a:lnTo>
                <a:lnTo>
                  <a:pt x="707" y="431"/>
                </a:lnTo>
                <a:lnTo>
                  <a:pt x="707" y="434"/>
                </a:lnTo>
                <a:lnTo>
                  <a:pt x="709" y="434"/>
                </a:lnTo>
                <a:lnTo>
                  <a:pt x="711" y="436"/>
                </a:lnTo>
                <a:lnTo>
                  <a:pt x="711" y="438"/>
                </a:lnTo>
                <a:lnTo>
                  <a:pt x="714" y="438"/>
                </a:lnTo>
                <a:lnTo>
                  <a:pt x="714" y="438"/>
                </a:lnTo>
                <a:lnTo>
                  <a:pt x="716" y="438"/>
                </a:lnTo>
                <a:lnTo>
                  <a:pt x="718" y="438"/>
                </a:lnTo>
                <a:lnTo>
                  <a:pt x="720" y="436"/>
                </a:lnTo>
                <a:lnTo>
                  <a:pt x="722" y="436"/>
                </a:lnTo>
                <a:lnTo>
                  <a:pt x="724" y="438"/>
                </a:lnTo>
                <a:lnTo>
                  <a:pt x="724" y="438"/>
                </a:lnTo>
                <a:lnTo>
                  <a:pt x="724" y="440"/>
                </a:lnTo>
                <a:lnTo>
                  <a:pt x="724" y="440"/>
                </a:lnTo>
                <a:lnTo>
                  <a:pt x="726" y="440"/>
                </a:lnTo>
                <a:lnTo>
                  <a:pt x="726" y="440"/>
                </a:lnTo>
                <a:lnTo>
                  <a:pt x="724" y="442"/>
                </a:lnTo>
                <a:lnTo>
                  <a:pt x="720" y="444"/>
                </a:lnTo>
                <a:lnTo>
                  <a:pt x="720" y="444"/>
                </a:lnTo>
                <a:lnTo>
                  <a:pt x="720" y="442"/>
                </a:lnTo>
                <a:lnTo>
                  <a:pt x="722" y="440"/>
                </a:lnTo>
                <a:lnTo>
                  <a:pt x="722" y="440"/>
                </a:lnTo>
                <a:lnTo>
                  <a:pt x="720" y="440"/>
                </a:lnTo>
                <a:lnTo>
                  <a:pt x="714" y="440"/>
                </a:lnTo>
                <a:lnTo>
                  <a:pt x="714" y="442"/>
                </a:lnTo>
                <a:lnTo>
                  <a:pt x="714" y="442"/>
                </a:lnTo>
                <a:lnTo>
                  <a:pt x="714" y="444"/>
                </a:lnTo>
                <a:lnTo>
                  <a:pt x="714" y="446"/>
                </a:lnTo>
                <a:lnTo>
                  <a:pt x="714" y="446"/>
                </a:lnTo>
                <a:lnTo>
                  <a:pt x="716" y="446"/>
                </a:lnTo>
                <a:lnTo>
                  <a:pt x="716" y="446"/>
                </a:lnTo>
                <a:lnTo>
                  <a:pt x="714" y="448"/>
                </a:lnTo>
                <a:lnTo>
                  <a:pt x="709" y="450"/>
                </a:lnTo>
                <a:lnTo>
                  <a:pt x="709" y="453"/>
                </a:lnTo>
                <a:lnTo>
                  <a:pt x="707" y="455"/>
                </a:lnTo>
                <a:lnTo>
                  <a:pt x="707" y="457"/>
                </a:lnTo>
                <a:lnTo>
                  <a:pt x="709" y="457"/>
                </a:lnTo>
                <a:lnTo>
                  <a:pt x="714" y="457"/>
                </a:lnTo>
                <a:lnTo>
                  <a:pt x="716" y="457"/>
                </a:lnTo>
                <a:lnTo>
                  <a:pt x="718" y="455"/>
                </a:lnTo>
                <a:lnTo>
                  <a:pt x="718" y="453"/>
                </a:lnTo>
                <a:lnTo>
                  <a:pt x="718" y="450"/>
                </a:lnTo>
                <a:lnTo>
                  <a:pt x="718" y="450"/>
                </a:lnTo>
                <a:lnTo>
                  <a:pt x="720" y="450"/>
                </a:lnTo>
                <a:lnTo>
                  <a:pt x="720" y="450"/>
                </a:lnTo>
                <a:lnTo>
                  <a:pt x="720" y="450"/>
                </a:lnTo>
                <a:lnTo>
                  <a:pt x="722" y="453"/>
                </a:lnTo>
                <a:lnTo>
                  <a:pt x="722" y="453"/>
                </a:lnTo>
                <a:lnTo>
                  <a:pt x="722" y="455"/>
                </a:lnTo>
                <a:lnTo>
                  <a:pt x="722" y="457"/>
                </a:lnTo>
                <a:lnTo>
                  <a:pt x="722" y="459"/>
                </a:lnTo>
                <a:lnTo>
                  <a:pt x="722" y="459"/>
                </a:lnTo>
                <a:lnTo>
                  <a:pt x="722" y="461"/>
                </a:lnTo>
                <a:lnTo>
                  <a:pt x="726" y="461"/>
                </a:lnTo>
                <a:lnTo>
                  <a:pt x="724" y="461"/>
                </a:lnTo>
                <a:lnTo>
                  <a:pt x="722" y="463"/>
                </a:lnTo>
                <a:lnTo>
                  <a:pt x="718" y="463"/>
                </a:lnTo>
                <a:lnTo>
                  <a:pt x="716" y="465"/>
                </a:lnTo>
                <a:lnTo>
                  <a:pt x="714" y="469"/>
                </a:lnTo>
                <a:lnTo>
                  <a:pt x="711" y="472"/>
                </a:lnTo>
                <a:lnTo>
                  <a:pt x="709" y="472"/>
                </a:lnTo>
                <a:lnTo>
                  <a:pt x="705" y="476"/>
                </a:lnTo>
                <a:lnTo>
                  <a:pt x="703" y="476"/>
                </a:lnTo>
                <a:lnTo>
                  <a:pt x="703" y="476"/>
                </a:lnTo>
                <a:lnTo>
                  <a:pt x="699" y="474"/>
                </a:lnTo>
                <a:lnTo>
                  <a:pt x="699" y="476"/>
                </a:lnTo>
                <a:lnTo>
                  <a:pt x="697" y="476"/>
                </a:lnTo>
                <a:lnTo>
                  <a:pt x="695" y="476"/>
                </a:lnTo>
                <a:lnTo>
                  <a:pt x="695" y="476"/>
                </a:lnTo>
                <a:lnTo>
                  <a:pt x="692" y="484"/>
                </a:lnTo>
                <a:lnTo>
                  <a:pt x="692" y="484"/>
                </a:lnTo>
                <a:lnTo>
                  <a:pt x="695" y="486"/>
                </a:lnTo>
                <a:lnTo>
                  <a:pt x="697" y="488"/>
                </a:lnTo>
                <a:lnTo>
                  <a:pt x="697" y="493"/>
                </a:lnTo>
                <a:lnTo>
                  <a:pt x="699" y="495"/>
                </a:lnTo>
                <a:lnTo>
                  <a:pt x="697" y="499"/>
                </a:lnTo>
                <a:lnTo>
                  <a:pt x="697" y="503"/>
                </a:lnTo>
                <a:lnTo>
                  <a:pt x="695" y="503"/>
                </a:lnTo>
                <a:lnTo>
                  <a:pt x="695" y="505"/>
                </a:lnTo>
                <a:lnTo>
                  <a:pt x="692" y="505"/>
                </a:lnTo>
                <a:lnTo>
                  <a:pt x="686" y="503"/>
                </a:lnTo>
                <a:lnTo>
                  <a:pt x="686" y="503"/>
                </a:lnTo>
                <a:lnTo>
                  <a:pt x="686" y="505"/>
                </a:lnTo>
                <a:lnTo>
                  <a:pt x="686" y="505"/>
                </a:lnTo>
                <a:lnTo>
                  <a:pt x="690" y="510"/>
                </a:lnTo>
                <a:lnTo>
                  <a:pt x="690" y="510"/>
                </a:lnTo>
                <a:lnTo>
                  <a:pt x="690" y="512"/>
                </a:lnTo>
                <a:lnTo>
                  <a:pt x="690" y="512"/>
                </a:lnTo>
                <a:lnTo>
                  <a:pt x="690" y="510"/>
                </a:lnTo>
                <a:lnTo>
                  <a:pt x="688" y="510"/>
                </a:lnTo>
                <a:lnTo>
                  <a:pt x="682" y="503"/>
                </a:lnTo>
                <a:lnTo>
                  <a:pt x="680" y="501"/>
                </a:lnTo>
                <a:lnTo>
                  <a:pt x="680" y="501"/>
                </a:lnTo>
                <a:lnTo>
                  <a:pt x="680" y="501"/>
                </a:lnTo>
                <a:lnTo>
                  <a:pt x="682" y="501"/>
                </a:lnTo>
                <a:lnTo>
                  <a:pt x="684" y="503"/>
                </a:lnTo>
                <a:lnTo>
                  <a:pt x="684" y="503"/>
                </a:lnTo>
                <a:lnTo>
                  <a:pt x="686" y="501"/>
                </a:lnTo>
                <a:lnTo>
                  <a:pt x="686" y="503"/>
                </a:lnTo>
                <a:lnTo>
                  <a:pt x="688" y="503"/>
                </a:lnTo>
                <a:lnTo>
                  <a:pt x="690" y="503"/>
                </a:lnTo>
                <a:lnTo>
                  <a:pt x="692" y="503"/>
                </a:lnTo>
                <a:lnTo>
                  <a:pt x="692" y="503"/>
                </a:lnTo>
                <a:lnTo>
                  <a:pt x="695" y="503"/>
                </a:lnTo>
                <a:lnTo>
                  <a:pt x="695" y="503"/>
                </a:lnTo>
                <a:lnTo>
                  <a:pt x="695" y="503"/>
                </a:lnTo>
                <a:lnTo>
                  <a:pt x="695" y="501"/>
                </a:lnTo>
                <a:lnTo>
                  <a:pt x="695" y="499"/>
                </a:lnTo>
                <a:lnTo>
                  <a:pt x="695" y="499"/>
                </a:lnTo>
                <a:lnTo>
                  <a:pt x="695" y="497"/>
                </a:lnTo>
                <a:lnTo>
                  <a:pt x="692" y="497"/>
                </a:lnTo>
                <a:lnTo>
                  <a:pt x="692" y="497"/>
                </a:lnTo>
                <a:lnTo>
                  <a:pt x="690" y="497"/>
                </a:lnTo>
                <a:lnTo>
                  <a:pt x="690" y="497"/>
                </a:lnTo>
                <a:lnTo>
                  <a:pt x="690" y="495"/>
                </a:lnTo>
                <a:lnTo>
                  <a:pt x="690" y="495"/>
                </a:lnTo>
                <a:lnTo>
                  <a:pt x="688" y="495"/>
                </a:lnTo>
                <a:lnTo>
                  <a:pt x="686" y="495"/>
                </a:lnTo>
                <a:lnTo>
                  <a:pt x="684" y="495"/>
                </a:lnTo>
                <a:lnTo>
                  <a:pt x="684" y="495"/>
                </a:lnTo>
                <a:lnTo>
                  <a:pt x="684" y="493"/>
                </a:lnTo>
                <a:lnTo>
                  <a:pt x="684" y="493"/>
                </a:lnTo>
                <a:lnTo>
                  <a:pt x="680" y="488"/>
                </a:lnTo>
                <a:lnTo>
                  <a:pt x="680" y="488"/>
                </a:lnTo>
                <a:lnTo>
                  <a:pt x="684" y="484"/>
                </a:lnTo>
                <a:lnTo>
                  <a:pt x="684" y="484"/>
                </a:lnTo>
                <a:lnTo>
                  <a:pt x="684" y="480"/>
                </a:lnTo>
                <a:lnTo>
                  <a:pt x="686" y="472"/>
                </a:lnTo>
                <a:lnTo>
                  <a:pt x="686" y="469"/>
                </a:lnTo>
                <a:lnTo>
                  <a:pt x="686" y="469"/>
                </a:lnTo>
                <a:lnTo>
                  <a:pt x="680" y="474"/>
                </a:lnTo>
                <a:lnTo>
                  <a:pt x="680" y="474"/>
                </a:lnTo>
                <a:lnTo>
                  <a:pt x="680" y="474"/>
                </a:lnTo>
                <a:lnTo>
                  <a:pt x="678" y="476"/>
                </a:lnTo>
                <a:lnTo>
                  <a:pt x="678" y="476"/>
                </a:lnTo>
                <a:lnTo>
                  <a:pt x="676" y="476"/>
                </a:lnTo>
                <a:lnTo>
                  <a:pt x="676" y="476"/>
                </a:lnTo>
                <a:lnTo>
                  <a:pt x="680" y="469"/>
                </a:lnTo>
                <a:lnTo>
                  <a:pt x="680" y="469"/>
                </a:lnTo>
                <a:lnTo>
                  <a:pt x="680" y="469"/>
                </a:lnTo>
                <a:lnTo>
                  <a:pt x="678" y="469"/>
                </a:lnTo>
                <a:lnTo>
                  <a:pt x="671" y="469"/>
                </a:lnTo>
                <a:lnTo>
                  <a:pt x="671" y="469"/>
                </a:lnTo>
                <a:lnTo>
                  <a:pt x="669" y="467"/>
                </a:lnTo>
                <a:lnTo>
                  <a:pt x="669" y="467"/>
                </a:lnTo>
                <a:lnTo>
                  <a:pt x="667" y="465"/>
                </a:lnTo>
                <a:lnTo>
                  <a:pt x="667" y="463"/>
                </a:lnTo>
                <a:lnTo>
                  <a:pt x="665" y="463"/>
                </a:lnTo>
                <a:lnTo>
                  <a:pt x="663" y="463"/>
                </a:lnTo>
                <a:lnTo>
                  <a:pt x="663" y="463"/>
                </a:lnTo>
                <a:lnTo>
                  <a:pt x="661" y="463"/>
                </a:lnTo>
                <a:lnTo>
                  <a:pt x="659" y="463"/>
                </a:lnTo>
                <a:lnTo>
                  <a:pt x="657" y="463"/>
                </a:lnTo>
                <a:lnTo>
                  <a:pt x="657" y="463"/>
                </a:lnTo>
                <a:lnTo>
                  <a:pt x="657" y="465"/>
                </a:lnTo>
                <a:lnTo>
                  <a:pt x="659" y="467"/>
                </a:lnTo>
                <a:lnTo>
                  <a:pt x="654" y="467"/>
                </a:lnTo>
                <a:lnTo>
                  <a:pt x="652" y="467"/>
                </a:lnTo>
                <a:lnTo>
                  <a:pt x="648" y="467"/>
                </a:lnTo>
                <a:lnTo>
                  <a:pt x="648" y="467"/>
                </a:lnTo>
                <a:lnTo>
                  <a:pt x="648" y="467"/>
                </a:lnTo>
                <a:lnTo>
                  <a:pt x="646" y="467"/>
                </a:lnTo>
                <a:lnTo>
                  <a:pt x="646" y="467"/>
                </a:lnTo>
                <a:lnTo>
                  <a:pt x="648" y="472"/>
                </a:lnTo>
                <a:lnTo>
                  <a:pt x="648" y="472"/>
                </a:lnTo>
                <a:lnTo>
                  <a:pt x="650" y="474"/>
                </a:lnTo>
                <a:lnTo>
                  <a:pt x="650" y="474"/>
                </a:lnTo>
                <a:lnTo>
                  <a:pt x="648" y="474"/>
                </a:lnTo>
                <a:lnTo>
                  <a:pt x="648" y="474"/>
                </a:lnTo>
                <a:lnTo>
                  <a:pt x="650" y="476"/>
                </a:lnTo>
                <a:lnTo>
                  <a:pt x="652" y="478"/>
                </a:lnTo>
                <a:lnTo>
                  <a:pt x="654" y="480"/>
                </a:lnTo>
                <a:lnTo>
                  <a:pt x="657" y="478"/>
                </a:lnTo>
                <a:lnTo>
                  <a:pt x="661" y="478"/>
                </a:lnTo>
                <a:lnTo>
                  <a:pt x="663" y="478"/>
                </a:lnTo>
                <a:lnTo>
                  <a:pt x="667" y="480"/>
                </a:lnTo>
                <a:lnTo>
                  <a:pt x="667" y="480"/>
                </a:lnTo>
                <a:lnTo>
                  <a:pt x="669" y="482"/>
                </a:lnTo>
                <a:lnTo>
                  <a:pt x="669" y="482"/>
                </a:lnTo>
                <a:lnTo>
                  <a:pt x="669" y="482"/>
                </a:lnTo>
                <a:lnTo>
                  <a:pt x="669" y="484"/>
                </a:lnTo>
                <a:lnTo>
                  <a:pt x="669" y="484"/>
                </a:lnTo>
                <a:lnTo>
                  <a:pt x="667" y="486"/>
                </a:lnTo>
                <a:lnTo>
                  <a:pt x="665" y="486"/>
                </a:lnTo>
                <a:lnTo>
                  <a:pt x="663" y="486"/>
                </a:lnTo>
                <a:lnTo>
                  <a:pt x="657" y="484"/>
                </a:lnTo>
                <a:lnTo>
                  <a:pt x="657" y="484"/>
                </a:lnTo>
                <a:lnTo>
                  <a:pt x="654" y="482"/>
                </a:lnTo>
                <a:lnTo>
                  <a:pt x="650" y="478"/>
                </a:lnTo>
                <a:lnTo>
                  <a:pt x="648" y="476"/>
                </a:lnTo>
                <a:lnTo>
                  <a:pt x="646" y="474"/>
                </a:lnTo>
                <a:lnTo>
                  <a:pt x="646" y="476"/>
                </a:lnTo>
                <a:lnTo>
                  <a:pt x="646" y="476"/>
                </a:lnTo>
                <a:lnTo>
                  <a:pt x="644" y="476"/>
                </a:lnTo>
                <a:lnTo>
                  <a:pt x="646" y="478"/>
                </a:lnTo>
                <a:lnTo>
                  <a:pt x="646" y="478"/>
                </a:lnTo>
                <a:lnTo>
                  <a:pt x="648" y="480"/>
                </a:lnTo>
                <a:lnTo>
                  <a:pt x="650" y="482"/>
                </a:lnTo>
                <a:lnTo>
                  <a:pt x="650" y="482"/>
                </a:lnTo>
                <a:lnTo>
                  <a:pt x="648" y="482"/>
                </a:lnTo>
                <a:lnTo>
                  <a:pt x="646" y="482"/>
                </a:lnTo>
                <a:lnTo>
                  <a:pt x="644" y="484"/>
                </a:lnTo>
                <a:lnTo>
                  <a:pt x="642" y="484"/>
                </a:lnTo>
                <a:lnTo>
                  <a:pt x="640" y="484"/>
                </a:lnTo>
                <a:lnTo>
                  <a:pt x="638" y="484"/>
                </a:lnTo>
                <a:lnTo>
                  <a:pt x="635" y="484"/>
                </a:lnTo>
                <a:lnTo>
                  <a:pt x="633" y="482"/>
                </a:lnTo>
                <a:lnTo>
                  <a:pt x="629" y="482"/>
                </a:lnTo>
                <a:lnTo>
                  <a:pt x="623" y="480"/>
                </a:lnTo>
                <a:lnTo>
                  <a:pt x="619" y="480"/>
                </a:lnTo>
                <a:lnTo>
                  <a:pt x="619" y="482"/>
                </a:lnTo>
                <a:lnTo>
                  <a:pt x="616" y="482"/>
                </a:lnTo>
                <a:lnTo>
                  <a:pt x="614" y="482"/>
                </a:lnTo>
                <a:lnTo>
                  <a:pt x="612" y="482"/>
                </a:lnTo>
                <a:lnTo>
                  <a:pt x="610" y="482"/>
                </a:lnTo>
                <a:lnTo>
                  <a:pt x="608" y="482"/>
                </a:lnTo>
                <a:lnTo>
                  <a:pt x="602" y="484"/>
                </a:lnTo>
                <a:lnTo>
                  <a:pt x="600" y="484"/>
                </a:lnTo>
                <a:lnTo>
                  <a:pt x="597" y="484"/>
                </a:lnTo>
                <a:lnTo>
                  <a:pt x="593" y="482"/>
                </a:lnTo>
                <a:lnTo>
                  <a:pt x="591" y="484"/>
                </a:lnTo>
                <a:lnTo>
                  <a:pt x="591" y="484"/>
                </a:lnTo>
                <a:lnTo>
                  <a:pt x="589" y="482"/>
                </a:lnTo>
                <a:lnTo>
                  <a:pt x="585" y="482"/>
                </a:lnTo>
                <a:lnTo>
                  <a:pt x="583" y="480"/>
                </a:lnTo>
                <a:lnTo>
                  <a:pt x="578" y="478"/>
                </a:lnTo>
                <a:lnTo>
                  <a:pt x="574" y="476"/>
                </a:lnTo>
                <a:lnTo>
                  <a:pt x="572" y="474"/>
                </a:lnTo>
                <a:lnTo>
                  <a:pt x="570" y="476"/>
                </a:lnTo>
                <a:lnTo>
                  <a:pt x="566" y="476"/>
                </a:lnTo>
                <a:lnTo>
                  <a:pt x="562" y="476"/>
                </a:lnTo>
                <a:lnTo>
                  <a:pt x="559" y="476"/>
                </a:lnTo>
                <a:lnTo>
                  <a:pt x="557" y="476"/>
                </a:lnTo>
                <a:lnTo>
                  <a:pt x="555" y="474"/>
                </a:lnTo>
                <a:lnTo>
                  <a:pt x="555" y="474"/>
                </a:lnTo>
                <a:lnTo>
                  <a:pt x="555" y="472"/>
                </a:lnTo>
                <a:lnTo>
                  <a:pt x="555" y="472"/>
                </a:lnTo>
                <a:lnTo>
                  <a:pt x="553" y="469"/>
                </a:lnTo>
                <a:lnTo>
                  <a:pt x="551" y="469"/>
                </a:lnTo>
                <a:lnTo>
                  <a:pt x="551" y="469"/>
                </a:lnTo>
                <a:lnTo>
                  <a:pt x="551" y="469"/>
                </a:lnTo>
                <a:lnTo>
                  <a:pt x="549" y="469"/>
                </a:lnTo>
                <a:lnTo>
                  <a:pt x="549" y="469"/>
                </a:lnTo>
                <a:lnTo>
                  <a:pt x="549" y="469"/>
                </a:lnTo>
                <a:lnTo>
                  <a:pt x="547" y="469"/>
                </a:lnTo>
                <a:lnTo>
                  <a:pt x="547" y="467"/>
                </a:lnTo>
                <a:lnTo>
                  <a:pt x="543" y="465"/>
                </a:lnTo>
                <a:lnTo>
                  <a:pt x="543" y="465"/>
                </a:lnTo>
                <a:lnTo>
                  <a:pt x="543" y="461"/>
                </a:lnTo>
                <a:lnTo>
                  <a:pt x="540" y="457"/>
                </a:lnTo>
                <a:lnTo>
                  <a:pt x="540" y="457"/>
                </a:lnTo>
                <a:lnTo>
                  <a:pt x="538" y="455"/>
                </a:lnTo>
                <a:lnTo>
                  <a:pt x="536" y="455"/>
                </a:lnTo>
                <a:lnTo>
                  <a:pt x="534" y="453"/>
                </a:lnTo>
                <a:lnTo>
                  <a:pt x="532" y="453"/>
                </a:lnTo>
                <a:lnTo>
                  <a:pt x="530" y="453"/>
                </a:lnTo>
                <a:lnTo>
                  <a:pt x="524" y="455"/>
                </a:lnTo>
                <a:lnTo>
                  <a:pt x="521" y="455"/>
                </a:lnTo>
                <a:lnTo>
                  <a:pt x="513" y="459"/>
                </a:lnTo>
                <a:lnTo>
                  <a:pt x="507" y="459"/>
                </a:lnTo>
                <a:lnTo>
                  <a:pt x="498" y="461"/>
                </a:lnTo>
                <a:lnTo>
                  <a:pt x="498" y="461"/>
                </a:lnTo>
                <a:lnTo>
                  <a:pt x="494" y="467"/>
                </a:lnTo>
                <a:lnTo>
                  <a:pt x="492" y="469"/>
                </a:lnTo>
                <a:lnTo>
                  <a:pt x="494" y="469"/>
                </a:lnTo>
                <a:lnTo>
                  <a:pt x="498" y="472"/>
                </a:lnTo>
                <a:lnTo>
                  <a:pt x="498" y="472"/>
                </a:lnTo>
                <a:lnTo>
                  <a:pt x="500" y="474"/>
                </a:lnTo>
                <a:lnTo>
                  <a:pt x="502" y="472"/>
                </a:lnTo>
                <a:lnTo>
                  <a:pt x="502" y="472"/>
                </a:lnTo>
                <a:lnTo>
                  <a:pt x="507" y="472"/>
                </a:lnTo>
                <a:lnTo>
                  <a:pt x="509" y="472"/>
                </a:lnTo>
                <a:lnTo>
                  <a:pt x="507" y="469"/>
                </a:lnTo>
                <a:lnTo>
                  <a:pt x="507" y="469"/>
                </a:lnTo>
                <a:lnTo>
                  <a:pt x="509" y="467"/>
                </a:lnTo>
                <a:lnTo>
                  <a:pt x="511" y="467"/>
                </a:lnTo>
                <a:lnTo>
                  <a:pt x="515" y="469"/>
                </a:lnTo>
                <a:lnTo>
                  <a:pt x="517" y="469"/>
                </a:lnTo>
                <a:lnTo>
                  <a:pt x="517" y="467"/>
                </a:lnTo>
                <a:lnTo>
                  <a:pt x="519" y="467"/>
                </a:lnTo>
                <a:lnTo>
                  <a:pt x="521" y="467"/>
                </a:lnTo>
                <a:lnTo>
                  <a:pt x="521" y="467"/>
                </a:lnTo>
                <a:lnTo>
                  <a:pt x="526" y="467"/>
                </a:lnTo>
                <a:lnTo>
                  <a:pt x="526" y="467"/>
                </a:lnTo>
                <a:lnTo>
                  <a:pt x="526" y="465"/>
                </a:lnTo>
                <a:lnTo>
                  <a:pt x="528" y="463"/>
                </a:lnTo>
                <a:lnTo>
                  <a:pt x="530" y="461"/>
                </a:lnTo>
                <a:lnTo>
                  <a:pt x="534" y="461"/>
                </a:lnTo>
                <a:lnTo>
                  <a:pt x="534" y="459"/>
                </a:lnTo>
                <a:lnTo>
                  <a:pt x="538" y="461"/>
                </a:lnTo>
                <a:lnTo>
                  <a:pt x="538" y="461"/>
                </a:lnTo>
                <a:lnTo>
                  <a:pt x="538" y="463"/>
                </a:lnTo>
                <a:lnTo>
                  <a:pt x="536" y="463"/>
                </a:lnTo>
                <a:lnTo>
                  <a:pt x="534" y="465"/>
                </a:lnTo>
                <a:lnTo>
                  <a:pt x="534" y="465"/>
                </a:lnTo>
                <a:lnTo>
                  <a:pt x="532" y="467"/>
                </a:lnTo>
                <a:lnTo>
                  <a:pt x="530" y="467"/>
                </a:lnTo>
                <a:lnTo>
                  <a:pt x="528" y="467"/>
                </a:lnTo>
                <a:lnTo>
                  <a:pt x="528" y="469"/>
                </a:lnTo>
                <a:lnTo>
                  <a:pt x="528" y="472"/>
                </a:lnTo>
                <a:lnTo>
                  <a:pt x="528" y="472"/>
                </a:lnTo>
                <a:lnTo>
                  <a:pt x="526" y="472"/>
                </a:lnTo>
                <a:lnTo>
                  <a:pt x="524" y="472"/>
                </a:lnTo>
                <a:lnTo>
                  <a:pt x="524" y="472"/>
                </a:lnTo>
                <a:lnTo>
                  <a:pt x="521" y="474"/>
                </a:lnTo>
                <a:lnTo>
                  <a:pt x="521" y="474"/>
                </a:lnTo>
                <a:lnTo>
                  <a:pt x="519" y="474"/>
                </a:lnTo>
                <a:lnTo>
                  <a:pt x="519" y="474"/>
                </a:lnTo>
                <a:lnTo>
                  <a:pt x="517" y="474"/>
                </a:lnTo>
                <a:lnTo>
                  <a:pt x="515" y="474"/>
                </a:lnTo>
                <a:lnTo>
                  <a:pt x="513" y="476"/>
                </a:lnTo>
                <a:lnTo>
                  <a:pt x="511" y="476"/>
                </a:lnTo>
                <a:lnTo>
                  <a:pt x="511" y="476"/>
                </a:lnTo>
                <a:lnTo>
                  <a:pt x="507" y="476"/>
                </a:lnTo>
                <a:lnTo>
                  <a:pt x="507" y="476"/>
                </a:lnTo>
                <a:lnTo>
                  <a:pt x="507" y="476"/>
                </a:lnTo>
                <a:lnTo>
                  <a:pt x="507" y="478"/>
                </a:lnTo>
                <a:lnTo>
                  <a:pt x="507" y="480"/>
                </a:lnTo>
                <a:lnTo>
                  <a:pt x="505" y="480"/>
                </a:lnTo>
                <a:lnTo>
                  <a:pt x="505" y="482"/>
                </a:lnTo>
                <a:lnTo>
                  <a:pt x="505" y="484"/>
                </a:lnTo>
                <a:lnTo>
                  <a:pt x="505" y="484"/>
                </a:lnTo>
                <a:lnTo>
                  <a:pt x="505" y="486"/>
                </a:lnTo>
                <a:lnTo>
                  <a:pt x="507" y="488"/>
                </a:lnTo>
                <a:lnTo>
                  <a:pt x="509" y="488"/>
                </a:lnTo>
                <a:lnTo>
                  <a:pt x="509" y="491"/>
                </a:lnTo>
                <a:lnTo>
                  <a:pt x="509" y="491"/>
                </a:lnTo>
                <a:lnTo>
                  <a:pt x="509" y="493"/>
                </a:lnTo>
                <a:lnTo>
                  <a:pt x="511" y="495"/>
                </a:lnTo>
                <a:lnTo>
                  <a:pt x="511" y="497"/>
                </a:lnTo>
                <a:lnTo>
                  <a:pt x="513" y="499"/>
                </a:lnTo>
                <a:lnTo>
                  <a:pt x="515" y="499"/>
                </a:lnTo>
                <a:lnTo>
                  <a:pt x="513" y="501"/>
                </a:lnTo>
                <a:lnTo>
                  <a:pt x="513" y="501"/>
                </a:lnTo>
                <a:lnTo>
                  <a:pt x="515" y="503"/>
                </a:lnTo>
                <a:lnTo>
                  <a:pt x="517" y="505"/>
                </a:lnTo>
                <a:lnTo>
                  <a:pt x="515" y="505"/>
                </a:lnTo>
                <a:lnTo>
                  <a:pt x="513" y="505"/>
                </a:lnTo>
                <a:lnTo>
                  <a:pt x="513" y="503"/>
                </a:lnTo>
                <a:lnTo>
                  <a:pt x="513" y="505"/>
                </a:lnTo>
                <a:lnTo>
                  <a:pt x="511" y="505"/>
                </a:lnTo>
                <a:lnTo>
                  <a:pt x="511" y="503"/>
                </a:lnTo>
                <a:lnTo>
                  <a:pt x="509" y="503"/>
                </a:lnTo>
                <a:lnTo>
                  <a:pt x="507" y="503"/>
                </a:lnTo>
                <a:lnTo>
                  <a:pt x="507" y="503"/>
                </a:lnTo>
                <a:lnTo>
                  <a:pt x="507" y="507"/>
                </a:lnTo>
                <a:lnTo>
                  <a:pt x="507" y="510"/>
                </a:lnTo>
                <a:lnTo>
                  <a:pt x="509" y="510"/>
                </a:lnTo>
                <a:lnTo>
                  <a:pt x="511" y="512"/>
                </a:lnTo>
                <a:lnTo>
                  <a:pt x="515" y="518"/>
                </a:lnTo>
                <a:lnTo>
                  <a:pt x="515" y="518"/>
                </a:lnTo>
                <a:lnTo>
                  <a:pt x="515" y="518"/>
                </a:lnTo>
                <a:lnTo>
                  <a:pt x="513" y="518"/>
                </a:lnTo>
                <a:lnTo>
                  <a:pt x="511" y="516"/>
                </a:lnTo>
                <a:lnTo>
                  <a:pt x="509" y="512"/>
                </a:lnTo>
                <a:lnTo>
                  <a:pt x="507" y="512"/>
                </a:lnTo>
                <a:lnTo>
                  <a:pt x="505" y="507"/>
                </a:lnTo>
                <a:lnTo>
                  <a:pt x="502" y="507"/>
                </a:lnTo>
                <a:lnTo>
                  <a:pt x="502" y="507"/>
                </a:lnTo>
                <a:lnTo>
                  <a:pt x="502" y="505"/>
                </a:lnTo>
                <a:lnTo>
                  <a:pt x="500" y="505"/>
                </a:lnTo>
                <a:lnTo>
                  <a:pt x="500" y="503"/>
                </a:lnTo>
                <a:lnTo>
                  <a:pt x="496" y="501"/>
                </a:lnTo>
                <a:lnTo>
                  <a:pt x="496" y="501"/>
                </a:lnTo>
                <a:lnTo>
                  <a:pt x="496" y="501"/>
                </a:lnTo>
                <a:lnTo>
                  <a:pt x="498" y="501"/>
                </a:lnTo>
                <a:lnTo>
                  <a:pt x="500" y="501"/>
                </a:lnTo>
                <a:lnTo>
                  <a:pt x="502" y="501"/>
                </a:lnTo>
                <a:lnTo>
                  <a:pt x="505" y="501"/>
                </a:lnTo>
                <a:lnTo>
                  <a:pt x="505" y="499"/>
                </a:lnTo>
                <a:lnTo>
                  <a:pt x="505" y="499"/>
                </a:lnTo>
                <a:lnTo>
                  <a:pt x="505" y="497"/>
                </a:lnTo>
                <a:lnTo>
                  <a:pt x="505" y="497"/>
                </a:lnTo>
                <a:lnTo>
                  <a:pt x="498" y="493"/>
                </a:lnTo>
                <a:lnTo>
                  <a:pt x="496" y="491"/>
                </a:lnTo>
                <a:lnTo>
                  <a:pt x="494" y="486"/>
                </a:lnTo>
                <a:lnTo>
                  <a:pt x="494" y="486"/>
                </a:lnTo>
                <a:lnTo>
                  <a:pt x="494" y="486"/>
                </a:lnTo>
                <a:lnTo>
                  <a:pt x="492" y="488"/>
                </a:lnTo>
                <a:lnTo>
                  <a:pt x="492" y="491"/>
                </a:lnTo>
                <a:lnTo>
                  <a:pt x="490" y="493"/>
                </a:lnTo>
                <a:lnTo>
                  <a:pt x="490" y="491"/>
                </a:lnTo>
                <a:lnTo>
                  <a:pt x="490" y="491"/>
                </a:lnTo>
                <a:lnTo>
                  <a:pt x="488" y="488"/>
                </a:lnTo>
                <a:lnTo>
                  <a:pt x="488" y="486"/>
                </a:lnTo>
                <a:lnTo>
                  <a:pt x="488" y="484"/>
                </a:lnTo>
                <a:lnTo>
                  <a:pt x="488" y="484"/>
                </a:lnTo>
                <a:lnTo>
                  <a:pt x="486" y="484"/>
                </a:lnTo>
                <a:lnTo>
                  <a:pt x="479" y="484"/>
                </a:lnTo>
                <a:lnTo>
                  <a:pt x="477" y="482"/>
                </a:lnTo>
                <a:lnTo>
                  <a:pt x="477" y="482"/>
                </a:lnTo>
                <a:lnTo>
                  <a:pt x="475" y="480"/>
                </a:lnTo>
                <a:lnTo>
                  <a:pt x="475" y="480"/>
                </a:lnTo>
                <a:lnTo>
                  <a:pt x="473" y="480"/>
                </a:lnTo>
                <a:lnTo>
                  <a:pt x="473" y="478"/>
                </a:lnTo>
                <a:lnTo>
                  <a:pt x="473" y="476"/>
                </a:lnTo>
                <a:lnTo>
                  <a:pt x="471" y="476"/>
                </a:lnTo>
                <a:lnTo>
                  <a:pt x="469" y="478"/>
                </a:lnTo>
                <a:lnTo>
                  <a:pt x="467" y="478"/>
                </a:lnTo>
                <a:lnTo>
                  <a:pt x="460" y="480"/>
                </a:lnTo>
                <a:lnTo>
                  <a:pt x="458" y="482"/>
                </a:lnTo>
                <a:lnTo>
                  <a:pt x="456" y="482"/>
                </a:lnTo>
                <a:lnTo>
                  <a:pt x="456" y="482"/>
                </a:lnTo>
                <a:lnTo>
                  <a:pt x="454" y="482"/>
                </a:lnTo>
                <a:lnTo>
                  <a:pt x="454" y="482"/>
                </a:lnTo>
                <a:lnTo>
                  <a:pt x="452" y="482"/>
                </a:lnTo>
                <a:lnTo>
                  <a:pt x="450" y="482"/>
                </a:lnTo>
                <a:lnTo>
                  <a:pt x="448" y="482"/>
                </a:lnTo>
                <a:lnTo>
                  <a:pt x="441" y="484"/>
                </a:lnTo>
                <a:lnTo>
                  <a:pt x="439" y="484"/>
                </a:lnTo>
                <a:lnTo>
                  <a:pt x="437" y="484"/>
                </a:lnTo>
                <a:lnTo>
                  <a:pt x="435" y="484"/>
                </a:lnTo>
                <a:lnTo>
                  <a:pt x="435" y="484"/>
                </a:lnTo>
                <a:lnTo>
                  <a:pt x="429" y="484"/>
                </a:lnTo>
                <a:lnTo>
                  <a:pt x="426" y="484"/>
                </a:lnTo>
                <a:lnTo>
                  <a:pt x="424" y="484"/>
                </a:lnTo>
                <a:lnTo>
                  <a:pt x="416" y="484"/>
                </a:lnTo>
                <a:lnTo>
                  <a:pt x="414" y="484"/>
                </a:lnTo>
                <a:lnTo>
                  <a:pt x="412" y="484"/>
                </a:lnTo>
                <a:lnTo>
                  <a:pt x="410" y="484"/>
                </a:lnTo>
                <a:lnTo>
                  <a:pt x="407" y="484"/>
                </a:lnTo>
                <a:lnTo>
                  <a:pt x="405" y="482"/>
                </a:lnTo>
                <a:lnTo>
                  <a:pt x="401" y="482"/>
                </a:lnTo>
                <a:lnTo>
                  <a:pt x="399" y="482"/>
                </a:lnTo>
                <a:lnTo>
                  <a:pt x="397" y="482"/>
                </a:lnTo>
                <a:lnTo>
                  <a:pt x="395" y="482"/>
                </a:lnTo>
                <a:lnTo>
                  <a:pt x="393" y="480"/>
                </a:lnTo>
                <a:lnTo>
                  <a:pt x="391" y="480"/>
                </a:lnTo>
                <a:lnTo>
                  <a:pt x="391" y="478"/>
                </a:lnTo>
                <a:lnTo>
                  <a:pt x="393" y="476"/>
                </a:lnTo>
                <a:lnTo>
                  <a:pt x="395" y="476"/>
                </a:lnTo>
                <a:lnTo>
                  <a:pt x="395" y="474"/>
                </a:lnTo>
                <a:lnTo>
                  <a:pt x="395" y="474"/>
                </a:lnTo>
                <a:lnTo>
                  <a:pt x="395" y="474"/>
                </a:lnTo>
                <a:lnTo>
                  <a:pt x="399" y="472"/>
                </a:lnTo>
                <a:lnTo>
                  <a:pt x="401" y="469"/>
                </a:lnTo>
                <a:lnTo>
                  <a:pt x="407" y="469"/>
                </a:lnTo>
                <a:lnTo>
                  <a:pt x="410" y="469"/>
                </a:lnTo>
                <a:lnTo>
                  <a:pt x="412" y="469"/>
                </a:lnTo>
                <a:lnTo>
                  <a:pt x="412" y="469"/>
                </a:lnTo>
                <a:lnTo>
                  <a:pt x="412" y="465"/>
                </a:lnTo>
                <a:lnTo>
                  <a:pt x="412" y="465"/>
                </a:lnTo>
                <a:lnTo>
                  <a:pt x="412" y="465"/>
                </a:lnTo>
                <a:lnTo>
                  <a:pt x="410" y="465"/>
                </a:lnTo>
                <a:lnTo>
                  <a:pt x="410" y="463"/>
                </a:lnTo>
                <a:lnTo>
                  <a:pt x="410" y="461"/>
                </a:lnTo>
                <a:lnTo>
                  <a:pt x="405" y="459"/>
                </a:lnTo>
                <a:lnTo>
                  <a:pt x="403" y="457"/>
                </a:lnTo>
                <a:lnTo>
                  <a:pt x="397" y="455"/>
                </a:lnTo>
                <a:lnTo>
                  <a:pt x="393" y="453"/>
                </a:lnTo>
                <a:lnTo>
                  <a:pt x="391" y="453"/>
                </a:lnTo>
                <a:lnTo>
                  <a:pt x="386" y="450"/>
                </a:lnTo>
                <a:lnTo>
                  <a:pt x="384" y="450"/>
                </a:lnTo>
                <a:lnTo>
                  <a:pt x="384" y="450"/>
                </a:lnTo>
                <a:lnTo>
                  <a:pt x="382" y="450"/>
                </a:lnTo>
                <a:lnTo>
                  <a:pt x="378" y="450"/>
                </a:lnTo>
                <a:lnTo>
                  <a:pt x="378" y="450"/>
                </a:lnTo>
                <a:lnTo>
                  <a:pt x="378" y="450"/>
                </a:lnTo>
                <a:lnTo>
                  <a:pt x="380" y="455"/>
                </a:lnTo>
                <a:lnTo>
                  <a:pt x="380" y="455"/>
                </a:lnTo>
                <a:lnTo>
                  <a:pt x="378" y="455"/>
                </a:lnTo>
                <a:lnTo>
                  <a:pt x="376" y="453"/>
                </a:lnTo>
                <a:lnTo>
                  <a:pt x="376" y="453"/>
                </a:lnTo>
                <a:lnTo>
                  <a:pt x="374" y="453"/>
                </a:lnTo>
                <a:lnTo>
                  <a:pt x="365" y="453"/>
                </a:lnTo>
                <a:lnTo>
                  <a:pt x="365" y="453"/>
                </a:lnTo>
                <a:lnTo>
                  <a:pt x="363" y="453"/>
                </a:lnTo>
                <a:lnTo>
                  <a:pt x="361" y="453"/>
                </a:lnTo>
                <a:lnTo>
                  <a:pt x="353" y="450"/>
                </a:lnTo>
                <a:lnTo>
                  <a:pt x="350" y="448"/>
                </a:lnTo>
                <a:lnTo>
                  <a:pt x="346" y="448"/>
                </a:lnTo>
                <a:lnTo>
                  <a:pt x="344" y="446"/>
                </a:lnTo>
                <a:lnTo>
                  <a:pt x="340" y="444"/>
                </a:lnTo>
                <a:lnTo>
                  <a:pt x="338" y="444"/>
                </a:lnTo>
                <a:lnTo>
                  <a:pt x="323" y="440"/>
                </a:lnTo>
                <a:lnTo>
                  <a:pt x="319" y="440"/>
                </a:lnTo>
                <a:lnTo>
                  <a:pt x="317" y="438"/>
                </a:lnTo>
                <a:lnTo>
                  <a:pt x="308" y="434"/>
                </a:lnTo>
                <a:lnTo>
                  <a:pt x="306" y="431"/>
                </a:lnTo>
                <a:lnTo>
                  <a:pt x="300" y="429"/>
                </a:lnTo>
                <a:lnTo>
                  <a:pt x="298" y="429"/>
                </a:lnTo>
                <a:lnTo>
                  <a:pt x="293" y="429"/>
                </a:lnTo>
                <a:lnTo>
                  <a:pt x="289" y="427"/>
                </a:lnTo>
                <a:lnTo>
                  <a:pt x="285" y="427"/>
                </a:lnTo>
                <a:lnTo>
                  <a:pt x="279" y="427"/>
                </a:lnTo>
                <a:lnTo>
                  <a:pt x="279" y="427"/>
                </a:lnTo>
                <a:lnTo>
                  <a:pt x="274" y="427"/>
                </a:lnTo>
                <a:lnTo>
                  <a:pt x="274" y="427"/>
                </a:lnTo>
                <a:lnTo>
                  <a:pt x="274" y="429"/>
                </a:lnTo>
                <a:lnTo>
                  <a:pt x="272" y="429"/>
                </a:lnTo>
                <a:lnTo>
                  <a:pt x="272" y="434"/>
                </a:lnTo>
                <a:lnTo>
                  <a:pt x="272" y="436"/>
                </a:lnTo>
                <a:lnTo>
                  <a:pt x="270" y="436"/>
                </a:lnTo>
                <a:lnTo>
                  <a:pt x="270" y="436"/>
                </a:lnTo>
                <a:lnTo>
                  <a:pt x="268" y="438"/>
                </a:lnTo>
                <a:lnTo>
                  <a:pt x="266" y="440"/>
                </a:lnTo>
                <a:lnTo>
                  <a:pt x="266" y="440"/>
                </a:lnTo>
                <a:lnTo>
                  <a:pt x="260" y="440"/>
                </a:lnTo>
                <a:lnTo>
                  <a:pt x="258" y="440"/>
                </a:lnTo>
                <a:lnTo>
                  <a:pt x="253" y="440"/>
                </a:lnTo>
                <a:lnTo>
                  <a:pt x="253" y="440"/>
                </a:lnTo>
                <a:lnTo>
                  <a:pt x="253" y="440"/>
                </a:lnTo>
                <a:lnTo>
                  <a:pt x="251" y="438"/>
                </a:lnTo>
                <a:lnTo>
                  <a:pt x="253" y="438"/>
                </a:lnTo>
                <a:lnTo>
                  <a:pt x="253" y="438"/>
                </a:lnTo>
                <a:lnTo>
                  <a:pt x="258" y="431"/>
                </a:lnTo>
                <a:lnTo>
                  <a:pt x="258" y="431"/>
                </a:lnTo>
                <a:lnTo>
                  <a:pt x="253" y="429"/>
                </a:lnTo>
                <a:lnTo>
                  <a:pt x="253" y="429"/>
                </a:lnTo>
                <a:lnTo>
                  <a:pt x="253" y="425"/>
                </a:lnTo>
                <a:lnTo>
                  <a:pt x="253" y="423"/>
                </a:lnTo>
                <a:lnTo>
                  <a:pt x="253" y="421"/>
                </a:lnTo>
                <a:lnTo>
                  <a:pt x="253" y="421"/>
                </a:lnTo>
                <a:lnTo>
                  <a:pt x="251" y="419"/>
                </a:lnTo>
                <a:lnTo>
                  <a:pt x="251" y="419"/>
                </a:lnTo>
                <a:lnTo>
                  <a:pt x="249" y="419"/>
                </a:lnTo>
                <a:lnTo>
                  <a:pt x="249" y="419"/>
                </a:lnTo>
                <a:lnTo>
                  <a:pt x="249" y="421"/>
                </a:lnTo>
                <a:lnTo>
                  <a:pt x="245" y="421"/>
                </a:lnTo>
                <a:lnTo>
                  <a:pt x="245" y="423"/>
                </a:lnTo>
                <a:lnTo>
                  <a:pt x="245" y="423"/>
                </a:lnTo>
                <a:lnTo>
                  <a:pt x="245" y="423"/>
                </a:lnTo>
                <a:lnTo>
                  <a:pt x="247" y="423"/>
                </a:lnTo>
                <a:lnTo>
                  <a:pt x="247" y="423"/>
                </a:lnTo>
                <a:lnTo>
                  <a:pt x="247" y="423"/>
                </a:lnTo>
                <a:lnTo>
                  <a:pt x="245" y="425"/>
                </a:lnTo>
                <a:lnTo>
                  <a:pt x="245" y="425"/>
                </a:lnTo>
                <a:lnTo>
                  <a:pt x="243" y="427"/>
                </a:lnTo>
                <a:lnTo>
                  <a:pt x="243" y="427"/>
                </a:lnTo>
                <a:lnTo>
                  <a:pt x="243" y="427"/>
                </a:lnTo>
                <a:lnTo>
                  <a:pt x="241" y="427"/>
                </a:lnTo>
                <a:lnTo>
                  <a:pt x="241" y="429"/>
                </a:lnTo>
                <a:lnTo>
                  <a:pt x="241" y="429"/>
                </a:lnTo>
                <a:lnTo>
                  <a:pt x="239" y="431"/>
                </a:lnTo>
                <a:lnTo>
                  <a:pt x="239" y="434"/>
                </a:lnTo>
                <a:lnTo>
                  <a:pt x="241" y="436"/>
                </a:lnTo>
                <a:lnTo>
                  <a:pt x="241" y="438"/>
                </a:lnTo>
                <a:lnTo>
                  <a:pt x="241" y="438"/>
                </a:lnTo>
                <a:lnTo>
                  <a:pt x="239" y="440"/>
                </a:lnTo>
                <a:lnTo>
                  <a:pt x="236" y="440"/>
                </a:lnTo>
                <a:lnTo>
                  <a:pt x="232" y="440"/>
                </a:lnTo>
                <a:lnTo>
                  <a:pt x="230" y="438"/>
                </a:lnTo>
                <a:lnTo>
                  <a:pt x="228" y="438"/>
                </a:lnTo>
                <a:lnTo>
                  <a:pt x="226" y="436"/>
                </a:lnTo>
                <a:lnTo>
                  <a:pt x="220" y="429"/>
                </a:lnTo>
                <a:lnTo>
                  <a:pt x="220" y="429"/>
                </a:lnTo>
                <a:lnTo>
                  <a:pt x="217" y="427"/>
                </a:lnTo>
                <a:lnTo>
                  <a:pt x="215" y="425"/>
                </a:lnTo>
                <a:lnTo>
                  <a:pt x="215" y="421"/>
                </a:lnTo>
                <a:lnTo>
                  <a:pt x="211" y="417"/>
                </a:lnTo>
                <a:lnTo>
                  <a:pt x="211" y="415"/>
                </a:lnTo>
                <a:lnTo>
                  <a:pt x="209" y="412"/>
                </a:lnTo>
                <a:lnTo>
                  <a:pt x="203" y="408"/>
                </a:lnTo>
                <a:lnTo>
                  <a:pt x="201" y="408"/>
                </a:lnTo>
                <a:lnTo>
                  <a:pt x="198" y="408"/>
                </a:lnTo>
                <a:lnTo>
                  <a:pt x="198" y="408"/>
                </a:lnTo>
                <a:lnTo>
                  <a:pt x="196" y="408"/>
                </a:lnTo>
                <a:lnTo>
                  <a:pt x="196" y="410"/>
                </a:lnTo>
                <a:lnTo>
                  <a:pt x="196" y="412"/>
                </a:lnTo>
                <a:lnTo>
                  <a:pt x="196" y="412"/>
                </a:lnTo>
                <a:lnTo>
                  <a:pt x="198" y="412"/>
                </a:lnTo>
                <a:lnTo>
                  <a:pt x="198" y="415"/>
                </a:lnTo>
                <a:lnTo>
                  <a:pt x="198" y="415"/>
                </a:lnTo>
                <a:lnTo>
                  <a:pt x="198" y="415"/>
                </a:lnTo>
                <a:lnTo>
                  <a:pt x="203" y="417"/>
                </a:lnTo>
                <a:lnTo>
                  <a:pt x="203" y="417"/>
                </a:lnTo>
                <a:lnTo>
                  <a:pt x="196" y="419"/>
                </a:lnTo>
                <a:lnTo>
                  <a:pt x="194" y="421"/>
                </a:lnTo>
                <a:lnTo>
                  <a:pt x="192" y="423"/>
                </a:lnTo>
                <a:lnTo>
                  <a:pt x="192" y="425"/>
                </a:lnTo>
                <a:lnTo>
                  <a:pt x="188" y="427"/>
                </a:lnTo>
                <a:lnTo>
                  <a:pt x="186" y="429"/>
                </a:lnTo>
                <a:lnTo>
                  <a:pt x="184" y="431"/>
                </a:lnTo>
                <a:lnTo>
                  <a:pt x="182" y="431"/>
                </a:lnTo>
                <a:lnTo>
                  <a:pt x="182" y="431"/>
                </a:lnTo>
                <a:lnTo>
                  <a:pt x="182" y="429"/>
                </a:lnTo>
                <a:lnTo>
                  <a:pt x="182" y="429"/>
                </a:lnTo>
                <a:lnTo>
                  <a:pt x="182" y="427"/>
                </a:lnTo>
                <a:lnTo>
                  <a:pt x="184" y="427"/>
                </a:lnTo>
                <a:lnTo>
                  <a:pt x="184" y="425"/>
                </a:lnTo>
                <a:lnTo>
                  <a:pt x="186" y="423"/>
                </a:lnTo>
                <a:lnTo>
                  <a:pt x="186" y="423"/>
                </a:lnTo>
                <a:lnTo>
                  <a:pt x="184" y="425"/>
                </a:lnTo>
                <a:lnTo>
                  <a:pt x="184" y="425"/>
                </a:lnTo>
                <a:lnTo>
                  <a:pt x="182" y="427"/>
                </a:lnTo>
                <a:lnTo>
                  <a:pt x="179" y="427"/>
                </a:lnTo>
                <a:lnTo>
                  <a:pt x="175" y="427"/>
                </a:lnTo>
                <a:lnTo>
                  <a:pt x="167" y="431"/>
                </a:lnTo>
                <a:lnTo>
                  <a:pt x="163" y="431"/>
                </a:lnTo>
                <a:lnTo>
                  <a:pt x="160" y="436"/>
                </a:lnTo>
                <a:lnTo>
                  <a:pt x="158" y="438"/>
                </a:lnTo>
                <a:lnTo>
                  <a:pt x="154" y="442"/>
                </a:lnTo>
                <a:lnTo>
                  <a:pt x="154" y="442"/>
                </a:lnTo>
                <a:lnTo>
                  <a:pt x="154" y="444"/>
                </a:lnTo>
                <a:lnTo>
                  <a:pt x="152" y="444"/>
                </a:lnTo>
                <a:lnTo>
                  <a:pt x="152" y="440"/>
                </a:lnTo>
                <a:lnTo>
                  <a:pt x="152" y="438"/>
                </a:lnTo>
                <a:lnTo>
                  <a:pt x="152" y="438"/>
                </a:lnTo>
                <a:lnTo>
                  <a:pt x="152" y="438"/>
                </a:lnTo>
                <a:lnTo>
                  <a:pt x="150" y="438"/>
                </a:lnTo>
                <a:lnTo>
                  <a:pt x="150" y="438"/>
                </a:lnTo>
                <a:lnTo>
                  <a:pt x="148" y="440"/>
                </a:lnTo>
                <a:lnTo>
                  <a:pt x="148" y="440"/>
                </a:lnTo>
                <a:lnTo>
                  <a:pt x="148" y="440"/>
                </a:lnTo>
                <a:lnTo>
                  <a:pt x="148" y="438"/>
                </a:lnTo>
                <a:lnTo>
                  <a:pt x="144" y="438"/>
                </a:lnTo>
                <a:lnTo>
                  <a:pt x="144" y="438"/>
                </a:lnTo>
                <a:lnTo>
                  <a:pt x="141" y="438"/>
                </a:lnTo>
                <a:lnTo>
                  <a:pt x="139" y="440"/>
                </a:lnTo>
                <a:lnTo>
                  <a:pt x="141" y="440"/>
                </a:lnTo>
                <a:lnTo>
                  <a:pt x="141" y="440"/>
                </a:lnTo>
                <a:lnTo>
                  <a:pt x="139" y="442"/>
                </a:lnTo>
                <a:lnTo>
                  <a:pt x="139" y="442"/>
                </a:lnTo>
                <a:lnTo>
                  <a:pt x="135" y="444"/>
                </a:lnTo>
                <a:lnTo>
                  <a:pt x="135" y="444"/>
                </a:lnTo>
                <a:lnTo>
                  <a:pt x="133" y="446"/>
                </a:lnTo>
                <a:lnTo>
                  <a:pt x="129" y="446"/>
                </a:lnTo>
                <a:lnTo>
                  <a:pt x="127" y="448"/>
                </a:lnTo>
                <a:lnTo>
                  <a:pt x="127" y="448"/>
                </a:lnTo>
                <a:lnTo>
                  <a:pt x="127" y="450"/>
                </a:lnTo>
                <a:lnTo>
                  <a:pt x="127" y="450"/>
                </a:lnTo>
                <a:lnTo>
                  <a:pt x="127" y="453"/>
                </a:lnTo>
                <a:lnTo>
                  <a:pt x="127" y="453"/>
                </a:lnTo>
                <a:lnTo>
                  <a:pt x="129" y="453"/>
                </a:lnTo>
                <a:lnTo>
                  <a:pt x="129" y="453"/>
                </a:lnTo>
                <a:lnTo>
                  <a:pt x="129" y="455"/>
                </a:lnTo>
                <a:lnTo>
                  <a:pt x="127" y="455"/>
                </a:lnTo>
                <a:lnTo>
                  <a:pt x="118" y="455"/>
                </a:lnTo>
                <a:lnTo>
                  <a:pt x="116" y="455"/>
                </a:lnTo>
                <a:lnTo>
                  <a:pt x="118" y="455"/>
                </a:lnTo>
                <a:lnTo>
                  <a:pt x="120" y="457"/>
                </a:lnTo>
                <a:lnTo>
                  <a:pt x="120" y="457"/>
                </a:lnTo>
                <a:lnTo>
                  <a:pt x="118" y="457"/>
                </a:lnTo>
                <a:lnTo>
                  <a:pt x="116" y="457"/>
                </a:lnTo>
                <a:lnTo>
                  <a:pt x="116" y="457"/>
                </a:lnTo>
                <a:lnTo>
                  <a:pt x="116" y="455"/>
                </a:lnTo>
                <a:lnTo>
                  <a:pt x="116" y="453"/>
                </a:lnTo>
                <a:lnTo>
                  <a:pt x="118" y="450"/>
                </a:lnTo>
                <a:lnTo>
                  <a:pt x="120" y="448"/>
                </a:lnTo>
                <a:lnTo>
                  <a:pt x="122" y="448"/>
                </a:lnTo>
                <a:lnTo>
                  <a:pt x="125" y="444"/>
                </a:lnTo>
                <a:lnTo>
                  <a:pt x="127" y="444"/>
                </a:lnTo>
                <a:lnTo>
                  <a:pt x="131" y="442"/>
                </a:lnTo>
                <a:lnTo>
                  <a:pt x="133" y="442"/>
                </a:lnTo>
                <a:lnTo>
                  <a:pt x="135" y="440"/>
                </a:lnTo>
                <a:lnTo>
                  <a:pt x="135" y="440"/>
                </a:lnTo>
                <a:lnTo>
                  <a:pt x="137" y="436"/>
                </a:lnTo>
                <a:lnTo>
                  <a:pt x="139" y="436"/>
                </a:lnTo>
                <a:lnTo>
                  <a:pt x="139" y="436"/>
                </a:lnTo>
                <a:lnTo>
                  <a:pt x="146" y="434"/>
                </a:lnTo>
                <a:lnTo>
                  <a:pt x="148" y="434"/>
                </a:lnTo>
                <a:lnTo>
                  <a:pt x="150" y="434"/>
                </a:lnTo>
                <a:lnTo>
                  <a:pt x="154" y="434"/>
                </a:lnTo>
                <a:lnTo>
                  <a:pt x="156" y="434"/>
                </a:lnTo>
                <a:lnTo>
                  <a:pt x="156" y="431"/>
                </a:lnTo>
                <a:lnTo>
                  <a:pt x="160" y="429"/>
                </a:lnTo>
                <a:lnTo>
                  <a:pt x="173" y="423"/>
                </a:lnTo>
                <a:lnTo>
                  <a:pt x="175" y="421"/>
                </a:lnTo>
                <a:lnTo>
                  <a:pt x="175" y="421"/>
                </a:lnTo>
                <a:lnTo>
                  <a:pt x="173" y="419"/>
                </a:lnTo>
                <a:lnTo>
                  <a:pt x="173" y="419"/>
                </a:lnTo>
                <a:lnTo>
                  <a:pt x="173" y="419"/>
                </a:lnTo>
                <a:lnTo>
                  <a:pt x="169" y="421"/>
                </a:lnTo>
                <a:lnTo>
                  <a:pt x="169" y="421"/>
                </a:lnTo>
                <a:lnTo>
                  <a:pt x="167" y="421"/>
                </a:lnTo>
                <a:lnTo>
                  <a:pt x="165" y="421"/>
                </a:lnTo>
                <a:lnTo>
                  <a:pt x="165" y="421"/>
                </a:lnTo>
                <a:lnTo>
                  <a:pt x="163" y="419"/>
                </a:lnTo>
                <a:lnTo>
                  <a:pt x="160" y="419"/>
                </a:lnTo>
                <a:lnTo>
                  <a:pt x="158" y="419"/>
                </a:lnTo>
                <a:lnTo>
                  <a:pt x="154" y="421"/>
                </a:lnTo>
                <a:lnTo>
                  <a:pt x="152" y="423"/>
                </a:lnTo>
                <a:lnTo>
                  <a:pt x="152" y="423"/>
                </a:lnTo>
                <a:lnTo>
                  <a:pt x="150" y="425"/>
                </a:lnTo>
                <a:lnTo>
                  <a:pt x="150" y="425"/>
                </a:lnTo>
                <a:lnTo>
                  <a:pt x="148" y="425"/>
                </a:lnTo>
                <a:lnTo>
                  <a:pt x="146" y="425"/>
                </a:lnTo>
                <a:lnTo>
                  <a:pt x="144" y="427"/>
                </a:lnTo>
                <a:lnTo>
                  <a:pt x="139" y="429"/>
                </a:lnTo>
                <a:lnTo>
                  <a:pt x="135" y="431"/>
                </a:lnTo>
                <a:lnTo>
                  <a:pt x="133" y="431"/>
                </a:lnTo>
                <a:lnTo>
                  <a:pt x="133" y="429"/>
                </a:lnTo>
                <a:lnTo>
                  <a:pt x="131" y="429"/>
                </a:lnTo>
                <a:lnTo>
                  <a:pt x="129" y="431"/>
                </a:lnTo>
                <a:lnTo>
                  <a:pt x="129" y="431"/>
                </a:lnTo>
                <a:lnTo>
                  <a:pt x="129" y="431"/>
                </a:lnTo>
                <a:lnTo>
                  <a:pt x="131" y="431"/>
                </a:lnTo>
                <a:lnTo>
                  <a:pt x="131" y="431"/>
                </a:lnTo>
                <a:lnTo>
                  <a:pt x="131" y="431"/>
                </a:lnTo>
                <a:lnTo>
                  <a:pt x="131" y="434"/>
                </a:lnTo>
                <a:lnTo>
                  <a:pt x="129" y="434"/>
                </a:lnTo>
                <a:lnTo>
                  <a:pt x="125" y="434"/>
                </a:lnTo>
                <a:lnTo>
                  <a:pt x="125" y="434"/>
                </a:lnTo>
                <a:lnTo>
                  <a:pt x="122" y="436"/>
                </a:lnTo>
                <a:lnTo>
                  <a:pt x="120" y="438"/>
                </a:lnTo>
                <a:lnTo>
                  <a:pt x="120" y="438"/>
                </a:lnTo>
                <a:lnTo>
                  <a:pt x="118" y="440"/>
                </a:lnTo>
                <a:lnTo>
                  <a:pt x="114" y="440"/>
                </a:lnTo>
                <a:lnTo>
                  <a:pt x="112" y="440"/>
                </a:lnTo>
                <a:lnTo>
                  <a:pt x="108" y="442"/>
                </a:lnTo>
                <a:lnTo>
                  <a:pt x="103" y="444"/>
                </a:lnTo>
                <a:lnTo>
                  <a:pt x="103" y="442"/>
                </a:lnTo>
                <a:lnTo>
                  <a:pt x="108" y="440"/>
                </a:lnTo>
                <a:lnTo>
                  <a:pt x="108" y="438"/>
                </a:lnTo>
                <a:lnTo>
                  <a:pt x="110" y="436"/>
                </a:lnTo>
                <a:lnTo>
                  <a:pt x="108" y="436"/>
                </a:lnTo>
                <a:lnTo>
                  <a:pt x="106" y="436"/>
                </a:lnTo>
                <a:lnTo>
                  <a:pt x="106" y="434"/>
                </a:lnTo>
                <a:lnTo>
                  <a:pt x="103" y="434"/>
                </a:lnTo>
                <a:lnTo>
                  <a:pt x="103" y="431"/>
                </a:lnTo>
                <a:lnTo>
                  <a:pt x="101" y="431"/>
                </a:lnTo>
                <a:lnTo>
                  <a:pt x="99" y="431"/>
                </a:lnTo>
                <a:lnTo>
                  <a:pt x="99" y="434"/>
                </a:lnTo>
                <a:lnTo>
                  <a:pt x="99" y="436"/>
                </a:lnTo>
                <a:lnTo>
                  <a:pt x="99" y="436"/>
                </a:lnTo>
                <a:lnTo>
                  <a:pt x="99" y="438"/>
                </a:lnTo>
                <a:lnTo>
                  <a:pt x="99" y="438"/>
                </a:lnTo>
                <a:lnTo>
                  <a:pt x="95" y="438"/>
                </a:lnTo>
                <a:lnTo>
                  <a:pt x="89" y="438"/>
                </a:lnTo>
                <a:lnTo>
                  <a:pt x="89" y="438"/>
                </a:lnTo>
                <a:lnTo>
                  <a:pt x="89" y="438"/>
                </a:lnTo>
                <a:lnTo>
                  <a:pt x="89" y="442"/>
                </a:lnTo>
                <a:lnTo>
                  <a:pt x="87" y="442"/>
                </a:lnTo>
                <a:lnTo>
                  <a:pt x="84" y="442"/>
                </a:lnTo>
                <a:lnTo>
                  <a:pt x="82" y="442"/>
                </a:lnTo>
                <a:lnTo>
                  <a:pt x="80" y="442"/>
                </a:lnTo>
                <a:lnTo>
                  <a:pt x="78" y="446"/>
                </a:lnTo>
                <a:lnTo>
                  <a:pt x="78" y="448"/>
                </a:lnTo>
                <a:lnTo>
                  <a:pt x="80" y="448"/>
                </a:lnTo>
                <a:lnTo>
                  <a:pt x="82" y="448"/>
                </a:lnTo>
                <a:lnTo>
                  <a:pt x="82" y="448"/>
                </a:lnTo>
                <a:lnTo>
                  <a:pt x="82" y="450"/>
                </a:lnTo>
                <a:lnTo>
                  <a:pt x="80" y="450"/>
                </a:lnTo>
                <a:lnTo>
                  <a:pt x="78" y="450"/>
                </a:lnTo>
                <a:lnTo>
                  <a:pt x="78" y="450"/>
                </a:lnTo>
                <a:lnTo>
                  <a:pt x="78" y="450"/>
                </a:lnTo>
                <a:lnTo>
                  <a:pt x="78" y="453"/>
                </a:lnTo>
                <a:lnTo>
                  <a:pt x="78" y="453"/>
                </a:lnTo>
                <a:lnTo>
                  <a:pt x="82" y="453"/>
                </a:lnTo>
                <a:lnTo>
                  <a:pt x="84" y="455"/>
                </a:lnTo>
                <a:lnTo>
                  <a:pt x="87" y="455"/>
                </a:lnTo>
                <a:lnTo>
                  <a:pt x="89" y="459"/>
                </a:lnTo>
                <a:lnTo>
                  <a:pt x="89" y="459"/>
                </a:lnTo>
                <a:lnTo>
                  <a:pt x="87" y="459"/>
                </a:lnTo>
                <a:lnTo>
                  <a:pt x="78" y="455"/>
                </a:lnTo>
                <a:lnTo>
                  <a:pt x="74" y="453"/>
                </a:lnTo>
                <a:lnTo>
                  <a:pt x="70" y="453"/>
                </a:lnTo>
                <a:lnTo>
                  <a:pt x="65" y="453"/>
                </a:lnTo>
                <a:lnTo>
                  <a:pt x="61" y="450"/>
                </a:lnTo>
                <a:lnTo>
                  <a:pt x="57" y="450"/>
                </a:lnTo>
                <a:lnTo>
                  <a:pt x="49" y="448"/>
                </a:lnTo>
                <a:lnTo>
                  <a:pt x="44" y="446"/>
                </a:lnTo>
                <a:lnTo>
                  <a:pt x="42" y="444"/>
                </a:lnTo>
                <a:lnTo>
                  <a:pt x="36" y="442"/>
                </a:lnTo>
                <a:lnTo>
                  <a:pt x="27" y="436"/>
                </a:lnTo>
                <a:lnTo>
                  <a:pt x="17" y="434"/>
                </a:lnTo>
                <a:lnTo>
                  <a:pt x="8" y="434"/>
                </a:lnTo>
                <a:lnTo>
                  <a:pt x="2" y="434"/>
                </a:lnTo>
                <a:lnTo>
                  <a:pt x="0" y="434"/>
                </a:lnTo>
                <a:lnTo>
                  <a:pt x="0" y="666"/>
                </a:lnTo>
                <a:lnTo>
                  <a:pt x="4" y="666"/>
                </a:lnTo>
                <a:lnTo>
                  <a:pt x="8" y="668"/>
                </a:lnTo>
                <a:lnTo>
                  <a:pt x="8" y="666"/>
                </a:lnTo>
                <a:lnTo>
                  <a:pt x="13" y="666"/>
                </a:lnTo>
                <a:lnTo>
                  <a:pt x="17" y="668"/>
                </a:lnTo>
                <a:lnTo>
                  <a:pt x="19" y="666"/>
                </a:lnTo>
                <a:lnTo>
                  <a:pt x="21" y="664"/>
                </a:lnTo>
                <a:lnTo>
                  <a:pt x="23" y="664"/>
                </a:lnTo>
                <a:lnTo>
                  <a:pt x="27" y="664"/>
                </a:lnTo>
                <a:lnTo>
                  <a:pt x="30" y="664"/>
                </a:lnTo>
                <a:lnTo>
                  <a:pt x="30" y="666"/>
                </a:lnTo>
                <a:lnTo>
                  <a:pt x="30" y="668"/>
                </a:lnTo>
                <a:lnTo>
                  <a:pt x="27" y="670"/>
                </a:lnTo>
                <a:lnTo>
                  <a:pt x="30" y="672"/>
                </a:lnTo>
                <a:lnTo>
                  <a:pt x="34" y="674"/>
                </a:lnTo>
                <a:lnTo>
                  <a:pt x="36" y="674"/>
                </a:lnTo>
                <a:lnTo>
                  <a:pt x="36" y="677"/>
                </a:lnTo>
                <a:lnTo>
                  <a:pt x="40" y="679"/>
                </a:lnTo>
                <a:lnTo>
                  <a:pt x="40" y="681"/>
                </a:lnTo>
                <a:lnTo>
                  <a:pt x="42" y="683"/>
                </a:lnTo>
                <a:lnTo>
                  <a:pt x="46" y="685"/>
                </a:lnTo>
                <a:lnTo>
                  <a:pt x="49" y="687"/>
                </a:lnTo>
                <a:lnTo>
                  <a:pt x="51" y="689"/>
                </a:lnTo>
                <a:lnTo>
                  <a:pt x="53" y="689"/>
                </a:lnTo>
                <a:lnTo>
                  <a:pt x="53" y="691"/>
                </a:lnTo>
                <a:lnTo>
                  <a:pt x="55" y="696"/>
                </a:lnTo>
                <a:lnTo>
                  <a:pt x="53" y="698"/>
                </a:lnTo>
                <a:lnTo>
                  <a:pt x="55" y="698"/>
                </a:lnTo>
                <a:lnTo>
                  <a:pt x="57" y="696"/>
                </a:lnTo>
                <a:lnTo>
                  <a:pt x="59" y="693"/>
                </a:lnTo>
                <a:lnTo>
                  <a:pt x="61" y="693"/>
                </a:lnTo>
                <a:lnTo>
                  <a:pt x="63" y="691"/>
                </a:lnTo>
                <a:lnTo>
                  <a:pt x="68" y="691"/>
                </a:lnTo>
                <a:lnTo>
                  <a:pt x="70" y="689"/>
                </a:lnTo>
                <a:lnTo>
                  <a:pt x="70" y="685"/>
                </a:lnTo>
                <a:lnTo>
                  <a:pt x="72" y="685"/>
                </a:lnTo>
                <a:lnTo>
                  <a:pt x="72" y="685"/>
                </a:lnTo>
                <a:lnTo>
                  <a:pt x="72" y="683"/>
                </a:lnTo>
                <a:lnTo>
                  <a:pt x="72" y="681"/>
                </a:lnTo>
                <a:lnTo>
                  <a:pt x="76" y="681"/>
                </a:lnTo>
                <a:lnTo>
                  <a:pt x="78" y="681"/>
                </a:lnTo>
                <a:lnTo>
                  <a:pt x="80" y="679"/>
                </a:lnTo>
                <a:lnTo>
                  <a:pt x="84" y="677"/>
                </a:lnTo>
                <a:lnTo>
                  <a:pt x="87" y="679"/>
                </a:lnTo>
                <a:lnTo>
                  <a:pt x="89" y="679"/>
                </a:lnTo>
                <a:lnTo>
                  <a:pt x="91" y="681"/>
                </a:lnTo>
                <a:lnTo>
                  <a:pt x="91" y="683"/>
                </a:lnTo>
                <a:lnTo>
                  <a:pt x="91" y="683"/>
                </a:lnTo>
                <a:lnTo>
                  <a:pt x="91" y="685"/>
                </a:lnTo>
                <a:lnTo>
                  <a:pt x="93" y="689"/>
                </a:lnTo>
                <a:lnTo>
                  <a:pt x="93" y="689"/>
                </a:lnTo>
                <a:lnTo>
                  <a:pt x="95" y="689"/>
                </a:lnTo>
                <a:lnTo>
                  <a:pt x="97" y="691"/>
                </a:lnTo>
                <a:lnTo>
                  <a:pt x="97" y="691"/>
                </a:lnTo>
                <a:lnTo>
                  <a:pt x="101" y="693"/>
                </a:lnTo>
                <a:lnTo>
                  <a:pt x="101" y="693"/>
                </a:lnTo>
                <a:lnTo>
                  <a:pt x="101" y="696"/>
                </a:lnTo>
                <a:lnTo>
                  <a:pt x="101" y="696"/>
                </a:lnTo>
                <a:lnTo>
                  <a:pt x="101" y="696"/>
                </a:lnTo>
                <a:lnTo>
                  <a:pt x="103" y="698"/>
                </a:lnTo>
                <a:lnTo>
                  <a:pt x="103" y="698"/>
                </a:lnTo>
                <a:lnTo>
                  <a:pt x="106" y="700"/>
                </a:lnTo>
                <a:lnTo>
                  <a:pt x="108" y="700"/>
                </a:lnTo>
                <a:lnTo>
                  <a:pt x="110" y="702"/>
                </a:lnTo>
                <a:lnTo>
                  <a:pt x="112" y="704"/>
                </a:lnTo>
                <a:lnTo>
                  <a:pt x="114" y="706"/>
                </a:lnTo>
                <a:lnTo>
                  <a:pt x="116" y="708"/>
                </a:lnTo>
                <a:lnTo>
                  <a:pt x="116" y="710"/>
                </a:lnTo>
                <a:lnTo>
                  <a:pt x="118" y="712"/>
                </a:lnTo>
                <a:lnTo>
                  <a:pt x="120" y="715"/>
                </a:lnTo>
                <a:lnTo>
                  <a:pt x="122" y="719"/>
                </a:lnTo>
                <a:lnTo>
                  <a:pt x="125" y="721"/>
                </a:lnTo>
                <a:lnTo>
                  <a:pt x="125" y="723"/>
                </a:lnTo>
                <a:lnTo>
                  <a:pt x="127" y="725"/>
                </a:lnTo>
                <a:lnTo>
                  <a:pt x="129" y="727"/>
                </a:lnTo>
                <a:lnTo>
                  <a:pt x="131" y="729"/>
                </a:lnTo>
                <a:lnTo>
                  <a:pt x="133" y="734"/>
                </a:lnTo>
                <a:lnTo>
                  <a:pt x="133" y="736"/>
                </a:lnTo>
                <a:lnTo>
                  <a:pt x="133" y="736"/>
                </a:lnTo>
                <a:lnTo>
                  <a:pt x="133" y="738"/>
                </a:lnTo>
                <a:lnTo>
                  <a:pt x="135" y="738"/>
                </a:lnTo>
                <a:lnTo>
                  <a:pt x="137" y="738"/>
                </a:lnTo>
                <a:lnTo>
                  <a:pt x="137" y="740"/>
                </a:lnTo>
                <a:lnTo>
                  <a:pt x="135" y="742"/>
                </a:lnTo>
                <a:lnTo>
                  <a:pt x="137" y="742"/>
                </a:lnTo>
                <a:lnTo>
                  <a:pt x="139" y="744"/>
                </a:lnTo>
                <a:lnTo>
                  <a:pt x="139" y="744"/>
                </a:lnTo>
                <a:lnTo>
                  <a:pt x="139" y="746"/>
                </a:lnTo>
                <a:lnTo>
                  <a:pt x="139" y="748"/>
                </a:lnTo>
                <a:lnTo>
                  <a:pt x="144" y="748"/>
                </a:lnTo>
                <a:lnTo>
                  <a:pt x="144" y="748"/>
                </a:lnTo>
                <a:lnTo>
                  <a:pt x="146" y="748"/>
                </a:lnTo>
                <a:lnTo>
                  <a:pt x="148" y="751"/>
                </a:lnTo>
                <a:lnTo>
                  <a:pt x="150" y="751"/>
                </a:lnTo>
                <a:lnTo>
                  <a:pt x="152" y="753"/>
                </a:lnTo>
                <a:lnTo>
                  <a:pt x="154" y="753"/>
                </a:lnTo>
                <a:lnTo>
                  <a:pt x="156" y="753"/>
                </a:lnTo>
                <a:lnTo>
                  <a:pt x="158" y="755"/>
                </a:lnTo>
                <a:lnTo>
                  <a:pt x="160" y="757"/>
                </a:lnTo>
                <a:lnTo>
                  <a:pt x="163" y="759"/>
                </a:lnTo>
                <a:lnTo>
                  <a:pt x="165" y="759"/>
                </a:lnTo>
                <a:lnTo>
                  <a:pt x="167" y="759"/>
                </a:lnTo>
                <a:lnTo>
                  <a:pt x="167" y="759"/>
                </a:lnTo>
                <a:lnTo>
                  <a:pt x="167" y="761"/>
                </a:lnTo>
                <a:lnTo>
                  <a:pt x="167" y="761"/>
                </a:lnTo>
                <a:lnTo>
                  <a:pt x="167" y="763"/>
                </a:lnTo>
                <a:lnTo>
                  <a:pt x="167" y="763"/>
                </a:lnTo>
                <a:lnTo>
                  <a:pt x="167" y="765"/>
                </a:lnTo>
                <a:lnTo>
                  <a:pt x="167" y="765"/>
                </a:lnTo>
                <a:lnTo>
                  <a:pt x="167" y="767"/>
                </a:lnTo>
                <a:lnTo>
                  <a:pt x="167" y="770"/>
                </a:lnTo>
                <a:lnTo>
                  <a:pt x="167" y="770"/>
                </a:lnTo>
                <a:lnTo>
                  <a:pt x="167" y="772"/>
                </a:lnTo>
                <a:lnTo>
                  <a:pt x="169" y="774"/>
                </a:lnTo>
                <a:lnTo>
                  <a:pt x="169" y="776"/>
                </a:lnTo>
                <a:lnTo>
                  <a:pt x="167" y="778"/>
                </a:lnTo>
                <a:lnTo>
                  <a:pt x="167" y="780"/>
                </a:lnTo>
                <a:lnTo>
                  <a:pt x="167" y="780"/>
                </a:lnTo>
                <a:lnTo>
                  <a:pt x="169" y="780"/>
                </a:lnTo>
                <a:lnTo>
                  <a:pt x="169" y="776"/>
                </a:lnTo>
                <a:lnTo>
                  <a:pt x="171" y="776"/>
                </a:lnTo>
                <a:lnTo>
                  <a:pt x="171" y="774"/>
                </a:lnTo>
                <a:lnTo>
                  <a:pt x="171" y="772"/>
                </a:lnTo>
                <a:lnTo>
                  <a:pt x="171" y="770"/>
                </a:lnTo>
                <a:lnTo>
                  <a:pt x="171" y="772"/>
                </a:lnTo>
                <a:lnTo>
                  <a:pt x="171" y="772"/>
                </a:lnTo>
                <a:lnTo>
                  <a:pt x="173" y="774"/>
                </a:lnTo>
                <a:lnTo>
                  <a:pt x="173" y="774"/>
                </a:lnTo>
                <a:lnTo>
                  <a:pt x="173" y="772"/>
                </a:lnTo>
                <a:lnTo>
                  <a:pt x="175" y="772"/>
                </a:lnTo>
                <a:lnTo>
                  <a:pt x="171" y="776"/>
                </a:lnTo>
                <a:lnTo>
                  <a:pt x="169" y="778"/>
                </a:lnTo>
                <a:lnTo>
                  <a:pt x="169" y="780"/>
                </a:lnTo>
                <a:lnTo>
                  <a:pt x="167" y="784"/>
                </a:lnTo>
                <a:lnTo>
                  <a:pt x="167" y="786"/>
                </a:lnTo>
                <a:lnTo>
                  <a:pt x="165" y="789"/>
                </a:lnTo>
                <a:lnTo>
                  <a:pt x="163" y="789"/>
                </a:lnTo>
                <a:lnTo>
                  <a:pt x="163" y="789"/>
                </a:lnTo>
                <a:lnTo>
                  <a:pt x="163" y="791"/>
                </a:lnTo>
                <a:lnTo>
                  <a:pt x="163" y="793"/>
                </a:lnTo>
                <a:lnTo>
                  <a:pt x="163" y="793"/>
                </a:lnTo>
                <a:lnTo>
                  <a:pt x="160" y="795"/>
                </a:lnTo>
                <a:lnTo>
                  <a:pt x="163" y="795"/>
                </a:lnTo>
                <a:lnTo>
                  <a:pt x="163" y="797"/>
                </a:lnTo>
                <a:lnTo>
                  <a:pt x="167" y="799"/>
                </a:lnTo>
                <a:lnTo>
                  <a:pt x="169" y="799"/>
                </a:lnTo>
                <a:lnTo>
                  <a:pt x="171" y="799"/>
                </a:lnTo>
                <a:lnTo>
                  <a:pt x="173" y="799"/>
                </a:lnTo>
                <a:lnTo>
                  <a:pt x="171" y="799"/>
                </a:lnTo>
                <a:lnTo>
                  <a:pt x="167" y="801"/>
                </a:lnTo>
                <a:lnTo>
                  <a:pt x="167" y="801"/>
                </a:lnTo>
                <a:lnTo>
                  <a:pt x="167" y="803"/>
                </a:lnTo>
                <a:lnTo>
                  <a:pt x="165" y="805"/>
                </a:lnTo>
                <a:lnTo>
                  <a:pt x="163" y="810"/>
                </a:lnTo>
                <a:lnTo>
                  <a:pt x="165" y="810"/>
                </a:lnTo>
                <a:lnTo>
                  <a:pt x="167" y="812"/>
                </a:lnTo>
                <a:lnTo>
                  <a:pt x="169" y="812"/>
                </a:lnTo>
                <a:lnTo>
                  <a:pt x="171" y="816"/>
                </a:lnTo>
                <a:lnTo>
                  <a:pt x="173" y="818"/>
                </a:lnTo>
                <a:lnTo>
                  <a:pt x="175" y="818"/>
                </a:lnTo>
                <a:lnTo>
                  <a:pt x="175" y="816"/>
                </a:lnTo>
                <a:lnTo>
                  <a:pt x="179" y="816"/>
                </a:lnTo>
                <a:lnTo>
                  <a:pt x="179" y="816"/>
                </a:lnTo>
                <a:lnTo>
                  <a:pt x="179" y="814"/>
                </a:lnTo>
                <a:lnTo>
                  <a:pt x="179" y="812"/>
                </a:lnTo>
                <a:lnTo>
                  <a:pt x="179" y="810"/>
                </a:lnTo>
                <a:lnTo>
                  <a:pt x="182" y="808"/>
                </a:lnTo>
                <a:lnTo>
                  <a:pt x="184" y="808"/>
                </a:lnTo>
                <a:lnTo>
                  <a:pt x="184" y="808"/>
                </a:lnTo>
                <a:lnTo>
                  <a:pt x="184" y="808"/>
                </a:lnTo>
                <a:lnTo>
                  <a:pt x="184" y="808"/>
                </a:lnTo>
                <a:lnTo>
                  <a:pt x="186" y="808"/>
                </a:lnTo>
                <a:lnTo>
                  <a:pt x="188" y="805"/>
                </a:lnTo>
                <a:lnTo>
                  <a:pt x="188" y="805"/>
                </a:lnTo>
                <a:lnTo>
                  <a:pt x="190" y="805"/>
                </a:lnTo>
                <a:lnTo>
                  <a:pt x="190" y="805"/>
                </a:lnTo>
                <a:lnTo>
                  <a:pt x="188" y="808"/>
                </a:lnTo>
                <a:lnTo>
                  <a:pt x="188" y="808"/>
                </a:lnTo>
                <a:lnTo>
                  <a:pt x="188" y="808"/>
                </a:lnTo>
                <a:lnTo>
                  <a:pt x="188" y="808"/>
                </a:lnTo>
                <a:lnTo>
                  <a:pt x="186" y="810"/>
                </a:lnTo>
                <a:lnTo>
                  <a:pt x="188" y="810"/>
                </a:lnTo>
                <a:lnTo>
                  <a:pt x="188" y="812"/>
                </a:lnTo>
                <a:lnTo>
                  <a:pt x="190" y="814"/>
                </a:lnTo>
                <a:lnTo>
                  <a:pt x="190" y="814"/>
                </a:lnTo>
                <a:lnTo>
                  <a:pt x="192" y="814"/>
                </a:lnTo>
                <a:lnTo>
                  <a:pt x="192" y="814"/>
                </a:lnTo>
                <a:lnTo>
                  <a:pt x="196" y="814"/>
                </a:lnTo>
                <a:lnTo>
                  <a:pt x="196" y="814"/>
                </a:lnTo>
                <a:lnTo>
                  <a:pt x="198" y="818"/>
                </a:lnTo>
                <a:lnTo>
                  <a:pt x="201" y="818"/>
                </a:lnTo>
                <a:lnTo>
                  <a:pt x="196" y="816"/>
                </a:lnTo>
                <a:lnTo>
                  <a:pt x="196" y="816"/>
                </a:lnTo>
                <a:lnTo>
                  <a:pt x="194" y="814"/>
                </a:lnTo>
                <a:lnTo>
                  <a:pt x="192" y="814"/>
                </a:lnTo>
                <a:lnTo>
                  <a:pt x="192" y="816"/>
                </a:lnTo>
                <a:lnTo>
                  <a:pt x="190" y="816"/>
                </a:lnTo>
                <a:lnTo>
                  <a:pt x="186" y="812"/>
                </a:lnTo>
                <a:lnTo>
                  <a:pt x="184" y="812"/>
                </a:lnTo>
                <a:lnTo>
                  <a:pt x="186" y="810"/>
                </a:lnTo>
                <a:lnTo>
                  <a:pt x="186" y="810"/>
                </a:lnTo>
                <a:lnTo>
                  <a:pt x="184" y="810"/>
                </a:lnTo>
                <a:lnTo>
                  <a:pt x="184" y="810"/>
                </a:lnTo>
                <a:lnTo>
                  <a:pt x="182" y="812"/>
                </a:lnTo>
                <a:lnTo>
                  <a:pt x="182" y="814"/>
                </a:lnTo>
                <a:lnTo>
                  <a:pt x="182" y="814"/>
                </a:lnTo>
                <a:lnTo>
                  <a:pt x="182" y="816"/>
                </a:lnTo>
                <a:lnTo>
                  <a:pt x="186" y="818"/>
                </a:lnTo>
                <a:lnTo>
                  <a:pt x="188" y="818"/>
                </a:lnTo>
                <a:lnTo>
                  <a:pt x="190" y="820"/>
                </a:lnTo>
                <a:lnTo>
                  <a:pt x="192" y="827"/>
                </a:lnTo>
                <a:lnTo>
                  <a:pt x="192" y="827"/>
                </a:lnTo>
                <a:lnTo>
                  <a:pt x="196" y="827"/>
                </a:lnTo>
                <a:lnTo>
                  <a:pt x="198" y="827"/>
                </a:lnTo>
                <a:lnTo>
                  <a:pt x="196" y="827"/>
                </a:lnTo>
                <a:lnTo>
                  <a:pt x="196" y="829"/>
                </a:lnTo>
                <a:lnTo>
                  <a:pt x="196" y="831"/>
                </a:lnTo>
                <a:lnTo>
                  <a:pt x="194" y="835"/>
                </a:lnTo>
                <a:lnTo>
                  <a:pt x="194" y="837"/>
                </a:lnTo>
                <a:lnTo>
                  <a:pt x="194" y="837"/>
                </a:lnTo>
                <a:lnTo>
                  <a:pt x="196" y="837"/>
                </a:lnTo>
                <a:lnTo>
                  <a:pt x="198" y="833"/>
                </a:lnTo>
                <a:lnTo>
                  <a:pt x="198" y="833"/>
                </a:lnTo>
                <a:lnTo>
                  <a:pt x="198" y="833"/>
                </a:lnTo>
                <a:lnTo>
                  <a:pt x="198" y="835"/>
                </a:lnTo>
                <a:lnTo>
                  <a:pt x="198" y="835"/>
                </a:lnTo>
                <a:lnTo>
                  <a:pt x="198" y="835"/>
                </a:lnTo>
                <a:lnTo>
                  <a:pt x="198" y="837"/>
                </a:lnTo>
                <a:lnTo>
                  <a:pt x="198" y="837"/>
                </a:lnTo>
                <a:lnTo>
                  <a:pt x="192" y="841"/>
                </a:lnTo>
                <a:lnTo>
                  <a:pt x="196" y="846"/>
                </a:lnTo>
                <a:lnTo>
                  <a:pt x="196" y="850"/>
                </a:lnTo>
                <a:lnTo>
                  <a:pt x="198" y="846"/>
                </a:lnTo>
                <a:lnTo>
                  <a:pt x="201" y="841"/>
                </a:lnTo>
                <a:lnTo>
                  <a:pt x="201" y="839"/>
                </a:lnTo>
                <a:lnTo>
                  <a:pt x="203" y="839"/>
                </a:lnTo>
                <a:lnTo>
                  <a:pt x="203" y="837"/>
                </a:lnTo>
                <a:lnTo>
                  <a:pt x="205" y="837"/>
                </a:lnTo>
                <a:lnTo>
                  <a:pt x="205" y="837"/>
                </a:lnTo>
                <a:lnTo>
                  <a:pt x="211" y="831"/>
                </a:lnTo>
                <a:lnTo>
                  <a:pt x="213" y="831"/>
                </a:lnTo>
                <a:lnTo>
                  <a:pt x="213" y="831"/>
                </a:lnTo>
                <a:lnTo>
                  <a:pt x="213" y="831"/>
                </a:lnTo>
                <a:lnTo>
                  <a:pt x="213" y="829"/>
                </a:lnTo>
                <a:lnTo>
                  <a:pt x="213" y="827"/>
                </a:lnTo>
                <a:lnTo>
                  <a:pt x="213" y="827"/>
                </a:lnTo>
                <a:lnTo>
                  <a:pt x="213" y="829"/>
                </a:lnTo>
                <a:lnTo>
                  <a:pt x="215" y="829"/>
                </a:lnTo>
                <a:lnTo>
                  <a:pt x="215" y="831"/>
                </a:lnTo>
                <a:lnTo>
                  <a:pt x="213" y="831"/>
                </a:lnTo>
                <a:lnTo>
                  <a:pt x="211" y="833"/>
                </a:lnTo>
                <a:lnTo>
                  <a:pt x="211" y="835"/>
                </a:lnTo>
                <a:lnTo>
                  <a:pt x="211" y="835"/>
                </a:lnTo>
                <a:lnTo>
                  <a:pt x="211" y="837"/>
                </a:lnTo>
                <a:lnTo>
                  <a:pt x="211" y="837"/>
                </a:lnTo>
                <a:lnTo>
                  <a:pt x="215" y="839"/>
                </a:lnTo>
                <a:lnTo>
                  <a:pt x="215" y="839"/>
                </a:lnTo>
                <a:lnTo>
                  <a:pt x="215" y="839"/>
                </a:lnTo>
                <a:lnTo>
                  <a:pt x="217" y="841"/>
                </a:lnTo>
                <a:lnTo>
                  <a:pt x="217" y="843"/>
                </a:lnTo>
                <a:lnTo>
                  <a:pt x="217" y="843"/>
                </a:lnTo>
                <a:lnTo>
                  <a:pt x="215" y="841"/>
                </a:lnTo>
                <a:lnTo>
                  <a:pt x="215" y="841"/>
                </a:lnTo>
                <a:lnTo>
                  <a:pt x="215" y="839"/>
                </a:lnTo>
                <a:lnTo>
                  <a:pt x="213" y="839"/>
                </a:lnTo>
                <a:lnTo>
                  <a:pt x="211" y="837"/>
                </a:lnTo>
                <a:lnTo>
                  <a:pt x="209" y="837"/>
                </a:lnTo>
                <a:lnTo>
                  <a:pt x="207" y="837"/>
                </a:lnTo>
                <a:lnTo>
                  <a:pt x="205" y="839"/>
                </a:lnTo>
                <a:lnTo>
                  <a:pt x="203" y="839"/>
                </a:lnTo>
                <a:lnTo>
                  <a:pt x="203" y="841"/>
                </a:lnTo>
                <a:lnTo>
                  <a:pt x="201" y="843"/>
                </a:lnTo>
                <a:lnTo>
                  <a:pt x="201" y="846"/>
                </a:lnTo>
                <a:lnTo>
                  <a:pt x="203" y="846"/>
                </a:lnTo>
                <a:lnTo>
                  <a:pt x="201" y="848"/>
                </a:lnTo>
                <a:lnTo>
                  <a:pt x="201" y="848"/>
                </a:lnTo>
                <a:lnTo>
                  <a:pt x="201" y="850"/>
                </a:lnTo>
                <a:lnTo>
                  <a:pt x="201" y="852"/>
                </a:lnTo>
                <a:lnTo>
                  <a:pt x="201" y="852"/>
                </a:lnTo>
                <a:lnTo>
                  <a:pt x="203" y="854"/>
                </a:lnTo>
                <a:lnTo>
                  <a:pt x="203" y="854"/>
                </a:lnTo>
                <a:lnTo>
                  <a:pt x="203" y="854"/>
                </a:lnTo>
                <a:lnTo>
                  <a:pt x="203" y="856"/>
                </a:lnTo>
                <a:lnTo>
                  <a:pt x="205" y="856"/>
                </a:lnTo>
                <a:lnTo>
                  <a:pt x="205" y="854"/>
                </a:lnTo>
                <a:lnTo>
                  <a:pt x="205" y="854"/>
                </a:lnTo>
                <a:lnTo>
                  <a:pt x="207" y="852"/>
                </a:lnTo>
                <a:lnTo>
                  <a:pt x="209" y="850"/>
                </a:lnTo>
                <a:lnTo>
                  <a:pt x="213" y="850"/>
                </a:lnTo>
                <a:lnTo>
                  <a:pt x="217" y="850"/>
                </a:lnTo>
                <a:lnTo>
                  <a:pt x="217" y="850"/>
                </a:lnTo>
                <a:lnTo>
                  <a:pt x="213" y="852"/>
                </a:lnTo>
                <a:lnTo>
                  <a:pt x="209" y="852"/>
                </a:lnTo>
                <a:lnTo>
                  <a:pt x="209" y="852"/>
                </a:lnTo>
                <a:lnTo>
                  <a:pt x="207" y="852"/>
                </a:lnTo>
                <a:lnTo>
                  <a:pt x="205" y="856"/>
                </a:lnTo>
                <a:lnTo>
                  <a:pt x="203" y="858"/>
                </a:lnTo>
                <a:lnTo>
                  <a:pt x="203" y="860"/>
                </a:lnTo>
                <a:lnTo>
                  <a:pt x="203" y="863"/>
                </a:lnTo>
                <a:lnTo>
                  <a:pt x="205" y="863"/>
                </a:lnTo>
                <a:lnTo>
                  <a:pt x="207" y="865"/>
                </a:lnTo>
                <a:lnTo>
                  <a:pt x="209" y="867"/>
                </a:lnTo>
                <a:lnTo>
                  <a:pt x="209" y="867"/>
                </a:lnTo>
                <a:lnTo>
                  <a:pt x="213" y="867"/>
                </a:lnTo>
                <a:lnTo>
                  <a:pt x="213" y="867"/>
                </a:lnTo>
                <a:lnTo>
                  <a:pt x="215" y="867"/>
                </a:lnTo>
                <a:lnTo>
                  <a:pt x="220" y="867"/>
                </a:lnTo>
                <a:lnTo>
                  <a:pt x="220" y="865"/>
                </a:lnTo>
                <a:lnTo>
                  <a:pt x="222" y="865"/>
                </a:lnTo>
                <a:lnTo>
                  <a:pt x="222" y="865"/>
                </a:lnTo>
                <a:lnTo>
                  <a:pt x="222" y="867"/>
                </a:lnTo>
                <a:lnTo>
                  <a:pt x="222" y="869"/>
                </a:lnTo>
                <a:lnTo>
                  <a:pt x="222" y="869"/>
                </a:lnTo>
                <a:lnTo>
                  <a:pt x="224" y="869"/>
                </a:lnTo>
                <a:lnTo>
                  <a:pt x="224" y="869"/>
                </a:lnTo>
                <a:lnTo>
                  <a:pt x="222" y="869"/>
                </a:lnTo>
                <a:lnTo>
                  <a:pt x="222" y="871"/>
                </a:lnTo>
                <a:lnTo>
                  <a:pt x="222" y="871"/>
                </a:lnTo>
                <a:lnTo>
                  <a:pt x="222" y="871"/>
                </a:lnTo>
                <a:lnTo>
                  <a:pt x="224" y="871"/>
                </a:lnTo>
                <a:lnTo>
                  <a:pt x="230" y="871"/>
                </a:lnTo>
                <a:lnTo>
                  <a:pt x="230" y="871"/>
                </a:lnTo>
                <a:lnTo>
                  <a:pt x="230" y="871"/>
                </a:lnTo>
                <a:lnTo>
                  <a:pt x="228" y="871"/>
                </a:lnTo>
                <a:lnTo>
                  <a:pt x="226" y="873"/>
                </a:lnTo>
                <a:lnTo>
                  <a:pt x="222" y="873"/>
                </a:lnTo>
                <a:lnTo>
                  <a:pt x="222" y="873"/>
                </a:lnTo>
                <a:lnTo>
                  <a:pt x="222" y="873"/>
                </a:lnTo>
                <a:lnTo>
                  <a:pt x="224" y="875"/>
                </a:lnTo>
                <a:lnTo>
                  <a:pt x="226" y="875"/>
                </a:lnTo>
                <a:lnTo>
                  <a:pt x="228" y="875"/>
                </a:lnTo>
                <a:lnTo>
                  <a:pt x="228" y="875"/>
                </a:lnTo>
                <a:lnTo>
                  <a:pt x="230" y="875"/>
                </a:lnTo>
                <a:lnTo>
                  <a:pt x="232" y="875"/>
                </a:lnTo>
                <a:lnTo>
                  <a:pt x="232" y="875"/>
                </a:lnTo>
                <a:lnTo>
                  <a:pt x="232" y="875"/>
                </a:lnTo>
                <a:lnTo>
                  <a:pt x="234" y="875"/>
                </a:lnTo>
                <a:lnTo>
                  <a:pt x="234" y="875"/>
                </a:lnTo>
                <a:lnTo>
                  <a:pt x="234" y="875"/>
                </a:lnTo>
                <a:lnTo>
                  <a:pt x="234" y="873"/>
                </a:lnTo>
                <a:lnTo>
                  <a:pt x="236" y="873"/>
                </a:lnTo>
                <a:lnTo>
                  <a:pt x="236" y="871"/>
                </a:lnTo>
                <a:lnTo>
                  <a:pt x="236" y="875"/>
                </a:lnTo>
                <a:lnTo>
                  <a:pt x="236" y="875"/>
                </a:lnTo>
                <a:lnTo>
                  <a:pt x="236" y="875"/>
                </a:lnTo>
                <a:lnTo>
                  <a:pt x="241" y="875"/>
                </a:lnTo>
                <a:lnTo>
                  <a:pt x="243" y="875"/>
                </a:lnTo>
                <a:lnTo>
                  <a:pt x="245" y="873"/>
                </a:lnTo>
                <a:lnTo>
                  <a:pt x="245" y="871"/>
                </a:lnTo>
                <a:lnTo>
                  <a:pt x="245" y="871"/>
                </a:lnTo>
                <a:lnTo>
                  <a:pt x="245" y="869"/>
                </a:lnTo>
                <a:lnTo>
                  <a:pt x="245" y="869"/>
                </a:lnTo>
                <a:lnTo>
                  <a:pt x="247" y="867"/>
                </a:lnTo>
                <a:lnTo>
                  <a:pt x="247" y="869"/>
                </a:lnTo>
                <a:lnTo>
                  <a:pt x="247" y="871"/>
                </a:lnTo>
                <a:lnTo>
                  <a:pt x="247" y="871"/>
                </a:lnTo>
                <a:lnTo>
                  <a:pt x="247" y="873"/>
                </a:lnTo>
                <a:lnTo>
                  <a:pt x="245" y="873"/>
                </a:lnTo>
                <a:lnTo>
                  <a:pt x="243" y="877"/>
                </a:lnTo>
                <a:lnTo>
                  <a:pt x="243" y="877"/>
                </a:lnTo>
                <a:lnTo>
                  <a:pt x="245" y="877"/>
                </a:lnTo>
                <a:lnTo>
                  <a:pt x="245" y="879"/>
                </a:lnTo>
                <a:lnTo>
                  <a:pt x="245" y="879"/>
                </a:lnTo>
                <a:lnTo>
                  <a:pt x="247" y="884"/>
                </a:lnTo>
                <a:lnTo>
                  <a:pt x="247" y="884"/>
                </a:lnTo>
                <a:lnTo>
                  <a:pt x="249" y="886"/>
                </a:lnTo>
                <a:lnTo>
                  <a:pt x="251" y="888"/>
                </a:lnTo>
                <a:lnTo>
                  <a:pt x="253" y="890"/>
                </a:lnTo>
                <a:lnTo>
                  <a:pt x="255" y="890"/>
                </a:lnTo>
                <a:lnTo>
                  <a:pt x="258" y="890"/>
                </a:lnTo>
                <a:lnTo>
                  <a:pt x="258" y="888"/>
                </a:lnTo>
                <a:lnTo>
                  <a:pt x="260" y="888"/>
                </a:lnTo>
                <a:lnTo>
                  <a:pt x="260" y="888"/>
                </a:lnTo>
                <a:lnTo>
                  <a:pt x="260" y="886"/>
                </a:lnTo>
                <a:lnTo>
                  <a:pt x="260" y="886"/>
                </a:lnTo>
                <a:lnTo>
                  <a:pt x="262" y="884"/>
                </a:lnTo>
                <a:lnTo>
                  <a:pt x="262" y="884"/>
                </a:lnTo>
                <a:lnTo>
                  <a:pt x="260" y="882"/>
                </a:lnTo>
                <a:lnTo>
                  <a:pt x="260" y="882"/>
                </a:lnTo>
                <a:lnTo>
                  <a:pt x="262" y="882"/>
                </a:lnTo>
                <a:lnTo>
                  <a:pt x="262" y="882"/>
                </a:lnTo>
                <a:lnTo>
                  <a:pt x="262" y="884"/>
                </a:lnTo>
                <a:lnTo>
                  <a:pt x="262" y="884"/>
                </a:lnTo>
                <a:lnTo>
                  <a:pt x="262" y="884"/>
                </a:lnTo>
                <a:lnTo>
                  <a:pt x="262" y="884"/>
                </a:lnTo>
                <a:lnTo>
                  <a:pt x="262" y="886"/>
                </a:lnTo>
                <a:lnTo>
                  <a:pt x="262" y="888"/>
                </a:lnTo>
                <a:lnTo>
                  <a:pt x="262" y="890"/>
                </a:lnTo>
                <a:lnTo>
                  <a:pt x="262" y="892"/>
                </a:lnTo>
                <a:lnTo>
                  <a:pt x="264" y="892"/>
                </a:lnTo>
                <a:lnTo>
                  <a:pt x="264" y="892"/>
                </a:lnTo>
                <a:lnTo>
                  <a:pt x="266" y="892"/>
                </a:lnTo>
                <a:lnTo>
                  <a:pt x="266" y="892"/>
                </a:lnTo>
                <a:lnTo>
                  <a:pt x="264" y="892"/>
                </a:lnTo>
                <a:lnTo>
                  <a:pt x="262" y="892"/>
                </a:lnTo>
                <a:lnTo>
                  <a:pt x="262" y="892"/>
                </a:lnTo>
                <a:lnTo>
                  <a:pt x="260" y="890"/>
                </a:lnTo>
                <a:lnTo>
                  <a:pt x="260" y="890"/>
                </a:lnTo>
                <a:lnTo>
                  <a:pt x="260" y="890"/>
                </a:lnTo>
                <a:lnTo>
                  <a:pt x="260" y="890"/>
                </a:lnTo>
                <a:lnTo>
                  <a:pt x="260" y="892"/>
                </a:lnTo>
                <a:lnTo>
                  <a:pt x="260" y="892"/>
                </a:lnTo>
                <a:lnTo>
                  <a:pt x="260" y="894"/>
                </a:lnTo>
                <a:lnTo>
                  <a:pt x="262" y="894"/>
                </a:lnTo>
                <a:lnTo>
                  <a:pt x="262" y="894"/>
                </a:lnTo>
                <a:lnTo>
                  <a:pt x="266" y="896"/>
                </a:lnTo>
                <a:lnTo>
                  <a:pt x="266" y="896"/>
                </a:lnTo>
                <a:lnTo>
                  <a:pt x="268" y="896"/>
                </a:lnTo>
                <a:lnTo>
                  <a:pt x="268" y="896"/>
                </a:lnTo>
                <a:lnTo>
                  <a:pt x="270" y="896"/>
                </a:lnTo>
                <a:lnTo>
                  <a:pt x="270" y="894"/>
                </a:lnTo>
                <a:lnTo>
                  <a:pt x="270" y="894"/>
                </a:lnTo>
                <a:lnTo>
                  <a:pt x="270" y="894"/>
                </a:lnTo>
                <a:lnTo>
                  <a:pt x="272" y="892"/>
                </a:lnTo>
                <a:lnTo>
                  <a:pt x="272" y="892"/>
                </a:lnTo>
                <a:lnTo>
                  <a:pt x="272" y="892"/>
                </a:lnTo>
                <a:lnTo>
                  <a:pt x="272" y="892"/>
                </a:lnTo>
                <a:lnTo>
                  <a:pt x="270" y="896"/>
                </a:lnTo>
                <a:lnTo>
                  <a:pt x="270" y="896"/>
                </a:lnTo>
                <a:lnTo>
                  <a:pt x="270" y="896"/>
                </a:lnTo>
                <a:lnTo>
                  <a:pt x="270" y="898"/>
                </a:lnTo>
                <a:lnTo>
                  <a:pt x="270" y="898"/>
                </a:lnTo>
                <a:lnTo>
                  <a:pt x="272" y="898"/>
                </a:lnTo>
                <a:lnTo>
                  <a:pt x="274" y="898"/>
                </a:lnTo>
                <a:lnTo>
                  <a:pt x="274" y="898"/>
                </a:lnTo>
                <a:lnTo>
                  <a:pt x="277" y="896"/>
                </a:lnTo>
                <a:lnTo>
                  <a:pt x="277" y="898"/>
                </a:lnTo>
                <a:lnTo>
                  <a:pt x="277" y="898"/>
                </a:lnTo>
                <a:lnTo>
                  <a:pt x="274" y="898"/>
                </a:lnTo>
                <a:lnTo>
                  <a:pt x="272" y="898"/>
                </a:lnTo>
                <a:lnTo>
                  <a:pt x="270" y="901"/>
                </a:lnTo>
                <a:lnTo>
                  <a:pt x="272" y="901"/>
                </a:lnTo>
                <a:lnTo>
                  <a:pt x="272" y="903"/>
                </a:lnTo>
                <a:lnTo>
                  <a:pt x="272" y="903"/>
                </a:lnTo>
                <a:lnTo>
                  <a:pt x="272" y="903"/>
                </a:lnTo>
                <a:lnTo>
                  <a:pt x="274" y="903"/>
                </a:lnTo>
                <a:lnTo>
                  <a:pt x="274" y="903"/>
                </a:lnTo>
                <a:lnTo>
                  <a:pt x="272" y="903"/>
                </a:lnTo>
                <a:lnTo>
                  <a:pt x="272" y="903"/>
                </a:lnTo>
                <a:lnTo>
                  <a:pt x="274" y="905"/>
                </a:lnTo>
                <a:lnTo>
                  <a:pt x="274" y="905"/>
                </a:lnTo>
                <a:lnTo>
                  <a:pt x="274" y="905"/>
                </a:lnTo>
                <a:lnTo>
                  <a:pt x="274" y="905"/>
                </a:lnTo>
                <a:lnTo>
                  <a:pt x="274" y="905"/>
                </a:lnTo>
                <a:lnTo>
                  <a:pt x="274" y="903"/>
                </a:lnTo>
                <a:lnTo>
                  <a:pt x="274" y="903"/>
                </a:lnTo>
                <a:lnTo>
                  <a:pt x="277" y="903"/>
                </a:lnTo>
                <a:lnTo>
                  <a:pt x="277" y="905"/>
                </a:lnTo>
                <a:lnTo>
                  <a:pt x="279" y="905"/>
                </a:lnTo>
                <a:lnTo>
                  <a:pt x="325" y="905"/>
                </a:lnTo>
                <a:lnTo>
                  <a:pt x="331" y="905"/>
                </a:lnTo>
                <a:lnTo>
                  <a:pt x="481" y="905"/>
                </a:lnTo>
                <a:lnTo>
                  <a:pt x="488" y="905"/>
                </a:lnTo>
                <a:lnTo>
                  <a:pt x="638" y="905"/>
                </a:lnTo>
                <a:lnTo>
                  <a:pt x="644" y="905"/>
                </a:lnTo>
                <a:lnTo>
                  <a:pt x="697" y="905"/>
                </a:lnTo>
                <a:lnTo>
                  <a:pt x="699" y="905"/>
                </a:lnTo>
                <a:lnTo>
                  <a:pt x="699" y="901"/>
                </a:lnTo>
                <a:lnTo>
                  <a:pt x="699" y="896"/>
                </a:lnTo>
                <a:lnTo>
                  <a:pt x="703" y="898"/>
                </a:lnTo>
                <a:lnTo>
                  <a:pt x="703" y="898"/>
                </a:lnTo>
                <a:lnTo>
                  <a:pt x="703" y="898"/>
                </a:lnTo>
                <a:lnTo>
                  <a:pt x="703" y="901"/>
                </a:lnTo>
                <a:lnTo>
                  <a:pt x="705" y="903"/>
                </a:lnTo>
                <a:lnTo>
                  <a:pt x="705" y="905"/>
                </a:lnTo>
                <a:lnTo>
                  <a:pt x="705" y="907"/>
                </a:lnTo>
                <a:lnTo>
                  <a:pt x="705" y="907"/>
                </a:lnTo>
                <a:lnTo>
                  <a:pt x="707" y="909"/>
                </a:lnTo>
                <a:lnTo>
                  <a:pt x="707" y="909"/>
                </a:lnTo>
                <a:lnTo>
                  <a:pt x="707" y="909"/>
                </a:lnTo>
                <a:lnTo>
                  <a:pt x="711" y="911"/>
                </a:lnTo>
                <a:lnTo>
                  <a:pt x="716" y="911"/>
                </a:lnTo>
                <a:lnTo>
                  <a:pt x="720" y="913"/>
                </a:lnTo>
                <a:lnTo>
                  <a:pt x="720" y="913"/>
                </a:lnTo>
                <a:lnTo>
                  <a:pt x="722" y="913"/>
                </a:lnTo>
                <a:lnTo>
                  <a:pt x="724" y="913"/>
                </a:lnTo>
                <a:lnTo>
                  <a:pt x="724" y="913"/>
                </a:lnTo>
                <a:lnTo>
                  <a:pt x="726" y="913"/>
                </a:lnTo>
                <a:lnTo>
                  <a:pt x="728" y="911"/>
                </a:lnTo>
                <a:lnTo>
                  <a:pt x="730" y="911"/>
                </a:lnTo>
                <a:lnTo>
                  <a:pt x="730" y="911"/>
                </a:lnTo>
                <a:lnTo>
                  <a:pt x="733" y="913"/>
                </a:lnTo>
                <a:lnTo>
                  <a:pt x="735" y="913"/>
                </a:lnTo>
                <a:lnTo>
                  <a:pt x="737" y="913"/>
                </a:lnTo>
                <a:lnTo>
                  <a:pt x="739" y="915"/>
                </a:lnTo>
                <a:lnTo>
                  <a:pt x="739" y="915"/>
                </a:lnTo>
                <a:lnTo>
                  <a:pt x="741" y="917"/>
                </a:lnTo>
                <a:lnTo>
                  <a:pt x="741" y="920"/>
                </a:lnTo>
                <a:lnTo>
                  <a:pt x="743" y="920"/>
                </a:lnTo>
                <a:lnTo>
                  <a:pt x="743" y="917"/>
                </a:lnTo>
                <a:lnTo>
                  <a:pt x="745" y="917"/>
                </a:lnTo>
                <a:lnTo>
                  <a:pt x="747" y="917"/>
                </a:lnTo>
                <a:lnTo>
                  <a:pt x="749" y="920"/>
                </a:lnTo>
                <a:lnTo>
                  <a:pt x="754" y="922"/>
                </a:lnTo>
                <a:lnTo>
                  <a:pt x="756" y="924"/>
                </a:lnTo>
                <a:lnTo>
                  <a:pt x="756" y="924"/>
                </a:lnTo>
                <a:lnTo>
                  <a:pt x="760" y="922"/>
                </a:lnTo>
                <a:lnTo>
                  <a:pt x="762" y="920"/>
                </a:lnTo>
                <a:lnTo>
                  <a:pt x="764" y="920"/>
                </a:lnTo>
                <a:lnTo>
                  <a:pt x="764" y="920"/>
                </a:lnTo>
                <a:lnTo>
                  <a:pt x="766" y="922"/>
                </a:lnTo>
                <a:lnTo>
                  <a:pt x="766" y="922"/>
                </a:lnTo>
                <a:lnTo>
                  <a:pt x="768" y="922"/>
                </a:lnTo>
                <a:lnTo>
                  <a:pt x="773" y="922"/>
                </a:lnTo>
                <a:lnTo>
                  <a:pt x="777" y="922"/>
                </a:lnTo>
                <a:lnTo>
                  <a:pt x="777" y="922"/>
                </a:lnTo>
                <a:lnTo>
                  <a:pt x="779" y="924"/>
                </a:lnTo>
                <a:lnTo>
                  <a:pt x="779" y="924"/>
                </a:lnTo>
                <a:lnTo>
                  <a:pt x="781" y="924"/>
                </a:lnTo>
                <a:lnTo>
                  <a:pt x="785" y="924"/>
                </a:lnTo>
                <a:lnTo>
                  <a:pt x="785" y="924"/>
                </a:lnTo>
                <a:lnTo>
                  <a:pt x="785" y="922"/>
                </a:lnTo>
                <a:lnTo>
                  <a:pt x="787" y="922"/>
                </a:lnTo>
                <a:lnTo>
                  <a:pt x="787" y="922"/>
                </a:lnTo>
                <a:lnTo>
                  <a:pt x="787" y="922"/>
                </a:lnTo>
                <a:lnTo>
                  <a:pt x="790" y="920"/>
                </a:lnTo>
                <a:lnTo>
                  <a:pt x="790" y="920"/>
                </a:lnTo>
                <a:lnTo>
                  <a:pt x="790" y="917"/>
                </a:lnTo>
                <a:lnTo>
                  <a:pt x="790" y="917"/>
                </a:lnTo>
                <a:lnTo>
                  <a:pt x="790" y="917"/>
                </a:lnTo>
                <a:lnTo>
                  <a:pt x="790" y="915"/>
                </a:lnTo>
                <a:lnTo>
                  <a:pt x="790" y="915"/>
                </a:lnTo>
                <a:lnTo>
                  <a:pt x="792" y="915"/>
                </a:lnTo>
                <a:lnTo>
                  <a:pt x="796" y="913"/>
                </a:lnTo>
                <a:lnTo>
                  <a:pt x="796" y="913"/>
                </a:lnTo>
                <a:lnTo>
                  <a:pt x="796" y="915"/>
                </a:lnTo>
                <a:lnTo>
                  <a:pt x="796" y="917"/>
                </a:lnTo>
                <a:lnTo>
                  <a:pt x="794" y="917"/>
                </a:lnTo>
                <a:lnTo>
                  <a:pt x="794" y="917"/>
                </a:lnTo>
                <a:lnTo>
                  <a:pt x="794" y="917"/>
                </a:lnTo>
                <a:lnTo>
                  <a:pt x="796" y="917"/>
                </a:lnTo>
                <a:lnTo>
                  <a:pt x="796" y="917"/>
                </a:lnTo>
                <a:lnTo>
                  <a:pt x="798" y="917"/>
                </a:lnTo>
                <a:lnTo>
                  <a:pt x="798" y="915"/>
                </a:lnTo>
                <a:lnTo>
                  <a:pt x="798" y="915"/>
                </a:lnTo>
                <a:lnTo>
                  <a:pt x="798" y="913"/>
                </a:lnTo>
                <a:lnTo>
                  <a:pt x="798" y="913"/>
                </a:lnTo>
                <a:lnTo>
                  <a:pt x="798" y="913"/>
                </a:lnTo>
                <a:lnTo>
                  <a:pt x="798" y="913"/>
                </a:lnTo>
                <a:lnTo>
                  <a:pt x="800" y="911"/>
                </a:lnTo>
                <a:lnTo>
                  <a:pt x="800" y="911"/>
                </a:lnTo>
                <a:lnTo>
                  <a:pt x="800" y="911"/>
                </a:lnTo>
                <a:lnTo>
                  <a:pt x="800" y="911"/>
                </a:lnTo>
                <a:lnTo>
                  <a:pt x="800" y="909"/>
                </a:lnTo>
                <a:lnTo>
                  <a:pt x="800" y="909"/>
                </a:lnTo>
                <a:lnTo>
                  <a:pt x="800" y="907"/>
                </a:lnTo>
                <a:lnTo>
                  <a:pt x="802" y="907"/>
                </a:lnTo>
                <a:lnTo>
                  <a:pt x="802" y="907"/>
                </a:lnTo>
                <a:lnTo>
                  <a:pt x="802" y="909"/>
                </a:lnTo>
                <a:lnTo>
                  <a:pt x="804" y="909"/>
                </a:lnTo>
                <a:lnTo>
                  <a:pt x="804" y="909"/>
                </a:lnTo>
                <a:lnTo>
                  <a:pt x="804" y="911"/>
                </a:lnTo>
                <a:lnTo>
                  <a:pt x="802" y="911"/>
                </a:lnTo>
                <a:lnTo>
                  <a:pt x="800" y="913"/>
                </a:lnTo>
                <a:lnTo>
                  <a:pt x="800" y="915"/>
                </a:lnTo>
                <a:lnTo>
                  <a:pt x="800" y="915"/>
                </a:lnTo>
                <a:lnTo>
                  <a:pt x="800" y="915"/>
                </a:lnTo>
                <a:lnTo>
                  <a:pt x="800" y="915"/>
                </a:lnTo>
                <a:lnTo>
                  <a:pt x="800" y="915"/>
                </a:lnTo>
                <a:lnTo>
                  <a:pt x="800" y="915"/>
                </a:lnTo>
                <a:lnTo>
                  <a:pt x="800" y="915"/>
                </a:lnTo>
                <a:lnTo>
                  <a:pt x="802" y="913"/>
                </a:lnTo>
                <a:lnTo>
                  <a:pt x="802" y="913"/>
                </a:lnTo>
                <a:lnTo>
                  <a:pt x="802" y="913"/>
                </a:lnTo>
                <a:lnTo>
                  <a:pt x="802" y="913"/>
                </a:lnTo>
                <a:lnTo>
                  <a:pt x="802" y="913"/>
                </a:lnTo>
                <a:lnTo>
                  <a:pt x="804" y="913"/>
                </a:lnTo>
                <a:lnTo>
                  <a:pt x="804" y="913"/>
                </a:lnTo>
                <a:lnTo>
                  <a:pt x="804" y="913"/>
                </a:lnTo>
                <a:lnTo>
                  <a:pt x="806" y="911"/>
                </a:lnTo>
                <a:lnTo>
                  <a:pt x="806" y="909"/>
                </a:lnTo>
                <a:lnTo>
                  <a:pt x="806" y="909"/>
                </a:lnTo>
                <a:lnTo>
                  <a:pt x="806" y="909"/>
                </a:lnTo>
                <a:lnTo>
                  <a:pt x="804" y="907"/>
                </a:lnTo>
                <a:lnTo>
                  <a:pt x="804" y="907"/>
                </a:lnTo>
                <a:lnTo>
                  <a:pt x="804" y="905"/>
                </a:lnTo>
                <a:lnTo>
                  <a:pt x="804" y="905"/>
                </a:lnTo>
                <a:lnTo>
                  <a:pt x="804" y="905"/>
                </a:lnTo>
                <a:lnTo>
                  <a:pt x="804" y="905"/>
                </a:lnTo>
                <a:lnTo>
                  <a:pt x="806" y="905"/>
                </a:lnTo>
                <a:lnTo>
                  <a:pt x="806" y="905"/>
                </a:lnTo>
                <a:lnTo>
                  <a:pt x="806" y="905"/>
                </a:lnTo>
                <a:lnTo>
                  <a:pt x="809" y="905"/>
                </a:lnTo>
                <a:lnTo>
                  <a:pt x="809" y="905"/>
                </a:lnTo>
                <a:lnTo>
                  <a:pt x="813" y="907"/>
                </a:lnTo>
                <a:lnTo>
                  <a:pt x="813" y="907"/>
                </a:lnTo>
                <a:lnTo>
                  <a:pt x="815" y="907"/>
                </a:lnTo>
                <a:lnTo>
                  <a:pt x="815" y="907"/>
                </a:lnTo>
                <a:lnTo>
                  <a:pt x="815" y="907"/>
                </a:lnTo>
                <a:lnTo>
                  <a:pt x="815" y="907"/>
                </a:lnTo>
                <a:lnTo>
                  <a:pt x="817" y="907"/>
                </a:lnTo>
                <a:lnTo>
                  <a:pt x="817" y="907"/>
                </a:lnTo>
                <a:lnTo>
                  <a:pt x="819" y="909"/>
                </a:lnTo>
                <a:lnTo>
                  <a:pt x="821" y="909"/>
                </a:lnTo>
                <a:lnTo>
                  <a:pt x="823" y="909"/>
                </a:lnTo>
                <a:lnTo>
                  <a:pt x="823" y="909"/>
                </a:lnTo>
                <a:lnTo>
                  <a:pt x="825" y="909"/>
                </a:lnTo>
                <a:lnTo>
                  <a:pt x="825" y="909"/>
                </a:lnTo>
                <a:lnTo>
                  <a:pt x="828" y="909"/>
                </a:lnTo>
                <a:lnTo>
                  <a:pt x="828" y="909"/>
                </a:lnTo>
                <a:lnTo>
                  <a:pt x="830" y="909"/>
                </a:lnTo>
                <a:lnTo>
                  <a:pt x="830" y="909"/>
                </a:lnTo>
                <a:lnTo>
                  <a:pt x="830" y="909"/>
                </a:lnTo>
                <a:lnTo>
                  <a:pt x="832" y="909"/>
                </a:lnTo>
                <a:lnTo>
                  <a:pt x="832" y="909"/>
                </a:lnTo>
                <a:lnTo>
                  <a:pt x="834" y="909"/>
                </a:lnTo>
                <a:lnTo>
                  <a:pt x="834" y="911"/>
                </a:lnTo>
                <a:lnTo>
                  <a:pt x="834" y="911"/>
                </a:lnTo>
                <a:lnTo>
                  <a:pt x="834" y="911"/>
                </a:lnTo>
                <a:lnTo>
                  <a:pt x="834" y="911"/>
                </a:lnTo>
                <a:lnTo>
                  <a:pt x="834" y="913"/>
                </a:lnTo>
                <a:lnTo>
                  <a:pt x="836" y="913"/>
                </a:lnTo>
                <a:lnTo>
                  <a:pt x="836" y="915"/>
                </a:lnTo>
                <a:lnTo>
                  <a:pt x="836" y="915"/>
                </a:lnTo>
                <a:lnTo>
                  <a:pt x="836" y="915"/>
                </a:lnTo>
                <a:lnTo>
                  <a:pt x="836" y="917"/>
                </a:lnTo>
                <a:lnTo>
                  <a:pt x="836" y="917"/>
                </a:lnTo>
                <a:lnTo>
                  <a:pt x="838" y="920"/>
                </a:lnTo>
                <a:lnTo>
                  <a:pt x="838" y="922"/>
                </a:lnTo>
                <a:lnTo>
                  <a:pt x="840" y="924"/>
                </a:lnTo>
                <a:lnTo>
                  <a:pt x="842" y="924"/>
                </a:lnTo>
                <a:lnTo>
                  <a:pt x="844" y="926"/>
                </a:lnTo>
                <a:lnTo>
                  <a:pt x="847" y="926"/>
                </a:lnTo>
                <a:lnTo>
                  <a:pt x="849" y="926"/>
                </a:lnTo>
                <a:lnTo>
                  <a:pt x="851" y="926"/>
                </a:lnTo>
                <a:lnTo>
                  <a:pt x="855" y="926"/>
                </a:lnTo>
                <a:lnTo>
                  <a:pt x="857" y="926"/>
                </a:lnTo>
                <a:lnTo>
                  <a:pt x="857" y="926"/>
                </a:lnTo>
                <a:lnTo>
                  <a:pt x="857" y="926"/>
                </a:lnTo>
                <a:lnTo>
                  <a:pt x="855" y="928"/>
                </a:lnTo>
                <a:lnTo>
                  <a:pt x="855" y="928"/>
                </a:lnTo>
                <a:lnTo>
                  <a:pt x="855" y="928"/>
                </a:lnTo>
                <a:lnTo>
                  <a:pt x="855" y="930"/>
                </a:lnTo>
                <a:lnTo>
                  <a:pt x="855" y="930"/>
                </a:lnTo>
                <a:lnTo>
                  <a:pt x="855" y="930"/>
                </a:lnTo>
                <a:lnTo>
                  <a:pt x="855" y="930"/>
                </a:lnTo>
                <a:lnTo>
                  <a:pt x="855" y="932"/>
                </a:lnTo>
                <a:lnTo>
                  <a:pt x="855" y="932"/>
                </a:lnTo>
                <a:lnTo>
                  <a:pt x="855" y="932"/>
                </a:lnTo>
                <a:lnTo>
                  <a:pt x="857" y="934"/>
                </a:lnTo>
                <a:lnTo>
                  <a:pt x="857" y="934"/>
                </a:lnTo>
                <a:lnTo>
                  <a:pt x="859" y="934"/>
                </a:lnTo>
                <a:lnTo>
                  <a:pt x="859" y="936"/>
                </a:lnTo>
                <a:lnTo>
                  <a:pt x="859" y="936"/>
                </a:lnTo>
                <a:lnTo>
                  <a:pt x="859" y="936"/>
                </a:lnTo>
                <a:lnTo>
                  <a:pt x="859" y="936"/>
                </a:lnTo>
                <a:lnTo>
                  <a:pt x="861" y="936"/>
                </a:lnTo>
                <a:lnTo>
                  <a:pt x="859" y="939"/>
                </a:lnTo>
                <a:lnTo>
                  <a:pt x="859" y="941"/>
                </a:lnTo>
                <a:lnTo>
                  <a:pt x="859" y="941"/>
                </a:lnTo>
                <a:lnTo>
                  <a:pt x="859" y="941"/>
                </a:lnTo>
                <a:lnTo>
                  <a:pt x="857" y="943"/>
                </a:lnTo>
                <a:lnTo>
                  <a:pt x="857" y="943"/>
                </a:lnTo>
                <a:lnTo>
                  <a:pt x="857" y="945"/>
                </a:lnTo>
                <a:lnTo>
                  <a:pt x="859" y="945"/>
                </a:lnTo>
                <a:lnTo>
                  <a:pt x="859" y="945"/>
                </a:lnTo>
                <a:lnTo>
                  <a:pt x="859" y="945"/>
                </a:lnTo>
                <a:lnTo>
                  <a:pt x="861" y="945"/>
                </a:lnTo>
                <a:lnTo>
                  <a:pt x="861" y="945"/>
                </a:lnTo>
                <a:lnTo>
                  <a:pt x="861" y="945"/>
                </a:lnTo>
                <a:lnTo>
                  <a:pt x="863" y="945"/>
                </a:lnTo>
                <a:lnTo>
                  <a:pt x="863" y="945"/>
                </a:lnTo>
                <a:lnTo>
                  <a:pt x="863" y="945"/>
                </a:lnTo>
                <a:lnTo>
                  <a:pt x="863" y="947"/>
                </a:lnTo>
                <a:lnTo>
                  <a:pt x="863" y="947"/>
                </a:lnTo>
                <a:lnTo>
                  <a:pt x="861" y="947"/>
                </a:lnTo>
                <a:lnTo>
                  <a:pt x="861" y="947"/>
                </a:lnTo>
                <a:lnTo>
                  <a:pt x="861" y="947"/>
                </a:lnTo>
                <a:lnTo>
                  <a:pt x="861" y="949"/>
                </a:lnTo>
                <a:lnTo>
                  <a:pt x="861" y="949"/>
                </a:lnTo>
                <a:lnTo>
                  <a:pt x="861" y="949"/>
                </a:lnTo>
                <a:lnTo>
                  <a:pt x="861" y="949"/>
                </a:lnTo>
                <a:lnTo>
                  <a:pt x="861" y="949"/>
                </a:lnTo>
                <a:lnTo>
                  <a:pt x="861" y="949"/>
                </a:lnTo>
                <a:lnTo>
                  <a:pt x="863" y="949"/>
                </a:lnTo>
                <a:lnTo>
                  <a:pt x="861" y="949"/>
                </a:lnTo>
                <a:lnTo>
                  <a:pt x="861" y="951"/>
                </a:lnTo>
                <a:lnTo>
                  <a:pt x="861" y="951"/>
                </a:lnTo>
                <a:lnTo>
                  <a:pt x="861" y="951"/>
                </a:lnTo>
                <a:lnTo>
                  <a:pt x="861" y="953"/>
                </a:lnTo>
                <a:lnTo>
                  <a:pt x="861" y="953"/>
                </a:lnTo>
                <a:lnTo>
                  <a:pt x="863" y="953"/>
                </a:lnTo>
                <a:lnTo>
                  <a:pt x="863" y="953"/>
                </a:lnTo>
                <a:lnTo>
                  <a:pt x="863" y="953"/>
                </a:lnTo>
                <a:lnTo>
                  <a:pt x="866" y="951"/>
                </a:lnTo>
                <a:lnTo>
                  <a:pt x="868" y="951"/>
                </a:lnTo>
                <a:lnTo>
                  <a:pt x="868" y="953"/>
                </a:lnTo>
                <a:lnTo>
                  <a:pt x="868" y="953"/>
                </a:lnTo>
                <a:lnTo>
                  <a:pt x="868" y="953"/>
                </a:lnTo>
                <a:lnTo>
                  <a:pt x="868" y="955"/>
                </a:lnTo>
                <a:lnTo>
                  <a:pt x="868" y="955"/>
                </a:lnTo>
                <a:lnTo>
                  <a:pt x="868" y="955"/>
                </a:lnTo>
                <a:lnTo>
                  <a:pt x="870" y="955"/>
                </a:lnTo>
                <a:lnTo>
                  <a:pt x="870" y="955"/>
                </a:lnTo>
                <a:lnTo>
                  <a:pt x="872" y="955"/>
                </a:lnTo>
                <a:lnTo>
                  <a:pt x="872" y="958"/>
                </a:lnTo>
                <a:lnTo>
                  <a:pt x="872" y="958"/>
                </a:lnTo>
                <a:lnTo>
                  <a:pt x="874" y="958"/>
                </a:lnTo>
                <a:lnTo>
                  <a:pt x="876" y="958"/>
                </a:lnTo>
                <a:lnTo>
                  <a:pt x="876" y="958"/>
                </a:lnTo>
                <a:lnTo>
                  <a:pt x="878" y="958"/>
                </a:lnTo>
                <a:lnTo>
                  <a:pt x="885" y="960"/>
                </a:lnTo>
                <a:lnTo>
                  <a:pt x="887" y="960"/>
                </a:lnTo>
                <a:lnTo>
                  <a:pt x="889" y="960"/>
                </a:lnTo>
                <a:lnTo>
                  <a:pt x="889" y="960"/>
                </a:lnTo>
                <a:lnTo>
                  <a:pt x="891" y="960"/>
                </a:lnTo>
                <a:lnTo>
                  <a:pt x="891" y="960"/>
                </a:lnTo>
                <a:lnTo>
                  <a:pt x="895" y="960"/>
                </a:lnTo>
                <a:lnTo>
                  <a:pt x="895" y="960"/>
                </a:lnTo>
                <a:lnTo>
                  <a:pt x="897" y="960"/>
                </a:lnTo>
                <a:lnTo>
                  <a:pt x="897" y="960"/>
                </a:lnTo>
                <a:lnTo>
                  <a:pt x="899" y="960"/>
                </a:lnTo>
                <a:lnTo>
                  <a:pt x="904" y="960"/>
                </a:lnTo>
                <a:lnTo>
                  <a:pt x="904" y="960"/>
                </a:lnTo>
                <a:lnTo>
                  <a:pt x="904" y="962"/>
                </a:lnTo>
                <a:lnTo>
                  <a:pt x="904" y="962"/>
                </a:lnTo>
                <a:lnTo>
                  <a:pt x="904" y="962"/>
                </a:lnTo>
                <a:lnTo>
                  <a:pt x="904" y="962"/>
                </a:lnTo>
                <a:lnTo>
                  <a:pt x="906" y="962"/>
                </a:lnTo>
                <a:lnTo>
                  <a:pt x="906" y="962"/>
                </a:lnTo>
                <a:lnTo>
                  <a:pt x="906" y="960"/>
                </a:lnTo>
                <a:lnTo>
                  <a:pt x="906" y="960"/>
                </a:lnTo>
                <a:lnTo>
                  <a:pt x="908" y="962"/>
                </a:lnTo>
                <a:lnTo>
                  <a:pt x="908" y="962"/>
                </a:lnTo>
                <a:lnTo>
                  <a:pt x="906" y="962"/>
                </a:lnTo>
                <a:lnTo>
                  <a:pt x="906" y="962"/>
                </a:lnTo>
                <a:lnTo>
                  <a:pt x="906" y="962"/>
                </a:lnTo>
                <a:lnTo>
                  <a:pt x="906" y="962"/>
                </a:lnTo>
                <a:lnTo>
                  <a:pt x="906" y="962"/>
                </a:lnTo>
                <a:lnTo>
                  <a:pt x="906" y="964"/>
                </a:lnTo>
                <a:lnTo>
                  <a:pt x="906" y="964"/>
                </a:lnTo>
                <a:lnTo>
                  <a:pt x="908" y="962"/>
                </a:lnTo>
                <a:lnTo>
                  <a:pt x="908" y="962"/>
                </a:lnTo>
                <a:lnTo>
                  <a:pt x="910" y="964"/>
                </a:lnTo>
                <a:lnTo>
                  <a:pt x="912" y="964"/>
                </a:lnTo>
                <a:lnTo>
                  <a:pt x="912" y="962"/>
                </a:lnTo>
                <a:lnTo>
                  <a:pt x="912" y="962"/>
                </a:lnTo>
                <a:lnTo>
                  <a:pt x="912" y="962"/>
                </a:lnTo>
                <a:lnTo>
                  <a:pt x="912" y="962"/>
                </a:lnTo>
                <a:lnTo>
                  <a:pt x="912" y="962"/>
                </a:lnTo>
                <a:lnTo>
                  <a:pt x="912" y="964"/>
                </a:lnTo>
                <a:lnTo>
                  <a:pt x="914" y="964"/>
                </a:lnTo>
                <a:lnTo>
                  <a:pt x="916" y="964"/>
                </a:lnTo>
                <a:lnTo>
                  <a:pt x="916" y="964"/>
                </a:lnTo>
                <a:lnTo>
                  <a:pt x="918" y="964"/>
                </a:lnTo>
                <a:lnTo>
                  <a:pt x="918" y="964"/>
                </a:lnTo>
                <a:lnTo>
                  <a:pt x="918" y="964"/>
                </a:lnTo>
                <a:lnTo>
                  <a:pt x="918" y="966"/>
                </a:lnTo>
                <a:lnTo>
                  <a:pt x="920" y="966"/>
                </a:lnTo>
                <a:lnTo>
                  <a:pt x="920" y="966"/>
                </a:lnTo>
                <a:lnTo>
                  <a:pt x="920" y="966"/>
                </a:lnTo>
                <a:lnTo>
                  <a:pt x="920" y="966"/>
                </a:lnTo>
                <a:lnTo>
                  <a:pt x="920" y="968"/>
                </a:lnTo>
                <a:lnTo>
                  <a:pt x="920" y="968"/>
                </a:lnTo>
                <a:lnTo>
                  <a:pt x="920" y="968"/>
                </a:lnTo>
                <a:lnTo>
                  <a:pt x="923" y="970"/>
                </a:lnTo>
                <a:lnTo>
                  <a:pt x="923" y="970"/>
                </a:lnTo>
                <a:lnTo>
                  <a:pt x="923" y="970"/>
                </a:lnTo>
                <a:lnTo>
                  <a:pt x="923" y="970"/>
                </a:lnTo>
                <a:lnTo>
                  <a:pt x="925" y="970"/>
                </a:lnTo>
                <a:lnTo>
                  <a:pt x="925" y="970"/>
                </a:lnTo>
                <a:lnTo>
                  <a:pt x="925" y="970"/>
                </a:lnTo>
                <a:lnTo>
                  <a:pt x="925" y="970"/>
                </a:lnTo>
                <a:lnTo>
                  <a:pt x="925" y="970"/>
                </a:lnTo>
                <a:lnTo>
                  <a:pt x="925" y="972"/>
                </a:lnTo>
                <a:lnTo>
                  <a:pt x="925" y="972"/>
                </a:lnTo>
                <a:lnTo>
                  <a:pt x="925" y="975"/>
                </a:lnTo>
                <a:lnTo>
                  <a:pt x="927" y="975"/>
                </a:lnTo>
                <a:lnTo>
                  <a:pt x="927" y="975"/>
                </a:lnTo>
                <a:lnTo>
                  <a:pt x="927" y="975"/>
                </a:lnTo>
                <a:lnTo>
                  <a:pt x="929" y="975"/>
                </a:lnTo>
                <a:lnTo>
                  <a:pt x="927" y="975"/>
                </a:lnTo>
                <a:lnTo>
                  <a:pt x="927" y="975"/>
                </a:lnTo>
                <a:lnTo>
                  <a:pt x="929" y="975"/>
                </a:lnTo>
                <a:lnTo>
                  <a:pt x="929" y="975"/>
                </a:lnTo>
                <a:lnTo>
                  <a:pt x="929" y="975"/>
                </a:lnTo>
                <a:lnTo>
                  <a:pt x="929" y="975"/>
                </a:lnTo>
                <a:lnTo>
                  <a:pt x="929" y="977"/>
                </a:lnTo>
                <a:lnTo>
                  <a:pt x="929" y="977"/>
                </a:lnTo>
                <a:lnTo>
                  <a:pt x="929" y="977"/>
                </a:lnTo>
                <a:lnTo>
                  <a:pt x="929" y="979"/>
                </a:lnTo>
                <a:lnTo>
                  <a:pt x="929" y="979"/>
                </a:lnTo>
                <a:lnTo>
                  <a:pt x="929" y="977"/>
                </a:lnTo>
                <a:lnTo>
                  <a:pt x="929" y="979"/>
                </a:lnTo>
                <a:lnTo>
                  <a:pt x="931" y="979"/>
                </a:lnTo>
                <a:lnTo>
                  <a:pt x="931" y="979"/>
                </a:lnTo>
                <a:lnTo>
                  <a:pt x="931" y="979"/>
                </a:lnTo>
                <a:lnTo>
                  <a:pt x="929" y="979"/>
                </a:lnTo>
                <a:lnTo>
                  <a:pt x="929" y="979"/>
                </a:lnTo>
                <a:lnTo>
                  <a:pt x="931" y="981"/>
                </a:lnTo>
                <a:lnTo>
                  <a:pt x="931" y="981"/>
                </a:lnTo>
                <a:lnTo>
                  <a:pt x="931" y="981"/>
                </a:lnTo>
                <a:lnTo>
                  <a:pt x="931" y="981"/>
                </a:lnTo>
                <a:lnTo>
                  <a:pt x="931" y="983"/>
                </a:lnTo>
                <a:lnTo>
                  <a:pt x="931" y="983"/>
                </a:lnTo>
                <a:lnTo>
                  <a:pt x="933" y="983"/>
                </a:lnTo>
                <a:lnTo>
                  <a:pt x="933" y="983"/>
                </a:lnTo>
                <a:lnTo>
                  <a:pt x="933" y="985"/>
                </a:lnTo>
                <a:lnTo>
                  <a:pt x="933" y="985"/>
                </a:lnTo>
                <a:lnTo>
                  <a:pt x="935" y="985"/>
                </a:lnTo>
                <a:lnTo>
                  <a:pt x="935" y="985"/>
                </a:lnTo>
                <a:lnTo>
                  <a:pt x="935" y="985"/>
                </a:lnTo>
                <a:lnTo>
                  <a:pt x="935" y="983"/>
                </a:lnTo>
                <a:lnTo>
                  <a:pt x="935" y="985"/>
                </a:lnTo>
                <a:lnTo>
                  <a:pt x="935" y="985"/>
                </a:lnTo>
                <a:lnTo>
                  <a:pt x="935" y="985"/>
                </a:lnTo>
                <a:lnTo>
                  <a:pt x="935" y="985"/>
                </a:lnTo>
                <a:lnTo>
                  <a:pt x="935" y="985"/>
                </a:lnTo>
                <a:lnTo>
                  <a:pt x="933" y="985"/>
                </a:lnTo>
                <a:lnTo>
                  <a:pt x="933" y="985"/>
                </a:lnTo>
                <a:lnTo>
                  <a:pt x="933" y="985"/>
                </a:lnTo>
                <a:lnTo>
                  <a:pt x="931" y="985"/>
                </a:lnTo>
                <a:lnTo>
                  <a:pt x="931" y="985"/>
                </a:lnTo>
                <a:lnTo>
                  <a:pt x="931" y="985"/>
                </a:lnTo>
                <a:lnTo>
                  <a:pt x="931" y="985"/>
                </a:lnTo>
                <a:lnTo>
                  <a:pt x="931" y="985"/>
                </a:lnTo>
                <a:lnTo>
                  <a:pt x="929" y="985"/>
                </a:lnTo>
                <a:lnTo>
                  <a:pt x="929" y="985"/>
                </a:lnTo>
                <a:lnTo>
                  <a:pt x="929" y="985"/>
                </a:lnTo>
                <a:lnTo>
                  <a:pt x="929" y="987"/>
                </a:lnTo>
                <a:lnTo>
                  <a:pt x="931" y="987"/>
                </a:lnTo>
                <a:lnTo>
                  <a:pt x="931" y="987"/>
                </a:lnTo>
                <a:lnTo>
                  <a:pt x="931" y="989"/>
                </a:lnTo>
                <a:lnTo>
                  <a:pt x="929" y="991"/>
                </a:lnTo>
                <a:lnTo>
                  <a:pt x="929" y="991"/>
                </a:lnTo>
                <a:lnTo>
                  <a:pt x="927" y="991"/>
                </a:lnTo>
                <a:lnTo>
                  <a:pt x="923" y="989"/>
                </a:lnTo>
                <a:lnTo>
                  <a:pt x="920" y="989"/>
                </a:lnTo>
                <a:lnTo>
                  <a:pt x="920" y="987"/>
                </a:lnTo>
                <a:lnTo>
                  <a:pt x="920" y="987"/>
                </a:lnTo>
                <a:lnTo>
                  <a:pt x="918" y="987"/>
                </a:lnTo>
                <a:lnTo>
                  <a:pt x="918" y="987"/>
                </a:lnTo>
                <a:lnTo>
                  <a:pt x="916" y="989"/>
                </a:lnTo>
                <a:lnTo>
                  <a:pt x="916" y="989"/>
                </a:lnTo>
                <a:lnTo>
                  <a:pt x="916" y="987"/>
                </a:lnTo>
                <a:lnTo>
                  <a:pt x="916" y="985"/>
                </a:lnTo>
                <a:lnTo>
                  <a:pt x="916" y="985"/>
                </a:lnTo>
                <a:lnTo>
                  <a:pt x="916" y="985"/>
                </a:lnTo>
                <a:lnTo>
                  <a:pt x="916" y="985"/>
                </a:lnTo>
                <a:lnTo>
                  <a:pt x="914" y="985"/>
                </a:lnTo>
                <a:lnTo>
                  <a:pt x="914" y="985"/>
                </a:lnTo>
                <a:lnTo>
                  <a:pt x="914" y="985"/>
                </a:lnTo>
                <a:lnTo>
                  <a:pt x="914" y="985"/>
                </a:lnTo>
                <a:lnTo>
                  <a:pt x="914" y="985"/>
                </a:lnTo>
                <a:lnTo>
                  <a:pt x="914" y="983"/>
                </a:lnTo>
                <a:lnTo>
                  <a:pt x="914" y="983"/>
                </a:lnTo>
                <a:lnTo>
                  <a:pt x="916" y="983"/>
                </a:lnTo>
                <a:lnTo>
                  <a:pt x="916" y="983"/>
                </a:lnTo>
                <a:lnTo>
                  <a:pt x="916" y="983"/>
                </a:lnTo>
                <a:lnTo>
                  <a:pt x="914" y="983"/>
                </a:lnTo>
                <a:lnTo>
                  <a:pt x="914" y="983"/>
                </a:lnTo>
                <a:lnTo>
                  <a:pt x="914" y="983"/>
                </a:lnTo>
                <a:lnTo>
                  <a:pt x="914" y="983"/>
                </a:lnTo>
                <a:lnTo>
                  <a:pt x="912" y="983"/>
                </a:lnTo>
                <a:lnTo>
                  <a:pt x="914" y="983"/>
                </a:lnTo>
                <a:lnTo>
                  <a:pt x="914" y="983"/>
                </a:lnTo>
                <a:lnTo>
                  <a:pt x="912" y="983"/>
                </a:lnTo>
                <a:lnTo>
                  <a:pt x="912" y="981"/>
                </a:lnTo>
                <a:lnTo>
                  <a:pt x="912" y="981"/>
                </a:lnTo>
                <a:lnTo>
                  <a:pt x="912" y="981"/>
                </a:lnTo>
                <a:lnTo>
                  <a:pt x="912" y="981"/>
                </a:lnTo>
                <a:lnTo>
                  <a:pt x="910" y="979"/>
                </a:lnTo>
                <a:lnTo>
                  <a:pt x="910" y="979"/>
                </a:lnTo>
                <a:lnTo>
                  <a:pt x="910" y="979"/>
                </a:lnTo>
                <a:lnTo>
                  <a:pt x="910" y="977"/>
                </a:lnTo>
                <a:lnTo>
                  <a:pt x="910" y="977"/>
                </a:lnTo>
                <a:lnTo>
                  <a:pt x="910" y="977"/>
                </a:lnTo>
                <a:lnTo>
                  <a:pt x="906" y="977"/>
                </a:lnTo>
                <a:lnTo>
                  <a:pt x="904" y="977"/>
                </a:lnTo>
                <a:lnTo>
                  <a:pt x="904" y="977"/>
                </a:lnTo>
                <a:lnTo>
                  <a:pt x="906" y="979"/>
                </a:lnTo>
                <a:lnTo>
                  <a:pt x="906" y="979"/>
                </a:lnTo>
                <a:lnTo>
                  <a:pt x="906" y="979"/>
                </a:lnTo>
                <a:lnTo>
                  <a:pt x="906" y="979"/>
                </a:lnTo>
                <a:lnTo>
                  <a:pt x="908" y="979"/>
                </a:lnTo>
                <a:lnTo>
                  <a:pt x="908" y="981"/>
                </a:lnTo>
                <a:lnTo>
                  <a:pt x="908" y="981"/>
                </a:lnTo>
                <a:lnTo>
                  <a:pt x="910" y="981"/>
                </a:lnTo>
                <a:lnTo>
                  <a:pt x="910" y="981"/>
                </a:lnTo>
                <a:lnTo>
                  <a:pt x="910" y="983"/>
                </a:lnTo>
                <a:lnTo>
                  <a:pt x="910" y="983"/>
                </a:lnTo>
                <a:lnTo>
                  <a:pt x="910" y="985"/>
                </a:lnTo>
                <a:lnTo>
                  <a:pt x="910" y="985"/>
                </a:lnTo>
                <a:lnTo>
                  <a:pt x="910" y="985"/>
                </a:lnTo>
                <a:lnTo>
                  <a:pt x="910" y="987"/>
                </a:lnTo>
                <a:lnTo>
                  <a:pt x="910" y="989"/>
                </a:lnTo>
                <a:lnTo>
                  <a:pt x="910" y="989"/>
                </a:lnTo>
                <a:lnTo>
                  <a:pt x="910" y="989"/>
                </a:lnTo>
                <a:lnTo>
                  <a:pt x="910" y="991"/>
                </a:lnTo>
                <a:lnTo>
                  <a:pt x="910" y="991"/>
                </a:lnTo>
                <a:lnTo>
                  <a:pt x="908" y="991"/>
                </a:lnTo>
                <a:lnTo>
                  <a:pt x="908" y="991"/>
                </a:lnTo>
                <a:lnTo>
                  <a:pt x="908" y="994"/>
                </a:lnTo>
                <a:lnTo>
                  <a:pt x="906" y="994"/>
                </a:lnTo>
                <a:lnTo>
                  <a:pt x="906" y="994"/>
                </a:lnTo>
                <a:lnTo>
                  <a:pt x="906" y="996"/>
                </a:lnTo>
                <a:lnTo>
                  <a:pt x="906" y="998"/>
                </a:lnTo>
                <a:lnTo>
                  <a:pt x="904" y="998"/>
                </a:lnTo>
                <a:lnTo>
                  <a:pt x="904" y="1000"/>
                </a:lnTo>
                <a:lnTo>
                  <a:pt x="904" y="1000"/>
                </a:lnTo>
                <a:lnTo>
                  <a:pt x="904" y="1006"/>
                </a:lnTo>
                <a:lnTo>
                  <a:pt x="904" y="1008"/>
                </a:lnTo>
                <a:lnTo>
                  <a:pt x="904" y="1010"/>
                </a:lnTo>
                <a:lnTo>
                  <a:pt x="904" y="1013"/>
                </a:lnTo>
                <a:lnTo>
                  <a:pt x="904" y="1013"/>
                </a:lnTo>
                <a:lnTo>
                  <a:pt x="901" y="1015"/>
                </a:lnTo>
                <a:lnTo>
                  <a:pt x="901" y="1015"/>
                </a:lnTo>
                <a:lnTo>
                  <a:pt x="899" y="1015"/>
                </a:lnTo>
                <a:lnTo>
                  <a:pt x="899" y="1015"/>
                </a:lnTo>
                <a:lnTo>
                  <a:pt x="899" y="1017"/>
                </a:lnTo>
                <a:lnTo>
                  <a:pt x="897" y="1017"/>
                </a:lnTo>
                <a:lnTo>
                  <a:pt x="895" y="1019"/>
                </a:lnTo>
                <a:lnTo>
                  <a:pt x="893" y="1019"/>
                </a:lnTo>
                <a:lnTo>
                  <a:pt x="893" y="1023"/>
                </a:lnTo>
                <a:lnTo>
                  <a:pt x="891" y="1025"/>
                </a:lnTo>
                <a:lnTo>
                  <a:pt x="891" y="1027"/>
                </a:lnTo>
                <a:lnTo>
                  <a:pt x="891" y="1027"/>
                </a:lnTo>
                <a:lnTo>
                  <a:pt x="891" y="1027"/>
                </a:lnTo>
                <a:lnTo>
                  <a:pt x="893" y="1027"/>
                </a:lnTo>
                <a:lnTo>
                  <a:pt x="893" y="1027"/>
                </a:lnTo>
                <a:lnTo>
                  <a:pt x="893" y="1027"/>
                </a:lnTo>
                <a:lnTo>
                  <a:pt x="893" y="1029"/>
                </a:lnTo>
                <a:lnTo>
                  <a:pt x="893" y="1029"/>
                </a:lnTo>
                <a:lnTo>
                  <a:pt x="893" y="1032"/>
                </a:lnTo>
                <a:lnTo>
                  <a:pt x="893" y="1032"/>
                </a:lnTo>
                <a:lnTo>
                  <a:pt x="893" y="1032"/>
                </a:lnTo>
                <a:lnTo>
                  <a:pt x="891" y="1032"/>
                </a:lnTo>
                <a:lnTo>
                  <a:pt x="887" y="1032"/>
                </a:lnTo>
                <a:lnTo>
                  <a:pt x="885" y="1032"/>
                </a:lnTo>
                <a:lnTo>
                  <a:pt x="885" y="1032"/>
                </a:lnTo>
                <a:lnTo>
                  <a:pt x="885" y="1032"/>
                </a:lnTo>
                <a:lnTo>
                  <a:pt x="885" y="1032"/>
                </a:lnTo>
                <a:lnTo>
                  <a:pt x="882" y="1034"/>
                </a:lnTo>
                <a:lnTo>
                  <a:pt x="882" y="1036"/>
                </a:lnTo>
                <a:lnTo>
                  <a:pt x="882" y="1036"/>
                </a:lnTo>
                <a:lnTo>
                  <a:pt x="885" y="1036"/>
                </a:lnTo>
                <a:lnTo>
                  <a:pt x="887" y="1038"/>
                </a:lnTo>
                <a:lnTo>
                  <a:pt x="887" y="1038"/>
                </a:lnTo>
                <a:lnTo>
                  <a:pt x="889" y="1036"/>
                </a:lnTo>
                <a:lnTo>
                  <a:pt x="891" y="1036"/>
                </a:lnTo>
                <a:lnTo>
                  <a:pt x="891" y="1036"/>
                </a:lnTo>
                <a:lnTo>
                  <a:pt x="891" y="1038"/>
                </a:lnTo>
                <a:lnTo>
                  <a:pt x="893" y="1038"/>
                </a:lnTo>
                <a:lnTo>
                  <a:pt x="893" y="1038"/>
                </a:lnTo>
                <a:lnTo>
                  <a:pt x="893" y="1038"/>
                </a:lnTo>
                <a:lnTo>
                  <a:pt x="893" y="1036"/>
                </a:lnTo>
                <a:lnTo>
                  <a:pt x="893" y="1036"/>
                </a:lnTo>
                <a:lnTo>
                  <a:pt x="895" y="1034"/>
                </a:lnTo>
                <a:lnTo>
                  <a:pt x="897" y="1034"/>
                </a:lnTo>
                <a:lnTo>
                  <a:pt x="899" y="1032"/>
                </a:lnTo>
                <a:lnTo>
                  <a:pt x="901" y="1032"/>
                </a:lnTo>
                <a:lnTo>
                  <a:pt x="901" y="1032"/>
                </a:lnTo>
                <a:lnTo>
                  <a:pt x="901" y="1032"/>
                </a:lnTo>
                <a:lnTo>
                  <a:pt x="901" y="1032"/>
                </a:lnTo>
                <a:lnTo>
                  <a:pt x="901" y="1032"/>
                </a:lnTo>
                <a:lnTo>
                  <a:pt x="901" y="1032"/>
                </a:lnTo>
                <a:lnTo>
                  <a:pt x="901" y="1032"/>
                </a:lnTo>
                <a:lnTo>
                  <a:pt x="901" y="1032"/>
                </a:lnTo>
                <a:lnTo>
                  <a:pt x="904" y="1029"/>
                </a:lnTo>
                <a:lnTo>
                  <a:pt x="904" y="1029"/>
                </a:lnTo>
                <a:lnTo>
                  <a:pt x="908" y="1027"/>
                </a:lnTo>
                <a:lnTo>
                  <a:pt x="910" y="1025"/>
                </a:lnTo>
                <a:lnTo>
                  <a:pt x="912" y="1025"/>
                </a:lnTo>
                <a:lnTo>
                  <a:pt x="914" y="1025"/>
                </a:lnTo>
                <a:lnTo>
                  <a:pt x="918" y="1025"/>
                </a:lnTo>
                <a:lnTo>
                  <a:pt x="920" y="1027"/>
                </a:lnTo>
                <a:lnTo>
                  <a:pt x="923" y="1027"/>
                </a:lnTo>
                <a:lnTo>
                  <a:pt x="925" y="1027"/>
                </a:lnTo>
                <a:lnTo>
                  <a:pt x="929" y="1027"/>
                </a:lnTo>
                <a:lnTo>
                  <a:pt x="929" y="1027"/>
                </a:lnTo>
                <a:lnTo>
                  <a:pt x="929" y="1027"/>
                </a:lnTo>
                <a:lnTo>
                  <a:pt x="927" y="1027"/>
                </a:lnTo>
                <a:lnTo>
                  <a:pt x="925" y="1025"/>
                </a:lnTo>
                <a:lnTo>
                  <a:pt x="925" y="1025"/>
                </a:lnTo>
                <a:lnTo>
                  <a:pt x="923" y="1025"/>
                </a:lnTo>
                <a:lnTo>
                  <a:pt x="925" y="1025"/>
                </a:lnTo>
                <a:lnTo>
                  <a:pt x="925" y="1025"/>
                </a:lnTo>
                <a:lnTo>
                  <a:pt x="925" y="1025"/>
                </a:lnTo>
                <a:lnTo>
                  <a:pt x="927" y="1023"/>
                </a:lnTo>
                <a:lnTo>
                  <a:pt x="927" y="1023"/>
                </a:lnTo>
                <a:lnTo>
                  <a:pt x="929" y="1023"/>
                </a:lnTo>
                <a:lnTo>
                  <a:pt x="931" y="1023"/>
                </a:lnTo>
                <a:lnTo>
                  <a:pt x="935" y="1021"/>
                </a:lnTo>
                <a:lnTo>
                  <a:pt x="935" y="1021"/>
                </a:lnTo>
                <a:lnTo>
                  <a:pt x="935" y="1021"/>
                </a:lnTo>
                <a:lnTo>
                  <a:pt x="937" y="1021"/>
                </a:lnTo>
                <a:lnTo>
                  <a:pt x="939" y="1021"/>
                </a:lnTo>
                <a:lnTo>
                  <a:pt x="942" y="1021"/>
                </a:lnTo>
                <a:lnTo>
                  <a:pt x="944" y="1021"/>
                </a:lnTo>
                <a:lnTo>
                  <a:pt x="944" y="1021"/>
                </a:lnTo>
                <a:lnTo>
                  <a:pt x="946" y="1021"/>
                </a:lnTo>
                <a:lnTo>
                  <a:pt x="946" y="1021"/>
                </a:lnTo>
                <a:lnTo>
                  <a:pt x="948" y="1021"/>
                </a:lnTo>
                <a:lnTo>
                  <a:pt x="946" y="1019"/>
                </a:lnTo>
                <a:lnTo>
                  <a:pt x="946" y="1019"/>
                </a:lnTo>
                <a:lnTo>
                  <a:pt x="946" y="1019"/>
                </a:lnTo>
                <a:lnTo>
                  <a:pt x="946" y="1019"/>
                </a:lnTo>
                <a:lnTo>
                  <a:pt x="946" y="1017"/>
                </a:lnTo>
                <a:lnTo>
                  <a:pt x="944" y="1017"/>
                </a:lnTo>
                <a:lnTo>
                  <a:pt x="944" y="1017"/>
                </a:lnTo>
                <a:lnTo>
                  <a:pt x="946" y="1015"/>
                </a:lnTo>
                <a:lnTo>
                  <a:pt x="946" y="1015"/>
                </a:lnTo>
                <a:lnTo>
                  <a:pt x="942" y="1015"/>
                </a:lnTo>
                <a:lnTo>
                  <a:pt x="942" y="1015"/>
                </a:lnTo>
                <a:lnTo>
                  <a:pt x="942" y="1015"/>
                </a:lnTo>
                <a:lnTo>
                  <a:pt x="939" y="1015"/>
                </a:lnTo>
                <a:lnTo>
                  <a:pt x="937" y="1015"/>
                </a:lnTo>
                <a:lnTo>
                  <a:pt x="935" y="1015"/>
                </a:lnTo>
                <a:lnTo>
                  <a:pt x="935" y="1015"/>
                </a:lnTo>
                <a:lnTo>
                  <a:pt x="933" y="1013"/>
                </a:lnTo>
                <a:lnTo>
                  <a:pt x="933" y="1013"/>
                </a:lnTo>
                <a:lnTo>
                  <a:pt x="935" y="1010"/>
                </a:lnTo>
                <a:lnTo>
                  <a:pt x="937" y="1010"/>
                </a:lnTo>
                <a:lnTo>
                  <a:pt x="937" y="1008"/>
                </a:lnTo>
                <a:lnTo>
                  <a:pt x="937" y="1008"/>
                </a:lnTo>
                <a:lnTo>
                  <a:pt x="937" y="1008"/>
                </a:lnTo>
                <a:lnTo>
                  <a:pt x="937" y="1006"/>
                </a:lnTo>
                <a:lnTo>
                  <a:pt x="939" y="1006"/>
                </a:lnTo>
                <a:lnTo>
                  <a:pt x="939" y="1006"/>
                </a:lnTo>
                <a:lnTo>
                  <a:pt x="942" y="1006"/>
                </a:lnTo>
                <a:lnTo>
                  <a:pt x="944" y="1004"/>
                </a:lnTo>
                <a:lnTo>
                  <a:pt x="946" y="1004"/>
                </a:lnTo>
                <a:lnTo>
                  <a:pt x="946" y="1002"/>
                </a:lnTo>
                <a:lnTo>
                  <a:pt x="948" y="1002"/>
                </a:lnTo>
                <a:lnTo>
                  <a:pt x="950" y="1002"/>
                </a:lnTo>
                <a:lnTo>
                  <a:pt x="952" y="1002"/>
                </a:lnTo>
                <a:lnTo>
                  <a:pt x="952" y="1002"/>
                </a:lnTo>
                <a:lnTo>
                  <a:pt x="954" y="1002"/>
                </a:lnTo>
                <a:lnTo>
                  <a:pt x="956" y="1002"/>
                </a:lnTo>
                <a:lnTo>
                  <a:pt x="958" y="1002"/>
                </a:lnTo>
                <a:lnTo>
                  <a:pt x="961" y="1000"/>
                </a:lnTo>
                <a:lnTo>
                  <a:pt x="963" y="1000"/>
                </a:lnTo>
                <a:lnTo>
                  <a:pt x="963" y="1000"/>
                </a:lnTo>
                <a:lnTo>
                  <a:pt x="965" y="1000"/>
                </a:lnTo>
                <a:lnTo>
                  <a:pt x="965" y="1000"/>
                </a:lnTo>
                <a:lnTo>
                  <a:pt x="965" y="1000"/>
                </a:lnTo>
                <a:lnTo>
                  <a:pt x="967" y="1000"/>
                </a:lnTo>
                <a:lnTo>
                  <a:pt x="967" y="1000"/>
                </a:lnTo>
                <a:lnTo>
                  <a:pt x="967" y="1000"/>
                </a:lnTo>
                <a:lnTo>
                  <a:pt x="967" y="1000"/>
                </a:lnTo>
                <a:lnTo>
                  <a:pt x="967" y="1000"/>
                </a:lnTo>
                <a:lnTo>
                  <a:pt x="969" y="1002"/>
                </a:lnTo>
                <a:lnTo>
                  <a:pt x="969" y="1002"/>
                </a:lnTo>
                <a:lnTo>
                  <a:pt x="971" y="1000"/>
                </a:lnTo>
                <a:lnTo>
                  <a:pt x="973" y="1002"/>
                </a:lnTo>
                <a:lnTo>
                  <a:pt x="971" y="1002"/>
                </a:lnTo>
                <a:lnTo>
                  <a:pt x="971" y="1002"/>
                </a:lnTo>
                <a:lnTo>
                  <a:pt x="971" y="1002"/>
                </a:lnTo>
                <a:lnTo>
                  <a:pt x="971" y="1002"/>
                </a:lnTo>
                <a:lnTo>
                  <a:pt x="971" y="1002"/>
                </a:lnTo>
                <a:lnTo>
                  <a:pt x="973" y="1002"/>
                </a:lnTo>
                <a:lnTo>
                  <a:pt x="973" y="1002"/>
                </a:lnTo>
                <a:lnTo>
                  <a:pt x="973" y="1002"/>
                </a:lnTo>
                <a:lnTo>
                  <a:pt x="973" y="1002"/>
                </a:lnTo>
                <a:lnTo>
                  <a:pt x="973" y="1002"/>
                </a:lnTo>
                <a:lnTo>
                  <a:pt x="975" y="1002"/>
                </a:lnTo>
                <a:lnTo>
                  <a:pt x="977" y="1002"/>
                </a:lnTo>
                <a:lnTo>
                  <a:pt x="977" y="1002"/>
                </a:lnTo>
                <a:lnTo>
                  <a:pt x="977" y="1002"/>
                </a:lnTo>
                <a:lnTo>
                  <a:pt x="977" y="1002"/>
                </a:lnTo>
                <a:lnTo>
                  <a:pt x="975" y="1002"/>
                </a:lnTo>
                <a:lnTo>
                  <a:pt x="975" y="1002"/>
                </a:lnTo>
                <a:lnTo>
                  <a:pt x="975" y="1002"/>
                </a:lnTo>
                <a:lnTo>
                  <a:pt x="975" y="1000"/>
                </a:lnTo>
                <a:lnTo>
                  <a:pt x="977" y="1000"/>
                </a:lnTo>
                <a:lnTo>
                  <a:pt x="977" y="1000"/>
                </a:lnTo>
                <a:lnTo>
                  <a:pt x="977" y="998"/>
                </a:lnTo>
                <a:lnTo>
                  <a:pt x="977" y="998"/>
                </a:lnTo>
                <a:lnTo>
                  <a:pt x="977" y="1000"/>
                </a:lnTo>
                <a:lnTo>
                  <a:pt x="975" y="1000"/>
                </a:lnTo>
                <a:lnTo>
                  <a:pt x="975" y="1000"/>
                </a:lnTo>
                <a:lnTo>
                  <a:pt x="975" y="1000"/>
                </a:lnTo>
                <a:lnTo>
                  <a:pt x="975" y="998"/>
                </a:lnTo>
                <a:lnTo>
                  <a:pt x="975" y="998"/>
                </a:lnTo>
                <a:lnTo>
                  <a:pt x="971" y="998"/>
                </a:lnTo>
                <a:lnTo>
                  <a:pt x="971" y="998"/>
                </a:lnTo>
                <a:lnTo>
                  <a:pt x="971" y="998"/>
                </a:lnTo>
                <a:lnTo>
                  <a:pt x="971" y="998"/>
                </a:lnTo>
                <a:lnTo>
                  <a:pt x="971" y="998"/>
                </a:lnTo>
                <a:lnTo>
                  <a:pt x="971" y="998"/>
                </a:lnTo>
                <a:lnTo>
                  <a:pt x="971" y="998"/>
                </a:lnTo>
                <a:lnTo>
                  <a:pt x="971" y="998"/>
                </a:lnTo>
                <a:lnTo>
                  <a:pt x="971" y="998"/>
                </a:lnTo>
                <a:lnTo>
                  <a:pt x="971" y="998"/>
                </a:lnTo>
                <a:lnTo>
                  <a:pt x="971" y="998"/>
                </a:lnTo>
                <a:lnTo>
                  <a:pt x="969" y="998"/>
                </a:lnTo>
                <a:lnTo>
                  <a:pt x="967" y="998"/>
                </a:lnTo>
                <a:lnTo>
                  <a:pt x="967" y="998"/>
                </a:lnTo>
                <a:lnTo>
                  <a:pt x="967" y="998"/>
                </a:lnTo>
                <a:lnTo>
                  <a:pt x="971" y="998"/>
                </a:lnTo>
                <a:lnTo>
                  <a:pt x="971" y="998"/>
                </a:lnTo>
                <a:lnTo>
                  <a:pt x="971" y="998"/>
                </a:lnTo>
                <a:lnTo>
                  <a:pt x="973" y="998"/>
                </a:lnTo>
                <a:lnTo>
                  <a:pt x="973" y="998"/>
                </a:lnTo>
                <a:lnTo>
                  <a:pt x="973" y="998"/>
                </a:lnTo>
                <a:lnTo>
                  <a:pt x="973" y="998"/>
                </a:lnTo>
                <a:lnTo>
                  <a:pt x="975" y="996"/>
                </a:lnTo>
                <a:lnTo>
                  <a:pt x="975" y="996"/>
                </a:lnTo>
                <a:lnTo>
                  <a:pt x="975" y="998"/>
                </a:lnTo>
                <a:lnTo>
                  <a:pt x="975" y="998"/>
                </a:lnTo>
                <a:lnTo>
                  <a:pt x="977" y="998"/>
                </a:lnTo>
                <a:lnTo>
                  <a:pt x="977" y="996"/>
                </a:lnTo>
                <a:lnTo>
                  <a:pt x="977" y="998"/>
                </a:lnTo>
                <a:lnTo>
                  <a:pt x="975" y="998"/>
                </a:lnTo>
                <a:lnTo>
                  <a:pt x="975" y="998"/>
                </a:lnTo>
                <a:lnTo>
                  <a:pt x="975" y="998"/>
                </a:lnTo>
                <a:lnTo>
                  <a:pt x="975" y="1000"/>
                </a:lnTo>
                <a:lnTo>
                  <a:pt x="975" y="1000"/>
                </a:lnTo>
                <a:lnTo>
                  <a:pt x="980" y="998"/>
                </a:lnTo>
                <a:lnTo>
                  <a:pt x="982" y="996"/>
                </a:lnTo>
                <a:lnTo>
                  <a:pt x="982" y="996"/>
                </a:lnTo>
                <a:lnTo>
                  <a:pt x="984" y="996"/>
                </a:lnTo>
                <a:lnTo>
                  <a:pt x="986" y="996"/>
                </a:lnTo>
                <a:lnTo>
                  <a:pt x="986" y="996"/>
                </a:lnTo>
                <a:lnTo>
                  <a:pt x="990" y="994"/>
                </a:lnTo>
                <a:lnTo>
                  <a:pt x="992" y="994"/>
                </a:lnTo>
                <a:lnTo>
                  <a:pt x="994" y="991"/>
                </a:lnTo>
                <a:lnTo>
                  <a:pt x="994" y="991"/>
                </a:lnTo>
                <a:lnTo>
                  <a:pt x="994" y="991"/>
                </a:lnTo>
                <a:lnTo>
                  <a:pt x="994" y="991"/>
                </a:lnTo>
                <a:lnTo>
                  <a:pt x="1001" y="985"/>
                </a:lnTo>
                <a:lnTo>
                  <a:pt x="1005" y="983"/>
                </a:lnTo>
                <a:lnTo>
                  <a:pt x="1007" y="983"/>
                </a:lnTo>
                <a:lnTo>
                  <a:pt x="1009" y="981"/>
                </a:lnTo>
                <a:lnTo>
                  <a:pt x="1011" y="981"/>
                </a:lnTo>
                <a:lnTo>
                  <a:pt x="1011" y="981"/>
                </a:lnTo>
                <a:lnTo>
                  <a:pt x="1015" y="979"/>
                </a:lnTo>
                <a:lnTo>
                  <a:pt x="1020" y="975"/>
                </a:lnTo>
                <a:lnTo>
                  <a:pt x="1022" y="975"/>
                </a:lnTo>
                <a:lnTo>
                  <a:pt x="1022" y="972"/>
                </a:lnTo>
                <a:lnTo>
                  <a:pt x="1018" y="972"/>
                </a:lnTo>
                <a:lnTo>
                  <a:pt x="1018" y="972"/>
                </a:lnTo>
                <a:lnTo>
                  <a:pt x="1022" y="972"/>
                </a:lnTo>
                <a:lnTo>
                  <a:pt x="1024" y="970"/>
                </a:lnTo>
                <a:lnTo>
                  <a:pt x="1026" y="970"/>
                </a:lnTo>
                <a:lnTo>
                  <a:pt x="1026" y="968"/>
                </a:lnTo>
                <a:lnTo>
                  <a:pt x="1030" y="968"/>
                </a:lnTo>
                <a:lnTo>
                  <a:pt x="1032" y="964"/>
                </a:lnTo>
                <a:lnTo>
                  <a:pt x="1034" y="962"/>
                </a:lnTo>
                <a:lnTo>
                  <a:pt x="1034" y="962"/>
                </a:lnTo>
                <a:lnTo>
                  <a:pt x="1037" y="960"/>
                </a:lnTo>
                <a:lnTo>
                  <a:pt x="1037" y="960"/>
                </a:lnTo>
                <a:lnTo>
                  <a:pt x="1039" y="958"/>
                </a:lnTo>
                <a:lnTo>
                  <a:pt x="1043" y="958"/>
                </a:lnTo>
                <a:lnTo>
                  <a:pt x="1049" y="953"/>
                </a:lnTo>
                <a:lnTo>
                  <a:pt x="1049" y="951"/>
                </a:lnTo>
                <a:lnTo>
                  <a:pt x="1051" y="951"/>
                </a:lnTo>
                <a:lnTo>
                  <a:pt x="1053" y="949"/>
                </a:lnTo>
                <a:lnTo>
                  <a:pt x="1056" y="949"/>
                </a:lnTo>
                <a:lnTo>
                  <a:pt x="1058" y="949"/>
                </a:lnTo>
                <a:lnTo>
                  <a:pt x="1064" y="947"/>
                </a:lnTo>
                <a:lnTo>
                  <a:pt x="1066" y="945"/>
                </a:lnTo>
                <a:lnTo>
                  <a:pt x="1068" y="943"/>
                </a:lnTo>
                <a:lnTo>
                  <a:pt x="1072" y="941"/>
                </a:lnTo>
                <a:lnTo>
                  <a:pt x="1077" y="934"/>
                </a:lnTo>
                <a:lnTo>
                  <a:pt x="1079" y="934"/>
                </a:lnTo>
                <a:lnTo>
                  <a:pt x="1083" y="930"/>
                </a:lnTo>
                <a:lnTo>
                  <a:pt x="1085" y="928"/>
                </a:lnTo>
                <a:lnTo>
                  <a:pt x="1085" y="926"/>
                </a:lnTo>
                <a:lnTo>
                  <a:pt x="1087" y="922"/>
                </a:lnTo>
                <a:lnTo>
                  <a:pt x="1085" y="922"/>
                </a:lnTo>
                <a:lnTo>
                  <a:pt x="1083" y="920"/>
                </a:lnTo>
                <a:lnTo>
                  <a:pt x="1081" y="920"/>
                </a:lnTo>
                <a:lnTo>
                  <a:pt x="1075" y="917"/>
                </a:lnTo>
                <a:lnTo>
                  <a:pt x="1072" y="917"/>
                </a:lnTo>
                <a:lnTo>
                  <a:pt x="1070" y="917"/>
                </a:lnTo>
                <a:lnTo>
                  <a:pt x="1068" y="915"/>
                </a:lnTo>
                <a:lnTo>
                  <a:pt x="1068" y="915"/>
                </a:lnTo>
                <a:lnTo>
                  <a:pt x="1077" y="917"/>
                </a:lnTo>
                <a:lnTo>
                  <a:pt x="1081" y="920"/>
                </a:lnTo>
                <a:lnTo>
                  <a:pt x="1083" y="920"/>
                </a:lnTo>
                <a:lnTo>
                  <a:pt x="1085" y="920"/>
                </a:lnTo>
                <a:lnTo>
                  <a:pt x="1087" y="920"/>
                </a:lnTo>
                <a:lnTo>
                  <a:pt x="1087" y="920"/>
                </a:lnTo>
                <a:lnTo>
                  <a:pt x="1089" y="920"/>
                </a:lnTo>
                <a:lnTo>
                  <a:pt x="1091" y="917"/>
                </a:lnTo>
                <a:lnTo>
                  <a:pt x="1096" y="913"/>
                </a:lnTo>
                <a:lnTo>
                  <a:pt x="1100" y="909"/>
                </a:lnTo>
                <a:lnTo>
                  <a:pt x="1104" y="907"/>
                </a:lnTo>
                <a:lnTo>
                  <a:pt x="1104" y="905"/>
                </a:lnTo>
                <a:lnTo>
                  <a:pt x="1104" y="903"/>
                </a:lnTo>
                <a:lnTo>
                  <a:pt x="1106" y="903"/>
                </a:lnTo>
                <a:lnTo>
                  <a:pt x="1108" y="903"/>
                </a:lnTo>
                <a:lnTo>
                  <a:pt x="1110" y="903"/>
                </a:lnTo>
                <a:lnTo>
                  <a:pt x="1108" y="901"/>
                </a:lnTo>
                <a:lnTo>
                  <a:pt x="1113" y="901"/>
                </a:lnTo>
                <a:lnTo>
                  <a:pt x="1121" y="898"/>
                </a:lnTo>
                <a:lnTo>
                  <a:pt x="1121" y="898"/>
                </a:lnTo>
                <a:lnTo>
                  <a:pt x="1123" y="898"/>
                </a:lnTo>
                <a:lnTo>
                  <a:pt x="1125" y="896"/>
                </a:lnTo>
                <a:lnTo>
                  <a:pt x="1125" y="892"/>
                </a:lnTo>
                <a:lnTo>
                  <a:pt x="1129" y="886"/>
                </a:lnTo>
                <a:lnTo>
                  <a:pt x="1132" y="884"/>
                </a:lnTo>
                <a:lnTo>
                  <a:pt x="1134" y="882"/>
                </a:lnTo>
                <a:lnTo>
                  <a:pt x="1136" y="882"/>
                </a:lnTo>
                <a:lnTo>
                  <a:pt x="1136" y="882"/>
                </a:lnTo>
                <a:lnTo>
                  <a:pt x="1138" y="879"/>
                </a:lnTo>
                <a:lnTo>
                  <a:pt x="1138" y="882"/>
                </a:lnTo>
                <a:lnTo>
                  <a:pt x="1140" y="879"/>
                </a:lnTo>
                <a:lnTo>
                  <a:pt x="1142" y="882"/>
                </a:lnTo>
                <a:lnTo>
                  <a:pt x="1144" y="879"/>
                </a:lnTo>
                <a:lnTo>
                  <a:pt x="1148" y="879"/>
                </a:lnTo>
                <a:lnTo>
                  <a:pt x="1155" y="879"/>
                </a:lnTo>
                <a:lnTo>
                  <a:pt x="1157" y="879"/>
                </a:lnTo>
                <a:lnTo>
                  <a:pt x="1161" y="879"/>
                </a:lnTo>
                <a:lnTo>
                  <a:pt x="1167" y="879"/>
                </a:lnTo>
                <a:lnTo>
                  <a:pt x="1172" y="879"/>
                </a:lnTo>
                <a:lnTo>
                  <a:pt x="1174" y="879"/>
                </a:lnTo>
                <a:lnTo>
                  <a:pt x="1176" y="879"/>
                </a:lnTo>
                <a:lnTo>
                  <a:pt x="1178" y="879"/>
                </a:lnTo>
                <a:lnTo>
                  <a:pt x="1180" y="879"/>
                </a:lnTo>
                <a:lnTo>
                  <a:pt x="1186" y="879"/>
                </a:lnTo>
                <a:lnTo>
                  <a:pt x="1189" y="879"/>
                </a:lnTo>
                <a:lnTo>
                  <a:pt x="1191" y="879"/>
                </a:lnTo>
                <a:lnTo>
                  <a:pt x="1193" y="879"/>
                </a:lnTo>
                <a:lnTo>
                  <a:pt x="1195" y="879"/>
                </a:lnTo>
                <a:lnTo>
                  <a:pt x="1197" y="879"/>
                </a:lnTo>
                <a:lnTo>
                  <a:pt x="1199" y="879"/>
                </a:lnTo>
                <a:lnTo>
                  <a:pt x="1203" y="879"/>
                </a:lnTo>
                <a:lnTo>
                  <a:pt x="1205" y="879"/>
                </a:lnTo>
                <a:lnTo>
                  <a:pt x="1208" y="882"/>
                </a:lnTo>
                <a:lnTo>
                  <a:pt x="1210" y="884"/>
                </a:lnTo>
                <a:lnTo>
                  <a:pt x="1216" y="882"/>
                </a:lnTo>
                <a:lnTo>
                  <a:pt x="1218" y="882"/>
                </a:lnTo>
                <a:lnTo>
                  <a:pt x="1220" y="882"/>
                </a:lnTo>
                <a:lnTo>
                  <a:pt x="1222" y="879"/>
                </a:lnTo>
                <a:lnTo>
                  <a:pt x="1227" y="879"/>
                </a:lnTo>
                <a:lnTo>
                  <a:pt x="1229" y="879"/>
                </a:lnTo>
                <a:lnTo>
                  <a:pt x="1235" y="879"/>
                </a:lnTo>
                <a:lnTo>
                  <a:pt x="1237" y="879"/>
                </a:lnTo>
                <a:lnTo>
                  <a:pt x="1239" y="877"/>
                </a:lnTo>
                <a:lnTo>
                  <a:pt x="1241" y="875"/>
                </a:lnTo>
                <a:lnTo>
                  <a:pt x="1246" y="871"/>
                </a:lnTo>
                <a:lnTo>
                  <a:pt x="1248" y="869"/>
                </a:lnTo>
                <a:lnTo>
                  <a:pt x="1250" y="867"/>
                </a:lnTo>
                <a:close/>
                <a:moveTo>
                  <a:pt x="414" y="218"/>
                </a:moveTo>
                <a:lnTo>
                  <a:pt x="405" y="220"/>
                </a:lnTo>
                <a:lnTo>
                  <a:pt x="401" y="220"/>
                </a:lnTo>
                <a:lnTo>
                  <a:pt x="399" y="222"/>
                </a:lnTo>
                <a:lnTo>
                  <a:pt x="399" y="222"/>
                </a:lnTo>
                <a:lnTo>
                  <a:pt x="401" y="224"/>
                </a:lnTo>
                <a:lnTo>
                  <a:pt x="416" y="224"/>
                </a:lnTo>
                <a:lnTo>
                  <a:pt x="418" y="224"/>
                </a:lnTo>
                <a:lnTo>
                  <a:pt x="420" y="222"/>
                </a:lnTo>
                <a:lnTo>
                  <a:pt x="420" y="222"/>
                </a:lnTo>
                <a:lnTo>
                  <a:pt x="418" y="220"/>
                </a:lnTo>
                <a:lnTo>
                  <a:pt x="416" y="220"/>
                </a:lnTo>
                <a:lnTo>
                  <a:pt x="414" y="218"/>
                </a:lnTo>
                <a:close/>
                <a:moveTo>
                  <a:pt x="424" y="174"/>
                </a:moveTo>
                <a:lnTo>
                  <a:pt x="426" y="174"/>
                </a:lnTo>
                <a:lnTo>
                  <a:pt x="435" y="171"/>
                </a:lnTo>
                <a:lnTo>
                  <a:pt x="441" y="171"/>
                </a:lnTo>
                <a:lnTo>
                  <a:pt x="445" y="174"/>
                </a:lnTo>
                <a:lnTo>
                  <a:pt x="450" y="174"/>
                </a:lnTo>
                <a:lnTo>
                  <a:pt x="452" y="174"/>
                </a:lnTo>
                <a:lnTo>
                  <a:pt x="454" y="171"/>
                </a:lnTo>
                <a:lnTo>
                  <a:pt x="454" y="169"/>
                </a:lnTo>
                <a:lnTo>
                  <a:pt x="456" y="169"/>
                </a:lnTo>
                <a:lnTo>
                  <a:pt x="458" y="171"/>
                </a:lnTo>
                <a:lnTo>
                  <a:pt x="460" y="171"/>
                </a:lnTo>
                <a:lnTo>
                  <a:pt x="462" y="174"/>
                </a:lnTo>
                <a:lnTo>
                  <a:pt x="467" y="174"/>
                </a:lnTo>
                <a:lnTo>
                  <a:pt x="469" y="174"/>
                </a:lnTo>
                <a:lnTo>
                  <a:pt x="473" y="171"/>
                </a:lnTo>
                <a:lnTo>
                  <a:pt x="477" y="174"/>
                </a:lnTo>
                <a:lnTo>
                  <a:pt x="481" y="171"/>
                </a:lnTo>
                <a:lnTo>
                  <a:pt x="481" y="171"/>
                </a:lnTo>
                <a:lnTo>
                  <a:pt x="483" y="171"/>
                </a:lnTo>
                <a:lnTo>
                  <a:pt x="483" y="169"/>
                </a:lnTo>
                <a:lnTo>
                  <a:pt x="483" y="167"/>
                </a:lnTo>
                <a:lnTo>
                  <a:pt x="483" y="167"/>
                </a:lnTo>
                <a:lnTo>
                  <a:pt x="481" y="163"/>
                </a:lnTo>
                <a:lnTo>
                  <a:pt x="481" y="163"/>
                </a:lnTo>
                <a:lnTo>
                  <a:pt x="479" y="163"/>
                </a:lnTo>
                <a:lnTo>
                  <a:pt x="479" y="163"/>
                </a:lnTo>
                <a:lnTo>
                  <a:pt x="475" y="161"/>
                </a:lnTo>
                <a:lnTo>
                  <a:pt x="473" y="161"/>
                </a:lnTo>
                <a:lnTo>
                  <a:pt x="471" y="159"/>
                </a:lnTo>
                <a:lnTo>
                  <a:pt x="467" y="157"/>
                </a:lnTo>
                <a:lnTo>
                  <a:pt x="464" y="157"/>
                </a:lnTo>
                <a:lnTo>
                  <a:pt x="460" y="159"/>
                </a:lnTo>
                <a:lnTo>
                  <a:pt x="456" y="159"/>
                </a:lnTo>
                <a:lnTo>
                  <a:pt x="452" y="161"/>
                </a:lnTo>
                <a:lnTo>
                  <a:pt x="450" y="163"/>
                </a:lnTo>
                <a:lnTo>
                  <a:pt x="448" y="163"/>
                </a:lnTo>
                <a:lnTo>
                  <a:pt x="439" y="165"/>
                </a:lnTo>
                <a:lnTo>
                  <a:pt x="433" y="167"/>
                </a:lnTo>
                <a:lnTo>
                  <a:pt x="429" y="167"/>
                </a:lnTo>
                <a:lnTo>
                  <a:pt x="424" y="169"/>
                </a:lnTo>
                <a:lnTo>
                  <a:pt x="422" y="171"/>
                </a:lnTo>
                <a:lnTo>
                  <a:pt x="422" y="171"/>
                </a:lnTo>
                <a:lnTo>
                  <a:pt x="424" y="174"/>
                </a:lnTo>
                <a:lnTo>
                  <a:pt x="424" y="174"/>
                </a:lnTo>
                <a:close/>
                <a:moveTo>
                  <a:pt x="471" y="186"/>
                </a:moveTo>
                <a:lnTo>
                  <a:pt x="477" y="184"/>
                </a:lnTo>
                <a:lnTo>
                  <a:pt x="477" y="182"/>
                </a:lnTo>
                <a:lnTo>
                  <a:pt x="479" y="182"/>
                </a:lnTo>
                <a:lnTo>
                  <a:pt x="479" y="180"/>
                </a:lnTo>
                <a:lnTo>
                  <a:pt x="479" y="180"/>
                </a:lnTo>
                <a:lnTo>
                  <a:pt x="467" y="180"/>
                </a:lnTo>
                <a:lnTo>
                  <a:pt x="462" y="180"/>
                </a:lnTo>
                <a:lnTo>
                  <a:pt x="460" y="180"/>
                </a:lnTo>
                <a:lnTo>
                  <a:pt x="454" y="180"/>
                </a:lnTo>
                <a:lnTo>
                  <a:pt x="437" y="182"/>
                </a:lnTo>
                <a:lnTo>
                  <a:pt x="431" y="184"/>
                </a:lnTo>
                <a:lnTo>
                  <a:pt x="426" y="186"/>
                </a:lnTo>
                <a:lnTo>
                  <a:pt x="424" y="186"/>
                </a:lnTo>
                <a:lnTo>
                  <a:pt x="424" y="186"/>
                </a:lnTo>
                <a:lnTo>
                  <a:pt x="422" y="188"/>
                </a:lnTo>
                <a:lnTo>
                  <a:pt x="422" y="188"/>
                </a:lnTo>
                <a:lnTo>
                  <a:pt x="422" y="188"/>
                </a:lnTo>
                <a:lnTo>
                  <a:pt x="422" y="191"/>
                </a:lnTo>
                <a:lnTo>
                  <a:pt x="424" y="193"/>
                </a:lnTo>
                <a:lnTo>
                  <a:pt x="424" y="193"/>
                </a:lnTo>
                <a:lnTo>
                  <a:pt x="424" y="195"/>
                </a:lnTo>
                <a:lnTo>
                  <a:pt x="424" y="195"/>
                </a:lnTo>
                <a:lnTo>
                  <a:pt x="424" y="197"/>
                </a:lnTo>
                <a:lnTo>
                  <a:pt x="424" y="197"/>
                </a:lnTo>
                <a:lnTo>
                  <a:pt x="424" y="197"/>
                </a:lnTo>
                <a:lnTo>
                  <a:pt x="424" y="199"/>
                </a:lnTo>
                <a:lnTo>
                  <a:pt x="426" y="199"/>
                </a:lnTo>
                <a:lnTo>
                  <a:pt x="429" y="201"/>
                </a:lnTo>
                <a:lnTo>
                  <a:pt x="433" y="201"/>
                </a:lnTo>
                <a:lnTo>
                  <a:pt x="437" y="203"/>
                </a:lnTo>
                <a:lnTo>
                  <a:pt x="439" y="205"/>
                </a:lnTo>
                <a:lnTo>
                  <a:pt x="443" y="205"/>
                </a:lnTo>
                <a:lnTo>
                  <a:pt x="454" y="201"/>
                </a:lnTo>
                <a:lnTo>
                  <a:pt x="456" y="201"/>
                </a:lnTo>
                <a:lnTo>
                  <a:pt x="460" y="201"/>
                </a:lnTo>
                <a:lnTo>
                  <a:pt x="462" y="201"/>
                </a:lnTo>
                <a:lnTo>
                  <a:pt x="467" y="199"/>
                </a:lnTo>
                <a:lnTo>
                  <a:pt x="471" y="199"/>
                </a:lnTo>
                <a:lnTo>
                  <a:pt x="471" y="197"/>
                </a:lnTo>
                <a:lnTo>
                  <a:pt x="471" y="195"/>
                </a:lnTo>
                <a:lnTo>
                  <a:pt x="471" y="193"/>
                </a:lnTo>
                <a:lnTo>
                  <a:pt x="471" y="191"/>
                </a:lnTo>
                <a:lnTo>
                  <a:pt x="471" y="191"/>
                </a:lnTo>
                <a:lnTo>
                  <a:pt x="471" y="191"/>
                </a:lnTo>
                <a:lnTo>
                  <a:pt x="469" y="191"/>
                </a:lnTo>
                <a:lnTo>
                  <a:pt x="462" y="191"/>
                </a:lnTo>
                <a:lnTo>
                  <a:pt x="460" y="188"/>
                </a:lnTo>
                <a:lnTo>
                  <a:pt x="460" y="188"/>
                </a:lnTo>
                <a:lnTo>
                  <a:pt x="460" y="188"/>
                </a:lnTo>
                <a:lnTo>
                  <a:pt x="462" y="188"/>
                </a:lnTo>
                <a:lnTo>
                  <a:pt x="471" y="186"/>
                </a:lnTo>
                <a:close/>
                <a:moveTo>
                  <a:pt x="625" y="119"/>
                </a:moveTo>
                <a:lnTo>
                  <a:pt x="625" y="119"/>
                </a:lnTo>
                <a:lnTo>
                  <a:pt x="627" y="119"/>
                </a:lnTo>
                <a:lnTo>
                  <a:pt x="633" y="119"/>
                </a:lnTo>
                <a:lnTo>
                  <a:pt x="635" y="121"/>
                </a:lnTo>
                <a:lnTo>
                  <a:pt x="635" y="121"/>
                </a:lnTo>
                <a:lnTo>
                  <a:pt x="635" y="123"/>
                </a:lnTo>
                <a:lnTo>
                  <a:pt x="638" y="123"/>
                </a:lnTo>
                <a:lnTo>
                  <a:pt x="642" y="125"/>
                </a:lnTo>
                <a:lnTo>
                  <a:pt x="642" y="125"/>
                </a:lnTo>
                <a:lnTo>
                  <a:pt x="644" y="125"/>
                </a:lnTo>
                <a:lnTo>
                  <a:pt x="644" y="123"/>
                </a:lnTo>
                <a:lnTo>
                  <a:pt x="644" y="121"/>
                </a:lnTo>
                <a:lnTo>
                  <a:pt x="644" y="117"/>
                </a:lnTo>
                <a:lnTo>
                  <a:pt x="644" y="114"/>
                </a:lnTo>
                <a:lnTo>
                  <a:pt x="642" y="112"/>
                </a:lnTo>
                <a:lnTo>
                  <a:pt x="640" y="110"/>
                </a:lnTo>
                <a:lnTo>
                  <a:pt x="638" y="110"/>
                </a:lnTo>
                <a:lnTo>
                  <a:pt x="633" y="110"/>
                </a:lnTo>
                <a:lnTo>
                  <a:pt x="629" y="110"/>
                </a:lnTo>
                <a:lnTo>
                  <a:pt x="629" y="110"/>
                </a:lnTo>
                <a:lnTo>
                  <a:pt x="625" y="112"/>
                </a:lnTo>
                <a:lnTo>
                  <a:pt x="625" y="112"/>
                </a:lnTo>
                <a:lnTo>
                  <a:pt x="623" y="114"/>
                </a:lnTo>
                <a:lnTo>
                  <a:pt x="623" y="114"/>
                </a:lnTo>
                <a:lnTo>
                  <a:pt x="625" y="119"/>
                </a:lnTo>
                <a:lnTo>
                  <a:pt x="625" y="119"/>
                </a:lnTo>
                <a:close/>
                <a:moveTo>
                  <a:pt x="540" y="148"/>
                </a:moveTo>
                <a:lnTo>
                  <a:pt x="545" y="148"/>
                </a:lnTo>
                <a:lnTo>
                  <a:pt x="551" y="148"/>
                </a:lnTo>
                <a:lnTo>
                  <a:pt x="553" y="148"/>
                </a:lnTo>
                <a:lnTo>
                  <a:pt x="553" y="150"/>
                </a:lnTo>
                <a:lnTo>
                  <a:pt x="551" y="152"/>
                </a:lnTo>
                <a:lnTo>
                  <a:pt x="549" y="155"/>
                </a:lnTo>
                <a:lnTo>
                  <a:pt x="549" y="155"/>
                </a:lnTo>
                <a:lnTo>
                  <a:pt x="551" y="157"/>
                </a:lnTo>
                <a:lnTo>
                  <a:pt x="551" y="157"/>
                </a:lnTo>
                <a:lnTo>
                  <a:pt x="553" y="155"/>
                </a:lnTo>
                <a:lnTo>
                  <a:pt x="559" y="150"/>
                </a:lnTo>
                <a:lnTo>
                  <a:pt x="562" y="150"/>
                </a:lnTo>
                <a:lnTo>
                  <a:pt x="564" y="150"/>
                </a:lnTo>
                <a:lnTo>
                  <a:pt x="564" y="150"/>
                </a:lnTo>
                <a:lnTo>
                  <a:pt x="566" y="152"/>
                </a:lnTo>
                <a:lnTo>
                  <a:pt x="566" y="152"/>
                </a:lnTo>
                <a:lnTo>
                  <a:pt x="562" y="157"/>
                </a:lnTo>
                <a:lnTo>
                  <a:pt x="562" y="157"/>
                </a:lnTo>
                <a:lnTo>
                  <a:pt x="562" y="157"/>
                </a:lnTo>
                <a:lnTo>
                  <a:pt x="564" y="157"/>
                </a:lnTo>
                <a:lnTo>
                  <a:pt x="572" y="157"/>
                </a:lnTo>
                <a:lnTo>
                  <a:pt x="574" y="159"/>
                </a:lnTo>
                <a:lnTo>
                  <a:pt x="574" y="159"/>
                </a:lnTo>
                <a:lnTo>
                  <a:pt x="572" y="159"/>
                </a:lnTo>
                <a:lnTo>
                  <a:pt x="566" y="161"/>
                </a:lnTo>
                <a:lnTo>
                  <a:pt x="564" y="161"/>
                </a:lnTo>
                <a:lnTo>
                  <a:pt x="570" y="163"/>
                </a:lnTo>
                <a:lnTo>
                  <a:pt x="572" y="163"/>
                </a:lnTo>
                <a:lnTo>
                  <a:pt x="570" y="165"/>
                </a:lnTo>
                <a:lnTo>
                  <a:pt x="568" y="165"/>
                </a:lnTo>
                <a:lnTo>
                  <a:pt x="562" y="165"/>
                </a:lnTo>
                <a:lnTo>
                  <a:pt x="553" y="163"/>
                </a:lnTo>
                <a:lnTo>
                  <a:pt x="551" y="163"/>
                </a:lnTo>
                <a:lnTo>
                  <a:pt x="551" y="165"/>
                </a:lnTo>
                <a:lnTo>
                  <a:pt x="549" y="165"/>
                </a:lnTo>
                <a:lnTo>
                  <a:pt x="549" y="167"/>
                </a:lnTo>
                <a:lnTo>
                  <a:pt x="551" y="169"/>
                </a:lnTo>
                <a:lnTo>
                  <a:pt x="553" y="171"/>
                </a:lnTo>
                <a:lnTo>
                  <a:pt x="557" y="174"/>
                </a:lnTo>
                <a:lnTo>
                  <a:pt x="559" y="174"/>
                </a:lnTo>
                <a:lnTo>
                  <a:pt x="566" y="174"/>
                </a:lnTo>
                <a:lnTo>
                  <a:pt x="570" y="171"/>
                </a:lnTo>
                <a:lnTo>
                  <a:pt x="585" y="171"/>
                </a:lnTo>
                <a:lnTo>
                  <a:pt x="583" y="171"/>
                </a:lnTo>
                <a:lnTo>
                  <a:pt x="583" y="174"/>
                </a:lnTo>
                <a:lnTo>
                  <a:pt x="585" y="174"/>
                </a:lnTo>
                <a:lnTo>
                  <a:pt x="585" y="174"/>
                </a:lnTo>
                <a:lnTo>
                  <a:pt x="585" y="174"/>
                </a:lnTo>
                <a:lnTo>
                  <a:pt x="591" y="174"/>
                </a:lnTo>
                <a:lnTo>
                  <a:pt x="593" y="174"/>
                </a:lnTo>
                <a:lnTo>
                  <a:pt x="597" y="174"/>
                </a:lnTo>
                <a:lnTo>
                  <a:pt x="606" y="176"/>
                </a:lnTo>
                <a:lnTo>
                  <a:pt x="610" y="176"/>
                </a:lnTo>
                <a:lnTo>
                  <a:pt x="610" y="178"/>
                </a:lnTo>
                <a:lnTo>
                  <a:pt x="612" y="180"/>
                </a:lnTo>
                <a:lnTo>
                  <a:pt x="612" y="180"/>
                </a:lnTo>
                <a:lnTo>
                  <a:pt x="614" y="182"/>
                </a:lnTo>
                <a:lnTo>
                  <a:pt x="614" y="184"/>
                </a:lnTo>
                <a:lnTo>
                  <a:pt x="614" y="184"/>
                </a:lnTo>
                <a:lnTo>
                  <a:pt x="616" y="186"/>
                </a:lnTo>
                <a:lnTo>
                  <a:pt x="621" y="188"/>
                </a:lnTo>
                <a:lnTo>
                  <a:pt x="627" y="191"/>
                </a:lnTo>
                <a:lnTo>
                  <a:pt x="631" y="188"/>
                </a:lnTo>
                <a:lnTo>
                  <a:pt x="635" y="188"/>
                </a:lnTo>
                <a:lnTo>
                  <a:pt x="638" y="188"/>
                </a:lnTo>
                <a:lnTo>
                  <a:pt x="640" y="186"/>
                </a:lnTo>
                <a:lnTo>
                  <a:pt x="640" y="184"/>
                </a:lnTo>
                <a:lnTo>
                  <a:pt x="640" y="182"/>
                </a:lnTo>
                <a:lnTo>
                  <a:pt x="640" y="182"/>
                </a:lnTo>
                <a:lnTo>
                  <a:pt x="640" y="180"/>
                </a:lnTo>
                <a:lnTo>
                  <a:pt x="640" y="180"/>
                </a:lnTo>
                <a:lnTo>
                  <a:pt x="631" y="174"/>
                </a:lnTo>
                <a:lnTo>
                  <a:pt x="629" y="174"/>
                </a:lnTo>
                <a:lnTo>
                  <a:pt x="629" y="171"/>
                </a:lnTo>
                <a:lnTo>
                  <a:pt x="629" y="171"/>
                </a:lnTo>
                <a:lnTo>
                  <a:pt x="629" y="169"/>
                </a:lnTo>
                <a:lnTo>
                  <a:pt x="627" y="167"/>
                </a:lnTo>
                <a:lnTo>
                  <a:pt x="629" y="167"/>
                </a:lnTo>
                <a:lnTo>
                  <a:pt x="631" y="167"/>
                </a:lnTo>
                <a:lnTo>
                  <a:pt x="631" y="165"/>
                </a:lnTo>
                <a:lnTo>
                  <a:pt x="631" y="165"/>
                </a:lnTo>
                <a:lnTo>
                  <a:pt x="631" y="163"/>
                </a:lnTo>
                <a:lnTo>
                  <a:pt x="629" y="163"/>
                </a:lnTo>
                <a:lnTo>
                  <a:pt x="625" y="159"/>
                </a:lnTo>
                <a:lnTo>
                  <a:pt x="619" y="155"/>
                </a:lnTo>
                <a:lnTo>
                  <a:pt x="612" y="157"/>
                </a:lnTo>
                <a:lnTo>
                  <a:pt x="608" y="157"/>
                </a:lnTo>
                <a:lnTo>
                  <a:pt x="608" y="155"/>
                </a:lnTo>
                <a:lnTo>
                  <a:pt x="608" y="155"/>
                </a:lnTo>
                <a:lnTo>
                  <a:pt x="610" y="152"/>
                </a:lnTo>
                <a:lnTo>
                  <a:pt x="610" y="152"/>
                </a:lnTo>
                <a:lnTo>
                  <a:pt x="608" y="150"/>
                </a:lnTo>
                <a:lnTo>
                  <a:pt x="608" y="150"/>
                </a:lnTo>
                <a:lnTo>
                  <a:pt x="606" y="150"/>
                </a:lnTo>
                <a:lnTo>
                  <a:pt x="600" y="146"/>
                </a:lnTo>
                <a:lnTo>
                  <a:pt x="597" y="146"/>
                </a:lnTo>
                <a:lnTo>
                  <a:pt x="595" y="146"/>
                </a:lnTo>
                <a:lnTo>
                  <a:pt x="591" y="148"/>
                </a:lnTo>
                <a:lnTo>
                  <a:pt x="589" y="148"/>
                </a:lnTo>
                <a:lnTo>
                  <a:pt x="589" y="150"/>
                </a:lnTo>
                <a:lnTo>
                  <a:pt x="589" y="152"/>
                </a:lnTo>
                <a:lnTo>
                  <a:pt x="587" y="152"/>
                </a:lnTo>
                <a:lnTo>
                  <a:pt x="587" y="152"/>
                </a:lnTo>
                <a:lnTo>
                  <a:pt x="587" y="152"/>
                </a:lnTo>
                <a:lnTo>
                  <a:pt x="587" y="152"/>
                </a:lnTo>
                <a:lnTo>
                  <a:pt x="587" y="150"/>
                </a:lnTo>
                <a:lnTo>
                  <a:pt x="585" y="150"/>
                </a:lnTo>
                <a:lnTo>
                  <a:pt x="585" y="150"/>
                </a:lnTo>
                <a:lnTo>
                  <a:pt x="585" y="148"/>
                </a:lnTo>
                <a:lnTo>
                  <a:pt x="585" y="148"/>
                </a:lnTo>
                <a:lnTo>
                  <a:pt x="585" y="146"/>
                </a:lnTo>
                <a:lnTo>
                  <a:pt x="585" y="146"/>
                </a:lnTo>
                <a:lnTo>
                  <a:pt x="581" y="142"/>
                </a:lnTo>
                <a:lnTo>
                  <a:pt x="576" y="140"/>
                </a:lnTo>
                <a:lnTo>
                  <a:pt x="574" y="138"/>
                </a:lnTo>
                <a:lnTo>
                  <a:pt x="568" y="138"/>
                </a:lnTo>
                <a:lnTo>
                  <a:pt x="566" y="138"/>
                </a:lnTo>
                <a:lnTo>
                  <a:pt x="551" y="140"/>
                </a:lnTo>
                <a:lnTo>
                  <a:pt x="543" y="138"/>
                </a:lnTo>
                <a:lnTo>
                  <a:pt x="543" y="140"/>
                </a:lnTo>
                <a:lnTo>
                  <a:pt x="540" y="142"/>
                </a:lnTo>
                <a:lnTo>
                  <a:pt x="540" y="144"/>
                </a:lnTo>
                <a:lnTo>
                  <a:pt x="540" y="146"/>
                </a:lnTo>
                <a:lnTo>
                  <a:pt x="540" y="148"/>
                </a:lnTo>
                <a:lnTo>
                  <a:pt x="540" y="148"/>
                </a:lnTo>
                <a:close/>
                <a:moveTo>
                  <a:pt x="536" y="197"/>
                </a:moveTo>
                <a:lnTo>
                  <a:pt x="538" y="199"/>
                </a:lnTo>
                <a:lnTo>
                  <a:pt x="538" y="201"/>
                </a:lnTo>
                <a:lnTo>
                  <a:pt x="540" y="203"/>
                </a:lnTo>
                <a:lnTo>
                  <a:pt x="543" y="207"/>
                </a:lnTo>
                <a:lnTo>
                  <a:pt x="547" y="210"/>
                </a:lnTo>
                <a:lnTo>
                  <a:pt x="549" y="210"/>
                </a:lnTo>
                <a:lnTo>
                  <a:pt x="553" y="212"/>
                </a:lnTo>
                <a:lnTo>
                  <a:pt x="555" y="212"/>
                </a:lnTo>
                <a:lnTo>
                  <a:pt x="557" y="210"/>
                </a:lnTo>
                <a:lnTo>
                  <a:pt x="557" y="207"/>
                </a:lnTo>
                <a:lnTo>
                  <a:pt x="557" y="207"/>
                </a:lnTo>
                <a:lnTo>
                  <a:pt x="557" y="205"/>
                </a:lnTo>
                <a:lnTo>
                  <a:pt x="555" y="205"/>
                </a:lnTo>
                <a:lnTo>
                  <a:pt x="553" y="203"/>
                </a:lnTo>
                <a:lnTo>
                  <a:pt x="549" y="201"/>
                </a:lnTo>
                <a:lnTo>
                  <a:pt x="549" y="201"/>
                </a:lnTo>
                <a:lnTo>
                  <a:pt x="549" y="199"/>
                </a:lnTo>
                <a:lnTo>
                  <a:pt x="549" y="197"/>
                </a:lnTo>
                <a:lnTo>
                  <a:pt x="545" y="195"/>
                </a:lnTo>
                <a:lnTo>
                  <a:pt x="543" y="193"/>
                </a:lnTo>
                <a:lnTo>
                  <a:pt x="540" y="193"/>
                </a:lnTo>
                <a:lnTo>
                  <a:pt x="536" y="191"/>
                </a:lnTo>
                <a:lnTo>
                  <a:pt x="534" y="191"/>
                </a:lnTo>
                <a:lnTo>
                  <a:pt x="532" y="193"/>
                </a:lnTo>
                <a:lnTo>
                  <a:pt x="536" y="195"/>
                </a:lnTo>
                <a:lnTo>
                  <a:pt x="536" y="197"/>
                </a:lnTo>
                <a:close/>
                <a:moveTo>
                  <a:pt x="783" y="224"/>
                </a:moveTo>
                <a:lnTo>
                  <a:pt x="783" y="224"/>
                </a:lnTo>
                <a:lnTo>
                  <a:pt x="783" y="224"/>
                </a:lnTo>
                <a:lnTo>
                  <a:pt x="781" y="222"/>
                </a:lnTo>
                <a:lnTo>
                  <a:pt x="781" y="222"/>
                </a:lnTo>
                <a:lnTo>
                  <a:pt x="779" y="220"/>
                </a:lnTo>
                <a:lnTo>
                  <a:pt x="777" y="220"/>
                </a:lnTo>
                <a:lnTo>
                  <a:pt x="773" y="222"/>
                </a:lnTo>
                <a:lnTo>
                  <a:pt x="771" y="222"/>
                </a:lnTo>
                <a:lnTo>
                  <a:pt x="768" y="224"/>
                </a:lnTo>
                <a:lnTo>
                  <a:pt x="768" y="224"/>
                </a:lnTo>
                <a:lnTo>
                  <a:pt x="771" y="226"/>
                </a:lnTo>
                <a:lnTo>
                  <a:pt x="773" y="229"/>
                </a:lnTo>
                <a:lnTo>
                  <a:pt x="775" y="231"/>
                </a:lnTo>
                <a:lnTo>
                  <a:pt x="777" y="231"/>
                </a:lnTo>
                <a:lnTo>
                  <a:pt x="779" y="233"/>
                </a:lnTo>
                <a:lnTo>
                  <a:pt x="779" y="231"/>
                </a:lnTo>
                <a:lnTo>
                  <a:pt x="781" y="233"/>
                </a:lnTo>
                <a:lnTo>
                  <a:pt x="781" y="231"/>
                </a:lnTo>
                <a:lnTo>
                  <a:pt x="781" y="231"/>
                </a:lnTo>
                <a:lnTo>
                  <a:pt x="781" y="231"/>
                </a:lnTo>
                <a:lnTo>
                  <a:pt x="781" y="229"/>
                </a:lnTo>
                <a:lnTo>
                  <a:pt x="781" y="229"/>
                </a:lnTo>
                <a:lnTo>
                  <a:pt x="781" y="226"/>
                </a:lnTo>
                <a:lnTo>
                  <a:pt x="781" y="226"/>
                </a:lnTo>
                <a:lnTo>
                  <a:pt x="783" y="224"/>
                </a:lnTo>
                <a:close/>
                <a:moveTo>
                  <a:pt x="403" y="191"/>
                </a:moveTo>
                <a:lnTo>
                  <a:pt x="407" y="193"/>
                </a:lnTo>
                <a:lnTo>
                  <a:pt x="410" y="193"/>
                </a:lnTo>
                <a:lnTo>
                  <a:pt x="414" y="191"/>
                </a:lnTo>
                <a:lnTo>
                  <a:pt x="416" y="191"/>
                </a:lnTo>
                <a:lnTo>
                  <a:pt x="418" y="188"/>
                </a:lnTo>
                <a:lnTo>
                  <a:pt x="418" y="188"/>
                </a:lnTo>
                <a:lnTo>
                  <a:pt x="416" y="186"/>
                </a:lnTo>
                <a:lnTo>
                  <a:pt x="416" y="186"/>
                </a:lnTo>
                <a:lnTo>
                  <a:pt x="416" y="186"/>
                </a:lnTo>
                <a:lnTo>
                  <a:pt x="414" y="186"/>
                </a:lnTo>
                <a:lnTo>
                  <a:pt x="412" y="184"/>
                </a:lnTo>
                <a:lnTo>
                  <a:pt x="410" y="182"/>
                </a:lnTo>
                <a:lnTo>
                  <a:pt x="407" y="182"/>
                </a:lnTo>
                <a:lnTo>
                  <a:pt x="407" y="182"/>
                </a:lnTo>
                <a:lnTo>
                  <a:pt x="407" y="180"/>
                </a:lnTo>
                <a:lnTo>
                  <a:pt x="407" y="180"/>
                </a:lnTo>
                <a:lnTo>
                  <a:pt x="403" y="182"/>
                </a:lnTo>
                <a:lnTo>
                  <a:pt x="401" y="182"/>
                </a:lnTo>
                <a:lnTo>
                  <a:pt x="399" y="184"/>
                </a:lnTo>
                <a:lnTo>
                  <a:pt x="399" y="184"/>
                </a:lnTo>
                <a:lnTo>
                  <a:pt x="397" y="184"/>
                </a:lnTo>
                <a:lnTo>
                  <a:pt x="397" y="186"/>
                </a:lnTo>
                <a:lnTo>
                  <a:pt x="403" y="191"/>
                </a:lnTo>
                <a:close/>
                <a:moveTo>
                  <a:pt x="281" y="241"/>
                </a:moveTo>
                <a:lnTo>
                  <a:pt x="281" y="241"/>
                </a:lnTo>
                <a:lnTo>
                  <a:pt x="281" y="243"/>
                </a:lnTo>
                <a:lnTo>
                  <a:pt x="281" y="243"/>
                </a:lnTo>
                <a:lnTo>
                  <a:pt x="281" y="243"/>
                </a:lnTo>
                <a:lnTo>
                  <a:pt x="281" y="243"/>
                </a:lnTo>
                <a:lnTo>
                  <a:pt x="281" y="245"/>
                </a:lnTo>
                <a:lnTo>
                  <a:pt x="281" y="245"/>
                </a:lnTo>
                <a:lnTo>
                  <a:pt x="281" y="245"/>
                </a:lnTo>
                <a:lnTo>
                  <a:pt x="281" y="248"/>
                </a:lnTo>
                <a:lnTo>
                  <a:pt x="281" y="248"/>
                </a:lnTo>
                <a:lnTo>
                  <a:pt x="283" y="250"/>
                </a:lnTo>
                <a:lnTo>
                  <a:pt x="283" y="250"/>
                </a:lnTo>
                <a:lnTo>
                  <a:pt x="285" y="248"/>
                </a:lnTo>
                <a:lnTo>
                  <a:pt x="289" y="248"/>
                </a:lnTo>
                <a:lnTo>
                  <a:pt x="291" y="245"/>
                </a:lnTo>
                <a:lnTo>
                  <a:pt x="296" y="248"/>
                </a:lnTo>
                <a:lnTo>
                  <a:pt x="298" y="248"/>
                </a:lnTo>
                <a:lnTo>
                  <a:pt x="300" y="248"/>
                </a:lnTo>
                <a:lnTo>
                  <a:pt x="302" y="248"/>
                </a:lnTo>
                <a:lnTo>
                  <a:pt x="304" y="248"/>
                </a:lnTo>
                <a:lnTo>
                  <a:pt x="306" y="241"/>
                </a:lnTo>
                <a:lnTo>
                  <a:pt x="308" y="241"/>
                </a:lnTo>
                <a:lnTo>
                  <a:pt x="308" y="241"/>
                </a:lnTo>
                <a:lnTo>
                  <a:pt x="308" y="241"/>
                </a:lnTo>
                <a:lnTo>
                  <a:pt x="310" y="243"/>
                </a:lnTo>
                <a:lnTo>
                  <a:pt x="310" y="245"/>
                </a:lnTo>
                <a:lnTo>
                  <a:pt x="312" y="248"/>
                </a:lnTo>
                <a:lnTo>
                  <a:pt x="312" y="250"/>
                </a:lnTo>
                <a:lnTo>
                  <a:pt x="312" y="252"/>
                </a:lnTo>
                <a:lnTo>
                  <a:pt x="315" y="252"/>
                </a:lnTo>
                <a:lnTo>
                  <a:pt x="315" y="252"/>
                </a:lnTo>
                <a:lnTo>
                  <a:pt x="319" y="252"/>
                </a:lnTo>
                <a:lnTo>
                  <a:pt x="321" y="252"/>
                </a:lnTo>
                <a:lnTo>
                  <a:pt x="325" y="250"/>
                </a:lnTo>
                <a:lnTo>
                  <a:pt x="325" y="250"/>
                </a:lnTo>
                <a:lnTo>
                  <a:pt x="327" y="248"/>
                </a:lnTo>
                <a:lnTo>
                  <a:pt x="327" y="248"/>
                </a:lnTo>
                <a:lnTo>
                  <a:pt x="327" y="248"/>
                </a:lnTo>
                <a:lnTo>
                  <a:pt x="327" y="245"/>
                </a:lnTo>
                <a:lnTo>
                  <a:pt x="327" y="245"/>
                </a:lnTo>
                <a:lnTo>
                  <a:pt x="325" y="243"/>
                </a:lnTo>
                <a:lnTo>
                  <a:pt x="325" y="243"/>
                </a:lnTo>
                <a:lnTo>
                  <a:pt x="325" y="243"/>
                </a:lnTo>
                <a:lnTo>
                  <a:pt x="325" y="241"/>
                </a:lnTo>
                <a:lnTo>
                  <a:pt x="325" y="239"/>
                </a:lnTo>
                <a:lnTo>
                  <a:pt x="325" y="239"/>
                </a:lnTo>
                <a:lnTo>
                  <a:pt x="327" y="237"/>
                </a:lnTo>
                <a:lnTo>
                  <a:pt x="327" y="237"/>
                </a:lnTo>
                <a:lnTo>
                  <a:pt x="327" y="237"/>
                </a:lnTo>
                <a:lnTo>
                  <a:pt x="329" y="239"/>
                </a:lnTo>
                <a:lnTo>
                  <a:pt x="329" y="241"/>
                </a:lnTo>
                <a:lnTo>
                  <a:pt x="331" y="243"/>
                </a:lnTo>
                <a:lnTo>
                  <a:pt x="334" y="243"/>
                </a:lnTo>
                <a:lnTo>
                  <a:pt x="334" y="243"/>
                </a:lnTo>
                <a:lnTo>
                  <a:pt x="336" y="243"/>
                </a:lnTo>
                <a:lnTo>
                  <a:pt x="336" y="241"/>
                </a:lnTo>
                <a:lnTo>
                  <a:pt x="338" y="239"/>
                </a:lnTo>
                <a:lnTo>
                  <a:pt x="338" y="239"/>
                </a:lnTo>
                <a:lnTo>
                  <a:pt x="342" y="237"/>
                </a:lnTo>
                <a:lnTo>
                  <a:pt x="342" y="235"/>
                </a:lnTo>
                <a:lnTo>
                  <a:pt x="342" y="235"/>
                </a:lnTo>
                <a:lnTo>
                  <a:pt x="338" y="233"/>
                </a:lnTo>
                <a:lnTo>
                  <a:pt x="338" y="233"/>
                </a:lnTo>
                <a:lnTo>
                  <a:pt x="340" y="231"/>
                </a:lnTo>
                <a:lnTo>
                  <a:pt x="340" y="231"/>
                </a:lnTo>
                <a:lnTo>
                  <a:pt x="342" y="231"/>
                </a:lnTo>
                <a:lnTo>
                  <a:pt x="344" y="231"/>
                </a:lnTo>
                <a:lnTo>
                  <a:pt x="344" y="229"/>
                </a:lnTo>
                <a:lnTo>
                  <a:pt x="344" y="226"/>
                </a:lnTo>
                <a:lnTo>
                  <a:pt x="346" y="224"/>
                </a:lnTo>
                <a:lnTo>
                  <a:pt x="346" y="224"/>
                </a:lnTo>
                <a:lnTo>
                  <a:pt x="348" y="222"/>
                </a:lnTo>
                <a:lnTo>
                  <a:pt x="350" y="222"/>
                </a:lnTo>
                <a:lnTo>
                  <a:pt x="353" y="222"/>
                </a:lnTo>
                <a:lnTo>
                  <a:pt x="355" y="222"/>
                </a:lnTo>
                <a:lnTo>
                  <a:pt x="355" y="222"/>
                </a:lnTo>
                <a:lnTo>
                  <a:pt x="355" y="224"/>
                </a:lnTo>
                <a:lnTo>
                  <a:pt x="353" y="226"/>
                </a:lnTo>
                <a:lnTo>
                  <a:pt x="353" y="229"/>
                </a:lnTo>
                <a:lnTo>
                  <a:pt x="350" y="231"/>
                </a:lnTo>
                <a:lnTo>
                  <a:pt x="350" y="233"/>
                </a:lnTo>
                <a:lnTo>
                  <a:pt x="350" y="235"/>
                </a:lnTo>
                <a:lnTo>
                  <a:pt x="353" y="237"/>
                </a:lnTo>
                <a:lnTo>
                  <a:pt x="355" y="237"/>
                </a:lnTo>
                <a:lnTo>
                  <a:pt x="359" y="239"/>
                </a:lnTo>
                <a:lnTo>
                  <a:pt x="361" y="239"/>
                </a:lnTo>
                <a:lnTo>
                  <a:pt x="363" y="239"/>
                </a:lnTo>
                <a:lnTo>
                  <a:pt x="363" y="237"/>
                </a:lnTo>
                <a:lnTo>
                  <a:pt x="365" y="237"/>
                </a:lnTo>
                <a:lnTo>
                  <a:pt x="365" y="235"/>
                </a:lnTo>
                <a:lnTo>
                  <a:pt x="365" y="235"/>
                </a:lnTo>
                <a:lnTo>
                  <a:pt x="365" y="233"/>
                </a:lnTo>
                <a:lnTo>
                  <a:pt x="365" y="231"/>
                </a:lnTo>
                <a:lnTo>
                  <a:pt x="365" y="231"/>
                </a:lnTo>
                <a:lnTo>
                  <a:pt x="374" y="229"/>
                </a:lnTo>
                <a:lnTo>
                  <a:pt x="378" y="229"/>
                </a:lnTo>
                <a:lnTo>
                  <a:pt x="380" y="226"/>
                </a:lnTo>
                <a:lnTo>
                  <a:pt x="382" y="226"/>
                </a:lnTo>
                <a:lnTo>
                  <a:pt x="382" y="224"/>
                </a:lnTo>
                <a:lnTo>
                  <a:pt x="382" y="224"/>
                </a:lnTo>
                <a:lnTo>
                  <a:pt x="382" y="222"/>
                </a:lnTo>
                <a:lnTo>
                  <a:pt x="378" y="220"/>
                </a:lnTo>
                <a:lnTo>
                  <a:pt x="378" y="218"/>
                </a:lnTo>
                <a:lnTo>
                  <a:pt x="378" y="218"/>
                </a:lnTo>
                <a:lnTo>
                  <a:pt x="380" y="218"/>
                </a:lnTo>
                <a:lnTo>
                  <a:pt x="382" y="218"/>
                </a:lnTo>
                <a:lnTo>
                  <a:pt x="384" y="218"/>
                </a:lnTo>
                <a:lnTo>
                  <a:pt x="384" y="216"/>
                </a:lnTo>
                <a:lnTo>
                  <a:pt x="380" y="214"/>
                </a:lnTo>
                <a:lnTo>
                  <a:pt x="378" y="212"/>
                </a:lnTo>
                <a:lnTo>
                  <a:pt x="376" y="212"/>
                </a:lnTo>
                <a:lnTo>
                  <a:pt x="378" y="210"/>
                </a:lnTo>
                <a:lnTo>
                  <a:pt x="386" y="207"/>
                </a:lnTo>
                <a:lnTo>
                  <a:pt x="388" y="205"/>
                </a:lnTo>
                <a:lnTo>
                  <a:pt x="391" y="205"/>
                </a:lnTo>
                <a:lnTo>
                  <a:pt x="388" y="205"/>
                </a:lnTo>
                <a:lnTo>
                  <a:pt x="388" y="203"/>
                </a:lnTo>
                <a:lnTo>
                  <a:pt x="382" y="201"/>
                </a:lnTo>
                <a:lnTo>
                  <a:pt x="378" y="199"/>
                </a:lnTo>
                <a:lnTo>
                  <a:pt x="376" y="199"/>
                </a:lnTo>
                <a:lnTo>
                  <a:pt x="374" y="197"/>
                </a:lnTo>
                <a:lnTo>
                  <a:pt x="369" y="199"/>
                </a:lnTo>
                <a:lnTo>
                  <a:pt x="367" y="199"/>
                </a:lnTo>
                <a:lnTo>
                  <a:pt x="365" y="201"/>
                </a:lnTo>
                <a:lnTo>
                  <a:pt x="365" y="201"/>
                </a:lnTo>
                <a:lnTo>
                  <a:pt x="365" y="201"/>
                </a:lnTo>
                <a:lnTo>
                  <a:pt x="369" y="203"/>
                </a:lnTo>
                <a:lnTo>
                  <a:pt x="372" y="203"/>
                </a:lnTo>
                <a:lnTo>
                  <a:pt x="369" y="205"/>
                </a:lnTo>
                <a:lnTo>
                  <a:pt x="369" y="205"/>
                </a:lnTo>
                <a:lnTo>
                  <a:pt x="365" y="205"/>
                </a:lnTo>
                <a:lnTo>
                  <a:pt x="363" y="203"/>
                </a:lnTo>
                <a:lnTo>
                  <a:pt x="363" y="205"/>
                </a:lnTo>
                <a:lnTo>
                  <a:pt x="361" y="205"/>
                </a:lnTo>
                <a:lnTo>
                  <a:pt x="359" y="205"/>
                </a:lnTo>
                <a:lnTo>
                  <a:pt x="350" y="203"/>
                </a:lnTo>
                <a:lnTo>
                  <a:pt x="338" y="205"/>
                </a:lnTo>
                <a:lnTo>
                  <a:pt x="334" y="205"/>
                </a:lnTo>
                <a:lnTo>
                  <a:pt x="331" y="207"/>
                </a:lnTo>
                <a:lnTo>
                  <a:pt x="327" y="210"/>
                </a:lnTo>
                <a:lnTo>
                  <a:pt x="323" y="214"/>
                </a:lnTo>
                <a:lnTo>
                  <a:pt x="317" y="218"/>
                </a:lnTo>
                <a:lnTo>
                  <a:pt x="317" y="218"/>
                </a:lnTo>
                <a:lnTo>
                  <a:pt x="315" y="220"/>
                </a:lnTo>
                <a:lnTo>
                  <a:pt x="315" y="222"/>
                </a:lnTo>
                <a:lnTo>
                  <a:pt x="312" y="222"/>
                </a:lnTo>
                <a:lnTo>
                  <a:pt x="306" y="226"/>
                </a:lnTo>
                <a:lnTo>
                  <a:pt x="304" y="226"/>
                </a:lnTo>
                <a:lnTo>
                  <a:pt x="302" y="229"/>
                </a:lnTo>
                <a:lnTo>
                  <a:pt x="298" y="233"/>
                </a:lnTo>
                <a:lnTo>
                  <a:pt x="296" y="233"/>
                </a:lnTo>
                <a:lnTo>
                  <a:pt x="285" y="235"/>
                </a:lnTo>
                <a:lnTo>
                  <a:pt x="283" y="235"/>
                </a:lnTo>
                <a:lnTo>
                  <a:pt x="283" y="237"/>
                </a:lnTo>
                <a:lnTo>
                  <a:pt x="279" y="239"/>
                </a:lnTo>
                <a:lnTo>
                  <a:pt x="277" y="241"/>
                </a:lnTo>
                <a:lnTo>
                  <a:pt x="277" y="243"/>
                </a:lnTo>
                <a:lnTo>
                  <a:pt x="279" y="241"/>
                </a:lnTo>
                <a:lnTo>
                  <a:pt x="281" y="241"/>
                </a:lnTo>
                <a:close/>
                <a:moveTo>
                  <a:pt x="414" y="239"/>
                </a:moveTo>
                <a:lnTo>
                  <a:pt x="412" y="237"/>
                </a:lnTo>
                <a:lnTo>
                  <a:pt x="410" y="237"/>
                </a:lnTo>
                <a:lnTo>
                  <a:pt x="410" y="237"/>
                </a:lnTo>
                <a:lnTo>
                  <a:pt x="410" y="235"/>
                </a:lnTo>
                <a:lnTo>
                  <a:pt x="410" y="235"/>
                </a:lnTo>
                <a:lnTo>
                  <a:pt x="410" y="233"/>
                </a:lnTo>
                <a:lnTo>
                  <a:pt x="407" y="233"/>
                </a:lnTo>
                <a:lnTo>
                  <a:pt x="403" y="231"/>
                </a:lnTo>
                <a:lnTo>
                  <a:pt x="401" y="231"/>
                </a:lnTo>
                <a:lnTo>
                  <a:pt x="397" y="231"/>
                </a:lnTo>
                <a:lnTo>
                  <a:pt x="388" y="233"/>
                </a:lnTo>
                <a:lnTo>
                  <a:pt x="384" y="235"/>
                </a:lnTo>
                <a:lnTo>
                  <a:pt x="384" y="237"/>
                </a:lnTo>
                <a:lnTo>
                  <a:pt x="384" y="237"/>
                </a:lnTo>
                <a:lnTo>
                  <a:pt x="384" y="239"/>
                </a:lnTo>
                <a:lnTo>
                  <a:pt x="384" y="239"/>
                </a:lnTo>
                <a:lnTo>
                  <a:pt x="386" y="239"/>
                </a:lnTo>
                <a:lnTo>
                  <a:pt x="397" y="241"/>
                </a:lnTo>
                <a:lnTo>
                  <a:pt x="399" y="241"/>
                </a:lnTo>
                <a:lnTo>
                  <a:pt x="401" y="241"/>
                </a:lnTo>
                <a:lnTo>
                  <a:pt x="397" y="241"/>
                </a:lnTo>
                <a:lnTo>
                  <a:pt x="384" y="241"/>
                </a:lnTo>
                <a:lnTo>
                  <a:pt x="380" y="241"/>
                </a:lnTo>
                <a:lnTo>
                  <a:pt x="378" y="241"/>
                </a:lnTo>
                <a:lnTo>
                  <a:pt x="374" y="243"/>
                </a:lnTo>
                <a:lnTo>
                  <a:pt x="372" y="243"/>
                </a:lnTo>
                <a:lnTo>
                  <a:pt x="372" y="245"/>
                </a:lnTo>
                <a:lnTo>
                  <a:pt x="374" y="248"/>
                </a:lnTo>
                <a:lnTo>
                  <a:pt x="374" y="248"/>
                </a:lnTo>
                <a:lnTo>
                  <a:pt x="372" y="250"/>
                </a:lnTo>
                <a:lnTo>
                  <a:pt x="372" y="250"/>
                </a:lnTo>
                <a:lnTo>
                  <a:pt x="374" y="252"/>
                </a:lnTo>
                <a:lnTo>
                  <a:pt x="376" y="252"/>
                </a:lnTo>
                <a:lnTo>
                  <a:pt x="388" y="250"/>
                </a:lnTo>
                <a:lnTo>
                  <a:pt x="397" y="250"/>
                </a:lnTo>
                <a:lnTo>
                  <a:pt x="395" y="252"/>
                </a:lnTo>
                <a:lnTo>
                  <a:pt x="388" y="252"/>
                </a:lnTo>
                <a:lnTo>
                  <a:pt x="384" y="252"/>
                </a:lnTo>
                <a:lnTo>
                  <a:pt x="376" y="254"/>
                </a:lnTo>
                <a:lnTo>
                  <a:pt x="369" y="254"/>
                </a:lnTo>
                <a:lnTo>
                  <a:pt x="367" y="256"/>
                </a:lnTo>
                <a:lnTo>
                  <a:pt x="365" y="256"/>
                </a:lnTo>
                <a:lnTo>
                  <a:pt x="363" y="258"/>
                </a:lnTo>
                <a:lnTo>
                  <a:pt x="363" y="260"/>
                </a:lnTo>
                <a:lnTo>
                  <a:pt x="365" y="260"/>
                </a:lnTo>
                <a:lnTo>
                  <a:pt x="376" y="260"/>
                </a:lnTo>
                <a:lnTo>
                  <a:pt x="380" y="260"/>
                </a:lnTo>
                <a:lnTo>
                  <a:pt x="395" y="256"/>
                </a:lnTo>
                <a:lnTo>
                  <a:pt x="395" y="256"/>
                </a:lnTo>
                <a:lnTo>
                  <a:pt x="395" y="258"/>
                </a:lnTo>
                <a:lnTo>
                  <a:pt x="393" y="258"/>
                </a:lnTo>
                <a:lnTo>
                  <a:pt x="391" y="260"/>
                </a:lnTo>
                <a:lnTo>
                  <a:pt x="380" y="262"/>
                </a:lnTo>
                <a:lnTo>
                  <a:pt x="378" y="264"/>
                </a:lnTo>
                <a:lnTo>
                  <a:pt x="367" y="264"/>
                </a:lnTo>
                <a:lnTo>
                  <a:pt x="363" y="264"/>
                </a:lnTo>
                <a:lnTo>
                  <a:pt x="363" y="264"/>
                </a:lnTo>
                <a:lnTo>
                  <a:pt x="361" y="264"/>
                </a:lnTo>
                <a:lnTo>
                  <a:pt x="361" y="264"/>
                </a:lnTo>
                <a:lnTo>
                  <a:pt x="359" y="267"/>
                </a:lnTo>
                <a:lnTo>
                  <a:pt x="357" y="269"/>
                </a:lnTo>
                <a:lnTo>
                  <a:pt x="357" y="269"/>
                </a:lnTo>
                <a:lnTo>
                  <a:pt x="357" y="271"/>
                </a:lnTo>
                <a:lnTo>
                  <a:pt x="357" y="271"/>
                </a:lnTo>
                <a:lnTo>
                  <a:pt x="359" y="273"/>
                </a:lnTo>
                <a:lnTo>
                  <a:pt x="365" y="273"/>
                </a:lnTo>
                <a:lnTo>
                  <a:pt x="369" y="273"/>
                </a:lnTo>
                <a:lnTo>
                  <a:pt x="374" y="273"/>
                </a:lnTo>
                <a:lnTo>
                  <a:pt x="380" y="277"/>
                </a:lnTo>
                <a:lnTo>
                  <a:pt x="386" y="279"/>
                </a:lnTo>
                <a:lnTo>
                  <a:pt x="386" y="279"/>
                </a:lnTo>
                <a:lnTo>
                  <a:pt x="388" y="277"/>
                </a:lnTo>
                <a:lnTo>
                  <a:pt x="388" y="277"/>
                </a:lnTo>
                <a:lnTo>
                  <a:pt x="388" y="275"/>
                </a:lnTo>
                <a:lnTo>
                  <a:pt x="388" y="275"/>
                </a:lnTo>
                <a:lnTo>
                  <a:pt x="391" y="275"/>
                </a:lnTo>
                <a:lnTo>
                  <a:pt x="391" y="275"/>
                </a:lnTo>
                <a:lnTo>
                  <a:pt x="393" y="275"/>
                </a:lnTo>
                <a:lnTo>
                  <a:pt x="395" y="277"/>
                </a:lnTo>
                <a:lnTo>
                  <a:pt x="395" y="277"/>
                </a:lnTo>
                <a:lnTo>
                  <a:pt x="395" y="279"/>
                </a:lnTo>
                <a:lnTo>
                  <a:pt x="397" y="279"/>
                </a:lnTo>
                <a:lnTo>
                  <a:pt x="399" y="279"/>
                </a:lnTo>
                <a:lnTo>
                  <a:pt x="405" y="275"/>
                </a:lnTo>
                <a:lnTo>
                  <a:pt x="407" y="275"/>
                </a:lnTo>
                <a:lnTo>
                  <a:pt x="407" y="273"/>
                </a:lnTo>
                <a:lnTo>
                  <a:pt x="405" y="271"/>
                </a:lnTo>
                <a:lnTo>
                  <a:pt x="403" y="271"/>
                </a:lnTo>
                <a:lnTo>
                  <a:pt x="405" y="269"/>
                </a:lnTo>
                <a:lnTo>
                  <a:pt x="405" y="269"/>
                </a:lnTo>
                <a:lnTo>
                  <a:pt x="407" y="271"/>
                </a:lnTo>
                <a:lnTo>
                  <a:pt x="410" y="271"/>
                </a:lnTo>
                <a:lnTo>
                  <a:pt x="410" y="269"/>
                </a:lnTo>
                <a:lnTo>
                  <a:pt x="412" y="267"/>
                </a:lnTo>
                <a:lnTo>
                  <a:pt x="412" y="264"/>
                </a:lnTo>
                <a:lnTo>
                  <a:pt x="412" y="264"/>
                </a:lnTo>
                <a:lnTo>
                  <a:pt x="412" y="264"/>
                </a:lnTo>
                <a:lnTo>
                  <a:pt x="414" y="267"/>
                </a:lnTo>
                <a:lnTo>
                  <a:pt x="414" y="267"/>
                </a:lnTo>
                <a:lnTo>
                  <a:pt x="418" y="267"/>
                </a:lnTo>
                <a:lnTo>
                  <a:pt x="420" y="267"/>
                </a:lnTo>
                <a:lnTo>
                  <a:pt x="420" y="267"/>
                </a:lnTo>
                <a:lnTo>
                  <a:pt x="416" y="269"/>
                </a:lnTo>
                <a:lnTo>
                  <a:pt x="416" y="269"/>
                </a:lnTo>
                <a:lnTo>
                  <a:pt x="414" y="271"/>
                </a:lnTo>
                <a:lnTo>
                  <a:pt x="414" y="273"/>
                </a:lnTo>
                <a:lnTo>
                  <a:pt x="414" y="273"/>
                </a:lnTo>
                <a:lnTo>
                  <a:pt x="414" y="275"/>
                </a:lnTo>
                <a:lnTo>
                  <a:pt x="414" y="275"/>
                </a:lnTo>
                <a:lnTo>
                  <a:pt x="416" y="275"/>
                </a:lnTo>
                <a:lnTo>
                  <a:pt x="416" y="277"/>
                </a:lnTo>
                <a:lnTo>
                  <a:pt x="422" y="275"/>
                </a:lnTo>
                <a:lnTo>
                  <a:pt x="429" y="275"/>
                </a:lnTo>
                <a:lnTo>
                  <a:pt x="429" y="275"/>
                </a:lnTo>
                <a:lnTo>
                  <a:pt x="431" y="275"/>
                </a:lnTo>
                <a:lnTo>
                  <a:pt x="433" y="273"/>
                </a:lnTo>
                <a:lnTo>
                  <a:pt x="433" y="273"/>
                </a:lnTo>
                <a:lnTo>
                  <a:pt x="433" y="271"/>
                </a:lnTo>
                <a:lnTo>
                  <a:pt x="435" y="273"/>
                </a:lnTo>
                <a:lnTo>
                  <a:pt x="439" y="275"/>
                </a:lnTo>
                <a:lnTo>
                  <a:pt x="439" y="275"/>
                </a:lnTo>
                <a:lnTo>
                  <a:pt x="443" y="275"/>
                </a:lnTo>
                <a:lnTo>
                  <a:pt x="445" y="273"/>
                </a:lnTo>
                <a:lnTo>
                  <a:pt x="448" y="273"/>
                </a:lnTo>
                <a:lnTo>
                  <a:pt x="450" y="273"/>
                </a:lnTo>
                <a:lnTo>
                  <a:pt x="456" y="271"/>
                </a:lnTo>
                <a:lnTo>
                  <a:pt x="456" y="271"/>
                </a:lnTo>
                <a:lnTo>
                  <a:pt x="458" y="271"/>
                </a:lnTo>
                <a:lnTo>
                  <a:pt x="456" y="273"/>
                </a:lnTo>
                <a:lnTo>
                  <a:pt x="454" y="275"/>
                </a:lnTo>
                <a:lnTo>
                  <a:pt x="450" y="277"/>
                </a:lnTo>
                <a:lnTo>
                  <a:pt x="448" y="277"/>
                </a:lnTo>
                <a:lnTo>
                  <a:pt x="445" y="277"/>
                </a:lnTo>
                <a:lnTo>
                  <a:pt x="443" y="279"/>
                </a:lnTo>
                <a:lnTo>
                  <a:pt x="439" y="277"/>
                </a:lnTo>
                <a:lnTo>
                  <a:pt x="433" y="279"/>
                </a:lnTo>
                <a:lnTo>
                  <a:pt x="431" y="279"/>
                </a:lnTo>
                <a:lnTo>
                  <a:pt x="422" y="281"/>
                </a:lnTo>
                <a:lnTo>
                  <a:pt x="414" y="283"/>
                </a:lnTo>
                <a:lnTo>
                  <a:pt x="410" y="286"/>
                </a:lnTo>
                <a:lnTo>
                  <a:pt x="407" y="288"/>
                </a:lnTo>
                <a:lnTo>
                  <a:pt x="405" y="288"/>
                </a:lnTo>
                <a:lnTo>
                  <a:pt x="407" y="290"/>
                </a:lnTo>
                <a:lnTo>
                  <a:pt x="410" y="292"/>
                </a:lnTo>
                <a:lnTo>
                  <a:pt x="414" y="294"/>
                </a:lnTo>
                <a:lnTo>
                  <a:pt x="418" y="294"/>
                </a:lnTo>
                <a:lnTo>
                  <a:pt x="420" y="296"/>
                </a:lnTo>
                <a:lnTo>
                  <a:pt x="426" y="296"/>
                </a:lnTo>
                <a:lnTo>
                  <a:pt x="435" y="296"/>
                </a:lnTo>
                <a:lnTo>
                  <a:pt x="448" y="294"/>
                </a:lnTo>
                <a:lnTo>
                  <a:pt x="454" y="292"/>
                </a:lnTo>
                <a:lnTo>
                  <a:pt x="458" y="290"/>
                </a:lnTo>
                <a:lnTo>
                  <a:pt x="462" y="288"/>
                </a:lnTo>
                <a:lnTo>
                  <a:pt x="464" y="286"/>
                </a:lnTo>
                <a:lnTo>
                  <a:pt x="464" y="286"/>
                </a:lnTo>
                <a:lnTo>
                  <a:pt x="467" y="283"/>
                </a:lnTo>
                <a:lnTo>
                  <a:pt x="471" y="283"/>
                </a:lnTo>
                <a:lnTo>
                  <a:pt x="481" y="281"/>
                </a:lnTo>
                <a:lnTo>
                  <a:pt x="488" y="277"/>
                </a:lnTo>
                <a:lnTo>
                  <a:pt x="490" y="277"/>
                </a:lnTo>
                <a:lnTo>
                  <a:pt x="494" y="277"/>
                </a:lnTo>
                <a:lnTo>
                  <a:pt x="494" y="277"/>
                </a:lnTo>
                <a:lnTo>
                  <a:pt x="494" y="277"/>
                </a:lnTo>
                <a:lnTo>
                  <a:pt x="492" y="279"/>
                </a:lnTo>
                <a:lnTo>
                  <a:pt x="494" y="279"/>
                </a:lnTo>
                <a:lnTo>
                  <a:pt x="496" y="279"/>
                </a:lnTo>
                <a:lnTo>
                  <a:pt x="498" y="279"/>
                </a:lnTo>
                <a:lnTo>
                  <a:pt x="500" y="279"/>
                </a:lnTo>
                <a:lnTo>
                  <a:pt x="502" y="279"/>
                </a:lnTo>
                <a:lnTo>
                  <a:pt x="507" y="279"/>
                </a:lnTo>
                <a:lnTo>
                  <a:pt x="511" y="279"/>
                </a:lnTo>
                <a:lnTo>
                  <a:pt x="517" y="281"/>
                </a:lnTo>
                <a:lnTo>
                  <a:pt x="517" y="281"/>
                </a:lnTo>
                <a:lnTo>
                  <a:pt x="519" y="279"/>
                </a:lnTo>
                <a:lnTo>
                  <a:pt x="526" y="277"/>
                </a:lnTo>
                <a:lnTo>
                  <a:pt x="532" y="275"/>
                </a:lnTo>
                <a:lnTo>
                  <a:pt x="534" y="275"/>
                </a:lnTo>
                <a:lnTo>
                  <a:pt x="536" y="273"/>
                </a:lnTo>
                <a:lnTo>
                  <a:pt x="538" y="267"/>
                </a:lnTo>
                <a:lnTo>
                  <a:pt x="538" y="262"/>
                </a:lnTo>
                <a:lnTo>
                  <a:pt x="540" y="258"/>
                </a:lnTo>
                <a:lnTo>
                  <a:pt x="543" y="256"/>
                </a:lnTo>
                <a:lnTo>
                  <a:pt x="543" y="256"/>
                </a:lnTo>
                <a:lnTo>
                  <a:pt x="540" y="252"/>
                </a:lnTo>
                <a:lnTo>
                  <a:pt x="540" y="250"/>
                </a:lnTo>
                <a:lnTo>
                  <a:pt x="540" y="250"/>
                </a:lnTo>
                <a:lnTo>
                  <a:pt x="538" y="248"/>
                </a:lnTo>
                <a:lnTo>
                  <a:pt x="536" y="248"/>
                </a:lnTo>
                <a:lnTo>
                  <a:pt x="528" y="245"/>
                </a:lnTo>
                <a:lnTo>
                  <a:pt x="526" y="245"/>
                </a:lnTo>
                <a:lnTo>
                  <a:pt x="524" y="248"/>
                </a:lnTo>
                <a:lnTo>
                  <a:pt x="521" y="248"/>
                </a:lnTo>
                <a:lnTo>
                  <a:pt x="521" y="250"/>
                </a:lnTo>
                <a:lnTo>
                  <a:pt x="521" y="250"/>
                </a:lnTo>
                <a:lnTo>
                  <a:pt x="521" y="252"/>
                </a:lnTo>
                <a:lnTo>
                  <a:pt x="521" y="252"/>
                </a:lnTo>
                <a:lnTo>
                  <a:pt x="524" y="254"/>
                </a:lnTo>
                <a:lnTo>
                  <a:pt x="524" y="254"/>
                </a:lnTo>
                <a:lnTo>
                  <a:pt x="519" y="254"/>
                </a:lnTo>
                <a:lnTo>
                  <a:pt x="519" y="256"/>
                </a:lnTo>
                <a:lnTo>
                  <a:pt x="519" y="256"/>
                </a:lnTo>
                <a:lnTo>
                  <a:pt x="519" y="258"/>
                </a:lnTo>
                <a:lnTo>
                  <a:pt x="519" y="254"/>
                </a:lnTo>
                <a:lnTo>
                  <a:pt x="517" y="252"/>
                </a:lnTo>
                <a:lnTo>
                  <a:pt x="517" y="252"/>
                </a:lnTo>
                <a:lnTo>
                  <a:pt x="517" y="252"/>
                </a:lnTo>
                <a:lnTo>
                  <a:pt x="515" y="252"/>
                </a:lnTo>
                <a:lnTo>
                  <a:pt x="513" y="250"/>
                </a:lnTo>
                <a:lnTo>
                  <a:pt x="511" y="250"/>
                </a:lnTo>
                <a:lnTo>
                  <a:pt x="509" y="252"/>
                </a:lnTo>
                <a:lnTo>
                  <a:pt x="505" y="254"/>
                </a:lnTo>
                <a:lnTo>
                  <a:pt x="505" y="254"/>
                </a:lnTo>
                <a:lnTo>
                  <a:pt x="502" y="254"/>
                </a:lnTo>
                <a:lnTo>
                  <a:pt x="505" y="252"/>
                </a:lnTo>
                <a:lnTo>
                  <a:pt x="507" y="250"/>
                </a:lnTo>
                <a:lnTo>
                  <a:pt x="507" y="250"/>
                </a:lnTo>
                <a:lnTo>
                  <a:pt x="507" y="248"/>
                </a:lnTo>
                <a:lnTo>
                  <a:pt x="507" y="248"/>
                </a:lnTo>
                <a:lnTo>
                  <a:pt x="507" y="245"/>
                </a:lnTo>
                <a:lnTo>
                  <a:pt x="507" y="245"/>
                </a:lnTo>
                <a:lnTo>
                  <a:pt x="502" y="245"/>
                </a:lnTo>
                <a:lnTo>
                  <a:pt x="500" y="245"/>
                </a:lnTo>
                <a:lnTo>
                  <a:pt x="498" y="245"/>
                </a:lnTo>
                <a:lnTo>
                  <a:pt x="498" y="245"/>
                </a:lnTo>
                <a:lnTo>
                  <a:pt x="498" y="245"/>
                </a:lnTo>
                <a:lnTo>
                  <a:pt x="498" y="243"/>
                </a:lnTo>
                <a:lnTo>
                  <a:pt x="498" y="243"/>
                </a:lnTo>
                <a:lnTo>
                  <a:pt x="500" y="241"/>
                </a:lnTo>
                <a:lnTo>
                  <a:pt x="502" y="239"/>
                </a:lnTo>
                <a:lnTo>
                  <a:pt x="500" y="237"/>
                </a:lnTo>
                <a:lnTo>
                  <a:pt x="498" y="235"/>
                </a:lnTo>
                <a:lnTo>
                  <a:pt x="496" y="233"/>
                </a:lnTo>
                <a:lnTo>
                  <a:pt x="496" y="233"/>
                </a:lnTo>
                <a:lnTo>
                  <a:pt x="496" y="231"/>
                </a:lnTo>
                <a:lnTo>
                  <a:pt x="494" y="231"/>
                </a:lnTo>
                <a:lnTo>
                  <a:pt x="494" y="229"/>
                </a:lnTo>
                <a:lnTo>
                  <a:pt x="494" y="229"/>
                </a:lnTo>
                <a:lnTo>
                  <a:pt x="494" y="226"/>
                </a:lnTo>
                <a:lnTo>
                  <a:pt x="496" y="226"/>
                </a:lnTo>
                <a:lnTo>
                  <a:pt x="496" y="224"/>
                </a:lnTo>
                <a:lnTo>
                  <a:pt x="496" y="224"/>
                </a:lnTo>
                <a:lnTo>
                  <a:pt x="496" y="224"/>
                </a:lnTo>
                <a:lnTo>
                  <a:pt x="494" y="224"/>
                </a:lnTo>
                <a:lnTo>
                  <a:pt x="490" y="222"/>
                </a:lnTo>
                <a:lnTo>
                  <a:pt x="488" y="222"/>
                </a:lnTo>
                <a:lnTo>
                  <a:pt x="486" y="222"/>
                </a:lnTo>
                <a:lnTo>
                  <a:pt x="483" y="222"/>
                </a:lnTo>
                <a:lnTo>
                  <a:pt x="481" y="226"/>
                </a:lnTo>
                <a:lnTo>
                  <a:pt x="475" y="231"/>
                </a:lnTo>
                <a:lnTo>
                  <a:pt x="473" y="233"/>
                </a:lnTo>
                <a:lnTo>
                  <a:pt x="469" y="235"/>
                </a:lnTo>
                <a:lnTo>
                  <a:pt x="469" y="235"/>
                </a:lnTo>
                <a:lnTo>
                  <a:pt x="469" y="235"/>
                </a:lnTo>
                <a:lnTo>
                  <a:pt x="469" y="237"/>
                </a:lnTo>
                <a:lnTo>
                  <a:pt x="469" y="237"/>
                </a:lnTo>
                <a:lnTo>
                  <a:pt x="471" y="239"/>
                </a:lnTo>
                <a:lnTo>
                  <a:pt x="475" y="241"/>
                </a:lnTo>
                <a:lnTo>
                  <a:pt x="477" y="241"/>
                </a:lnTo>
                <a:lnTo>
                  <a:pt x="481" y="243"/>
                </a:lnTo>
                <a:lnTo>
                  <a:pt x="481" y="243"/>
                </a:lnTo>
                <a:lnTo>
                  <a:pt x="481" y="245"/>
                </a:lnTo>
                <a:lnTo>
                  <a:pt x="481" y="245"/>
                </a:lnTo>
                <a:lnTo>
                  <a:pt x="481" y="248"/>
                </a:lnTo>
                <a:lnTo>
                  <a:pt x="475" y="250"/>
                </a:lnTo>
                <a:lnTo>
                  <a:pt x="477" y="252"/>
                </a:lnTo>
                <a:lnTo>
                  <a:pt x="490" y="256"/>
                </a:lnTo>
                <a:lnTo>
                  <a:pt x="490" y="258"/>
                </a:lnTo>
                <a:lnTo>
                  <a:pt x="490" y="258"/>
                </a:lnTo>
                <a:lnTo>
                  <a:pt x="490" y="260"/>
                </a:lnTo>
                <a:lnTo>
                  <a:pt x="490" y="262"/>
                </a:lnTo>
                <a:lnTo>
                  <a:pt x="488" y="262"/>
                </a:lnTo>
                <a:lnTo>
                  <a:pt x="488" y="262"/>
                </a:lnTo>
                <a:lnTo>
                  <a:pt x="467" y="260"/>
                </a:lnTo>
                <a:lnTo>
                  <a:pt x="462" y="260"/>
                </a:lnTo>
                <a:lnTo>
                  <a:pt x="460" y="262"/>
                </a:lnTo>
                <a:lnTo>
                  <a:pt x="456" y="262"/>
                </a:lnTo>
                <a:lnTo>
                  <a:pt x="456" y="260"/>
                </a:lnTo>
                <a:lnTo>
                  <a:pt x="454" y="260"/>
                </a:lnTo>
                <a:lnTo>
                  <a:pt x="452" y="258"/>
                </a:lnTo>
                <a:lnTo>
                  <a:pt x="452" y="254"/>
                </a:lnTo>
                <a:lnTo>
                  <a:pt x="450" y="254"/>
                </a:lnTo>
                <a:lnTo>
                  <a:pt x="450" y="254"/>
                </a:lnTo>
                <a:lnTo>
                  <a:pt x="448" y="252"/>
                </a:lnTo>
                <a:lnTo>
                  <a:pt x="443" y="252"/>
                </a:lnTo>
                <a:lnTo>
                  <a:pt x="441" y="252"/>
                </a:lnTo>
                <a:lnTo>
                  <a:pt x="441" y="252"/>
                </a:lnTo>
                <a:lnTo>
                  <a:pt x="441" y="252"/>
                </a:lnTo>
                <a:lnTo>
                  <a:pt x="445" y="250"/>
                </a:lnTo>
                <a:lnTo>
                  <a:pt x="445" y="250"/>
                </a:lnTo>
                <a:lnTo>
                  <a:pt x="437" y="245"/>
                </a:lnTo>
                <a:lnTo>
                  <a:pt x="433" y="241"/>
                </a:lnTo>
                <a:lnTo>
                  <a:pt x="429" y="239"/>
                </a:lnTo>
                <a:lnTo>
                  <a:pt x="424" y="239"/>
                </a:lnTo>
                <a:lnTo>
                  <a:pt x="422" y="239"/>
                </a:lnTo>
                <a:lnTo>
                  <a:pt x="414" y="241"/>
                </a:lnTo>
                <a:lnTo>
                  <a:pt x="414" y="239"/>
                </a:lnTo>
                <a:close/>
                <a:moveTo>
                  <a:pt x="359" y="243"/>
                </a:moveTo>
                <a:lnTo>
                  <a:pt x="357" y="243"/>
                </a:lnTo>
                <a:lnTo>
                  <a:pt x="355" y="243"/>
                </a:lnTo>
                <a:lnTo>
                  <a:pt x="353" y="245"/>
                </a:lnTo>
                <a:lnTo>
                  <a:pt x="348" y="248"/>
                </a:lnTo>
                <a:lnTo>
                  <a:pt x="346" y="250"/>
                </a:lnTo>
                <a:lnTo>
                  <a:pt x="342" y="250"/>
                </a:lnTo>
                <a:lnTo>
                  <a:pt x="336" y="254"/>
                </a:lnTo>
                <a:lnTo>
                  <a:pt x="331" y="256"/>
                </a:lnTo>
                <a:lnTo>
                  <a:pt x="331" y="258"/>
                </a:lnTo>
                <a:lnTo>
                  <a:pt x="329" y="260"/>
                </a:lnTo>
                <a:lnTo>
                  <a:pt x="329" y="260"/>
                </a:lnTo>
                <a:lnTo>
                  <a:pt x="331" y="260"/>
                </a:lnTo>
                <a:lnTo>
                  <a:pt x="334" y="260"/>
                </a:lnTo>
                <a:lnTo>
                  <a:pt x="338" y="262"/>
                </a:lnTo>
                <a:lnTo>
                  <a:pt x="342" y="262"/>
                </a:lnTo>
                <a:lnTo>
                  <a:pt x="346" y="260"/>
                </a:lnTo>
                <a:lnTo>
                  <a:pt x="348" y="260"/>
                </a:lnTo>
                <a:lnTo>
                  <a:pt x="353" y="254"/>
                </a:lnTo>
                <a:lnTo>
                  <a:pt x="355" y="250"/>
                </a:lnTo>
                <a:lnTo>
                  <a:pt x="357" y="248"/>
                </a:lnTo>
                <a:lnTo>
                  <a:pt x="359" y="245"/>
                </a:lnTo>
                <a:lnTo>
                  <a:pt x="359" y="243"/>
                </a:lnTo>
                <a:close/>
                <a:moveTo>
                  <a:pt x="640" y="229"/>
                </a:moveTo>
                <a:lnTo>
                  <a:pt x="642" y="231"/>
                </a:lnTo>
                <a:lnTo>
                  <a:pt x="642" y="233"/>
                </a:lnTo>
                <a:lnTo>
                  <a:pt x="638" y="233"/>
                </a:lnTo>
                <a:lnTo>
                  <a:pt x="635" y="231"/>
                </a:lnTo>
                <a:lnTo>
                  <a:pt x="631" y="229"/>
                </a:lnTo>
                <a:lnTo>
                  <a:pt x="629" y="226"/>
                </a:lnTo>
                <a:lnTo>
                  <a:pt x="625" y="226"/>
                </a:lnTo>
                <a:lnTo>
                  <a:pt x="619" y="229"/>
                </a:lnTo>
                <a:lnTo>
                  <a:pt x="616" y="229"/>
                </a:lnTo>
                <a:lnTo>
                  <a:pt x="612" y="231"/>
                </a:lnTo>
                <a:lnTo>
                  <a:pt x="612" y="233"/>
                </a:lnTo>
                <a:lnTo>
                  <a:pt x="612" y="233"/>
                </a:lnTo>
                <a:lnTo>
                  <a:pt x="612" y="233"/>
                </a:lnTo>
                <a:lnTo>
                  <a:pt x="616" y="235"/>
                </a:lnTo>
                <a:lnTo>
                  <a:pt x="623" y="237"/>
                </a:lnTo>
                <a:lnTo>
                  <a:pt x="625" y="237"/>
                </a:lnTo>
                <a:lnTo>
                  <a:pt x="625" y="237"/>
                </a:lnTo>
                <a:lnTo>
                  <a:pt x="625" y="237"/>
                </a:lnTo>
                <a:lnTo>
                  <a:pt x="625" y="239"/>
                </a:lnTo>
                <a:lnTo>
                  <a:pt x="621" y="239"/>
                </a:lnTo>
                <a:lnTo>
                  <a:pt x="619" y="239"/>
                </a:lnTo>
                <a:lnTo>
                  <a:pt x="619" y="239"/>
                </a:lnTo>
                <a:lnTo>
                  <a:pt x="623" y="241"/>
                </a:lnTo>
                <a:lnTo>
                  <a:pt x="625" y="241"/>
                </a:lnTo>
                <a:lnTo>
                  <a:pt x="629" y="241"/>
                </a:lnTo>
                <a:lnTo>
                  <a:pt x="633" y="243"/>
                </a:lnTo>
                <a:lnTo>
                  <a:pt x="629" y="243"/>
                </a:lnTo>
                <a:lnTo>
                  <a:pt x="625" y="243"/>
                </a:lnTo>
                <a:lnTo>
                  <a:pt x="625" y="243"/>
                </a:lnTo>
                <a:lnTo>
                  <a:pt x="623" y="243"/>
                </a:lnTo>
                <a:lnTo>
                  <a:pt x="625" y="245"/>
                </a:lnTo>
                <a:lnTo>
                  <a:pt x="625" y="245"/>
                </a:lnTo>
                <a:lnTo>
                  <a:pt x="631" y="248"/>
                </a:lnTo>
                <a:lnTo>
                  <a:pt x="629" y="250"/>
                </a:lnTo>
                <a:lnTo>
                  <a:pt x="629" y="250"/>
                </a:lnTo>
                <a:lnTo>
                  <a:pt x="627" y="250"/>
                </a:lnTo>
                <a:lnTo>
                  <a:pt x="625" y="250"/>
                </a:lnTo>
                <a:lnTo>
                  <a:pt x="625" y="248"/>
                </a:lnTo>
                <a:lnTo>
                  <a:pt x="623" y="248"/>
                </a:lnTo>
                <a:lnTo>
                  <a:pt x="612" y="241"/>
                </a:lnTo>
                <a:lnTo>
                  <a:pt x="610" y="239"/>
                </a:lnTo>
                <a:lnTo>
                  <a:pt x="608" y="239"/>
                </a:lnTo>
                <a:lnTo>
                  <a:pt x="608" y="237"/>
                </a:lnTo>
                <a:lnTo>
                  <a:pt x="608" y="237"/>
                </a:lnTo>
                <a:lnTo>
                  <a:pt x="606" y="235"/>
                </a:lnTo>
                <a:lnTo>
                  <a:pt x="604" y="235"/>
                </a:lnTo>
                <a:lnTo>
                  <a:pt x="600" y="233"/>
                </a:lnTo>
                <a:lnTo>
                  <a:pt x="597" y="233"/>
                </a:lnTo>
                <a:lnTo>
                  <a:pt x="597" y="233"/>
                </a:lnTo>
                <a:lnTo>
                  <a:pt x="595" y="235"/>
                </a:lnTo>
                <a:lnTo>
                  <a:pt x="593" y="237"/>
                </a:lnTo>
                <a:lnTo>
                  <a:pt x="593" y="239"/>
                </a:lnTo>
                <a:lnTo>
                  <a:pt x="595" y="239"/>
                </a:lnTo>
                <a:lnTo>
                  <a:pt x="595" y="239"/>
                </a:lnTo>
                <a:lnTo>
                  <a:pt x="602" y="239"/>
                </a:lnTo>
                <a:lnTo>
                  <a:pt x="602" y="241"/>
                </a:lnTo>
                <a:lnTo>
                  <a:pt x="597" y="243"/>
                </a:lnTo>
                <a:lnTo>
                  <a:pt x="597" y="243"/>
                </a:lnTo>
                <a:lnTo>
                  <a:pt x="597" y="245"/>
                </a:lnTo>
                <a:lnTo>
                  <a:pt x="597" y="245"/>
                </a:lnTo>
                <a:lnTo>
                  <a:pt x="600" y="248"/>
                </a:lnTo>
                <a:lnTo>
                  <a:pt x="604" y="248"/>
                </a:lnTo>
                <a:lnTo>
                  <a:pt x="602" y="250"/>
                </a:lnTo>
                <a:lnTo>
                  <a:pt x="602" y="250"/>
                </a:lnTo>
                <a:lnTo>
                  <a:pt x="604" y="252"/>
                </a:lnTo>
                <a:lnTo>
                  <a:pt x="604" y="252"/>
                </a:lnTo>
                <a:lnTo>
                  <a:pt x="606" y="254"/>
                </a:lnTo>
                <a:lnTo>
                  <a:pt x="606" y="254"/>
                </a:lnTo>
                <a:lnTo>
                  <a:pt x="610" y="254"/>
                </a:lnTo>
                <a:lnTo>
                  <a:pt x="610" y="254"/>
                </a:lnTo>
                <a:lnTo>
                  <a:pt x="608" y="254"/>
                </a:lnTo>
                <a:lnTo>
                  <a:pt x="606" y="254"/>
                </a:lnTo>
                <a:lnTo>
                  <a:pt x="604" y="254"/>
                </a:lnTo>
                <a:lnTo>
                  <a:pt x="602" y="252"/>
                </a:lnTo>
                <a:lnTo>
                  <a:pt x="595" y="252"/>
                </a:lnTo>
                <a:lnTo>
                  <a:pt x="593" y="252"/>
                </a:lnTo>
                <a:lnTo>
                  <a:pt x="591" y="254"/>
                </a:lnTo>
                <a:lnTo>
                  <a:pt x="591" y="254"/>
                </a:lnTo>
                <a:lnTo>
                  <a:pt x="589" y="256"/>
                </a:lnTo>
                <a:lnTo>
                  <a:pt x="585" y="258"/>
                </a:lnTo>
                <a:lnTo>
                  <a:pt x="583" y="260"/>
                </a:lnTo>
                <a:lnTo>
                  <a:pt x="585" y="262"/>
                </a:lnTo>
                <a:lnTo>
                  <a:pt x="587" y="262"/>
                </a:lnTo>
                <a:lnTo>
                  <a:pt x="587" y="262"/>
                </a:lnTo>
                <a:lnTo>
                  <a:pt x="604" y="260"/>
                </a:lnTo>
                <a:lnTo>
                  <a:pt x="608" y="260"/>
                </a:lnTo>
                <a:lnTo>
                  <a:pt x="612" y="260"/>
                </a:lnTo>
                <a:lnTo>
                  <a:pt x="627" y="258"/>
                </a:lnTo>
                <a:lnTo>
                  <a:pt x="638" y="256"/>
                </a:lnTo>
                <a:lnTo>
                  <a:pt x="638" y="258"/>
                </a:lnTo>
                <a:lnTo>
                  <a:pt x="631" y="258"/>
                </a:lnTo>
                <a:lnTo>
                  <a:pt x="629" y="258"/>
                </a:lnTo>
                <a:lnTo>
                  <a:pt x="629" y="260"/>
                </a:lnTo>
                <a:lnTo>
                  <a:pt x="627" y="260"/>
                </a:lnTo>
                <a:lnTo>
                  <a:pt x="621" y="264"/>
                </a:lnTo>
                <a:lnTo>
                  <a:pt x="614" y="267"/>
                </a:lnTo>
                <a:lnTo>
                  <a:pt x="614" y="267"/>
                </a:lnTo>
                <a:lnTo>
                  <a:pt x="614" y="269"/>
                </a:lnTo>
                <a:lnTo>
                  <a:pt x="616" y="269"/>
                </a:lnTo>
                <a:lnTo>
                  <a:pt x="621" y="269"/>
                </a:lnTo>
                <a:lnTo>
                  <a:pt x="623" y="271"/>
                </a:lnTo>
                <a:lnTo>
                  <a:pt x="623" y="271"/>
                </a:lnTo>
                <a:lnTo>
                  <a:pt x="619" y="271"/>
                </a:lnTo>
                <a:lnTo>
                  <a:pt x="619" y="273"/>
                </a:lnTo>
                <a:lnTo>
                  <a:pt x="621" y="277"/>
                </a:lnTo>
                <a:lnTo>
                  <a:pt x="621" y="277"/>
                </a:lnTo>
                <a:lnTo>
                  <a:pt x="623" y="277"/>
                </a:lnTo>
                <a:lnTo>
                  <a:pt x="627" y="279"/>
                </a:lnTo>
                <a:lnTo>
                  <a:pt x="631" y="279"/>
                </a:lnTo>
                <a:lnTo>
                  <a:pt x="633" y="277"/>
                </a:lnTo>
                <a:lnTo>
                  <a:pt x="635" y="277"/>
                </a:lnTo>
                <a:lnTo>
                  <a:pt x="638" y="277"/>
                </a:lnTo>
                <a:lnTo>
                  <a:pt x="638" y="277"/>
                </a:lnTo>
                <a:lnTo>
                  <a:pt x="640" y="277"/>
                </a:lnTo>
                <a:lnTo>
                  <a:pt x="644" y="277"/>
                </a:lnTo>
                <a:lnTo>
                  <a:pt x="646" y="277"/>
                </a:lnTo>
                <a:lnTo>
                  <a:pt x="648" y="277"/>
                </a:lnTo>
                <a:lnTo>
                  <a:pt x="652" y="277"/>
                </a:lnTo>
                <a:lnTo>
                  <a:pt x="654" y="277"/>
                </a:lnTo>
                <a:lnTo>
                  <a:pt x="657" y="277"/>
                </a:lnTo>
                <a:lnTo>
                  <a:pt x="657" y="277"/>
                </a:lnTo>
                <a:lnTo>
                  <a:pt x="657" y="275"/>
                </a:lnTo>
                <a:lnTo>
                  <a:pt x="654" y="273"/>
                </a:lnTo>
                <a:lnTo>
                  <a:pt x="654" y="273"/>
                </a:lnTo>
                <a:lnTo>
                  <a:pt x="654" y="273"/>
                </a:lnTo>
                <a:lnTo>
                  <a:pt x="654" y="273"/>
                </a:lnTo>
                <a:lnTo>
                  <a:pt x="657" y="273"/>
                </a:lnTo>
                <a:lnTo>
                  <a:pt x="659" y="275"/>
                </a:lnTo>
                <a:lnTo>
                  <a:pt x="659" y="275"/>
                </a:lnTo>
                <a:lnTo>
                  <a:pt x="661" y="275"/>
                </a:lnTo>
                <a:lnTo>
                  <a:pt x="661" y="273"/>
                </a:lnTo>
                <a:lnTo>
                  <a:pt x="661" y="273"/>
                </a:lnTo>
                <a:lnTo>
                  <a:pt x="659" y="271"/>
                </a:lnTo>
                <a:lnTo>
                  <a:pt x="659" y="267"/>
                </a:lnTo>
                <a:lnTo>
                  <a:pt x="661" y="262"/>
                </a:lnTo>
                <a:lnTo>
                  <a:pt x="665" y="264"/>
                </a:lnTo>
                <a:lnTo>
                  <a:pt x="665" y="264"/>
                </a:lnTo>
                <a:lnTo>
                  <a:pt x="667" y="264"/>
                </a:lnTo>
                <a:lnTo>
                  <a:pt x="665" y="262"/>
                </a:lnTo>
                <a:lnTo>
                  <a:pt x="665" y="258"/>
                </a:lnTo>
                <a:lnTo>
                  <a:pt x="665" y="258"/>
                </a:lnTo>
                <a:lnTo>
                  <a:pt x="659" y="256"/>
                </a:lnTo>
                <a:lnTo>
                  <a:pt x="659" y="254"/>
                </a:lnTo>
                <a:lnTo>
                  <a:pt x="661" y="254"/>
                </a:lnTo>
                <a:lnTo>
                  <a:pt x="663" y="252"/>
                </a:lnTo>
                <a:lnTo>
                  <a:pt x="663" y="252"/>
                </a:lnTo>
                <a:lnTo>
                  <a:pt x="661" y="250"/>
                </a:lnTo>
                <a:lnTo>
                  <a:pt x="661" y="248"/>
                </a:lnTo>
                <a:lnTo>
                  <a:pt x="663" y="245"/>
                </a:lnTo>
                <a:lnTo>
                  <a:pt x="663" y="243"/>
                </a:lnTo>
                <a:lnTo>
                  <a:pt x="663" y="243"/>
                </a:lnTo>
                <a:lnTo>
                  <a:pt x="663" y="241"/>
                </a:lnTo>
                <a:lnTo>
                  <a:pt x="663" y="241"/>
                </a:lnTo>
                <a:lnTo>
                  <a:pt x="661" y="237"/>
                </a:lnTo>
                <a:lnTo>
                  <a:pt x="661" y="237"/>
                </a:lnTo>
                <a:lnTo>
                  <a:pt x="661" y="235"/>
                </a:lnTo>
                <a:lnTo>
                  <a:pt x="661" y="235"/>
                </a:lnTo>
                <a:lnTo>
                  <a:pt x="661" y="235"/>
                </a:lnTo>
                <a:lnTo>
                  <a:pt x="661" y="233"/>
                </a:lnTo>
                <a:lnTo>
                  <a:pt x="661" y="231"/>
                </a:lnTo>
                <a:lnTo>
                  <a:pt x="659" y="231"/>
                </a:lnTo>
                <a:lnTo>
                  <a:pt x="657" y="231"/>
                </a:lnTo>
                <a:lnTo>
                  <a:pt x="652" y="229"/>
                </a:lnTo>
                <a:lnTo>
                  <a:pt x="652" y="229"/>
                </a:lnTo>
                <a:lnTo>
                  <a:pt x="648" y="226"/>
                </a:lnTo>
                <a:lnTo>
                  <a:pt x="646" y="224"/>
                </a:lnTo>
                <a:lnTo>
                  <a:pt x="642" y="226"/>
                </a:lnTo>
                <a:lnTo>
                  <a:pt x="640" y="229"/>
                </a:lnTo>
                <a:close/>
                <a:moveTo>
                  <a:pt x="946" y="243"/>
                </a:moveTo>
                <a:lnTo>
                  <a:pt x="944" y="245"/>
                </a:lnTo>
                <a:lnTo>
                  <a:pt x="939" y="248"/>
                </a:lnTo>
                <a:lnTo>
                  <a:pt x="937" y="250"/>
                </a:lnTo>
                <a:lnTo>
                  <a:pt x="935" y="252"/>
                </a:lnTo>
                <a:lnTo>
                  <a:pt x="935" y="252"/>
                </a:lnTo>
                <a:lnTo>
                  <a:pt x="937" y="252"/>
                </a:lnTo>
                <a:lnTo>
                  <a:pt x="939" y="252"/>
                </a:lnTo>
                <a:lnTo>
                  <a:pt x="944" y="252"/>
                </a:lnTo>
                <a:lnTo>
                  <a:pt x="946" y="252"/>
                </a:lnTo>
                <a:lnTo>
                  <a:pt x="944" y="250"/>
                </a:lnTo>
                <a:lnTo>
                  <a:pt x="946" y="248"/>
                </a:lnTo>
                <a:lnTo>
                  <a:pt x="946" y="248"/>
                </a:lnTo>
                <a:lnTo>
                  <a:pt x="948" y="243"/>
                </a:lnTo>
                <a:lnTo>
                  <a:pt x="946" y="243"/>
                </a:lnTo>
                <a:lnTo>
                  <a:pt x="946" y="243"/>
                </a:lnTo>
                <a:close/>
                <a:moveTo>
                  <a:pt x="198" y="856"/>
                </a:moveTo>
                <a:lnTo>
                  <a:pt x="198" y="856"/>
                </a:lnTo>
                <a:lnTo>
                  <a:pt x="198" y="856"/>
                </a:lnTo>
                <a:lnTo>
                  <a:pt x="201" y="856"/>
                </a:lnTo>
                <a:lnTo>
                  <a:pt x="201" y="854"/>
                </a:lnTo>
                <a:lnTo>
                  <a:pt x="201" y="852"/>
                </a:lnTo>
                <a:lnTo>
                  <a:pt x="201" y="852"/>
                </a:lnTo>
                <a:lnTo>
                  <a:pt x="198" y="852"/>
                </a:lnTo>
                <a:lnTo>
                  <a:pt x="198" y="850"/>
                </a:lnTo>
                <a:lnTo>
                  <a:pt x="198" y="850"/>
                </a:lnTo>
                <a:lnTo>
                  <a:pt x="196" y="852"/>
                </a:lnTo>
                <a:lnTo>
                  <a:pt x="196" y="852"/>
                </a:lnTo>
                <a:lnTo>
                  <a:pt x="196" y="852"/>
                </a:lnTo>
                <a:lnTo>
                  <a:pt x="196" y="854"/>
                </a:lnTo>
                <a:lnTo>
                  <a:pt x="198" y="856"/>
                </a:lnTo>
                <a:close/>
                <a:moveTo>
                  <a:pt x="783" y="201"/>
                </a:moveTo>
                <a:lnTo>
                  <a:pt x="781" y="199"/>
                </a:lnTo>
                <a:lnTo>
                  <a:pt x="775" y="197"/>
                </a:lnTo>
                <a:lnTo>
                  <a:pt x="771" y="195"/>
                </a:lnTo>
                <a:lnTo>
                  <a:pt x="768" y="195"/>
                </a:lnTo>
                <a:lnTo>
                  <a:pt x="764" y="195"/>
                </a:lnTo>
                <a:lnTo>
                  <a:pt x="762" y="195"/>
                </a:lnTo>
                <a:lnTo>
                  <a:pt x="760" y="195"/>
                </a:lnTo>
                <a:lnTo>
                  <a:pt x="760" y="195"/>
                </a:lnTo>
                <a:lnTo>
                  <a:pt x="760" y="197"/>
                </a:lnTo>
                <a:lnTo>
                  <a:pt x="760" y="199"/>
                </a:lnTo>
                <a:lnTo>
                  <a:pt x="760" y="201"/>
                </a:lnTo>
                <a:lnTo>
                  <a:pt x="760" y="203"/>
                </a:lnTo>
                <a:lnTo>
                  <a:pt x="762" y="205"/>
                </a:lnTo>
                <a:lnTo>
                  <a:pt x="775" y="210"/>
                </a:lnTo>
                <a:lnTo>
                  <a:pt x="777" y="210"/>
                </a:lnTo>
                <a:lnTo>
                  <a:pt x="781" y="207"/>
                </a:lnTo>
                <a:lnTo>
                  <a:pt x="781" y="205"/>
                </a:lnTo>
                <a:lnTo>
                  <a:pt x="783" y="205"/>
                </a:lnTo>
                <a:lnTo>
                  <a:pt x="783" y="205"/>
                </a:lnTo>
                <a:lnTo>
                  <a:pt x="783" y="203"/>
                </a:lnTo>
                <a:lnTo>
                  <a:pt x="783" y="201"/>
                </a:lnTo>
                <a:close/>
                <a:moveTo>
                  <a:pt x="1115" y="431"/>
                </a:moveTo>
                <a:lnTo>
                  <a:pt x="1113" y="431"/>
                </a:lnTo>
                <a:lnTo>
                  <a:pt x="1113" y="431"/>
                </a:lnTo>
                <a:lnTo>
                  <a:pt x="1110" y="434"/>
                </a:lnTo>
                <a:lnTo>
                  <a:pt x="1110" y="434"/>
                </a:lnTo>
                <a:lnTo>
                  <a:pt x="1115" y="436"/>
                </a:lnTo>
                <a:lnTo>
                  <a:pt x="1115" y="436"/>
                </a:lnTo>
                <a:lnTo>
                  <a:pt x="1117" y="434"/>
                </a:lnTo>
                <a:lnTo>
                  <a:pt x="1117" y="434"/>
                </a:lnTo>
                <a:lnTo>
                  <a:pt x="1117" y="431"/>
                </a:lnTo>
                <a:lnTo>
                  <a:pt x="1115" y="431"/>
                </a:lnTo>
                <a:close/>
                <a:moveTo>
                  <a:pt x="1195" y="501"/>
                </a:moveTo>
                <a:lnTo>
                  <a:pt x="1197" y="499"/>
                </a:lnTo>
                <a:lnTo>
                  <a:pt x="1199" y="499"/>
                </a:lnTo>
                <a:lnTo>
                  <a:pt x="1199" y="497"/>
                </a:lnTo>
                <a:lnTo>
                  <a:pt x="1197" y="497"/>
                </a:lnTo>
                <a:lnTo>
                  <a:pt x="1195" y="499"/>
                </a:lnTo>
                <a:lnTo>
                  <a:pt x="1195" y="499"/>
                </a:lnTo>
                <a:lnTo>
                  <a:pt x="1193" y="499"/>
                </a:lnTo>
                <a:lnTo>
                  <a:pt x="1193" y="501"/>
                </a:lnTo>
                <a:lnTo>
                  <a:pt x="1191" y="501"/>
                </a:lnTo>
                <a:lnTo>
                  <a:pt x="1193" y="501"/>
                </a:lnTo>
                <a:lnTo>
                  <a:pt x="1195" y="501"/>
                </a:lnTo>
                <a:close/>
                <a:moveTo>
                  <a:pt x="654" y="163"/>
                </a:moveTo>
                <a:lnTo>
                  <a:pt x="654" y="165"/>
                </a:lnTo>
                <a:lnTo>
                  <a:pt x="650" y="165"/>
                </a:lnTo>
                <a:lnTo>
                  <a:pt x="650" y="167"/>
                </a:lnTo>
                <a:lnTo>
                  <a:pt x="650" y="167"/>
                </a:lnTo>
                <a:lnTo>
                  <a:pt x="652" y="167"/>
                </a:lnTo>
                <a:lnTo>
                  <a:pt x="652" y="169"/>
                </a:lnTo>
                <a:lnTo>
                  <a:pt x="654" y="169"/>
                </a:lnTo>
                <a:lnTo>
                  <a:pt x="654" y="169"/>
                </a:lnTo>
                <a:lnTo>
                  <a:pt x="654" y="171"/>
                </a:lnTo>
                <a:lnTo>
                  <a:pt x="659" y="174"/>
                </a:lnTo>
                <a:lnTo>
                  <a:pt x="659" y="176"/>
                </a:lnTo>
                <a:lnTo>
                  <a:pt x="667" y="176"/>
                </a:lnTo>
                <a:lnTo>
                  <a:pt x="671" y="178"/>
                </a:lnTo>
                <a:lnTo>
                  <a:pt x="671" y="178"/>
                </a:lnTo>
                <a:lnTo>
                  <a:pt x="671" y="178"/>
                </a:lnTo>
                <a:lnTo>
                  <a:pt x="671" y="180"/>
                </a:lnTo>
                <a:lnTo>
                  <a:pt x="667" y="180"/>
                </a:lnTo>
                <a:lnTo>
                  <a:pt x="661" y="180"/>
                </a:lnTo>
                <a:lnTo>
                  <a:pt x="661" y="180"/>
                </a:lnTo>
                <a:lnTo>
                  <a:pt x="661" y="182"/>
                </a:lnTo>
                <a:lnTo>
                  <a:pt x="665" y="184"/>
                </a:lnTo>
                <a:lnTo>
                  <a:pt x="669" y="184"/>
                </a:lnTo>
                <a:lnTo>
                  <a:pt x="671" y="186"/>
                </a:lnTo>
                <a:lnTo>
                  <a:pt x="671" y="186"/>
                </a:lnTo>
                <a:lnTo>
                  <a:pt x="669" y="188"/>
                </a:lnTo>
                <a:lnTo>
                  <a:pt x="671" y="188"/>
                </a:lnTo>
                <a:lnTo>
                  <a:pt x="671" y="188"/>
                </a:lnTo>
                <a:lnTo>
                  <a:pt x="673" y="188"/>
                </a:lnTo>
                <a:lnTo>
                  <a:pt x="678" y="188"/>
                </a:lnTo>
                <a:lnTo>
                  <a:pt x="680" y="186"/>
                </a:lnTo>
                <a:lnTo>
                  <a:pt x="686" y="186"/>
                </a:lnTo>
                <a:lnTo>
                  <a:pt x="692" y="186"/>
                </a:lnTo>
                <a:lnTo>
                  <a:pt x="695" y="184"/>
                </a:lnTo>
                <a:lnTo>
                  <a:pt x="697" y="184"/>
                </a:lnTo>
                <a:lnTo>
                  <a:pt x="699" y="184"/>
                </a:lnTo>
                <a:lnTo>
                  <a:pt x="701" y="184"/>
                </a:lnTo>
                <a:lnTo>
                  <a:pt x="703" y="180"/>
                </a:lnTo>
                <a:lnTo>
                  <a:pt x="703" y="180"/>
                </a:lnTo>
                <a:lnTo>
                  <a:pt x="701" y="178"/>
                </a:lnTo>
                <a:lnTo>
                  <a:pt x="701" y="178"/>
                </a:lnTo>
                <a:lnTo>
                  <a:pt x="697" y="176"/>
                </a:lnTo>
                <a:lnTo>
                  <a:pt x="697" y="174"/>
                </a:lnTo>
                <a:lnTo>
                  <a:pt x="701" y="171"/>
                </a:lnTo>
                <a:lnTo>
                  <a:pt x="703" y="171"/>
                </a:lnTo>
                <a:lnTo>
                  <a:pt x="703" y="171"/>
                </a:lnTo>
                <a:lnTo>
                  <a:pt x="703" y="169"/>
                </a:lnTo>
                <a:lnTo>
                  <a:pt x="701" y="169"/>
                </a:lnTo>
                <a:lnTo>
                  <a:pt x="695" y="167"/>
                </a:lnTo>
                <a:lnTo>
                  <a:pt x="692" y="165"/>
                </a:lnTo>
                <a:lnTo>
                  <a:pt x="686" y="165"/>
                </a:lnTo>
                <a:lnTo>
                  <a:pt x="684" y="165"/>
                </a:lnTo>
                <a:lnTo>
                  <a:pt x="682" y="165"/>
                </a:lnTo>
                <a:lnTo>
                  <a:pt x="682" y="163"/>
                </a:lnTo>
                <a:lnTo>
                  <a:pt x="682" y="163"/>
                </a:lnTo>
                <a:lnTo>
                  <a:pt x="680" y="161"/>
                </a:lnTo>
                <a:lnTo>
                  <a:pt x="678" y="161"/>
                </a:lnTo>
                <a:lnTo>
                  <a:pt x="671" y="159"/>
                </a:lnTo>
                <a:lnTo>
                  <a:pt x="669" y="157"/>
                </a:lnTo>
                <a:lnTo>
                  <a:pt x="665" y="157"/>
                </a:lnTo>
                <a:lnTo>
                  <a:pt x="663" y="157"/>
                </a:lnTo>
                <a:lnTo>
                  <a:pt x="654" y="157"/>
                </a:lnTo>
                <a:lnTo>
                  <a:pt x="652" y="157"/>
                </a:lnTo>
                <a:lnTo>
                  <a:pt x="650" y="157"/>
                </a:lnTo>
                <a:lnTo>
                  <a:pt x="650" y="159"/>
                </a:lnTo>
                <a:lnTo>
                  <a:pt x="652" y="159"/>
                </a:lnTo>
                <a:lnTo>
                  <a:pt x="654" y="163"/>
                </a:lnTo>
                <a:close/>
                <a:moveTo>
                  <a:pt x="707" y="112"/>
                </a:moveTo>
                <a:lnTo>
                  <a:pt x="697" y="112"/>
                </a:lnTo>
                <a:lnTo>
                  <a:pt x="690" y="112"/>
                </a:lnTo>
                <a:lnTo>
                  <a:pt x="676" y="110"/>
                </a:lnTo>
                <a:lnTo>
                  <a:pt x="678" y="114"/>
                </a:lnTo>
                <a:lnTo>
                  <a:pt x="678" y="117"/>
                </a:lnTo>
                <a:lnTo>
                  <a:pt x="678" y="119"/>
                </a:lnTo>
                <a:lnTo>
                  <a:pt x="680" y="121"/>
                </a:lnTo>
                <a:lnTo>
                  <a:pt x="686" y="125"/>
                </a:lnTo>
                <a:lnTo>
                  <a:pt x="688" y="127"/>
                </a:lnTo>
                <a:lnTo>
                  <a:pt x="690" y="127"/>
                </a:lnTo>
                <a:lnTo>
                  <a:pt x="692" y="127"/>
                </a:lnTo>
                <a:lnTo>
                  <a:pt x="697" y="127"/>
                </a:lnTo>
                <a:lnTo>
                  <a:pt x="703" y="127"/>
                </a:lnTo>
                <a:lnTo>
                  <a:pt x="707" y="125"/>
                </a:lnTo>
                <a:lnTo>
                  <a:pt x="711" y="125"/>
                </a:lnTo>
                <a:lnTo>
                  <a:pt x="709" y="125"/>
                </a:lnTo>
                <a:lnTo>
                  <a:pt x="709" y="127"/>
                </a:lnTo>
                <a:lnTo>
                  <a:pt x="697" y="129"/>
                </a:lnTo>
                <a:lnTo>
                  <a:pt x="692" y="131"/>
                </a:lnTo>
                <a:lnTo>
                  <a:pt x="692" y="131"/>
                </a:lnTo>
                <a:lnTo>
                  <a:pt x="690" y="136"/>
                </a:lnTo>
                <a:lnTo>
                  <a:pt x="692" y="136"/>
                </a:lnTo>
                <a:lnTo>
                  <a:pt x="697" y="138"/>
                </a:lnTo>
                <a:lnTo>
                  <a:pt x="701" y="140"/>
                </a:lnTo>
                <a:lnTo>
                  <a:pt x="701" y="140"/>
                </a:lnTo>
                <a:lnTo>
                  <a:pt x="703" y="138"/>
                </a:lnTo>
                <a:lnTo>
                  <a:pt x="711" y="136"/>
                </a:lnTo>
                <a:lnTo>
                  <a:pt x="714" y="136"/>
                </a:lnTo>
                <a:lnTo>
                  <a:pt x="716" y="136"/>
                </a:lnTo>
                <a:lnTo>
                  <a:pt x="718" y="136"/>
                </a:lnTo>
                <a:lnTo>
                  <a:pt x="718" y="136"/>
                </a:lnTo>
                <a:lnTo>
                  <a:pt x="716" y="138"/>
                </a:lnTo>
                <a:lnTo>
                  <a:pt x="716" y="138"/>
                </a:lnTo>
                <a:lnTo>
                  <a:pt x="716" y="140"/>
                </a:lnTo>
                <a:lnTo>
                  <a:pt x="716" y="140"/>
                </a:lnTo>
                <a:lnTo>
                  <a:pt x="718" y="140"/>
                </a:lnTo>
                <a:lnTo>
                  <a:pt x="724" y="138"/>
                </a:lnTo>
                <a:lnTo>
                  <a:pt x="726" y="138"/>
                </a:lnTo>
                <a:lnTo>
                  <a:pt x="733" y="136"/>
                </a:lnTo>
                <a:lnTo>
                  <a:pt x="735" y="133"/>
                </a:lnTo>
                <a:lnTo>
                  <a:pt x="737" y="133"/>
                </a:lnTo>
                <a:lnTo>
                  <a:pt x="741" y="133"/>
                </a:lnTo>
                <a:lnTo>
                  <a:pt x="743" y="136"/>
                </a:lnTo>
                <a:lnTo>
                  <a:pt x="752" y="138"/>
                </a:lnTo>
                <a:lnTo>
                  <a:pt x="758" y="136"/>
                </a:lnTo>
                <a:lnTo>
                  <a:pt x="758" y="138"/>
                </a:lnTo>
                <a:lnTo>
                  <a:pt x="749" y="138"/>
                </a:lnTo>
                <a:lnTo>
                  <a:pt x="739" y="140"/>
                </a:lnTo>
                <a:lnTo>
                  <a:pt x="737" y="144"/>
                </a:lnTo>
                <a:lnTo>
                  <a:pt x="735" y="144"/>
                </a:lnTo>
                <a:lnTo>
                  <a:pt x="730" y="144"/>
                </a:lnTo>
                <a:lnTo>
                  <a:pt x="728" y="144"/>
                </a:lnTo>
                <a:lnTo>
                  <a:pt x="718" y="148"/>
                </a:lnTo>
                <a:lnTo>
                  <a:pt x="714" y="150"/>
                </a:lnTo>
                <a:lnTo>
                  <a:pt x="714" y="150"/>
                </a:lnTo>
                <a:lnTo>
                  <a:pt x="714" y="150"/>
                </a:lnTo>
                <a:lnTo>
                  <a:pt x="716" y="152"/>
                </a:lnTo>
                <a:lnTo>
                  <a:pt x="718" y="155"/>
                </a:lnTo>
                <a:lnTo>
                  <a:pt x="726" y="157"/>
                </a:lnTo>
                <a:lnTo>
                  <a:pt x="730" y="157"/>
                </a:lnTo>
                <a:lnTo>
                  <a:pt x="728" y="157"/>
                </a:lnTo>
                <a:lnTo>
                  <a:pt x="724" y="157"/>
                </a:lnTo>
                <a:lnTo>
                  <a:pt x="722" y="157"/>
                </a:lnTo>
                <a:lnTo>
                  <a:pt x="722" y="159"/>
                </a:lnTo>
                <a:lnTo>
                  <a:pt x="724" y="159"/>
                </a:lnTo>
                <a:lnTo>
                  <a:pt x="726" y="161"/>
                </a:lnTo>
                <a:lnTo>
                  <a:pt x="728" y="163"/>
                </a:lnTo>
                <a:lnTo>
                  <a:pt x="730" y="163"/>
                </a:lnTo>
                <a:lnTo>
                  <a:pt x="733" y="163"/>
                </a:lnTo>
                <a:lnTo>
                  <a:pt x="737" y="163"/>
                </a:lnTo>
                <a:lnTo>
                  <a:pt x="749" y="165"/>
                </a:lnTo>
                <a:lnTo>
                  <a:pt x="749" y="165"/>
                </a:lnTo>
                <a:lnTo>
                  <a:pt x="743" y="165"/>
                </a:lnTo>
                <a:lnTo>
                  <a:pt x="737" y="167"/>
                </a:lnTo>
                <a:lnTo>
                  <a:pt x="735" y="167"/>
                </a:lnTo>
                <a:lnTo>
                  <a:pt x="735" y="169"/>
                </a:lnTo>
                <a:lnTo>
                  <a:pt x="737" y="169"/>
                </a:lnTo>
                <a:lnTo>
                  <a:pt x="743" y="171"/>
                </a:lnTo>
                <a:lnTo>
                  <a:pt x="749" y="176"/>
                </a:lnTo>
                <a:lnTo>
                  <a:pt x="756" y="176"/>
                </a:lnTo>
                <a:lnTo>
                  <a:pt x="764" y="178"/>
                </a:lnTo>
                <a:lnTo>
                  <a:pt x="768" y="178"/>
                </a:lnTo>
                <a:lnTo>
                  <a:pt x="773" y="178"/>
                </a:lnTo>
                <a:lnTo>
                  <a:pt x="773" y="176"/>
                </a:lnTo>
                <a:lnTo>
                  <a:pt x="773" y="176"/>
                </a:lnTo>
                <a:lnTo>
                  <a:pt x="773" y="176"/>
                </a:lnTo>
                <a:lnTo>
                  <a:pt x="771" y="174"/>
                </a:lnTo>
                <a:lnTo>
                  <a:pt x="768" y="174"/>
                </a:lnTo>
                <a:lnTo>
                  <a:pt x="768" y="171"/>
                </a:lnTo>
                <a:lnTo>
                  <a:pt x="771" y="171"/>
                </a:lnTo>
                <a:lnTo>
                  <a:pt x="773" y="171"/>
                </a:lnTo>
                <a:lnTo>
                  <a:pt x="777" y="171"/>
                </a:lnTo>
                <a:lnTo>
                  <a:pt x="777" y="174"/>
                </a:lnTo>
                <a:lnTo>
                  <a:pt x="779" y="174"/>
                </a:lnTo>
                <a:lnTo>
                  <a:pt x="779" y="176"/>
                </a:lnTo>
                <a:lnTo>
                  <a:pt x="783" y="176"/>
                </a:lnTo>
                <a:lnTo>
                  <a:pt x="785" y="178"/>
                </a:lnTo>
                <a:lnTo>
                  <a:pt x="785" y="178"/>
                </a:lnTo>
                <a:lnTo>
                  <a:pt x="785" y="178"/>
                </a:lnTo>
                <a:lnTo>
                  <a:pt x="785" y="176"/>
                </a:lnTo>
                <a:lnTo>
                  <a:pt x="783" y="174"/>
                </a:lnTo>
                <a:lnTo>
                  <a:pt x="781" y="171"/>
                </a:lnTo>
                <a:lnTo>
                  <a:pt x="777" y="167"/>
                </a:lnTo>
                <a:lnTo>
                  <a:pt x="777" y="165"/>
                </a:lnTo>
                <a:lnTo>
                  <a:pt x="777" y="163"/>
                </a:lnTo>
                <a:lnTo>
                  <a:pt x="779" y="163"/>
                </a:lnTo>
                <a:lnTo>
                  <a:pt x="779" y="163"/>
                </a:lnTo>
                <a:lnTo>
                  <a:pt x="783" y="167"/>
                </a:lnTo>
                <a:lnTo>
                  <a:pt x="785" y="171"/>
                </a:lnTo>
                <a:lnTo>
                  <a:pt x="792" y="176"/>
                </a:lnTo>
                <a:lnTo>
                  <a:pt x="794" y="178"/>
                </a:lnTo>
                <a:lnTo>
                  <a:pt x="796" y="176"/>
                </a:lnTo>
                <a:lnTo>
                  <a:pt x="796" y="176"/>
                </a:lnTo>
                <a:lnTo>
                  <a:pt x="798" y="176"/>
                </a:lnTo>
                <a:lnTo>
                  <a:pt x="798" y="171"/>
                </a:lnTo>
                <a:lnTo>
                  <a:pt x="800" y="169"/>
                </a:lnTo>
                <a:lnTo>
                  <a:pt x="798" y="167"/>
                </a:lnTo>
                <a:lnTo>
                  <a:pt x="798" y="165"/>
                </a:lnTo>
                <a:lnTo>
                  <a:pt x="798" y="163"/>
                </a:lnTo>
                <a:lnTo>
                  <a:pt x="798" y="163"/>
                </a:lnTo>
                <a:lnTo>
                  <a:pt x="800" y="163"/>
                </a:lnTo>
                <a:lnTo>
                  <a:pt x="804" y="167"/>
                </a:lnTo>
                <a:lnTo>
                  <a:pt x="806" y="167"/>
                </a:lnTo>
                <a:lnTo>
                  <a:pt x="809" y="167"/>
                </a:lnTo>
                <a:lnTo>
                  <a:pt x="809" y="165"/>
                </a:lnTo>
                <a:lnTo>
                  <a:pt x="809" y="163"/>
                </a:lnTo>
                <a:lnTo>
                  <a:pt x="809" y="163"/>
                </a:lnTo>
                <a:lnTo>
                  <a:pt x="809" y="163"/>
                </a:lnTo>
                <a:lnTo>
                  <a:pt x="809" y="161"/>
                </a:lnTo>
                <a:lnTo>
                  <a:pt x="804" y="161"/>
                </a:lnTo>
                <a:lnTo>
                  <a:pt x="804" y="161"/>
                </a:lnTo>
                <a:lnTo>
                  <a:pt x="806" y="159"/>
                </a:lnTo>
                <a:lnTo>
                  <a:pt x="806" y="159"/>
                </a:lnTo>
                <a:lnTo>
                  <a:pt x="806" y="155"/>
                </a:lnTo>
                <a:lnTo>
                  <a:pt x="806" y="152"/>
                </a:lnTo>
                <a:lnTo>
                  <a:pt x="806" y="150"/>
                </a:lnTo>
                <a:lnTo>
                  <a:pt x="809" y="150"/>
                </a:lnTo>
                <a:lnTo>
                  <a:pt x="811" y="148"/>
                </a:lnTo>
                <a:lnTo>
                  <a:pt x="811" y="148"/>
                </a:lnTo>
                <a:lnTo>
                  <a:pt x="811" y="148"/>
                </a:lnTo>
                <a:lnTo>
                  <a:pt x="811" y="150"/>
                </a:lnTo>
                <a:lnTo>
                  <a:pt x="809" y="152"/>
                </a:lnTo>
                <a:lnTo>
                  <a:pt x="809" y="152"/>
                </a:lnTo>
                <a:lnTo>
                  <a:pt x="809" y="155"/>
                </a:lnTo>
                <a:lnTo>
                  <a:pt x="811" y="159"/>
                </a:lnTo>
                <a:lnTo>
                  <a:pt x="811" y="159"/>
                </a:lnTo>
                <a:lnTo>
                  <a:pt x="815" y="161"/>
                </a:lnTo>
                <a:lnTo>
                  <a:pt x="817" y="159"/>
                </a:lnTo>
                <a:lnTo>
                  <a:pt x="819" y="157"/>
                </a:lnTo>
                <a:lnTo>
                  <a:pt x="823" y="155"/>
                </a:lnTo>
                <a:lnTo>
                  <a:pt x="823" y="152"/>
                </a:lnTo>
                <a:lnTo>
                  <a:pt x="823" y="150"/>
                </a:lnTo>
                <a:lnTo>
                  <a:pt x="825" y="150"/>
                </a:lnTo>
                <a:lnTo>
                  <a:pt x="828" y="150"/>
                </a:lnTo>
                <a:lnTo>
                  <a:pt x="830" y="150"/>
                </a:lnTo>
                <a:lnTo>
                  <a:pt x="832" y="148"/>
                </a:lnTo>
                <a:lnTo>
                  <a:pt x="838" y="146"/>
                </a:lnTo>
                <a:lnTo>
                  <a:pt x="851" y="142"/>
                </a:lnTo>
                <a:lnTo>
                  <a:pt x="851" y="142"/>
                </a:lnTo>
                <a:lnTo>
                  <a:pt x="853" y="140"/>
                </a:lnTo>
                <a:lnTo>
                  <a:pt x="853" y="138"/>
                </a:lnTo>
                <a:lnTo>
                  <a:pt x="851" y="136"/>
                </a:lnTo>
                <a:lnTo>
                  <a:pt x="847" y="131"/>
                </a:lnTo>
                <a:lnTo>
                  <a:pt x="844" y="129"/>
                </a:lnTo>
                <a:lnTo>
                  <a:pt x="844" y="129"/>
                </a:lnTo>
                <a:lnTo>
                  <a:pt x="842" y="129"/>
                </a:lnTo>
                <a:lnTo>
                  <a:pt x="842" y="129"/>
                </a:lnTo>
                <a:lnTo>
                  <a:pt x="840" y="133"/>
                </a:lnTo>
                <a:lnTo>
                  <a:pt x="838" y="133"/>
                </a:lnTo>
                <a:lnTo>
                  <a:pt x="838" y="131"/>
                </a:lnTo>
                <a:lnTo>
                  <a:pt x="836" y="129"/>
                </a:lnTo>
                <a:lnTo>
                  <a:pt x="836" y="127"/>
                </a:lnTo>
                <a:lnTo>
                  <a:pt x="834" y="127"/>
                </a:lnTo>
                <a:lnTo>
                  <a:pt x="830" y="127"/>
                </a:lnTo>
                <a:lnTo>
                  <a:pt x="825" y="129"/>
                </a:lnTo>
                <a:lnTo>
                  <a:pt x="825" y="129"/>
                </a:lnTo>
                <a:lnTo>
                  <a:pt x="819" y="129"/>
                </a:lnTo>
                <a:lnTo>
                  <a:pt x="819" y="129"/>
                </a:lnTo>
                <a:lnTo>
                  <a:pt x="821" y="127"/>
                </a:lnTo>
                <a:lnTo>
                  <a:pt x="821" y="127"/>
                </a:lnTo>
                <a:lnTo>
                  <a:pt x="823" y="121"/>
                </a:lnTo>
                <a:lnTo>
                  <a:pt x="823" y="119"/>
                </a:lnTo>
                <a:lnTo>
                  <a:pt x="823" y="117"/>
                </a:lnTo>
                <a:lnTo>
                  <a:pt x="821" y="112"/>
                </a:lnTo>
                <a:lnTo>
                  <a:pt x="819" y="112"/>
                </a:lnTo>
                <a:lnTo>
                  <a:pt x="813" y="112"/>
                </a:lnTo>
                <a:lnTo>
                  <a:pt x="811" y="112"/>
                </a:lnTo>
                <a:lnTo>
                  <a:pt x="811" y="112"/>
                </a:lnTo>
                <a:lnTo>
                  <a:pt x="811" y="110"/>
                </a:lnTo>
                <a:lnTo>
                  <a:pt x="815" y="108"/>
                </a:lnTo>
                <a:lnTo>
                  <a:pt x="815" y="108"/>
                </a:lnTo>
                <a:lnTo>
                  <a:pt x="815" y="104"/>
                </a:lnTo>
                <a:lnTo>
                  <a:pt x="815" y="102"/>
                </a:lnTo>
                <a:lnTo>
                  <a:pt x="813" y="102"/>
                </a:lnTo>
                <a:lnTo>
                  <a:pt x="809" y="100"/>
                </a:lnTo>
                <a:lnTo>
                  <a:pt x="806" y="100"/>
                </a:lnTo>
                <a:lnTo>
                  <a:pt x="802" y="100"/>
                </a:lnTo>
                <a:lnTo>
                  <a:pt x="800" y="100"/>
                </a:lnTo>
                <a:lnTo>
                  <a:pt x="798" y="102"/>
                </a:lnTo>
                <a:lnTo>
                  <a:pt x="798" y="102"/>
                </a:lnTo>
                <a:lnTo>
                  <a:pt x="798" y="104"/>
                </a:lnTo>
                <a:lnTo>
                  <a:pt x="800" y="106"/>
                </a:lnTo>
                <a:lnTo>
                  <a:pt x="802" y="106"/>
                </a:lnTo>
                <a:lnTo>
                  <a:pt x="804" y="108"/>
                </a:lnTo>
                <a:lnTo>
                  <a:pt x="806" y="110"/>
                </a:lnTo>
                <a:lnTo>
                  <a:pt x="804" y="110"/>
                </a:lnTo>
                <a:lnTo>
                  <a:pt x="804" y="110"/>
                </a:lnTo>
                <a:lnTo>
                  <a:pt x="800" y="110"/>
                </a:lnTo>
                <a:lnTo>
                  <a:pt x="796" y="108"/>
                </a:lnTo>
                <a:lnTo>
                  <a:pt x="794" y="108"/>
                </a:lnTo>
                <a:lnTo>
                  <a:pt x="790" y="106"/>
                </a:lnTo>
                <a:lnTo>
                  <a:pt x="790" y="104"/>
                </a:lnTo>
                <a:lnTo>
                  <a:pt x="792" y="102"/>
                </a:lnTo>
                <a:lnTo>
                  <a:pt x="792" y="102"/>
                </a:lnTo>
                <a:lnTo>
                  <a:pt x="790" y="102"/>
                </a:lnTo>
                <a:lnTo>
                  <a:pt x="790" y="100"/>
                </a:lnTo>
                <a:lnTo>
                  <a:pt x="792" y="100"/>
                </a:lnTo>
                <a:lnTo>
                  <a:pt x="792" y="100"/>
                </a:lnTo>
                <a:lnTo>
                  <a:pt x="792" y="98"/>
                </a:lnTo>
                <a:lnTo>
                  <a:pt x="790" y="98"/>
                </a:lnTo>
                <a:lnTo>
                  <a:pt x="787" y="95"/>
                </a:lnTo>
                <a:lnTo>
                  <a:pt x="785" y="95"/>
                </a:lnTo>
                <a:lnTo>
                  <a:pt x="783" y="95"/>
                </a:lnTo>
                <a:lnTo>
                  <a:pt x="781" y="98"/>
                </a:lnTo>
                <a:lnTo>
                  <a:pt x="779" y="98"/>
                </a:lnTo>
                <a:lnTo>
                  <a:pt x="775" y="95"/>
                </a:lnTo>
                <a:lnTo>
                  <a:pt x="771" y="95"/>
                </a:lnTo>
                <a:lnTo>
                  <a:pt x="768" y="93"/>
                </a:lnTo>
                <a:lnTo>
                  <a:pt x="768" y="91"/>
                </a:lnTo>
                <a:lnTo>
                  <a:pt x="768" y="91"/>
                </a:lnTo>
                <a:lnTo>
                  <a:pt x="768" y="91"/>
                </a:lnTo>
                <a:lnTo>
                  <a:pt x="762" y="87"/>
                </a:lnTo>
                <a:lnTo>
                  <a:pt x="758" y="85"/>
                </a:lnTo>
                <a:lnTo>
                  <a:pt x="752" y="79"/>
                </a:lnTo>
                <a:lnTo>
                  <a:pt x="749" y="74"/>
                </a:lnTo>
                <a:lnTo>
                  <a:pt x="747" y="72"/>
                </a:lnTo>
                <a:lnTo>
                  <a:pt x="745" y="70"/>
                </a:lnTo>
                <a:lnTo>
                  <a:pt x="741" y="70"/>
                </a:lnTo>
                <a:lnTo>
                  <a:pt x="733" y="66"/>
                </a:lnTo>
                <a:lnTo>
                  <a:pt x="726" y="66"/>
                </a:lnTo>
                <a:lnTo>
                  <a:pt x="722" y="66"/>
                </a:lnTo>
                <a:lnTo>
                  <a:pt x="716" y="66"/>
                </a:lnTo>
                <a:lnTo>
                  <a:pt x="714" y="68"/>
                </a:lnTo>
                <a:lnTo>
                  <a:pt x="714" y="68"/>
                </a:lnTo>
                <a:lnTo>
                  <a:pt x="714" y="68"/>
                </a:lnTo>
                <a:lnTo>
                  <a:pt x="714" y="68"/>
                </a:lnTo>
                <a:lnTo>
                  <a:pt x="714" y="70"/>
                </a:lnTo>
                <a:lnTo>
                  <a:pt x="714" y="70"/>
                </a:lnTo>
                <a:lnTo>
                  <a:pt x="716" y="72"/>
                </a:lnTo>
                <a:lnTo>
                  <a:pt x="718" y="72"/>
                </a:lnTo>
                <a:lnTo>
                  <a:pt x="726" y="72"/>
                </a:lnTo>
                <a:lnTo>
                  <a:pt x="728" y="72"/>
                </a:lnTo>
                <a:lnTo>
                  <a:pt x="728" y="74"/>
                </a:lnTo>
                <a:lnTo>
                  <a:pt x="728" y="74"/>
                </a:lnTo>
                <a:lnTo>
                  <a:pt x="728" y="76"/>
                </a:lnTo>
                <a:lnTo>
                  <a:pt x="726" y="76"/>
                </a:lnTo>
                <a:lnTo>
                  <a:pt x="726" y="76"/>
                </a:lnTo>
                <a:lnTo>
                  <a:pt x="720" y="76"/>
                </a:lnTo>
                <a:lnTo>
                  <a:pt x="714" y="76"/>
                </a:lnTo>
                <a:lnTo>
                  <a:pt x="709" y="79"/>
                </a:lnTo>
                <a:lnTo>
                  <a:pt x="703" y="79"/>
                </a:lnTo>
                <a:lnTo>
                  <a:pt x="697" y="79"/>
                </a:lnTo>
                <a:lnTo>
                  <a:pt x="695" y="85"/>
                </a:lnTo>
                <a:lnTo>
                  <a:pt x="695" y="85"/>
                </a:lnTo>
                <a:lnTo>
                  <a:pt x="699" y="87"/>
                </a:lnTo>
                <a:lnTo>
                  <a:pt x="705" y="89"/>
                </a:lnTo>
                <a:lnTo>
                  <a:pt x="707" y="93"/>
                </a:lnTo>
                <a:lnTo>
                  <a:pt x="714" y="93"/>
                </a:lnTo>
                <a:lnTo>
                  <a:pt x="716" y="93"/>
                </a:lnTo>
                <a:lnTo>
                  <a:pt x="718" y="95"/>
                </a:lnTo>
                <a:lnTo>
                  <a:pt x="709" y="95"/>
                </a:lnTo>
                <a:lnTo>
                  <a:pt x="705" y="95"/>
                </a:lnTo>
                <a:lnTo>
                  <a:pt x="703" y="95"/>
                </a:lnTo>
                <a:lnTo>
                  <a:pt x="701" y="91"/>
                </a:lnTo>
                <a:lnTo>
                  <a:pt x="699" y="91"/>
                </a:lnTo>
                <a:lnTo>
                  <a:pt x="695" y="91"/>
                </a:lnTo>
                <a:lnTo>
                  <a:pt x="690" y="89"/>
                </a:lnTo>
                <a:lnTo>
                  <a:pt x="688" y="89"/>
                </a:lnTo>
                <a:lnTo>
                  <a:pt x="684" y="91"/>
                </a:lnTo>
                <a:lnTo>
                  <a:pt x="684" y="95"/>
                </a:lnTo>
                <a:lnTo>
                  <a:pt x="688" y="98"/>
                </a:lnTo>
                <a:lnTo>
                  <a:pt x="692" y="102"/>
                </a:lnTo>
                <a:lnTo>
                  <a:pt x="692" y="102"/>
                </a:lnTo>
                <a:lnTo>
                  <a:pt x="690" y="102"/>
                </a:lnTo>
                <a:lnTo>
                  <a:pt x="686" y="102"/>
                </a:lnTo>
                <a:lnTo>
                  <a:pt x="684" y="102"/>
                </a:lnTo>
                <a:lnTo>
                  <a:pt x="682" y="102"/>
                </a:lnTo>
                <a:lnTo>
                  <a:pt x="680" y="104"/>
                </a:lnTo>
                <a:lnTo>
                  <a:pt x="680" y="104"/>
                </a:lnTo>
                <a:lnTo>
                  <a:pt x="680" y="104"/>
                </a:lnTo>
                <a:lnTo>
                  <a:pt x="682" y="106"/>
                </a:lnTo>
                <a:lnTo>
                  <a:pt x="684" y="106"/>
                </a:lnTo>
                <a:lnTo>
                  <a:pt x="686" y="108"/>
                </a:lnTo>
                <a:lnTo>
                  <a:pt x="688" y="108"/>
                </a:lnTo>
                <a:lnTo>
                  <a:pt x="692" y="106"/>
                </a:lnTo>
                <a:lnTo>
                  <a:pt x="695" y="110"/>
                </a:lnTo>
                <a:lnTo>
                  <a:pt x="699" y="110"/>
                </a:lnTo>
                <a:lnTo>
                  <a:pt x="707" y="108"/>
                </a:lnTo>
                <a:lnTo>
                  <a:pt x="714" y="108"/>
                </a:lnTo>
                <a:lnTo>
                  <a:pt x="711" y="108"/>
                </a:lnTo>
                <a:lnTo>
                  <a:pt x="707" y="110"/>
                </a:lnTo>
                <a:lnTo>
                  <a:pt x="707" y="110"/>
                </a:lnTo>
                <a:lnTo>
                  <a:pt x="707" y="112"/>
                </a:lnTo>
                <a:lnTo>
                  <a:pt x="707" y="112"/>
                </a:lnTo>
                <a:lnTo>
                  <a:pt x="707" y="112"/>
                </a:lnTo>
                <a:lnTo>
                  <a:pt x="707" y="112"/>
                </a:lnTo>
                <a:close/>
                <a:moveTo>
                  <a:pt x="986" y="334"/>
                </a:moveTo>
                <a:lnTo>
                  <a:pt x="984" y="334"/>
                </a:lnTo>
                <a:lnTo>
                  <a:pt x="984" y="334"/>
                </a:lnTo>
                <a:lnTo>
                  <a:pt x="982" y="332"/>
                </a:lnTo>
                <a:lnTo>
                  <a:pt x="982" y="330"/>
                </a:lnTo>
                <a:lnTo>
                  <a:pt x="980" y="330"/>
                </a:lnTo>
                <a:lnTo>
                  <a:pt x="975" y="328"/>
                </a:lnTo>
                <a:lnTo>
                  <a:pt x="975" y="328"/>
                </a:lnTo>
                <a:lnTo>
                  <a:pt x="975" y="326"/>
                </a:lnTo>
                <a:lnTo>
                  <a:pt x="973" y="324"/>
                </a:lnTo>
                <a:lnTo>
                  <a:pt x="971" y="322"/>
                </a:lnTo>
                <a:lnTo>
                  <a:pt x="961" y="319"/>
                </a:lnTo>
                <a:lnTo>
                  <a:pt x="956" y="319"/>
                </a:lnTo>
                <a:lnTo>
                  <a:pt x="939" y="319"/>
                </a:lnTo>
                <a:lnTo>
                  <a:pt x="937" y="319"/>
                </a:lnTo>
                <a:lnTo>
                  <a:pt x="933" y="317"/>
                </a:lnTo>
                <a:lnTo>
                  <a:pt x="929" y="317"/>
                </a:lnTo>
                <a:lnTo>
                  <a:pt x="925" y="315"/>
                </a:lnTo>
                <a:lnTo>
                  <a:pt x="920" y="315"/>
                </a:lnTo>
                <a:lnTo>
                  <a:pt x="918" y="315"/>
                </a:lnTo>
                <a:lnTo>
                  <a:pt x="918" y="317"/>
                </a:lnTo>
                <a:lnTo>
                  <a:pt x="918" y="317"/>
                </a:lnTo>
                <a:lnTo>
                  <a:pt x="918" y="319"/>
                </a:lnTo>
                <a:lnTo>
                  <a:pt x="918" y="322"/>
                </a:lnTo>
                <a:lnTo>
                  <a:pt x="918" y="322"/>
                </a:lnTo>
                <a:lnTo>
                  <a:pt x="918" y="324"/>
                </a:lnTo>
                <a:lnTo>
                  <a:pt x="918" y="324"/>
                </a:lnTo>
                <a:lnTo>
                  <a:pt x="918" y="324"/>
                </a:lnTo>
                <a:lnTo>
                  <a:pt x="918" y="326"/>
                </a:lnTo>
                <a:lnTo>
                  <a:pt x="918" y="328"/>
                </a:lnTo>
                <a:lnTo>
                  <a:pt x="918" y="328"/>
                </a:lnTo>
                <a:lnTo>
                  <a:pt x="918" y="330"/>
                </a:lnTo>
                <a:lnTo>
                  <a:pt x="920" y="330"/>
                </a:lnTo>
                <a:lnTo>
                  <a:pt x="927" y="330"/>
                </a:lnTo>
                <a:lnTo>
                  <a:pt x="927" y="332"/>
                </a:lnTo>
                <a:lnTo>
                  <a:pt x="929" y="334"/>
                </a:lnTo>
                <a:lnTo>
                  <a:pt x="929" y="336"/>
                </a:lnTo>
                <a:lnTo>
                  <a:pt x="929" y="338"/>
                </a:lnTo>
                <a:lnTo>
                  <a:pt x="931" y="341"/>
                </a:lnTo>
                <a:lnTo>
                  <a:pt x="931" y="343"/>
                </a:lnTo>
                <a:lnTo>
                  <a:pt x="933" y="343"/>
                </a:lnTo>
                <a:lnTo>
                  <a:pt x="937" y="345"/>
                </a:lnTo>
                <a:lnTo>
                  <a:pt x="942" y="345"/>
                </a:lnTo>
                <a:lnTo>
                  <a:pt x="944" y="345"/>
                </a:lnTo>
                <a:lnTo>
                  <a:pt x="952" y="343"/>
                </a:lnTo>
                <a:lnTo>
                  <a:pt x="956" y="343"/>
                </a:lnTo>
                <a:lnTo>
                  <a:pt x="963" y="341"/>
                </a:lnTo>
                <a:lnTo>
                  <a:pt x="975" y="343"/>
                </a:lnTo>
                <a:lnTo>
                  <a:pt x="986" y="343"/>
                </a:lnTo>
                <a:lnTo>
                  <a:pt x="988" y="343"/>
                </a:lnTo>
                <a:lnTo>
                  <a:pt x="990" y="343"/>
                </a:lnTo>
                <a:lnTo>
                  <a:pt x="990" y="341"/>
                </a:lnTo>
                <a:lnTo>
                  <a:pt x="988" y="338"/>
                </a:lnTo>
                <a:lnTo>
                  <a:pt x="986" y="338"/>
                </a:lnTo>
                <a:lnTo>
                  <a:pt x="988" y="336"/>
                </a:lnTo>
                <a:lnTo>
                  <a:pt x="986" y="334"/>
                </a:lnTo>
                <a:close/>
                <a:moveTo>
                  <a:pt x="182" y="822"/>
                </a:moveTo>
                <a:lnTo>
                  <a:pt x="182" y="818"/>
                </a:lnTo>
                <a:lnTo>
                  <a:pt x="179" y="818"/>
                </a:lnTo>
                <a:lnTo>
                  <a:pt x="179" y="818"/>
                </a:lnTo>
                <a:lnTo>
                  <a:pt x="179" y="818"/>
                </a:lnTo>
                <a:lnTo>
                  <a:pt x="179" y="818"/>
                </a:lnTo>
                <a:lnTo>
                  <a:pt x="179" y="820"/>
                </a:lnTo>
                <a:lnTo>
                  <a:pt x="177" y="820"/>
                </a:lnTo>
                <a:lnTo>
                  <a:pt x="177" y="820"/>
                </a:lnTo>
                <a:lnTo>
                  <a:pt x="179" y="822"/>
                </a:lnTo>
                <a:lnTo>
                  <a:pt x="179" y="822"/>
                </a:lnTo>
                <a:lnTo>
                  <a:pt x="182" y="822"/>
                </a:lnTo>
                <a:lnTo>
                  <a:pt x="182" y="822"/>
                </a:lnTo>
                <a:close/>
                <a:moveTo>
                  <a:pt x="188" y="822"/>
                </a:moveTo>
                <a:lnTo>
                  <a:pt x="188" y="820"/>
                </a:lnTo>
                <a:lnTo>
                  <a:pt x="186" y="820"/>
                </a:lnTo>
                <a:lnTo>
                  <a:pt x="184" y="818"/>
                </a:lnTo>
                <a:lnTo>
                  <a:pt x="184" y="818"/>
                </a:lnTo>
                <a:lnTo>
                  <a:pt x="182" y="818"/>
                </a:lnTo>
                <a:lnTo>
                  <a:pt x="182" y="820"/>
                </a:lnTo>
                <a:lnTo>
                  <a:pt x="182" y="822"/>
                </a:lnTo>
                <a:lnTo>
                  <a:pt x="182" y="824"/>
                </a:lnTo>
                <a:lnTo>
                  <a:pt x="179" y="824"/>
                </a:lnTo>
                <a:lnTo>
                  <a:pt x="182" y="824"/>
                </a:lnTo>
                <a:lnTo>
                  <a:pt x="182" y="827"/>
                </a:lnTo>
                <a:lnTo>
                  <a:pt x="182" y="829"/>
                </a:lnTo>
                <a:lnTo>
                  <a:pt x="184" y="829"/>
                </a:lnTo>
                <a:lnTo>
                  <a:pt x="186" y="831"/>
                </a:lnTo>
                <a:lnTo>
                  <a:pt x="186" y="831"/>
                </a:lnTo>
                <a:lnTo>
                  <a:pt x="186" y="829"/>
                </a:lnTo>
                <a:lnTo>
                  <a:pt x="188" y="829"/>
                </a:lnTo>
                <a:lnTo>
                  <a:pt x="186" y="833"/>
                </a:lnTo>
                <a:lnTo>
                  <a:pt x="188" y="833"/>
                </a:lnTo>
                <a:lnTo>
                  <a:pt x="188" y="835"/>
                </a:lnTo>
                <a:lnTo>
                  <a:pt x="188" y="837"/>
                </a:lnTo>
                <a:lnTo>
                  <a:pt x="188" y="839"/>
                </a:lnTo>
                <a:lnTo>
                  <a:pt x="190" y="837"/>
                </a:lnTo>
                <a:lnTo>
                  <a:pt x="190" y="835"/>
                </a:lnTo>
                <a:lnTo>
                  <a:pt x="190" y="833"/>
                </a:lnTo>
                <a:lnTo>
                  <a:pt x="190" y="831"/>
                </a:lnTo>
                <a:lnTo>
                  <a:pt x="190" y="824"/>
                </a:lnTo>
                <a:lnTo>
                  <a:pt x="188" y="822"/>
                </a:lnTo>
                <a:close/>
                <a:moveTo>
                  <a:pt x="184" y="831"/>
                </a:moveTo>
                <a:lnTo>
                  <a:pt x="179" y="829"/>
                </a:lnTo>
                <a:lnTo>
                  <a:pt x="179" y="829"/>
                </a:lnTo>
                <a:lnTo>
                  <a:pt x="179" y="829"/>
                </a:lnTo>
                <a:lnTo>
                  <a:pt x="179" y="829"/>
                </a:lnTo>
                <a:lnTo>
                  <a:pt x="179" y="829"/>
                </a:lnTo>
                <a:lnTo>
                  <a:pt x="179" y="831"/>
                </a:lnTo>
                <a:lnTo>
                  <a:pt x="182" y="833"/>
                </a:lnTo>
                <a:lnTo>
                  <a:pt x="182" y="833"/>
                </a:lnTo>
                <a:lnTo>
                  <a:pt x="184" y="835"/>
                </a:lnTo>
                <a:lnTo>
                  <a:pt x="184" y="835"/>
                </a:lnTo>
                <a:lnTo>
                  <a:pt x="184" y="833"/>
                </a:lnTo>
                <a:lnTo>
                  <a:pt x="184" y="831"/>
                </a:lnTo>
                <a:close/>
                <a:moveTo>
                  <a:pt x="177" y="820"/>
                </a:moveTo>
                <a:lnTo>
                  <a:pt x="175" y="820"/>
                </a:lnTo>
                <a:lnTo>
                  <a:pt x="175" y="820"/>
                </a:lnTo>
                <a:lnTo>
                  <a:pt x="175" y="820"/>
                </a:lnTo>
                <a:lnTo>
                  <a:pt x="175" y="822"/>
                </a:lnTo>
                <a:lnTo>
                  <a:pt x="175" y="822"/>
                </a:lnTo>
                <a:lnTo>
                  <a:pt x="177" y="824"/>
                </a:lnTo>
                <a:lnTo>
                  <a:pt x="177" y="824"/>
                </a:lnTo>
                <a:lnTo>
                  <a:pt x="177" y="824"/>
                </a:lnTo>
                <a:lnTo>
                  <a:pt x="179" y="824"/>
                </a:lnTo>
                <a:lnTo>
                  <a:pt x="177" y="822"/>
                </a:lnTo>
                <a:lnTo>
                  <a:pt x="177" y="820"/>
                </a:lnTo>
                <a:close/>
                <a:moveTo>
                  <a:pt x="268" y="911"/>
                </a:moveTo>
                <a:lnTo>
                  <a:pt x="268" y="911"/>
                </a:lnTo>
                <a:lnTo>
                  <a:pt x="268" y="911"/>
                </a:lnTo>
                <a:lnTo>
                  <a:pt x="268" y="911"/>
                </a:lnTo>
                <a:lnTo>
                  <a:pt x="268" y="913"/>
                </a:lnTo>
                <a:lnTo>
                  <a:pt x="268" y="913"/>
                </a:lnTo>
                <a:lnTo>
                  <a:pt x="266" y="909"/>
                </a:lnTo>
                <a:lnTo>
                  <a:pt x="264" y="905"/>
                </a:lnTo>
                <a:lnTo>
                  <a:pt x="262" y="903"/>
                </a:lnTo>
                <a:lnTo>
                  <a:pt x="262" y="903"/>
                </a:lnTo>
                <a:lnTo>
                  <a:pt x="260" y="901"/>
                </a:lnTo>
                <a:lnTo>
                  <a:pt x="260" y="901"/>
                </a:lnTo>
                <a:lnTo>
                  <a:pt x="258" y="898"/>
                </a:lnTo>
                <a:lnTo>
                  <a:pt x="251" y="896"/>
                </a:lnTo>
                <a:lnTo>
                  <a:pt x="249" y="896"/>
                </a:lnTo>
                <a:lnTo>
                  <a:pt x="247" y="894"/>
                </a:lnTo>
                <a:lnTo>
                  <a:pt x="245" y="892"/>
                </a:lnTo>
                <a:lnTo>
                  <a:pt x="245" y="892"/>
                </a:lnTo>
                <a:lnTo>
                  <a:pt x="245" y="892"/>
                </a:lnTo>
                <a:lnTo>
                  <a:pt x="245" y="890"/>
                </a:lnTo>
                <a:lnTo>
                  <a:pt x="243" y="888"/>
                </a:lnTo>
                <a:lnTo>
                  <a:pt x="241" y="884"/>
                </a:lnTo>
                <a:lnTo>
                  <a:pt x="239" y="884"/>
                </a:lnTo>
                <a:lnTo>
                  <a:pt x="239" y="879"/>
                </a:lnTo>
                <a:lnTo>
                  <a:pt x="236" y="879"/>
                </a:lnTo>
                <a:lnTo>
                  <a:pt x="236" y="877"/>
                </a:lnTo>
                <a:lnTo>
                  <a:pt x="234" y="877"/>
                </a:lnTo>
                <a:lnTo>
                  <a:pt x="232" y="877"/>
                </a:lnTo>
                <a:lnTo>
                  <a:pt x="226" y="875"/>
                </a:lnTo>
                <a:lnTo>
                  <a:pt x="217" y="875"/>
                </a:lnTo>
                <a:lnTo>
                  <a:pt x="211" y="873"/>
                </a:lnTo>
                <a:lnTo>
                  <a:pt x="203" y="869"/>
                </a:lnTo>
                <a:lnTo>
                  <a:pt x="201" y="867"/>
                </a:lnTo>
                <a:lnTo>
                  <a:pt x="196" y="867"/>
                </a:lnTo>
                <a:lnTo>
                  <a:pt x="194" y="869"/>
                </a:lnTo>
                <a:lnTo>
                  <a:pt x="194" y="869"/>
                </a:lnTo>
                <a:lnTo>
                  <a:pt x="194" y="871"/>
                </a:lnTo>
                <a:lnTo>
                  <a:pt x="192" y="871"/>
                </a:lnTo>
                <a:lnTo>
                  <a:pt x="194" y="873"/>
                </a:lnTo>
                <a:lnTo>
                  <a:pt x="196" y="875"/>
                </a:lnTo>
                <a:lnTo>
                  <a:pt x="198" y="875"/>
                </a:lnTo>
                <a:lnTo>
                  <a:pt x="198" y="875"/>
                </a:lnTo>
                <a:lnTo>
                  <a:pt x="201" y="875"/>
                </a:lnTo>
                <a:lnTo>
                  <a:pt x="203" y="875"/>
                </a:lnTo>
                <a:lnTo>
                  <a:pt x="203" y="873"/>
                </a:lnTo>
                <a:lnTo>
                  <a:pt x="203" y="873"/>
                </a:lnTo>
                <a:lnTo>
                  <a:pt x="205" y="873"/>
                </a:lnTo>
                <a:lnTo>
                  <a:pt x="207" y="873"/>
                </a:lnTo>
                <a:lnTo>
                  <a:pt x="205" y="875"/>
                </a:lnTo>
                <a:lnTo>
                  <a:pt x="205" y="875"/>
                </a:lnTo>
                <a:lnTo>
                  <a:pt x="207" y="877"/>
                </a:lnTo>
                <a:lnTo>
                  <a:pt x="207" y="877"/>
                </a:lnTo>
                <a:lnTo>
                  <a:pt x="205" y="875"/>
                </a:lnTo>
                <a:lnTo>
                  <a:pt x="205" y="875"/>
                </a:lnTo>
                <a:lnTo>
                  <a:pt x="201" y="875"/>
                </a:lnTo>
                <a:lnTo>
                  <a:pt x="201" y="875"/>
                </a:lnTo>
                <a:lnTo>
                  <a:pt x="201" y="875"/>
                </a:lnTo>
                <a:lnTo>
                  <a:pt x="198" y="877"/>
                </a:lnTo>
                <a:lnTo>
                  <a:pt x="198" y="877"/>
                </a:lnTo>
                <a:lnTo>
                  <a:pt x="201" y="879"/>
                </a:lnTo>
                <a:lnTo>
                  <a:pt x="201" y="879"/>
                </a:lnTo>
                <a:lnTo>
                  <a:pt x="201" y="882"/>
                </a:lnTo>
                <a:lnTo>
                  <a:pt x="201" y="882"/>
                </a:lnTo>
                <a:lnTo>
                  <a:pt x="201" y="882"/>
                </a:lnTo>
                <a:lnTo>
                  <a:pt x="201" y="882"/>
                </a:lnTo>
                <a:lnTo>
                  <a:pt x="203" y="882"/>
                </a:lnTo>
                <a:lnTo>
                  <a:pt x="203" y="882"/>
                </a:lnTo>
                <a:lnTo>
                  <a:pt x="207" y="882"/>
                </a:lnTo>
                <a:lnTo>
                  <a:pt x="207" y="882"/>
                </a:lnTo>
                <a:lnTo>
                  <a:pt x="207" y="884"/>
                </a:lnTo>
                <a:lnTo>
                  <a:pt x="209" y="884"/>
                </a:lnTo>
                <a:lnTo>
                  <a:pt x="209" y="884"/>
                </a:lnTo>
                <a:lnTo>
                  <a:pt x="209" y="884"/>
                </a:lnTo>
                <a:lnTo>
                  <a:pt x="209" y="882"/>
                </a:lnTo>
                <a:lnTo>
                  <a:pt x="209" y="882"/>
                </a:lnTo>
                <a:lnTo>
                  <a:pt x="211" y="882"/>
                </a:lnTo>
                <a:lnTo>
                  <a:pt x="211" y="884"/>
                </a:lnTo>
                <a:lnTo>
                  <a:pt x="211" y="884"/>
                </a:lnTo>
                <a:lnTo>
                  <a:pt x="211" y="884"/>
                </a:lnTo>
                <a:lnTo>
                  <a:pt x="211" y="886"/>
                </a:lnTo>
                <a:lnTo>
                  <a:pt x="211" y="886"/>
                </a:lnTo>
                <a:lnTo>
                  <a:pt x="211" y="886"/>
                </a:lnTo>
                <a:lnTo>
                  <a:pt x="211" y="888"/>
                </a:lnTo>
                <a:lnTo>
                  <a:pt x="213" y="888"/>
                </a:lnTo>
                <a:lnTo>
                  <a:pt x="213" y="888"/>
                </a:lnTo>
                <a:lnTo>
                  <a:pt x="215" y="886"/>
                </a:lnTo>
                <a:lnTo>
                  <a:pt x="215" y="886"/>
                </a:lnTo>
                <a:lnTo>
                  <a:pt x="215" y="886"/>
                </a:lnTo>
                <a:lnTo>
                  <a:pt x="215" y="886"/>
                </a:lnTo>
                <a:lnTo>
                  <a:pt x="217" y="886"/>
                </a:lnTo>
                <a:lnTo>
                  <a:pt x="220" y="888"/>
                </a:lnTo>
                <a:lnTo>
                  <a:pt x="220" y="890"/>
                </a:lnTo>
                <a:lnTo>
                  <a:pt x="220" y="890"/>
                </a:lnTo>
                <a:lnTo>
                  <a:pt x="222" y="890"/>
                </a:lnTo>
                <a:lnTo>
                  <a:pt x="222" y="890"/>
                </a:lnTo>
                <a:lnTo>
                  <a:pt x="224" y="892"/>
                </a:lnTo>
                <a:lnTo>
                  <a:pt x="224" y="892"/>
                </a:lnTo>
                <a:lnTo>
                  <a:pt x="228" y="892"/>
                </a:lnTo>
                <a:lnTo>
                  <a:pt x="226" y="892"/>
                </a:lnTo>
                <a:lnTo>
                  <a:pt x="222" y="892"/>
                </a:lnTo>
                <a:lnTo>
                  <a:pt x="222" y="892"/>
                </a:lnTo>
                <a:lnTo>
                  <a:pt x="220" y="894"/>
                </a:lnTo>
                <a:lnTo>
                  <a:pt x="220" y="894"/>
                </a:lnTo>
                <a:lnTo>
                  <a:pt x="222" y="896"/>
                </a:lnTo>
                <a:lnTo>
                  <a:pt x="222" y="896"/>
                </a:lnTo>
                <a:lnTo>
                  <a:pt x="222" y="896"/>
                </a:lnTo>
                <a:lnTo>
                  <a:pt x="222" y="896"/>
                </a:lnTo>
                <a:lnTo>
                  <a:pt x="222" y="896"/>
                </a:lnTo>
                <a:lnTo>
                  <a:pt x="224" y="896"/>
                </a:lnTo>
                <a:lnTo>
                  <a:pt x="224" y="896"/>
                </a:lnTo>
                <a:lnTo>
                  <a:pt x="226" y="896"/>
                </a:lnTo>
                <a:lnTo>
                  <a:pt x="226" y="896"/>
                </a:lnTo>
                <a:lnTo>
                  <a:pt x="226" y="896"/>
                </a:lnTo>
                <a:lnTo>
                  <a:pt x="228" y="896"/>
                </a:lnTo>
                <a:lnTo>
                  <a:pt x="228" y="896"/>
                </a:lnTo>
                <a:lnTo>
                  <a:pt x="228" y="896"/>
                </a:lnTo>
                <a:lnTo>
                  <a:pt x="228" y="898"/>
                </a:lnTo>
                <a:lnTo>
                  <a:pt x="230" y="896"/>
                </a:lnTo>
                <a:lnTo>
                  <a:pt x="230" y="896"/>
                </a:lnTo>
                <a:lnTo>
                  <a:pt x="230" y="898"/>
                </a:lnTo>
                <a:lnTo>
                  <a:pt x="230" y="901"/>
                </a:lnTo>
                <a:lnTo>
                  <a:pt x="230" y="901"/>
                </a:lnTo>
                <a:lnTo>
                  <a:pt x="232" y="898"/>
                </a:lnTo>
                <a:lnTo>
                  <a:pt x="232" y="901"/>
                </a:lnTo>
                <a:lnTo>
                  <a:pt x="232" y="901"/>
                </a:lnTo>
                <a:lnTo>
                  <a:pt x="234" y="901"/>
                </a:lnTo>
                <a:lnTo>
                  <a:pt x="234" y="901"/>
                </a:lnTo>
                <a:lnTo>
                  <a:pt x="234" y="901"/>
                </a:lnTo>
                <a:lnTo>
                  <a:pt x="234" y="903"/>
                </a:lnTo>
                <a:lnTo>
                  <a:pt x="232" y="903"/>
                </a:lnTo>
                <a:lnTo>
                  <a:pt x="232" y="903"/>
                </a:lnTo>
                <a:lnTo>
                  <a:pt x="234" y="905"/>
                </a:lnTo>
                <a:lnTo>
                  <a:pt x="236" y="905"/>
                </a:lnTo>
                <a:lnTo>
                  <a:pt x="236" y="907"/>
                </a:lnTo>
                <a:lnTo>
                  <a:pt x="236" y="905"/>
                </a:lnTo>
                <a:lnTo>
                  <a:pt x="239" y="905"/>
                </a:lnTo>
                <a:lnTo>
                  <a:pt x="241" y="905"/>
                </a:lnTo>
                <a:lnTo>
                  <a:pt x="245" y="905"/>
                </a:lnTo>
                <a:lnTo>
                  <a:pt x="245" y="905"/>
                </a:lnTo>
                <a:lnTo>
                  <a:pt x="247" y="903"/>
                </a:lnTo>
                <a:lnTo>
                  <a:pt x="247" y="903"/>
                </a:lnTo>
                <a:lnTo>
                  <a:pt x="247" y="901"/>
                </a:lnTo>
                <a:lnTo>
                  <a:pt x="247" y="901"/>
                </a:lnTo>
                <a:lnTo>
                  <a:pt x="247" y="903"/>
                </a:lnTo>
                <a:lnTo>
                  <a:pt x="247" y="903"/>
                </a:lnTo>
                <a:lnTo>
                  <a:pt x="247" y="905"/>
                </a:lnTo>
                <a:lnTo>
                  <a:pt x="245" y="905"/>
                </a:lnTo>
                <a:lnTo>
                  <a:pt x="243" y="909"/>
                </a:lnTo>
                <a:lnTo>
                  <a:pt x="243" y="909"/>
                </a:lnTo>
                <a:lnTo>
                  <a:pt x="243" y="909"/>
                </a:lnTo>
                <a:lnTo>
                  <a:pt x="245" y="911"/>
                </a:lnTo>
                <a:lnTo>
                  <a:pt x="247" y="911"/>
                </a:lnTo>
                <a:lnTo>
                  <a:pt x="249" y="913"/>
                </a:lnTo>
                <a:lnTo>
                  <a:pt x="253" y="913"/>
                </a:lnTo>
                <a:lnTo>
                  <a:pt x="258" y="915"/>
                </a:lnTo>
                <a:lnTo>
                  <a:pt x="262" y="917"/>
                </a:lnTo>
                <a:lnTo>
                  <a:pt x="266" y="917"/>
                </a:lnTo>
                <a:lnTo>
                  <a:pt x="266" y="917"/>
                </a:lnTo>
                <a:lnTo>
                  <a:pt x="266" y="917"/>
                </a:lnTo>
                <a:lnTo>
                  <a:pt x="268" y="917"/>
                </a:lnTo>
                <a:lnTo>
                  <a:pt x="268" y="915"/>
                </a:lnTo>
                <a:lnTo>
                  <a:pt x="270" y="915"/>
                </a:lnTo>
                <a:lnTo>
                  <a:pt x="270" y="915"/>
                </a:lnTo>
                <a:lnTo>
                  <a:pt x="270" y="915"/>
                </a:lnTo>
                <a:lnTo>
                  <a:pt x="268" y="913"/>
                </a:lnTo>
                <a:lnTo>
                  <a:pt x="268" y="911"/>
                </a:lnTo>
                <a:close/>
                <a:moveTo>
                  <a:pt x="228" y="898"/>
                </a:moveTo>
                <a:lnTo>
                  <a:pt x="226" y="896"/>
                </a:lnTo>
                <a:lnTo>
                  <a:pt x="226" y="898"/>
                </a:lnTo>
                <a:lnTo>
                  <a:pt x="226" y="898"/>
                </a:lnTo>
                <a:lnTo>
                  <a:pt x="226" y="898"/>
                </a:lnTo>
                <a:lnTo>
                  <a:pt x="228" y="898"/>
                </a:lnTo>
                <a:lnTo>
                  <a:pt x="228" y="898"/>
                </a:lnTo>
                <a:lnTo>
                  <a:pt x="228" y="898"/>
                </a:lnTo>
                <a:close/>
                <a:moveTo>
                  <a:pt x="167" y="814"/>
                </a:moveTo>
                <a:lnTo>
                  <a:pt x="165" y="812"/>
                </a:lnTo>
                <a:lnTo>
                  <a:pt x="163" y="812"/>
                </a:lnTo>
                <a:lnTo>
                  <a:pt x="160" y="812"/>
                </a:lnTo>
                <a:lnTo>
                  <a:pt x="160" y="812"/>
                </a:lnTo>
                <a:lnTo>
                  <a:pt x="163" y="814"/>
                </a:lnTo>
                <a:lnTo>
                  <a:pt x="163" y="816"/>
                </a:lnTo>
                <a:lnTo>
                  <a:pt x="165" y="816"/>
                </a:lnTo>
                <a:lnTo>
                  <a:pt x="169" y="820"/>
                </a:lnTo>
                <a:lnTo>
                  <a:pt x="171" y="820"/>
                </a:lnTo>
                <a:lnTo>
                  <a:pt x="171" y="820"/>
                </a:lnTo>
                <a:lnTo>
                  <a:pt x="171" y="820"/>
                </a:lnTo>
                <a:lnTo>
                  <a:pt x="171" y="818"/>
                </a:lnTo>
                <a:lnTo>
                  <a:pt x="169" y="816"/>
                </a:lnTo>
                <a:lnTo>
                  <a:pt x="167" y="814"/>
                </a:lnTo>
                <a:close/>
                <a:moveTo>
                  <a:pt x="194" y="835"/>
                </a:moveTo>
                <a:lnTo>
                  <a:pt x="194" y="833"/>
                </a:lnTo>
                <a:lnTo>
                  <a:pt x="194" y="829"/>
                </a:lnTo>
                <a:lnTo>
                  <a:pt x="194" y="829"/>
                </a:lnTo>
                <a:lnTo>
                  <a:pt x="192" y="829"/>
                </a:lnTo>
                <a:lnTo>
                  <a:pt x="192" y="831"/>
                </a:lnTo>
                <a:lnTo>
                  <a:pt x="192" y="833"/>
                </a:lnTo>
                <a:lnTo>
                  <a:pt x="192" y="835"/>
                </a:lnTo>
                <a:lnTo>
                  <a:pt x="192" y="835"/>
                </a:lnTo>
                <a:lnTo>
                  <a:pt x="192" y="835"/>
                </a:lnTo>
                <a:lnTo>
                  <a:pt x="192" y="837"/>
                </a:lnTo>
                <a:lnTo>
                  <a:pt x="192" y="837"/>
                </a:lnTo>
                <a:lnTo>
                  <a:pt x="194" y="835"/>
                </a:lnTo>
                <a:lnTo>
                  <a:pt x="194" y="835"/>
                </a:lnTo>
                <a:close/>
                <a:moveTo>
                  <a:pt x="220" y="890"/>
                </a:moveTo>
                <a:lnTo>
                  <a:pt x="217" y="888"/>
                </a:lnTo>
                <a:lnTo>
                  <a:pt x="217" y="888"/>
                </a:lnTo>
                <a:lnTo>
                  <a:pt x="217" y="888"/>
                </a:lnTo>
                <a:lnTo>
                  <a:pt x="215" y="888"/>
                </a:lnTo>
                <a:lnTo>
                  <a:pt x="215" y="890"/>
                </a:lnTo>
                <a:lnTo>
                  <a:pt x="215" y="890"/>
                </a:lnTo>
                <a:lnTo>
                  <a:pt x="215" y="890"/>
                </a:lnTo>
                <a:lnTo>
                  <a:pt x="215" y="890"/>
                </a:lnTo>
                <a:lnTo>
                  <a:pt x="215" y="890"/>
                </a:lnTo>
                <a:lnTo>
                  <a:pt x="217" y="892"/>
                </a:lnTo>
                <a:lnTo>
                  <a:pt x="217" y="892"/>
                </a:lnTo>
                <a:lnTo>
                  <a:pt x="220" y="892"/>
                </a:lnTo>
                <a:lnTo>
                  <a:pt x="220" y="892"/>
                </a:lnTo>
                <a:lnTo>
                  <a:pt x="220" y="892"/>
                </a:lnTo>
                <a:lnTo>
                  <a:pt x="220" y="892"/>
                </a:lnTo>
                <a:lnTo>
                  <a:pt x="220" y="890"/>
                </a:lnTo>
                <a:close/>
                <a:moveTo>
                  <a:pt x="30" y="436"/>
                </a:moveTo>
                <a:lnTo>
                  <a:pt x="30" y="434"/>
                </a:lnTo>
                <a:lnTo>
                  <a:pt x="32" y="434"/>
                </a:lnTo>
                <a:lnTo>
                  <a:pt x="32" y="434"/>
                </a:lnTo>
                <a:lnTo>
                  <a:pt x="30" y="434"/>
                </a:lnTo>
                <a:lnTo>
                  <a:pt x="30" y="434"/>
                </a:lnTo>
                <a:lnTo>
                  <a:pt x="25" y="434"/>
                </a:lnTo>
                <a:lnTo>
                  <a:pt x="27" y="434"/>
                </a:lnTo>
                <a:lnTo>
                  <a:pt x="30" y="436"/>
                </a:lnTo>
                <a:close/>
                <a:moveTo>
                  <a:pt x="302" y="254"/>
                </a:moveTo>
                <a:lnTo>
                  <a:pt x="302" y="256"/>
                </a:lnTo>
                <a:lnTo>
                  <a:pt x="302" y="256"/>
                </a:lnTo>
                <a:lnTo>
                  <a:pt x="304" y="256"/>
                </a:lnTo>
                <a:lnTo>
                  <a:pt x="306" y="254"/>
                </a:lnTo>
                <a:lnTo>
                  <a:pt x="306" y="254"/>
                </a:lnTo>
                <a:lnTo>
                  <a:pt x="306" y="254"/>
                </a:lnTo>
                <a:lnTo>
                  <a:pt x="306" y="252"/>
                </a:lnTo>
                <a:lnTo>
                  <a:pt x="306" y="250"/>
                </a:lnTo>
                <a:lnTo>
                  <a:pt x="306" y="250"/>
                </a:lnTo>
                <a:lnTo>
                  <a:pt x="306" y="250"/>
                </a:lnTo>
                <a:lnTo>
                  <a:pt x="306" y="250"/>
                </a:lnTo>
                <a:lnTo>
                  <a:pt x="304" y="250"/>
                </a:lnTo>
                <a:lnTo>
                  <a:pt x="304" y="252"/>
                </a:lnTo>
                <a:lnTo>
                  <a:pt x="304" y="252"/>
                </a:lnTo>
                <a:lnTo>
                  <a:pt x="304" y="252"/>
                </a:lnTo>
                <a:lnTo>
                  <a:pt x="302" y="254"/>
                </a:lnTo>
                <a:close/>
                <a:moveTo>
                  <a:pt x="150" y="839"/>
                </a:moveTo>
                <a:lnTo>
                  <a:pt x="148" y="839"/>
                </a:lnTo>
                <a:lnTo>
                  <a:pt x="148" y="839"/>
                </a:lnTo>
                <a:lnTo>
                  <a:pt x="148" y="837"/>
                </a:lnTo>
                <a:lnTo>
                  <a:pt x="148" y="837"/>
                </a:lnTo>
                <a:lnTo>
                  <a:pt x="148" y="835"/>
                </a:lnTo>
                <a:lnTo>
                  <a:pt x="148" y="835"/>
                </a:lnTo>
                <a:lnTo>
                  <a:pt x="148" y="835"/>
                </a:lnTo>
                <a:lnTo>
                  <a:pt x="146" y="835"/>
                </a:lnTo>
                <a:lnTo>
                  <a:pt x="146" y="835"/>
                </a:lnTo>
                <a:lnTo>
                  <a:pt x="144" y="833"/>
                </a:lnTo>
                <a:lnTo>
                  <a:pt x="144" y="831"/>
                </a:lnTo>
                <a:lnTo>
                  <a:pt x="146" y="831"/>
                </a:lnTo>
                <a:lnTo>
                  <a:pt x="144" y="829"/>
                </a:lnTo>
                <a:lnTo>
                  <a:pt x="141" y="829"/>
                </a:lnTo>
                <a:lnTo>
                  <a:pt x="141" y="829"/>
                </a:lnTo>
                <a:lnTo>
                  <a:pt x="139" y="827"/>
                </a:lnTo>
                <a:lnTo>
                  <a:pt x="137" y="827"/>
                </a:lnTo>
                <a:lnTo>
                  <a:pt x="139" y="827"/>
                </a:lnTo>
                <a:lnTo>
                  <a:pt x="139" y="827"/>
                </a:lnTo>
                <a:lnTo>
                  <a:pt x="141" y="827"/>
                </a:lnTo>
                <a:lnTo>
                  <a:pt x="144" y="827"/>
                </a:lnTo>
                <a:lnTo>
                  <a:pt x="144" y="824"/>
                </a:lnTo>
                <a:lnTo>
                  <a:pt x="144" y="822"/>
                </a:lnTo>
                <a:lnTo>
                  <a:pt x="141" y="820"/>
                </a:lnTo>
                <a:lnTo>
                  <a:pt x="139" y="820"/>
                </a:lnTo>
                <a:lnTo>
                  <a:pt x="139" y="820"/>
                </a:lnTo>
                <a:lnTo>
                  <a:pt x="137" y="820"/>
                </a:lnTo>
                <a:lnTo>
                  <a:pt x="137" y="820"/>
                </a:lnTo>
                <a:lnTo>
                  <a:pt x="135" y="820"/>
                </a:lnTo>
                <a:lnTo>
                  <a:pt x="133" y="820"/>
                </a:lnTo>
                <a:lnTo>
                  <a:pt x="129" y="820"/>
                </a:lnTo>
                <a:lnTo>
                  <a:pt x="129" y="820"/>
                </a:lnTo>
                <a:lnTo>
                  <a:pt x="129" y="822"/>
                </a:lnTo>
                <a:lnTo>
                  <a:pt x="131" y="822"/>
                </a:lnTo>
                <a:lnTo>
                  <a:pt x="135" y="824"/>
                </a:lnTo>
                <a:lnTo>
                  <a:pt x="135" y="824"/>
                </a:lnTo>
                <a:lnTo>
                  <a:pt x="133" y="824"/>
                </a:lnTo>
                <a:lnTo>
                  <a:pt x="133" y="824"/>
                </a:lnTo>
                <a:lnTo>
                  <a:pt x="133" y="827"/>
                </a:lnTo>
                <a:lnTo>
                  <a:pt x="133" y="827"/>
                </a:lnTo>
                <a:lnTo>
                  <a:pt x="135" y="829"/>
                </a:lnTo>
                <a:lnTo>
                  <a:pt x="135" y="829"/>
                </a:lnTo>
                <a:lnTo>
                  <a:pt x="141" y="833"/>
                </a:lnTo>
                <a:lnTo>
                  <a:pt x="144" y="835"/>
                </a:lnTo>
                <a:lnTo>
                  <a:pt x="144" y="837"/>
                </a:lnTo>
                <a:lnTo>
                  <a:pt x="146" y="837"/>
                </a:lnTo>
                <a:lnTo>
                  <a:pt x="146" y="839"/>
                </a:lnTo>
                <a:lnTo>
                  <a:pt x="150" y="841"/>
                </a:lnTo>
                <a:lnTo>
                  <a:pt x="152" y="839"/>
                </a:lnTo>
                <a:lnTo>
                  <a:pt x="150" y="839"/>
                </a:lnTo>
                <a:close/>
                <a:moveTo>
                  <a:pt x="165" y="784"/>
                </a:moveTo>
                <a:lnTo>
                  <a:pt x="165" y="782"/>
                </a:lnTo>
                <a:lnTo>
                  <a:pt x="163" y="784"/>
                </a:lnTo>
                <a:lnTo>
                  <a:pt x="160" y="786"/>
                </a:lnTo>
                <a:lnTo>
                  <a:pt x="158" y="786"/>
                </a:lnTo>
                <a:lnTo>
                  <a:pt x="160" y="789"/>
                </a:lnTo>
                <a:lnTo>
                  <a:pt x="163" y="786"/>
                </a:lnTo>
                <a:lnTo>
                  <a:pt x="165" y="784"/>
                </a:lnTo>
                <a:close/>
                <a:moveTo>
                  <a:pt x="232" y="368"/>
                </a:moveTo>
                <a:lnTo>
                  <a:pt x="241" y="368"/>
                </a:lnTo>
                <a:lnTo>
                  <a:pt x="241" y="368"/>
                </a:lnTo>
                <a:lnTo>
                  <a:pt x="243" y="370"/>
                </a:lnTo>
                <a:lnTo>
                  <a:pt x="247" y="372"/>
                </a:lnTo>
                <a:lnTo>
                  <a:pt x="260" y="376"/>
                </a:lnTo>
                <a:lnTo>
                  <a:pt x="260" y="376"/>
                </a:lnTo>
                <a:lnTo>
                  <a:pt x="264" y="381"/>
                </a:lnTo>
                <a:lnTo>
                  <a:pt x="264" y="381"/>
                </a:lnTo>
                <a:lnTo>
                  <a:pt x="266" y="383"/>
                </a:lnTo>
                <a:lnTo>
                  <a:pt x="268" y="389"/>
                </a:lnTo>
                <a:lnTo>
                  <a:pt x="270" y="391"/>
                </a:lnTo>
                <a:lnTo>
                  <a:pt x="272" y="391"/>
                </a:lnTo>
                <a:lnTo>
                  <a:pt x="272" y="393"/>
                </a:lnTo>
                <a:lnTo>
                  <a:pt x="277" y="393"/>
                </a:lnTo>
                <a:lnTo>
                  <a:pt x="277" y="393"/>
                </a:lnTo>
                <a:lnTo>
                  <a:pt x="279" y="391"/>
                </a:lnTo>
                <a:lnTo>
                  <a:pt x="281" y="389"/>
                </a:lnTo>
                <a:lnTo>
                  <a:pt x="287" y="387"/>
                </a:lnTo>
                <a:lnTo>
                  <a:pt x="293" y="383"/>
                </a:lnTo>
                <a:lnTo>
                  <a:pt x="296" y="383"/>
                </a:lnTo>
                <a:lnTo>
                  <a:pt x="296" y="383"/>
                </a:lnTo>
                <a:lnTo>
                  <a:pt x="298" y="385"/>
                </a:lnTo>
                <a:lnTo>
                  <a:pt x="298" y="385"/>
                </a:lnTo>
                <a:lnTo>
                  <a:pt x="302" y="383"/>
                </a:lnTo>
                <a:lnTo>
                  <a:pt x="306" y="383"/>
                </a:lnTo>
                <a:lnTo>
                  <a:pt x="310" y="381"/>
                </a:lnTo>
                <a:lnTo>
                  <a:pt x="312" y="381"/>
                </a:lnTo>
                <a:lnTo>
                  <a:pt x="312" y="379"/>
                </a:lnTo>
                <a:lnTo>
                  <a:pt x="315" y="379"/>
                </a:lnTo>
                <a:lnTo>
                  <a:pt x="315" y="370"/>
                </a:lnTo>
                <a:lnTo>
                  <a:pt x="317" y="368"/>
                </a:lnTo>
                <a:lnTo>
                  <a:pt x="317" y="364"/>
                </a:lnTo>
                <a:lnTo>
                  <a:pt x="319" y="362"/>
                </a:lnTo>
                <a:lnTo>
                  <a:pt x="319" y="360"/>
                </a:lnTo>
                <a:lnTo>
                  <a:pt x="323" y="360"/>
                </a:lnTo>
                <a:lnTo>
                  <a:pt x="327" y="357"/>
                </a:lnTo>
                <a:lnTo>
                  <a:pt x="329" y="357"/>
                </a:lnTo>
                <a:lnTo>
                  <a:pt x="334" y="349"/>
                </a:lnTo>
                <a:lnTo>
                  <a:pt x="334" y="349"/>
                </a:lnTo>
                <a:lnTo>
                  <a:pt x="336" y="347"/>
                </a:lnTo>
                <a:lnTo>
                  <a:pt x="350" y="341"/>
                </a:lnTo>
                <a:lnTo>
                  <a:pt x="359" y="336"/>
                </a:lnTo>
                <a:lnTo>
                  <a:pt x="365" y="334"/>
                </a:lnTo>
                <a:lnTo>
                  <a:pt x="374" y="330"/>
                </a:lnTo>
                <a:lnTo>
                  <a:pt x="378" y="330"/>
                </a:lnTo>
                <a:lnTo>
                  <a:pt x="382" y="328"/>
                </a:lnTo>
                <a:lnTo>
                  <a:pt x="388" y="326"/>
                </a:lnTo>
                <a:lnTo>
                  <a:pt x="391" y="326"/>
                </a:lnTo>
                <a:lnTo>
                  <a:pt x="391" y="324"/>
                </a:lnTo>
                <a:lnTo>
                  <a:pt x="391" y="324"/>
                </a:lnTo>
                <a:lnTo>
                  <a:pt x="391" y="322"/>
                </a:lnTo>
                <a:lnTo>
                  <a:pt x="391" y="322"/>
                </a:lnTo>
                <a:lnTo>
                  <a:pt x="388" y="319"/>
                </a:lnTo>
                <a:lnTo>
                  <a:pt x="386" y="319"/>
                </a:lnTo>
                <a:lnTo>
                  <a:pt x="382" y="315"/>
                </a:lnTo>
                <a:lnTo>
                  <a:pt x="369" y="309"/>
                </a:lnTo>
                <a:lnTo>
                  <a:pt x="367" y="305"/>
                </a:lnTo>
                <a:lnTo>
                  <a:pt x="363" y="303"/>
                </a:lnTo>
                <a:lnTo>
                  <a:pt x="359" y="303"/>
                </a:lnTo>
                <a:lnTo>
                  <a:pt x="355" y="300"/>
                </a:lnTo>
                <a:lnTo>
                  <a:pt x="350" y="300"/>
                </a:lnTo>
                <a:lnTo>
                  <a:pt x="348" y="300"/>
                </a:lnTo>
                <a:lnTo>
                  <a:pt x="342" y="300"/>
                </a:lnTo>
                <a:lnTo>
                  <a:pt x="342" y="303"/>
                </a:lnTo>
                <a:lnTo>
                  <a:pt x="340" y="303"/>
                </a:lnTo>
                <a:lnTo>
                  <a:pt x="336" y="307"/>
                </a:lnTo>
                <a:lnTo>
                  <a:pt x="334" y="309"/>
                </a:lnTo>
                <a:lnTo>
                  <a:pt x="334" y="309"/>
                </a:lnTo>
                <a:lnTo>
                  <a:pt x="334" y="307"/>
                </a:lnTo>
                <a:lnTo>
                  <a:pt x="334" y="305"/>
                </a:lnTo>
                <a:lnTo>
                  <a:pt x="334" y="305"/>
                </a:lnTo>
                <a:lnTo>
                  <a:pt x="334" y="303"/>
                </a:lnTo>
                <a:lnTo>
                  <a:pt x="334" y="303"/>
                </a:lnTo>
                <a:lnTo>
                  <a:pt x="331" y="303"/>
                </a:lnTo>
                <a:lnTo>
                  <a:pt x="329" y="303"/>
                </a:lnTo>
                <a:lnTo>
                  <a:pt x="325" y="305"/>
                </a:lnTo>
                <a:lnTo>
                  <a:pt x="325" y="305"/>
                </a:lnTo>
                <a:lnTo>
                  <a:pt x="325" y="305"/>
                </a:lnTo>
                <a:lnTo>
                  <a:pt x="325" y="305"/>
                </a:lnTo>
                <a:lnTo>
                  <a:pt x="327" y="303"/>
                </a:lnTo>
                <a:lnTo>
                  <a:pt x="321" y="300"/>
                </a:lnTo>
                <a:lnTo>
                  <a:pt x="312" y="298"/>
                </a:lnTo>
                <a:lnTo>
                  <a:pt x="306" y="296"/>
                </a:lnTo>
                <a:lnTo>
                  <a:pt x="304" y="294"/>
                </a:lnTo>
                <a:lnTo>
                  <a:pt x="300" y="292"/>
                </a:lnTo>
                <a:lnTo>
                  <a:pt x="298" y="292"/>
                </a:lnTo>
                <a:lnTo>
                  <a:pt x="293" y="292"/>
                </a:lnTo>
                <a:lnTo>
                  <a:pt x="281" y="294"/>
                </a:lnTo>
                <a:lnTo>
                  <a:pt x="268" y="296"/>
                </a:lnTo>
                <a:lnTo>
                  <a:pt x="249" y="298"/>
                </a:lnTo>
                <a:lnTo>
                  <a:pt x="249" y="298"/>
                </a:lnTo>
                <a:lnTo>
                  <a:pt x="249" y="300"/>
                </a:lnTo>
                <a:lnTo>
                  <a:pt x="249" y="300"/>
                </a:lnTo>
                <a:lnTo>
                  <a:pt x="251" y="300"/>
                </a:lnTo>
                <a:lnTo>
                  <a:pt x="255" y="311"/>
                </a:lnTo>
                <a:lnTo>
                  <a:pt x="258" y="311"/>
                </a:lnTo>
                <a:lnTo>
                  <a:pt x="258" y="313"/>
                </a:lnTo>
                <a:lnTo>
                  <a:pt x="262" y="313"/>
                </a:lnTo>
                <a:lnTo>
                  <a:pt x="262" y="315"/>
                </a:lnTo>
                <a:lnTo>
                  <a:pt x="262" y="315"/>
                </a:lnTo>
                <a:lnTo>
                  <a:pt x="260" y="319"/>
                </a:lnTo>
                <a:lnTo>
                  <a:pt x="258" y="324"/>
                </a:lnTo>
                <a:lnTo>
                  <a:pt x="253" y="326"/>
                </a:lnTo>
                <a:lnTo>
                  <a:pt x="251" y="332"/>
                </a:lnTo>
                <a:lnTo>
                  <a:pt x="249" y="332"/>
                </a:lnTo>
                <a:lnTo>
                  <a:pt x="247" y="334"/>
                </a:lnTo>
                <a:lnTo>
                  <a:pt x="247" y="336"/>
                </a:lnTo>
                <a:lnTo>
                  <a:pt x="247" y="336"/>
                </a:lnTo>
                <a:lnTo>
                  <a:pt x="249" y="338"/>
                </a:lnTo>
                <a:lnTo>
                  <a:pt x="249" y="338"/>
                </a:lnTo>
                <a:lnTo>
                  <a:pt x="251" y="338"/>
                </a:lnTo>
                <a:lnTo>
                  <a:pt x="251" y="338"/>
                </a:lnTo>
                <a:lnTo>
                  <a:pt x="251" y="338"/>
                </a:lnTo>
                <a:lnTo>
                  <a:pt x="251" y="341"/>
                </a:lnTo>
                <a:lnTo>
                  <a:pt x="251" y="341"/>
                </a:lnTo>
                <a:lnTo>
                  <a:pt x="245" y="343"/>
                </a:lnTo>
                <a:lnTo>
                  <a:pt x="245" y="343"/>
                </a:lnTo>
                <a:lnTo>
                  <a:pt x="245" y="343"/>
                </a:lnTo>
                <a:lnTo>
                  <a:pt x="245" y="345"/>
                </a:lnTo>
                <a:lnTo>
                  <a:pt x="245" y="347"/>
                </a:lnTo>
                <a:lnTo>
                  <a:pt x="243" y="349"/>
                </a:lnTo>
                <a:lnTo>
                  <a:pt x="245" y="349"/>
                </a:lnTo>
                <a:lnTo>
                  <a:pt x="245" y="349"/>
                </a:lnTo>
                <a:lnTo>
                  <a:pt x="245" y="351"/>
                </a:lnTo>
                <a:lnTo>
                  <a:pt x="243" y="351"/>
                </a:lnTo>
                <a:lnTo>
                  <a:pt x="241" y="351"/>
                </a:lnTo>
                <a:lnTo>
                  <a:pt x="239" y="353"/>
                </a:lnTo>
                <a:lnTo>
                  <a:pt x="239" y="355"/>
                </a:lnTo>
                <a:lnTo>
                  <a:pt x="239" y="355"/>
                </a:lnTo>
                <a:lnTo>
                  <a:pt x="236" y="357"/>
                </a:lnTo>
                <a:lnTo>
                  <a:pt x="236" y="360"/>
                </a:lnTo>
                <a:lnTo>
                  <a:pt x="234" y="360"/>
                </a:lnTo>
                <a:lnTo>
                  <a:pt x="234" y="360"/>
                </a:lnTo>
                <a:lnTo>
                  <a:pt x="234" y="362"/>
                </a:lnTo>
                <a:lnTo>
                  <a:pt x="234" y="362"/>
                </a:lnTo>
                <a:lnTo>
                  <a:pt x="234" y="362"/>
                </a:lnTo>
                <a:lnTo>
                  <a:pt x="232" y="364"/>
                </a:lnTo>
                <a:lnTo>
                  <a:pt x="232" y="364"/>
                </a:lnTo>
                <a:lnTo>
                  <a:pt x="232" y="364"/>
                </a:lnTo>
                <a:lnTo>
                  <a:pt x="232" y="366"/>
                </a:lnTo>
                <a:lnTo>
                  <a:pt x="232" y="366"/>
                </a:lnTo>
                <a:lnTo>
                  <a:pt x="232" y="368"/>
                </a:lnTo>
                <a:lnTo>
                  <a:pt x="232" y="368"/>
                </a:lnTo>
                <a:lnTo>
                  <a:pt x="232" y="368"/>
                </a:lnTo>
                <a:close/>
                <a:moveTo>
                  <a:pt x="133" y="820"/>
                </a:moveTo>
                <a:lnTo>
                  <a:pt x="137" y="818"/>
                </a:lnTo>
                <a:lnTo>
                  <a:pt x="137" y="818"/>
                </a:lnTo>
                <a:lnTo>
                  <a:pt x="139" y="816"/>
                </a:lnTo>
                <a:lnTo>
                  <a:pt x="139" y="812"/>
                </a:lnTo>
                <a:lnTo>
                  <a:pt x="139" y="810"/>
                </a:lnTo>
                <a:lnTo>
                  <a:pt x="139" y="808"/>
                </a:lnTo>
                <a:lnTo>
                  <a:pt x="141" y="803"/>
                </a:lnTo>
                <a:lnTo>
                  <a:pt x="141" y="803"/>
                </a:lnTo>
                <a:lnTo>
                  <a:pt x="144" y="801"/>
                </a:lnTo>
                <a:lnTo>
                  <a:pt x="141" y="801"/>
                </a:lnTo>
                <a:lnTo>
                  <a:pt x="139" y="801"/>
                </a:lnTo>
                <a:lnTo>
                  <a:pt x="139" y="803"/>
                </a:lnTo>
                <a:lnTo>
                  <a:pt x="135" y="803"/>
                </a:lnTo>
                <a:lnTo>
                  <a:pt x="135" y="803"/>
                </a:lnTo>
                <a:lnTo>
                  <a:pt x="135" y="805"/>
                </a:lnTo>
                <a:lnTo>
                  <a:pt x="135" y="805"/>
                </a:lnTo>
                <a:lnTo>
                  <a:pt x="135" y="808"/>
                </a:lnTo>
                <a:lnTo>
                  <a:pt x="135" y="810"/>
                </a:lnTo>
                <a:lnTo>
                  <a:pt x="135" y="810"/>
                </a:lnTo>
                <a:lnTo>
                  <a:pt x="131" y="810"/>
                </a:lnTo>
                <a:lnTo>
                  <a:pt x="129" y="810"/>
                </a:lnTo>
                <a:lnTo>
                  <a:pt x="129" y="810"/>
                </a:lnTo>
                <a:lnTo>
                  <a:pt x="129" y="810"/>
                </a:lnTo>
                <a:lnTo>
                  <a:pt x="129" y="810"/>
                </a:lnTo>
                <a:lnTo>
                  <a:pt x="135" y="808"/>
                </a:lnTo>
                <a:lnTo>
                  <a:pt x="135" y="805"/>
                </a:lnTo>
                <a:lnTo>
                  <a:pt x="135" y="805"/>
                </a:lnTo>
                <a:lnTo>
                  <a:pt x="135" y="803"/>
                </a:lnTo>
                <a:lnTo>
                  <a:pt x="135" y="803"/>
                </a:lnTo>
                <a:lnTo>
                  <a:pt x="133" y="801"/>
                </a:lnTo>
                <a:lnTo>
                  <a:pt x="133" y="801"/>
                </a:lnTo>
                <a:lnTo>
                  <a:pt x="133" y="801"/>
                </a:lnTo>
                <a:lnTo>
                  <a:pt x="129" y="801"/>
                </a:lnTo>
                <a:lnTo>
                  <a:pt x="127" y="801"/>
                </a:lnTo>
                <a:lnTo>
                  <a:pt x="125" y="801"/>
                </a:lnTo>
                <a:lnTo>
                  <a:pt x="122" y="799"/>
                </a:lnTo>
                <a:lnTo>
                  <a:pt x="122" y="799"/>
                </a:lnTo>
                <a:lnTo>
                  <a:pt x="120" y="801"/>
                </a:lnTo>
                <a:lnTo>
                  <a:pt x="120" y="803"/>
                </a:lnTo>
                <a:lnTo>
                  <a:pt x="120" y="805"/>
                </a:lnTo>
                <a:lnTo>
                  <a:pt x="120" y="808"/>
                </a:lnTo>
                <a:lnTo>
                  <a:pt x="122" y="808"/>
                </a:lnTo>
                <a:lnTo>
                  <a:pt x="125" y="812"/>
                </a:lnTo>
                <a:lnTo>
                  <a:pt x="125" y="812"/>
                </a:lnTo>
                <a:lnTo>
                  <a:pt x="125" y="812"/>
                </a:lnTo>
                <a:lnTo>
                  <a:pt x="125" y="814"/>
                </a:lnTo>
                <a:lnTo>
                  <a:pt x="127" y="814"/>
                </a:lnTo>
                <a:lnTo>
                  <a:pt x="131" y="816"/>
                </a:lnTo>
                <a:lnTo>
                  <a:pt x="131" y="816"/>
                </a:lnTo>
                <a:lnTo>
                  <a:pt x="131" y="816"/>
                </a:lnTo>
                <a:lnTo>
                  <a:pt x="129" y="816"/>
                </a:lnTo>
                <a:lnTo>
                  <a:pt x="127" y="816"/>
                </a:lnTo>
                <a:lnTo>
                  <a:pt x="127" y="816"/>
                </a:lnTo>
                <a:lnTo>
                  <a:pt x="127" y="818"/>
                </a:lnTo>
                <a:lnTo>
                  <a:pt x="127" y="818"/>
                </a:lnTo>
                <a:lnTo>
                  <a:pt x="129" y="820"/>
                </a:lnTo>
                <a:lnTo>
                  <a:pt x="133" y="820"/>
                </a:lnTo>
                <a:close/>
                <a:moveTo>
                  <a:pt x="163" y="805"/>
                </a:moveTo>
                <a:lnTo>
                  <a:pt x="163" y="805"/>
                </a:lnTo>
                <a:lnTo>
                  <a:pt x="163" y="805"/>
                </a:lnTo>
                <a:lnTo>
                  <a:pt x="165" y="805"/>
                </a:lnTo>
                <a:lnTo>
                  <a:pt x="165" y="803"/>
                </a:lnTo>
                <a:lnTo>
                  <a:pt x="163" y="803"/>
                </a:lnTo>
                <a:lnTo>
                  <a:pt x="163" y="801"/>
                </a:lnTo>
                <a:lnTo>
                  <a:pt x="163" y="801"/>
                </a:lnTo>
                <a:lnTo>
                  <a:pt x="160" y="801"/>
                </a:lnTo>
                <a:lnTo>
                  <a:pt x="160" y="801"/>
                </a:lnTo>
                <a:lnTo>
                  <a:pt x="158" y="803"/>
                </a:lnTo>
                <a:lnTo>
                  <a:pt x="158" y="803"/>
                </a:lnTo>
                <a:lnTo>
                  <a:pt x="156" y="805"/>
                </a:lnTo>
                <a:lnTo>
                  <a:pt x="156" y="805"/>
                </a:lnTo>
                <a:lnTo>
                  <a:pt x="158" y="805"/>
                </a:lnTo>
                <a:lnTo>
                  <a:pt x="158" y="805"/>
                </a:lnTo>
                <a:lnTo>
                  <a:pt x="158" y="805"/>
                </a:lnTo>
                <a:lnTo>
                  <a:pt x="158" y="805"/>
                </a:lnTo>
                <a:lnTo>
                  <a:pt x="158" y="805"/>
                </a:lnTo>
                <a:lnTo>
                  <a:pt x="158" y="805"/>
                </a:lnTo>
                <a:lnTo>
                  <a:pt x="158" y="805"/>
                </a:lnTo>
                <a:lnTo>
                  <a:pt x="158" y="805"/>
                </a:lnTo>
                <a:lnTo>
                  <a:pt x="160" y="805"/>
                </a:lnTo>
                <a:lnTo>
                  <a:pt x="160" y="805"/>
                </a:lnTo>
                <a:lnTo>
                  <a:pt x="163" y="805"/>
                </a:lnTo>
                <a:close/>
                <a:moveTo>
                  <a:pt x="156" y="791"/>
                </a:moveTo>
                <a:lnTo>
                  <a:pt x="154" y="791"/>
                </a:lnTo>
                <a:lnTo>
                  <a:pt x="154" y="791"/>
                </a:lnTo>
                <a:lnTo>
                  <a:pt x="154" y="793"/>
                </a:lnTo>
                <a:lnTo>
                  <a:pt x="154" y="793"/>
                </a:lnTo>
                <a:lnTo>
                  <a:pt x="154" y="793"/>
                </a:lnTo>
                <a:lnTo>
                  <a:pt x="154" y="793"/>
                </a:lnTo>
                <a:lnTo>
                  <a:pt x="156" y="793"/>
                </a:lnTo>
                <a:lnTo>
                  <a:pt x="156" y="791"/>
                </a:lnTo>
                <a:lnTo>
                  <a:pt x="156" y="791"/>
                </a:lnTo>
                <a:lnTo>
                  <a:pt x="156" y="791"/>
                </a:lnTo>
                <a:lnTo>
                  <a:pt x="156" y="791"/>
                </a:lnTo>
                <a:close/>
                <a:moveTo>
                  <a:pt x="152" y="841"/>
                </a:moveTo>
                <a:lnTo>
                  <a:pt x="152" y="843"/>
                </a:lnTo>
                <a:lnTo>
                  <a:pt x="152" y="843"/>
                </a:lnTo>
                <a:lnTo>
                  <a:pt x="152" y="846"/>
                </a:lnTo>
                <a:lnTo>
                  <a:pt x="152" y="846"/>
                </a:lnTo>
                <a:lnTo>
                  <a:pt x="152" y="846"/>
                </a:lnTo>
                <a:lnTo>
                  <a:pt x="152" y="843"/>
                </a:lnTo>
                <a:lnTo>
                  <a:pt x="152" y="841"/>
                </a:lnTo>
                <a:lnTo>
                  <a:pt x="152" y="841"/>
                </a:lnTo>
                <a:close/>
              </a:path>
            </a:pathLst>
          </a:custGeom>
          <a:solidFill>
            <a:schemeClr val="accent6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99" name="Freeform 600"/>
          <p:cNvSpPr>
            <a:spLocks noEditPoints="1"/>
          </p:cNvSpPr>
          <p:nvPr/>
        </p:nvSpPr>
        <p:spPr bwMode="auto">
          <a:xfrm>
            <a:off x="2225674" y="3902075"/>
            <a:ext cx="33338" cy="63500"/>
          </a:xfrm>
          <a:custGeom>
            <a:avLst/>
            <a:gdLst>
              <a:gd name="T0" fmla="*/ 21 w 21"/>
              <a:gd name="T1" fmla="*/ 6 h 40"/>
              <a:gd name="T2" fmla="*/ 19 w 21"/>
              <a:gd name="T3" fmla="*/ 8 h 40"/>
              <a:gd name="T4" fmla="*/ 19 w 21"/>
              <a:gd name="T5" fmla="*/ 8 h 40"/>
              <a:gd name="T6" fmla="*/ 21 w 21"/>
              <a:gd name="T7" fmla="*/ 6 h 40"/>
              <a:gd name="T8" fmla="*/ 14 w 21"/>
              <a:gd name="T9" fmla="*/ 2 h 40"/>
              <a:gd name="T10" fmla="*/ 14 w 21"/>
              <a:gd name="T11" fmla="*/ 0 h 40"/>
              <a:gd name="T12" fmla="*/ 12 w 21"/>
              <a:gd name="T13" fmla="*/ 0 h 40"/>
              <a:gd name="T14" fmla="*/ 10 w 21"/>
              <a:gd name="T15" fmla="*/ 4 h 40"/>
              <a:gd name="T16" fmla="*/ 6 w 21"/>
              <a:gd name="T17" fmla="*/ 8 h 40"/>
              <a:gd name="T18" fmla="*/ 4 w 21"/>
              <a:gd name="T19" fmla="*/ 11 h 40"/>
              <a:gd name="T20" fmla="*/ 2 w 21"/>
              <a:gd name="T21" fmla="*/ 8 h 40"/>
              <a:gd name="T22" fmla="*/ 2 w 21"/>
              <a:gd name="T23" fmla="*/ 11 h 40"/>
              <a:gd name="T24" fmla="*/ 0 w 21"/>
              <a:gd name="T25" fmla="*/ 15 h 40"/>
              <a:gd name="T26" fmla="*/ 0 w 21"/>
              <a:gd name="T27" fmla="*/ 23 h 40"/>
              <a:gd name="T28" fmla="*/ 0 w 21"/>
              <a:gd name="T29" fmla="*/ 32 h 40"/>
              <a:gd name="T30" fmla="*/ 0 w 21"/>
              <a:gd name="T31" fmla="*/ 40 h 40"/>
              <a:gd name="T32" fmla="*/ 2 w 21"/>
              <a:gd name="T33" fmla="*/ 40 h 40"/>
              <a:gd name="T34" fmla="*/ 4 w 21"/>
              <a:gd name="T35" fmla="*/ 40 h 40"/>
              <a:gd name="T36" fmla="*/ 6 w 21"/>
              <a:gd name="T37" fmla="*/ 40 h 40"/>
              <a:gd name="T38" fmla="*/ 10 w 21"/>
              <a:gd name="T39" fmla="*/ 36 h 40"/>
              <a:gd name="T40" fmla="*/ 12 w 21"/>
              <a:gd name="T41" fmla="*/ 32 h 40"/>
              <a:gd name="T42" fmla="*/ 14 w 21"/>
              <a:gd name="T43" fmla="*/ 25 h 40"/>
              <a:gd name="T44" fmla="*/ 14 w 21"/>
              <a:gd name="T45" fmla="*/ 19 h 40"/>
              <a:gd name="T46" fmla="*/ 14 w 21"/>
              <a:gd name="T47" fmla="*/ 15 h 40"/>
              <a:gd name="T48" fmla="*/ 14 w 21"/>
              <a:gd name="T49" fmla="*/ 13 h 40"/>
              <a:gd name="T50" fmla="*/ 16 w 21"/>
              <a:gd name="T51" fmla="*/ 6 h 40"/>
              <a:gd name="T52" fmla="*/ 16 w 21"/>
              <a:gd name="T53" fmla="*/ 2 h 40"/>
              <a:gd name="T54" fmla="*/ 21 w 21"/>
              <a:gd name="T55" fmla="*/ 15 h 40"/>
              <a:gd name="T56" fmla="*/ 21 w 21"/>
              <a:gd name="T57" fmla="*/ 17 h 40"/>
              <a:gd name="T58" fmla="*/ 19 w 21"/>
              <a:gd name="T59" fmla="*/ 19 h 40"/>
              <a:gd name="T60" fmla="*/ 21 w 21"/>
              <a:gd name="T61" fmla="*/ 17 h 40"/>
              <a:gd name="T62" fmla="*/ 21 w 21"/>
              <a:gd name="T63" fmla="*/ 15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1" h="40">
                <a:moveTo>
                  <a:pt x="21" y="6"/>
                </a:moveTo>
                <a:lnTo>
                  <a:pt x="21" y="6"/>
                </a:lnTo>
                <a:lnTo>
                  <a:pt x="19" y="8"/>
                </a:lnTo>
                <a:lnTo>
                  <a:pt x="19" y="8"/>
                </a:lnTo>
                <a:lnTo>
                  <a:pt x="19" y="11"/>
                </a:lnTo>
                <a:lnTo>
                  <a:pt x="19" y="8"/>
                </a:lnTo>
                <a:lnTo>
                  <a:pt x="21" y="6"/>
                </a:lnTo>
                <a:lnTo>
                  <a:pt x="21" y="6"/>
                </a:lnTo>
                <a:close/>
                <a:moveTo>
                  <a:pt x="14" y="2"/>
                </a:moveTo>
                <a:lnTo>
                  <a:pt x="14" y="2"/>
                </a:lnTo>
                <a:lnTo>
                  <a:pt x="12" y="2"/>
                </a:lnTo>
                <a:lnTo>
                  <a:pt x="14" y="0"/>
                </a:lnTo>
                <a:lnTo>
                  <a:pt x="12" y="0"/>
                </a:lnTo>
                <a:lnTo>
                  <a:pt x="12" y="0"/>
                </a:lnTo>
                <a:lnTo>
                  <a:pt x="10" y="2"/>
                </a:lnTo>
                <a:lnTo>
                  <a:pt x="10" y="4"/>
                </a:lnTo>
                <a:lnTo>
                  <a:pt x="8" y="6"/>
                </a:lnTo>
                <a:lnTo>
                  <a:pt x="6" y="8"/>
                </a:lnTo>
                <a:lnTo>
                  <a:pt x="6" y="8"/>
                </a:lnTo>
                <a:lnTo>
                  <a:pt x="4" y="11"/>
                </a:lnTo>
                <a:lnTo>
                  <a:pt x="4" y="8"/>
                </a:lnTo>
                <a:lnTo>
                  <a:pt x="2" y="8"/>
                </a:lnTo>
                <a:lnTo>
                  <a:pt x="2" y="8"/>
                </a:lnTo>
                <a:lnTo>
                  <a:pt x="2" y="11"/>
                </a:lnTo>
                <a:lnTo>
                  <a:pt x="2" y="11"/>
                </a:lnTo>
                <a:lnTo>
                  <a:pt x="0" y="15"/>
                </a:lnTo>
                <a:lnTo>
                  <a:pt x="0" y="19"/>
                </a:lnTo>
                <a:lnTo>
                  <a:pt x="0" y="23"/>
                </a:lnTo>
                <a:lnTo>
                  <a:pt x="0" y="27"/>
                </a:lnTo>
                <a:lnTo>
                  <a:pt x="0" y="32"/>
                </a:lnTo>
                <a:lnTo>
                  <a:pt x="0" y="38"/>
                </a:lnTo>
                <a:lnTo>
                  <a:pt x="0" y="40"/>
                </a:lnTo>
                <a:lnTo>
                  <a:pt x="0" y="40"/>
                </a:lnTo>
                <a:lnTo>
                  <a:pt x="2" y="40"/>
                </a:lnTo>
                <a:lnTo>
                  <a:pt x="4" y="40"/>
                </a:lnTo>
                <a:lnTo>
                  <a:pt x="4" y="40"/>
                </a:lnTo>
                <a:lnTo>
                  <a:pt x="4" y="40"/>
                </a:lnTo>
                <a:lnTo>
                  <a:pt x="6" y="40"/>
                </a:lnTo>
                <a:lnTo>
                  <a:pt x="8" y="36"/>
                </a:lnTo>
                <a:lnTo>
                  <a:pt x="10" y="36"/>
                </a:lnTo>
                <a:lnTo>
                  <a:pt x="12" y="32"/>
                </a:lnTo>
                <a:lnTo>
                  <a:pt x="12" y="32"/>
                </a:lnTo>
                <a:lnTo>
                  <a:pt x="14" y="30"/>
                </a:lnTo>
                <a:lnTo>
                  <a:pt x="14" y="25"/>
                </a:lnTo>
                <a:lnTo>
                  <a:pt x="14" y="21"/>
                </a:lnTo>
                <a:lnTo>
                  <a:pt x="14" y="19"/>
                </a:lnTo>
                <a:lnTo>
                  <a:pt x="14" y="17"/>
                </a:lnTo>
                <a:lnTo>
                  <a:pt x="14" y="15"/>
                </a:lnTo>
                <a:lnTo>
                  <a:pt x="14" y="15"/>
                </a:lnTo>
                <a:lnTo>
                  <a:pt x="14" y="13"/>
                </a:lnTo>
                <a:lnTo>
                  <a:pt x="14" y="11"/>
                </a:lnTo>
                <a:lnTo>
                  <a:pt x="16" y="6"/>
                </a:lnTo>
                <a:lnTo>
                  <a:pt x="16" y="4"/>
                </a:lnTo>
                <a:lnTo>
                  <a:pt x="16" y="2"/>
                </a:lnTo>
                <a:lnTo>
                  <a:pt x="14" y="2"/>
                </a:lnTo>
                <a:close/>
                <a:moveTo>
                  <a:pt x="21" y="15"/>
                </a:moveTo>
                <a:lnTo>
                  <a:pt x="21" y="17"/>
                </a:lnTo>
                <a:lnTo>
                  <a:pt x="21" y="17"/>
                </a:lnTo>
                <a:lnTo>
                  <a:pt x="21" y="17"/>
                </a:lnTo>
                <a:lnTo>
                  <a:pt x="19" y="19"/>
                </a:lnTo>
                <a:lnTo>
                  <a:pt x="19" y="19"/>
                </a:lnTo>
                <a:lnTo>
                  <a:pt x="21" y="17"/>
                </a:lnTo>
                <a:lnTo>
                  <a:pt x="21" y="17"/>
                </a:lnTo>
                <a:lnTo>
                  <a:pt x="21" y="15"/>
                </a:lnTo>
                <a:lnTo>
                  <a:pt x="21" y="15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900" name="Freeform 601"/>
          <p:cNvSpPr>
            <a:spLocks/>
          </p:cNvSpPr>
          <p:nvPr/>
        </p:nvSpPr>
        <p:spPr bwMode="auto">
          <a:xfrm>
            <a:off x="4946649" y="2832100"/>
            <a:ext cx="230188" cy="163513"/>
          </a:xfrm>
          <a:custGeom>
            <a:avLst/>
            <a:gdLst>
              <a:gd name="T0" fmla="*/ 141 w 145"/>
              <a:gd name="T1" fmla="*/ 53 h 103"/>
              <a:gd name="T2" fmla="*/ 131 w 145"/>
              <a:gd name="T3" fmla="*/ 48 h 103"/>
              <a:gd name="T4" fmla="*/ 124 w 145"/>
              <a:gd name="T5" fmla="*/ 42 h 103"/>
              <a:gd name="T6" fmla="*/ 122 w 145"/>
              <a:gd name="T7" fmla="*/ 34 h 103"/>
              <a:gd name="T8" fmla="*/ 116 w 145"/>
              <a:gd name="T9" fmla="*/ 27 h 103"/>
              <a:gd name="T10" fmla="*/ 118 w 145"/>
              <a:gd name="T11" fmla="*/ 21 h 103"/>
              <a:gd name="T12" fmla="*/ 118 w 145"/>
              <a:gd name="T13" fmla="*/ 15 h 103"/>
              <a:gd name="T14" fmla="*/ 114 w 145"/>
              <a:gd name="T15" fmla="*/ 10 h 103"/>
              <a:gd name="T16" fmla="*/ 105 w 145"/>
              <a:gd name="T17" fmla="*/ 8 h 103"/>
              <a:gd name="T18" fmla="*/ 99 w 145"/>
              <a:gd name="T19" fmla="*/ 8 h 103"/>
              <a:gd name="T20" fmla="*/ 95 w 145"/>
              <a:gd name="T21" fmla="*/ 6 h 103"/>
              <a:gd name="T22" fmla="*/ 86 w 145"/>
              <a:gd name="T23" fmla="*/ 4 h 103"/>
              <a:gd name="T24" fmla="*/ 80 w 145"/>
              <a:gd name="T25" fmla="*/ 2 h 103"/>
              <a:gd name="T26" fmla="*/ 72 w 145"/>
              <a:gd name="T27" fmla="*/ 2 h 103"/>
              <a:gd name="T28" fmla="*/ 65 w 145"/>
              <a:gd name="T29" fmla="*/ 8 h 103"/>
              <a:gd name="T30" fmla="*/ 53 w 145"/>
              <a:gd name="T31" fmla="*/ 10 h 103"/>
              <a:gd name="T32" fmla="*/ 50 w 145"/>
              <a:gd name="T33" fmla="*/ 19 h 103"/>
              <a:gd name="T34" fmla="*/ 53 w 145"/>
              <a:gd name="T35" fmla="*/ 21 h 103"/>
              <a:gd name="T36" fmla="*/ 46 w 145"/>
              <a:gd name="T37" fmla="*/ 23 h 103"/>
              <a:gd name="T38" fmla="*/ 38 w 145"/>
              <a:gd name="T39" fmla="*/ 32 h 103"/>
              <a:gd name="T40" fmla="*/ 36 w 145"/>
              <a:gd name="T41" fmla="*/ 38 h 103"/>
              <a:gd name="T42" fmla="*/ 40 w 145"/>
              <a:gd name="T43" fmla="*/ 42 h 103"/>
              <a:gd name="T44" fmla="*/ 36 w 145"/>
              <a:gd name="T45" fmla="*/ 42 h 103"/>
              <a:gd name="T46" fmla="*/ 29 w 145"/>
              <a:gd name="T47" fmla="*/ 42 h 103"/>
              <a:gd name="T48" fmla="*/ 23 w 145"/>
              <a:gd name="T49" fmla="*/ 46 h 103"/>
              <a:gd name="T50" fmla="*/ 15 w 145"/>
              <a:gd name="T51" fmla="*/ 46 h 103"/>
              <a:gd name="T52" fmla="*/ 4 w 145"/>
              <a:gd name="T53" fmla="*/ 48 h 103"/>
              <a:gd name="T54" fmla="*/ 10 w 145"/>
              <a:gd name="T55" fmla="*/ 72 h 103"/>
              <a:gd name="T56" fmla="*/ 2 w 145"/>
              <a:gd name="T57" fmla="*/ 78 h 103"/>
              <a:gd name="T58" fmla="*/ 4 w 145"/>
              <a:gd name="T59" fmla="*/ 84 h 103"/>
              <a:gd name="T60" fmla="*/ 6 w 145"/>
              <a:gd name="T61" fmla="*/ 91 h 103"/>
              <a:gd name="T62" fmla="*/ 6 w 145"/>
              <a:gd name="T63" fmla="*/ 97 h 103"/>
              <a:gd name="T64" fmla="*/ 12 w 145"/>
              <a:gd name="T65" fmla="*/ 97 h 103"/>
              <a:gd name="T66" fmla="*/ 19 w 145"/>
              <a:gd name="T67" fmla="*/ 91 h 103"/>
              <a:gd name="T68" fmla="*/ 31 w 145"/>
              <a:gd name="T69" fmla="*/ 89 h 103"/>
              <a:gd name="T70" fmla="*/ 50 w 145"/>
              <a:gd name="T71" fmla="*/ 91 h 103"/>
              <a:gd name="T72" fmla="*/ 63 w 145"/>
              <a:gd name="T73" fmla="*/ 95 h 103"/>
              <a:gd name="T74" fmla="*/ 67 w 145"/>
              <a:gd name="T75" fmla="*/ 97 h 103"/>
              <a:gd name="T76" fmla="*/ 74 w 145"/>
              <a:gd name="T77" fmla="*/ 97 h 103"/>
              <a:gd name="T78" fmla="*/ 82 w 145"/>
              <a:gd name="T79" fmla="*/ 97 h 103"/>
              <a:gd name="T80" fmla="*/ 86 w 145"/>
              <a:gd name="T81" fmla="*/ 97 h 103"/>
              <a:gd name="T82" fmla="*/ 91 w 145"/>
              <a:gd name="T83" fmla="*/ 95 h 103"/>
              <a:gd name="T84" fmla="*/ 97 w 145"/>
              <a:gd name="T85" fmla="*/ 99 h 103"/>
              <a:gd name="T86" fmla="*/ 107 w 145"/>
              <a:gd name="T87" fmla="*/ 99 h 103"/>
              <a:gd name="T88" fmla="*/ 114 w 145"/>
              <a:gd name="T89" fmla="*/ 99 h 103"/>
              <a:gd name="T90" fmla="*/ 114 w 145"/>
              <a:gd name="T91" fmla="*/ 91 h 103"/>
              <a:gd name="T92" fmla="*/ 122 w 145"/>
              <a:gd name="T93" fmla="*/ 86 h 103"/>
              <a:gd name="T94" fmla="*/ 129 w 145"/>
              <a:gd name="T95" fmla="*/ 82 h 103"/>
              <a:gd name="T96" fmla="*/ 126 w 145"/>
              <a:gd name="T97" fmla="*/ 74 h 103"/>
              <a:gd name="T98" fmla="*/ 124 w 145"/>
              <a:gd name="T99" fmla="*/ 67 h 103"/>
              <a:gd name="T100" fmla="*/ 124 w 145"/>
              <a:gd name="T101" fmla="*/ 63 h 103"/>
              <a:gd name="T102" fmla="*/ 135 w 145"/>
              <a:gd name="T103" fmla="*/ 65 h 103"/>
              <a:gd name="T104" fmla="*/ 143 w 145"/>
              <a:gd name="T105" fmla="*/ 61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5" h="103">
                <a:moveTo>
                  <a:pt x="145" y="59"/>
                </a:moveTo>
                <a:lnTo>
                  <a:pt x="145" y="57"/>
                </a:lnTo>
                <a:lnTo>
                  <a:pt x="141" y="55"/>
                </a:lnTo>
                <a:lnTo>
                  <a:pt x="141" y="55"/>
                </a:lnTo>
                <a:lnTo>
                  <a:pt x="141" y="55"/>
                </a:lnTo>
                <a:lnTo>
                  <a:pt x="141" y="53"/>
                </a:lnTo>
                <a:lnTo>
                  <a:pt x="141" y="53"/>
                </a:lnTo>
                <a:lnTo>
                  <a:pt x="137" y="51"/>
                </a:lnTo>
                <a:lnTo>
                  <a:pt x="135" y="51"/>
                </a:lnTo>
                <a:lnTo>
                  <a:pt x="131" y="51"/>
                </a:lnTo>
                <a:lnTo>
                  <a:pt x="131" y="51"/>
                </a:lnTo>
                <a:lnTo>
                  <a:pt x="131" y="48"/>
                </a:lnTo>
                <a:lnTo>
                  <a:pt x="131" y="48"/>
                </a:lnTo>
                <a:lnTo>
                  <a:pt x="133" y="46"/>
                </a:lnTo>
                <a:lnTo>
                  <a:pt x="131" y="46"/>
                </a:lnTo>
                <a:lnTo>
                  <a:pt x="131" y="44"/>
                </a:lnTo>
                <a:lnTo>
                  <a:pt x="129" y="44"/>
                </a:lnTo>
                <a:lnTo>
                  <a:pt x="124" y="42"/>
                </a:lnTo>
                <a:lnTo>
                  <a:pt x="124" y="40"/>
                </a:lnTo>
                <a:lnTo>
                  <a:pt x="122" y="38"/>
                </a:lnTo>
                <a:lnTo>
                  <a:pt x="122" y="36"/>
                </a:lnTo>
                <a:lnTo>
                  <a:pt x="120" y="36"/>
                </a:lnTo>
                <a:lnTo>
                  <a:pt x="120" y="36"/>
                </a:lnTo>
                <a:lnTo>
                  <a:pt x="122" y="34"/>
                </a:lnTo>
                <a:lnTo>
                  <a:pt x="122" y="34"/>
                </a:lnTo>
                <a:lnTo>
                  <a:pt x="120" y="34"/>
                </a:lnTo>
                <a:lnTo>
                  <a:pt x="118" y="32"/>
                </a:lnTo>
                <a:lnTo>
                  <a:pt x="116" y="29"/>
                </a:lnTo>
                <a:lnTo>
                  <a:pt x="116" y="29"/>
                </a:lnTo>
                <a:lnTo>
                  <a:pt x="116" y="27"/>
                </a:lnTo>
                <a:lnTo>
                  <a:pt x="116" y="27"/>
                </a:lnTo>
                <a:lnTo>
                  <a:pt x="118" y="27"/>
                </a:lnTo>
                <a:lnTo>
                  <a:pt x="118" y="23"/>
                </a:lnTo>
                <a:lnTo>
                  <a:pt x="118" y="23"/>
                </a:lnTo>
                <a:lnTo>
                  <a:pt x="118" y="23"/>
                </a:lnTo>
                <a:lnTo>
                  <a:pt x="118" y="21"/>
                </a:lnTo>
                <a:lnTo>
                  <a:pt x="116" y="19"/>
                </a:lnTo>
                <a:lnTo>
                  <a:pt x="116" y="19"/>
                </a:lnTo>
                <a:lnTo>
                  <a:pt x="116" y="19"/>
                </a:lnTo>
                <a:lnTo>
                  <a:pt x="116" y="17"/>
                </a:lnTo>
                <a:lnTo>
                  <a:pt x="118" y="17"/>
                </a:lnTo>
                <a:lnTo>
                  <a:pt x="118" y="15"/>
                </a:lnTo>
                <a:lnTo>
                  <a:pt x="118" y="13"/>
                </a:lnTo>
                <a:lnTo>
                  <a:pt x="118" y="13"/>
                </a:lnTo>
                <a:lnTo>
                  <a:pt x="116" y="13"/>
                </a:lnTo>
                <a:lnTo>
                  <a:pt x="116" y="13"/>
                </a:lnTo>
                <a:lnTo>
                  <a:pt x="114" y="13"/>
                </a:lnTo>
                <a:lnTo>
                  <a:pt x="114" y="10"/>
                </a:lnTo>
                <a:lnTo>
                  <a:pt x="114" y="10"/>
                </a:lnTo>
                <a:lnTo>
                  <a:pt x="112" y="10"/>
                </a:lnTo>
                <a:lnTo>
                  <a:pt x="112" y="8"/>
                </a:lnTo>
                <a:lnTo>
                  <a:pt x="112" y="8"/>
                </a:lnTo>
                <a:lnTo>
                  <a:pt x="107" y="6"/>
                </a:lnTo>
                <a:lnTo>
                  <a:pt x="105" y="8"/>
                </a:lnTo>
                <a:lnTo>
                  <a:pt x="103" y="6"/>
                </a:lnTo>
                <a:lnTo>
                  <a:pt x="101" y="8"/>
                </a:lnTo>
                <a:lnTo>
                  <a:pt x="101" y="8"/>
                </a:lnTo>
                <a:lnTo>
                  <a:pt x="99" y="8"/>
                </a:lnTo>
                <a:lnTo>
                  <a:pt x="99" y="8"/>
                </a:lnTo>
                <a:lnTo>
                  <a:pt x="99" y="8"/>
                </a:lnTo>
                <a:lnTo>
                  <a:pt x="97" y="10"/>
                </a:lnTo>
                <a:lnTo>
                  <a:pt x="95" y="10"/>
                </a:lnTo>
                <a:lnTo>
                  <a:pt x="95" y="8"/>
                </a:lnTo>
                <a:lnTo>
                  <a:pt x="95" y="8"/>
                </a:lnTo>
                <a:lnTo>
                  <a:pt x="95" y="6"/>
                </a:lnTo>
                <a:lnTo>
                  <a:pt x="95" y="6"/>
                </a:lnTo>
                <a:lnTo>
                  <a:pt x="95" y="4"/>
                </a:lnTo>
                <a:lnTo>
                  <a:pt x="93" y="4"/>
                </a:lnTo>
                <a:lnTo>
                  <a:pt x="91" y="4"/>
                </a:lnTo>
                <a:lnTo>
                  <a:pt x="88" y="4"/>
                </a:lnTo>
                <a:lnTo>
                  <a:pt x="88" y="4"/>
                </a:lnTo>
                <a:lnTo>
                  <a:pt x="86" y="4"/>
                </a:lnTo>
                <a:lnTo>
                  <a:pt x="84" y="4"/>
                </a:lnTo>
                <a:lnTo>
                  <a:pt x="84" y="4"/>
                </a:lnTo>
                <a:lnTo>
                  <a:pt x="82" y="2"/>
                </a:lnTo>
                <a:lnTo>
                  <a:pt x="82" y="2"/>
                </a:lnTo>
                <a:lnTo>
                  <a:pt x="80" y="2"/>
                </a:lnTo>
                <a:lnTo>
                  <a:pt x="80" y="2"/>
                </a:lnTo>
                <a:lnTo>
                  <a:pt x="78" y="2"/>
                </a:lnTo>
                <a:lnTo>
                  <a:pt x="78" y="2"/>
                </a:lnTo>
                <a:lnTo>
                  <a:pt x="76" y="0"/>
                </a:lnTo>
                <a:lnTo>
                  <a:pt x="76" y="0"/>
                </a:lnTo>
                <a:lnTo>
                  <a:pt x="74" y="2"/>
                </a:lnTo>
                <a:lnTo>
                  <a:pt x="72" y="2"/>
                </a:lnTo>
                <a:lnTo>
                  <a:pt x="69" y="4"/>
                </a:lnTo>
                <a:lnTo>
                  <a:pt x="67" y="6"/>
                </a:lnTo>
                <a:lnTo>
                  <a:pt x="67" y="8"/>
                </a:lnTo>
                <a:lnTo>
                  <a:pt x="67" y="8"/>
                </a:lnTo>
                <a:lnTo>
                  <a:pt x="65" y="8"/>
                </a:lnTo>
                <a:lnTo>
                  <a:pt x="65" y="8"/>
                </a:lnTo>
                <a:lnTo>
                  <a:pt x="63" y="8"/>
                </a:lnTo>
                <a:lnTo>
                  <a:pt x="59" y="8"/>
                </a:lnTo>
                <a:lnTo>
                  <a:pt x="57" y="8"/>
                </a:lnTo>
                <a:lnTo>
                  <a:pt x="55" y="10"/>
                </a:lnTo>
                <a:lnTo>
                  <a:pt x="55" y="10"/>
                </a:lnTo>
                <a:lnTo>
                  <a:pt x="53" y="10"/>
                </a:lnTo>
                <a:lnTo>
                  <a:pt x="53" y="10"/>
                </a:lnTo>
                <a:lnTo>
                  <a:pt x="53" y="13"/>
                </a:lnTo>
                <a:lnTo>
                  <a:pt x="50" y="13"/>
                </a:lnTo>
                <a:lnTo>
                  <a:pt x="50" y="15"/>
                </a:lnTo>
                <a:lnTo>
                  <a:pt x="50" y="17"/>
                </a:lnTo>
                <a:lnTo>
                  <a:pt x="50" y="19"/>
                </a:lnTo>
                <a:lnTo>
                  <a:pt x="50" y="19"/>
                </a:lnTo>
                <a:lnTo>
                  <a:pt x="53" y="19"/>
                </a:lnTo>
                <a:lnTo>
                  <a:pt x="55" y="19"/>
                </a:lnTo>
                <a:lnTo>
                  <a:pt x="55" y="19"/>
                </a:lnTo>
                <a:lnTo>
                  <a:pt x="55" y="21"/>
                </a:lnTo>
                <a:lnTo>
                  <a:pt x="53" y="21"/>
                </a:lnTo>
                <a:lnTo>
                  <a:pt x="53" y="21"/>
                </a:lnTo>
                <a:lnTo>
                  <a:pt x="53" y="23"/>
                </a:lnTo>
                <a:lnTo>
                  <a:pt x="46" y="23"/>
                </a:lnTo>
                <a:lnTo>
                  <a:pt x="46" y="23"/>
                </a:lnTo>
                <a:lnTo>
                  <a:pt x="46" y="23"/>
                </a:lnTo>
                <a:lnTo>
                  <a:pt x="46" y="23"/>
                </a:lnTo>
                <a:lnTo>
                  <a:pt x="46" y="25"/>
                </a:lnTo>
                <a:lnTo>
                  <a:pt x="44" y="25"/>
                </a:lnTo>
                <a:lnTo>
                  <a:pt x="42" y="27"/>
                </a:lnTo>
                <a:lnTo>
                  <a:pt x="40" y="27"/>
                </a:lnTo>
                <a:lnTo>
                  <a:pt x="40" y="29"/>
                </a:lnTo>
                <a:lnTo>
                  <a:pt x="38" y="32"/>
                </a:lnTo>
                <a:lnTo>
                  <a:pt x="38" y="34"/>
                </a:lnTo>
                <a:lnTo>
                  <a:pt x="38" y="34"/>
                </a:lnTo>
                <a:lnTo>
                  <a:pt x="38" y="34"/>
                </a:lnTo>
                <a:lnTo>
                  <a:pt x="38" y="36"/>
                </a:lnTo>
                <a:lnTo>
                  <a:pt x="38" y="36"/>
                </a:lnTo>
                <a:lnTo>
                  <a:pt x="36" y="38"/>
                </a:lnTo>
                <a:lnTo>
                  <a:pt x="36" y="40"/>
                </a:lnTo>
                <a:lnTo>
                  <a:pt x="36" y="40"/>
                </a:lnTo>
                <a:lnTo>
                  <a:pt x="38" y="40"/>
                </a:lnTo>
                <a:lnTo>
                  <a:pt x="38" y="40"/>
                </a:lnTo>
                <a:lnTo>
                  <a:pt x="40" y="40"/>
                </a:lnTo>
                <a:lnTo>
                  <a:pt x="40" y="42"/>
                </a:lnTo>
                <a:lnTo>
                  <a:pt x="40" y="42"/>
                </a:lnTo>
                <a:lnTo>
                  <a:pt x="40" y="42"/>
                </a:lnTo>
                <a:lnTo>
                  <a:pt x="38" y="44"/>
                </a:lnTo>
                <a:lnTo>
                  <a:pt x="36" y="44"/>
                </a:lnTo>
                <a:lnTo>
                  <a:pt x="36" y="42"/>
                </a:lnTo>
                <a:lnTo>
                  <a:pt x="36" y="42"/>
                </a:lnTo>
                <a:lnTo>
                  <a:pt x="36" y="42"/>
                </a:lnTo>
                <a:lnTo>
                  <a:pt x="36" y="40"/>
                </a:lnTo>
                <a:lnTo>
                  <a:pt x="34" y="40"/>
                </a:lnTo>
                <a:lnTo>
                  <a:pt x="34" y="40"/>
                </a:lnTo>
                <a:lnTo>
                  <a:pt x="31" y="40"/>
                </a:lnTo>
                <a:lnTo>
                  <a:pt x="29" y="42"/>
                </a:lnTo>
                <a:lnTo>
                  <a:pt x="29" y="42"/>
                </a:lnTo>
                <a:lnTo>
                  <a:pt x="27" y="44"/>
                </a:lnTo>
                <a:lnTo>
                  <a:pt x="25" y="44"/>
                </a:lnTo>
                <a:lnTo>
                  <a:pt x="25" y="44"/>
                </a:lnTo>
                <a:lnTo>
                  <a:pt x="25" y="46"/>
                </a:lnTo>
                <a:lnTo>
                  <a:pt x="23" y="46"/>
                </a:lnTo>
                <a:lnTo>
                  <a:pt x="21" y="46"/>
                </a:lnTo>
                <a:lnTo>
                  <a:pt x="19" y="48"/>
                </a:lnTo>
                <a:lnTo>
                  <a:pt x="17" y="48"/>
                </a:lnTo>
                <a:lnTo>
                  <a:pt x="17" y="48"/>
                </a:lnTo>
                <a:lnTo>
                  <a:pt x="15" y="46"/>
                </a:lnTo>
                <a:lnTo>
                  <a:pt x="15" y="46"/>
                </a:lnTo>
                <a:lnTo>
                  <a:pt x="12" y="48"/>
                </a:lnTo>
                <a:lnTo>
                  <a:pt x="12" y="48"/>
                </a:lnTo>
                <a:lnTo>
                  <a:pt x="10" y="48"/>
                </a:lnTo>
                <a:lnTo>
                  <a:pt x="8" y="48"/>
                </a:lnTo>
                <a:lnTo>
                  <a:pt x="6" y="48"/>
                </a:lnTo>
                <a:lnTo>
                  <a:pt x="4" y="48"/>
                </a:lnTo>
                <a:lnTo>
                  <a:pt x="6" y="55"/>
                </a:lnTo>
                <a:lnTo>
                  <a:pt x="8" y="61"/>
                </a:lnTo>
                <a:lnTo>
                  <a:pt x="10" y="65"/>
                </a:lnTo>
                <a:lnTo>
                  <a:pt x="10" y="67"/>
                </a:lnTo>
                <a:lnTo>
                  <a:pt x="10" y="70"/>
                </a:lnTo>
                <a:lnTo>
                  <a:pt x="10" y="72"/>
                </a:lnTo>
                <a:lnTo>
                  <a:pt x="10" y="72"/>
                </a:lnTo>
                <a:lnTo>
                  <a:pt x="10" y="74"/>
                </a:lnTo>
                <a:lnTo>
                  <a:pt x="10" y="74"/>
                </a:lnTo>
                <a:lnTo>
                  <a:pt x="4" y="76"/>
                </a:lnTo>
                <a:lnTo>
                  <a:pt x="4" y="78"/>
                </a:lnTo>
                <a:lnTo>
                  <a:pt x="2" y="78"/>
                </a:lnTo>
                <a:lnTo>
                  <a:pt x="0" y="80"/>
                </a:lnTo>
                <a:lnTo>
                  <a:pt x="0" y="82"/>
                </a:lnTo>
                <a:lnTo>
                  <a:pt x="0" y="82"/>
                </a:lnTo>
                <a:lnTo>
                  <a:pt x="0" y="82"/>
                </a:lnTo>
                <a:lnTo>
                  <a:pt x="2" y="82"/>
                </a:lnTo>
                <a:lnTo>
                  <a:pt x="4" y="84"/>
                </a:lnTo>
                <a:lnTo>
                  <a:pt x="4" y="84"/>
                </a:lnTo>
                <a:lnTo>
                  <a:pt x="6" y="86"/>
                </a:lnTo>
                <a:lnTo>
                  <a:pt x="6" y="86"/>
                </a:lnTo>
                <a:lnTo>
                  <a:pt x="6" y="86"/>
                </a:lnTo>
                <a:lnTo>
                  <a:pt x="6" y="89"/>
                </a:lnTo>
                <a:lnTo>
                  <a:pt x="6" y="91"/>
                </a:lnTo>
                <a:lnTo>
                  <a:pt x="6" y="91"/>
                </a:lnTo>
                <a:lnTo>
                  <a:pt x="6" y="93"/>
                </a:lnTo>
                <a:lnTo>
                  <a:pt x="6" y="93"/>
                </a:lnTo>
                <a:lnTo>
                  <a:pt x="6" y="95"/>
                </a:lnTo>
                <a:lnTo>
                  <a:pt x="6" y="97"/>
                </a:lnTo>
                <a:lnTo>
                  <a:pt x="6" y="97"/>
                </a:lnTo>
                <a:lnTo>
                  <a:pt x="6" y="95"/>
                </a:lnTo>
                <a:lnTo>
                  <a:pt x="6" y="95"/>
                </a:lnTo>
                <a:lnTo>
                  <a:pt x="8" y="95"/>
                </a:lnTo>
                <a:lnTo>
                  <a:pt x="8" y="95"/>
                </a:lnTo>
                <a:lnTo>
                  <a:pt x="10" y="95"/>
                </a:lnTo>
                <a:lnTo>
                  <a:pt x="12" y="97"/>
                </a:lnTo>
                <a:lnTo>
                  <a:pt x="12" y="95"/>
                </a:lnTo>
                <a:lnTo>
                  <a:pt x="15" y="95"/>
                </a:lnTo>
                <a:lnTo>
                  <a:pt x="17" y="93"/>
                </a:lnTo>
                <a:lnTo>
                  <a:pt x="17" y="91"/>
                </a:lnTo>
                <a:lnTo>
                  <a:pt x="19" y="91"/>
                </a:lnTo>
                <a:lnTo>
                  <a:pt x="19" y="91"/>
                </a:lnTo>
                <a:lnTo>
                  <a:pt x="21" y="91"/>
                </a:lnTo>
                <a:lnTo>
                  <a:pt x="23" y="91"/>
                </a:lnTo>
                <a:lnTo>
                  <a:pt x="25" y="89"/>
                </a:lnTo>
                <a:lnTo>
                  <a:pt x="27" y="89"/>
                </a:lnTo>
                <a:lnTo>
                  <a:pt x="29" y="89"/>
                </a:lnTo>
                <a:lnTo>
                  <a:pt x="31" y="89"/>
                </a:lnTo>
                <a:lnTo>
                  <a:pt x="36" y="89"/>
                </a:lnTo>
                <a:lnTo>
                  <a:pt x="40" y="89"/>
                </a:lnTo>
                <a:lnTo>
                  <a:pt x="42" y="89"/>
                </a:lnTo>
                <a:lnTo>
                  <a:pt x="46" y="91"/>
                </a:lnTo>
                <a:lnTo>
                  <a:pt x="48" y="91"/>
                </a:lnTo>
                <a:lnTo>
                  <a:pt x="50" y="91"/>
                </a:lnTo>
                <a:lnTo>
                  <a:pt x="50" y="91"/>
                </a:lnTo>
                <a:lnTo>
                  <a:pt x="55" y="93"/>
                </a:lnTo>
                <a:lnTo>
                  <a:pt x="57" y="93"/>
                </a:lnTo>
                <a:lnTo>
                  <a:pt x="59" y="93"/>
                </a:lnTo>
                <a:lnTo>
                  <a:pt x="61" y="93"/>
                </a:lnTo>
                <a:lnTo>
                  <a:pt x="63" y="95"/>
                </a:lnTo>
                <a:lnTo>
                  <a:pt x="63" y="95"/>
                </a:lnTo>
                <a:lnTo>
                  <a:pt x="63" y="95"/>
                </a:lnTo>
                <a:lnTo>
                  <a:pt x="65" y="95"/>
                </a:lnTo>
                <a:lnTo>
                  <a:pt x="67" y="95"/>
                </a:lnTo>
                <a:lnTo>
                  <a:pt x="69" y="97"/>
                </a:lnTo>
                <a:lnTo>
                  <a:pt x="67" y="97"/>
                </a:lnTo>
                <a:lnTo>
                  <a:pt x="69" y="99"/>
                </a:lnTo>
                <a:lnTo>
                  <a:pt x="69" y="97"/>
                </a:lnTo>
                <a:lnTo>
                  <a:pt x="69" y="97"/>
                </a:lnTo>
                <a:lnTo>
                  <a:pt x="72" y="97"/>
                </a:lnTo>
                <a:lnTo>
                  <a:pt x="72" y="95"/>
                </a:lnTo>
                <a:lnTo>
                  <a:pt x="74" y="97"/>
                </a:lnTo>
                <a:lnTo>
                  <a:pt x="74" y="97"/>
                </a:lnTo>
                <a:lnTo>
                  <a:pt x="76" y="95"/>
                </a:lnTo>
                <a:lnTo>
                  <a:pt x="76" y="95"/>
                </a:lnTo>
                <a:lnTo>
                  <a:pt x="78" y="97"/>
                </a:lnTo>
                <a:lnTo>
                  <a:pt x="80" y="97"/>
                </a:lnTo>
                <a:lnTo>
                  <a:pt x="82" y="97"/>
                </a:lnTo>
                <a:lnTo>
                  <a:pt x="82" y="97"/>
                </a:lnTo>
                <a:lnTo>
                  <a:pt x="82" y="99"/>
                </a:lnTo>
                <a:lnTo>
                  <a:pt x="84" y="99"/>
                </a:lnTo>
                <a:lnTo>
                  <a:pt x="84" y="99"/>
                </a:lnTo>
                <a:lnTo>
                  <a:pt x="86" y="97"/>
                </a:lnTo>
                <a:lnTo>
                  <a:pt x="86" y="97"/>
                </a:lnTo>
                <a:lnTo>
                  <a:pt x="88" y="97"/>
                </a:lnTo>
                <a:lnTo>
                  <a:pt x="88" y="97"/>
                </a:lnTo>
                <a:lnTo>
                  <a:pt x="88" y="95"/>
                </a:lnTo>
                <a:lnTo>
                  <a:pt x="88" y="95"/>
                </a:lnTo>
                <a:lnTo>
                  <a:pt x="91" y="95"/>
                </a:lnTo>
                <a:lnTo>
                  <a:pt x="91" y="95"/>
                </a:lnTo>
                <a:lnTo>
                  <a:pt x="91" y="97"/>
                </a:lnTo>
                <a:lnTo>
                  <a:pt x="93" y="97"/>
                </a:lnTo>
                <a:lnTo>
                  <a:pt x="93" y="99"/>
                </a:lnTo>
                <a:lnTo>
                  <a:pt x="95" y="99"/>
                </a:lnTo>
                <a:lnTo>
                  <a:pt x="95" y="99"/>
                </a:lnTo>
                <a:lnTo>
                  <a:pt x="97" y="99"/>
                </a:lnTo>
                <a:lnTo>
                  <a:pt x="99" y="99"/>
                </a:lnTo>
                <a:lnTo>
                  <a:pt x="103" y="99"/>
                </a:lnTo>
                <a:lnTo>
                  <a:pt x="105" y="97"/>
                </a:lnTo>
                <a:lnTo>
                  <a:pt x="105" y="99"/>
                </a:lnTo>
                <a:lnTo>
                  <a:pt x="107" y="99"/>
                </a:lnTo>
                <a:lnTo>
                  <a:pt x="107" y="99"/>
                </a:lnTo>
                <a:lnTo>
                  <a:pt x="110" y="101"/>
                </a:lnTo>
                <a:lnTo>
                  <a:pt x="110" y="101"/>
                </a:lnTo>
                <a:lnTo>
                  <a:pt x="112" y="103"/>
                </a:lnTo>
                <a:lnTo>
                  <a:pt x="112" y="101"/>
                </a:lnTo>
                <a:lnTo>
                  <a:pt x="114" y="101"/>
                </a:lnTo>
                <a:lnTo>
                  <a:pt x="114" y="99"/>
                </a:lnTo>
                <a:lnTo>
                  <a:pt x="114" y="99"/>
                </a:lnTo>
                <a:lnTo>
                  <a:pt x="112" y="97"/>
                </a:lnTo>
                <a:lnTo>
                  <a:pt x="112" y="95"/>
                </a:lnTo>
                <a:lnTo>
                  <a:pt x="112" y="95"/>
                </a:lnTo>
                <a:lnTo>
                  <a:pt x="114" y="93"/>
                </a:lnTo>
                <a:lnTo>
                  <a:pt x="114" y="91"/>
                </a:lnTo>
                <a:lnTo>
                  <a:pt x="116" y="91"/>
                </a:lnTo>
                <a:lnTo>
                  <a:pt x="116" y="89"/>
                </a:lnTo>
                <a:lnTo>
                  <a:pt x="118" y="86"/>
                </a:lnTo>
                <a:lnTo>
                  <a:pt x="120" y="86"/>
                </a:lnTo>
                <a:lnTo>
                  <a:pt x="122" y="86"/>
                </a:lnTo>
                <a:lnTo>
                  <a:pt x="122" y="86"/>
                </a:lnTo>
                <a:lnTo>
                  <a:pt x="124" y="84"/>
                </a:lnTo>
                <a:lnTo>
                  <a:pt x="129" y="84"/>
                </a:lnTo>
                <a:lnTo>
                  <a:pt x="131" y="86"/>
                </a:lnTo>
                <a:lnTo>
                  <a:pt x="131" y="84"/>
                </a:lnTo>
                <a:lnTo>
                  <a:pt x="129" y="82"/>
                </a:lnTo>
                <a:lnTo>
                  <a:pt x="129" y="82"/>
                </a:lnTo>
                <a:lnTo>
                  <a:pt x="129" y="82"/>
                </a:lnTo>
                <a:lnTo>
                  <a:pt x="129" y="80"/>
                </a:lnTo>
                <a:lnTo>
                  <a:pt x="129" y="78"/>
                </a:lnTo>
                <a:lnTo>
                  <a:pt x="129" y="76"/>
                </a:lnTo>
                <a:lnTo>
                  <a:pt x="129" y="76"/>
                </a:lnTo>
                <a:lnTo>
                  <a:pt x="126" y="74"/>
                </a:lnTo>
                <a:lnTo>
                  <a:pt x="126" y="74"/>
                </a:lnTo>
                <a:lnTo>
                  <a:pt x="129" y="72"/>
                </a:lnTo>
                <a:lnTo>
                  <a:pt x="129" y="72"/>
                </a:lnTo>
                <a:lnTo>
                  <a:pt x="126" y="72"/>
                </a:lnTo>
                <a:lnTo>
                  <a:pt x="126" y="70"/>
                </a:lnTo>
                <a:lnTo>
                  <a:pt x="124" y="67"/>
                </a:lnTo>
                <a:lnTo>
                  <a:pt x="124" y="67"/>
                </a:lnTo>
                <a:lnTo>
                  <a:pt x="122" y="67"/>
                </a:lnTo>
                <a:lnTo>
                  <a:pt x="124" y="65"/>
                </a:lnTo>
                <a:lnTo>
                  <a:pt x="124" y="63"/>
                </a:lnTo>
                <a:lnTo>
                  <a:pt x="124" y="63"/>
                </a:lnTo>
                <a:lnTo>
                  <a:pt x="124" y="63"/>
                </a:lnTo>
                <a:lnTo>
                  <a:pt x="129" y="63"/>
                </a:lnTo>
                <a:lnTo>
                  <a:pt x="129" y="63"/>
                </a:lnTo>
                <a:lnTo>
                  <a:pt x="131" y="63"/>
                </a:lnTo>
                <a:lnTo>
                  <a:pt x="131" y="63"/>
                </a:lnTo>
                <a:lnTo>
                  <a:pt x="133" y="65"/>
                </a:lnTo>
                <a:lnTo>
                  <a:pt x="135" y="65"/>
                </a:lnTo>
                <a:lnTo>
                  <a:pt x="137" y="65"/>
                </a:lnTo>
                <a:lnTo>
                  <a:pt x="139" y="65"/>
                </a:lnTo>
                <a:lnTo>
                  <a:pt x="141" y="63"/>
                </a:lnTo>
                <a:lnTo>
                  <a:pt x="141" y="61"/>
                </a:lnTo>
                <a:lnTo>
                  <a:pt x="143" y="61"/>
                </a:lnTo>
                <a:lnTo>
                  <a:pt x="143" y="61"/>
                </a:lnTo>
                <a:lnTo>
                  <a:pt x="145" y="59"/>
                </a:lnTo>
                <a:lnTo>
                  <a:pt x="145" y="59"/>
                </a:lnTo>
                <a:lnTo>
                  <a:pt x="145" y="59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901" name="Freeform 602"/>
          <p:cNvSpPr>
            <a:spLocks/>
          </p:cNvSpPr>
          <p:nvPr/>
        </p:nvSpPr>
        <p:spPr bwMode="auto">
          <a:xfrm>
            <a:off x="4868862" y="4784725"/>
            <a:ext cx="228600" cy="231775"/>
          </a:xfrm>
          <a:custGeom>
            <a:avLst/>
            <a:gdLst>
              <a:gd name="T0" fmla="*/ 140 w 144"/>
              <a:gd name="T1" fmla="*/ 67 h 146"/>
              <a:gd name="T2" fmla="*/ 137 w 144"/>
              <a:gd name="T3" fmla="*/ 63 h 146"/>
              <a:gd name="T4" fmla="*/ 133 w 144"/>
              <a:gd name="T5" fmla="*/ 63 h 146"/>
              <a:gd name="T6" fmla="*/ 123 w 144"/>
              <a:gd name="T7" fmla="*/ 61 h 146"/>
              <a:gd name="T8" fmla="*/ 118 w 144"/>
              <a:gd name="T9" fmla="*/ 53 h 146"/>
              <a:gd name="T10" fmla="*/ 118 w 144"/>
              <a:gd name="T11" fmla="*/ 48 h 146"/>
              <a:gd name="T12" fmla="*/ 116 w 144"/>
              <a:gd name="T13" fmla="*/ 44 h 146"/>
              <a:gd name="T14" fmla="*/ 112 w 144"/>
              <a:gd name="T15" fmla="*/ 42 h 146"/>
              <a:gd name="T16" fmla="*/ 108 w 144"/>
              <a:gd name="T17" fmla="*/ 36 h 146"/>
              <a:gd name="T18" fmla="*/ 95 w 144"/>
              <a:gd name="T19" fmla="*/ 29 h 146"/>
              <a:gd name="T20" fmla="*/ 91 w 144"/>
              <a:gd name="T21" fmla="*/ 19 h 146"/>
              <a:gd name="T22" fmla="*/ 89 w 144"/>
              <a:gd name="T23" fmla="*/ 15 h 146"/>
              <a:gd name="T24" fmla="*/ 83 w 144"/>
              <a:gd name="T25" fmla="*/ 6 h 146"/>
              <a:gd name="T26" fmla="*/ 80 w 144"/>
              <a:gd name="T27" fmla="*/ 2 h 146"/>
              <a:gd name="T28" fmla="*/ 74 w 144"/>
              <a:gd name="T29" fmla="*/ 2 h 146"/>
              <a:gd name="T30" fmla="*/ 68 w 144"/>
              <a:gd name="T31" fmla="*/ 4 h 146"/>
              <a:gd name="T32" fmla="*/ 61 w 144"/>
              <a:gd name="T33" fmla="*/ 6 h 146"/>
              <a:gd name="T34" fmla="*/ 55 w 144"/>
              <a:gd name="T35" fmla="*/ 10 h 146"/>
              <a:gd name="T36" fmla="*/ 53 w 144"/>
              <a:gd name="T37" fmla="*/ 8 h 146"/>
              <a:gd name="T38" fmla="*/ 47 w 144"/>
              <a:gd name="T39" fmla="*/ 4 h 146"/>
              <a:gd name="T40" fmla="*/ 23 w 144"/>
              <a:gd name="T41" fmla="*/ 8 h 146"/>
              <a:gd name="T42" fmla="*/ 15 w 144"/>
              <a:gd name="T43" fmla="*/ 19 h 146"/>
              <a:gd name="T44" fmla="*/ 15 w 144"/>
              <a:gd name="T45" fmla="*/ 44 h 146"/>
              <a:gd name="T46" fmla="*/ 15 w 144"/>
              <a:gd name="T47" fmla="*/ 67 h 146"/>
              <a:gd name="T48" fmla="*/ 4 w 144"/>
              <a:gd name="T49" fmla="*/ 67 h 146"/>
              <a:gd name="T50" fmla="*/ 0 w 144"/>
              <a:gd name="T51" fmla="*/ 80 h 146"/>
              <a:gd name="T52" fmla="*/ 0 w 144"/>
              <a:gd name="T53" fmla="*/ 99 h 146"/>
              <a:gd name="T54" fmla="*/ 0 w 144"/>
              <a:gd name="T55" fmla="*/ 112 h 146"/>
              <a:gd name="T56" fmla="*/ 7 w 144"/>
              <a:gd name="T57" fmla="*/ 118 h 146"/>
              <a:gd name="T58" fmla="*/ 13 w 144"/>
              <a:gd name="T59" fmla="*/ 131 h 146"/>
              <a:gd name="T60" fmla="*/ 11 w 144"/>
              <a:gd name="T61" fmla="*/ 135 h 146"/>
              <a:gd name="T62" fmla="*/ 11 w 144"/>
              <a:gd name="T63" fmla="*/ 143 h 146"/>
              <a:gd name="T64" fmla="*/ 15 w 144"/>
              <a:gd name="T65" fmla="*/ 146 h 146"/>
              <a:gd name="T66" fmla="*/ 26 w 144"/>
              <a:gd name="T67" fmla="*/ 146 h 146"/>
              <a:gd name="T68" fmla="*/ 28 w 144"/>
              <a:gd name="T69" fmla="*/ 143 h 146"/>
              <a:gd name="T70" fmla="*/ 34 w 144"/>
              <a:gd name="T71" fmla="*/ 137 h 146"/>
              <a:gd name="T72" fmla="*/ 40 w 144"/>
              <a:gd name="T73" fmla="*/ 133 h 146"/>
              <a:gd name="T74" fmla="*/ 45 w 144"/>
              <a:gd name="T75" fmla="*/ 122 h 146"/>
              <a:gd name="T76" fmla="*/ 49 w 144"/>
              <a:gd name="T77" fmla="*/ 120 h 146"/>
              <a:gd name="T78" fmla="*/ 57 w 144"/>
              <a:gd name="T79" fmla="*/ 122 h 146"/>
              <a:gd name="T80" fmla="*/ 64 w 144"/>
              <a:gd name="T81" fmla="*/ 127 h 146"/>
              <a:gd name="T82" fmla="*/ 70 w 144"/>
              <a:gd name="T83" fmla="*/ 129 h 146"/>
              <a:gd name="T84" fmla="*/ 78 w 144"/>
              <a:gd name="T85" fmla="*/ 127 h 146"/>
              <a:gd name="T86" fmla="*/ 85 w 144"/>
              <a:gd name="T87" fmla="*/ 127 h 146"/>
              <a:gd name="T88" fmla="*/ 89 w 144"/>
              <a:gd name="T89" fmla="*/ 118 h 146"/>
              <a:gd name="T90" fmla="*/ 93 w 144"/>
              <a:gd name="T91" fmla="*/ 110 h 146"/>
              <a:gd name="T92" fmla="*/ 99 w 144"/>
              <a:gd name="T93" fmla="*/ 108 h 146"/>
              <a:gd name="T94" fmla="*/ 106 w 144"/>
              <a:gd name="T95" fmla="*/ 95 h 146"/>
              <a:gd name="T96" fmla="*/ 110 w 144"/>
              <a:gd name="T97" fmla="*/ 91 h 146"/>
              <a:gd name="T98" fmla="*/ 114 w 144"/>
              <a:gd name="T99" fmla="*/ 88 h 146"/>
              <a:gd name="T100" fmla="*/ 118 w 144"/>
              <a:gd name="T101" fmla="*/ 86 h 146"/>
              <a:gd name="T102" fmla="*/ 121 w 144"/>
              <a:gd name="T103" fmla="*/ 84 h 146"/>
              <a:gd name="T104" fmla="*/ 125 w 144"/>
              <a:gd name="T105" fmla="*/ 78 h 146"/>
              <a:gd name="T106" fmla="*/ 135 w 144"/>
              <a:gd name="T107" fmla="*/ 76 h 146"/>
              <a:gd name="T108" fmla="*/ 144 w 144"/>
              <a:gd name="T109" fmla="*/ 69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44" h="146">
                <a:moveTo>
                  <a:pt x="142" y="69"/>
                </a:moveTo>
                <a:lnTo>
                  <a:pt x="142" y="69"/>
                </a:lnTo>
                <a:lnTo>
                  <a:pt x="140" y="67"/>
                </a:lnTo>
                <a:lnTo>
                  <a:pt x="140" y="67"/>
                </a:lnTo>
                <a:lnTo>
                  <a:pt x="137" y="67"/>
                </a:lnTo>
                <a:lnTo>
                  <a:pt x="137" y="67"/>
                </a:lnTo>
                <a:lnTo>
                  <a:pt x="137" y="65"/>
                </a:lnTo>
                <a:lnTo>
                  <a:pt x="137" y="63"/>
                </a:lnTo>
                <a:lnTo>
                  <a:pt x="137" y="63"/>
                </a:lnTo>
                <a:lnTo>
                  <a:pt x="137" y="63"/>
                </a:lnTo>
                <a:lnTo>
                  <a:pt x="135" y="63"/>
                </a:lnTo>
                <a:lnTo>
                  <a:pt x="133" y="63"/>
                </a:lnTo>
                <a:lnTo>
                  <a:pt x="131" y="61"/>
                </a:lnTo>
                <a:lnTo>
                  <a:pt x="125" y="61"/>
                </a:lnTo>
                <a:lnTo>
                  <a:pt x="123" y="61"/>
                </a:lnTo>
                <a:lnTo>
                  <a:pt x="123" y="61"/>
                </a:lnTo>
                <a:lnTo>
                  <a:pt x="123" y="59"/>
                </a:lnTo>
                <a:lnTo>
                  <a:pt x="121" y="57"/>
                </a:lnTo>
                <a:lnTo>
                  <a:pt x="121" y="55"/>
                </a:lnTo>
                <a:lnTo>
                  <a:pt x="118" y="53"/>
                </a:lnTo>
                <a:lnTo>
                  <a:pt x="116" y="53"/>
                </a:lnTo>
                <a:lnTo>
                  <a:pt x="116" y="50"/>
                </a:lnTo>
                <a:lnTo>
                  <a:pt x="118" y="48"/>
                </a:lnTo>
                <a:lnTo>
                  <a:pt x="118" y="48"/>
                </a:lnTo>
                <a:lnTo>
                  <a:pt x="118" y="46"/>
                </a:lnTo>
                <a:lnTo>
                  <a:pt x="118" y="44"/>
                </a:lnTo>
                <a:lnTo>
                  <a:pt x="118" y="44"/>
                </a:lnTo>
                <a:lnTo>
                  <a:pt x="116" y="44"/>
                </a:lnTo>
                <a:lnTo>
                  <a:pt x="116" y="44"/>
                </a:lnTo>
                <a:lnTo>
                  <a:pt x="114" y="42"/>
                </a:lnTo>
                <a:lnTo>
                  <a:pt x="112" y="42"/>
                </a:lnTo>
                <a:lnTo>
                  <a:pt x="112" y="42"/>
                </a:lnTo>
                <a:lnTo>
                  <a:pt x="110" y="40"/>
                </a:lnTo>
                <a:lnTo>
                  <a:pt x="110" y="38"/>
                </a:lnTo>
                <a:lnTo>
                  <a:pt x="110" y="38"/>
                </a:lnTo>
                <a:lnTo>
                  <a:pt x="108" y="36"/>
                </a:lnTo>
                <a:lnTo>
                  <a:pt x="106" y="36"/>
                </a:lnTo>
                <a:lnTo>
                  <a:pt x="102" y="34"/>
                </a:lnTo>
                <a:lnTo>
                  <a:pt x="99" y="31"/>
                </a:lnTo>
                <a:lnTo>
                  <a:pt x="95" y="29"/>
                </a:lnTo>
                <a:lnTo>
                  <a:pt x="95" y="27"/>
                </a:lnTo>
                <a:lnTo>
                  <a:pt x="93" y="25"/>
                </a:lnTo>
                <a:lnTo>
                  <a:pt x="91" y="21"/>
                </a:lnTo>
                <a:lnTo>
                  <a:pt x="91" y="19"/>
                </a:lnTo>
                <a:lnTo>
                  <a:pt x="91" y="19"/>
                </a:lnTo>
                <a:lnTo>
                  <a:pt x="89" y="17"/>
                </a:lnTo>
                <a:lnTo>
                  <a:pt x="89" y="15"/>
                </a:lnTo>
                <a:lnTo>
                  <a:pt x="89" y="15"/>
                </a:lnTo>
                <a:lnTo>
                  <a:pt x="85" y="10"/>
                </a:lnTo>
                <a:lnTo>
                  <a:pt x="85" y="10"/>
                </a:lnTo>
                <a:lnTo>
                  <a:pt x="83" y="8"/>
                </a:lnTo>
                <a:lnTo>
                  <a:pt x="83" y="6"/>
                </a:lnTo>
                <a:lnTo>
                  <a:pt x="83" y="6"/>
                </a:lnTo>
                <a:lnTo>
                  <a:pt x="80" y="4"/>
                </a:lnTo>
                <a:lnTo>
                  <a:pt x="80" y="4"/>
                </a:lnTo>
                <a:lnTo>
                  <a:pt x="80" y="2"/>
                </a:lnTo>
                <a:lnTo>
                  <a:pt x="80" y="2"/>
                </a:lnTo>
                <a:lnTo>
                  <a:pt x="80" y="0"/>
                </a:lnTo>
                <a:lnTo>
                  <a:pt x="80" y="0"/>
                </a:lnTo>
                <a:lnTo>
                  <a:pt x="74" y="2"/>
                </a:lnTo>
                <a:lnTo>
                  <a:pt x="74" y="2"/>
                </a:lnTo>
                <a:lnTo>
                  <a:pt x="70" y="4"/>
                </a:lnTo>
                <a:lnTo>
                  <a:pt x="68" y="4"/>
                </a:lnTo>
                <a:lnTo>
                  <a:pt x="68" y="4"/>
                </a:lnTo>
                <a:lnTo>
                  <a:pt x="68" y="4"/>
                </a:lnTo>
                <a:lnTo>
                  <a:pt x="66" y="4"/>
                </a:lnTo>
                <a:lnTo>
                  <a:pt x="64" y="6"/>
                </a:lnTo>
                <a:lnTo>
                  <a:pt x="61" y="6"/>
                </a:lnTo>
                <a:lnTo>
                  <a:pt x="59" y="8"/>
                </a:lnTo>
                <a:lnTo>
                  <a:pt x="59" y="8"/>
                </a:lnTo>
                <a:lnTo>
                  <a:pt x="57" y="10"/>
                </a:lnTo>
                <a:lnTo>
                  <a:pt x="55" y="10"/>
                </a:lnTo>
                <a:lnTo>
                  <a:pt x="55" y="10"/>
                </a:lnTo>
                <a:lnTo>
                  <a:pt x="55" y="10"/>
                </a:lnTo>
                <a:lnTo>
                  <a:pt x="55" y="10"/>
                </a:lnTo>
                <a:lnTo>
                  <a:pt x="53" y="8"/>
                </a:lnTo>
                <a:lnTo>
                  <a:pt x="51" y="4"/>
                </a:lnTo>
                <a:lnTo>
                  <a:pt x="51" y="4"/>
                </a:lnTo>
                <a:lnTo>
                  <a:pt x="49" y="4"/>
                </a:lnTo>
                <a:lnTo>
                  <a:pt x="47" y="4"/>
                </a:lnTo>
                <a:lnTo>
                  <a:pt x="42" y="6"/>
                </a:lnTo>
                <a:lnTo>
                  <a:pt x="38" y="6"/>
                </a:lnTo>
                <a:lnTo>
                  <a:pt x="32" y="6"/>
                </a:lnTo>
                <a:lnTo>
                  <a:pt x="23" y="8"/>
                </a:lnTo>
                <a:lnTo>
                  <a:pt x="19" y="8"/>
                </a:lnTo>
                <a:lnTo>
                  <a:pt x="15" y="8"/>
                </a:lnTo>
                <a:lnTo>
                  <a:pt x="15" y="12"/>
                </a:lnTo>
                <a:lnTo>
                  <a:pt x="15" y="19"/>
                </a:lnTo>
                <a:lnTo>
                  <a:pt x="15" y="25"/>
                </a:lnTo>
                <a:lnTo>
                  <a:pt x="15" y="31"/>
                </a:lnTo>
                <a:lnTo>
                  <a:pt x="15" y="38"/>
                </a:lnTo>
                <a:lnTo>
                  <a:pt x="15" y="44"/>
                </a:lnTo>
                <a:lnTo>
                  <a:pt x="15" y="50"/>
                </a:lnTo>
                <a:lnTo>
                  <a:pt x="15" y="57"/>
                </a:lnTo>
                <a:lnTo>
                  <a:pt x="15" y="63"/>
                </a:lnTo>
                <a:lnTo>
                  <a:pt x="15" y="67"/>
                </a:lnTo>
                <a:lnTo>
                  <a:pt x="15" y="67"/>
                </a:lnTo>
                <a:lnTo>
                  <a:pt x="13" y="67"/>
                </a:lnTo>
                <a:lnTo>
                  <a:pt x="9" y="67"/>
                </a:lnTo>
                <a:lnTo>
                  <a:pt x="4" y="67"/>
                </a:lnTo>
                <a:lnTo>
                  <a:pt x="0" y="67"/>
                </a:lnTo>
                <a:lnTo>
                  <a:pt x="0" y="72"/>
                </a:lnTo>
                <a:lnTo>
                  <a:pt x="0" y="76"/>
                </a:lnTo>
                <a:lnTo>
                  <a:pt x="0" y="80"/>
                </a:lnTo>
                <a:lnTo>
                  <a:pt x="0" y="84"/>
                </a:lnTo>
                <a:lnTo>
                  <a:pt x="0" y="88"/>
                </a:lnTo>
                <a:lnTo>
                  <a:pt x="0" y="95"/>
                </a:lnTo>
                <a:lnTo>
                  <a:pt x="0" y="99"/>
                </a:lnTo>
                <a:lnTo>
                  <a:pt x="0" y="103"/>
                </a:lnTo>
                <a:lnTo>
                  <a:pt x="0" y="108"/>
                </a:lnTo>
                <a:lnTo>
                  <a:pt x="0" y="112"/>
                </a:lnTo>
                <a:lnTo>
                  <a:pt x="0" y="112"/>
                </a:lnTo>
                <a:lnTo>
                  <a:pt x="0" y="112"/>
                </a:lnTo>
                <a:lnTo>
                  <a:pt x="7" y="116"/>
                </a:lnTo>
                <a:lnTo>
                  <a:pt x="7" y="118"/>
                </a:lnTo>
                <a:lnTo>
                  <a:pt x="7" y="118"/>
                </a:lnTo>
                <a:lnTo>
                  <a:pt x="9" y="122"/>
                </a:lnTo>
                <a:lnTo>
                  <a:pt x="11" y="127"/>
                </a:lnTo>
                <a:lnTo>
                  <a:pt x="13" y="131"/>
                </a:lnTo>
                <a:lnTo>
                  <a:pt x="13" y="131"/>
                </a:lnTo>
                <a:lnTo>
                  <a:pt x="13" y="133"/>
                </a:lnTo>
                <a:lnTo>
                  <a:pt x="13" y="133"/>
                </a:lnTo>
                <a:lnTo>
                  <a:pt x="13" y="135"/>
                </a:lnTo>
                <a:lnTo>
                  <a:pt x="11" y="135"/>
                </a:lnTo>
                <a:lnTo>
                  <a:pt x="11" y="137"/>
                </a:lnTo>
                <a:lnTo>
                  <a:pt x="11" y="139"/>
                </a:lnTo>
                <a:lnTo>
                  <a:pt x="9" y="141"/>
                </a:lnTo>
                <a:lnTo>
                  <a:pt x="11" y="143"/>
                </a:lnTo>
                <a:lnTo>
                  <a:pt x="11" y="146"/>
                </a:lnTo>
                <a:lnTo>
                  <a:pt x="11" y="146"/>
                </a:lnTo>
                <a:lnTo>
                  <a:pt x="13" y="146"/>
                </a:lnTo>
                <a:lnTo>
                  <a:pt x="15" y="146"/>
                </a:lnTo>
                <a:lnTo>
                  <a:pt x="17" y="146"/>
                </a:lnTo>
                <a:lnTo>
                  <a:pt x="23" y="146"/>
                </a:lnTo>
                <a:lnTo>
                  <a:pt x="23" y="146"/>
                </a:lnTo>
                <a:lnTo>
                  <a:pt x="26" y="146"/>
                </a:lnTo>
                <a:lnTo>
                  <a:pt x="26" y="146"/>
                </a:lnTo>
                <a:lnTo>
                  <a:pt x="28" y="146"/>
                </a:lnTo>
                <a:lnTo>
                  <a:pt x="28" y="143"/>
                </a:lnTo>
                <a:lnTo>
                  <a:pt x="28" y="143"/>
                </a:lnTo>
                <a:lnTo>
                  <a:pt x="30" y="141"/>
                </a:lnTo>
                <a:lnTo>
                  <a:pt x="32" y="141"/>
                </a:lnTo>
                <a:lnTo>
                  <a:pt x="32" y="141"/>
                </a:lnTo>
                <a:lnTo>
                  <a:pt x="34" y="137"/>
                </a:lnTo>
                <a:lnTo>
                  <a:pt x="38" y="135"/>
                </a:lnTo>
                <a:lnTo>
                  <a:pt x="38" y="135"/>
                </a:lnTo>
                <a:lnTo>
                  <a:pt x="40" y="133"/>
                </a:lnTo>
                <a:lnTo>
                  <a:pt x="40" y="133"/>
                </a:lnTo>
                <a:lnTo>
                  <a:pt x="42" y="129"/>
                </a:lnTo>
                <a:lnTo>
                  <a:pt x="42" y="127"/>
                </a:lnTo>
                <a:lnTo>
                  <a:pt x="42" y="124"/>
                </a:lnTo>
                <a:lnTo>
                  <a:pt x="45" y="122"/>
                </a:lnTo>
                <a:lnTo>
                  <a:pt x="45" y="122"/>
                </a:lnTo>
                <a:lnTo>
                  <a:pt x="47" y="120"/>
                </a:lnTo>
                <a:lnTo>
                  <a:pt x="47" y="120"/>
                </a:lnTo>
                <a:lnTo>
                  <a:pt x="49" y="120"/>
                </a:lnTo>
                <a:lnTo>
                  <a:pt x="51" y="120"/>
                </a:lnTo>
                <a:lnTo>
                  <a:pt x="53" y="120"/>
                </a:lnTo>
                <a:lnTo>
                  <a:pt x="53" y="120"/>
                </a:lnTo>
                <a:lnTo>
                  <a:pt x="57" y="122"/>
                </a:lnTo>
                <a:lnTo>
                  <a:pt x="59" y="124"/>
                </a:lnTo>
                <a:lnTo>
                  <a:pt x="59" y="124"/>
                </a:lnTo>
                <a:lnTo>
                  <a:pt x="61" y="124"/>
                </a:lnTo>
                <a:lnTo>
                  <a:pt x="64" y="127"/>
                </a:lnTo>
                <a:lnTo>
                  <a:pt x="64" y="127"/>
                </a:lnTo>
                <a:lnTo>
                  <a:pt x="66" y="127"/>
                </a:lnTo>
                <a:lnTo>
                  <a:pt x="68" y="127"/>
                </a:lnTo>
                <a:lnTo>
                  <a:pt x="70" y="129"/>
                </a:lnTo>
                <a:lnTo>
                  <a:pt x="72" y="129"/>
                </a:lnTo>
                <a:lnTo>
                  <a:pt x="74" y="129"/>
                </a:lnTo>
                <a:lnTo>
                  <a:pt x="76" y="127"/>
                </a:lnTo>
                <a:lnTo>
                  <a:pt x="78" y="127"/>
                </a:lnTo>
                <a:lnTo>
                  <a:pt x="80" y="127"/>
                </a:lnTo>
                <a:lnTo>
                  <a:pt x="83" y="127"/>
                </a:lnTo>
                <a:lnTo>
                  <a:pt x="83" y="127"/>
                </a:lnTo>
                <a:lnTo>
                  <a:pt x="85" y="127"/>
                </a:lnTo>
                <a:lnTo>
                  <a:pt x="85" y="124"/>
                </a:lnTo>
                <a:lnTo>
                  <a:pt x="87" y="122"/>
                </a:lnTo>
                <a:lnTo>
                  <a:pt x="87" y="120"/>
                </a:lnTo>
                <a:lnTo>
                  <a:pt x="89" y="118"/>
                </a:lnTo>
                <a:lnTo>
                  <a:pt x="89" y="114"/>
                </a:lnTo>
                <a:lnTo>
                  <a:pt x="91" y="112"/>
                </a:lnTo>
                <a:lnTo>
                  <a:pt x="91" y="112"/>
                </a:lnTo>
                <a:lnTo>
                  <a:pt x="93" y="110"/>
                </a:lnTo>
                <a:lnTo>
                  <a:pt x="93" y="110"/>
                </a:lnTo>
                <a:lnTo>
                  <a:pt x="97" y="110"/>
                </a:lnTo>
                <a:lnTo>
                  <a:pt x="99" y="108"/>
                </a:lnTo>
                <a:lnTo>
                  <a:pt x="99" y="108"/>
                </a:lnTo>
                <a:lnTo>
                  <a:pt x="102" y="105"/>
                </a:lnTo>
                <a:lnTo>
                  <a:pt x="104" y="103"/>
                </a:lnTo>
                <a:lnTo>
                  <a:pt x="104" y="103"/>
                </a:lnTo>
                <a:lnTo>
                  <a:pt x="106" y="95"/>
                </a:lnTo>
                <a:lnTo>
                  <a:pt x="106" y="95"/>
                </a:lnTo>
                <a:lnTo>
                  <a:pt x="108" y="93"/>
                </a:lnTo>
                <a:lnTo>
                  <a:pt x="110" y="91"/>
                </a:lnTo>
                <a:lnTo>
                  <a:pt x="110" y="91"/>
                </a:lnTo>
                <a:lnTo>
                  <a:pt x="110" y="91"/>
                </a:lnTo>
                <a:lnTo>
                  <a:pt x="112" y="91"/>
                </a:lnTo>
                <a:lnTo>
                  <a:pt x="112" y="88"/>
                </a:lnTo>
                <a:lnTo>
                  <a:pt x="114" y="88"/>
                </a:lnTo>
                <a:lnTo>
                  <a:pt x="116" y="88"/>
                </a:lnTo>
                <a:lnTo>
                  <a:pt x="116" y="86"/>
                </a:lnTo>
                <a:lnTo>
                  <a:pt x="116" y="86"/>
                </a:lnTo>
                <a:lnTo>
                  <a:pt x="118" y="86"/>
                </a:lnTo>
                <a:lnTo>
                  <a:pt x="118" y="86"/>
                </a:lnTo>
                <a:lnTo>
                  <a:pt x="118" y="86"/>
                </a:lnTo>
                <a:lnTo>
                  <a:pt x="118" y="84"/>
                </a:lnTo>
                <a:lnTo>
                  <a:pt x="121" y="84"/>
                </a:lnTo>
                <a:lnTo>
                  <a:pt x="121" y="84"/>
                </a:lnTo>
                <a:lnTo>
                  <a:pt x="121" y="82"/>
                </a:lnTo>
                <a:lnTo>
                  <a:pt x="123" y="82"/>
                </a:lnTo>
                <a:lnTo>
                  <a:pt x="125" y="78"/>
                </a:lnTo>
                <a:lnTo>
                  <a:pt x="129" y="76"/>
                </a:lnTo>
                <a:lnTo>
                  <a:pt x="131" y="76"/>
                </a:lnTo>
                <a:lnTo>
                  <a:pt x="133" y="76"/>
                </a:lnTo>
                <a:lnTo>
                  <a:pt x="135" y="76"/>
                </a:lnTo>
                <a:lnTo>
                  <a:pt x="137" y="74"/>
                </a:lnTo>
                <a:lnTo>
                  <a:pt x="137" y="72"/>
                </a:lnTo>
                <a:lnTo>
                  <a:pt x="140" y="72"/>
                </a:lnTo>
                <a:lnTo>
                  <a:pt x="144" y="69"/>
                </a:lnTo>
                <a:lnTo>
                  <a:pt x="142" y="69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902" name="Freeform 603"/>
          <p:cNvSpPr>
            <a:spLocks/>
          </p:cNvSpPr>
          <p:nvPr/>
        </p:nvSpPr>
        <p:spPr bwMode="auto">
          <a:xfrm>
            <a:off x="6534149" y="3654425"/>
            <a:ext cx="80963" cy="39688"/>
          </a:xfrm>
          <a:custGeom>
            <a:avLst/>
            <a:gdLst>
              <a:gd name="T0" fmla="*/ 49 w 51"/>
              <a:gd name="T1" fmla="*/ 19 h 25"/>
              <a:gd name="T2" fmla="*/ 49 w 51"/>
              <a:gd name="T3" fmla="*/ 19 h 25"/>
              <a:gd name="T4" fmla="*/ 51 w 51"/>
              <a:gd name="T5" fmla="*/ 16 h 25"/>
              <a:gd name="T6" fmla="*/ 49 w 51"/>
              <a:gd name="T7" fmla="*/ 12 h 25"/>
              <a:gd name="T8" fmla="*/ 47 w 51"/>
              <a:gd name="T9" fmla="*/ 12 h 25"/>
              <a:gd name="T10" fmla="*/ 45 w 51"/>
              <a:gd name="T11" fmla="*/ 12 h 25"/>
              <a:gd name="T12" fmla="*/ 43 w 51"/>
              <a:gd name="T13" fmla="*/ 10 h 25"/>
              <a:gd name="T14" fmla="*/ 43 w 51"/>
              <a:gd name="T15" fmla="*/ 8 h 25"/>
              <a:gd name="T16" fmla="*/ 43 w 51"/>
              <a:gd name="T17" fmla="*/ 8 h 25"/>
              <a:gd name="T18" fmla="*/ 43 w 51"/>
              <a:gd name="T19" fmla="*/ 4 h 25"/>
              <a:gd name="T20" fmla="*/ 41 w 51"/>
              <a:gd name="T21" fmla="*/ 4 h 25"/>
              <a:gd name="T22" fmla="*/ 38 w 51"/>
              <a:gd name="T23" fmla="*/ 2 h 25"/>
              <a:gd name="T24" fmla="*/ 36 w 51"/>
              <a:gd name="T25" fmla="*/ 4 h 25"/>
              <a:gd name="T26" fmla="*/ 34 w 51"/>
              <a:gd name="T27" fmla="*/ 4 h 25"/>
              <a:gd name="T28" fmla="*/ 32 w 51"/>
              <a:gd name="T29" fmla="*/ 4 h 25"/>
              <a:gd name="T30" fmla="*/ 28 w 51"/>
              <a:gd name="T31" fmla="*/ 2 h 25"/>
              <a:gd name="T32" fmla="*/ 24 w 51"/>
              <a:gd name="T33" fmla="*/ 2 h 25"/>
              <a:gd name="T34" fmla="*/ 24 w 51"/>
              <a:gd name="T35" fmla="*/ 2 h 25"/>
              <a:gd name="T36" fmla="*/ 24 w 51"/>
              <a:gd name="T37" fmla="*/ 0 h 25"/>
              <a:gd name="T38" fmla="*/ 22 w 51"/>
              <a:gd name="T39" fmla="*/ 0 h 25"/>
              <a:gd name="T40" fmla="*/ 17 w 51"/>
              <a:gd name="T41" fmla="*/ 0 h 25"/>
              <a:gd name="T42" fmla="*/ 15 w 51"/>
              <a:gd name="T43" fmla="*/ 0 h 25"/>
              <a:gd name="T44" fmla="*/ 13 w 51"/>
              <a:gd name="T45" fmla="*/ 2 h 25"/>
              <a:gd name="T46" fmla="*/ 11 w 51"/>
              <a:gd name="T47" fmla="*/ 4 h 25"/>
              <a:gd name="T48" fmla="*/ 7 w 51"/>
              <a:gd name="T49" fmla="*/ 6 h 25"/>
              <a:gd name="T50" fmla="*/ 5 w 51"/>
              <a:gd name="T51" fmla="*/ 10 h 25"/>
              <a:gd name="T52" fmla="*/ 3 w 51"/>
              <a:gd name="T53" fmla="*/ 12 h 25"/>
              <a:gd name="T54" fmla="*/ 3 w 51"/>
              <a:gd name="T55" fmla="*/ 16 h 25"/>
              <a:gd name="T56" fmla="*/ 0 w 51"/>
              <a:gd name="T57" fmla="*/ 16 h 25"/>
              <a:gd name="T58" fmla="*/ 0 w 51"/>
              <a:gd name="T59" fmla="*/ 19 h 25"/>
              <a:gd name="T60" fmla="*/ 0 w 51"/>
              <a:gd name="T61" fmla="*/ 21 h 25"/>
              <a:gd name="T62" fmla="*/ 5 w 51"/>
              <a:gd name="T63" fmla="*/ 23 h 25"/>
              <a:gd name="T64" fmla="*/ 9 w 51"/>
              <a:gd name="T65" fmla="*/ 23 h 25"/>
              <a:gd name="T66" fmla="*/ 11 w 51"/>
              <a:gd name="T67" fmla="*/ 23 h 25"/>
              <a:gd name="T68" fmla="*/ 13 w 51"/>
              <a:gd name="T69" fmla="*/ 25 h 25"/>
              <a:gd name="T70" fmla="*/ 13 w 51"/>
              <a:gd name="T71" fmla="*/ 25 h 25"/>
              <a:gd name="T72" fmla="*/ 15 w 51"/>
              <a:gd name="T73" fmla="*/ 25 h 25"/>
              <a:gd name="T74" fmla="*/ 17 w 51"/>
              <a:gd name="T75" fmla="*/ 25 h 25"/>
              <a:gd name="T76" fmla="*/ 22 w 51"/>
              <a:gd name="T77" fmla="*/ 23 h 25"/>
              <a:gd name="T78" fmla="*/ 24 w 51"/>
              <a:gd name="T79" fmla="*/ 23 h 25"/>
              <a:gd name="T80" fmla="*/ 28 w 51"/>
              <a:gd name="T81" fmla="*/ 23 h 25"/>
              <a:gd name="T82" fmla="*/ 30 w 51"/>
              <a:gd name="T83" fmla="*/ 25 h 25"/>
              <a:gd name="T84" fmla="*/ 36 w 51"/>
              <a:gd name="T85" fmla="*/ 23 h 25"/>
              <a:gd name="T86" fmla="*/ 41 w 51"/>
              <a:gd name="T87" fmla="*/ 23 h 25"/>
              <a:gd name="T88" fmla="*/ 43 w 51"/>
              <a:gd name="T89" fmla="*/ 23 h 25"/>
              <a:gd name="T90" fmla="*/ 45 w 51"/>
              <a:gd name="T91" fmla="*/ 23 h 25"/>
              <a:gd name="T92" fmla="*/ 47 w 51"/>
              <a:gd name="T93" fmla="*/ 23 h 25"/>
              <a:gd name="T94" fmla="*/ 49 w 51"/>
              <a:gd name="T95" fmla="*/ 23 h 25"/>
              <a:gd name="T96" fmla="*/ 51 w 51"/>
              <a:gd name="T97" fmla="*/ 23 h 25"/>
              <a:gd name="T98" fmla="*/ 49 w 51"/>
              <a:gd name="T99" fmla="*/ 21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1" h="25">
                <a:moveTo>
                  <a:pt x="49" y="21"/>
                </a:moveTo>
                <a:lnTo>
                  <a:pt x="49" y="19"/>
                </a:lnTo>
                <a:lnTo>
                  <a:pt x="49" y="19"/>
                </a:lnTo>
                <a:lnTo>
                  <a:pt x="49" y="19"/>
                </a:lnTo>
                <a:lnTo>
                  <a:pt x="49" y="16"/>
                </a:lnTo>
                <a:lnTo>
                  <a:pt x="51" y="16"/>
                </a:lnTo>
                <a:lnTo>
                  <a:pt x="49" y="14"/>
                </a:lnTo>
                <a:lnTo>
                  <a:pt x="49" y="12"/>
                </a:lnTo>
                <a:lnTo>
                  <a:pt x="49" y="12"/>
                </a:lnTo>
                <a:lnTo>
                  <a:pt x="47" y="12"/>
                </a:lnTo>
                <a:lnTo>
                  <a:pt x="45" y="12"/>
                </a:lnTo>
                <a:lnTo>
                  <a:pt x="45" y="12"/>
                </a:lnTo>
                <a:lnTo>
                  <a:pt x="43" y="12"/>
                </a:lnTo>
                <a:lnTo>
                  <a:pt x="43" y="10"/>
                </a:lnTo>
                <a:lnTo>
                  <a:pt x="43" y="10"/>
                </a:lnTo>
                <a:lnTo>
                  <a:pt x="43" y="8"/>
                </a:lnTo>
                <a:lnTo>
                  <a:pt x="43" y="8"/>
                </a:lnTo>
                <a:lnTo>
                  <a:pt x="43" y="8"/>
                </a:lnTo>
                <a:lnTo>
                  <a:pt x="43" y="6"/>
                </a:lnTo>
                <a:lnTo>
                  <a:pt x="43" y="4"/>
                </a:lnTo>
                <a:lnTo>
                  <a:pt x="41" y="4"/>
                </a:lnTo>
                <a:lnTo>
                  <a:pt x="41" y="4"/>
                </a:lnTo>
                <a:lnTo>
                  <a:pt x="38" y="4"/>
                </a:lnTo>
                <a:lnTo>
                  <a:pt x="38" y="2"/>
                </a:lnTo>
                <a:lnTo>
                  <a:pt x="36" y="4"/>
                </a:lnTo>
                <a:lnTo>
                  <a:pt x="36" y="4"/>
                </a:lnTo>
                <a:lnTo>
                  <a:pt x="34" y="4"/>
                </a:lnTo>
                <a:lnTo>
                  <a:pt x="34" y="4"/>
                </a:lnTo>
                <a:lnTo>
                  <a:pt x="34" y="4"/>
                </a:lnTo>
                <a:lnTo>
                  <a:pt x="32" y="4"/>
                </a:lnTo>
                <a:lnTo>
                  <a:pt x="30" y="4"/>
                </a:lnTo>
                <a:lnTo>
                  <a:pt x="28" y="2"/>
                </a:lnTo>
                <a:lnTo>
                  <a:pt x="26" y="4"/>
                </a:lnTo>
                <a:lnTo>
                  <a:pt x="24" y="2"/>
                </a:lnTo>
                <a:lnTo>
                  <a:pt x="24" y="2"/>
                </a:lnTo>
                <a:lnTo>
                  <a:pt x="24" y="2"/>
                </a:lnTo>
                <a:lnTo>
                  <a:pt x="24" y="2"/>
                </a:lnTo>
                <a:lnTo>
                  <a:pt x="24" y="0"/>
                </a:lnTo>
                <a:lnTo>
                  <a:pt x="24" y="0"/>
                </a:lnTo>
                <a:lnTo>
                  <a:pt x="22" y="0"/>
                </a:lnTo>
                <a:lnTo>
                  <a:pt x="19" y="0"/>
                </a:lnTo>
                <a:lnTo>
                  <a:pt x="17" y="0"/>
                </a:lnTo>
                <a:lnTo>
                  <a:pt x="17" y="0"/>
                </a:lnTo>
                <a:lnTo>
                  <a:pt x="15" y="0"/>
                </a:lnTo>
                <a:lnTo>
                  <a:pt x="15" y="2"/>
                </a:lnTo>
                <a:lnTo>
                  <a:pt x="13" y="2"/>
                </a:lnTo>
                <a:lnTo>
                  <a:pt x="11" y="2"/>
                </a:lnTo>
                <a:lnTo>
                  <a:pt x="11" y="4"/>
                </a:lnTo>
                <a:lnTo>
                  <a:pt x="9" y="4"/>
                </a:lnTo>
                <a:lnTo>
                  <a:pt x="7" y="6"/>
                </a:lnTo>
                <a:lnTo>
                  <a:pt x="7" y="8"/>
                </a:lnTo>
                <a:lnTo>
                  <a:pt x="5" y="10"/>
                </a:lnTo>
                <a:lnTo>
                  <a:pt x="5" y="12"/>
                </a:lnTo>
                <a:lnTo>
                  <a:pt x="3" y="12"/>
                </a:lnTo>
                <a:lnTo>
                  <a:pt x="3" y="14"/>
                </a:lnTo>
                <a:lnTo>
                  <a:pt x="3" y="16"/>
                </a:lnTo>
                <a:lnTo>
                  <a:pt x="0" y="16"/>
                </a:lnTo>
                <a:lnTo>
                  <a:pt x="0" y="16"/>
                </a:lnTo>
                <a:lnTo>
                  <a:pt x="0" y="19"/>
                </a:lnTo>
                <a:lnTo>
                  <a:pt x="0" y="19"/>
                </a:lnTo>
                <a:lnTo>
                  <a:pt x="0" y="19"/>
                </a:lnTo>
                <a:lnTo>
                  <a:pt x="0" y="21"/>
                </a:lnTo>
                <a:lnTo>
                  <a:pt x="3" y="21"/>
                </a:lnTo>
                <a:lnTo>
                  <a:pt x="5" y="23"/>
                </a:lnTo>
                <a:lnTo>
                  <a:pt x="5" y="23"/>
                </a:lnTo>
                <a:lnTo>
                  <a:pt x="9" y="23"/>
                </a:lnTo>
                <a:lnTo>
                  <a:pt x="9" y="23"/>
                </a:lnTo>
                <a:lnTo>
                  <a:pt x="11" y="23"/>
                </a:lnTo>
                <a:lnTo>
                  <a:pt x="11" y="23"/>
                </a:lnTo>
                <a:lnTo>
                  <a:pt x="13" y="25"/>
                </a:lnTo>
                <a:lnTo>
                  <a:pt x="13" y="25"/>
                </a:lnTo>
                <a:lnTo>
                  <a:pt x="13" y="25"/>
                </a:lnTo>
                <a:lnTo>
                  <a:pt x="13" y="25"/>
                </a:lnTo>
                <a:lnTo>
                  <a:pt x="15" y="25"/>
                </a:lnTo>
                <a:lnTo>
                  <a:pt x="15" y="25"/>
                </a:lnTo>
                <a:lnTo>
                  <a:pt x="17" y="25"/>
                </a:lnTo>
                <a:lnTo>
                  <a:pt x="22" y="25"/>
                </a:lnTo>
                <a:lnTo>
                  <a:pt x="22" y="23"/>
                </a:lnTo>
                <a:lnTo>
                  <a:pt x="22" y="23"/>
                </a:lnTo>
                <a:lnTo>
                  <a:pt x="24" y="23"/>
                </a:lnTo>
                <a:lnTo>
                  <a:pt x="26" y="23"/>
                </a:lnTo>
                <a:lnTo>
                  <a:pt x="28" y="23"/>
                </a:lnTo>
                <a:lnTo>
                  <a:pt x="28" y="25"/>
                </a:lnTo>
                <a:lnTo>
                  <a:pt x="30" y="25"/>
                </a:lnTo>
                <a:lnTo>
                  <a:pt x="32" y="25"/>
                </a:lnTo>
                <a:lnTo>
                  <a:pt x="36" y="23"/>
                </a:lnTo>
                <a:lnTo>
                  <a:pt x="38" y="23"/>
                </a:lnTo>
                <a:lnTo>
                  <a:pt x="41" y="23"/>
                </a:lnTo>
                <a:lnTo>
                  <a:pt x="41" y="23"/>
                </a:lnTo>
                <a:lnTo>
                  <a:pt x="43" y="23"/>
                </a:lnTo>
                <a:lnTo>
                  <a:pt x="45" y="23"/>
                </a:lnTo>
                <a:lnTo>
                  <a:pt x="45" y="23"/>
                </a:lnTo>
                <a:lnTo>
                  <a:pt x="47" y="23"/>
                </a:lnTo>
                <a:lnTo>
                  <a:pt x="47" y="23"/>
                </a:lnTo>
                <a:lnTo>
                  <a:pt x="49" y="23"/>
                </a:lnTo>
                <a:lnTo>
                  <a:pt x="49" y="23"/>
                </a:lnTo>
                <a:lnTo>
                  <a:pt x="49" y="23"/>
                </a:lnTo>
                <a:lnTo>
                  <a:pt x="51" y="23"/>
                </a:lnTo>
                <a:lnTo>
                  <a:pt x="51" y="21"/>
                </a:lnTo>
                <a:lnTo>
                  <a:pt x="49" y="21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903" name="Freeform 604"/>
          <p:cNvSpPr>
            <a:spLocks noEditPoints="1"/>
          </p:cNvSpPr>
          <p:nvPr/>
        </p:nvSpPr>
        <p:spPr bwMode="auto">
          <a:xfrm>
            <a:off x="2473324" y="3687763"/>
            <a:ext cx="150813" cy="153988"/>
          </a:xfrm>
          <a:custGeom>
            <a:avLst/>
            <a:gdLst>
              <a:gd name="T0" fmla="*/ 25 w 95"/>
              <a:gd name="T1" fmla="*/ 4 h 97"/>
              <a:gd name="T2" fmla="*/ 19 w 95"/>
              <a:gd name="T3" fmla="*/ 0 h 97"/>
              <a:gd name="T4" fmla="*/ 25 w 95"/>
              <a:gd name="T5" fmla="*/ 6 h 97"/>
              <a:gd name="T6" fmla="*/ 27 w 95"/>
              <a:gd name="T7" fmla="*/ 10 h 97"/>
              <a:gd name="T8" fmla="*/ 27 w 95"/>
              <a:gd name="T9" fmla="*/ 17 h 97"/>
              <a:gd name="T10" fmla="*/ 29 w 95"/>
              <a:gd name="T11" fmla="*/ 6 h 97"/>
              <a:gd name="T12" fmla="*/ 21 w 95"/>
              <a:gd name="T13" fmla="*/ 31 h 97"/>
              <a:gd name="T14" fmla="*/ 25 w 95"/>
              <a:gd name="T15" fmla="*/ 31 h 97"/>
              <a:gd name="T16" fmla="*/ 44 w 95"/>
              <a:gd name="T17" fmla="*/ 55 h 97"/>
              <a:gd name="T18" fmla="*/ 48 w 95"/>
              <a:gd name="T19" fmla="*/ 57 h 97"/>
              <a:gd name="T20" fmla="*/ 36 w 95"/>
              <a:gd name="T21" fmla="*/ 23 h 97"/>
              <a:gd name="T22" fmla="*/ 36 w 95"/>
              <a:gd name="T23" fmla="*/ 25 h 97"/>
              <a:gd name="T24" fmla="*/ 42 w 95"/>
              <a:gd name="T25" fmla="*/ 29 h 97"/>
              <a:gd name="T26" fmla="*/ 40 w 95"/>
              <a:gd name="T27" fmla="*/ 36 h 97"/>
              <a:gd name="T28" fmla="*/ 44 w 95"/>
              <a:gd name="T29" fmla="*/ 34 h 97"/>
              <a:gd name="T30" fmla="*/ 23 w 95"/>
              <a:gd name="T31" fmla="*/ 48 h 97"/>
              <a:gd name="T32" fmla="*/ 19 w 95"/>
              <a:gd name="T33" fmla="*/ 46 h 97"/>
              <a:gd name="T34" fmla="*/ 17 w 95"/>
              <a:gd name="T35" fmla="*/ 44 h 97"/>
              <a:gd name="T36" fmla="*/ 17 w 95"/>
              <a:gd name="T37" fmla="*/ 48 h 97"/>
              <a:gd name="T38" fmla="*/ 23 w 95"/>
              <a:gd name="T39" fmla="*/ 50 h 97"/>
              <a:gd name="T40" fmla="*/ 17 w 95"/>
              <a:gd name="T41" fmla="*/ 4 h 97"/>
              <a:gd name="T42" fmla="*/ 8 w 95"/>
              <a:gd name="T43" fmla="*/ 4 h 97"/>
              <a:gd name="T44" fmla="*/ 4 w 95"/>
              <a:gd name="T45" fmla="*/ 6 h 97"/>
              <a:gd name="T46" fmla="*/ 4 w 95"/>
              <a:gd name="T47" fmla="*/ 8 h 97"/>
              <a:gd name="T48" fmla="*/ 17 w 95"/>
              <a:gd name="T49" fmla="*/ 42 h 97"/>
              <a:gd name="T50" fmla="*/ 19 w 95"/>
              <a:gd name="T51" fmla="*/ 36 h 97"/>
              <a:gd name="T52" fmla="*/ 15 w 95"/>
              <a:gd name="T53" fmla="*/ 29 h 97"/>
              <a:gd name="T54" fmla="*/ 10 w 95"/>
              <a:gd name="T55" fmla="*/ 36 h 97"/>
              <a:gd name="T56" fmla="*/ 10 w 95"/>
              <a:gd name="T57" fmla="*/ 38 h 97"/>
              <a:gd name="T58" fmla="*/ 12 w 95"/>
              <a:gd name="T59" fmla="*/ 40 h 97"/>
              <a:gd name="T60" fmla="*/ 17 w 95"/>
              <a:gd name="T61" fmla="*/ 42 h 97"/>
              <a:gd name="T62" fmla="*/ 91 w 95"/>
              <a:gd name="T63" fmla="*/ 88 h 97"/>
              <a:gd name="T64" fmla="*/ 84 w 95"/>
              <a:gd name="T65" fmla="*/ 93 h 97"/>
              <a:gd name="T66" fmla="*/ 80 w 95"/>
              <a:gd name="T67" fmla="*/ 95 h 97"/>
              <a:gd name="T68" fmla="*/ 91 w 95"/>
              <a:gd name="T69" fmla="*/ 95 h 97"/>
              <a:gd name="T70" fmla="*/ 57 w 95"/>
              <a:gd name="T71" fmla="*/ 44 h 97"/>
              <a:gd name="T72" fmla="*/ 50 w 95"/>
              <a:gd name="T73" fmla="*/ 38 h 97"/>
              <a:gd name="T74" fmla="*/ 53 w 95"/>
              <a:gd name="T75" fmla="*/ 42 h 97"/>
              <a:gd name="T76" fmla="*/ 53 w 95"/>
              <a:gd name="T77" fmla="*/ 46 h 97"/>
              <a:gd name="T78" fmla="*/ 76 w 95"/>
              <a:gd name="T79" fmla="*/ 69 h 97"/>
              <a:gd name="T80" fmla="*/ 78 w 95"/>
              <a:gd name="T81" fmla="*/ 72 h 97"/>
              <a:gd name="T82" fmla="*/ 72 w 95"/>
              <a:gd name="T83" fmla="*/ 76 h 97"/>
              <a:gd name="T84" fmla="*/ 78 w 95"/>
              <a:gd name="T85" fmla="*/ 72 h 97"/>
              <a:gd name="T86" fmla="*/ 93 w 95"/>
              <a:gd name="T87" fmla="*/ 74 h 97"/>
              <a:gd name="T88" fmla="*/ 88 w 95"/>
              <a:gd name="T89" fmla="*/ 74 h 97"/>
              <a:gd name="T90" fmla="*/ 95 w 95"/>
              <a:gd name="T91" fmla="*/ 74 h 97"/>
              <a:gd name="T92" fmla="*/ 57 w 95"/>
              <a:gd name="T93" fmla="*/ 55 h 97"/>
              <a:gd name="T94" fmla="*/ 59 w 95"/>
              <a:gd name="T95" fmla="*/ 59 h 97"/>
              <a:gd name="T96" fmla="*/ 59 w 95"/>
              <a:gd name="T97" fmla="*/ 63 h 97"/>
              <a:gd name="T98" fmla="*/ 61 w 95"/>
              <a:gd name="T99" fmla="*/ 63 h 97"/>
              <a:gd name="T100" fmla="*/ 69 w 95"/>
              <a:gd name="T101" fmla="*/ 46 h 97"/>
              <a:gd name="T102" fmla="*/ 76 w 95"/>
              <a:gd name="T103" fmla="*/ 69 h 97"/>
              <a:gd name="T104" fmla="*/ 72 w 95"/>
              <a:gd name="T105" fmla="*/ 6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95" h="97">
                <a:moveTo>
                  <a:pt x="27" y="6"/>
                </a:moveTo>
                <a:lnTo>
                  <a:pt x="27" y="6"/>
                </a:lnTo>
                <a:lnTo>
                  <a:pt x="25" y="4"/>
                </a:lnTo>
                <a:lnTo>
                  <a:pt x="25" y="4"/>
                </a:lnTo>
                <a:lnTo>
                  <a:pt x="25" y="4"/>
                </a:lnTo>
                <a:lnTo>
                  <a:pt x="25" y="4"/>
                </a:lnTo>
                <a:lnTo>
                  <a:pt x="23" y="2"/>
                </a:lnTo>
                <a:lnTo>
                  <a:pt x="23" y="2"/>
                </a:lnTo>
                <a:lnTo>
                  <a:pt x="21" y="2"/>
                </a:lnTo>
                <a:lnTo>
                  <a:pt x="19" y="0"/>
                </a:lnTo>
                <a:lnTo>
                  <a:pt x="17" y="0"/>
                </a:lnTo>
                <a:lnTo>
                  <a:pt x="17" y="2"/>
                </a:lnTo>
                <a:lnTo>
                  <a:pt x="19" y="2"/>
                </a:lnTo>
                <a:lnTo>
                  <a:pt x="23" y="2"/>
                </a:lnTo>
                <a:lnTo>
                  <a:pt x="25" y="6"/>
                </a:lnTo>
                <a:lnTo>
                  <a:pt x="27" y="6"/>
                </a:lnTo>
                <a:lnTo>
                  <a:pt x="27" y="8"/>
                </a:lnTo>
                <a:lnTo>
                  <a:pt x="27" y="8"/>
                </a:lnTo>
                <a:lnTo>
                  <a:pt x="27" y="10"/>
                </a:lnTo>
                <a:lnTo>
                  <a:pt x="27" y="10"/>
                </a:lnTo>
                <a:lnTo>
                  <a:pt x="27" y="12"/>
                </a:lnTo>
                <a:lnTo>
                  <a:pt x="25" y="15"/>
                </a:lnTo>
                <a:lnTo>
                  <a:pt x="23" y="15"/>
                </a:lnTo>
                <a:lnTo>
                  <a:pt x="25" y="17"/>
                </a:lnTo>
                <a:lnTo>
                  <a:pt x="27" y="17"/>
                </a:lnTo>
                <a:lnTo>
                  <a:pt x="27" y="17"/>
                </a:lnTo>
                <a:lnTo>
                  <a:pt x="27" y="17"/>
                </a:lnTo>
                <a:lnTo>
                  <a:pt x="27" y="12"/>
                </a:lnTo>
                <a:lnTo>
                  <a:pt x="29" y="10"/>
                </a:lnTo>
                <a:lnTo>
                  <a:pt x="29" y="6"/>
                </a:lnTo>
                <a:lnTo>
                  <a:pt x="27" y="6"/>
                </a:lnTo>
                <a:close/>
                <a:moveTo>
                  <a:pt x="25" y="31"/>
                </a:moveTo>
                <a:lnTo>
                  <a:pt x="23" y="31"/>
                </a:lnTo>
                <a:lnTo>
                  <a:pt x="23" y="31"/>
                </a:lnTo>
                <a:lnTo>
                  <a:pt x="21" y="31"/>
                </a:lnTo>
                <a:lnTo>
                  <a:pt x="21" y="31"/>
                </a:lnTo>
                <a:lnTo>
                  <a:pt x="23" y="31"/>
                </a:lnTo>
                <a:lnTo>
                  <a:pt x="25" y="31"/>
                </a:lnTo>
                <a:lnTo>
                  <a:pt x="25" y="31"/>
                </a:lnTo>
                <a:lnTo>
                  <a:pt x="25" y="31"/>
                </a:lnTo>
                <a:lnTo>
                  <a:pt x="25" y="31"/>
                </a:lnTo>
                <a:close/>
                <a:moveTo>
                  <a:pt x="48" y="55"/>
                </a:moveTo>
                <a:lnTo>
                  <a:pt x="46" y="55"/>
                </a:lnTo>
                <a:lnTo>
                  <a:pt x="46" y="53"/>
                </a:lnTo>
                <a:lnTo>
                  <a:pt x="44" y="55"/>
                </a:lnTo>
                <a:lnTo>
                  <a:pt x="46" y="55"/>
                </a:lnTo>
                <a:lnTo>
                  <a:pt x="48" y="57"/>
                </a:lnTo>
                <a:lnTo>
                  <a:pt x="50" y="57"/>
                </a:lnTo>
                <a:lnTo>
                  <a:pt x="50" y="57"/>
                </a:lnTo>
                <a:lnTo>
                  <a:pt x="48" y="57"/>
                </a:lnTo>
                <a:lnTo>
                  <a:pt x="48" y="55"/>
                </a:lnTo>
                <a:close/>
                <a:moveTo>
                  <a:pt x="42" y="29"/>
                </a:moveTo>
                <a:lnTo>
                  <a:pt x="40" y="27"/>
                </a:lnTo>
                <a:lnTo>
                  <a:pt x="38" y="25"/>
                </a:lnTo>
                <a:lnTo>
                  <a:pt x="36" y="23"/>
                </a:lnTo>
                <a:lnTo>
                  <a:pt x="34" y="23"/>
                </a:lnTo>
                <a:lnTo>
                  <a:pt x="34" y="23"/>
                </a:lnTo>
                <a:lnTo>
                  <a:pt x="34" y="25"/>
                </a:lnTo>
                <a:lnTo>
                  <a:pt x="34" y="25"/>
                </a:lnTo>
                <a:lnTo>
                  <a:pt x="36" y="25"/>
                </a:lnTo>
                <a:lnTo>
                  <a:pt x="36" y="25"/>
                </a:lnTo>
                <a:lnTo>
                  <a:pt x="38" y="27"/>
                </a:lnTo>
                <a:lnTo>
                  <a:pt x="40" y="27"/>
                </a:lnTo>
                <a:lnTo>
                  <a:pt x="42" y="29"/>
                </a:lnTo>
                <a:lnTo>
                  <a:pt x="42" y="29"/>
                </a:lnTo>
                <a:lnTo>
                  <a:pt x="44" y="31"/>
                </a:lnTo>
                <a:lnTo>
                  <a:pt x="42" y="34"/>
                </a:lnTo>
                <a:lnTo>
                  <a:pt x="42" y="36"/>
                </a:lnTo>
                <a:lnTo>
                  <a:pt x="40" y="36"/>
                </a:lnTo>
                <a:lnTo>
                  <a:pt x="40" y="36"/>
                </a:lnTo>
                <a:lnTo>
                  <a:pt x="42" y="36"/>
                </a:lnTo>
                <a:lnTo>
                  <a:pt x="42" y="38"/>
                </a:lnTo>
                <a:lnTo>
                  <a:pt x="42" y="38"/>
                </a:lnTo>
                <a:lnTo>
                  <a:pt x="42" y="36"/>
                </a:lnTo>
                <a:lnTo>
                  <a:pt x="44" y="34"/>
                </a:lnTo>
                <a:lnTo>
                  <a:pt x="44" y="29"/>
                </a:lnTo>
                <a:lnTo>
                  <a:pt x="44" y="29"/>
                </a:lnTo>
                <a:lnTo>
                  <a:pt x="42" y="29"/>
                </a:lnTo>
                <a:close/>
                <a:moveTo>
                  <a:pt x="23" y="48"/>
                </a:moveTo>
                <a:lnTo>
                  <a:pt x="23" y="48"/>
                </a:lnTo>
                <a:lnTo>
                  <a:pt x="23" y="48"/>
                </a:lnTo>
                <a:lnTo>
                  <a:pt x="21" y="46"/>
                </a:lnTo>
                <a:lnTo>
                  <a:pt x="21" y="44"/>
                </a:lnTo>
                <a:lnTo>
                  <a:pt x="19" y="46"/>
                </a:lnTo>
                <a:lnTo>
                  <a:pt x="19" y="46"/>
                </a:lnTo>
                <a:lnTo>
                  <a:pt x="21" y="44"/>
                </a:lnTo>
                <a:lnTo>
                  <a:pt x="21" y="44"/>
                </a:lnTo>
                <a:lnTo>
                  <a:pt x="19" y="44"/>
                </a:lnTo>
                <a:lnTo>
                  <a:pt x="19" y="44"/>
                </a:lnTo>
                <a:lnTo>
                  <a:pt x="17" y="44"/>
                </a:lnTo>
                <a:lnTo>
                  <a:pt x="17" y="44"/>
                </a:lnTo>
                <a:lnTo>
                  <a:pt x="17" y="44"/>
                </a:lnTo>
                <a:lnTo>
                  <a:pt x="15" y="44"/>
                </a:lnTo>
                <a:lnTo>
                  <a:pt x="17" y="46"/>
                </a:lnTo>
                <a:lnTo>
                  <a:pt x="17" y="48"/>
                </a:lnTo>
                <a:lnTo>
                  <a:pt x="19" y="50"/>
                </a:lnTo>
                <a:lnTo>
                  <a:pt x="19" y="50"/>
                </a:lnTo>
                <a:lnTo>
                  <a:pt x="19" y="53"/>
                </a:lnTo>
                <a:lnTo>
                  <a:pt x="21" y="53"/>
                </a:lnTo>
                <a:lnTo>
                  <a:pt x="23" y="50"/>
                </a:lnTo>
                <a:lnTo>
                  <a:pt x="23" y="50"/>
                </a:lnTo>
                <a:lnTo>
                  <a:pt x="23" y="48"/>
                </a:lnTo>
                <a:close/>
                <a:moveTo>
                  <a:pt x="17" y="4"/>
                </a:moveTo>
                <a:lnTo>
                  <a:pt x="17" y="4"/>
                </a:lnTo>
                <a:lnTo>
                  <a:pt x="17" y="4"/>
                </a:lnTo>
                <a:lnTo>
                  <a:pt x="15" y="4"/>
                </a:lnTo>
                <a:lnTo>
                  <a:pt x="10" y="4"/>
                </a:lnTo>
                <a:lnTo>
                  <a:pt x="10" y="4"/>
                </a:lnTo>
                <a:lnTo>
                  <a:pt x="8" y="4"/>
                </a:lnTo>
                <a:lnTo>
                  <a:pt x="8" y="4"/>
                </a:lnTo>
                <a:lnTo>
                  <a:pt x="6" y="2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4" y="6"/>
                </a:lnTo>
                <a:lnTo>
                  <a:pt x="2" y="6"/>
                </a:lnTo>
                <a:lnTo>
                  <a:pt x="0" y="4"/>
                </a:lnTo>
                <a:lnTo>
                  <a:pt x="0" y="4"/>
                </a:lnTo>
                <a:lnTo>
                  <a:pt x="2" y="6"/>
                </a:lnTo>
                <a:lnTo>
                  <a:pt x="4" y="8"/>
                </a:lnTo>
                <a:lnTo>
                  <a:pt x="4" y="8"/>
                </a:lnTo>
                <a:lnTo>
                  <a:pt x="6" y="6"/>
                </a:lnTo>
                <a:lnTo>
                  <a:pt x="10" y="6"/>
                </a:lnTo>
                <a:lnTo>
                  <a:pt x="17" y="4"/>
                </a:lnTo>
                <a:close/>
                <a:moveTo>
                  <a:pt x="17" y="42"/>
                </a:moveTo>
                <a:lnTo>
                  <a:pt x="17" y="42"/>
                </a:lnTo>
                <a:lnTo>
                  <a:pt x="19" y="40"/>
                </a:lnTo>
                <a:lnTo>
                  <a:pt x="19" y="40"/>
                </a:lnTo>
                <a:lnTo>
                  <a:pt x="19" y="38"/>
                </a:lnTo>
                <a:lnTo>
                  <a:pt x="19" y="36"/>
                </a:lnTo>
                <a:lnTo>
                  <a:pt x="17" y="36"/>
                </a:lnTo>
                <a:lnTo>
                  <a:pt x="17" y="34"/>
                </a:lnTo>
                <a:lnTo>
                  <a:pt x="15" y="31"/>
                </a:lnTo>
                <a:lnTo>
                  <a:pt x="15" y="31"/>
                </a:lnTo>
                <a:lnTo>
                  <a:pt x="15" y="29"/>
                </a:lnTo>
                <a:lnTo>
                  <a:pt x="12" y="29"/>
                </a:lnTo>
                <a:lnTo>
                  <a:pt x="12" y="29"/>
                </a:lnTo>
                <a:lnTo>
                  <a:pt x="12" y="31"/>
                </a:lnTo>
                <a:lnTo>
                  <a:pt x="12" y="34"/>
                </a:lnTo>
                <a:lnTo>
                  <a:pt x="10" y="36"/>
                </a:lnTo>
                <a:lnTo>
                  <a:pt x="10" y="38"/>
                </a:lnTo>
                <a:lnTo>
                  <a:pt x="10" y="38"/>
                </a:lnTo>
                <a:lnTo>
                  <a:pt x="10" y="38"/>
                </a:lnTo>
                <a:lnTo>
                  <a:pt x="10" y="38"/>
                </a:lnTo>
                <a:lnTo>
                  <a:pt x="10" y="38"/>
                </a:lnTo>
                <a:lnTo>
                  <a:pt x="8" y="38"/>
                </a:lnTo>
                <a:lnTo>
                  <a:pt x="10" y="40"/>
                </a:lnTo>
                <a:lnTo>
                  <a:pt x="10" y="40"/>
                </a:lnTo>
                <a:lnTo>
                  <a:pt x="12" y="40"/>
                </a:lnTo>
                <a:lnTo>
                  <a:pt x="12" y="40"/>
                </a:lnTo>
                <a:lnTo>
                  <a:pt x="12" y="42"/>
                </a:lnTo>
                <a:lnTo>
                  <a:pt x="15" y="42"/>
                </a:lnTo>
                <a:lnTo>
                  <a:pt x="15" y="44"/>
                </a:lnTo>
                <a:lnTo>
                  <a:pt x="15" y="42"/>
                </a:lnTo>
                <a:lnTo>
                  <a:pt x="17" y="42"/>
                </a:lnTo>
                <a:close/>
                <a:moveTo>
                  <a:pt x="91" y="88"/>
                </a:moveTo>
                <a:lnTo>
                  <a:pt x="91" y="88"/>
                </a:lnTo>
                <a:lnTo>
                  <a:pt x="93" y="88"/>
                </a:lnTo>
                <a:lnTo>
                  <a:pt x="91" y="86"/>
                </a:lnTo>
                <a:lnTo>
                  <a:pt x="91" y="88"/>
                </a:lnTo>
                <a:close/>
                <a:moveTo>
                  <a:pt x="88" y="93"/>
                </a:moveTo>
                <a:lnTo>
                  <a:pt x="88" y="93"/>
                </a:lnTo>
                <a:lnTo>
                  <a:pt x="86" y="93"/>
                </a:lnTo>
                <a:lnTo>
                  <a:pt x="84" y="93"/>
                </a:lnTo>
                <a:lnTo>
                  <a:pt x="84" y="93"/>
                </a:lnTo>
                <a:lnTo>
                  <a:pt x="82" y="95"/>
                </a:lnTo>
                <a:lnTo>
                  <a:pt x="80" y="95"/>
                </a:lnTo>
                <a:lnTo>
                  <a:pt x="80" y="95"/>
                </a:lnTo>
                <a:lnTo>
                  <a:pt x="80" y="95"/>
                </a:lnTo>
                <a:lnTo>
                  <a:pt x="80" y="95"/>
                </a:lnTo>
                <a:lnTo>
                  <a:pt x="80" y="97"/>
                </a:lnTo>
                <a:lnTo>
                  <a:pt x="82" y="97"/>
                </a:lnTo>
                <a:lnTo>
                  <a:pt x="84" y="97"/>
                </a:lnTo>
                <a:lnTo>
                  <a:pt x="88" y="97"/>
                </a:lnTo>
                <a:lnTo>
                  <a:pt x="91" y="95"/>
                </a:lnTo>
                <a:lnTo>
                  <a:pt x="91" y="93"/>
                </a:lnTo>
                <a:lnTo>
                  <a:pt x="91" y="91"/>
                </a:lnTo>
                <a:lnTo>
                  <a:pt x="91" y="91"/>
                </a:lnTo>
                <a:lnTo>
                  <a:pt x="88" y="93"/>
                </a:lnTo>
                <a:close/>
                <a:moveTo>
                  <a:pt x="57" y="44"/>
                </a:moveTo>
                <a:lnTo>
                  <a:pt x="53" y="42"/>
                </a:lnTo>
                <a:lnTo>
                  <a:pt x="53" y="40"/>
                </a:lnTo>
                <a:lnTo>
                  <a:pt x="50" y="38"/>
                </a:lnTo>
                <a:lnTo>
                  <a:pt x="50" y="38"/>
                </a:lnTo>
                <a:lnTo>
                  <a:pt x="50" y="38"/>
                </a:lnTo>
                <a:lnTo>
                  <a:pt x="48" y="38"/>
                </a:lnTo>
                <a:lnTo>
                  <a:pt x="50" y="38"/>
                </a:lnTo>
                <a:lnTo>
                  <a:pt x="50" y="40"/>
                </a:lnTo>
                <a:lnTo>
                  <a:pt x="53" y="40"/>
                </a:lnTo>
                <a:lnTo>
                  <a:pt x="53" y="42"/>
                </a:lnTo>
                <a:lnTo>
                  <a:pt x="55" y="44"/>
                </a:lnTo>
                <a:lnTo>
                  <a:pt x="55" y="44"/>
                </a:lnTo>
                <a:lnTo>
                  <a:pt x="53" y="46"/>
                </a:lnTo>
                <a:lnTo>
                  <a:pt x="53" y="46"/>
                </a:lnTo>
                <a:lnTo>
                  <a:pt x="53" y="46"/>
                </a:lnTo>
                <a:lnTo>
                  <a:pt x="55" y="46"/>
                </a:lnTo>
                <a:lnTo>
                  <a:pt x="57" y="46"/>
                </a:lnTo>
                <a:lnTo>
                  <a:pt x="57" y="44"/>
                </a:lnTo>
                <a:close/>
                <a:moveTo>
                  <a:pt x="78" y="67"/>
                </a:moveTo>
                <a:lnTo>
                  <a:pt x="76" y="69"/>
                </a:lnTo>
                <a:lnTo>
                  <a:pt x="76" y="69"/>
                </a:lnTo>
                <a:lnTo>
                  <a:pt x="76" y="69"/>
                </a:lnTo>
                <a:lnTo>
                  <a:pt x="78" y="72"/>
                </a:lnTo>
                <a:lnTo>
                  <a:pt x="78" y="72"/>
                </a:lnTo>
                <a:lnTo>
                  <a:pt x="78" y="72"/>
                </a:lnTo>
                <a:lnTo>
                  <a:pt x="76" y="74"/>
                </a:lnTo>
                <a:lnTo>
                  <a:pt x="76" y="74"/>
                </a:lnTo>
                <a:lnTo>
                  <a:pt x="76" y="74"/>
                </a:lnTo>
                <a:lnTo>
                  <a:pt x="74" y="76"/>
                </a:lnTo>
                <a:lnTo>
                  <a:pt x="72" y="76"/>
                </a:lnTo>
                <a:lnTo>
                  <a:pt x="72" y="78"/>
                </a:lnTo>
                <a:lnTo>
                  <a:pt x="74" y="76"/>
                </a:lnTo>
                <a:lnTo>
                  <a:pt x="74" y="76"/>
                </a:lnTo>
                <a:lnTo>
                  <a:pt x="76" y="74"/>
                </a:lnTo>
                <a:lnTo>
                  <a:pt x="78" y="72"/>
                </a:lnTo>
                <a:lnTo>
                  <a:pt x="78" y="69"/>
                </a:lnTo>
                <a:lnTo>
                  <a:pt x="78" y="67"/>
                </a:lnTo>
                <a:close/>
                <a:moveTo>
                  <a:pt x="95" y="74"/>
                </a:moveTo>
                <a:lnTo>
                  <a:pt x="95" y="74"/>
                </a:lnTo>
                <a:lnTo>
                  <a:pt x="93" y="74"/>
                </a:lnTo>
                <a:lnTo>
                  <a:pt x="91" y="74"/>
                </a:lnTo>
                <a:lnTo>
                  <a:pt x="91" y="74"/>
                </a:lnTo>
                <a:lnTo>
                  <a:pt x="88" y="74"/>
                </a:lnTo>
                <a:lnTo>
                  <a:pt x="88" y="74"/>
                </a:lnTo>
                <a:lnTo>
                  <a:pt x="88" y="74"/>
                </a:lnTo>
                <a:lnTo>
                  <a:pt x="91" y="74"/>
                </a:lnTo>
                <a:lnTo>
                  <a:pt x="93" y="74"/>
                </a:lnTo>
                <a:lnTo>
                  <a:pt x="95" y="76"/>
                </a:lnTo>
                <a:lnTo>
                  <a:pt x="95" y="76"/>
                </a:lnTo>
                <a:lnTo>
                  <a:pt x="95" y="74"/>
                </a:lnTo>
                <a:close/>
                <a:moveTo>
                  <a:pt x="61" y="63"/>
                </a:moveTo>
                <a:lnTo>
                  <a:pt x="59" y="61"/>
                </a:lnTo>
                <a:lnTo>
                  <a:pt x="59" y="59"/>
                </a:lnTo>
                <a:lnTo>
                  <a:pt x="59" y="57"/>
                </a:lnTo>
                <a:lnTo>
                  <a:pt x="57" y="55"/>
                </a:lnTo>
                <a:lnTo>
                  <a:pt x="57" y="53"/>
                </a:lnTo>
                <a:lnTo>
                  <a:pt x="57" y="55"/>
                </a:lnTo>
                <a:lnTo>
                  <a:pt x="57" y="55"/>
                </a:lnTo>
                <a:lnTo>
                  <a:pt x="57" y="57"/>
                </a:lnTo>
                <a:lnTo>
                  <a:pt x="59" y="59"/>
                </a:lnTo>
                <a:lnTo>
                  <a:pt x="59" y="59"/>
                </a:lnTo>
                <a:lnTo>
                  <a:pt x="59" y="61"/>
                </a:lnTo>
                <a:lnTo>
                  <a:pt x="57" y="61"/>
                </a:lnTo>
                <a:lnTo>
                  <a:pt x="57" y="61"/>
                </a:lnTo>
                <a:lnTo>
                  <a:pt x="59" y="63"/>
                </a:lnTo>
                <a:lnTo>
                  <a:pt x="61" y="63"/>
                </a:lnTo>
                <a:lnTo>
                  <a:pt x="63" y="65"/>
                </a:lnTo>
                <a:lnTo>
                  <a:pt x="63" y="65"/>
                </a:lnTo>
                <a:lnTo>
                  <a:pt x="63" y="63"/>
                </a:lnTo>
                <a:lnTo>
                  <a:pt x="61" y="63"/>
                </a:lnTo>
                <a:close/>
                <a:moveTo>
                  <a:pt x="69" y="46"/>
                </a:moveTo>
                <a:lnTo>
                  <a:pt x="67" y="46"/>
                </a:lnTo>
                <a:lnTo>
                  <a:pt x="67" y="48"/>
                </a:lnTo>
                <a:lnTo>
                  <a:pt x="67" y="48"/>
                </a:lnTo>
                <a:lnTo>
                  <a:pt x="69" y="46"/>
                </a:lnTo>
                <a:lnTo>
                  <a:pt x="69" y="46"/>
                </a:lnTo>
                <a:lnTo>
                  <a:pt x="69" y="46"/>
                </a:lnTo>
                <a:close/>
                <a:moveTo>
                  <a:pt x="72" y="69"/>
                </a:moveTo>
                <a:lnTo>
                  <a:pt x="74" y="69"/>
                </a:lnTo>
                <a:lnTo>
                  <a:pt x="76" y="69"/>
                </a:lnTo>
                <a:lnTo>
                  <a:pt x="76" y="69"/>
                </a:lnTo>
                <a:lnTo>
                  <a:pt x="74" y="67"/>
                </a:lnTo>
                <a:lnTo>
                  <a:pt x="72" y="67"/>
                </a:lnTo>
                <a:lnTo>
                  <a:pt x="72" y="67"/>
                </a:lnTo>
                <a:lnTo>
                  <a:pt x="72" y="67"/>
                </a:lnTo>
                <a:lnTo>
                  <a:pt x="72" y="67"/>
                </a:lnTo>
                <a:lnTo>
                  <a:pt x="72" y="69"/>
                </a:lnTo>
                <a:lnTo>
                  <a:pt x="72" y="69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904" name="Freeform 605"/>
          <p:cNvSpPr>
            <a:spLocks noEditPoints="1"/>
          </p:cNvSpPr>
          <p:nvPr/>
        </p:nvSpPr>
        <p:spPr bwMode="auto">
          <a:xfrm>
            <a:off x="2593974" y="4227513"/>
            <a:ext cx="947738" cy="969963"/>
          </a:xfrm>
          <a:custGeom>
            <a:avLst/>
            <a:gdLst>
              <a:gd name="T0" fmla="*/ 359 w 597"/>
              <a:gd name="T1" fmla="*/ 46 h 611"/>
              <a:gd name="T2" fmla="*/ 359 w 597"/>
              <a:gd name="T3" fmla="*/ 82 h 611"/>
              <a:gd name="T4" fmla="*/ 371 w 597"/>
              <a:gd name="T5" fmla="*/ 106 h 611"/>
              <a:gd name="T6" fmla="*/ 390 w 597"/>
              <a:gd name="T7" fmla="*/ 84 h 611"/>
              <a:gd name="T8" fmla="*/ 369 w 597"/>
              <a:gd name="T9" fmla="*/ 80 h 611"/>
              <a:gd name="T10" fmla="*/ 536 w 597"/>
              <a:gd name="T11" fmla="*/ 283 h 611"/>
              <a:gd name="T12" fmla="*/ 538 w 597"/>
              <a:gd name="T13" fmla="*/ 135 h 611"/>
              <a:gd name="T14" fmla="*/ 454 w 597"/>
              <a:gd name="T15" fmla="*/ 123 h 611"/>
              <a:gd name="T16" fmla="*/ 449 w 597"/>
              <a:gd name="T17" fmla="*/ 112 h 611"/>
              <a:gd name="T18" fmla="*/ 418 w 597"/>
              <a:gd name="T19" fmla="*/ 93 h 611"/>
              <a:gd name="T20" fmla="*/ 390 w 597"/>
              <a:gd name="T21" fmla="*/ 97 h 611"/>
              <a:gd name="T22" fmla="*/ 363 w 597"/>
              <a:gd name="T23" fmla="*/ 108 h 611"/>
              <a:gd name="T24" fmla="*/ 338 w 597"/>
              <a:gd name="T25" fmla="*/ 97 h 611"/>
              <a:gd name="T26" fmla="*/ 357 w 597"/>
              <a:gd name="T27" fmla="*/ 49 h 611"/>
              <a:gd name="T28" fmla="*/ 331 w 597"/>
              <a:gd name="T29" fmla="*/ 30 h 611"/>
              <a:gd name="T30" fmla="*/ 308 w 597"/>
              <a:gd name="T31" fmla="*/ 44 h 611"/>
              <a:gd name="T32" fmla="*/ 285 w 597"/>
              <a:gd name="T33" fmla="*/ 42 h 611"/>
              <a:gd name="T34" fmla="*/ 259 w 597"/>
              <a:gd name="T35" fmla="*/ 51 h 611"/>
              <a:gd name="T36" fmla="*/ 236 w 597"/>
              <a:gd name="T37" fmla="*/ 57 h 611"/>
              <a:gd name="T38" fmla="*/ 215 w 597"/>
              <a:gd name="T39" fmla="*/ 42 h 611"/>
              <a:gd name="T40" fmla="*/ 211 w 597"/>
              <a:gd name="T41" fmla="*/ 11 h 611"/>
              <a:gd name="T42" fmla="*/ 198 w 597"/>
              <a:gd name="T43" fmla="*/ 11 h 611"/>
              <a:gd name="T44" fmla="*/ 154 w 597"/>
              <a:gd name="T45" fmla="*/ 19 h 611"/>
              <a:gd name="T46" fmla="*/ 158 w 597"/>
              <a:gd name="T47" fmla="*/ 42 h 611"/>
              <a:gd name="T48" fmla="*/ 131 w 597"/>
              <a:gd name="T49" fmla="*/ 68 h 611"/>
              <a:gd name="T50" fmla="*/ 97 w 597"/>
              <a:gd name="T51" fmla="*/ 49 h 611"/>
              <a:gd name="T52" fmla="*/ 63 w 597"/>
              <a:gd name="T53" fmla="*/ 63 h 611"/>
              <a:gd name="T54" fmla="*/ 69 w 597"/>
              <a:gd name="T55" fmla="*/ 68 h 611"/>
              <a:gd name="T56" fmla="*/ 67 w 597"/>
              <a:gd name="T57" fmla="*/ 93 h 611"/>
              <a:gd name="T58" fmla="*/ 55 w 597"/>
              <a:gd name="T59" fmla="*/ 142 h 611"/>
              <a:gd name="T60" fmla="*/ 15 w 597"/>
              <a:gd name="T61" fmla="*/ 167 h 611"/>
              <a:gd name="T62" fmla="*/ 0 w 597"/>
              <a:gd name="T63" fmla="*/ 194 h 611"/>
              <a:gd name="T64" fmla="*/ 15 w 597"/>
              <a:gd name="T65" fmla="*/ 220 h 611"/>
              <a:gd name="T66" fmla="*/ 53 w 597"/>
              <a:gd name="T67" fmla="*/ 226 h 611"/>
              <a:gd name="T68" fmla="*/ 84 w 597"/>
              <a:gd name="T69" fmla="*/ 247 h 611"/>
              <a:gd name="T70" fmla="*/ 133 w 597"/>
              <a:gd name="T71" fmla="*/ 230 h 611"/>
              <a:gd name="T72" fmla="*/ 139 w 597"/>
              <a:gd name="T73" fmla="*/ 262 h 611"/>
              <a:gd name="T74" fmla="*/ 181 w 597"/>
              <a:gd name="T75" fmla="*/ 279 h 611"/>
              <a:gd name="T76" fmla="*/ 211 w 597"/>
              <a:gd name="T77" fmla="*/ 319 h 611"/>
              <a:gd name="T78" fmla="*/ 251 w 597"/>
              <a:gd name="T79" fmla="*/ 359 h 611"/>
              <a:gd name="T80" fmla="*/ 245 w 597"/>
              <a:gd name="T81" fmla="*/ 397 h 611"/>
              <a:gd name="T82" fmla="*/ 247 w 597"/>
              <a:gd name="T83" fmla="*/ 420 h 611"/>
              <a:gd name="T84" fmla="*/ 278 w 597"/>
              <a:gd name="T85" fmla="*/ 427 h 611"/>
              <a:gd name="T86" fmla="*/ 295 w 597"/>
              <a:gd name="T87" fmla="*/ 448 h 611"/>
              <a:gd name="T88" fmla="*/ 308 w 597"/>
              <a:gd name="T89" fmla="*/ 482 h 611"/>
              <a:gd name="T90" fmla="*/ 291 w 597"/>
              <a:gd name="T91" fmla="*/ 511 h 611"/>
              <a:gd name="T92" fmla="*/ 264 w 597"/>
              <a:gd name="T93" fmla="*/ 535 h 611"/>
              <a:gd name="T94" fmla="*/ 278 w 597"/>
              <a:gd name="T95" fmla="*/ 564 h 611"/>
              <a:gd name="T96" fmla="*/ 310 w 597"/>
              <a:gd name="T97" fmla="*/ 590 h 611"/>
              <a:gd name="T98" fmla="*/ 323 w 597"/>
              <a:gd name="T99" fmla="*/ 598 h 611"/>
              <a:gd name="T100" fmla="*/ 327 w 597"/>
              <a:gd name="T101" fmla="*/ 596 h 611"/>
              <a:gd name="T102" fmla="*/ 348 w 597"/>
              <a:gd name="T103" fmla="*/ 551 h 611"/>
              <a:gd name="T104" fmla="*/ 333 w 597"/>
              <a:gd name="T105" fmla="*/ 583 h 611"/>
              <a:gd name="T106" fmla="*/ 386 w 597"/>
              <a:gd name="T107" fmla="*/ 488 h 611"/>
              <a:gd name="T108" fmla="*/ 397 w 597"/>
              <a:gd name="T109" fmla="*/ 467 h 611"/>
              <a:gd name="T110" fmla="*/ 458 w 597"/>
              <a:gd name="T111" fmla="*/ 435 h 611"/>
              <a:gd name="T112" fmla="*/ 502 w 597"/>
              <a:gd name="T113" fmla="*/ 418 h 611"/>
              <a:gd name="T114" fmla="*/ 532 w 597"/>
              <a:gd name="T115" fmla="*/ 336 h 611"/>
              <a:gd name="T116" fmla="*/ 538 w 597"/>
              <a:gd name="T117" fmla="*/ 273 h 611"/>
              <a:gd name="T118" fmla="*/ 582 w 597"/>
              <a:gd name="T119" fmla="*/ 228 h 611"/>
              <a:gd name="T120" fmla="*/ 437 w 597"/>
              <a:gd name="T121" fmla="*/ 448 h 611"/>
              <a:gd name="T122" fmla="*/ 456 w 597"/>
              <a:gd name="T123" fmla="*/ 437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97" h="611">
                <a:moveTo>
                  <a:pt x="361" y="76"/>
                </a:moveTo>
                <a:lnTo>
                  <a:pt x="361" y="76"/>
                </a:lnTo>
                <a:lnTo>
                  <a:pt x="361" y="78"/>
                </a:lnTo>
                <a:lnTo>
                  <a:pt x="361" y="78"/>
                </a:lnTo>
                <a:lnTo>
                  <a:pt x="365" y="78"/>
                </a:lnTo>
                <a:lnTo>
                  <a:pt x="365" y="80"/>
                </a:lnTo>
                <a:lnTo>
                  <a:pt x="367" y="80"/>
                </a:lnTo>
                <a:lnTo>
                  <a:pt x="369" y="78"/>
                </a:lnTo>
                <a:lnTo>
                  <a:pt x="371" y="76"/>
                </a:lnTo>
                <a:lnTo>
                  <a:pt x="369" y="76"/>
                </a:lnTo>
                <a:lnTo>
                  <a:pt x="367" y="74"/>
                </a:lnTo>
                <a:lnTo>
                  <a:pt x="363" y="76"/>
                </a:lnTo>
                <a:lnTo>
                  <a:pt x="361" y="76"/>
                </a:lnTo>
                <a:close/>
                <a:moveTo>
                  <a:pt x="363" y="74"/>
                </a:moveTo>
                <a:lnTo>
                  <a:pt x="365" y="72"/>
                </a:lnTo>
                <a:lnTo>
                  <a:pt x="365" y="70"/>
                </a:lnTo>
                <a:lnTo>
                  <a:pt x="365" y="70"/>
                </a:lnTo>
                <a:lnTo>
                  <a:pt x="365" y="70"/>
                </a:lnTo>
                <a:lnTo>
                  <a:pt x="365" y="70"/>
                </a:lnTo>
                <a:lnTo>
                  <a:pt x="363" y="70"/>
                </a:lnTo>
                <a:lnTo>
                  <a:pt x="361" y="72"/>
                </a:lnTo>
                <a:lnTo>
                  <a:pt x="361" y="74"/>
                </a:lnTo>
                <a:lnTo>
                  <a:pt x="363" y="74"/>
                </a:lnTo>
                <a:lnTo>
                  <a:pt x="363" y="74"/>
                </a:lnTo>
                <a:close/>
                <a:moveTo>
                  <a:pt x="361" y="51"/>
                </a:moveTo>
                <a:lnTo>
                  <a:pt x="361" y="51"/>
                </a:lnTo>
                <a:lnTo>
                  <a:pt x="361" y="49"/>
                </a:lnTo>
                <a:lnTo>
                  <a:pt x="361" y="46"/>
                </a:lnTo>
                <a:lnTo>
                  <a:pt x="361" y="46"/>
                </a:lnTo>
                <a:lnTo>
                  <a:pt x="359" y="46"/>
                </a:lnTo>
                <a:lnTo>
                  <a:pt x="359" y="46"/>
                </a:lnTo>
                <a:lnTo>
                  <a:pt x="359" y="49"/>
                </a:lnTo>
                <a:lnTo>
                  <a:pt x="359" y="51"/>
                </a:lnTo>
                <a:lnTo>
                  <a:pt x="361" y="51"/>
                </a:lnTo>
                <a:close/>
                <a:moveTo>
                  <a:pt x="359" y="76"/>
                </a:moveTo>
                <a:lnTo>
                  <a:pt x="361" y="76"/>
                </a:lnTo>
                <a:lnTo>
                  <a:pt x="361" y="74"/>
                </a:lnTo>
                <a:lnTo>
                  <a:pt x="361" y="70"/>
                </a:lnTo>
                <a:lnTo>
                  <a:pt x="361" y="70"/>
                </a:lnTo>
                <a:lnTo>
                  <a:pt x="361" y="70"/>
                </a:lnTo>
                <a:lnTo>
                  <a:pt x="359" y="70"/>
                </a:lnTo>
                <a:lnTo>
                  <a:pt x="359" y="72"/>
                </a:lnTo>
                <a:lnTo>
                  <a:pt x="359" y="74"/>
                </a:lnTo>
                <a:lnTo>
                  <a:pt x="359" y="76"/>
                </a:lnTo>
                <a:lnTo>
                  <a:pt x="357" y="76"/>
                </a:lnTo>
                <a:lnTo>
                  <a:pt x="357" y="78"/>
                </a:lnTo>
                <a:lnTo>
                  <a:pt x="359" y="80"/>
                </a:lnTo>
                <a:lnTo>
                  <a:pt x="359" y="76"/>
                </a:lnTo>
                <a:close/>
                <a:moveTo>
                  <a:pt x="390" y="505"/>
                </a:moveTo>
                <a:lnTo>
                  <a:pt x="388" y="507"/>
                </a:lnTo>
                <a:lnTo>
                  <a:pt x="388" y="509"/>
                </a:lnTo>
                <a:lnTo>
                  <a:pt x="388" y="511"/>
                </a:lnTo>
                <a:lnTo>
                  <a:pt x="388" y="511"/>
                </a:lnTo>
                <a:lnTo>
                  <a:pt x="388" y="511"/>
                </a:lnTo>
                <a:lnTo>
                  <a:pt x="390" y="507"/>
                </a:lnTo>
                <a:lnTo>
                  <a:pt x="390" y="507"/>
                </a:lnTo>
                <a:lnTo>
                  <a:pt x="390" y="505"/>
                </a:lnTo>
                <a:lnTo>
                  <a:pt x="390" y="505"/>
                </a:lnTo>
                <a:close/>
                <a:moveTo>
                  <a:pt x="373" y="82"/>
                </a:moveTo>
                <a:lnTo>
                  <a:pt x="371" y="82"/>
                </a:lnTo>
                <a:lnTo>
                  <a:pt x="363" y="80"/>
                </a:lnTo>
                <a:lnTo>
                  <a:pt x="359" y="82"/>
                </a:lnTo>
                <a:lnTo>
                  <a:pt x="357" y="82"/>
                </a:lnTo>
                <a:lnTo>
                  <a:pt x="354" y="84"/>
                </a:lnTo>
                <a:lnTo>
                  <a:pt x="354" y="87"/>
                </a:lnTo>
                <a:lnTo>
                  <a:pt x="354" y="87"/>
                </a:lnTo>
                <a:lnTo>
                  <a:pt x="354" y="89"/>
                </a:lnTo>
                <a:lnTo>
                  <a:pt x="354" y="89"/>
                </a:lnTo>
                <a:lnTo>
                  <a:pt x="354" y="89"/>
                </a:lnTo>
                <a:lnTo>
                  <a:pt x="354" y="93"/>
                </a:lnTo>
                <a:lnTo>
                  <a:pt x="354" y="95"/>
                </a:lnTo>
                <a:lnTo>
                  <a:pt x="354" y="95"/>
                </a:lnTo>
                <a:lnTo>
                  <a:pt x="357" y="95"/>
                </a:lnTo>
                <a:lnTo>
                  <a:pt x="357" y="95"/>
                </a:lnTo>
                <a:lnTo>
                  <a:pt x="357" y="97"/>
                </a:lnTo>
                <a:lnTo>
                  <a:pt x="357" y="97"/>
                </a:lnTo>
                <a:lnTo>
                  <a:pt x="357" y="97"/>
                </a:lnTo>
                <a:lnTo>
                  <a:pt x="354" y="97"/>
                </a:lnTo>
                <a:lnTo>
                  <a:pt x="354" y="97"/>
                </a:lnTo>
                <a:lnTo>
                  <a:pt x="354" y="99"/>
                </a:lnTo>
                <a:lnTo>
                  <a:pt x="357" y="101"/>
                </a:lnTo>
                <a:lnTo>
                  <a:pt x="357" y="103"/>
                </a:lnTo>
                <a:lnTo>
                  <a:pt x="357" y="106"/>
                </a:lnTo>
                <a:lnTo>
                  <a:pt x="359" y="106"/>
                </a:lnTo>
                <a:lnTo>
                  <a:pt x="359" y="106"/>
                </a:lnTo>
                <a:lnTo>
                  <a:pt x="361" y="106"/>
                </a:lnTo>
                <a:lnTo>
                  <a:pt x="365" y="106"/>
                </a:lnTo>
                <a:lnTo>
                  <a:pt x="365" y="106"/>
                </a:lnTo>
                <a:lnTo>
                  <a:pt x="365" y="106"/>
                </a:lnTo>
                <a:lnTo>
                  <a:pt x="367" y="106"/>
                </a:lnTo>
                <a:lnTo>
                  <a:pt x="369" y="106"/>
                </a:lnTo>
                <a:lnTo>
                  <a:pt x="369" y="106"/>
                </a:lnTo>
                <a:lnTo>
                  <a:pt x="371" y="106"/>
                </a:lnTo>
                <a:lnTo>
                  <a:pt x="371" y="106"/>
                </a:lnTo>
                <a:lnTo>
                  <a:pt x="373" y="103"/>
                </a:lnTo>
                <a:lnTo>
                  <a:pt x="373" y="101"/>
                </a:lnTo>
                <a:lnTo>
                  <a:pt x="376" y="103"/>
                </a:lnTo>
                <a:lnTo>
                  <a:pt x="376" y="103"/>
                </a:lnTo>
                <a:lnTo>
                  <a:pt x="378" y="103"/>
                </a:lnTo>
                <a:lnTo>
                  <a:pt x="378" y="103"/>
                </a:lnTo>
                <a:lnTo>
                  <a:pt x="378" y="101"/>
                </a:lnTo>
                <a:lnTo>
                  <a:pt x="378" y="101"/>
                </a:lnTo>
                <a:lnTo>
                  <a:pt x="380" y="101"/>
                </a:lnTo>
                <a:lnTo>
                  <a:pt x="380" y="101"/>
                </a:lnTo>
                <a:lnTo>
                  <a:pt x="382" y="101"/>
                </a:lnTo>
                <a:lnTo>
                  <a:pt x="382" y="101"/>
                </a:lnTo>
                <a:lnTo>
                  <a:pt x="384" y="99"/>
                </a:lnTo>
                <a:lnTo>
                  <a:pt x="384" y="99"/>
                </a:lnTo>
                <a:lnTo>
                  <a:pt x="384" y="99"/>
                </a:lnTo>
                <a:lnTo>
                  <a:pt x="384" y="97"/>
                </a:lnTo>
                <a:lnTo>
                  <a:pt x="384" y="97"/>
                </a:lnTo>
                <a:lnTo>
                  <a:pt x="386" y="97"/>
                </a:lnTo>
                <a:lnTo>
                  <a:pt x="386" y="95"/>
                </a:lnTo>
                <a:lnTo>
                  <a:pt x="386" y="95"/>
                </a:lnTo>
                <a:lnTo>
                  <a:pt x="388" y="93"/>
                </a:lnTo>
                <a:lnTo>
                  <a:pt x="388" y="93"/>
                </a:lnTo>
                <a:lnTo>
                  <a:pt x="388" y="91"/>
                </a:lnTo>
                <a:lnTo>
                  <a:pt x="388" y="89"/>
                </a:lnTo>
                <a:lnTo>
                  <a:pt x="388" y="89"/>
                </a:lnTo>
                <a:lnTo>
                  <a:pt x="388" y="89"/>
                </a:lnTo>
                <a:lnTo>
                  <a:pt x="390" y="87"/>
                </a:lnTo>
                <a:lnTo>
                  <a:pt x="390" y="87"/>
                </a:lnTo>
                <a:lnTo>
                  <a:pt x="390" y="84"/>
                </a:lnTo>
                <a:lnTo>
                  <a:pt x="390" y="84"/>
                </a:lnTo>
                <a:lnTo>
                  <a:pt x="390" y="82"/>
                </a:lnTo>
                <a:lnTo>
                  <a:pt x="388" y="82"/>
                </a:lnTo>
                <a:lnTo>
                  <a:pt x="388" y="82"/>
                </a:lnTo>
                <a:lnTo>
                  <a:pt x="384" y="82"/>
                </a:lnTo>
                <a:lnTo>
                  <a:pt x="380" y="82"/>
                </a:lnTo>
                <a:lnTo>
                  <a:pt x="378" y="82"/>
                </a:lnTo>
                <a:lnTo>
                  <a:pt x="376" y="82"/>
                </a:lnTo>
                <a:lnTo>
                  <a:pt x="376" y="82"/>
                </a:lnTo>
                <a:lnTo>
                  <a:pt x="373" y="82"/>
                </a:lnTo>
                <a:close/>
                <a:moveTo>
                  <a:pt x="443" y="99"/>
                </a:moveTo>
                <a:lnTo>
                  <a:pt x="443" y="99"/>
                </a:lnTo>
                <a:lnTo>
                  <a:pt x="443" y="99"/>
                </a:lnTo>
                <a:lnTo>
                  <a:pt x="443" y="99"/>
                </a:lnTo>
                <a:lnTo>
                  <a:pt x="443" y="99"/>
                </a:lnTo>
                <a:lnTo>
                  <a:pt x="441" y="99"/>
                </a:lnTo>
                <a:lnTo>
                  <a:pt x="441" y="99"/>
                </a:lnTo>
                <a:lnTo>
                  <a:pt x="443" y="99"/>
                </a:lnTo>
                <a:lnTo>
                  <a:pt x="443" y="99"/>
                </a:lnTo>
                <a:close/>
                <a:moveTo>
                  <a:pt x="350" y="82"/>
                </a:moveTo>
                <a:lnTo>
                  <a:pt x="352" y="84"/>
                </a:lnTo>
                <a:lnTo>
                  <a:pt x="357" y="80"/>
                </a:lnTo>
                <a:lnTo>
                  <a:pt x="357" y="80"/>
                </a:lnTo>
                <a:lnTo>
                  <a:pt x="357" y="80"/>
                </a:lnTo>
                <a:lnTo>
                  <a:pt x="354" y="80"/>
                </a:lnTo>
                <a:lnTo>
                  <a:pt x="352" y="80"/>
                </a:lnTo>
                <a:lnTo>
                  <a:pt x="350" y="80"/>
                </a:lnTo>
                <a:lnTo>
                  <a:pt x="350" y="82"/>
                </a:lnTo>
                <a:lnTo>
                  <a:pt x="350" y="82"/>
                </a:lnTo>
                <a:lnTo>
                  <a:pt x="350" y="82"/>
                </a:lnTo>
                <a:lnTo>
                  <a:pt x="350" y="82"/>
                </a:lnTo>
                <a:close/>
                <a:moveTo>
                  <a:pt x="369" y="80"/>
                </a:moveTo>
                <a:lnTo>
                  <a:pt x="369" y="80"/>
                </a:lnTo>
                <a:lnTo>
                  <a:pt x="371" y="80"/>
                </a:lnTo>
                <a:lnTo>
                  <a:pt x="373" y="80"/>
                </a:lnTo>
                <a:lnTo>
                  <a:pt x="376" y="80"/>
                </a:lnTo>
                <a:lnTo>
                  <a:pt x="376" y="78"/>
                </a:lnTo>
                <a:lnTo>
                  <a:pt x="376" y="78"/>
                </a:lnTo>
                <a:lnTo>
                  <a:pt x="373" y="78"/>
                </a:lnTo>
                <a:lnTo>
                  <a:pt x="371" y="78"/>
                </a:lnTo>
                <a:lnTo>
                  <a:pt x="369" y="78"/>
                </a:lnTo>
                <a:lnTo>
                  <a:pt x="369" y="80"/>
                </a:lnTo>
                <a:close/>
                <a:moveTo>
                  <a:pt x="342" y="89"/>
                </a:moveTo>
                <a:lnTo>
                  <a:pt x="340" y="93"/>
                </a:lnTo>
                <a:lnTo>
                  <a:pt x="340" y="95"/>
                </a:lnTo>
                <a:lnTo>
                  <a:pt x="338" y="97"/>
                </a:lnTo>
                <a:lnTo>
                  <a:pt x="335" y="101"/>
                </a:lnTo>
                <a:lnTo>
                  <a:pt x="338" y="101"/>
                </a:lnTo>
                <a:lnTo>
                  <a:pt x="342" y="99"/>
                </a:lnTo>
                <a:lnTo>
                  <a:pt x="344" y="97"/>
                </a:lnTo>
                <a:lnTo>
                  <a:pt x="346" y="95"/>
                </a:lnTo>
                <a:lnTo>
                  <a:pt x="346" y="95"/>
                </a:lnTo>
                <a:lnTo>
                  <a:pt x="348" y="89"/>
                </a:lnTo>
                <a:lnTo>
                  <a:pt x="346" y="87"/>
                </a:lnTo>
                <a:lnTo>
                  <a:pt x="344" y="89"/>
                </a:lnTo>
                <a:lnTo>
                  <a:pt x="342" y="89"/>
                </a:lnTo>
                <a:close/>
                <a:moveTo>
                  <a:pt x="534" y="283"/>
                </a:moveTo>
                <a:lnTo>
                  <a:pt x="534" y="285"/>
                </a:lnTo>
                <a:lnTo>
                  <a:pt x="534" y="285"/>
                </a:lnTo>
                <a:lnTo>
                  <a:pt x="534" y="285"/>
                </a:lnTo>
                <a:lnTo>
                  <a:pt x="534" y="285"/>
                </a:lnTo>
                <a:lnTo>
                  <a:pt x="536" y="285"/>
                </a:lnTo>
                <a:lnTo>
                  <a:pt x="536" y="283"/>
                </a:lnTo>
                <a:lnTo>
                  <a:pt x="534" y="283"/>
                </a:lnTo>
                <a:lnTo>
                  <a:pt x="534" y="283"/>
                </a:lnTo>
                <a:close/>
                <a:moveTo>
                  <a:pt x="597" y="192"/>
                </a:moveTo>
                <a:lnTo>
                  <a:pt x="597" y="190"/>
                </a:lnTo>
                <a:lnTo>
                  <a:pt x="597" y="186"/>
                </a:lnTo>
                <a:lnTo>
                  <a:pt x="597" y="186"/>
                </a:lnTo>
                <a:lnTo>
                  <a:pt x="597" y="184"/>
                </a:lnTo>
                <a:lnTo>
                  <a:pt x="595" y="182"/>
                </a:lnTo>
                <a:lnTo>
                  <a:pt x="595" y="175"/>
                </a:lnTo>
                <a:lnTo>
                  <a:pt x="593" y="173"/>
                </a:lnTo>
                <a:lnTo>
                  <a:pt x="593" y="169"/>
                </a:lnTo>
                <a:lnTo>
                  <a:pt x="591" y="163"/>
                </a:lnTo>
                <a:lnTo>
                  <a:pt x="589" y="158"/>
                </a:lnTo>
                <a:lnTo>
                  <a:pt x="587" y="158"/>
                </a:lnTo>
                <a:lnTo>
                  <a:pt x="587" y="156"/>
                </a:lnTo>
                <a:lnTo>
                  <a:pt x="580" y="156"/>
                </a:lnTo>
                <a:lnTo>
                  <a:pt x="576" y="156"/>
                </a:lnTo>
                <a:lnTo>
                  <a:pt x="574" y="156"/>
                </a:lnTo>
                <a:lnTo>
                  <a:pt x="570" y="156"/>
                </a:lnTo>
                <a:lnTo>
                  <a:pt x="568" y="156"/>
                </a:lnTo>
                <a:lnTo>
                  <a:pt x="566" y="154"/>
                </a:lnTo>
                <a:lnTo>
                  <a:pt x="566" y="154"/>
                </a:lnTo>
                <a:lnTo>
                  <a:pt x="561" y="154"/>
                </a:lnTo>
                <a:lnTo>
                  <a:pt x="559" y="150"/>
                </a:lnTo>
                <a:lnTo>
                  <a:pt x="555" y="148"/>
                </a:lnTo>
                <a:lnTo>
                  <a:pt x="553" y="146"/>
                </a:lnTo>
                <a:lnTo>
                  <a:pt x="549" y="144"/>
                </a:lnTo>
                <a:lnTo>
                  <a:pt x="544" y="139"/>
                </a:lnTo>
                <a:lnTo>
                  <a:pt x="542" y="137"/>
                </a:lnTo>
                <a:lnTo>
                  <a:pt x="542" y="135"/>
                </a:lnTo>
                <a:lnTo>
                  <a:pt x="538" y="135"/>
                </a:lnTo>
                <a:lnTo>
                  <a:pt x="536" y="133"/>
                </a:lnTo>
                <a:lnTo>
                  <a:pt x="534" y="131"/>
                </a:lnTo>
                <a:lnTo>
                  <a:pt x="528" y="127"/>
                </a:lnTo>
                <a:lnTo>
                  <a:pt x="525" y="127"/>
                </a:lnTo>
                <a:lnTo>
                  <a:pt x="523" y="125"/>
                </a:lnTo>
                <a:lnTo>
                  <a:pt x="521" y="125"/>
                </a:lnTo>
                <a:lnTo>
                  <a:pt x="519" y="123"/>
                </a:lnTo>
                <a:lnTo>
                  <a:pt x="515" y="123"/>
                </a:lnTo>
                <a:lnTo>
                  <a:pt x="511" y="123"/>
                </a:lnTo>
                <a:lnTo>
                  <a:pt x="504" y="123"/>
                </a:lnTo>
                <a:lnTo>
                  <a:pt x="500" y="123"/>
                </a:lnTo>
                <a:lnTo>
                  <a:pt x="498" y="125"/>
                </a:lnTo>
                <a:lnTo>
                  <a:pt x="496" y="123"/>
                </a:lnTo>
                <a:lnTo>
                  <a:pt x="494" y="123"/>
                </a:lnTo>
                <a:lnTo>
                  <a:pt x="492" y="123"/>
                </a:lnTo>
                <a:lnTo>
                  <a:pt x="490" y="120"/>
                </a:lnTo>
                <a:lnTo>
                  <a:pt x="487" y="123"/>
                </a:lnTo>
                <a:lnTo>
                  <a:pt x="483" y="120"/>
                </a:lnTo>
                <a:lnTo>
                  <a:pt x="479" y="120"/>
                </a:lnTo>
                <a:lnTo>
                  <a:pt x="477" y="118"/>
                </a:lnTo>
                <a:lnTo>
                  <a:pt x="475" y="118"/>
                </a:lnTo>
                <a:lnTo>
                  <a:pt x="473" y="116"/>
                </a:lnTo>
                <a:lnTo>
                  <a:pt x="468" y="116"/>
                </a:lnTo>
                <a:lnTo>
                  <a:pt x="466" y="114"/>
                </a:lnTo>
                <a:lnTo>
                  <a:pt x="466" y="116"/>
                </a:lnTo>
                <a:lnTo>
                  <a:pt x="466" y="116"/>
                </a:lnTo>
                <a:lnTo>
                  <a:pt x="462" y="118"/>
                </a:lnTo>
                <a:lnTo>
                  <a:pt x="460" y="118"/>
                </a:lnTo>
                <a:lnTo>
                  <a:pt x="458" y="118"/>
                </a:lnTo>
                <a:lnTo>
                  <a:pt x="458" y="118"/>
                </a:lnTo>
                <a:lnTo>
                  <a:pt x="454" y="123"/>
                </a:lnTo>
                <a:lnTo>
                  <a:pt x="454" y="120"/>
                </a:lnTo>
                <a:lnTo>
                  <a:pt x="454" y="120"/>
                </a:lnTo>
                <a:lnTo>
                  <a:pt x="456" y="118"/>
                </a:lnTo>
                <a:lnTo>
                  <a:pt x="456" y="118"/>
                </a:lnTo>
                <a:lnTo>
                  <a:pt x="456" y="116"/>
                </a:lnTo>
                <a:lnTo>
                  <a:pt x="454" y="116"/>
                </a:lnTo>
                <a:lnTo>
                  <a:pt x="454" y="116"/>
                </a:lnTo>
                <a:lnTo>
                  <a:pt x="454" y="118"/>
                </a:lnTo>
                <a:lnTo>
                  <a:pt x="452" y="120"/>
                </a:lnTo>
                <a:lnTo>
                  <a:pt x="452" y="125"/>
                </a:lnTo>
                <a:lnTo>
                  <a:pt x="447" y="127"/>
                </a:lnTo>
                <a:lnTo>
                  <a:pt x="447" y="127"/>
                </a:lnTo>
                <a:lnTo>
                  <a:pt x="447" y="127"/>
                </a:lnTo>
                <a:lnTo>
                  <a:pt x="447" y="120"/>
                </a:lnTo>
                <a:lnTo>
                  <a:pt x="447" y="120"/>
                </a:lnTo>
                <a:lnTo>
                  <a:pt x="447" y="118"/>
                </a:lnTo>
                <a:lnTo>
                  <a:pt x="449" y="118"/>
                </a:lnTo>
                <a:lnTo>
                  <a:pt x="449" y="116"/>
                </a:lnTo>
                <a:lnTo>
                  <a:pt x="449" y="116"/>
                </a:lnTo>
                <a:lnTo>
                  <a:pt x="452" y="114"/>
                </a:lnTo>
                <a:lnTo>
                  <a:pt x="452" y="114"/>
                </a:lnTo>
                <a:lnTo>
                  <a:pt x="452" y="112"/>
                </a:lnTo>
                <a:lnTo>
                  <a:pt x="449" y="112"/>
                </a:lnTo>
                <a:lnTo>
                  <a:pt x="449" y="112"/>
                </a:lnTo>
                <a:lnTo>
                  <a:pt x="447" y="114"/>
                </a:lnTo>
                <a:lnTo>
                  <a:pt x="447" y="114"/>
                </a:lnTo>
                <a:lnTo>
                  <a:pt x="445" y="114"/>
                </a:lnTo>
                <a:lnTo>
                  <a:pt x="447" y="114"/>
                </a:lnTo>
                <a:lnTo>
                  <a:pt x="447" y="112"/>
                </a:lnTo>
                <a:lnTo>
                  <a:pt x="447" y="112"/>
                </a:lnTo>
                <a:lnTo>
                  <a:pt x="449" y="112"/>
                </a:lnTo>
                <a:lnTo>
                  <a:pt x="449" y="110"/>
                </a:lnTo>
                <a:lnTo>
                  <a:pt x="449" y="108"/>
                </a:lnTo>
                <a:lnTo>
                  <a:pt x="447" y="108"/>
                </a:lnTo>
                <a:lnTo>
                  <a:pt x="447" y="106"/>
                </a:lnTo>
                <a:lnTo>
                  <a:pt x="447" y="106"/>
                </a:lnTo>
                <a:lnTo>
                  <a:pt x="445" y="106"/>
                </a:lnTo>
                <a:lnTo>
                  <a:pt x="447" y="106"/>
                </a:lnTo>
                <a:lnTo>
                  <a:pt x="445" y="106"/>
                </a:lnTo>
                <a:lnTo>
                  <a:pt x="445" y="103"/>
                </a:lnTo>
                <a:lnTo>
                  <a:pt x="443" y="103"/>
                </a:lnTo>
                <a:lnTo>
                  <a:pt x="441" y="101"/>
                </a:lnTo>
                <a:lnTo>
                  <a:pt x="441" y="101"/>
                </a:lnTo>
                <a:lnTo>
                  <a:pt x="439" y="101"/>
                </a:lnTo>
                <a:lnTo>
                  <a:pt x="439" y="103"/>
                </a:lnTo>
                <a:lnTo>
                  <a:pt x="437" y="106"/>
                </a:lnTo>
                <a:lnTo>
                  <a:pt x="437" y="106"/>
                </a:lnTo>
                <a:lnTo>
                  <a:pt x="437" y="103"/>
                </a:lnTo>
                <a:lnTo>
                  <a:pt x="435" y="99"/>
                </a:lnTo>
                <a:lnTo>
                  <a:pt x="435" y="99"/>
                </a:lnTo>
                <a:lnTo>
                  <a:pt x="433" y="99"/>
                </a:lnTo>
                <a:lnTo>
                  <a:pt x="430" y="97"/>
                </a:lnTo>
                <a:lnTo>
                  <a:pt x="428" y="97"/>
                </a:lnTo>
                <a:lnTo>
                  <a:pt x="426" y="95"/>
                </a:lnTo>
                <a:lnTo>
                  <a:pt x="424" y="95"/>
                </a:lnTo>
                <a:lnTo>
                  <a:pt x="424" y="95"/>
                </a:lnTo>
                <a:lnTo>
                  <a:pt x="424" y="95"/>
                </a:lnTo>
                <a:lnTo>
                  <a:pt x="422" y="95"/>
                </a:lnTo>
                <a:lnTo>
                  <a:pt x="420" y="95"/>
                </a:lnTo>
                <a:lnTo>
                  <a:pt x="420" y="95"/>
                </a:lnTo>
                <a:lnTo>
                  <a:pt x="418" y="93"/>
                </a:lnTo>
                <a:lnTo>
                  <a:pt x="418" y="93"/>
                </a:lnTo>
                <a:lnTo>
                  <a:pt x="416" y="91"/>
                </a:lnTo>
                <a:lnTo>
                  <a:pt x="414" y="91"/>
                </a:lnTo>
                <a:lnTo>
                  <a:pt x="414" y="91"/>
                </a:lnTo>
                <a:lnTo>
                  <a:pt x="411" y="91"/>
                </a:lnTo>
                <a:lnTo>
                  <a:pt x="411" y="91"/>
                </a:lnTo>
                <a:lnTo>
                  <a:pt x="409" y="91"/>
                </a:lnTo>
                <a:lnTo>
                  <a:pt x="409" y="89"/>
                </a:lnTo>
                <a:lnTo>
                  <a:pt x="407" y="89"/>
                </a:lnTo>
                <a:lnTo>
                  <a:pt x="405" y="89"/>
                </a:lnTo>
                <a:lnTo>
                  <a:pt x="405" y="89"/>
                </a:lnTo>
                <a:lnTo>
                  <a:pt x="405" y="89"/>
                </a:lnTo>
                <a:lnTo>
                  <a:pt x="405" y="91"/>
                </a:lnTo>
                <a:lnTo>
                  <a:pt x="405" y="91"/>
                </a:lnTo>
                <a:lnTo>
                  <a:pt x="405" y="91"/>
                </a:lnTo>
                <a:lnTo>
                  <a:pt x="403" y="89"/>
                </a:lnTo>
                <a:lnTo>
                  <a:pt x="401" y="91"/>
                </a:lnTo>
                <a:lnTo>
                  <a:pt x="401" y="91"/>
                </a:lnTo>
                <a:lnTo>
                  <a:pt x="401" y="91"/>
                </a:lnTo>
                <a:lnTo>
                  <a:pt x="399" y="89"/>
                </a:lnTo>
                <a:lnTo>
                  <a:pt x="399" y="89"/>
                </a:lnTo>
                <a:lnTo>
                  <a:pt x="399" y="89"/>
                </a:lnTo>
                <a:lnTo>
                  <a:pt x="397" y="91"/>
                </a:lnTo>
                <a:lnTo>
                  <a:pt x="397" y="91"/>
                </a:lnTo>
                <a:lnTo>
                  <a:pt x="395" y="91"/>
                </a:lnTo>
                <a:lnTo>
                  <a:pt x="395" y="91"/>
                </a:lnTo>
                <a:lnTo>
                  <a:pt x="395" y="91"/>
                </a:lnTo>
                <a:lnTo>
                  <a:pt x="392" y="91"/>
                </a:lnTo>
                <a:lnTo>
                  <a:pt x="392" y="93"/>
                </a:lnTo>
                <a:lnTo>
                  <a:pt x="392" y="93"/>
                </a:lnTo>
                <a:lnTo>
                  <a:pt x="392" y="95"/>
                </a:lnTo>
                <a:lnTo>
                  <a:pt x="390" y="97"/>
                </a:lnTo>
                <a:lnTo>
                  <a:pt x="390" y="97"/>
                </a:lnTo>
                <a:lnTo>
                  <a:pt x="388" y="99"/>
                </a:lnTo>
                <a:lnTo>
                  <a:pt x="388" y="99"/>
                </a:lnTo>
                <a:lnTo>
                  <a:pt x="390" y="101"/>
                </a:lnTo>
                <a:lnTo>
                  <a:pt x="390" y="101"/>
                </a:lnTo>
                <a:lnTo>
                  <a:pt x="390" y="101"/>
                </a:lnTo>
                <a:lnTo>
                  <a:pt x="390" y="103"/>
                </a:lnTo>
                <a:lnTo>
                  <a:pt x="388" y="103"/>
                </a:lnTo>
                <a:lnTo>
                  <a:pt x="388" y="101"/>
                </a:lnTo>
                <a:lnTo>
                  <a:pt x="386" y="101"/>
                </a:lnTo>
                <a:lnTo>
                  <a:pt x="382" y="108"/>
                </a:lnTo>
                <a:lnTo>
                  <a:pt x="380" y="108"/>
                </a:lnTo>
                <a:lnTo>
                  <a:pt x="378" y="108"/>
                </a:lnTo>
                <a:lnTo>
                  <a:pt x="376" y="114"/>
                </a:lnTo>
                <a:lnTo>
                  <a:pt x="373" y="116"/>
                </a:lnTo>
                <a:lnTo>
                  <a:pt x="373" y="118"/>
                </a:lnTo>
                <a:lnTo>
                  <a:pt x="371" y="118"/>
                </a:lnTo>
                <a:lnTo>
                  <a:pt x="371" y="120"/>
                </a:lnTo>
                <a:lnTo>
                  <a:pt x="371" y="118"/>
                </a:lnTo>
                <a:lnTo>
                  <a:pt x="373" y="118"/>
                </a:lnTo>
                <a:lnTo>
                  <a:pt x="373" y="114"/>
                </a:lnTo>
                <a:lnTo>
                  <a:pt x="373" y="112"/>
                </a:lnTo>
                <a:lnTo>
                  <a:pt x="376" y="110"/>
                </a:lnTo>
                <a:lnTo>
                  <a:pt x="376" y="106"/>
                </a:lnTo>
                <a:lnTo>
                  <a:pt x="371" y="108"/>
                </a:lnTo>
                <a:lnTo>
                  <a:pt x="369" y="108"/>
                </a:lnTo>
                <a:lnTo>
                  <a:pt x="367" y="108"/>
                </a:lnTo>
                <a:lnTo>
                  <a:pt x="365" y="108"/>
                </a:lnTo>
                <a:lnTo>
                  <a:pt x="365" y="108"/>
                </a:lnTo>
                <a:lnTo>
                  <a:pt x="363" y="108"/>
                </a:lnTo>
                <a:lnTo>
                  <a:pt x="363" y="108"/>
                </a:lnTo>
                <a:lnTo>
                  <a:pt x="361" y="110"/>
                </a:lnTo>
                <a:lnTo>
                  <a:pt x="357" y="108"/>
                </a:lnTo>
                <a:lnTo>
                  <a:pt x="357" y="106"/>
                </a:lnTo>
                <a:lnTo>
                  <a:pt x="354" y="106"/>
                </a:lnTo>
                <a:lnTo>
                  <a:pt x="357" y="106"/>
                </a:lnTo>
                <a:lnTo>
                  <a:pt x="357" y="103"/>
                </a:lnTo>
                <a:lnTo>
                  <a:pt x="354" y="101"/>
                </a:lnTo>
                <a:lnTo>
                  <a:pt x="354" y="99"/>
                </a:lnTo>
                <a:lnTo>
                  <a:pt x="352" y="99"/>
                </a:lnTo>
                <a:lnTo>
                  <a:pt x="352" y="97"/>
                </a:lnTo>
                <a:lnTo>
                  <a:pt x="352" y="97"/>
                </a:lnTo>
                <a:lnTo>
                  <a:pt x="352" y="95"/>
                </a:lnTo>
                <a:lnTo>
                  <a:pt x="352" y="95"/>
                </a:lnTo>
                <a:lnTo>
                  <a:pt x="352" y="95"/>
                </a:lnTo>
                <a:lnTo>
                  <a:pt x="352" y="93"/>
                </a:lnTo>
                <a:lnTo>
                  <a:pt x="350" y="95"/>
                </a:lnTo>
                <a:lnTo>
                  <a:pt x="350" y="95"/>
                </a:lnTo>
                <a:lnTo>
                  <a:pt x="348" y="97"/>
                </a:lnTo>
                <a:lnTo>
                  <a:pt x="346" y="97"/>
                </a:lnTo>
                <a:lnTo>
                  <a:pt x="342" y="99"/>
                </a:lnTo>
                <a:lnTo>
                  <a:pt x="342" y="99"/>
                </a:lnTo>
                <a:lnTo>
                  <a:pt x="335" y="103"/>
                </a:lnTo>
                <a:lnTo>
                  <a:pt x="333" y="103"/>
                </a:lnTo>
                <a:lnTo>
                  <a:pt x="331" y="103"/>
                </a:lnTo>
                <a:lnTo>
                  <a:pt x="325" y="103"/>
                </a:lnTo>
                <a:lnTo>
                  <a:pt x="327" y="101"/>
                </a:lnTo>
                <a:lnTo>
                  <a:pt x="331" y="99"/>
                </a:lnTo>
                <a:lnTo>
                  <a:pt x="335" y="99"/>
                </a:lnTo>
                <a:lnTo>
                  <a:pt x="335" y="99"/>
                </a:lnTo>
                <a:lnTo>
                  <a:pt x="335" y="99"/>
                </a:lnTo>
                <a:lnTo>
                  <a:pt x="338" y="97"/>
                </a:lnTo>
                <a:lnTo>
                  <a:pt x="338" y="95"/>
                </a:lnTo>
                <a:lnTo>
                  <a:pt x="340" y="95"/>
                </a:lnTo>
                <a:lnTo>
                  <a:pt x="340" y="93"/>
                </a:lnTo>
                <a:lnTo>
                  <a:pt x="340" y="91"/>
                </a:lnTo>
                <a:lnTo>
                  <a:pt x="342" y="87"/>
                </a:lnTo>
                <a:lnTo>
                  <a:pt x="344" y="87"/>
                </a:lnTo>
                <a:lnTo>
                  <a:pt x="344" y="84"/>
                </a:lnTo>
                <a:lnTo>
                  <a:pt x="346" y="82"/>
                </a:lnTo>
                <a:lnTo>
                  <a:pt x="346" y="80"/>
                </a:lnTo>
                <a:lnTo>
                  <a:pt x="348" y="80"/>
                </a:lnTo>
                <a:lnTo>
                  <a:pt x="350" y="78"/>
                </a:lnTo>
                <a:lnTo>
                  <a:pt x="352" y="76"/>
                </a:lnTo>
                <a:lnTo>
                  <a:pt x="354" y="76"/>
                </a:lnTo>
                <a:lnTo>
                  <a:pt x="354" y="76"/>
                </a:lnTo>
                <a:lnTo>
                  <a:pt x="357" y="72"/>
                </a:lnTo>
                <a:lnTo>
                  <a:pt x="359" y="70"/>
                </a:lnTo>
                <a:lnTo>
                  <a:pt x="361" y="68"/>
                </a:lnTo>
                <a:lnTo>
                  <a:pt x="361" y="65"/>
                </a:lnTo>
                <a:lnTo>
                  <a:pt x="365" y="63"/>
                </a:lnTo>
                <a:lnTo>
                  <a:pt x="365" y="63"/>
                </a:lnTo>
                <a:lnTo>
                  <a:pt x="367" y="61"/>
                </a:lnTo>
                <a:lnTo>
                  <a:pt x="367" y="61"/>
                </a:lnTo>
                <a:lnTo>
                  <a:pt x="367" y="59"/>
                </a:lnTo>
                <a:lnTo>
                  <a:pt x="367" y="57"/>
                </a:lnTo>
                <a:lnTo>
                  <a:pt x="367" y="55"/>
                </a:lnTo>
                <a:lnTo>
                  <a:pt x="365" y="53"/>
                </a:lnTo>
                <a:lnTo>
                  <a:pt x="363" y="53"/>
                </a:lnTo>
                <a:lnTo>
                  <a:pt x="361" y="53"/>
                </a:lnTo>
                <a:lnTo>
                  <a:pt x="359" y="51"/>
                </a:lnTo>
                <a:lnTo>
                  <a:pt x="359" y="51"/>
                </a:lnTo>
                <a:lnTo>
                  <a:pt x="357" y="49"/>
                </a:lnTo>
                <a:lnTo>
                  <a:pt x="357" y="46"/>
                </a:lnTo>
                <a:lnTo>
                  <a:pt x="357" y="46"/>
                </a:lnTo>
                <a:lnTo>
                  <a:pt x="354" y="46"/>
                </a:lnTo>
                <a:lnTo>
                  <a:pt x="357" y="46"/>
                </a:lnTo>
                <a:lnTo>
                  <a:pt x="357" y="46"/>
                </a:lnTo>
                <a:lnTo>
                  <a:pt x="354" y="42"/>
                </a:lnTo>
                <a:lnTo>
                  <a:pt x="354" y="42"/>
                </a:lnTo>
                <a:lnTo>
                  <a:pt x="354" y="40"/>
                </a:lnTo>
                <a:lnTo>
                  <a:pt x="352" y="38"/>
                </a:lnTo>
                <a:lnTo>
                  <a:pt x="350" y="32"/>
                </a:lnTo>
                <a:lnTo>
                  <a:pt x="350" y="30"/>
                </a:lnTo>
                <a:lnTo>
                  <a:pt x="350" y="23"/>
                </a:lnTo>
                <a:lnTo>
                  <a:pt x="348" y="17"/>
                </a:lnTo>
                <a:lnTo>
                  <a:pt x="346" y="15"/>
                </a:lnTo>
                <a:lnTo>
                  <a:pt x="344" y="13"/>
                </a:lnTo>
                <a:lnTo>
                  <a:pt x="342" y="15"/>
                </a:lnTo>
                <a:lnTo>
                  <a:pt x="342" y="15"/>
                </a:lnTo>
                <a:lnTo>
                  <a:pt x="340" y="17"/>
                </a:lnTo>
                <a:lnTo>
                  <a:pt x="340" y="17"/>
                </a:lnTo>
                <a:lnTo>
                  <a:pt x="340" y="19"/>
                </a:lnTo>
                <a:lnTo>
                  <a:pt x="338" y="19"/>
                </a:lnTo>
                <a:lnTo>
                  <a:pt x="338" y="21"/>
                </a:lnTo>
                <a:lnTo>
                  <a:pt x="338" y="21"/>
                </a:lnTo>
                <a:lnTo>
                  <a:pt x="335" y="21"/>
                </a:lnTo>
                <a:lnTo>
                  <a:pt x="335" y="23"/>
                </a:lnTo>
                <a:lnTo>
                  <a:pt x="335" y="23"/>
                </a:lnTo>
                <a:lnTo>
                  <a:pt x="335" y="23"/>
                </a:lnTo>
                <a:lnTo>
                  <a:pt x="333" y="27"/>
                </a:lnTo>
                <a:lnTo>
                  <a:pt x="333" y="27"/>
                </a:lnTo>
                <a:lnTo>
                  <a:pt x="331" y="30"/>
                </a:lnTo>
                <a:lnTo>
                  <a:pt x="331" y="30"/>
                </a:lnTo>
                <a:lnTo>
                  <a:pt x="331" y="32"/>
                </a:lnTo>
                <a:lnTo>
                  <a:pt x="329" y="32"/>
                </a:lnTo>
                <a:lnTo>
                  <a:pt x="329" y="34"/>
                </a:lnTo>
                <a:lnTo>
                  <a:pt x="329" y="34"/>
                </a:lnTo>
                <a:lnTo>
                  <a:pt x="329" y="36"/>
                </a:lnTo>
                <a:lnTo>
                  <a:pt x="329" y="36"/>
                </a:lnTo>
                <a:lnTo>
                  <a:pt x="327" y="38"/>
                </a:lnTo>
                <a:lnTo>
                  <a:pt x="327" y="40"/>
                </a:lnTo>
                <a:lnTo>
                  <a:pt x="327" y="40"/>
                </a:lnTo>
                <a:lnTo>
                  <a:pt x="325" y="42"/>
                </a:lnTo>
                <a:lnTo>
                  <a:pt x="325" y="42"/>
                </a:lnTo>
                <a:lnTo>
                  <a:pt x="323" y="44"/>
                </a:lnTo>
                <a:lnTo>
                  <a:pt x="323" y="44"/>
                </a:lnTo>
                <a:lnTo>
                  <a:pt x="321" y="46"/>
                </a:lnTo>
                <a:lnTo>
                  <a:pt x="321" y="46"/>
                </a:lnTo>
                <a:lnTo>
                  <a:pt x="321" y="46"/>
                </a:lnTo>
                <a:lnTo>
                  <a:pt x="319" y="46"/>
                </a:lnTo>
                <a:lnTo>
                  <a:pt x="316" y="46"/>
                </a:lnTo>
                <a:lnTo>
                  <a:pt x="316" y="46"/>
                </a:lnTo>
                <a:lnTo>
                  <a:pt x="316" y="44"/>
                </a:lnTo>
                <a:lnTo>
                  <a:pt x="316" y="44"/>
                </a:lnTo>
                <a:lnTo>
                  <a:pt x="314" y="44"/>
                </a:lnTo>
                <a:lnTo>
                  <a:pt x="314" y="44"/>
                </a:lnTo>
                <a:lnTo>
                  <a:pt x="314" y="44"/>
                </a:lnTo>
                <a:lnTo>
                  <a:pt x="312" y="44"/>
                </a:lnTo>
                <a:lnTo>
                  <a:pt x="312" y="44"/>
                </a:lnTo>
                <a:lnTo>
                  <a:pt x="310" y="44"/>
                </a:lnTo>
                <a:lnTo>
                  <a:pt x="308" y="44"/>
                </a:lnTo>
                <a:lnTo>
                  <a:pt x="308" y="44"/>
                </a:lnTo>
                <a:lnTo>
                  <a:pt x="308" y="44"/>
                </a:lnTo>
                <a:lnTo>
                  <a:pt x="308" y="44"/>
                </a:lnTo>
                <a:lnTo>
                  <a:pt x="308" y="44"/>
                </a:lnTo>
                <a:lnTo>
                  <a:pt x="306" y="44"/>
                </a:lnTo>
                <a:lnTo>
                  <a:pt x="306" y="44"/>
                </a:lnTo>
                <a:lnTo>
                  <a:pt x="304" y="46"/>
                </a:lnTo>
                <a:lnTo>
                  <a:pt x="304" y="46"/>
                </a:lnTo>
                <a:lnTo>
                  <a:pt x="302" y="46"/>
                </a:lnTo>
                <a:lnTo>
                  <a:pt x="302" y="46"/>
                </a:lnTo>
                <a:lnTo>
                  <a:pt x="300" y="46"/>
                </a:lnTo>
                <a:lnTo>
                  <a:pt x="297" y="46"/>
                </a:lnTo>
                <a:lnTo>
                  <a:pt x="297" y="44"/>
                </a:lnTo>
                <a:lnTo>
                  <a:pt x="297" y="44"/>
                </a:lnTo>
                <a:lnTo>
                  <a:pt x="295" y="44"/>
                </a:lnTo>
                <a:lnTo>
                  <a:pt x="295" y="44"/>
                </a:lnTo>
                <a:lnTo>
                  <a:pt x="295" y="44"/>
                </a:lnTo>
                <a:lnTo>
                  <a:pt x="293" y="44"/>
                </a:lnTo>
                <a:lnTo>
                  <a:pt x="293" y="42"/>
                </a:lnTo>
                <a:lnTo>
                  <a:pt x="293" y="42"/>
                </a:lnTo>
                <a:lnTo>
                  <a:pt x="293" y="42"/>
                </a:lnTo>
                <a:lnTo>
                  <a:pt x="291" y="42"/>
                </a:lnTo>
                <a:lnTo>
                  <a:pt x="291" y="42"/>
                </a:lnTo>
                <a:lnTo>
                  <a:pt x="291" y="42"/>
                </a:lnTo>
                <a:lnTo>
                  <a:pt x="291" y="40"/>
                </a:lnTo>
                <a:lnTo>
                  <a:pt x="289" y="40"/>
                </a:lnTo>
                <a:lnTo>
                  <a:pt x="289" y="40"/>
                </a:lnTo>
                <a:lnTo>
                  <a:pt x="289" y="40"/>
                </a:lnTo>
                <a:lnTo>
                  <a:pt x="287" y="40"/>
                </a:lnTo>
                <a:lnTo>
                  <a:pt x="287" y="40"/>
                </a:lnTo>
                <a:lnTo>
                  <a:pt x="287" y="40"/>
                </a:lnTo>
                <a:lnTo>
                  <a:pt x="285" y="42"/>
                </a:lnTo>
                <a:lnTo>
                  <a:pt x="285" y="42"/>
                </a:lnTo>
                <a:lnTo>
                  <a:pt x="285" y="42"/>
                </a:lnTo>
                <a:lnTo>
                  <a:pt x="281" y="42"/>
                </a:lnTo>
                <a:lnTo>
                  <a:pt x="278" y="42"/>
                </a:lnTo>
                <a:lnTo>
                  <a:pt x="276" y="42"/>
                </a:lnTo>
                <a:lnTo>
                  <a:pt x="276" y="40"/>
                </a:lnTo>
                <a:lnTo>
                  <a:pt x="274" y="40"/>
                </a:lnTo>
                <a:lnTo>
                  <a:pt x="274" y="40"/>
                </a:lnTo>
                <a:lnTo>
                  <a:pt x="274" y="42"/>
                </a:lnTo>
                <a:lnTo>
                  <a:pt x="274" y="42"/>
                </a:lnTo>
                <a:lnTo>
                  <a:pt x="274" y="42"/>
                </a:lnTo>
                <a:lnTo>
                  <a:pt x="272" y="44"/>
                </a:lnTo>
                <a:lnTo>
                  <a:pt x="272" y="44"/>
                </a:lnTo>
                <a:lnTo>
                  <a:pt x="272" y="44"/>
                </a:lnTo>
                <a:lnTo>
                  <a:pt x="274" y="44"/>
                </a:lnTo>
                <a:lnTo>
                  <a:pt x="274" y="46"/>
                </a:lnTo>
                <a:lnTo>
                  <a:pt x="274" y="46"/>
                </a:lnTo>
                <a:lnTo>
                  <a:pt x="276" y="49"/>
                </a:lnTo>
                <a:lnTo>
                  <a:pt x="276" y="49"/>
                </a:lnTo>
                <a:lnTo>
                  <a:pt x="276" y="51"/>
                </a:lnTo>
                <a:lnTo>
                  <a:pt x="274" y="51"/>
                </a:lnTo>
                <a:lnTo>
                  <a:pt x="274" y="51"/>
                </a:lnTo>
                <a:lnTo>
                  <a:pt x="270" y="51"/>
                </a:lnTo>
                <a:lnTo>
                  <a:pt x="268" y="51"/>
                </a:lnTo>
                <a:lnTo>
                  <a:pt x="268" y="51"/>
                </a:lnTo>
                <a:lnTo>
                  <a:pt x="268" y="51"/>
                </a:lnTo>
                <a:lnTo>
                  <a:pt x="266" y="51"/>
                </a:lnTo>
                <a:lnTo>
                  <a:pt x="266" y="51"/>
                </a:lnTo>
                <a:lnTo>
                  <a:pt x="266" y="51"/>
                </a:lnTo>
                <a:lnTo>
                  <a:pt x="264" y="51"/>
                </a:lnTo>
                <a:lnTo>
                  <a:pt x="264" y="51"/>
                </a:lnTo>
                <a:lnTo>
                  <a:pt x="262" y="51"/>
                </a:lnTo>
                <a:lnTo>
                  <a:pt x="259" y="51"/>
                </a:lnTo>
                <a:lnTo>
                  <a:pt x="259" y="51"/>
                </a:lnTo>
                <a:lnTo>
                  <a:pt x="259" y="51"/>
                </a:lnTo>
                <a:lnTo>
                  <a:pt x="257" y="49"/>
                </a:lnTo>
                <a:lnTo>
                  <a:pt x="257" y="49"/>
                </a:lnTo>
                <a:lnTo>
                  <a:pt x="255" y="49"/>
                </a:lnTo>
                <a:lnTo>
                  <a:pt x="255" y="49"/>
                </a:lnTo>
                <a:lnTo>
                  <a:pt x="255" y="49"/>
                </a:lnTo>
                <a:lnTo>
                  <a:pt x="253" y="51"/>
                </a:lnTo>
                <a:lnTo>
                  <a:pt x="253" y="51"/>
                </a:lnTo>
                <a:lnTo>
                  <a:pt x="251" y="53"/>
                </a:lnTo>
                <a:lnTo>
                  <a:pt x="251" y="53"/>
                </a:lnTo>
                <a:lnTo>
                  <a:pt x="251" y="53"/>
                </a:lnTo>
                <a:lnTo>
                  <a:pt x="249" y="53"/>
                </a:lnTo>
                <a:lnTo>
                  <a:pt x="247" y="53"/>
                </a:lnTo>
                <a:lnTo>
                  <a:pt x="247" y="53"/>
                </a:lnTo>
                <a:lnTo>
                  <a:pt x="245" y="55"/>
                </a:lnTo>
                <a:lnTo>
                  <a:pt x="245" y="55"/>
                </a:lnTo>
                <a:lnTo>
                  <a:pt x="245" y="55"/>
                </a:lnTo>
                <a:lnTo>
                  <a:pt x="245" y="55"/>
                </a:lnTo>
                <a:lnTo>
                  <a:pt x="243" y="57"/>
                </a:lnTo>
                <a:lnTo>
                  <a:pt x="243" y="57"/>
                </a:lnTo>
                <a:lnTo>
                  <a:pt x="243" y="57"/>
                </a:lnTo>
                <a:lnTo>
                  <a:pt x="240" y="55"/>
                </a:lnTo>
                <a:lnTo>
                  <a:pt x="240" y="55"/>
                </a:lnTo>
                <a:lnTo>
                  <a:pt x="240" y="55"/>
                </a:lnTo>
                <a:lnTo>
                  <a:pt x="238" y="55"/>
                </a:lnTo>
                <a:lnTo>
                  <a:pt x="238" y="55"/>
                </a:lnTo>
                <a:lnTo>
                  <a:pt x="238" y="55"/>
                </a:lnTo>
                <a:lnTo>
                  <a:pt x="238" y="55"/>
                </a:lnTo>
                <a:lnTo>
                  <a:pt x="238" y="57"/>
                </a:lnTo>
                <a:lnTo>
                  <a:pt x="236" y="57"/>
                </a:lnTo>
                <a:lnTo>
                  <a:pt x="236" y="57"/>
                </a:lnTo>
                <a:lnTo>
                  <a:pt x="236" y="59"/>
                </a:lnTo>
                <a:lnTo>
                  <a:pt x="236" y="59"/>
                </a:lnTo>
                <a:lnTo>
                  <a:pt x="236" y="59"/>
                </a:lnTo>
                <a:lnTo>
                  <a:pt x="234" y="59"/>
                </a:lnTo>
                <a:lnTo>
                  <a:pt x="234" y="59"/>
                </a:lnTo>
                <a:lnTo>
                  <a:pt x="232" y="59"/>
                </a:lnTo>
                <a:lnTo>
                  <a:pt x="232" y="61"/>
                </a:lnTo>
                <a:lnTo>
                  <a:pt x="232" y="61"/>
                </a:lnTo>
                <a:lnTo>
                  <a:pt x="230" y="61"/>
                </a:lnTo>
                <a:lnTo>
                  <a:pt x="230" y="59"/>
                </a:lnTo>
                <a:lnTo>
                  <a:pt x="230" y="59"/>
                </a:lnTo>
                <a:lnTo>
                  <a:pt x="228" y="59"/>
                </a:lnTo>
                <a:lnTo>
                  <a:pt x="226" y="59"/>
                </a:lnTo>
                <a:lnTo>
                  <a:pt x="224" y="57"/>
                </a:lnTo>
                <a:lnTo>
                  <a:pt x="224" y="57"/>
                </a:lnTo>
                <a:lnTo>
                  <a:pt x="224" y="55"/>
                </a:lnTo>
                <a:lnTo>
                  <a:pt x="221" y="55"/>
                </a:lnTo>
                <a:lnTo>
                  <a:pt x="221" y="53"/>
                </a:lnTo>
                <a:lnTo>
                  <a:pt x="219" y="53"/>
                </a:lnTo>
                <a:lnTo>
                  <a:pt x="219" y="53"/>
                </a:lnTo>
                <a:lnTo>
                  <a:pt x="219" y="53"/>
                </a:lnTo>
                <a:lnTo>
                  <a:pt x="219" y="51"/>
                </a:lnTo>
                <a:lnTo>
                  <a:pt x="217" y="51"/>
                </a:lnTo>
                <a:lnTo>
                  <a:pt x="217" y="51"/>
                </a:lnTo>
                <a:lnTo>
                  <a:pt x="217" y="51"/>
                </a:lnTo>
                <a:lnTo>
                  <a:pt x="217" y="49"/>
                </a:lnTo>
                <a:lnTo>
                  <a:pt x="217" y="46"/>
                </a:lnTo>
                <a:lnTo>
                  <a:pt x="217" y="44"/>
                </a:lnTo>
                <a:lnTo>
                  <a:pt x="215" y="44"/>
                </a:lnTo>
                <a:lnTo>
                  <a:pt x="215" y="42"/>
                </a:lnTo>
                <a:lnTo>
                  <a:pt x="213" y="40"/>
                </a:lnTo>
                <a:lnTo>
                  <a:pt x="213" y="38"/>
                </a:lnTo>
                <a:lnTo>
                  <a:pt x="213" y="38"/>
                </a:lnTo>
                <a:lnTo>
                  <a:pt x="213" y="34"/>
                </a:lnTo>
                <a:lnTo>
                  <a:pt x="215" y="32"/>
                </a:lnTo>
                <a:lnTo>
                  <a:pt x="215" y="30"/>
                </a:lnTo>
                <a:lnTo>
                  <a:pt x="215" y="27"/>
                </a:lnTo>
                <a:lnTo>
                  <a:pt x="215" y="27"/>
                </a:lnTo>
                <a:lnTo>
                  <a:pt x="215" y="27"/>
                </a:lnTo>
                <a:lnTo>
                  <a:pt x="215" y="25"/>
                </a:lnTo>
                <a:lnTo>
                  <a:pt x="217" y="23"/>
                </a:lnTo>
                <a:lnTo>
                  <a:pt x="219" y="23"/>
                </a:lnTo>
                <a:lnTo>
                  <a:pt x="219" y="23"/>
                </a:lnTo>
                <a:lnTo>
                  <a:pt x="219" y="21"/>
                </a:lnTo>
                <a:lnTo>
                  <a:pt x="219" y="21"/>
                </a:lnTo>
                <a:lnTo>
                  <a:pt x="219" y="19"/>
                </a:lnTo>
                <a:lnTo>
                  <a:pt x="219" y="19"/>
                </a:lnTo>
                <a:lnTo>
                  <a:pt x="219" y="19"/>
                </a:lnTo>
                <a:lnTo>
                  <a:pt x="219" y="19"/>
                </a:lnTo>
                <a:lnTo>
                  <a:pt x="217" y="17"/>
                </a:lnTo>
                <a:lnTo>
                  <a:pt x="217" y="15"/>
                </a:lnTo>
                <a:lnTo>
                  <a:pt x="217" y="15"/>
                </a:lnTo>
                <a:lnTo>
                  <a:pt x="217" y="15"/>
                </a:lnTo>
                <a:lnTo>
                  <a:pt x="217" y="13"/>
                </a:lnTo>
                <a:lnTo>
                  <a:pt x="217" y="13"/>
                </a:lnTo>
                <a:lnTo>
                  <a:pt x="217" y="13"/>
                </a:lnTo>
                <a:lnTo>
                  <a:pt x="215" y="11"/>
                </a:lnTo>
                <a:lnTo>
                  <a:pt x="215" y="11"/>
                </a:lnTo>
                <a:lnTo>
                  <a:pt x="213" y="11"/>
                </a:lnTo>
                <a:lnTo>
                  <a:pt x="213" y="11"/>
                </a:lnTo>
                <a:lnTo>
                  <a:pt x="211" y="11"/>
                </a:lnTo>
                <a:lnTo>
                  <a:pt x="211" y="11"/>
                </a:lnTo>
                <a:lnTo>
                  <a:pt x="211" y="11"/>
                </a:lnTo>
                <a:lnTo>
                  <a:pt x="211" y="8"/>
                </a:lnTo>
                <a:lnTo>
                  <a:pt x="213" y="8"/>
                </a:lnTo>
                <a:lnTo>
                  <a:pt x="213" y="6"/>
                </a:lnTo>
                <a:lnTo>
                  <a:pt x="213" y="6"/>
                </a:lnTo>
                <a:lnTo>
                  <a:pt x="213" y="4"/>
                </a:lnTo>
                <a:lnTo>
                  <a:pt x="213" y="4"/>
                </a:lnTo>
                <a:lnTo>
                  <a:pt x="213" y="2"/>
                </a:lnTo>
                <a:lnTo>
                  <a:pt x="213" y="2"/>
                </a:lnTo>
                <a:lnTo>
                  <a:pt x="211" y="0"/>
                </a:lnTo>
                <a:lnTo>
                  <a:pt x="211" y="0"/>
                </a:lnTo>
                <a:lnTo>
                  <a:pt x="211" y="0"/>
                </a:lnTo>
                <a:lnTo>
                  <a:pt x="209" y="0"/>
                </a:lnTo>
                <a:lnTo>
                  <a:pt x="209" y="0"/>
                </a:lnTo>
                <a:lnTo>
                  <a:pt x="207" y="0"/>
                </a:lnTo>
                <a:lnTo>
                  <a:pt x="207" y="0"/>
                </a:lnTo>
                <a:lnTo>
                  <a:pt x="205" y="0"/>
                </a:lnTo>
                <a:lnTo>
                  <a:pt x="202" y="0"/>
                </a:lnTo>
                <a:lnTo>
                  <a:pt x="202" y="0"/>
                </a:lnTo>
                <a:lnTo>
                  <a:pt x="202" y="0"/>
                </a:lnTo>
                <a:lnTo>
                  <a:pt x="202" y="0"/>
                </a:lnTo>
                <a:lnTo>
                  <a:pt x="205" y="2"/>
                </a:lnTo>
                <a:lnTo>
                  <a:pt x="205" y="4"/>
                </a:lnTo>
                <a:lnTo>
                  <a:pt x="205" y="4"/>
                </a:lnTo>
                <a:lnTo>
                  <a:pt x="205" y="4"/>
                </a:lnTo>
                <a:lnTo>
                  <a:pt x="202" y="6"/>
                </a:lnTo>
                <a:lnTo>
                  <a:pt x="202" y="6"/>
                </a:lnTo>
                <a:lnTo>
                  <a:pt x="200" y="6"/>
                </a:lnTo>
                <a:lnTo>
                  <a:pt x="200" y="8"/>
                </a:lnTo>
                <a:lnTo>
                  <a:pt x="198" y="11"/>
                </a:lnTo>
                <a:lnTo>
                  <a:pt x="198" y="11"/>
                </a:lnTo>
                <a:lnTo>
                  <a:pt x="198" y="11"/>
                </a:lnTo>
                <a:lnTo>
                  <a:pt x="196" y="11"/>
                </a:lnTo>
                <a:lnTo>
                  <a:pt x="194" y="11"/>
                </a:lnTo>
                <a:lnTo>
                  <a:pt x="194" y="11"/>
                </a:lnTo>
                <a:lnTo>
                  <a:pt x="192" y="13"/>
                </a:lnTo>
                <a:lnTo>
                  <a:pt x="190" y="13"/>
                </a:lnTo>
                <a:lnTo>
                  <a:pt x="190" y="15"/>
                </a:lnTo>
                <a:lnTo>
                  <a:pt x="186" y="15"/>
                </a:lnTo>
                <a:lnTo>
                  <a:pt x="181" y="17"/>
                </a:lnTo>
                <a:lnTo>
                  <a:pt x="181" y="17"/>
                </a:lnTo>
                <a:lnTo>
                  <a:pt x="177" y="17"/>
                </a:lnTo>
                <a:lnTo>
                  <a:pt x="175" y="17"/>
                </a:lnTo>
                <a:lnTo>
                  <a:pt x="175" y="17"/>
                </a:lnTo>
                <a:lnTo>
                  <a:pt x="173" y="17"/>
                </a:lnTo>
                <a:lnTo>
                  <a:pt x="173" y="17"/>
                </a:lnTo>
                <a:lnTo>
                  <a:pt x="173" y="19"/>
                </a:lnTo>
                <a:lnTo>
                  <a:pt x="171" y="19"/>
                </a:lnTo>
                <a:lnTo>
                  <a:pt x="171" y="23"/>
                </a:lnTo>
                <a:lnTo>
                  <a:pt x="171" y="25"/>
                </a:lnTo>
                <a:lnTo>
                  <a:pt x="169" y="25"/>
                </a:lnTo>
                <a:lnTo>
                  <a:pt x="167" y="23"/>
                </a:lnTo>
                <a:lnTo>
                  <a:pt x="167" y="21"/>
                </a:lnTo>
                <a:lnTo>
                  <a:pt x="162" y="19"/>
                </a:lnTo>
                <a:lnTo>
                  <a:pt x="162" y="19"/>
                </a:lnTo>
                <a:lnTo>
                  <a:pt x="162" y="19"/>
                </a:lnTo>
                <a:lnTo>
                  <a:pt x="160" y="19"/>
                </a:lnTo>
                <a:lnTo>
                  <a:pt x="158" y="19"/>
                </a:lnTo>
                <a:lnTo>
                  <a:pt x="158" y="19"/>
                </a:lnTo>
                <a:lnTo>
                  <a:pt x="156" y="19"/>
                </a:lnTo>
                <a:lnTo>
                  <a:pt x="154" y="19"/>
                </a:lnTo>
                <a:lnTo>
                  <a:pt x="152" y="19"/>
                </a:lnTo>
                <a:lnTo>
                  <a:pt x="152" y="19"/>
                </a:lnTo>
                <a:lnTo>
                  <a:pt x="150" y="17"/>
                </a:lnTo>
                <a:lnTo>
                  <a:pt x="150" y="17"/>
                </a:lnTo>
                <a:lnTo>
                  <a:pt x="150" y="17"/>
                </a:lnTo>
                <a:lnTo>
                  <a:pt x="148" y="17"/>
                </a:lnTo>
                <a:lnTo>
                  <a:pt x="143" y="17"/>
                </a:lnTo>
                <a:lnTo>
                  <a:pt x="143" y="17"/>
                </a:lnTo>
                <a:lnTo>
                  <a:pt x="143" y="17"/>
                </a:lnTo>
                <a:lnTo>
                  <a:pt x="141" y="15"/>
                </a:lnTo>
                <a:lnTo>
                  <a:pt x="141" y="15"/>
                </a:lnTo>
                <a:lnTo>
                  <a:pt x="141" y="15"/>
                </a:lnTo>
                <a:lnTo>
                  <a:pt x="139" y="15"/>
                </a:lnTo>
                <a:lnTo>
                  <a:pt x="141" y="17"/>
                </a:lnTo>
                <a:lnTo>
                  <a:pt x="141" y="19"/>
                </a:lnTo>
                <a:lnTo>
                  <a:pt x="143" y="19"/>
                </a:lnTo>
                <a:lnTo>
                  <a:pt x="148" y="23"/>
                </a:lnTo>
                <a:lnTo>
                  <a:pt x="150" y="25"/>
                </a:lnTo>
                <a:lnTo>
                  <a:pt x="150" y="25"/>
                </a:lnTo>
                <a:lnTo>
                  <a:pt x="150" y="27"/>
                </a:lnTo>
                <a:lnTo>
                  <a:pt x="150" y="30"/>
                </a:lnTo>
                <a:lnTo>
                  <a:pt x="150" y="34"/>
                </a:lnTo>
                <a:lnTo>
                  <a:pt x="152" y="36"/>
                </a:lnTo>
                <a:lnTo>
                  <a:pt x="152" y="38"/>
                </a:lnTo>
                <a:lnTo>
                  <a:pt x="152" y="40"/>
                </a:lnTo>
                <a:lnTo>
                  <a:pt x="152" y="40"/>
                </a:lnTo>
                <a:lnTo>
                  <a:pt x="152" y="40"/>
                </a:lnTo>
                <a:lnTo>
                  <a:pt x="152" y="42"/>
                </a:lnTo>
                <a:lnTo>
                  <a:pt x="154" y="42"/>
                </a:lnTo>
                <a:lnTo>
                  <a:pt x="156" y="42"/>
                </a:lnTo>
                <a:lnTo>
                  <a:pt x="158" y="42"/>
                </a:lnTo>
                <a:lnTo>
                  <a:pt x="162" y="42"/>
                </a:lnTo>
                <a:lnTo>
                  <a:pt x="162" y="44"/>
                </a:lnTo>
                <a:lnTo>
                  <a:pt x="162" y="46"/>
                </a:lnTo>
                <a:lnTo>
                  <a:pt x="160" y="46"/>
                </a:lnTo>
                <a:lnTo>
                  <a:pt x="160" y="46"/>
                </a:lnTo>
                <a:lnTo>
                  <a:pt x="158" y="46"/>
                </a:lnTo>
                <a:lnTo>
                  <a:pt x="158" y="49"/>
                </a:lnTo>
                <a:lnTo>
                  <a:pt x="154" y="49"/>
                </a:lnTo>
                <a:lnTo>
                  <a:pt x="154" y="49"/>
                </a:lnTo>
                <a:lnTo>
                  <a:pt x="152" y="49"/>
                </a:lnTo>
                <a:lnTo>
                  <a:pt x="152" y="51"/>
                </a:lnTo>
                <a:lnTo>
                  <a:pt x="152" y="51"/>
                </a:lnTo>
                <a:lnTo>
                  <a:pt x="152" y="53"/>
                </a:lnTo>
                <a:lnTo>
                  <a:pt x="150" y="55"/>
                </a:lnTo>
                <a:lnTo>
                  <a:pt x="150" y="55"/>
                </a:lnTo>
                <a:lnTo>
                  <a:pt x="148" y="57"/>
                </a:lnTo>
                <a:lnTo>
                  <a:pt x="145" y="57"/>
                </a:lnTo>
                <a:lnTo>
                  <a:pt x="145" y="57"/>
                </a:lnTo>
                <a:lnTo>
                  <a:pt x="143" y="57"/>
                </a:lnTo>
                <a:lnTo>
                  <a:pt x="143" y="59"/>
                </a:lnTo>
                <a:lnTo>
                  <a:pt x="141" y="59"/>
                </a:lnTo>
                <a:lnTo>
                  <a:pt x="141" y="59"/>
                </a:lnTo>
                <a:lnTo>
                  <a:pt x="139" y="59"/>
                </a:lnTo>
                <a:lnTo>
                  <a:pt x="139" y="61"/>
                </a:lnTo>
                <a:lnTo>
                  <a:pt x="137" y="61"/>
                </a:lnTo>
                <a:lnTo>
                  <a:pt x="135" y="61"/>
                </a:lnTo>
                <a:lnTo>
                  <a:pt x="135" y="63"/>
                </a:lnTo>
                <a:lnTo>
                  <a:pt x="133" y="65"/>
                </a:lnTo>
                <a:lnTo>
                  <a:pt x="131" y="65"/>
                </a:lnTo>
                <a:lnTo>
                  <a:pt x="131" y="68"/>
                </a:lnTo>
                <a:lnTo>
                  <a:pt x="131" y="68"/>
                </a:lnTo>
                <a:lnTo>
                  <a:pt x="129" y="70"/>
                </a:lnTo>
                <a:lnTo>
                  <a:pt x="129" y="68"/>
                </a:lnTo>
                <a:lnTo>
                  <a:pt x="129" y="65"/>
                </a:lnTo>
                <a:lnTo>
                  <a:pt x="129" y="65"/>
                </a:lnTo>
                <a:lnTo>
                  <a:pt x="126" y="63"/>
                </a:lnTo>
                <a:lnTo>
                  <a:pt x="126" y="63"/>
                </a:lnTo>
                <a:lnTo>
                  <a:pt x="126" y="63"/>
                </a:lnTo>
                <a:lnTo>
                  <a:pt x="124" y="65"/>
                </a:lnTo>
                <a:lnTo>
                  <a:pt x="122" y="65"/>
                </a:lnTo>
                <a:lnTo>
                  <a:pt x="122" y="68"/>
                </a:lnTo>
                <a:lnTo>
                  <a:pt x="120" y="68"/>
                </a:lnTo>
                <a:lnTo>
                  <a:pt x="118" y="68"/>
                </a:lnTo>
                <a:lnTo>
                  <a:pt x="118" y="68"/>
                </a:lnTo>
                <a:lnTo>
                  <a:pt x="116" y="68"/>
                </a:lnTo>
                <a:lnTo>
                  <a:pt x="116" y="68"/>
                </a:lnTo>
                <a:lnTo>
                  <a:pt x="112" y="63"/>
                </a:lnTo>
                <a:lnTo>
                  <a:pt x="110" y="61"/>
                </a:lnTo>
                <a:lnTo>
                  <a:pt x="105" y="61"/>
                </a:lnTo>
                <a:lnTo>
                  <a:pt x="105" y="61"/>
                </a:lnTo>
                <a:lnTo>
                  <a:pt x="105" y="61"/>
                </a:lnTo>
                <a:lnTo>
                  <a:pt x="105" y="57"/>
                </a:lnTo>
                <a:lnTo>
                  <a:pt x="105" y="55"/>
                </a:lnTo>
                <a:lnTo>
                  <a:pt x="105" y="53"/>
                </a:lnTo>
                <a:lnTo>
                  <a:pt x="103" y="51"/>
                </a:lnTo>
                <a:lnTo>
                  <a:pt x="101" y="49"/>
                </a:lnTo>
                <a:lnTo>
                  <a:pt x="101" y="46"/>
                </a:lnTo>
                <a:lnTo>
                  <a:pt x="101" y="46"/>
                </a:lnTo>
                <a:lnTo>
                  <a:pt x="99" y="46"/>
                </a:lnTo>
                <a:lnTo>
                  <a:pt x="99" y="46"/>
                </a:lnTo>
                <a:lnTo>
                  <a:pt x="99" y="49"/>
                </a:lnTo>
                <a:lnTo>
                  <a:pt x="97" y="49"/>
                </a:lnTo>
                <a:lnTo>
                  <a:pt x="95" y="51"/>
                </a:lnTo>
                <a:lnTo>
                  <a:pt x="95" y="53"/>
                </a:lnTo>
                <a:lnTo>
                  <a:pt x="93" y="53"/>
                </a:lnTo>
                <a:lnTo>
                  <a:pt x="93" y="53"/>
                </a:lnTo>
                <a:lnTo>
                  <a:pt x="91" y="53"/>
                </a:lnTo>
                <a:lnTo>
                  <a:pt x="91" y="53"/>
                </a:lnTo>
                <a:lnTo>
                  <a:pt x="91" y="51"/>
                </a:lnTo>
                <a:lnTo>
                  <a:pt x="88" y="49"/>
                </a:lnTo>
                <a:lnTo>
                  <a:pt x="88" y="49"/>
                </a:lnTo>
                <a:lnTo>
                  <a:pt x="88" y="49"/>
                </a:lnTo>
                <a:lnTo>
                  <a:pt x="88" y="51"/>
                </a:lnTo>
                <a:lnTo>
                  <a:pt x="88" y="51"/>
                </a:lnTo>
                <a:lnTo>
                  <a:pt x="88" y="53"/>
                </a:lnTo>
                <a:lnTo>
                  <a:pt x="88" y="53"/>
                </a:lnTo>
                <a:lnTo>
                  <a:pt x="88" y="53"/>
                </a:lnTo>
                <a:lnTo>
                  <a:pt x="84" y="53"/>
                </a:lnTo>
                <a:lnTo>
                  <a:pt x="82" y="53"/>
                </a:lnTo>
                <a:lnTo>
                  <a:pt x="78" y="53"/>
                </a:lnTo>
                <a:lnTo>
                  <a:pt x="74" y="53"/>
                </a:lnTo>
                <a:lnTo>
                  <a:pt x="72" y="53"/>
                </a:lnTo>
                <a:lnTo>
                  <a:pt x="69" y="53"/>
                </a:lnTo>
                <a:lnTo>
                  <a:pt x="69" y="53"/>
                </a:lnTo>
                <a:lnTo>
                  <a:pt x="67" y="53"/>
                </a:lnTo>
                <a:lnTo>
                  <a:pt x="67" y="53"/>
                </a:lnTo>
                <a:lnTo>
                  <a:pt x="65" y="53"/>
                </a:lnTo>
                <a:lnTo>
                  <a:pt x="65" y="53"/>
                </a:lnTo>
                <a:lnTo>
                  <a:pt x="63" y="53"/>
                </a:lnTo>
                <a:lnTo>
                  <a:pt x="63" y="53"/>
                </a:lnTo>
                <a:lnTo>
                  <a:pt x="63" y="55"/>
                </a:lnTo>
                <a:lnTo>
                  <a:pt x="63" y="59"/>
                </a:lnTo>
                <a:lnTo>
                  <a:pt x="63" y="63"/>
                </a:lnTo>
                <a:lnTo>
                  <a:pt x="63" y="63"/>
                </a:lnTo>
                <a:lnTo>
                  <a:pt x="65" y="63"/>
                </a:lnTo>
                <a:lnTo>
                  <a:pt x="65" y="63"/>
                </a:lnTo>
                <a:lnTo>
                  <a:pt x="67" y="63"/>
                </a:lnTo>
                <a:lnTo>
                  <a:pt x="67" y="63"/>
                </a:lnTo>
                <a:lnTo>
                  <a:pt x="67" y="63"/>
                </a:lnTo>
                <a:lnTo>
                  <a:pt x="69" y="63"/>
                </a:lnTo>
                <a:lnTo>
                  <a:pt x="69" y="63"/>
                </a:lnTo>
                <a:lnTo>
                  <a:pt x="69" y="63"/>
                </a:lnTo>
                <a:lnTo>
                  <a:pt x="72" y="63"/>
                </a:lnTo>
                <a:lnTo>
                  <a:pt x="72" y="63"/>
                </a:lnTo>
                <a:lnTo>
                  <a:pt x="72" y="63"/>
                </a:lnTo>
                <a:lnTo>
                  <a:pt x="74" y="65"/>
                </a:lnTo>
                <a:lnTo>
                  <a:pt x="74" y="65"/>
                </a:lnTo>
                <a:lnTo>
                  <a:pt x="74" y="65"/>
                </a:lnTo>
                <a:lnTo>
                  <a:pt x="74" y="68"/>
                </a:lnTo>
                <a:lnTo>
                  <a:pt x="74" y="68"/>
                </a:lnTo>
                <a:lnTo>
                  <a:pt x="74" y="68"/>
                </a:lnTo>
                <a:lnTo>
                  <a:pt x="74" y="70"/>
                </a:lnTo>
                <a:lnTo>
                  <a:pt x="74" y="70"/>
                </a:lnTo>
                <a:lnTo>
                  <a:pt x="74" y="70"/>
                </a:lnTo>
                <a:lnTo>
                  <a:pt x="74" y="70"/>
                </a:lnTo>
                <a:lnTo>
                  <a:pt x="74" y="70"/>
                </a:lnTo>
                <a:lnTo>
                  <a:pt x="72" y="70"/>
                </a:lnTo>
                <a:lnTo>
                  <a:pt x="72" y="70"/>
                </a:lnTo>
                <a:lnTo>
                  <a:pt x="72" y="70"/>
                </a:lnTo>
                <a:lnTo>
                  <a:pt x="72" y="70"/>
                </a:lnTo>
                <a:lnTo>
                  <a:pt x="72" y="70"/>
                </a:lnTo>
                <a:lnTo>
                  <a:pt x="69" y="70"/>
                </a:lnTo>
                <a:lnTo>
                  <a:pt x="69" y="68"/>
                </a:lnTo>
                <a:lnTo>
                  <a:pt x="69" y="68"/>
                </a:lnTo>
                <a:lnTo>
                  <a:pt x="67" y="68"/>
                </a:lnTo>
                <a:lnTo>
                  <a:pt x="67" y="68"/>
                </a:lnTo>
                <a:lnTo>
                  <a:pt x="67" y="70"/>
                </a:lnTo>
                <a:lnTo>
                  <a:pt x="67" y="70"/>
                </a:lnTo>
                <a:lnTo>
                  <a:pt x="65" y="70"/>
                </a:lnTo>
                <a:lnTo>
                  <a:pt x="65" y="70"/>
                </a:lnTo>
                <a:lnTo>
                  <a:pt x="65" y="70"/>
                </a:lnTo>
                <a:lnTo>
                  <a:pt x="63" y="70"/>
                </a:lnTo>
                <a:lnTo>
                  <a:pt x="63" y="70"/>
                </a:lnTo>
                <a:lnTo>
                  <a:pt x="61" y="70"/>
                </a:lnTo>
                <a:lnTo>
                  <a:pt x="61" y="70"/>
                </a:lnTo>
                <a:lnTo>
                  <a:pt x="61" y="70"/>
                </a:lnTo>
                <a:lnTo>
                  <a:pt x="61" y="72"/>
                </a:lnTo>
                <a:lnTo>
                  <a:pt x="59" y="76"/>
                </a:lnTo>
                <a:lnTo>
                  <a:pt x="59" y="78"/>
                </a:lnTo>
                <a:lnTo>
                  <a:pt x="59" y="80"/>
                </a:lnTo>
                <a:lnTo>
                  <a:pt x="61" y="82"/>
                </a:lnTo>
                <a:lnTo>
                  <a:pt x="63" y="84"/>
                </a:lnTo>
                <a:lnTo>
                  <a:pt x="63" y="84"/>
                </a:lnTo>
                <a:lnTo>
                  <a:pt x="65" y="87"/>
                </a:lnTo>
                <a:lnTo>
                  <a:pt x="65" y="87"/>
                </a:lnTo>
                <a:lnTo>
                  <a:pt x="67" y="87"/>
                </a:lnTo>
                <a:lnTo>
                  <a:pt x="67" y="87"/>
                </a:lnTo>
                <a:lnTo>
                  <a:pt x="67" y="89"/>
                </a:lnTo>
                <a:lnTo>
                  <a:pt x="67" y="89"/>
                </a:lnTo>
                <a:lnTo>
                  <a:pt x="67" y="89"/>
                </a:lnTo>
                <a:lnTo>
                  <a:pt x="67" y="91"/>
                </a:lnTo>
                <a:lnTo>
                  <a:pt x="67" y="91"/>
                </a:lnTo>
                <a:lnTo>
                  <a:pt x="67" y="91"/>
                </a:lnTo>
                <a:lnTo>
                  <a:pt x="67" y="91"/>
                </a:lnTo>
                <a:lnTo>
                  <a:pt x="67" y="93"/>
                </a:lnTo>
                <a:lnTo>
                  <a:pt x="67" y="93"/>
                </a:lnTo>
                <a:lnTo>
                  <a:pt x="67" y="93"/>
                </a:lnTo>
                <a:lnTo>
                  <a:pt x="69" y="93"/>
                </a:lnTo>
                <a:lnTo>
                  <a:pt x="69" y="95"/>
                </a:lnTo>
                <a:lnTo>
                  <a:pt x="69" y="95"/>
                </a:lnTo>
                <a:lnTo>
                  <a:pt x="69" y="95"/>
                </a:lnTo>
                <a:lnTo>
                  <a:pt x="69" y="95"/>
                </a:lnTo>
                <a:lnTo>
                  <a:pt x="69" y="97"/>
                </a:lnTo>
                <a:lnTo>
                  <a:pt x="69" y="97"/>
                </a:lnTo>
                <a:lnTo>
                  <a:pt x="69" y="97"/>
                </a:lnTo>
                <a:lnTo>
                  <a:pt x="69" y="101"/>
                </a:lnTo>
                <a:lnTo>
                  <a:pt x="69" y="103"/>
                </a:lnTo>
                <a:lnTo>
                  <a:pt x="69" y="106"/>
                </a:lnTo>
                <a:lnTo>
                  <a:pt x="67" y="110"/>
                </a:lnTo>
                <a:lnTo>
                  <a:pt x="67" y="114"/>
                </a:lnTo>
                <a:lnTo>
                  <a:pt x="65" y="120"/>
                </a:lnTo>
                <a:lnTo>
                  <a:pt x="65" y="125"/>
                </a:lnTo>
                <a:lnTo>
                  <a:pt x="63" y="131"/>
                </a:lnTo>
                <a:lnTo>
                  <a:pt x="63" y="135"/>
                </a:lnTo>
                <a:lnTo>
                  <a:pt x="63" y="139"/>
                </a:lnTo>
                <a:lnTo>
                  <a:pt x="61" y="144"/>
                </a:lnTo>
                <a:lnTo>
                  <a:pt x="61" y="144"/>
                </a:lnTo>
                <a:lnTo>
                  <a:pt x="61" y="144"/>
                </a:lnTo>
                <a:lnTo>
                  <a:pt x="61" y="146"/>
                </a:lnTo>
                <a:lnTo>
                  <a:pt x="61" y="146"/>
                </a:lnTo>
                <a:lnTo>
                  <a:pt x="59" y="144"/>
                </a:lnTo>
                <a:lnTo>
                  <a:pt x="59" y="144"/>
                </a:lnTo>
                <a:lnTo>
                  <a:pt x="57" y="144"/>
                </a:lnTo>
                <a:lnTo>
                  <a:pt x="57" y="144"/>
                </a:lnTo>
                <a:lnTo>
                  <a:pt x="55" y="144"/>
                </a:lnTo>
                <a:lnTo>
                  <a:pt x="55" y="142"/>
                </a:lnTo>
                <a:lnTo>
                  <a:pt x="53" y="142"/>
                </a:lnTo>
                <a:lnTo>
                  <a:pt x="50" y="142"/>
                </a:lnTo>
                <a:lnTo>
                  <a:pt x="50" y="142"/>
                </a:lnTo>
                <a:lnTo>
                  <a:pt x="48" y="142"/>
                </a:lnTo>
                <a:lnTo>
                  <a:pt x="48" y="144"/>
                </a:lnTo>
                <a:lnTo>
                  <a:pt x="46" y="144"/>
                </a:lnTo>
                <a:lnTo>
                  <a:pt x="46" y="146"/>
                </a:lnTo>
                <a:lnTo>
                  <a:pt x="44" y="146"/>
                </a:lnTo>
                <a:lnTo>
                  <a:pt x="42" y="146"/>
                </a:lnTo>
                <a:lnTo>
                  <a:pt x="40" y="146"/>
                </a:lnTo>
                <a:lnTo>
                  <a:pt x="40" y="146"/>
                </a:lnTo>
                <a:lnTo>
                  <a:pt x="38" y="148"/>
                </a:lnTo>
                <a:lnTo>
                  <a:pt x="36" y="148"/>
                </a:lnTo>
                <a:lnTo>
                  <a:pt x="34" y="148"/>
                </a:lnTo>
                <a:lnTo>
                  <a:pt x="31" y="148"/>
                </a:lnTo>
                <a:lnTo>
                  <a:pt x="31" y="148"/>
                </a:lnTo>
                <a:lnTo>
                  <a:pt x="29" y="150"/>
                </a:lnTo>
                <a:lnTo>
                  <a:pt x="27" y="152"/>
                </a:lnTo>
                <a:lnTo>
                  <a:pt x="25" y="152"/>
                </a:lnTo>
                <a:lnTo>
                  <a:pt x="23" y="154"/>
                </a:lnTo>
                <a:lnTo>
                  <a:pt x="21" y="154"/>
                </a:lnTo>
                <a:lnTo>
                  <a:pt x="19" y="156"/>
                </a:lnTo>
                <a:lnTo>
                  <a:pt x="17" y="156"/>
                </a:lnTo>
                <a:lnTo>
                  <a:pt x="17" y="156"/>
                </a:lnTo>
                <a:lnTo>
                  <a:pt x="17" y="156"/>
                </a:lnTo>
                <a:lnTo>
                  <a:pt x="17" y="158"/>
                </a:lnTo>
                <a:lnTo>
                  <a:pt x="17" y="161"/>
                </a:lnTo>
                <a:lnTo>
                  <a:pt x="17" y="163"/>
                </a:lnTo>
                <a:lnTo>
                  <a:pt x="17" y="165"/>
                </a:lnTo>
                <a:lnTo>
                  <a:pt x="15" y="165"/>
                </a:lnTo>
                <a:lnTo>
                  <a:pt x="15" y="167"/>
                </a:lnTo>
                <a:lnTo>
                  <a:pt x="12" y="169"/>
                </a:lnTo>
                <a:lnTo>
                  <a:pt x="12" y="171"/>
                </a:lnTo>
                <a:lnTo>
                  <a:pt x="12" y="171"/>
                </a:lnTo>
                <a:lnTo>
                  <a:pt x="12" y="173"/>
                </a:lnTo>
                <a:lnTo>
                  <a:pt x="12" y="173"/>
                </a:lnTo>
                <a:lnTo>
                  <a:pt x="12" y="175"/>
                </a:lnTo>
                <a:lnTo>
                  <a:pt x="12" y="175"/>
                </a:lnTo>
                <a:lnTo>
                  <a:pt x="12" y="177"/>
                </a:lnTo>
                <a:lnTo>
                  <a:pt x="12" y="177"/>
                </a:lnTo>
                <a:lnTo>
                  <a:pt x="12" y="180"/>
                </a:lnTo>
                <a:lnTo>
                  <a:pt x="10" y="180"/>
                </a:lnTo>
                <a:lnTo>
                  <a:pt x="8" y="180"/>
                </a:lnTo>
                <a:lnTo>
                  <a:pt x="4" y="184"/>
                </a:lnTo>
                <a:lnTo>
                  <a:pt x="4" y="184"/>
                </a:lnTo>
                <a:lnTo>
                  <a:pt x="4" y="186"/>
                </a:lnTo>
                <a:lnTo>
                  <a:pt x="2" y="186"/>
                </a:lnTo>
                <a:lnTo>
                  <a:pt x="4" y="188"/>
                </a:lnTo>
                <a:lnTo>
                  <a:pt x="4" y="188"/>
                </a:lnTo>
                <a:lnTo>
                  <a:pt x="4" y="190"/>
                </a:lnTo>
                <a:lnTo>
                  <a:pt x="4" y="190"/>
                </a:lnTo>
                <a:lnTo>
                  <a:pt x="4" y="190"/>
                </a:lnTo>
                <a:lnTo>
                  <a:pt x="2" y="190"/>
                </a:lnTo>
                <a:lnTo>
                  <a:pt x="2" y="190"/>
                </a:lnTo>
                <a:lnTo>
                  <a:pt x="2" y="190"/>
                </a:lnTo>
                <a:lnTo>
                  <a:pt x="2" y="190"/>
                </a:lnTo>
                <a:lnTo>
                  <a:pt x="0" y="190"/>
                </a:lnTo>
                <a:lnTo>
                  <a:pt x="0" y="192"/>
                </a:lnTo>
                <a:lnTo>
                  <a:pt x="0" y="192"/>
                </a:lnTo>
                <a:lnTo>
                  <a:pt x="0" y="192"/>
                </a:lnTo>
                <a:lnTo>
                  <a:pt x="0" y="194"/>
                </a:lnTo>
                <a:lnTo>
                  <a:pt x="0" y="194"/>
                </a:lnTo>
                <a:lnTo>
                  <a:pt x="0" y="194"/>
                </a:lnTo>
                <a:lnTo>
                  <a:pt x="0" y="194"/>
                </a:lnTo>
                <a:lnTo>
                  <a:pt x="2" y="194"/>
                </a:lnTo>
                <a:lnTo>
                  <a:pt x="2" y="196"/>
                </a:lnTo>
                <a:lnTo>
                  <a:pt x="4" y="196"/>
                </a:lnTo>
                <a:lnTo>
                  <a:pt x="4" y="196"/>
                </a:lnTo>
                <a:lnTo>
                  <a:pt x="4" y="199"/>
                </a:lnTo>
                <a:lnTo>
                  <a:pt x="4" y="199"/>
                </a:lnTo>
                <a:lnTo>
                  <a:pt x="4" y="199"/>
                </a:lnTo>
                <a:lnTo>
                  <a:pt x="4" y="201"/>
                </a:lnTo>
                <a:lnTo>
                  <a:pt x="4" y="201"/>
                </a:lnTo>
                <a:lnTo>
                  <a:pt x="4" y="201"/>
                </a:lnTo>
                <a:lnTo>
                  <a:pt x="6" y="201"/>
                </a:lnTo>
                <a:lnTo>
                  <a:pt x="6" y="203"/>
                </a:lnTo>
                <a:lnTo>
                  <a:pt x="6" y="203"/>
                </a:lnTo>
                <a:lnTo>
                  <a:pt x="6" y="205"/>
                </a:lnTo>
                <a:lnTo>
                  <a:pt x="6" y="205"/>
                </a:lnTo>
                <a:lnTo>
                  <a:pt x="6" y="205"/>
                </a:lnTo>
                <a:lnTo>
                  <a:pt x="8" y="207"/>
                </a:lnTo>
                <a:lnTo>
                  <a:pt x="8" y="207"/>
                </a:lnTo>
                <a:lnTo>
                  <a:pt x="8" y="207"/>
                </a:lnTo>
                <a:lnTo>
                  <a:pt x="10" y="207"/>
                </a:lnTo>
                <a:lnTo>
                  <a:pt x="10" y="209"/>
                </a:lnTo>
                <a:lnTo>
                  <a:pt x="10" y="209"/>
                </a:lnTo>
                <a:lnTo>
                  <a:pt x="10" y="211"/>
                </a:lnTo>
                <a:lnTo>
                  <a:pt x="12" y="211"/>
                </a:lnTo>
                <a:lnTo>
                  <a:pt x="12" y="213"/>
                </a:lnTo>
                <a:lnTo>
                  <a:pt x="15" y="213"/>
                </a:lnTo>
                <a:lnTo>
                  <a:pt x="15" y="215"/>
                </a:lnTo>
                <a:lnTo>
                  <a:pt x="15" y="218"/>
                </a:lnTo>
                <a:lnTo>
                  <a:pt x="15" y="220"/>
                </a:lnTo>
                <a:lnTo>
                  <a:pt x="12" y="222"/>
                </a:lnTo>
                <a:lnTo>
                  <a:pt x="15" y="222"/>
                </a:lnTo>
                <a:lnTo>
                  <a:pt x="19" y="222"/>
                </a:lnTo>
                <a:lnTo>
                  <a:pt x="21" y="222"/>
                </a:lnTo>
                <a:lnTo>
                  <a:pt x="23" y="224"/>
                </a:lnTo>
                <a:lnTo>
                  <a:pt x="25" y="224"/>
                </a:lnTo>
                <a:lnTo>
                  <a:pt x="25" y="224"/>
                </a:lnTo>
                <a:lnTo>
                  <a:pt x="25" y="226"/>
                </a:lnTo>
                <a:lnTo>
                  <a:pt x="27" y="226"/>
                </a:lnTo>
                <a:lnTo>
                  <a:pt x="27" y="228"/>
                </a:lnTo>
                <a:lnTo>
                  <a:pt x="27" y="228"/>
                </a:lnTo>
                <a:lnTo>
                  <a:pt x="27" y="230"/>
                </a:lnTo>
                <a:lnTo>
                  <a:pt x="27" y="230"/>
                </a:lnTo>
                <a:lnTo>
                  <a:pt x="27" y="230"/>
                </a:lnTo>
                <a:lnTo>
                  <a:pt x="31" y="230"/>
                </a:lnTo>
                <a:lnTo>
                  <a:pt x="36" y="230"/>
                </a:lnTo>
                <a:lnTo>
                  <a:pt x="40" y="230"/>
                </a:lnTo>
                <a:lnTo>
                  <a:pt x="42" y="230"/>
                </a:lnTo>
                <a:lnTo>
                  <a:pt x="44" y="228"/>
                </a:lnTo>
                <a:lnTo>
                  <a:pt x="44" y="228"/>
                </a:lnTo>
                <a:lnTo>
                  <a:pt x="46" y="228"/>
                </a:lnTo>
                <a:lnTo>
                  <a:pt x="48" y="226"/>
                </a:lnTo>
                <a:lnTo>
                  <a:pt x="48" y="226"/>
                </a:lnTo>
                <a:lnTo>
                  <a:pt x="48" y="224"/>
                </a:lnTo>
                <a:lnTo>
                  <a:pt x="50" y="224"/>
                </a:lnTo>
                <a:lnTo>
                  <a:pt x="50" y="224"/>
                </a:lnTo>
                <a:lnTo>
                  <a:pt x="53" y="224"/>
                </a:lnTo>
                <a:lnTo>
                  <a:pt x="53" y="222"/>
                </a:lnTo>
                <a:lnTo>
                  <a:pt x="53" y="224"/>
                </a:lnTo>
                <a:lnTo>
                  <a:pt x="53" y="224"/>
                </a:lnTo>
                <a:lnTo>
                  <a:pt x="53" y="226"/>
                </a:lnTo>
                <a:lnTo>
                  <a:pt x="53" y="226"/>
                </a:lnTo>
                <a:lnTo>
                  <a:pt x="53" y="228"/>
                </a:lnTo>
                <a:lnTo>
                  <a:pt x="50" y="228"/>
                </a:lnTo>
                <a:lnTo>
                  <a:pt x="50" y="230"/>
                </a:lnTo>
                <a:lnTo>
                  <a:pt x="50" y="235"/>
                </a:lnTo>
                <a:lnTo>
                  <a:pt x="50" y="237"/>
                </a:lnTo>
                <a:lnTo>
                  <a:pt x="50" y="241"/>
                </a:lnTo>
                <a:lnTo>
                  <a:pt x="50" y="245"/>
                </a:lnTo>
                <a:lnTo>
                  <a:pt x="50" y="247"/>
                </a:lnTo>
                <a:lnTo>
                  <a:pt x="53" y="247"/>
                </a:lnTo>
                <a:lnTo>
                  <a:pt x="53" y="245"/>
                </a:lnTo>
                <a:lnTo>
                  <a:pt x="55" y="247"/>
                </a:lnTo>
                <a:lnTo>
                  <a:pt x="55" y="247"/>
                </a:lnTo>
                <a:lnTo>
                  <a:pt x="55" y="247"/>
                </a:lnTo>
                <a:lnTo>
                  <a:pt x="57" y="247"/>
                </a:lnTo>
                <a:lnTo>
                  <a:pt x="57" y="247"/>
                </a:lnTo>
                <a:lnTo>
                  <a:pt x="59" y="247"/>
                </a:lnTo>
                <a:lnTo>
                  <a:pt x="61" y="245"/>
                </a:lnTo>
                <a:lnTo>
                  <a:pt x="63" y="245"/>
                </a:lnTo>
                <a:lnTo>
                  <a:pt x="65" y="245"/>
                </a:lnTo>
                <a:lnTo>
                  <a:pt x="67" y="245"/>
                </a:lnTo>
                <a:lnTo>
                  <a:pt x="69" y="245"/>
                </a:lnTo>
                <a:lnTo>
                  <a:pt x="74" y="245"/>
                </a:lnTo>
                <a:lnTo>
                  <a:pt x="76" y="247"/>
                </a:lnTo>
                <a:lnTo>
                  <a:pt x="78" y="247"/>
                </a:lnTo>
                <a:lnTo>
                  <a:pt x="80" y="247"/>
                </a:lnTo>
                <a:lnTo>
                  <a:pt x="80" y="247"/>
                </a:lnTo>
                <a:lnTo>
                  <a:pt x="80" y="249"/>
                </a:lnTo>
                <a:lnTo>
                  <a:pt x="82" y="249"/>
                </a:lnTo>
                <a:lnTo>
                  <a:pt x="82" y="247"/>
                </a:lnTo>
                <a:lnTo>
                  <a:pt x="84" y="247"/>
                </a:lnTo>
                <a:lnTo>
                  <a:pt x="86" y="247"/>
                </a:lnTo>
                <a:lnTo>
                  <a:pt x="86" y="247"/>
                </a:lnTo>
                <a:lnTo>
                  <a:pt x="86" y="245"/>
                </a:lnTo>
                <a:lnTo>
                  <a:pt x="88" y="243"/>
                </a:lnTo>
                <a:lnTo>
                  <a:pt x="91" y="243"/>
                </a:lnTo>
                <a:lnTo>
                  <a:pt x="91" y="241"/>
                </a:lnTo>
                <a:lnTo>
                  <a:pt x="95" y="241"/>
                </a:lnTo>
                <a:lnTo>
                  <a:pt x="95" y="241"/>
                </a:lnTo>
                <a:lnTo>
                  <a:pt x="95" y="241"/>
                </a:lnTo>
                <a:lnTo>
                  <a:pt x="97" y="241"/>
                </a:lnTo>
                <a:lnTo>
                  <a:pt x="97" y="239"/>
                </a:lnTo>
                <a:lnTo>
                  <a:pt x="101" y="237"/>
                </a:lnTo>
                <a:lnTo>
                  <a:pt x="101" y="237"/>
                </a:lnTo>
                <a:lnTo>
                  <a:pt x="103" y="237"/>
                </a:lnTo>
                <a:lnTo>
                  <a:pt x="103" y="237"/>
                </a:lnTo>
                <a:lnTo>
                  <a:pt x="105" y="235"/>
                </a:lnTo>
                <a:lnTo>
                  <a:pt x="112" y="230"/>
                </a:lnTo>
                <a:lnTo>
                  <a:pt x="114" y="230"/>
                </a:lnTo>
                <a:lnTo>
                  <a:pt x="114" y="230"/>
                </a:lnTo>
                <a:lnTo>
                  <a:pt x="116" y="228"/>
                </a:lnTo>
                <a:lnTo>
                  <a:pt x="118" y="228"/>
                </a:lnTo>
                <a:lnTo>
                  <a:pt x="122" y="228"/>
                </a:lnTo>
                <a:lnTo>
                  <a:pt x="126" y="228"/>
                </a:lnTo>
                <a:lnTo>
                  <a:pt x="126" y="228"/>
                </a:lnTo>
                <a:lnTo>
                  <a:pt x="129" y="228"/>
                </a:lnTo>
                <a:lnTo>
                  <a:pt x="131" y="226"/>
                </a:lnTo>
                <a:lnTo>
                  <a:pt x="131" y="226"/>
                </a:lnTo>
                <a:lnTo>
                  <a:pt x="131" y="226"/>
                </a:lnTo>
                <a:lnTo>
                  <a:pt x="133" y="228"/>
                </a:lnTo>
                <a:lnTo>
                  <a:pt x="133" y="230"/>
                </a:lnTo>
                <a:lnTo>
                  <a:pt x="133" y="230"/>
                </a:lnTo>
                <a:lnTo>
                  <a:pt x="133" y="232"/>
                </a:lnTo>
                <a:lnTo>
                  <a:pt x="133" y="232"/>
                </a:lnTo>
                <a:lnTo>
                  <a:pt x="133" y="235"/>
                </a:lnTo>
                <a:lnTo>
                  <a:pt x="131" y="237"/>
                </a:lnTo>
                <a:lnTo>
                  <a:pt x="131" y="239"/>
                </a:lnTo>
                <a:lnTo>
                  <a:pt x="131" y="239"/>
                </a:lnTo>
                <a:lnTo>
                  <a:pt x="131" y="241"/>
                </a:lnTo>
                <a:lnTo>
                  <a:pt x="131" y="243"/>
                </a:lnTo>
                <a:lnTo>
                  <a:pt x="133" y="245"/>
                </a:lnTo>
                <a:lnTo>
                  <a:pt x="133" y="247"/>
                </a:lnTo>
                <a:lnTo>
                  <a:pt x="131" y="247"/>
                </a:lnTo>
                <a:lnTo>
                  <a:pt x="131" y="249"/>
                </a:lnTo>
                <a:lnTo>
                  <a:pt x="131" y="249"/>
                </a:lnTo>
                <a:lnTo>
                  <a:pt x="131" y="251"/>
                </a:lnTo>
                <a:lnTo>
                  <a:pt x="133" y="251"/>
                </a:lnTo>
                <a:lnTo>
                  <a:pt x="133" y="251"/>
                </a:lnTo>
                <a:lnTo>
                  <a:pt x="133" y="254"/>
                </a:lnTo>
                <a:lnTo>
                  <a:pt x="133" y="254"/>
                </a:lnTo>
                <a:lnTo>
                  <a:pt x="135" y="256"/>
                </a:lnTo>
                <a:lnTo>
                  <a:pt x="135" y="256"/>
                </a:lnTo>
                <a:lnTo>
                  <a:pt x="135" y="258"/>
                </a:lnTo>
                <a:lnTo>
                  <a:pt x="135" y="258"/>
                </a:lnTo>
                <a:lnTo>
                  <a:pt x="135" y="258"/>
                </a:lnTo>
                <a:lnTo>
                  <a:pt x="135" y="258"/>
                </a:lnTo>
                <a:lnTo>
                  <a:pt x="135" y="258"/>
                </a:lnTo>
                <a:lnTo>
                  <a:pt x="135" y="258"/>
                </a:lnTo>
                <a:lnTo>
                  <a:pt x="137" y="260"/>
                </a:lnTo>
                <a:lnTo>
                  <a:pt x="137" y="260"/>
                </a:lnTo>
                <a:lnTo>
                  <a:pt x="137" y="260"/>
                </a:lnTo>
                <a:lnTo>
                  <a:pt x="137" y="262"/>
                </a:lnTo>
                <a:lnTo>
                  <a:pt x="139" y="262"/>
                </a:lnTo>
                <a:lnTo>
                  <a:pt x="139" y="262"/>
                </a:lnTo>
                <a:lnTo>
                  <a:pt x="141" y="262"/>
                </a:lnTo>
                <a:lnTo>
                  <a:pt x="141" y="264"/>
                </a:lnTo>
                <a:lnTo>
                  <a:pt x="143" y="264"/>
                </a:lnTo>
                <a:lnTo>
                  <a:pt x="145" y="266"/>
                </a:lnTo>
                <a:lnTo>
                  <a:pt x="145" y="266"/>
                </a:lnTo>
                <a:lnTo>
                  <a:pt x="145" y="268"/>
                </a:lnTo>
                <a:lnTo>
                  <a:pt x="148" y="268"/>
                </a:lnTo>
                <a:lnTo>
                  <a:pt x="152" y="270"/>
                </a:lnTo>
                <a:lnTo>
                  <a:pt x="154" y="270"/>
                </a:lnTo>
                <a:lnTo>
                  <a:pt x="156" y="268"/>
                </a:lnTo>
                <a:lnTo>
                  <a:pt x="158" y="268"/>
                </a:lnTo>
                <a:lnTo>
                  <a:pt x="158" y="270"/>
                </a:lnTo>
                <a:lnTo>
                  <a:pt x="160" y="270"/>
                </a:lnTo>
                <a:lnTo>
                  <a:pt x="160" y="270"/>
                </a:lnTo>
                <a:lnTo>
                  <a:pt x="162" y="273"/>
                </a:lnTo>
                <a:lnTo>
                  <a:pt x="164" y="273"/>
                </a:lnTo>
                <a:lnTo>
                  <a:pt x="164" y="273"/>
                </a:lnTo>
                <a:lnTo>
                  <a:pt x="167" y="273"/>
                </a:lnTo>
                <a:lnTo>
                  <a:pt x="167" y="273"/>
                </a:lnTo>
                <a:lnTo>
                  <a:pt x="167" y="273"/>
                </a:lnTo>
                <a:lnTo>
                  <a:pt x="167" y="275"/>
                </a:lnTo>
                <a:lnTo>
                  <a:pt x="169" y="275"/>
                </a:lnTo>
                <a:lnTo>
                  <a:pt x="171" y="277"/>
                </a:lnTo>
                <a:lnTo>
                  <a:pt x="171" y="277"/>
                </a:lnTo>
                <a:lnTo>
                  <a:pt x="173" y="277"/>
                </a:lnTo>
                <a:lnTo>
                  <a:pt x="175" y="279"/>
                </a:lnTo>
                <a:lnTo>
                  <a:pt x="177" y="279"/>
                </a:lnTo>
                <a:lnTo>
                  <a:pt x="179" y="279"/>
                </a:lnTo>
                <a:lnTo>
                  <a:pt x="179" y="279"/>
                </a:lnTo>
                <a:lnTo>
                  <a:pt x="181" y="279"/>
                </a:lnTo>
                <a:lnTo>
                  <a:pt x="181" y="281"/>
                </a:lnTo>
                <a:lnTo>
                  <a:pt x="183" y="283"/>
                </a:lnTo>
                <a:lnTo>
                  <a:pt x="186" y="285"/>
                </a:lnTo>
                <a:lnTo>
                  <a:pt x="186" y="285"/>
                </a:lnTo>
                <a:lnTo>
                  <a:pt x="190" y="285"/>
                </a:lnTo>
                <a:lnTo>
                  <a:pt x="190" y="285"/>
                </a:lnTo>
                <a:lnTo>
                  <a:pt x="192" y="285"/>
                </a:lnTo>
                <a:lnTo>
                  <a:pt x="196" y="285"/>
                </a:lnTo>
                <a:lnTo>
                  <a:pt x="196" y="285"/>
                </a:lnTo>
                <a:lnTo>
                  <a:pt x="200" y="285"/>
                </a:lnTo>
                <a:lnTo>
                  <a:pt x="202" y="287"/>
                </a:lnTo>
                <a:lnTo>
                  <a:pt x="205" y="289"/>
                </a:lnTo>
                <a:lnTo>
                  <a:pt x="207" y="289"/>
                </a:lnTo>
                <a:lnTo>
                  <a:pt x="207" y="292"/>
                </a:lnTo>
                <a:lnTo>
                  <a:pt x="207" y="292"/>
                </a:lnTo>
                <a:lnTo>
                  <a:pt x="207" y="294"/>
                </a:lnTo>
                <a:lnTo>
                  <a:pt x="207" y="294"/>
                </a:lnTo>
                <a:lnTo>
                  <a:pt x="207" y="296"/>
                </a:lnTo>
                <a:lnTo>
                  <a:pt x="207" y="296"/>
                </a:lnTo>
                <a:lnTo>
                  <a:pt x="207" y="296"/>
                </a:lnTo>
                <a:lnTo>
                  <a:pt x="207" y="298"/>
                </a:lnTo>
                <a:lnTo>
                  <a:pt x="207" y="300"/>
                </a:lnTo>
                <a:lnTo>
                  <a:pt x="209" y="302"/>
                </a:lnTo>
                <a:lnTo>
                  <a:pt x="209" y="302"/>
                </a:lnTo>
                <a:lnTo>
                  <a:pt x="209" y="311"/>
                </a:lnTo>
                <a:lnTo>
                  <a:pt x="207" y="311"/>
                </a:lnTo>
                <a:lnTo>
                  <a:pt x="205" y="311"/>
                </a:lnTo>
                <a:lnTo>
                  <a:pt x="205" y="311"/>
                </a:lnTo>
                <a:lnTo>
                  <a:pt x="207" y="313"/>
                </a:lnTo>
                <a:lnTo>
                  <a:pt x="209" y="315"/>
                </a:lnTo>
                <a:lnTo>
                  <a:pt x="211" y="319"/>
                </a:lnTo>
                <a:lnTo>
                  <a:pt x="211" y="323"/>
                </a:lnTo>
                <a:lnTo>
                  <a:pt x="211" y="325"/>
                </a:lnTo>
                <a:lnTo>
                  <a:pt x="211" y="327"/>
                </a:lnTo>
                <a:lnTo>
                  <a:pt x="215" y="327"/>
                </a:lnTo>
                <a:lnTo>
                  <a:pt x="221" y="327"/>
                </a:lnTo>
                <a:lnTo>
                  <a:pt x="230" y="330"/>
                </a:lnTo>
                <a:lnTo>
                  <a:pt x="236" y="330"/>
                </a:lnTo>
                <a:lnTo>
                  <a:pt x="236" y="330"/>
                </a:lnTo>
                <a:lnTo>
                  <a:pt x="238" y="330"/>
                </a:lnTo>
                <a:lnTo>
                  <a:pt x="238" y="327"/>
                </a:lnTo>
                <a:lnTo>
                  <a:pt x="238" y="327"/>
                </a:lnTo>
                <a:lnTo>
                  <a:pt x="238" y="330"/>
                </a:lnTo>
                <a:lnTo>
                  <a:pt x="238" y="330"/>
                </a:lnTo>
                <a:lnTo>
                  <a:pt x="238" y="332"/>
                </a:lnTo>
                <a:lnTo>
                  <a:pt x="236" y="334"/>
                </a:lnTo>
                <a:lnTo>
                  <a:pt x="236" y="334"/>
                </a:lnTo>
                <a:lnTo>
                  <a:pt x="236" y="338"/>
                </a:lnTo>
                <a:lnTo>
                  <a:pt x="238" y="340"/>
                </a:lnTo>
                <a:lnTo>
                  <a:pt x="238" y="342"/>
                </a:lnTo>
                <a:lnTo>
                  <a:pt x="238" y="344"/>
                </a:lnTo>
                <a:lnTo>
                  <a:pt x="240" y="344"/>
                </a:lnTo>
                <a:lnTo>
                  <a:pt x="245" y="347"/>
                </a:lnTo>
                <a:lnTo>
                  <a:pt x="245" y="349"/>
                </a:lnTo>
                <a:lnTo>
                  <a:pt x="247" y="347"/>
                </a:lnTo>
                <a:lnTo>
                  <a:pt x="247" y="349"/>
                </a:lnTo>
                <a:lnTo>
                  <a:pt x="247" y="351"/>
                </a:lnTo>
                <a:lnTo>
                  <a:pt x="249" y="355"/>
                </a:lnTo>
                <a:lnTo>
                  <a:pt x="251" y="357"/>
                </a:lnTo>
                <a:lnTo>
                  <a:pt x="251" y="357"/>
                </a:lnTo>
                <a:lnTo>
                  <a:pt x="251" y="359"/>
                </a:lnTo>
                <a:lnTo>
                  <a:pt x="251" y="359"/>
                </a:lnTo>
                <a:lnTo>
                  <a:pt x="251" y="359"/>
                </a:lnTo>
                <a:lnTo>
                  <a:pt x="251" y="359"/>
                </a:lnTo>
                <a:lnTo>
                  <a:pt x="249" y="363"/>
                </a:lnTo>
                <a:lnTo>
                  <a:pt x="249" y="366"/>
                </a:lnTo>
                <a:lnTo>
                  <a:pt x="247" y="370"/>
                </a:lnTo>
                <a:lnTo>
                  <a:pt x="249" y="370"/>
                </a:lnTo>
                <a:lnTo>
                  <a:pt x="249" y="370"/>
                </a:lnTo>
                <a:lnTo>
                  <a:pt x="249" y="372"/>
                </a:lnTo>
                <a:lnTo>
                  <a:pt x="247" y="372"/>
                </a:lnTo>
                <a:lnTo>
                  <a:pt x="247" y="372"/>
                </a:lnTo>
                <a:lnTo>
                  <a:pt x="247" y="374"/>
                </a:lnTo>
                <a:lnTo>
                  <a:pt x="245" y="378"/>
                </a:lnTo>
                <a:lnTo>
                  <a:pt x="243" y="380"/>
                </a:lnTo>
                <a:lnTo>
                  <a:pt x="243" y="382"/>
                </a:lnTo>
                <a:lnTo>
                  <a:pt x="243" y="385"/>
                </a:lnTo>
                <a:lnTo>
                  <a:pt x="247" y="387"/>
                </a:lnTo>
                <a:lnTo>
                  <a:pt x="245" y="387"/>
                </a:lnTo>
                <a:lnTo>
                  <a:pt x="245" y="387"/>
                </a:lnTo>
                <a:lnTo>
                  <a:pt x="243" y="387"/>
                </a:lnTo>
                <a:lnTo>
                  <a:pt x="243" y="389"/>
                </a:lnTo>
                <a:lnTo>
                  <a:pt x="243" y="389"/>
                </a:lnTo>
                <a:lnTo>
                  <a:pt x="240" y="389"/>
                </a:lnTo>
                <a:lnTo>
                  <a:pt x="243" y="391"/>
                </a:lnTo>
                <a:lnTo>
                  <a:pt x="243" y="391"/>
                </a:lnTo>
                <a:lnTo>
                  <a:pt x="243" y="391"/>
                </a:lnTo>
                <a:lnTo>
                  <a:pt x="243" y="393"/>
                </a:lnTo>
                <a:lnTo>
                  <a:pt x="243" y="393"/>
                </a:lnTo>
                <a:lnTo>
                  <a:pt x="245" y="393"/>
                </a:lnTo>
                <a:lnTo>
                  <a:pt x="245" y="395"/>
                </a:lnTo>
                <a:lnTo>
                  <a:pt x="245" y="395"/>
                </a:lnTo>
                <a:lnTo>
                  <a:pt x="245" y="397"/>
                </a:lnTo>
                <a:lnTo>
                  <a:pt x="245" y="397"/>
                </a:lnTo>
                <a:lnTo>
                  <a:pt x="245" y="397"/>
                </a:lnTo>
                <a:lnTo>
                  <a:pt x="245" y="397"/>
                </a:lnTo>
                <a:lnTo>
                  <a:pt x="245" y="399"/>
                </a:lnTo>
                <a:lnTo>
                  <a:pt x="245" y="399"/>
                </a:lnTo>
                <a:lnTo>
                  <a:pt x="245" y="399"/>
                </a:lnTo>
                <a:lnTo>
                  <a:pt x="245" y="399"/>
                </a:lnTo>
                <a:lnTo>
                  <a:pt x="245" y="401"/>
                </a:lnTo>
                <a:lnTo>
                  <a:pt x="247" y="401"/>
                </a:lnTo>
                <a:lnTo>
                  <a:pt x="247" y="401"/>
                </a:lnTo>
                <a:lnTo>
                  <a:pt x="247" y="404"/>
                </a:lnTo>
                <a:lnTo>
                  <a:pt x="247" y="406"/>
                </a:lnTo>
                <a:lnTo>
                  <a:pt x="245" y="406"/>
                </a:lnTo>
                <a:lnTo>
                  <a:pt x="245" y="408"/>
                </a:lnTo>
                <a:lnTo>
                  <a:pt x="247" y="408"/>
                </a:lnTo>
                <a:lnTo>
                  <a:pt x="245" y="410"/>
                </a:lnTo>
                <a:lnTo>
                  <a:pt x="245" y="410"/>
                </a:lnTo>
                <a:lnTo>
                  <a:pt x="245" y="410"/>
                </a:lnTo>
                <a:lnTo>
                  <a:pt x="245" y="412"/>
                </a:lnTo>
                <a:lnTo>
                  <a:pt x="245" y="412"/>
                </a:lnTo>
                <a:lnTo>
                  <a:pt x="245" y="414"/>
                </a:lnTo>
                <a:lnTo>
                  <a:pt x="245" y="414"/>
                </a:lnTo>
                <a:lnTo>
                  <a:pt x="245" y="414"/>
                </a:lnTo>
                <a:lnTo>
                  <a:pt x="245" y="416"/>
                </a:lnTo>
                <a:lnTo>
                  <a:pt x="245" y="416"/>
                </a:lnTo>
                <a:lnTo>
                  <a:pt x="245" y="418"/>
                </a:lnTo>
                <a:lnTo>
                  <a:pt x="245" y="418"/>
                </a:lnTo>
                <a:lnTo>
                  <a:pt x="245" y="418"/>
                </a:lnTo>
                <a:lnTo>
                  <a:pt x="245" y="420"/>
                </a:lnTo>
                <a:lnTo>
                  <a:pt x="245" y="420"/>
                </a:lnTo>
                <a:lnTo>
                  <a:pt x="247" y="420"/>
                </a:lnTo>
                <a:lnTo>
                  <a:pt x="247" y="420"/>
                </a:lnTo>
                <a:lnTo>
                  <a:pt x="249" y="420"/>
                </a:lnTo>
                <a:lnTo>
                  <a:pt x="249" y="420"/>
                </a:lnTo>
                <a:lnTo>
                  <a:pt x="251" y="420"/>
                </a:lnTo>
                <a:lnTo>
                  <a:pt x="251" y="420"/>
                </a:lnTo>
                <a:lnTo>
                  <a:pt x="253" y="420"/>
                </a:lnTo>
                <a:lnTo>
                  <a:pt x="253" y="423"/>
                </a:lnTo>
                <a:lnTo>
                  <a:pt x="255" y="420"/>
                </a:lnTo>
                <a:lnTo>
                  <a:pt x="257" y="423"/>
                </a:lnTo>
                <a:lnTo>
                  <a:pt x="259" y="423"/>
                </a:lnTo>
                <a:lnTo>
                  <a:pt x="259" y="423"/>
                </a:lnTo>
                <a:lnTo>
                  <a:pt x="262" y="423"/>
                </a:lnTo>
                <a:lnTo>
                  <a:pt x="262" y="423"/>
                </a:lnTo>
                <a:lnTo>
                  <a:pt x="264" y="423"/>
                </a:lnTo>
                <a:lnTo>
                  <a:pt x="266" y="423"/>
                </a:lnTo>
                <a:lnTo>
                  <a:pt x="266" y="420"/>
                </a:lnTo>
                <a:lnTo>
                  <a:pt x="266" y="420"/>
                </a:lnTo>
                <a:lnTo>
                  <a:pt x="266" y="420"/>
                </a:lnTo>
                <a:lnTo>
                  <a:pt x="268" y="418"/>
                </a:lnTo>
                <a:lnTo>
                  <a:pt x="268" y="420"/>
                </a:lnTo>
                <a:lnTo>
                  <a:pt x="270" y="420"/>
                </a:lnTo>
                <a:lnTo>
                  <a:pt x="270" y="423"/>
                </a:lnTo>
                <a:lnTo>
                  <a:pt x="270" y="423"/>
                </a:lnTo>
                <a:lnTo>
                  <a:pt x="272" y="423"/>
                </a:lnTo>
                <a:lnTo>
                  <a:pt x="274" y="423"/>
                </a:lnTo>
                <a:lnTo>
                  <a:pt x="274" y="423"/>
                </a:lnTo>
                <a:lnTo>
                  <a:pt x="276" y="423"/>
                </a:lnTo>
                <a:lnTo>
                  <a:pt x="276" y="423"/>
                </a:lnTo>
                <a:lnTo>
                  <a:pt x="278" y="425"/>
                </a:lnTo>
                <a:lnTo>
                  <a:pt x="278" y="425"/>
                </a:lnTo>
                <a:lnTo>
                  <a:pt x="278" y="427"/>
                </a:lnTo>
                <a:lnTo>
                  <a:pt x="278" y="427"/>
                </a:lnTo>
                <a:lnTo>
                  <a:pt x="281" y="429"/>
                </a:lnTo>
                <a:lnTo>
                  <a:pt x="281" y="429"/>
                </a:lnTo>
                <a:lnTo>
                  <a:pt x="281" y="429"/>
                </a:lnTo>
                <a:lnTo>
                  <a:pt x="281" y="431"/>
                </a:lnTo>
                <a:lnTo>
                  <a:pt x="281" y="433"/>
                </a:lnTo>
                <a:lnTo>
                  <a:pt x="281" y="433"/>
                </a:lnTo>
                <a:lnTo>
                  <a:pt x="281" y="435"/>
                </a:lnTo>
                <a:lnTo>
                  <a:pt x="281" y="435"/>
                </a:lnTo>
                <a:lnTo>
                  <a:pt x="281" y="437"/>
                </a:lnTo>
                <a:lnTo>
                  <a:pt x="281" y="437"/>
                </a:lnTo>
                <a:lnTo>
                  <a:pt x="281" y="439"/>
                </a:lnTo>
                <a:lnTo>
                  <a:pt x="281" y="439"/>
                </a:lnTo>
                <a:lnTo>
                  <a:pt x="283" y="442"/>
                </a:lnTo>
                <a:lnTo>
                  <a:pt x="281" y="442"/>
                </a:lnTo>
                <a:lnTo>
                  <a:pt x="281" y="442"/>
                </a:lnTo>
                <a:lnTo>
                  <a:pt x="281" y="444"/>
                </a:lnTo>
                <a:lnTo>
                  <a:pt x="283" y="444"/>
                </a:lnTo>
                <a:lnTo>
                  <a:pt x="283" y="446"/>
                </a:lnTo>
                <a:lnTo>
                  <a:pt x="283" y="446"/>
                </a:lnTo>
                <a:lnTo>
                  <a:pt x="283" y="448"/>
                </a:lnTo>
                <a:lnTo>
                  <a:pt x="283" y="450"/>
                </a:lnTo>
                <a:lnTo>
                  <a:pt x="285" y="450"/>
                </a:lnTo>
                <a:lnTo>
                  <a:pt x="285" y="450"/>
                </a:lnTo>
                <a:lnTo>
                  <a:pt x="287" y="450"/>
                </a:lnTo>
                <a:lnTo>
                  <a:pt x="289" y="450"/>
                </a:lnTo>
                <a:lnTo>
                  <a:pt x="289" y="450"/>
                </a:lnTo>
                <a:lnTo>
                  <a:pt x="291" y="450"/>
                </a:lnTo>
                <a:lnTo>
                  <a:pt x="293" y="448"/>
                </a:lnTo>
                <a:lnTo>
                  <a:pt x="293" y="448"/>
                </a:lnTo>
                <a:lnTo>
                  <a:pt x="295" y="448"/>
                </a:lnTo>
                <a:lnTo>
                  <a:pt x="295" y="448"/>
                </a:lnTo>
                <a:lnTo>
                  <a:pt x="297" y="448"/>
                </a:lnTo>
                <a:lnTo>
                  <a:pt x="297" y="448"/>
                </a:lnTo>
                <a:lnTo>
                  <a:pt x="300" y="450"/>
                </a:lnTo>
                <a:lnTo>
                  <a:pt x="302" y="450"/>
                </a:lnTo>
                <a:lnTo>
                  <a:pt x="302" y="452"/>
                </a:lnTo>
                <a:lnTo>
                  <a:pt x="300" y="452"/>
                </a:lnTo>
                <a:lnTo>
                  <a:pt x="300" y="454"/>
                </a:lnTo>
                <a:lnTo>
                  <a:pt x="300" y="454"/>
                </a:lnTo>
                <a:lnTo>
                  <a:pt x="300" y="459"/>
                </a:lnTo>
                <a:lnTo>
                  <a:pt x="300" y="465"/>
                </a:lnTo>
                <a:lnTo>
                  <a:pt x="297" y="467"/>
                </a:lnTo>
                <a:lnTo>
                  <a:pt x="297" y="469"/>
                </a:lnTo>
                <a:lnTo>
                  <a:pt x="297" y="469"/>
                </a:lnTo>
                <a:lnTo>
                  <a:pt x="295" y="473"/>
                </a:lnTo>
                <a:lnTo>
                  <a:pt x="295" y="475"/>
                </a:lnTo>
                <a:lnTo>
                  <a:pt x="297" y="475"/>
                </a:lnTo>
                <a:lnTo>
                  <a:pt x="297" y="475"/>
                </a:lnTo>
                <a:lnTo>
                  <a:pt x="297" y="475"/>
                </a:lnTo>
                <a:lnTo>
                  <a:pt x="300" y="475"/>
                </a:lnTo>
                <a:lnTo>
                  <a:pt x="300" y="475"/>
                </a:lnTo>
                <a:lnTo>
                  <a:pt x="302" y="475"/>
                </a:lnTo>
                <a:lnTo>
                  <a:pt x="302" y="475"/>
                </a:lnTo>
                <a:lnTo>
                  <a:pt x="302" y="475"/>
                </a:lnTo>
                <a:lnTo>
                  <a:pt x="304" y="475"/>
                </a:lnTo>
                <a:lnTo>
                  <a:pt x="304" y="475"/>
                </a:lnTo>
                <a:lnTo>
                  <a:pt x="304" y="475"/>
                </a:lnTo>
                <a:lnTo>
                  <a:pt x="306" y="478"/>
                </a:lnTo>
                <a:lnTo>
                  <a:pt x="306" y="478"/>
                </a:lnTo>
                <a:lnTo>
                  <a:pt x="308" y="478"/>
                </a:lnTo>
                <a:lnTo>
                  <a:pt x="308" y="482"/>
                </a:lnTo>
                <a:lnTo>
                  <a:pt x="308" y="484"/>
                </a:lnTo>
                <a:lnTo>
                  <a:pt x="310" y="486"/>
                </a:lnTo>
                <a:lnTo>
                  <a:pt x="310" y="488"/>
                </a:lnTo>
                <a:lnTo>
                  <a:pt x="310" y="488"/>
                </a:lnTo>
                <a:lnTo>
                  <a:pt x="310" y="490"/>
                </a:lnTo>
                <a:lnTo>
                  <a:pt x="308" y="492"/>
                </a:lnTo>
                <a:lnTo>
                  <a:pt x="308" y="494"/>
                </a:lnTo>
                <a:lnTo>
                  <a:pt x="308" y="497"/>
                </a:lnTo>
                <a:lnTo>
                  <a:pt x="310" y="497"/>
                </a:lnTo>
                <a:lnTo>
                  <a:pt x="308" y="499"/>
                </a:lnTo>
                <a:lnTo>
                  <a:pt x="308" y="501"/>
                </a:lnTo>
                <a:lnTo>
                  <a:pt x="306" y="501"/>
                </a:lnTo>
                <a:lnTo>
                  <a:pt x="306" y="501"/>
                </a:lnTo>
                <a:lnTo>
                  <a:pt x="304" y="503"/>
                </a:lnTo>
                <a:lnTo>
                  <a:pt x="304" y="503"/>
                </a:lnTo>
                <a:lnTo>
                  <a:pt x="302" y="503"/>
                </a:lnTo>
                <a:lnTo>
                  <a:pt x="302" y="503"/>
                </a:lnTo>
                <a:lnTo>
                  <a:pt x="302" y="505"/>
                </a:lnTo>
                <a:lnTo>
                  <a:pt x="300" y="505"/>
                </a:lnTo>
                <a:lnTo>
                  <a:pt x="297" y="507"/>
                </a:lnTo>
                <a:lnTo>
                  <a:pt x="297" y="507"/>
                </a:lnTo>
                <a:lnTo>
                  <a:pt x="297" y="507"/>
                </a:lnTo>
                <a:lnTo>
                  <a:pt x="295" y="507"/>
                </a:lnTo>
                <a:lnTo>
                  <a:pt x="295" y="507"/>
                </a:lnTo>
                <a:lnTo>
                  <a:pt x="293" y="507"/>
                </a:lnTo>
                <a:lnTo>
                  <a:pt x="293" y="507"/>
                </a:lnTo>
                <a:lnTo>
                  <a:pt x="293" y="507"/>
                </a:lnTo>
                <a:lnTo>
                  <a:pt x="291" y="509"/>
                </a:lnTo>
                <a:lnTo>
                  <a:pt x="291" y="509"/>
                </a:lnTo>
                <a:lnTo>
                  <a:pt x="291" y="511"/>
                </a:lnTo>
                <a:lnTo>
                  <a:pt x="291" y="511"/>
                </a:lnTo>
                <a:lnTo>
                  <a:pt x="289" y="511"/>
                </a:lnTo>
                <a:lnTo>
                  <a:pt x="289" y="511"/>
                </a:lnTo>
                <a:lnTo>
                  <a:pt x="289" y="513"/>
                </a:lnTo>
                <a:lnTo>
                  <a:pt x="289" y="513"/>
                </a:lnTo>
                <a:lnTo>
                  <a:pt x="287" y="513"/>
                </a:lnTo>
                <a:lnTo>
                  <a:pt x="285" y="513"/>
                </a:lnTo>
                <a:lnTo>
                  <a:pt x="283" y="516"/>
                </a:lnTo>
                <a:lnTo>
                  <a:pt x="283" y="518"/>
                </a:lnTo>
                <a:lnTo>
                  <a:pt x="281" y="518"/>
                </a:lnTo>
                <a:lnTo>
                  <a:pt x="278" y="518"/>
                </a:lnTo>
                <a:lnTo>
                  <a:pt x="278" y="520"/>
                </a:lnTo>
                <a:lnTo>
                  <a:pt x="278" y="520"/>
                </a:lnTo>
                <a:lnTo>
                  <a:pt x="278" y="520"/>
                </a:lnTo>
                <a:lnTo>
                  <a:pt x="278" y="522"/>
                </a:lnTo>
                <a:lnTo>
                  <a:pt x="278" y="522"/>
                </a:lnTo>
                <a:lnTo>
                  <a:pt x="276" y="522"/>
                </a:lnTo>
                <a:lnTo>
                  <a:pt x="276" y="522"/>
                </a:lnTo>
                <a:lnTo>
                  <a:pt x="276" y="522"/>
                </a:lnTo>
                <a:lnTo>
                  <a:pt x="276" y="522"/>
                </a:lnTo>
                <a:lnTo>
                  <a:pt x="276" y="522"/>
                </a:lnTo>
                <a:lnTo>
                  <a:pt x="276" y="522"/>
                </a:lnTo>
                <a:lnTo>
                  <a:pt x="274" y="524"/>
                </a:lnTo>
                <a:lnTo>
                  <a:pt x="274" y="524"/>
                </a:lnTo>
                <a:lnTo>
                  <a:pt x="274" y="524"/>
                </a:lnTo>
                <a:lnTo>
                  <a:pt x="272" y="526"/>
                </a:lnTo>
                <a:lnTo>
                  <a:pt x="270" y="528"/>
                </a:lnTo>
                <a:lnTo>
                  <a:pt x="270" y="528"/>
                </a:lnTo>
                <a:lnTo>
                  <a:pt x="268" y="532"/>
                </a:lnTo>
                <a:lnTo>
                  <a:pt x="268" y="532"/>
                </a:lnTo>
                <a:lnTo>
                  <a:pt x="266" y="535"/>
                </a:lnTo>
                <a:lnTo>
                  <a:pt x="264" y="535"/>
                </a:lnTo>
                <a:lnTo>
                  <a:pt x="264" y="537"/>
                </a:lnTo>
                <a:lnTo>
                  <a:pt x="262" y="539"/>
                </a:lnTo>
                <a:lnTo>
                  <a:pt x="259" y="541"/>
                </a:lnTo>
                <a:lnTo>
                  <a:pt x="257" y="543"/>
                </a:lnTo>
                <a:lnTo>
                  <a:pt x="255" y="545"/>
                </a:lnTo>
                <a:lnTo>
                  <a:pt x="255" y="545"/>
                </a:lnTo>
                <a:lnTo>
                  <a:pt x="255" y="547"/>
                </a:lnTo>
                <a:lnTo>
                  <a:pt x="253" y="549"/>
                </a:lnTo>
                <a:lnTo>
                  <a:pt x="251" y="551"/>
                </a:lnTo>
                <a:lnTo>
                  <a:pt x="249" y="551"/>
                </a:lnTo>
                <a:lnTo>
                  <a:pt x="251" y="554"/>
                </a:lnTo>
                <a:lnTo>
                  <a:pt x="253" y="554"/>
                </a:lnTo>
                <a:lnTo>
                  <a:pt x="255" y="554"/>
                </a:lnTo>
                <a:lnTo>
                  <a:pt x="257" y="554"/>
                </a:lnTo>
                <a:lnTo>
                  <a:pt x="257" y="551"/>
                </a:lnTo>
                <a:lnTo>
                  <a:pt x="259" y="549"/>
                </a:lnTo>
                <a:lnTo>
                  <a:pt x="259" y="549"/>
                </a:lnTo>
                <a:lnTo>
                  <a:pt x="262" y="549"/>
                </a:lnTo>
                <a:lnTo>
                  <a:pt x="264" y="551"/>
                </a:lnTo>
                <a:lnTo>
                  <a:pt x="268" y="556"/>
                </a:lnTo>
                <a:lnTo>
                  <a:pt x="272" y="558"/>
                </a:lnTo>
                <a:lnTo>
                  <a:pt x="272" y="560"/>
                </a:lnTo>
                <a:lnTo>
                  <a:pt x="274" y="562"/>
                </a:lnTo>
                <a:lnTo>
                  <a:pt x="274" y="562"/>
                </a:lnTo>
                <a:lnTo>
                  <a:pt x="274" y="564"/>
                </a:lnTo>
                <a:lnTo>
                  <a:pt x="274" y="566"/>
                </a:lnTo>
                <a:lnTo>
                  <a:pt x="274" y="566"/>
                </a:lnTo>
                <a:lnTo>
                  <a:pt x="274" y="566"/>
                </a:lnTo>
                <a:lnTo>
                  <a:pt x="276" y="566"/>
                </a:lnTo>
                <a:lnTo>
                  <a:pt x="276" y="566"/>
                </a:lnTo>
                <a:lnTo>
                  <a:pt x="278" y="564"/>
                </a:lnTo>
                <a:lnTo>
                  <a:pt x="278" y="564"/>
                </a:lnTo>
                <a:lnTo>
                  <a:pt x="278" y="564"/>
                </a:lnTo>
                <a:lnTo>
                  <a:pt x="281" y="562"/>
                </a:lnTo>
                <a:lnTo>
                  <a:pt x="281" y="562"/>
                </a:lnTo>
                <a:lnTo>
                  <a:pt x="281" y="562"/>
                </a:lnTo>
                <a:lnTo>
                  <a:pt x="281" y="562"/>
                </a:lnTo>
                <a:lnTo>
                  <a:pt x="283" y="564"/>
                </a:lnTo>
                <a:lnTo>
                  <a:pt x="285" y="566"/>
                </a:lnTo>
                <a:lnTo>
                  <a:pt x="285" y="566"/>
                </a:lnTo>
                <a:lnTo>
                  <a:pt x="285" y="566"/>
                </a:lnTo>
                <a:lnTo>
                  <a:pt x="285" y="568"/>
                </a:lnTo>
                <a:lnTo>
                  <a:pt x="285" y="568"/>
                </a:lnTo>
                <a:lnTo>
                  <a:pt x="287" y="571"/>
                </a:lnTo>
                <a:lnTo>
                  <a:pt x="289" y="571"/>
                </a:lnTo>
                <a:lnTo>
                  <a:pt x="289" y="571"/>
                </a:lnTo>
                <a:lnTo>
                  <a:pt x="291" y="571"/>
                </a:lnTo>
                <a:lnTo>
                  <a:pt x="295" y="573"/>
                </a:lnTo>
                <a:lnTo>
                  <a:pt x="297" y="575"/>
                </a:lnTo>
                <a:lnTo>
                  <a:pt x="297" y="575"/>
                </a:lnTo>
                <a:lnTo>
                  <a:pt x="300" y="577"/>
                </a:lnTo>
                <a:lnTo>
                  <a:pt x="302" y="579"/>
                </a:lnTo>
                <a:lnTo>
                  <a:pt x="304" y="581"/>
                </a:lnTo>
                <a:lnTo>
                  <a:pt x="306" y="581"/>
                </a:lnTo>
                <a:lnTo>
                  <a:pt x="306" y="581"/>
                </a:lnTo>
                <a:lnTo>
                  <a:pt x="306" y="581"/>
                </a:lnTo>
                <a:lnTo>
                  <a:pt x="308" y="583"/>
                </a:lnTo>
                <a:lnTo>
                  <a:pt x="308" y="583"/>
                </a:lnTo>
                <a:lnTo>
                  <a:pt x="308" y="583"/>
                </a:lnTo>
                <a:lnTo>
                  <a:pt x="310" y="585"/>
                </a:lnTo>
                <a:lnTo>
                  <a:pt x="310" y="587"/>
                </a:lnTo>
                <a:lnTo>
                  <a:pt x="310" y="590"/>
                </a:lnTo>
                <a:lnTo>
                  <a:pt x="312" y="590"/>
                </a:lnTo>
                <a:lnTo>
                  <a:pt x="314" y="592"/>
                </a:lnTo>
                <a:lnTo>
                  <a:pt x="316" y="592"/>
                </a:lnTo>
                <a:lnTo>
                  <a:pt x="319" y="594"/>
                </a:lnTo>
                <a:lnTo>
                  <a:pt x="319" y="592"/>
                </a:lnTo>
                <a:lnTo>
                  <a:pt x="319" y="592"/>
                </a:lnTo>
                <a:lnTo>
                  <a:pt x="321" y="592"/>
                </a:lnTo>
                <a:lnTo>
                  <a:pt x="321" y="592"/>
                </a:lnTo>
                <a:lnTo>
                  <a:pt x="321" y="590"/>
                </a:lnTo>
                <a:lnTo>
                  <a:pt x="323" y="590"/>
                </a:lnTo>
                <a:lnTo>
                  <a:pt x="323" y="587"/>
                </a:lnTo>
                <a:lnTo>
                  <a:pt x="323" y="587"/>
                </a:lnTo>
                <a:lnTo>
                  <a:pt x="323" y="587"/>
                </a:lnTo>
                <a:lnTo>
                  <a:pt x="323" y="585"/>
                </a:lnTo>
                <a:lnTo>
                  <a:pt x="325" y="585"/>
                </a:lnTo>
                <a:lnTo>
                  <a:pt x="325" y="585"/>
                </a:lnTo>
                <a:lnTo>
                  <a:pt x="325" y="585"/>
                </a:lnTo>
                <a:lnTo>
                  <a:pt x="325" y="585"/>
                </a:lnTo>
                <a:lnTo>
                  <a:pt x="325" y="587"/>
                </a:lnTo>
                <a:lnTo>
                  <a:pt x="325" y="587"/>
                </a:lnTo>
                <a:lnTo>
                  <a:pt x="325" y="590"/>
                </a:lnTo>
                <a:lnTo>
                  <a:pt x="327" y="590"/>
                </a:lnTo>
                <a:lnTo>
                  <a:pt x="327" y="592"/>
                </a:lnTo>
                <a:lnTo>
                  <a:pt x="327" y="592"/>
                </a:lnTo>
                <a:lnTo>
                  <a:pt x="327" y="592"/>
                </a:lnTo>
                <a:lnTo>
                  <a:pt x="325" y="594"/>
                </a:lnTo>
                <a:lnTo>
                  <a:pt x="325" y="594"/>
                </a:lnTo>
                <a:lnTo>
                  <a:pt x="325" y="596"/>
                </a:lnTo>
                <a:lnTo>
                  <a:pt x="323" y="596"/>
                </a:lnTo>
                <a:lnTo>
                  <a:pt x="323" y="598"/>
                </a:lnTo>
                <a:lnTo>
                  <a:pt x="323" y="598"/>
                </a:lnTo>
                <a:lnTo>
                  <a:pt x="323" y="598"/>
                </a:lnTo>
                <a:lnTo>
                  <a:pt x="321" y="596"/>
                </a:lnTo>
                <a:lnTo>
                  <a:pt x="321" y="596"/>
                </a:lnTo>
                <a:lnTo>
                  <a:pt x="321" y="596"/>
                </a:lnTo>
                <a:lnTo>
                  <a:pt x="319" y="596"/>
                </a:lnTo>
                <a:lnTo>
                  <a:pt x="319" y="596"/>
                </a:lnTo>
                <a:lnTo>
                  <a:pt x="316" y="598"/>
                </a:lnTo>
                <a:lnTo>
                  <a:pt x="316" y="600"/>
                </a:lnTo>
                <a:lnTo>
                  <a:pt x="316" y="600"/>
                </a:lnTo>
                <a:lnTo>
                  <a:pt x="314" y="600"/>
                </a:lnTo>
                <a:lnTo>
                  <a:pt x="314" y="600"/>
                </a:lnTo>
                <a:lnTo>
                  <a:pt x="314" y="600"/>
                </a:lnTo>
                <a:lnTo>
                  <a:pt x="314" y="602"/>
                </a:lnTo>
                <a:lnTo>
                  <a:pt x="314" y="602"/>
                </a:lnTo>
                <a:lnTo>
                  <a:pt x="312" y="604"/>
                </a:lnTo>
                <a:lnTo>
                  <a:pt x="314" y="606"/>
                </a:lnTo>
                <a:lnTo>
                  <a:pt x="312" y="609"/>
                </a:lnTo>
                <a:lnTo>
                  <a:pt x="312" y="609"/>
                </a:lnTo>
                <a:lnTo>
                  <a:pt x="312" y="609"/>
                </a:lnTo>
                <a:lnTo>
                  <a:pt x="312" y="609"/>
                </a:lnTo>
                <a:lnTo>
                  <a:pt x="312" y="609"/>
                </a:lnTo>
                <a:lnTo>
                  <a:pt x="312" y="609"/>
                </a:lnTo>
                <a:lnTo>
                  <a:pt x="312" y="611"/>
                </a:lnTo>
                <a:lnTo>
                  <a:pt x="312" y="611"/>
                </a:lnTo>
                <a:lnTo>
                  <a:pt x="312" y="611"/>
                </a:lnTo>
                <a:lnTo>
                  <a:pt x="314" y="611"/>
                </a:lnTo>
                <a:lnTo>
                  <a:pt x="314" y="611"/>
                </a:lnTo>
                <a:lnTo>
                  <a:pt x="321" y="606"/>
                </a:lnTo>
                <a:lnTo>
                  <a:pt x="323" y="602"/>
                </a:lnTo>
                <a:lnTo>
                  <a:pt x="325" y="600"/>
                </a:lnTo>
                <a:lnTo>
                  <a:pt x="327" y="596"/>
                </a:lnTo>
                <a:lnTo>
                  <a:pt x="331" y="590"/>
                </a:lnTo>
                <a:lnTo>
                  <a:pt x="331" y="587"/>
                </a:lnTo>
                <a:lnTo>
                  <a:pt x="333" y="585"/>
                </a:lnTo>
                <a:lnTo>
                  <a:pt x="333" y="585"/>
                </a:lnTo>
                <a:lnTo>
                  <a:pt x="333" y="583"/>
                </a:lnTo>
                <a:lnTo>
                  <a:pt x="333" y="581"/>
                </a:lnTo>
                <a:lnTo>
                  <a:pt x="333" y="579"/>
                </a:lnTo>
                <a:lnTo>
                  <a:pt x="333" y="577"/>
                </a:lnTo>
                <a:lnTo>
                  <a:pt x="335" y="575"/>
                </a:lnTo>
                <a:lnTo>
                  <a:pt x="335" y="573"/>
                </a:lnTo>
                <a:lnTo>
                  <a:pt x="335" y="571"/>
                </a:lnTo>
                <a:lnTo>
                  <a:pt x="335" y="571"/>
                </a:lnTo>
                <a:lnTo>
                  <a:pt x="340" y="568"/>
                </a:lnTo>
                <a:lnTo>
                  <a:pt x="344" y="566"/>
                </a:lnTo>
                <a:lnTo>
                  <a:pt x="344" y="566"/>
                </a:lnTo>
                <a:lnTo>
                  <a:pt x="344" y="564"/>
                </a:lnTo>
                <a:lnTo>
                  <a:pt x="344" y="564"/>
                </a:lnTo>
                <a:lnTo>
                  <a:pt x="344" y="562"/>
                </a:lnTo>
                <a:lnTo>
                  <a:pt x="346" y="560"/>
                </a:lnTo>
                <a:lnTo>
                  <a:pt x="346" y="560"/>
                </a:lnTo>
                <a:lnTo>
                  <a:pt x="346" y="560"/>
                </a:lnTo>
                <a:lnTo>
                  <a:pt x="346" y="558"/>
                </a:lnTo>
                <a:lnTo>
                  <a:pt x="346" y="556"/>
                </a:lnTo>
                <a:lnTo>
                  <a:pt x="348" y="556"/>
                </a:lnTo>
                <a:lnTo>
                  <a:pt x="348" y="554"/>
                </a:lnTo>
                <a:lnTo>
                  <a:pt x="346" y="551"/>
                </a:lnTo>
                <a:lnTo>
                  <a:pt x="346" y="551"/>
                </a:lnTo>
                <a:lnTo>
                  <a:pt x="346" y="549"/>
                </a:lnTo>
                <a:lnTo>
                  <a:pt x="346" y="549"/>
                </a:lnTo>
                <a:lnTo>
                  <a:pt x="348" y="549"/>
                </a:lnTo>
                <a:lnTo>
                  <a:pt x="348" y="551"/>
                </a:lnTo>
                <a:lnTo>
                  <a:pt x="350" y="554"/>
                </a:lnTo>
                <a:lnTo>
                  <a:pt x="350" y="554"/>
                </a:lnTo>
                <a:lnTo>
                  <a:pt x="352" y="554"/>
                </a:lnTo>
                <a:lnTo>
                  <a:pt x="357" y="551"/>
                </a:lnTo>
                <a:lnTo>
                  <a:pt x="357" y="551"/>
                </a:lnTo>
                <a:lnTo>
                  <a:pt x="357" y="554"/>
                </a:lnTo>
                <a:lnTo>
                  <a:pt x="357" y="556"/>
                </a:lnTo>
                <a:lnTo>
                  <a:pt x="357" y="556"/>
                </a:lnTo>
                <a:lnTo>
                  <a:pt x="354" y="556"/>
                </a:lnTo>
                <a:lnTo>
                  <a:pt x="354" y="556"/>
                </a:lnTo>
                <a:lnTo>
                  <a:pt x="354" y="560"/>
                </a:lnTo>
                <a:lnTo>
                  <a:pt x="354" y="562"/>
                </a:lnTo>
                <a:lnTo>
                  <a:pt x="352" y="564"/>
                </a:lnTo>
                <a:lnTo>
                  <a:pt x="350" y="564"/>
                </a:lnTo>
                <a:lnTo>
                  <a:pt x="352" y="566"/>
                </a:lnTo>
                <a:lnTo>
                  <a:pt x="350" y="566"/>
                </a:lnTo>
                <a:lnTo>
                  <a:pt x="348" y="566"/>
                </a:lnTo>
                <a:lnTo>
                  <a:pt x="348" y="566"/>
                </a:lnTo>
                <a:lnTo>
                  <a:pt x="348" y="568"/>
                </a:lnTo>
                <a:lnTo>
                  <a:pt x="348" y="571"/>
                </a:lnTo>
                <a:lnTo>
                  <a:pt x="346" y="573"/>
                </a:lnTo>
                <a:lnTo>
                  <a:pt x="344" y="575"/>
                </a:lnTo>
                <a:lnTo>
                  <a:pt x="340" y="579"/>
                </a:lnTo>
                <a:lnTo>
                  <a:pt x="338" y="579"/>
                </a:lnTo>
                <a:lnTo>
                  <a:pt x="338" y="579"/>
                </a:lnTo>
                <a:lnTo>
                  <a:pt x="338" y="579"/>
                </a:lnTo>
                <a:lnTo>
                  <a:pt x="335" y="579"/>
                </a:lnTo>
                <a:lnTo>
                  <a:pt x="335" y="579"/>
                </a:lnTo>
                <a:lnTo>
                  <a:pt x="335" y="581"/>
                </a:lnTo>
                <a:lnTo>
                  <a:pt x="335" y="581"/>
                </a:lnTo>
                <a:lnTo>
                  <a:pt x="333" y="583"/>
                </a:lnTo>
                <a:lnTo>
                  <a:pt x="335" y="583"/>
                </a:lnTo>
                <a:lnTo>
                  <a:pt x="338" y="581"/>
                </a:lnTo>
                <a:lnTo>
                  <a:pt x="338" y="581"/>
                </a:lnTo>
                <a:lnTo>
                  <a:pt x="344" y="577"/>
                </a:lnTo>
                <a:lnTo>
                  <a:pt x="348" y="573"/>
                </a:lnTo>
                <a:lnTo>
                  <a:pt x="352" y="568"/>
                </a:lnTo>
                <a:lnTo>
                  <a:pt x="354" y="566"/>
                </a:lnTo>
                <a:lnTo>
                  <a:pt x="357" y="564"/>
                </a:lnTo>
                <a:lnTo>
                  <a:pt x="361" y="556"/>
                </a:lnTo>
                <a:lnTo>
                  <a:pt x="365" y="545"/>
                </a:lnTo>
                <a:lnTo>
                  <a:pt x="369" y="537"/>
                </a:lnTo>
                <a:lnTo>
                  <a:pt x="373" y="532"/>
                </a:lnTo>
                <a:lnTo>
                  <a:pt x="378" y="530"/>
                </a:lnTo>
                <a:lnTo>
                  <a:pt x="380" y="526"/>
                </a:lnTo>
                <a:lnTo>
                  <a:pt x="384" y="524"/>
                </a:lnTo>
                <a:lnTo>
                  <a:pt x="384" y="522"/>
                </a:lnTo>
                <a:lnTo>
                  <a:pt x="386" y="520"/>
                </a:lnTo>
                <a:lnTo>
                  <a:pt x="386" y="518"/>
                </a:lnTo>
                <a:lnTo>
                  <a:pt x="386" y="516"/>
                </a:lnTo>
                <a:lnTo>
                  <a:pt x="386" y="511"/>
                </a:lnTo>
                <a:lnTo>
                  <a:pt x="386" y="507"/>
                </a:lnTo>
                <a:lnTo>
                  <a:pt x="388" y="505"/>
                </a:lnTo>
                <a:lnTo>
                  <a:pt x="388" y="503"/>
                </a:lnTo>
                <a:lnTo>
                  <a:pt x="388" y="503"/>
                </a:lnTo>
                <a:lnTo>
                  <a:pt x="388" y="501"/>
                </a:lnTo>
                <a:lnTo>
                  <a:pt x="388" y="501"/>
                </a:lnTo>
                <a:lnTo>
                  <a:pt x="386" y="497"/>
                </a:lnTo>
                <a:lnTo>
                  <a:pt x="386" y="494"/>
                </a:lnTo>
                <a:lnTo>
                  <a:pt x="386" y="492"/>
                </a:lnTo>
                <a:lnTo>
                  <a:pt x="386" y="490"/>
                </a:lnTo>
                <a:lnTo>
                  <a:pt x="386" y="488"/>
                </a:lnTo>
                <a:lnTo>
                  <a:pt x="386" y="488"/>
                </a:lnTo>
                <a:lnTo>
                  <a:pt x="384" y="486"/>
                </a:lnTo>
                <a:lnTo>
                  <a:pt x="386" y="486"/>
                </a:lnTo>
                <a:lnTo>
                  <a:pt x="386" y="486"/>
                </a:lnTo>
                <a:lnTo>
                  <a:pt x="386" y="486"/>
                </a:lnTo>
                <a:lnTo>
                  <a:pt x="388" y="482"/>
                </a:lnTo>
                <a:lnTo>
                  <a:pt x="386" y="480"/>
                </a:lnTo>
                <a:lnTo>
                  <a:pt x="386" y="480"/>
                </a:lnTo>
                <a:lnTo>
                  <a:pt x="386" y="480"/>
                </a:lnTo>
                <a:lnTo>
                  <a:pt x="388" y="480"/>
                </a:lnTo>
                <a:lnTo>
                  <a:pt x="390" y="475"/>
                </a:lnTo>
                <a:lnTo>
                  <a:pt x="390" y="475"/>
                </a:lnTo>
                <a:lnTo>
                  <a:pt x="388" y="475"/>
                </a:lnTo>
                <a:lnTo>
                  <a:pt x="386" y="473"/>
                </a:lnTo>
                <a:lnTo>
                  <a:pt x="386" y="471"/>
                </a:lnTo>
                <a:lnTo>
                  <a:pt x="386" y="473"/>
                </a:lnTo>
                <a:lnTo>
                  <a:pt x="388" y="473"/>
                </a:lnTo>
                <a:lnTo>
                  <a:pt x="388" y="473"/>
                </a:lnTo>
                <a:lnTo>
                  <a:pt x="390" y="473"/>
                </a:lnTo>
                <a:lnTo>
                  <a:pt x="390" y="471"/>
                </a:lnTo>
                <a:lnTo>
                  <a:pt x="390" y="471"/>
                </a:lnTo>
                <a:lnTo>
                  <a:pt x="392" y="471"/>
                </a:lnTo>
                <a:lnTo>
                  <a:pt x="395" y="471"/>
                </a:lnTo>
                <a:lnTo>
                  <a:pt x="392" y="473"/>
                </a:lnTo>
                <a:lnTo>
                  <a:pt x="392" y="473"/>
                </a:lnTo>
                <a:lnTo>
                  <a:pt x="397" y="469"/>
                </a:lnTo>
                <a:lnTo>
                  <a:pt x="397" y="469"/>
                </a:lnTo>
                <a:lnTo>
                  <a:pt x="399" y="467"/>
                </a:lnTo>
                <a:lnTo>
                  <a:pt x="397" y="467"/>
                </a:lnTo>
                <a:lnTo>
                  <a:pt x="397" y="467"/>
                </a:lnTo>
                <a:lnTo>
                  <a:pt x="397" y="467"/>
                </a:lnTo>
                <a:lnTo>
                  <a:pt x="399" y="467"/>
                </a:lnTo>
                <a:lnTo>
                  <a:pt x="399" y="465"/>
                </a:lnTo>
                <a:lnTo>
                  <a:pt x="403" y="463"/>
                </a:lnTo>
                <a:lnTo>
                  <a:pt x="409" y="459"/>
                </a:lnTo>
                <a:lnTo>
                  <a:pt x="414" y="454"/>
                </a:lnTo>
                <a:lnTo>
                  <a:pt x="418" y="452"/>
                </a:lnTo>
                <a:lnTo>
                  <a:pt x="428" y="446"/>
                </a:lnTo>
                <a:lnTo>
                  <a:pt x="428" y="446"/>
                </a:lnTo>
                <a:lnTo>
                  <a:pt x="433" y="446"/>
                </a:lnTo>
                <a:lnTo>
                  <a:pt x="435" y="448"/>
                </a:lnTo>
                <a:lnTo>
                  <a:pt x="435" y="448"/>
                </a:lnTo>
                <a:lnTo>
                  <a:pt x="435" y="446"/>
                </a:lnTo>
                <a:lnTo>
                  <a:pt x="435" y="446"/>
                </a:lnTo>
                <a:lnTo>
                  <a:pt x="437" y="444"/>
                </a:lnTo>
                <a:lnTo>
                  <a:pt x="439" y="444"/>
                </a:lnTo>
                <a:lnTo>
                  <a:pt x="443" y="439"/>
                </a:lnTo>
                <a:lnTo>
                  <a:pt x="447" y="439"/>
                </a:lnTo>
                <a:lnTo>
                  <a:pt x="447" y="439"/>
                </a:lnTo>
                <a:lnTo>
                  <a:pt x="449" y="439"/>
                </a:lnTo>
                <a:lnTo>
                  <a:pt x="447" y="437"/>
                </a:lnTo>
                <a:lnTo>
                  <a:pt x="447" y="437"/>
                </a:lnTo>
                <a:lnTo>
                  <a:pt x="447" y="435"/>
                </a:lnTo>
                <a:lnTo>
                  <a:pt x="447" y="435"/>
                </a:lnTo>
                <a:lnTo>
                  <a:pt x="452" y="433"/>
                </a:lnTo>
                <a:lnTo>
                  <a:pt x="456" y="435"/>
                </a:lnTo>
                <a:lnTo>
                  <a:pt x="456" y="433"/>
                </a:lnTo>
                <a:lnTo>
                  <a:pt x="460" y="433"/>
                </a:lnTo>
                <a:lnTo>
                  <a:pt x="462" y="433"/>
                </a:lnTo>
                <a:lnTo>
                  <a:pt x="462" y="435"/>
                </a:lnTo>
                <a:lnTo>
                  <a:pt x="460" y="435"/>
                </a:lnTo>
                <a:lnTo>
                  <a:pt x="458" y="435"/>
                </a:lnTo>
                <a:lnTo>
                  <a:pt x="458" y="435"/>
                </a:lnTo>
                <a:lnTo>
                  <a:pt x="458" y="435"/>
                </a:lnTo>
                <a:lnTo>
                  <a:pt x="462" y="435"/>
                </a:lnTo>
                <a:lnTo>
                  <a:pt x="464" y="435"/>
                </a:lnTo>
                <a:lnTo>
                  <a:pt x="466" y="433"/>
                </a:lnTo>
                <a:lnTo>
                  <a:pt x="468" y="433"/>
                </a:lnTo>
                <a:lnTo>
                  <a:pt x="471" y="433"/>
                </a:lnTo>
                <a:lnTo>
                  <a:pt x="468" y="433"/>
                </a:lnTo>
                <a:lnTo>
                  <a:pt x="468" y="431"/>
                </a:lnTo>
                <a:lnTo>
                  <a:pt x="468" y="431"/>
                </a:lnTo>
                <a:lnTo>
                  <a:pt x="468" y="431"/>
                </a:lnTo>
                <a:lnTo>
                  <a:pt x="471" y="429"/>
                </a:lnTo>
                <a:lnTo>
                  <a:pt x="471" y="429"/>
                </a:lnTo>
                <a:lnTo>
                  <a:pt x="473" y="431"/>
                </a:lnTo>
                <a:lnTo>
                  <a:pt x="471" y="431"/>
                </a:lnTo>
                <a:lnTo>
                  <a:pt x="471" y="433"/>
                </a:lnTo>
                <a:lnTo>
                  <a:pt x="473" y="433"/>
                </a:lnTo>
                <a:lnTo>
                  <a:pt x="473" y="433"/>
                </a:lnTo>
                <a:lnTo>
                  <a:pt x="475" y="433"/>
                </a:lnTo>
                <a:lnTo>
                  <a:pt x="479" y="433"/>
                </a:lnTo>
                <a:lnTo>
                  <a:pt x="485" y="433"/>
                </a:lnTo>
                <a:lnTo>
                  <a:pt x="487" y="433"/>
                </a:lnTo>
                <a:lnTo>
                  <a:pt x="487" y="431"/>
                </a:lnTo>
                <a:lnTo>
                  <a:pt x="490" y="431"/>
                </a:lnTo>
                <a:lnTo>
                  <a:pt x="487" y="429"/>
                </a:lnTo>
                <a:lnTo>
                  <a:pt x="487" y="429"/>
                </a:lnTo>
                <a:lnTo>
                  <a:pt x="487" y="427"/>
                </a:lnTo>
                <a:lnTo>
                  <a:pt x="492" y="423"/>
                </a:lnTo>
                <a:lnTo>
                  <a:pt x="494" y="423"/>
                </a:lnTo>
                <a:lnTo>
                  <a:pt x="502" y="420"/>
                </a:lnTo>
                <a:lnTo>
                  <a:pt x="502" y="418"/>
                </a:lnTo>
                <a:lnTo>
                  <a:pt x="504" y="416"/>
                </a:lnTo>
                <a:lnTo>
                  <a:pt x="502" y="412"/>
                </a:lnTo>
                <a:lnTo>
                  <a:pt x="502" y="412"/>
                </a:lnTo>
                <a:lnTo>
                  <a:pt x="502" y="410"/>
                </a:lnTo>
                <a:lnTo>
                  <a:pt x="504" y="406"/>
                </a:lnTo>
                <a:lnTo>
                  <a:pt x="506" y="404"/>
                </a:lnTo>
                <a:lnTo>
                  <a:pt x="506" y="401"/>
                </a:lnTo>
                <a:lnTo>
                  <a:pt x="506" y="399"/>
                </a:lnTo>
                <a:lnTo>
                  <a:pt x="509" y="399"/>
                </a:lnTo>
                <a:lnTo>
                  <a:pt x="513" y="395"/>
                </a:lnTo>
                <a:lnTo>
                  <a:pt x="513" y="393"/>
                </a:lnTo>
                <a:lnTo>
                  <a:pt x="513" y="391"/>
                </a:lnTo>
                <a:lnTo>
                  <a:pt x="515" y="389"/>
                </a:lnTo>
                <a:lnTo>
                  <a:pt x="517" y="387"/>
                </a:lnTo>
                <a:lnTo>
                  <a:pt x="519" y="382"/>
                </a:lnTo>
                <a:lnTo>
                  <a:pt x="521" y="380"/>
                </a:lnTo>
                <a:lnTo>
                  <a:pt x="521" y="380"/>
                </a:lnTo>
                <a:lnTo>
                  <a:pt x="523" y="378"/>
                </a:lnTo>
                <a:lnTo>
                  <a:pt x="523" y="376"/>
                </a:lnTo>
                <a:lnTo>
                  <a:pt x="523" y="368"/>
                </a:lnTo>
                <a:lnTo>
                  <a:pt x="523" y="366"/>
                </a:lnTo>
                <a:lnTo>
                  <a:pt x="523" y="359"/>
                </a:lnTo>
                <a:lnTo>
                  <a:pt x="525" y="355"/>
                </a:lnTo>
                <a:lnTo>
                  <a:pt x="528" y="353"/>
                </a:lnTo>
                <a:lnTo>
                  <a:pt x="530" y="353"/>
                </a:lnTo>
                <a:lnTo>
                  <a:pt x="532" y="351"/>
                </a:lnTo>
                <a:lnTo>
                  <a:pt x="532" y="349"/>
                </a:lnTo>
                <a:lnTo>
                  <a:pt x="530" y="344"/>
                </a:lnTo>
                <a:lnTo>
                  <a:pt x="530" y="342"/>
                </a:lnTo>
                <a:lnTo>
                  <a:pt x="532" y="340"/>
                </a:lnTo>
                <a:lnTo>
                  <a:pt x="532" y="336"/>
                </a:lnTo>
                <a:lnTo>
                  <a:pt x="532" y="332"/>
                </a:lnTo>
                <a:lnTo>
                  <a:pt x="534" y="327"/>
                </a:lnTo>
                <a:lnTo>
                  <a:pt x="536" y="321"/>
                </a:lnTo>
                <a:lnTo>
                  <a:pt x="536" y="321"/>
                </a:lnTo>
                <a:lnTo>
                  <a:pt x="534" y="317"/>
                </a:lnTo>
                <a:lnTo>
                  <a:pt x="534" y="313"/>
                </a:lnTo>
                <a:lnTo>
                  <a:pt x="534" y="306"/>
                </a:lnTo>
                <a:lnTo>
                  <a:pt x="532" y="302"/>
                </a:lnTo>
                <a:lnTo>
                  <a:pt x="534" y="294"/>
                </a:lnTo>
                <a:lnTo>
                  <a:pt x="534" y="294"/>
                </a:lnTo>
                <a:lnTo>
                  <a:pt x="534" y="294"/>
                </a:lnTo>
                <a:lnTo>
                  <a:pt x="534" y="294"/>
                </a:lnTo>
                <a:lnTo>
                  <a:pt x="534" y="292"/>
                </a:lnTo>
                <a:lnTo>
                  <a:pt x="534" y="289"/>
                </a:lnTo>
                <a:lnTo>
                  <a:pt x="534" y="287"/>
                </a:lnTo>
                <a:lnTo>
                  <a:pt x="534" y="287"/>
                </a:lnTo>
                <a:lnTo>
                  <a:pt x="534" y="285"/>
                </a:lnTo>
                <a:lnTo>
                  <a:pt x="534" y="285"/>
                </a:lnTo>
                <a:lnTo>
                  <a:pt x="532" y="287"/>
                </a:lnTo>
                <a:lnTo>
                  <a:pt x="532" y="285"/>
                </a:lnTo>
                <a:lnTo>
                  <a:pt x="534" y="283"/>
                </a:lnTo>
                <a:lnTo>
                  <a:pt x="534" y="281"/>
                </a:lnTo>
                <a:lnTo>
                  <a:pt x="536" y="279"/>
                </a:lnTo>
                <a:lnTo>
                  <a:pt x="536" y="277"/>
                </a:lnTo>
                <a:lnTo>
                  <a:pt x="538" y="277"/>
                </a:lnTo>
                <a:lnTo>
                  <a:pt x="536" y="275"/>
                </a:lnTo>
                <a:lnTo>
                  <a:pt x="536" y="275"/>
                </a:lnTo>
                <a:lnTo>
                  <a:pt x="536" y="275"/>
                </a:lnTo>
                <a:lnTo>
                  <a:pt x="538" y="273"/>
                </a:lnTo>
                <a:lnTo>
                  <a:pt x="538" y="273"/>
                </a:lnTo>
                <a:lnTo>
                  <a:pt x="538" y="273"/>
                </a:lnTo>
                <a:lnTo>
                  <a:pt x="540" y="275"/>
                </a:lnTo>
                <a:lnTo>
                  <a:pt x="540" y="277"/>
                </a:lnTo>
                <a:lnTo>
                  <a:pt x="542" y="277"/>
                </a:lnTo>
                <a:lnTo>
                  <a:pt x="542" y="277"/>
                </a:lnTo>
                <a:lnTo>
                  <a:pt x="544" y="275"/>
                </a:lnTo>
                <a:lnTo>
                  <a:pt x="549" y="270"/>
                </a:lnTo>
                <a:lnTo>
                  <a:pt x="549" y="268"/>
                </a:lnTo>
                <a:lnTo>
                  <a:pt x="553" y="264"/>
                </a:lnTo>
                <a:lnTo>
                  <a:pt x="557" y="256"/>
                </a:lnTo>
                <a:lnTo>
                  <a:pt x="557" y="254"/>
                </a:lnTo>
                <a:lnTo>
                  <a:pt x="557" y="254"/>
                </a:lnTo>
                <a:lnTo>
                  <a:pt x="559" y="251"/>
                </a:lnTo>
                <a:lnTo>
                  <a:pt x="559" y="249"/>
                </a:lnTo>
                <a:lnTo>
                  <a:pt x="559" y="251"/>
                </a:lnTo>
                <a:lnTo>
                  <a:pt x="559" y="251"/>
                </a:lnTo>
                <a:lnTo>
                  <a:pt x="559" y="251"/>
                </a:lnTo>
                <a:lnTo>
                  <a:pt x="559" y="254"/>
                </a:lnTo>
                <a:lnTo>
                  <a:pt x="559" y="251"/>
                </a:lnTo>
                <a:lnTo>
                  <a:pt x="561" y="249"/>
                </a:lnTo>
                <a:lnTo>
                  <a:pt x="561" y="247"/>
                </a:lnTo>
                <a:lnTo>
                  <a:pt x="561" y="247"/>
                </a:lnTo>
                <a:lnTo>
                  <a:pt x="563" y="247"/>
                </a:lnTo>
                <a:lnTo>
                  <a:pt x="566" y="243"/>
                </a:lnTo>
                <a:lnTo>
                  <a:pt x="568" y="241"/>
                </a:lnTo>
                <a:lnTo>
                  <a:pt x="570" y="241"/>
                </a:lnTo>
                <a:lnTo>
                  <a:pt x="574" y="239"/>
                </a:lnTo>
                <a:lnTo>
                  <a:pt x="574" y="239"/>
                </a:lnTo>
                <a:lnTo>
                  <a:pt x="576" y="235"/>
                </a:lnTo>
                <a:lnTo>
                  <a:pt x="578" y="232"/>
                </a:lnTo>
                <a:lnTo>
                  <a:pt x="580" y="228"/>
                </a:lnTo>
                <a:lnTo>
                  <a:pt x="582" y="228"/>
                </a:lnTo>
                <a:lnTo>
                  <a:pt x="580" y="226"/>
                </a:lnTo>
                <a:lnTo>
                  <a:pt x="582" y="226"/>
                </a:lnTo>
                <a:lnTo>
                  <a:pt x="582" y="226"/>
                </a:lnTo>
                <a:lnTo>
                  <a:pt x="585" y="224"/>
                </a:lnTo>
                <a:lnTo>
                  <a:pt x="589" y="220"/>
                </a:lnTo>
                <a:lnTo>
                  <a:pt x="593" y="215"/>
                </a:lnTo>
                <a:lnTo>
                  <a:pt x="595" y="207"/>
                </a:lnTo>
                <a:lnTo>
                  <a:pt x="597" y="203"/>
                </a:lnTo>
                <a:lnTo>
                  <a:pt x="597" y="201"/>
                </a:lnTo>
                <a:lnTo>
                  <a:pt x="597" y="199"/>
                </a:lnTo>
                <a:lnTo>
                  <a:pt x="597" y="196"/>
                </a:lnTo>
                <a:lnTo>
                  <a:pt x="597" y="196"/>
                </a:lnTo>
                <a:lnTo>
                  <a:pt x="597" y="194"/>
                </a:lnTo>
                <a:lnTo>
                  <a:pt x="597" y="194"/>
                </a:lnTo>
                <a:lnTo>
                  <a:pt x="597" y="194"/>
                </a:lnTo>
                <a:lnTo>
                  <a:pt x="597" y="192"/>
                </a:lnTo>
                <a:close/>
                <a:moveTo>
                  <a:pt x="449" y="120"/>
                </a:moveTo>
                <a:lnTo>
                  <a:pt x="449" y="120"/>
                </a:lnTo>
                <a:lnTo>
                  <a:pt x="449" y="123"/>
                </a:lnTo>
                <a:lnTo>
                  <a:pt x="449" y="123"/>
                </a:lnTo>
                <a:lnTo>
                  <a:pt x="447" y="125"/>
                </a:lnTo>
                <a:lnTo>
                  <a:pt x="449" y="125"/>
                </a:lnTo>
                <a:lnTo>
                  <a:pt x="449" y="123"/>
                </a:lnTo>
                <a:lnTo>
                  <a:pt x="449" y="120"/>
                </a:lnTo>
                <a:lnTo>
                  <a:pt x="449" y="120"/>
                </a:lnTo>
                <a:lnTo>
                  <a:pt x="449" y="120"/>
                </a:lnTo>
                <a:close/>
                <a:moveTo>
                  <a:pt x="439" y="446"/>
                </a:moveTo>
                <a:lnTo>
                  <a:pt x="437" y="446"/>
                </a:lnTo>
                <a:lnTo>
                  <a:pt x="435" y="448"/>
                </a:lnTo>
                <a:lnTo>
                  <a:pt x="437" y="450"/>
                </a:lnTo>
                <a:lnTo>
                  <a:pt x="437" y="448"/>
                </a:lnTo>
                <a:lnTo>
                  <a:pt x="439" y="450"/>
                </a:lnTo>
                <a:lnTo>
                  <a:pt x="439" y="448"/>
                </a:lnTo>
                <a:lnTo>
                  <a:pt x="439" y="448"/>
                </a:lnTo>
                <a:lnTo>
                  <a:pt x="439" y="448"/>
                </a:lnTo>
                <a:lnTo>
                  <a:pt x="439" y="446"/>
                </a:lnTo>
                <a:lnTo>
                  <a:pt x="439" y="446"/>
                </a:lnTo>
                <a:close/>
                <a:moveTo>
                  <a:pt x="388" y="486"/>
                </a:moveTo>
                <a:lnTo>
                  <a:pt x="386" y="488"/>
                </a:lnTo>
                <a:lnTo>
                  <a:pt x="388" y="490"/>
                </a:lnTo>
                <a:lnTo>
                  <a:pt x="388" y="488"/>
                </a:lnTo>
                <a:lnTo>
                  <a:pt x="388" y="488"/>
                </a:lnTo>
                <a:lnTo>
                  <a:pt x="388" y="488"/>
                </a:lnTo>
                <a:lnTo>
                  <a:pt x="388" y="486"/>
                </a:lnTo>
                <a:lnTo>
                  <a:pt x="388" y="486"/>
                </a:lnTo>
                <a:close/>
                <a:moveTo>
                  <a:pt x="538" y="275"/>
                </a:moveTo>
                <a:lnTo>
                  <a:pt x="538" y="277"/>
                </a:lnTo>
                <a:lnTo>
                  <a:pt x="536" y="279"/>
                </a:lnTo>
                <a:lnTo>
                  <a:pt x="536" y="279"/>
                </a:lnTo>
                <a:lnTo>
                  <a:pt x="538" y="279"/>
                </a:lnTo>
                <a:lnTo>
                  <a:pt x="540" y="277"/>
                </a:lnTo>
                <a:lnTo>
                  <a:pt x="540" y="277"/>
                </a:lnTo>
                <a:lnTo>
                  <a:pt x="540" y="277"/>
                </a:lnTo>
                <a:lnTo>
                  <a:pt x="538" y="275"/>
                </a:lnTo>
                <a:close/>
                <a:moveTo>
                  <a:pt x="454" y="435"/>
                </a:moveTo>
                <a:lnTo>
                  <a:pt x="454" y="435"/>
                </a:lnTo>
                <a:lnTo>
                  <a:pt x="454" y="435"/>
                </a:lnTo>
                <a:lnTo>
                  <a:pt x="454" y="435"/>
                </a:lnTo>
                <a:lnTo>
                  <a:pt x="452" y="437"/>
                </a:lnTo>
                <a:lnTo>
                  <a:pt x="452" y="437"/>
                </a:lnTo>
                <a:lnTo>
                  <a:pt x="454" y="437"/>
                </a:lnTo>
                <a:lnTo>
                  <a:pt x="456" y="437"/>
                </a:lnTo>
                <a:lnTo>
                  <a:pt x="456" y="437"/>
                </a:lnTo>
                <a:lnTo>
                  <a:pt x="456" y="437"/>
                </a:lnTo>
                <a:lnTo>
                  <a:pt x="454" y="435"/>
                </a:lnTo>
                <a:close/>
              </a:path>
            </a:pathLst>
          </a:custGeom>
          <a:solidFill>
            <a:schemeClr val="accent6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905" name="Freeform 606"/>
          <p:cNvSpPr>
            <a:spLocks noEditPoints="1"/>
          </p:cNvSpPr>
          <p:nvPr/>
        </p:nvSpPr>
        <p:spPr bwMode="auto">
          <a:xfrm>
            <a:off x="2700337" y="4586288"/>
            <a:ext cx="292100" cy="328613"/>
          </a:xfrm>
          <a:custGeom>
            <a:avLst/>
            <a:gdLst>
              <a:gd name="T0" fmla="*/ 178 w 184"/>
              <a:gd name="T1" fmla="*/ 121 h 207"/>
              <a:gd name="T2" fmla="*/ 171 w 184"/>
              <a:gd name="T3" fmla="*/ 106 h 207"/>
              <a:gd name="T4" fmla="*/ 163 w 184"/>
              <a:gd name="T5" fmla="*/ 104 h 207"/>
              <a:gd name="T6" fmla="*/ 140 w 184"/>
              <a:gd name="T7" fmla="*/ 87 h 207"/>
              <a:gd name="T8" fmla="*/ 140 w 184"/>
              <a:gd name="T9" fmla="*/ 72 h 207"/>
              <a:gd name="T10" fmla="*/ 140 w 184"/>
              <a:gd name="T11" fmla="*/ 63 h 207"/>
              <a:gd name="T12" fmla="*/ 123 w 184"/>
              <a:gd name="T13" fmla="*/ 59 h 207"/>
              <a:gd name="T14" fmla="*/ 110 w 184"/>
              <a:gd name="T15" fmla="*/ 53 h 207"/>
              <a:gd name="T16" fmla="*/ 100 w 184"/>
              <a:gd name="T17" fmla="*/ 47 h 207"/>
              <a:gd name="T18" fmla="*/ 91 w 184"/>
              <a:gd name="T19" fmla="*/ 42 h 207"/>
              <a:gd name="T20" fmla="*/ 76 w 184"/>
              <a:gd name="T21" fmla="*/ 38 h 207"/>
              <a:gd name="T22" fmla="*/ 70 w 184"/>
              <a:gd name="T23" fmla="*/ 34 h 207"/>
              <a:gd name="T24" fmla="*/ 68 w 184"/>
              <a:gd name="T25" fmla="*/ 30 h 207"/>
              <a:gd name="T26" fmla="*/ 64 w 184"/>
              <a:gd name="T27" fmla="*/ 21 h 207"/>
              <a:gd name="T28" fmla="*/ 66 w 184"/>
              <a:gd name="T29" fmla="*/ 9 h 207"/>
              <a:gd name="T30" fmla="*/ 64 w 184"/>
              <a:gd name="T31" fmla="*/ 0 h 207"/>
              <a:gd name="T32" fmla="*/ 47 w 184"/>
              <a:gd name="T33" fmla="*/ 4 h 207"/>
              <a:gd name="T34" fmla="*/ 30 w 184"/>
              <a:gd name="T35" fmla="*/ 15 h 207"/>
              <a:gd name="T36" fmla="*/ 19 w 184"/>
              <a:gd name="T37" fmla="*/ 21 h 207"/>
              <a:gd name="T38" fmla="*/ 11 w 184"/>
              <a:gd name="T39" fmla="*/ 21 h 207"/>
              <a:gd name="T40" fmla="*/ 7 w 184"/>
              <a:gd name="T41" fmla="*/ 30 h 207"/>
              <a:gd name="T42" fmla="*/ 13 w 184"/>
              <a:gd name="T43" fmla="*/ 47 h 207"/>
              <a:gd name="T44" fmla="*/ 9 w 184"/>
              <a:gd name="T45" fmla="*/ 61 h 207"/>
              <a:gd name="T46" fmla="*/ 9 w 184"/>
              <a:gd name="T47" fmla="*/ 70 h 207"/>
              <a:gd name="T48" fmla="*/ 5 w 184"/>
              <a:gd name="T49" fmla="*/ 76 h 207"/>
              <a:gd name="T50" fmla="*/ 5 w 184"/>
              <a:gd name="T51" fmla="*/ 87 h 207"/>
              <a:gd name="T52" fmla="*/ 7 w 184"/>
              <a:gd name="T53" fmla="*/ 93 h 207"/>
              <a:gd name="T54" fmla="*/ 11 w 184"/>
              <a:gd name="T55" fmla="*/ 97 h 207"/>
              <a:gd name="T56" fmla="*/ 13 w 184"/>
              <a:gd name="T57" fmla="*/ 101 h 207"/>
              <a:gd name="T58" fmla="*/ 15 w 184"/>
              <a:gd name="T59" fmla="*/ 104 h 207"/>
              <a:gd name="T60" fmla="*/ 11 w 184"/>
              <a:gd name="T61" fmla="*/ 106 h 207"/>
              <a:gd name="T62" fmla="*/ 11 w 184"/>
              <a:gd name="T63" fmla="*/ 108 h 207"/>
              <a:gd name="T64" fmla="*/ 5 w 184"/>
              <a:gd name="T65" fmla="*/ 112 h 207"/>
              <a:gd name="T66" fmla="*/ 0 w 184"/>
              <a:gd name="T67" fmla="*/ 118 h 207"/>
              <a:gd name="T68" fmla="*/ 5 w 184"/>
              <a:gd name="T69" fmla="*/ 129 h 207"/>
              <a:gd name="T70" fmla="*/ 9 w 184"/>
              <a:gd name="T71" fmla="*/ 135 h 207"/>
              <a:gd name="T72" fmla="*/ 13 w 184"/>
              <a:gd name="T73" fmla="*/ 148 h 207"/>
              <a:gd name="T74" fmla="*/ 15 w 184"/>
              <a:gd name="T75" fmla="*/ 154 h 207"/>
              <a:gd name="T76" fmla="*/ 13 w 184"/>
              <a:gd name="T77" fmla="*/ 163 h 207"/>
              <a:gd name="T78" fmla="*/ 13 w 184"/>
              <a:gd name="T79" fmla="*/ 167 h 207"/>
              <a:gd name="T80" fmla="*/ 15 w 184"/>
              <a:gd name="T81" fmla="*/ 175 h 207"/>
              <a:gd name="T82" fmla="*/ 24 w 184"/>
              <a:gd name="T83" fmla="*/ 190 h 207"/>
              <a:gd name="T84" fmla="*/ 26 w 184"/>
              <a:gd name="T85" fmla="*/ 203 h 207"/>
              <a:gd name="T86" fmla="*/ 36 w 184"/>
              <a:gd name="T87" fmla="*/ 205 h 207"/>
              <a:gd name="T88" fmla="*/ 45 w 184"/>
              <a:gd name="T89" fmla="*/ 197 h 207"/>
              <a:gd name="T90" fmla="*/ 53 w 184"/>
              <a:gd name="T91" fmla="*/ 188 h 207"/>
              <a:gd name="T92" fmla="*/ 70 w 184"/>
              <a:gd name="T93" fmla="*/ 194 h 207"/>
              <a:gd name="T94" fmla="*/ 78 w 184"/>
              <a:gd name="T95" fmla="*/ 201 h 207"/>
              <a:gd name="T96" fmla="*/ 87 w 184"/>
              <a:gd name="T97" fmla="*/ 192 h 207"/>
              <a:gd name="T98" fmla="*/ 104 w 184"/>
              <a:gd name="T99" fmla="*/ 192 h 207"/>
              <a:gd name="T100" fmla="*/ 110 w 184"/>
              <a:gd name="T101" fmla="*/ 182 h 207"/>
              <a:gd name="T102" fmla="*/ 119 w 184"/>
              <a:gd name="T103" fmla="*/ 154 h 207"/>
              <a:gd name="T104" fmla="*/ 165 w 184"/>
              <a:gd name="T105" fmla="*/ 152 h 207"/>
              <a:gd name="T106" fmla="*/ 176 w 184"/>
              <a:gd name="T107" fmla="*/ 161 h 207"/>
              <a:gd name="T108" fmla="*/ 180 w 184"/>
              <a:gd name="T109" fmla="*/ 148 h 207"/>
              <a:gd name="T110" fmla="*/ 182 w 184"/>
              <a:gd name="T111" fmla="*/ 137 h 207"/>
              <a:gd name="T112" fmla="*/ 11 w 184"/>
              <a:gd name="T113" fmla="*/ 101 h 207"/>
              <a:gd name="T114" fmla="*/ 7 w 184"/>
              <a:gd name="T115" fmla="*/ 101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84" h="207">
                <a:moveTo>
                  <a:pt x="184" y="131"/>
                </a:moveTo>
                <a:lnTo>
                  <a:pt x="184" y="131"/>
                </a:lnTo>
                <a:lnTo>
                  <a:pt x="182" y="129"/>
                </a:lnTo>
                <a:lnTo>
                  <a:pt x="180" y="125"/>
                </a:lnTo>
                <a:lnTo>
                  <a:pt x="180" y="123"/>
                </a:lnTo>
                <a:lnTo>
                  <a:pt x="180" y="121"/>
                </a:lnTo>
                <a:lnTo>
                  <a:pt x="178" y="123"/>
                </a:lnTo>
                <a:lnTo>
                  <a:pt x="178" y="121"/>
                </a:lnTo>
                <a:lnTo>
                  <a:pt x="173" y="118"/>
                </a:lnTo>
                <a:lnTo>
                  <a:pt x="171" y="118"/>
                </a:lnTo>
                <a:lnTo>
                  <a:pt x="171" y="116"/>
                </a:lnTo>
                <a:lnTo>
                  <a:pt x="171" y="114"/>
                </a:lnTo>
                <a:lnTo>
                  <a:pt x="169" y="112"/>
                </a:lnTo>
                <a:lnTo>
                  <a:pt x="169" y="108"/>
                </a:lnTo>
                <a:lnTo>
                  <a:pt x="169" y="108"/>
                </a:lnTo>
                <a:lnTo>
                  <a:pt x="171" y="106"/>
                </a:lnTo>
                <a:lnTo>
                  <a:pt x="171" y="104"/>
                </a:lnTo>
                <a:lnTo>
                  <a:pt x="171" y="104"/>
                </a:lnTo>
                <a:lnTo>
                  <a:pt x="171" y="101"/>
                </a:lnTo>
                <a:lnTo>
                  <a:pt x="171" y="101"/>
                </a:lnTo>
                <a:lnTo>
                  <a:pt x="171" y="104"/>
                </a:lnTo>
                <a:lnTo>
                  <a:pt x="169" y="104"/>
                </a:lnTo>
                <a:lnTo>
                  <a:pt x="169" y="104"/>
                </a:lnTo>
                <a:lnTo>
                  <a:pt x="163" y="104"/>
                </a:lnTo>
                <a:lnTo>
                  <a:pt x="154" y="101"/>
                </a:lnTo>
                <a:lnTo>
                  <a:pt x="148" y="101"/>
                </a:lnTo>
                <a:lnTo>
                  <a:pt x="144" y="101"/>
                </a:lnTo>
                <a:lnTo>
                  <a:pt x="144" y="99"/>
                </a:lnTo>
                <a:lnTo>
                  <a:pt x="144" y="97"/>
                </a:lnTo>
                <a:lnTo>
                  <a:pt x="144" y="93"/>
                </a:lnTo>
                <a:lnTo>
                  <a:pt x="142" y="89"/>
                </a:lnTo>
                <a:lnTo>
                  <a:pt x="140" y="87"/>
                </a:lnTo>
                <a:lnTo>
                  <a:pt x="138" y="85"/>
                </a:lnTo>
                <a:lnTo>
                  <a:pt x="138" y="85"/>
                </a:lnTo>
                <a:lnTo>
                  <a:pt x="140" y="85"/>
                </a:lnTo>
                <a:lnTo>
                  <a:pt x="142" y="85"/>
                </a:lnTo>
                <a:lnTo>
                  <a:pt x="142" y="76"/>
                </a:lnTo>
                <a:lnTo>
                  <a:pt x="142" y="76"/>
                </a:lnTo>
                <a:lnTo>
                  <a:pt x="140" y="74"/>
                </a:lnTo>
                <a:lnTo>
                  <a:pt x="140" y="72"/>
                </a:lnTo>
                <a:lnTo>
                  <a:pt x="140" y="70"/>
                </a:lnTo>
                <a:lnTo>
                  <a:pt x="140" y="70"/>
                </a:lnTo>
                <a:lnTo>
                  <a:pt x="140" y="70"/>
                </a:lnTo>
                <a:lnTo>
                  <a:pt x="140" y="68"/>
                </a:lnTo>
                <a:lnTo>
                  <a:pt x="140" y="68"/>
                </a:lnTo>
                <a:lnTo>
                  <a:pt x="140" y="66"/>
                </a:lnTo>
                <a:lnTo>
                  <a:pt x="140" y="66"/>
                </a:lnTo>
                <a:lnTo>
                  <a:pt x="140" y="63"/>
                </a:lnTo>
                <a:lnTo>
                  <a:pt x="138" y="63"/>
                </a:lnTo>
                <a:lnTo>
                  <a:pt x="135" y="61"/>
                </a:lnTo>
                <a:lnTo>
                  <a:pt x="133" y="59"/>
                </a:lnTo>
                <a:lnTo>
                  <a:pt x="129" y="59"/>
                </a:lnTo>
                <a:lnTo>
                  <a:pt x="129" y="59"/>
                </a:lnTo>
                <a:lnTo>
                  <a:pt x="125" y="59"/>
                </a:lnTo>
                <a:lnTo>
                  <a:pt x="123" y="59"/>
                </a:lnTo>
                <a:lnTo>
                  <a:pt x="123" y="59"/>
                </a:lnTo>
                <a:lnTo>
                  <a:pt x="119" y="59"/>
                </a:lnTo>
                <a:lnTo>
                  <a:pt x="119" y="59"/>
                </a:lnTo>
                <a:lnTo>
                  <a:pt x="116" y="57"/>
                </a:lnTo>
                <a:lnTo>
                  <a:pt x="114" y="55"/>
                </a:lnTo>
                <a:lnTo>
                  <a:pt x="114" y="53"/>
                </a:lnTo>
                <a:lnTo>
                  <a:pt x="112" y="53"/>
                </a:lnTo>
                <a:lnTo>
                  <a:pt x="112" y="53"/>
                </a:lnTo>
                <a:lnTo>
                  <a:pt x="110" y="53"/>
                </a:lnTo>
                <a:lnTo>
                  <a:pt x="108" y="53"/>
                </a:lnTo>
                <a:lnTo>
                  <a:pt x="106" y="51"/>
                </a:lnTo>
                <a:lnTo>
                  <a:pt x="104" y="51"/>
                </a:lnTo>
                <a:lnTo>
                  <a:pt x="104" y="51"/>
                </a:lnTo>
                <a:lnTo>
                  <a:pt x="102" y="49"/>
                </a:lnTo>
                <a:lnTo>
                  <a:pt x="100" y="49"/>
                </a:lnTo>
                <a:lnTo>
                  <a:pt x="100" y="47"/>
                </a:lnTo>
                <a:lnTo>
                  <a:pt x="100" y="47"/>
                </a:lnTo>
                <a:lnTo>
                  <a:pt x="100" y="47"/>
                </a:lnTo>
                <a:lnTo>
                  <a:pt x="97" y="47"/>
                </a:lnTo>
                <a:lnTo>
                  <a:pt x="97" y="47"/>
                </a:lnTo>
                <a:lnTo>
                  <a:pt x="95" y="47"/>
                </a:lnTo>
                <a:lnTo>
                  <a:pt x="93" y="44"/>
                </a:lnTo>
                <a:lnTo>
                  <a:pt x="93" y="44"/>
                </a:lnTo>
                <a:lnTo>
                  <a:pt x="91" y="44"/>
                </a:lnTo>
                <a:lnTo>
                  <a:pt x="91" y="42"/>
                </a:lnTo>
                <a:lnTo>
                  <a:pt x="89" y="42"/>
                </a:lnTo>
                <a:lnTo>
                  <a:pt x="87" y="44"/>
                </a:lnTo>
                <a:lnTo>
                  <a:pt x="85" y="44"/>
                </a:lnTo>
                <a:lnTo>
                  <a:pt x="81" y="42"/>
                </a:lnTo>
                <a:lnTo>
                  <a:pt x="78" y="42"/>
                </a:lnTo>
                <a:lnTo>
                  <a:pt x="78" y="40"/>
                </a:lnTo>
                <a:lnTo>
                  <a:pt x="78" y="40"/>
                </a:lnTo>
                <a:lnTo>
                  <a:pt x="76" y="38"/>
                </a:lnTo>
                <a:lnTo>
                  <a:pt x="74" y="38"/>
                </a:lnTo>
                <a:lnTo>
                  <a:pt x="74" y="36"/>
                </a:lnTo>
                <a:lnTo>
                  <a:pt x="72" y="36"/>
                </a:lnTo>
                <a:lnTo>
                  <a:pt x="72" y="36"/>
                </a:lnTo>
                <a:lnTo>
                  <a:pt x="70" y="36"/>
                </a:lnTo>
                <a:lnTo>
                  <a:pt x="70" y="34"/>
                </a:lnTo>
                <a:lnTo>
                  <a:pt x="70" y="34"/>
                </a:lnTo>
                <a:lnTo>
                  <a:pt x="70" y="34"/>
                </a:lnTo>
                <a:lnTo>
                  <a:pt x="68" y="32"/>
                </a:lnTo>
                <a:lnTo>
                  <a:pt x="68" y="32"/>
                </a:lnTo>
                <a:lnTo>
                  <a:pt x="68" y="32"/>
                </a:lnTo>
                <a:lnTo>
                  <a:pt x="68" y="32"/>
                </a:lnTo>
                <a:lnTo>
                  <a:pt x="68" y="32"/>
                </a:lnTo>
                <a:lnTo>
                  <a:pt x="68" y="32"/>
                </a:lnTo>
                <a:lnTo>
                  <a:pt x="68" y="30"/>
                </a:lnTo>
                <a:lnTo>
                  <a:pt x="68" y="30"/>
                </a:lnTo>
                <a:lnTo>
                  <a:pt x="66" y="28"/>
                </a:lnTo>
                <a:lnTo>
                  <a:pt x="66" y="28"/>
                </a:lnTo>
                <a:lnTo>
                  <a:pt x="66" y="25"/>
                </a:lnTo>
                <a:lnTo>
                  <a:pt x="66" y="25"/>
                </a:lnTo>
                <a:lnTo>
                  <a:pt x="64" y="25"/>
                </a:lnTo>
                <a:lnTo>
                  <a:pt x="64" y="23"/>
                </a:lnTo>
                <a:lnTo>
                  <a:pt x="64" y="23"/>
                </a:lnTo>
                <a:lnTo>
                  <a:pt x="64" y="21"/>
                </a:lnTo>
                <a:lnTo>
                  <a:pt x="66" y="21"/>
                </a:lnTo>
                <a:lnTo>
                  <a:pt x="66" y="19"/>
                </a:lnTo>
                <a:lnTo>
                  <a:pt x="64" y="17"/>
                </a:lnTo>
                <a:lnTo>
                  <a:pt x="64" y="15"/>
                </a:lnTo>
                <a:lnTo>
                  <a:pt x="64" y="13"/>
                </a:lnTo>
                <a:lnTo>
                  <a:pt x="64" y="13"/>
                </a:lnTo>
                <a:lnTo>
                  <a:pt x="64" y="11"/>
                </a:lnTo>
                <a:lnTo>
                  <a:pt x="66" y="9"/>
                </a:lnTo>
                <a:lnTo>
                  <a:pt x="66" y="6"/>
                </a:lnTo>
                <a:lnTo>
                  <a:pt x="66" y="6"/>
                </a:lnTo>
                <a:lnTo>
                  <a:pt x="66" y="4"/>
                </a:lnTo>
                <a:lnTo>
                  <a:pt x="66" y="4"/>
                </a:lnTo>
                <a:lnTo>
                  <a:pt x="66" y="2"/>
                </a:lnTo>
                <a:lnTo>
                  <a:pt x="64" y="0"/>
                </a:lnTo>
                <a:lnTo>
                  <a:pt x="64" y="0"/>
                </a:lnTo>
                <a:lnTo>
                  <a:pt x="64" y="0"/>
                </a:lnTo>
                <a:lnTo>
                  <a:pt x="62" y="2"/>
                </a:lnTo>
                <a:lnTo>
                  <a:pt x="59" y="2"/>
                </a:lnTo>
                <a:lnTo>
                  <a:pt x="59" y="2"/>
                </a:lnTo>
                <a:lnTo>
                  <a:pt x="55" y="2"/>
                </a:lnTo>
                <a:lnTo>
                  <a:pt x="51" y="2"/>
                </a:lnTo>
                <a:lnTo>
                  <a:pt x="49" y="2"/>
                </a:lnTo>
                <a:lnTo>
                  <a:pt x="47" y="4"/>
                </a:lnTo>
                <a:lnTo>
                  <a:pt x="47" y="4"/>
                </a:lnTo>
                <a:lnTo>
                  <a:pt x="45" y="4"/>
                </a:lnTo>
                <a:lnTo>
                  <a:pt x="38" y="9"/>
                </a:lnTo>
                <a:lnTo>
                  <a:pt x="36" y="11"/>
                </a:lnTo>
                <a:lnTo>
                  <a:pt x="36" y="11"/>
                </a:lnTo>
                <a:lnTo>
                  <a:pt x="34" y="11"/>
                </a:lnTo>
                <a:lnTo>
                  <a:pt x="34" y="11"/>
                </a:lnTo>
                <a:lnTo>
                  <a:pt x="30" y="13"/>
                </a:lnTo>
                <a:lnTo>
                  <a:pt x="30" y="15"/>
                </a:lnTo>
                <a:lnTo>
                  <a:pt x="28" y="15"/>
                </a:lnTo>
                <a:lnTo>
                  <a:pt x="28" y="15"/>
                </a:lnTo>
                <a:lnTo>
                  <a:pt x="28" y="15"/>
                </a:lnTo>
                <a:lnTo>
                  <a:pt x="24" y="15"/>
                </a:lnTo>
                <a:lnTo>
                  <a:pt x="24" y="17"/>
                </a:lnTo>
                <a:lnTo>
                  <a:pt x="21" y="17"/>
                </a:lnTo>
                <a:lnTo>
                  <a:pt x="19" y="19"/>
                </a:lnTo>
                <a:lnTo>
                  <a:pt x="19" y="21"/>
                </a:lnTo>
                <a:lnTo>
                  <a:pt x="19" y="21"/>
                </a:lnTo>
                <a:lnTo>
                  <a:pt x="17" y="21"/>
                </a:lnTo>
                <a:lnTo>
                  <a:pt x="15" y="21"/>
                </a:lnTo>
                <a:lnTo>
                  <a:pt x="15" y="23"/>
                </a:lnTo>
                <a:lnTo>
                  <a:pt x="13" y="23"/>
                </a:lnTo>
                <a:lnTo>
                  <a:pt x="13" y="21"/>
                </a:lnTo>
                <a:lnTo>
                  <a:pt x="13" y="21"/>
                </a:lnTo>
                <a:lnTo>
                  <a:pt x="11" y="21"/>
                </a:lnTo>
                <a:lnTo>
                  <a:pt x="9" y="21"/>
                </a:lnTo>
                <a:lnTo>
                  <a:pt x="7" y="19"/>
                </a:lnTo>
                <a:lnTo>
                  <a:pt x="2" y="19"/>
                </a:lnTo>
                <a:lnTo>
                  <a:pt x="0" y="19"/>
                </a:lnTo>
                <a:lnTo>
                  <a:pt x="2" y="23"/>
                </a:lnTo>
                <a:lnTo>
                  <a:pt x="5" y="25"/>
                </a:lnTo>
                <a:lnTo>
                  <a:pt x="5" y="28"/>
                </a:lnTo>
                <a:lnTo>
                  <a:pt x="7" y="30"/>
                </a:lnTo>
                <a:lnTo>
                  <a:pt x="9" y="34"/>
                </a:lnTo>
                <a:lnTo>
                  <a:pt x="11" y="36"/>
                </a:lnTo>
                <a:lnTo>
                  <a:pt x="11" y="40"/>
                </a:lnTo>
                <a:lnTo>
                  <a:pt x="13" y="44"/>
                </a:lnTo>
                <a:lnTo>
                  <a:pt x="13" y="44"/>
                </a:lnTo>
                <a:lnTo>
                  <a:pt x="13" y="44"/>
                </a:lnTo>
                <a:lnTo>
                  <a:pt x="13" y="47"/>
                </a:lnTo>
                <a:lnTo>
                  <a:pt x="13" y="47"/>
                </a:lnTo>
                <a:lnTo>
                  <a:pt x="11" y="47"/>
                </a:lnTo>
                <a:lnTo>
                  <a:pt x="11" y="49"/>
                </a:lnTo>
                <a:lnTo>
                  <a:pt x="9" y="49"/>
                </a:lnTo>
                <a:lnTo>
                  <a:pt x="9" y="51"/>
                </a:lnTo>
                <a:lnTo>
                  <a:pt x="9" y="57"/>
                </a:lnTo>
                <a:lnTo>
                  <a:pt x="9" y="59"/>
                </a:lnTo>
                <a:lnTo>
                  <a:pt x="9" y="61"/>
                </a:lnTo>
                <a:lnTo>
                  <a:pt x="9" y="61"/>
                </a:lnTo>
                <a:lnTo>
                  <a:pt x="9" y="61"/>
                </a:lnTo>
                <a:lnTo>
                  <a:pt x="9" y="63"/>
                </a:lnTo>
                <a:lnTo>
                  <a:pt x="9" y="66"/>
                </a:lnTo>
                <a:lnTo>
                  <a:pt x="11" y="68"/>
                </a:lnTo>
                <a:lnTo>
                  <a:pt x="11" y="68"/>
                </a:lnTo>
                <a:lnTo>
                  <a:pt x="11" y="70"/>
                </a:lnTo>
                <a:lnTo>
                  <a:pt x="11" y="70"/>
                </a:lnTo>
                <a:lnTo>
                  <a:pt x="9" y="70"/>
                </a:lnTo>
                <a:lnTo>
                  <a:pt x="9" y="70"/>
                </a:lnTo>
                <a:lnTo>
                  <a:pt x="9" y="72"/>
                </a:lnTo>
                <a:lnTo>
                  <a:pt x="9" y="74"/>
                </a:lnTo>
                <a:lnTo>
                  <a:pt x="7" y="74"/>
                </a:lnTo>
                <a:lnTo>
                  <a:pt x="7" y="74"/>
                </a:lnTo>
                <a:lnTo>
                  <a:pt x="7" y="76"/>
                </a:lnTo>
                <a:lnTo>
                  <a:pt x="5" y="76"/>
                </a:lnTo>
                <a:lnTo>
                  <a:pt x="5" y="76"/>
                </a:lnTo>
                <a:lnTo>
                  <a:pt x="5" y="78"/>
                </a:lnTo>
                <a:lnTo>
                  <a:pt x="5" y="78"/>
                </a:lnTo>
                <a:lnTo>
                  <a:pt x="2" y="80"/>
                </a:lnTo>
                <a:lnTo>
                  <a:pt x="2" y="82"/>
                </a:lnTo>
                <a:lnTo>
                  <a:pt x="5" y="82"/>
                </a:lnTo>
                <a:lnTo>
                  <a:pt x="7" y="85"/>
                </a:lnTo>
                <a:lnTo>
                  <a:pt x="7" y="87"/>
                </a:lnTo>
                <a:lnTo>
                  <a:pt x="5" y="87"/>
                </a:lnTo>
                <a:lnTo>
                  <a:pt x="5" y="89"/>
                </a:lnTo>
                <a:lnTo>
                  <a:pt x="5" y="91"/>
                </a:lnTo>
                <a:lnTo>
                  <a:pt x="5" y="91"/>
                </a:lnTo>
                <a:lnTo>
                  <a:pt x="5" y="91"/>
                </a:lnTo>
                <a:lnTo>
                  <a:pt x="5" y="91"/>
                </a:lnTo>
                <a:lnTo>
                  <a:pt x="7" y="93"/>
                </a:lnTo>
                <a:lnTo>
                  <a:pt x="7" y="93"/>
                </a:lnTo>
                <a:lnTo>
                  <a:pt x="7" y="93"/>
                </a:lnTo>
                <a:lnTo>
                  <a:pt x="7" y="93"/>
                </a:lnTo>
                <a:lnTo>
                  <a:pt x="7" y="95"/>
                </a:lnTo>
                <a:lnTo>
                  <a:pt x="9" y="95"/>
                </a:lnTo>
                <a:lnTo>
                  <a:pt x="9" y="95"/>
                </a:lnTo>
                <a:lnTo>
                  <a:pt x="9" y="97"/>
                </a:lnTo>
                <a:lnTo>
                  <a:pt x="9" y="97"/>
                </a:lnTo>
                <a:lnTo>
                  <a:pt x="11" y="97"/>
                </a:lnTo>
                <a:lnTo>
                  <a:pt x="11" y="97"/>
                </a:lnTo>
                <a:lnTo>
                  <a:pt x="13" y="97"/>
                </a:lnTo>
                <a:lnTo>
                  <a:pt x="13" y="97"/>
                </a:lnTo>
                <a:lnTo>
                  <a:pt x="11" y="97"/>
                </a:lnTo>
                <a:lnTo>
                  <a:pt x="11" y="99"/>
                </a:lnTo>
                <a:lnTo>
                  <a:pt x="11" y="99"/>
                </a:lnTo>
                <a:lnTo>
                  <a:pt x="11" y="99"/>
                </a:lnTo>
                <a:lnTo>
                  <a:pt x="11" y="101"/>
                </a:lnTo>
                <a:lnTo>
                  <a:pt x="13" y="101"/>
                </a:lnTo>
                <a:lnTo>
                  <a:pt x="13" y="101"/>
                </a:lnTo>
                <a:lnTo>
                  <a:pt x="15" y="101"/>
                </a:lnTo>
                <a:lnTo>
                  <a:pt x="15" y="101"/>
                </a:lnTo>
                <a:lnTo>
                  <a:pt x="15" y="101"/>
                </a:lnTo>
                <a:lnTo>
                  <a:pt x="15" y="101"/>
                </a:lnTo>
                <a:lnTo>
                  <a:pt x="15" y="101"/>
                </a:lnTo>
                <a:lnTo>
                  <a:pt x="15" y="104"/>
                </a:lnTo>
                <a:lnTo>
                  <a:pt x="15" y="104"/>
                </a:lnTo>
                <a:lnTo>
                  <a:pt x="13" y="104"/>
                </a:lnTo>
                <a:lnTo>
                  <a:pt x="13" y="104"/>
                </a:lnTo>
                <a:lnTo>
                  <a:pt x="13" y="104"/>
                </a:lnTo>
                <a:lnTo>
                  <a:pt x="13" y="104"/>
                </a:lnTo>
                <a:lnTo>
                  <a:pt x="13" y="104"/>
                </a:lnTo>
                <a:lnTo>
                  <a:pt x="11" y="104"/>
                </a:lnTo>
                <a:lnTo>
                  <a:pt x="11" y="104"/>
                </a:lnTo>
                <a:lnTo>
                  <a:pt x="11" y="106"/>
                </a:lnTo>
                <a:lnTo>
                  <a:pt x="11" y="106"/>
                </a:lnTo>
                <a:lnTo>
                  <a:pt x="11" y="106"/>
                </a:lnTo>
                <a:lnTo>
                  <a:pt x="11" y="106"/>
                </a:lnTo>
                <a:lnTo>
                  <a:pt x="11" y="106"/>
                </a:lnTo>
                <a:lnTo>
                  <a:pt x="11" y="106"/>
                </a:lnTo>
                <a:lnTo>
                  <a:pt x="11" y="108"/>
                </a:lnTo>
                <a:lnTo>
                  <a:pt x="11" y="108"/>
                </a:lnTo>
                <a:lnTo>
                  <a:pt x="11" y="108"/>
                </a:lnTo>
                <a:lnTo>
                  <a:pt x="9" y="106"/>
                </a:lnTo>
                <a:lnTo>
                  <a:pt x="9" y="106"/>
                </a:lnTo>
                <a:lnTo>
                  <a:pt x="9" y="106"/>
                </a:lnTo>
                <a:lnTo>
                  <a:pt x="9" y="108"/>
                </a:lnTo>
                <a:lnTo>
                  <a:pt x="9" y="108"/>
                </a:lnTo>
                <a:lnTo>
                  <a:pt x="7" y="108"/>
                </a:lnTo>
                <a:lnTo>
                  <a:pt x="7" y="110"/>
                </a:lnTo>
                <a:lnTo>
                  <a:pt x="5" y="112"/>
                </a:lnTo>
                <a:lnTo>
                  <a:pt x="2" y="114"/>
                </a:lnTo>
                <a:lnTo>
                  <a:pt x="2" y="114"/>
                </a:lnTo>
                <a:lnTo>
                  <a:pt x="2" y="114"/>
                </a:lnTo>
                <a:lnTo>
                  <a:pt x="2" y="114"/>
                </a:lnTo>
                <a:lnTo>
                  <a:pt x="0" y="116"/>
                </a:lnTo>
                <a:lnTo>
                  <a:pt x="0" y="116"/>
                </a:lnTo>
                <a:lnTo>
                  <a:pt x="0" y="118"/>
                </a:lnTo>
                <a:lnTo>
                  <a:pt x="0" y="118"/>
                </a:lnTo>
                <a:lnTo>
                  <a:pt x="0" y="118"/>
                </a:lnTo>
                <a:lnTo>
                  <a:pt x="0" y="121"/>
                </a:lnTo>
                <a:lnTo>
                  <a:pt x="0" y="121"/>
                </a:lnTo>
                <a:lnTo>
                  <a:pt x="0" y="121"/>
                </a:lnTo>
                <a:lnTo>
                  <a:pt x="2" y="123"/>
                </a:lnTo>
                <a:lnTo>
                  <a:pt x="5" y="125"/>
                </a:lnTo>
                <a:lnTo>
                  <a:pt x="5" y="129"/>
                </a:lnTo>
                <a:lnTo>
                  <a:pt x="5" y="129"/>
                </a:lnTo>
                <a:lnTo>
                  <a:pt x="7" y="129"/>
                </a:lnTo>
                <a:lnTo>
                  <a:pt x="9" y="131"/>
                </a:lnTo>
                <a:lnTo>
                  <a:pt x="7" y="131"/>
                </a:lnTo>
                <a:lnTo>
                  <a:pt x="7" y="131"/>
                </a:lnTo>
                <a:lnTo>
                  <a:pt x="7" y="133"/>
                </a:lnTo>
                <a:lnTo>
                  <a:pt x="9" y="133"/>
                </a:lnTo>
                <a:lnTo>
                  <a:pt x="9" y="135"/>
                </a:lnTo>
                <a:lnTo>
                  <a:pt x="9" y="135"/>
                </a:lnTo>
                <a:lnTo>
                  <a:pt x="9" y="137"/>
                </a:lnTo>
                <a:lnTo>
                  <a:pt x="9" y="140"/>
                </a:lnTo>
                <a:lnTo>
                  <a:pt x="9" y="142"/>
                </a:lnTo>
                <a:lnTo>
                  <a:pt x="9" y="144"/>
                </a:lnTo>
                <a:lnTo>
                  <a:pt x="9" y="144"/>
                </a:lnTo>
                <a:lnTo>
                  <a:pt x="11" y="146"/>
                </a:lnTo>
                <a:lnTo>
                  <a:pt x="11" y="146"/>
                </a:lnTo>
                <a:lnTo>
                  <a:pt x="13" y="148"/>
                </a:lnTo>
                <a:lnTo>
                  <a:pt x="13" y="148"/>
                </a:lnTo>
                <a:lnTo>
                  <a:pt x="15" y="150"/>
                </a:lnTo>
                <a:lnTo>
                  <a:pt x="15" y="150"/>
                </a:lnTo>
                <a:lnTo>
                  <a:pt x="17" y="150"/>
                </a:lnTo>
                <a:lnTo>
                  <a:pt x="17" y="150"/>
                </a:lnTo>
                <a:lnTo>
                  <a:pt x="17" y="152"/>
                </a:lnTo>
                <a:lnTo>
                  <a:pt x="17" y="152"/>
                </a:lnTo>
                <a:lnTo>
                  <a:pt x="15" y="154"/>
                </a:lnTo>
                <a:lnTo>
                  <a:pt x="13" y="156"/>
                </a:lnTo>
                <a:lnTo>
                  <a:pt x="13" y="156"/>
                </a:lnTo>
                <a:lnTo>
                  <a:pt x="15" y="159"/>
                </a:lnTo>
                <a:lnTo>
                  <a:pt x="15" y="159"/>
                </a:lnTo>
                <a:lnTo>
                  <a:pt x="15" y="161"/>
                </a:lnTo>
                <a:lnTo>
                  <a:pt x="15" y="161"/>
                </a:lnTo>
                <a:lnTo>
                  <a:pt x="13" y="161"/>
                </a:lnTo>
                <a:lnTo>
                  <a:pt x="13" y="163"/>
                </a:lnTo>
                <a:lnTo>
                  <a:pt x="13" y="163"/>
                </a:lnTo>
                <a:lnTo>
                  <a:pt x="13" y="163"/>
                </a:lnTo>
                <a:lnTo>
                  <a:pt x="13" y="165"/>
                </a:lnTo>
                <a:lnTo>
                  <a:pt x="13" y="165"/>
                </a:lnTo>
                <a:lnTo>
                  <a:pt x="13" y="165"/>
                </a:lnTo>
                <a:lnTo>
                  <a:pt x="13" y="167"/>
                </a:lnTo>
                <a:lnTo>
                  <a:pt x="13" y="167"/>
                </a:lnTo>
                <a:lnTo>
                  <a:pt x="13" y="167"/>
                </a:lnTo>
                <a:lnTo>
                  <a:pt x="13" y="169"/>
                </a:lnTo>
                <a:lnTo>
                  <a:pt x="17" y="169"/>
                </a:lnTo>
                <a:lnTo>
                  <a:pt x="17" y="171"/>
                </a:lnTo>
                <a:lnTo>
                  <a:pt x="17" y="171"/>
                </a:lnTo>
                <a:lnTo>
                  <a:pt x="15" y="171"/>
                </a:lnTo>
                <a:lnTo>
                  <a:pt x="15" y="173"/>
                </a:lnTo>
                <a:lnTo>
                  <a:pt x="15" y="173"/>
                </a:lnTo>
                <a:lnTo>
                  <a:pt x="15" y="175"/>
                </a:lnTo>
                <a:lnTo>
                  <a:pt x="17" y="175"/>
                </a:lnTo>
                <a:lnTo>
                  <a:pt x="17" y="175"/>
                </a:lnTo>
                <a:lnTo>
                  <a:pt x="19" y="178"/>
                </a:lnTo>
                <a:lnTo>
                  <a:pt x="21" y="182"/>
                </a:lnTo>
                <a:lnTo>
                  <a:pt x="21" y="184"/>
                </a:lnTo>
                <a:lnTo>
                  <a:pt x="21" y="186"/>
                </a:lnTo>
                <a:lnTo>
                  <a:pt x="24" y="188"/>
                </a:lnTo>
                <a:lnTo>
                  <a:pt x="24" y="190"/>
                </a:lnTo>
                <a:lnTo>
                  <a:pt x="24" y="192"/>
                </a:lnTo>
                <a:lnTo>
                  <a:pt x="24" y="192"/>
                </a:lnTo>
                <a:lnTo>
                  <a:pt x="26" y="194"/>
                </a:lnTo>
                <a:lnTo>
                  <a:pt x="26" y="197"/>
                </a:lnTo>
                <a:lnTo>
                  <a:pt x="26" y="197"/>
                </a:lnTo>
                <a:lnTo>
                  <a:pt x="26" y="201"/>
                </a:lnTo>
                <a:lnTo>
                  <a:pt x="26" y="203"/>
                </a:lnTo>
                <a:lnTo>
                  <a:pt x="26" y="203"/>
                </a:lnTo>
                <a:lnTo>
                  <a:pt x="26" y="205"/>
                </a:lnTo>
                <a:lnTo>
                  <a:pt x="26" y="205"/>
                </a:lnTo>
                <a:lnTo>
                  <a:pt x="28" y="205"/>
                </a:lnTo>
                <a:lnTo>
                  <a:pt x="28" y="207"/>
                </a:lnTo>
                <a:lnTo>
                  <a:pt x="30" y="207"/>
                </a:lnTo>
                <a:lnTo>
                  <a:pt x="30" y="207"/>
                </a:lnTo>
                <a:lnTo>
                  <a:pt x="34" y="205"/>
                </a:lnTo>
                <a:lnTo>
                  <a:pt x="36" y="205"/>
                </a:lnTo>
                <a:lnTo>
                  <a:pt x="36" y="205"/>
                </a:lnTo>
                <a:lnTo>
                  <a:pt x="38" y="203"/>
                </a:lnTo>
                <a:lnTo>
                  <a:pt x="38" y="201"/>
                </a:lnTo>
                <a:lnTo>
                  <a:pt x="40" y="201"/>
                </a:lnTo>
                <a:lnTo>
                  <a:pt x="43" y="199"/>
                </a:lnTo>
                <a:lnTo>
                  <a:pt x="43" y="197"/>
                </a:lnTo>
                <a:lnTo>
                  <a:pt x="43" y="197"/>
                </a:lnTo>
                <a:lnTo>
                  <a:pt x="45" y="197"/>
                </a:lnTo>
                <a:lnTo>
                  <a:pt x="45" y="194"/>
                </a:lnTo>
                <a:lnTo>
                  <a:pt x="47" y="194"/>
                </a:lnTo>
                <a:lnTo>
                  <a:pt x="49" y="194"/>
                </a:lnTo>
                <a:lnTo>
                  <a:pt x="51" y="192"/>
                </a:lnTo>
                <a:lnTo>
                  <a:pt x="51" y="192"/>
                </a:lnTo>
                <a:lnTo>
                  <a:pt x="51" y="190"/>
                </a:lnTo>
                <a:lnTo>
                  <a:pt x="51" y="188"/>
                </a:lnTo>
                <a:lnTo>
                  <a:pt x="53" y="188"/>
                </a:lnTo>
                <a:lnTo>
                  <a:pt x="53" y="190"/>
                </a:lnTo>
                <a:lnTo>
                  <a:pt x="53" y="190"/>
                </a:lnTo>
                <a:lnTo>
                  <a:pt x="57" y="192"/>
                </a:lnTo>
                <a:lnTo>
                  <a:pt x="59" y="194"/>
                </a:lnTo>
                <a:lnTo>
                  <a:pt x="59" y="194"/>
                </a:lnTo>
                <a:lnTo>
                  <a:pt x="62" y="194"/>
                </a:lnTo>
                <a:lnTo>
                  <a:pt x="64" y="194"/>
                </a:lnTo>
                <a:lnTo>
                  <a:pt x="70" y="194"/>
                </a:lnTo>
                <a:lnTo>
                  <a:pt x="70" y="194"/>
                </a:lnTo>
                <a:lnTo>
                  <a:pt x="72" y="194"/>
                </a:lnTo>
                <a:lnTo>
                  <a:pt x="74" y="194"/>
                </a:lnTo>
                <a:lnTo>
                  <a:pt x="74" y="194"/>
                </a:lnTo>
                <a:lnTo>
                  <a:pt x="76" y="197"/>
                </a:lnTo>
                <a:lnTo>
                  <a:pt x="78" y="199"/>
                </a:lnTo>
                <a:lnTo>
                  <a:pt x="78" y="201"/>
                </a:lnTo>
                <a:lnTo>
                  <a:pt x="78" y="201"/>
                </a:lnTo>
                <a:lnTo>
                  <a:pt x="81" y="205"/>
                </a:lnTo>
                <a:lnTo>
                  <a:pt x="81" y="205"/>
                </a:lnTo>
                <a:lnTo>
                  <a:pt x="81" y="205"/>
                </a:lnTo>
                <a:lnTo>
                  <a:pt x="81" y="201"/>
                </a:lnTo>
                <a:lnTo>
                  <a:pt x="83" y="201"/>
                </a:lnTo>
                <a:lnTo>
                  <a:pt x="83" y="199"/>
                </a:lnTo>
                <a:lnTo>
                  <a:pt x="85" y="192"/>
                </a:lnTo>
                <a:lnTo>
                  <a:pt x="87" y="192"/>
                </a:lnTo>
                <a:lnTo>
                  <a:pt x="87" y="192"/>
                </a:lnTo>
                <a:lnTo>
                  <a:pt x="89" y="192"/>
                </a:lnTo>
                <a:lnTo>
                  <a:pt x="89" y="192"/>
                </a:lnTo>
                <a:lnTo>
                  <a:pt x="89" y="192"/>
                </a:lnTo>
                <a:lnTo>
                  <a:pt x="91" y="192"/>
                </a:lnTo>
                <a:lnTo>
                  <a:pt x="97" y="192"/>
                </a:lnTo>
                <a:lnTo>
                  <a:pt x="104" y="192"/>
                </a:lnTo>
                <a:lnTo>
                  <a:pt x="104" y="192"/>
                </a:lnTo>
                <a:lnTo>
                  <a:pt x="104" y="192"/>
                </a:lnTo>
                <a:lnTo>
                  <a:pt x="104" y="194"/>
                </a:lnTo>
                <a:lnTo>
                  <a:pt x="106" y="197"/>
                </a:lnTo>
                <a:lnTo>
                  <a:pt x="106" y="197"/>
                </a:lnTo>
                <a:lnTo>
                  <a:pt x="106" y="194"/>
                </a:lnTo>
                <a:lnTo>
                  <a:pt x="108" y="192"/>
                </a:lnTo>
                <a:lnTo>
                  <a:pt x="108" y="188"/>
                </a:lnTo>
                <a:lnTo>
                  <a:pt x="110" y="182"/>
                </a:lnTo>
                <a:lnTo>
                  <a:pt x="112" y="178"/>
                </a:lnTo>
                <a:lnTo>
                  <a:pt x="112" y="173"/>
                </a:lnTo>
                <a:lnTo>
                  <a:pt x="112" y="169"/>
                </a:lnTo>
                <a:lnTo>
                  <a:pt x="114" y="167"/>
                </a:lnTo>
                <a:lnTo>
                  <a:pt x="116" y="163"/>
                </a:lnTo>
                <a:lnTo>
                  <a:pt x="116" y="161"/>
                </a:lnTo>
                <a:lnTo>
                  <a:pt x="119" y="156"/>
                </a:lnTo>
                <a:lnTo>
                  <a:pt x="119" y="154"/>
                </a:lnTo>
                <a:lnTo>
                  <a:pt x="123" y="154"/>
                </a:lnTo>
                <a:lnTo>
                  <a:pt x="129" y="152"/>
                </a:lnTo>
                <a:lnTo>
                  <a:pt x="133" y="152"/>
                </a:lnTo>
                <a:lnTo>
                  <a:pt x="140" y="150"/>
                </a:lnTo>
                <a:lnTo>
                  <a:pt x="146" y="150"/>
                </a:lnTo>
                <a:lnTo>
                  <a:pt x="154" y="150"/>
                </a:lnTo>
                <a:lnTo>
                  <a:pt x="161" y="150"/>
                </a:lnTo>
                <a:lnTo>
                  <a:pt x="165" y="152"/>
                </a:lnTo>
                <a:lnTo>
                  <a:pt x="169" y="154"/>
                </a:lnTo>
                <a:lnTo>
                  <a:pt x="173" y="159"/>
                </a:lnTo>
                <a:lnTo>
                  <a:pt x="173" y="159"/>
                </a:lnTo>
                <a:lnTo>
                  <a:pt x="176" y="161"/>
                </a:lnTo>
                <a:lnTo>
                  <a:pt x="173" y="163"/>
                </a:lnTo>
                <a:lnTo>
                  <a:pt x="176" y="163"/>
                </a:lnTo>
                <a:lnTo>
                  <a:pt x="176" y="163"/>
                </a:lnTo>
                <a:lnTo>
                  <a:pt x="176" y="161"/>
                </a:lnTo>
                <a:lnTo>
                  <a:pt x="178" y="161"/>
                </a:lnTo>
                <a:lnTo>
                  <a:pt x="178" y="161"/>
                </a:lnTo>
                <a:lnTo>
                  <a:pt x="180" y="161"/>
                </a:lnTo>
                <a:lnTo>
                  <a:pt x="176" y="159"/>
                </a:lnTo>
                <a:lnTo>
                  <a:pt x="176" y="156"/>
                </a:lnTo>
                <a:lnTo>
                  <a:pt x="176" y="154"/>
                </a:lnTo>
                <a:lnTo>
                  <a:pt x="178" y="152"/>
                </a:lnTo>
                <a:lnTo>
                  <a:pt x="180" y="148"/>
                </a:lnTo>
                <a:lnTo>
                  <a:pt x="180" y="146"/>
                </a:lnTo>
                <a:lnTo>
                  <a:pt x="180" y="146"/>
                </a:lnTo>
                <a:lnTo>
                  <a:pt x="182" y="146"/>
                </a:lnTo>
                <a:lnTo>
                  <a:pt x="182" y="144"/>
                </a:lnTo>
                <a:lnTo>
                  <a:pt x="182" y="144"/>
                </a:lnTo>
                <a:lnTo>
                  <a:pt x="180" y="144"/>
                </a:lnTo>
                <a:lnTo>
                  <a:pt x="182" y="140"/>
                </a:lnTo>
                <a:lnTo>
                  <a:pt x="182" y="137"/>
                </a:lnTo>
                <a:lnTo>
                  <a:pt x="184" y="133"/>
                </a:lnTo>
                <a:lnTo>
                  <a:pt x="184" y="133"/>
                </a:lnTo>
                <a:lnTo>
                  <a:pt x="184" y="133"/>
                </a:lnTo>
                <a:lnTo>
                  <a:pt x="184" y="133"/>
                </a:lnTo>
                <a:lnTo>
                  <a:pt x="184" y="131"/>
                </a:lnTo>
                <a:close/>
                <a:moveTo>
                  <a:pt x="9" y="101"/>
                </a:moveTo>
                <a:lnTo>
                  <a:pt x="11" y="101"/>
                </a:lnTo>
                <a:lnTo>
                  <a:pt x="11" y="101"/>
                </a:lnTo>
                <a:lnTo>
                  <a:pt x="11" y="101"/>
                </a:lnTo>
                <a:lnTo>
                  <a:pt x="11" y="101"/>
                </a:lnTo>
                <a:lnTo>
                  <a:pt x="11" y="101"/>
                </a:lnTo>
                <a:lnTo>
                  <a:pt x="9" y="99"/>
                </a:lnTo>
                <a:lnTo>
                  <a:pt x="9" y="99"/>
                </a:lnTo>
                <a:lnTo>
                  <a:pt x="7" y="99"/>
                </a:lnTo>
                <a:lnTo>
                  <a:pt x="7" y="99"/>
                </a:lnTo>
                <a:lnTo>
                  <a:pt x="7" y="101"/>
                </a:lnTo>
                <a:lnTo>
                  <a:pt x="7" y="101"/>
                </a:lnTo>
                <a:lnTo>
                  <a:pt x="9" y="101"/>
                </a:lnTo>
                <a:lnTo>
                  <a:pt x="9" y="101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906" name="Freeform 607"/>
          <p:cNvSpPr>
            <a:spLocks noEditPoints="1"/>
          </p:cNvSpPr>
          <p:nvPr/>
        </p:nvSpPr>
        <p:spPr bwMode="auto">
          <a:xfrm>
            <a:off x="7145337" y="4230688"/>
            <a:ext cx="33338" cy="26988"/>
          </a:xfrm>
          <a:custGeom>
            <a:avLst/>
            <a:gdLst>
              <a:gd name="T0" fmla="*/ 17 w 21"/>
              <a:gd name="T1" fmla="*/ 0 h 17"/>
              <a:gd name="T2" fmla="*/ 14 w 21"/>
              <a:gd name="T3" fmla="*/ 0 h 17"/>
              <a:gd name="T4" fmla="*/ 12 w 21"/>
              <a:gd name="T5" fmla="*/ 2 h 17"/>
              <a:gd name="T6" fmla="*/ 10 w 21"/>
              <a:gd name="T7" fmla="*/ 2 h 17"/>
              <a:gd name="T8" fmla="*/ 10 w 21"/>
              <a:gd name="T9" fmla="*/ 4 h 17"/>
              <a:gd name="T10" fmla="*/ 8 w 21"/>
              <a:gd name="T11" fmla="*/ 6 h 17"/>
              <a:gd name="T12" fmla="*/ 6 w 21"/>
              <a:gd name="T13" fmla="*/ 6 h 17"/>
              <a:gd name="T14" fmla="*/ 4 w 21"/>
              <a:gd name="T15" fmla="*/ 6 h 17"/>
              <a:gd name="T16" fmla="*/ 2 w 21"/>
              <a:gd name="T17" fmla="*/ 6 h 17"/>
              <a:gd name="T18" fmla="*/ 0 w 21"/>
              <a:gd name="T19" fmla="*/ 6 h 17"/>
              <a:gd name="T20" fmla="*/ 2 w 21"/>
              <a:gd name="T21" fmla="*/ 9 h 17"/>
              <a:gd name="T22" fmla="*/ 2 w 21"/>
              <a:gd name="T23" fmla="*/ 9 h 17"/>
              <a:gd name="T24" fmla="*/ 4 w 21"/>
              <a:gd name="T25" fmla="*/ 9 h 17"/>
              <a:gd name="T26" fmla="*/ 4 w 21"/>
              <a:gd name="T27" fmla="*/ 11 h 17"/>
              <a:gd name="T28" fmla="*/ 4 w 21"/>
              <a:gd name="T29" fmla="*/ 11 h 17"/>
              <a:gd name="T30" fmla="*/ 4 w 21"/>
              <a:gd name="T31" fmla="*/ 13 h 17"/>
              <a:gd name="T32" fmla="*/ 4 w 21"/>
              <a:gd name="T33" fmla="*/ 13 h 17"/>
              <a:gd name="T34" fmla="*/ 6 w 21"/>
              <a:gd name="T35" fmla="*/ 13 h 17"/>
              <a:gd name="T36" fmla="*/ 6 w 21"/>
              <a:gd name="T37" fmla="*/ 13 h 17"/>
              <a:gd name="T38" fmla="*/ 8 w 21"/>
              <a:gd name="T39" fmla="*/ 15 h 17"/>
              <a:gd name="T40" fmla="*/ 8 w 21"/>
              <a:gd name="T41" fmla="*/ 15 h 17"/>
              <a:gd name="T42" fmla="*/ 8 w 21"/>
              <a:gd name="T43" fmla="*/ 17 h 17"/>
              <a:gd name="T44" fmla="*/ 10 w 21"/>
              <a:gd name="T45" fmla="*/ 15 h 17"/>
              <a:gd name="T46" fmla="*/ 10 w 21"/>
              <a:gd name="T47" fmla="*/ 15 h 17"/>
              <a:gd name="T48" fmla="*/ 12 w 21"/>
              <a:gd name="T49" fmla="*/ 15 h 17"/>
              <a:gd name="T50" fmla="*/ 12 w 21"/>
              <a:gd name="T51" fmla="*/ 13 h 17"/>
              <a:gd name="T52" fmla="*/ 12 w 21"/>
              <a:gd name="T53" fmla="*/ 13 h 17"/>
              <a:gd name="T54" fmla="*/ 12 w 21"/>
              <a:gd name="T55" fmla="*/ 11 h 17"/>
              <a:gd name="T56" fmla="*/ 12 w 21"/>
              <a:gd name="T57" fmla="*/ 11 h 17"/>
              <a:gd name="T58" fmla="*/ 12 w 21"/>
              <a:gd name="T59" fmla="*/ 11 h 17"/>
              <a:gd name="T60" fmla="*/ 12 w 21"/>
              <a:gd name="T61" fmla="*/ 9 h 17"/>
              <a:gd name="T62" fmla="*/ 12 w 21"/>
              <a:gd name="T63" fmla="*/ 9 h 17"/>
              <a:gd name="T64" fmla="*/ 10 w 21"/>
              <a:gd name="T65" fmla="*/ 6 h 17"/>
              <a:gd name="T66" fmla="*/ 10 w 21"/>
              <a:gd name="T67" fmla="*/ 6 h 17"/>
              <a:gd name="T68" fmla="*/ 12 w 21"/>
              <a:gd name="T69" fmla="*/ 4 h 17"/>
              <a:gd name="T70" fmla="*/ 12 w 21"/>
              <a:gd name="T71" fmla="*/ 4 h 17"/>
              <a:gd name="T72" fmla="*/ 14 w 21"/>
              <a:gd name="T73" fmla="*/ 4 h 17"/>
              <a:gd name="T74" fmla="*/ 14 w 21"/>
              <a:gd name="T75" fmla="*/ 2 h 17"/>
              <a:gd name="T76" fmla="*/ 17 w 21"/>
              <a:gd name="T77" fmla="*/ 2 h 17"/>
              <a:gd name="T78" fmla="*/ 17 w 21"/>
              <a:gd name="T79" fmla="*/ 0 h 17"/>
              <a:gd name="T80" fmla="*/ 19 w 21"/>
              <a:gd name="T81" fmla="*/ 9 h 17"/>
              <a:gd name="T82" fmla="*/ 19 w 21"/>
              <a:gd name="T83" fmla="*/ 6 h 17"/>
              <a:gd name="T84" fmla="*/ 19 w 21"/>
              <a:gd name="T85" fmla="*/ 4 h 17"/>
              <a:gd name="T86" fmla="*/ 17 w 21"/>
              <a:gd name="T87" fmla="*/ 4 h 17"/>
              <a:gd name="T88" fmla="*/ 17 w 21"/>
              <a:gd name="T89" fmla="*/ 2 h 17"/>
              <a:gd name="T90" fmla="*/ 14 w 21"/>
              <a:gd name="T91" fmla="*/ 2 h 17"/>
              <a:gd name="T92" fmla="*/ 14 w 21"/>
              <a:gd name="T93" fmla="*/ 4 h 17"/>
              <a:gd name="T94" fmla="*/ 14 w 21"/>
              <a:gd name="T95" fmla="*/ 6 h 17"/>
              <a:gd name="T96" fmla="*/ 17 w 21"/>
              <a:gd name="T97" fmla="*/ 9 h 17"/>
              <a:gd name="T98" fmla="*/ 17 w 21"/>
              <a:gd name="T99" fmla="*/ 11 h 17"/>
              <a:gd name="T100" fmla="*/ 17 w 21"/>
              <a:gd name="T101" fmla="*/ 11 h 17"/>
              <a:gd name="T102" fmla="*/ 19 w 21"/>
              <a:gd name="T103" fmla="*/ 11 h 17"/>
              <a:gd name="T104" fmla="*/ 19 w 21"/>
              <a:gd name="T105" fmla="*/ 11 h 17"/>
              <a:gd name="T106" fmla="*/ 21 w 21"/>
              <a:gd name="T107" fmla="*/ 11 h 17"/>
              <a:gd name="T108" fmla="*/ 21 w 21"/>
              <a:gd name="T109" fmla="*/ 11 h 17"/>
              <a:gd name="T110" fmla="*/ 19 w 21"/>
              <a:gd name="T111" fmla="*/ 9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1" h="17">
                <a:moveTo>
                  <a:pt x="17" y="0"/>
                </a:moveTo>
                <a:lnTo>
                  <a:pt x="14" y="0"/>
                </a:lnTo>
                <a:lnTo>
                  <a:pt x="12" y="2"/>
                </a:lnTo>
                <a:lnTo>
                  <a:pt x="10" y="2"/>
                </a:lnTo>
                <a:lnTo>
                  <a:pt x="10" y="4"/>
                </a:lnTo>
                <a:lnTo>
                  <a:pt x="8" y="6"/>
                </a:lnTo>
                <a:lnTo>
                  <a:pt x="6" y="6"/>
                </a:lnTo>
                <a:lnTo>
                  <a:pt x="4" y="6"/>
                </a:lnTo>
                <a:lnTo>
                  <a:pt x="2" y="6"/>
                </a:lnTo>
                <a:lnTo>
                  <a:pt x="0" y="6"/>
                </a:lnTo>
                <a:lnTo>
                  <a:pt x="2" y="9"/>
                </a:lnTo>
                <a:lnTo>
                  <a:pt x="2" y="9"/>
                </a:lnTo>
                <a:lnTo>
                  <a:pt x="4" y="9"/>
                </a:lnTo>
                <a:lnTo>
                  <a:pt x="4" y="11"/>
                </a:lnTo>
                <a:lnTo>
                  <a:pt x="4" y="11"/>
                </a:lnTo>
                <a:lnTo>
                  <a:pt x="4" y="13"/>
                </a:lnTo>
                <a:lnTo>
                  <a:pt x="4" y="13"/>
                </a:lnTo>
                <a:lnTo>
                  <a:pt x="6" y="13"/>
                </a:lnTo>
                <a:lnTo>
                  <a:pt x="6" y="13"/>
                </a:lnTo>
                <a:lnTo>
                  <a:pt x="8" y="15"/>
                </a:lnTo>
                <a:lnTo>
                  <a:pt x="8" y="15"/>
                </a:lnTo>
                <a:lnTo>
                  <a:pt x="8" y="17"/>
                </a:lnTo>
                <a:lnTo>
                  <a:pt x="10" y="15"/>
                </a:lnTo>
                <a:lnTo>
                  <a:pt x="10" y="15"/>
                </a:lnTo>
                <a:lnTo>
                  <a:pt x="12" y="15"/>
                </a:lnTo>
                <a:lnTo>
                  <a:pt x="12" y="13"/>
                </a:lnTo>
                <a:lnTo>
                  <a:pt x="12" y="13"/>
                </a:lnTo>
                <a:lnTo>
                  <a:pt x="12" y="11"/>
                </a:lnTo>
                <a:lnTo>
                  <a:pt x="12" y="11"/>
                </a:lnTo>
                <a:lnTo>
                  <a:pt x="12" y="11"/>
                </a:lnTo>
                <a:lnTo>
                  <a:pt x="12" y="9"/>
                </a:lnTo>
                <a:lnTo>
                  <a:pt x="12" y="9"/>
                </a:lnTo>
                <a:lnTo>
                  <a:pt x="10" y="6"/>
                </a:lnTo>
                <a:lnTo>
                  <a:pt x="10" y="6"/>
                </a:lnTo>
                <a:lnTo>
                  <a:pt x="12" y="4"/>
                </a:lnTo>
                <a:lnTo>
                  <a:pt x="12" y="4"/>
                </a:lnTo>
                <a:lnTo>
                  <a:pt x="14" y="4"/>
                </a:lnTo>
                <a:lnTo>
                  <a:pt x="14" y="2"/>
                </a:lnTo>
                <a:lnTo>
                  <a:pt x="17" y="2"/>
                </a:lnTo>
                <a:lnTo>
                  <a:pt x="17" y="0"/>
                </a:lnTo>
                <a:close/>
                <a:moveTo>
                  <a:pt x="19" y="9"/>
                </a:moveTo>
                <a:lnTo>
                  <a:pt x="19" y="6"/>
                </a:lnTo>
                <a:lnTo>
                  <a:pt x="19" y="4"/>
                </a:lnTo>
                <a:lnTo>
                  <a:pt x="17" y="4"/>
                </a:lnTo>
                <a:lnTo>
                  <a:pt x="17" y="2"/>
                </a:lnTo>
                <a:lnTo>
                  <a:pt x="14" y="2"/>
                </a:lnTo>
                <a:lnTo>
                  <a:pt x="14" y="4"/>
                </a:lnTo>
                <a:lnTo>
                  <a:pt x="14" y="6"/>
                </a:lnTo>
                <a:lnTo>
                  <a:pt x="17" y="9"/>
                </a:lnTo>
                <a:lnTo>
                  <a:pt x="17" y="11"/>
                </a:lnTo>
                <a:lnTo>
                  <a:pt x="17" y="11"/>
                </a:lnTo>
                <a:lnTo>
                  <a:pt x="19" y="11"/>
                </a:lnTo>
                <a:lnTo>
                  <a:pt x="19" y="11"/>
                </a:lnTo>
                <a:lnTo>
                  <a:pt x="21" y="11"/>
                </a:lnTo>
                <a:lnTo>
                  <a:pt x="21" y="11"/>
                </a:ln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907" name="Freeform 608"/>
          <p:cNvSpPr>
            <a:spLocks/>
          </p:cNvSpPr>
          <p:nvPr/>
        </p:nvSpPr>
        <p:spPr bwMode="auto">
          <a:xfrm>
            <a:off x="4403724" y="4052888"/>
            <a:ext cx="73025" cy="150813"/>
          </a:xfrm>
          <a:custGeom>
            <a:avLst/>
            <a:gdLst>
              <a:gd name="T0" fmla="*/ 46 w 46"/>
              <a:gd name="T1" fmla="*/ 23 h 95"/>
              <a:gd name="T2" fmla="*/ 44 w 46"/>
              <a:gd name="T3" fmla="*/ 19 h 95"/>
              <a:gd name="T4" fmla="*/ 42 w 46"/>
              <a:gd name="T5" fmla="*/ 15 h 95"/>
              <a:gd name="T6" fmla="*/ 44 w 46"/>
              <a:gd name="T7" fmla="*/ 11 h 95"/>
              <a:gd name="T8" fmla="*/ 40 w 46"/>
              <a:gd name="T9" fmla="*/ 9 h 95"/>
              <a:gd name="T10" fmla="*/ 36 w 46"/>
              <a:gd name="T11" fmla="*/ 4 h 95"/>
              <a:gd name="T12" fmla="*/ 31 w 46"/>
              <a:gd name="T13" fmla="*/ 0 h 95"/>
              <a:gd name="T14" fmla="*/ 29 w 46"/>
              <a:gd name="T15" fmla="*/ 2 h 95"/>
              <a:gd name="T16" fmla="*/ 25 w 46"/>
              <a:gd name="T17" fmla="*/ 2 h 95"/>
              <a:gd name="T18" fmla="*/ 25 w 46"/>
              <a:gd name="T19" fmla="*/ 9 h 95"/>
              <a:gd name="T20" fmla="*/ 23 w 46"/>
              <a:gd name="T21" fmla="*/ 13 h 95"/>
              <a:gd name="T22" fmla="*/ 12 w 46"/>
              <a:gd name="T23" fmla="*/ 15 h 95"/>
              <a:gd name="T24" fmla="*/ 10 w 46"/>
              <a:gd name="T25" fmla="*/ 15 h 95"/>
              <a:gd name="T26" fmla="*/ 8 w 46"/>
              <a:gd name="T27" fmla="*/ 15 h 95"/>
              <a:gd name="T28" fmla="*/ 6 w 46"/>
              <a:gd name="T29" fmla="*/ 17 h 95"/>
              <a:gd name="T30" fmla="*/ 6 w 46"/>
              <a:gd name="T31" fmla="*/ 19 h 95"/>
              <a:gd name="T32" fmla="*/ 4 w 46"/>
              <a:gd name="T33" fmla="*/ 19 h 95"/>
              <a:gd name="T34" fmla="*/ 4 w 46"/>
              <a:gd name="T35" fmla="*/ 21 h 95"/>
              <a:gd name="T36" fmla="*/ 2 w 46"/>
              <a:gd name="T37" fmla="*/ 21 h 95"/>
              <a:gd name="T38" fmla="*/ 0 w 46"/>
              <a:gd name="T39" fmla="*/ 25 h 95"/>
              <a:gd name="T40" fmla="*/ 0 w 46"/>
              <a:gd name="T41" fmla="*/ 32 h 95"/>
              <a:gd name="T42" fmla="*/ 6 w 46"/>
              <a:gd name="T43" fmla="*/ 36 h 95"/>
              <a:gd name="T44" fmla="*/ 8 w 46"/>
              <a:gd name="T45" fmla="*/ 40 h 95"/>
              <a:gd name="T46" fmla="*/ 10 w 46"/>
              <a:gd name="T47" fmla="*/ 47 h 95"/>
              <a:gd name="T48" fmla="*/ 12 w 46"/>
              <a:gd name="T49" fmla="*/ 51 h 95"/>
              <a:gd name="T50" fmla="*/ 12 w 46"/>
              <a:gd name="T51" fmla="*/ 63 h 95"/>
              <a:gd name="T52" fmla="*/ 12 w 46"/>
              <a:gd name="T53" fmla="*/ 76 h 95"/>
              <a:gd name="T54" fmla="*/ 12 w 46"/>
              <a:gd name="T55" fmla="*/ 85 h 95"/>
              <a:gd name="T56" fmla="*/ 12 w 46"/>
              <a:gd name="T57" fmla="*/ 87 h 95"/>
              <a:gd name="T58" fmla="*/ 15 w 46"/>
              <a:gd name="T59" fmla="*/ 91 h 95"/>
              <a:gd name="T60" fmla="*/ 12 w 46"/>
              <a:gd name="T61" fmla="*/ 95 h 95"/>
              <a:gd name="T62" fmla="*/ 29 w 46"/>
              <a:gd name="T63" fmla="*/ 93 h 95"/>
              <a:gd name="T64" fmla="*/ 29 w 46"/>
              <a:gd name="T65" fmla="*/ 89 h 95"/>
              <a:gd name="T66" fmla="*/ 29 w 46"/>
              <a:gd name="T67" fmla="*/ 85 h 95"/>
              <a:gd name="T68" fmla="*/ 29 w 46"/>
              <a:gd name="T69" fmla="*/ 82 h 95"/>
              <a:gd name="T70" fmla="*/ 31 w 46"/>
              <a:gd name="T71" fmla="*/ 76 h 95"/>
              <a:gd name="T72" fmla="*/ 29 w 46"/>
              <a:gd name="T73" fmla="*/ 74 h 95"/>
              <a:gd name="T74" fmla="*/ 29 w 46"/>
              <a:gd name="T75" fmla="*/ 70 h 95"/>
              <a:gd name="T76" fmla="*/ 29 w 46"/>
              <a:gd name="T77" fmla="*/ 63 h 95"/>
              <a:gd name="T78" fmla="*/ 29 w 46"/>
              <a:gd name="T79" fmla="*/ 57 h 95"/>
              <a:gd name="T80" fmla="*/ 31 w 46"/>
              <a:gd name="T81" fmla="*/ 51 h 95"/>
              <a:gd name="T82" fmla="*/ 36 w 46"/>
              <a:gd name="T83" fmla="*/ 47 h 95"/>
              <a:gd name="T84" fmla="*/ 38 w 46"/>
              <a:gd name="T85" fmla="*/ 44 h 95"/>
              <a:gd name="T86" fmla="*/ 40 w 46"/>
              <a:gd name="T87" fmla="*/ 40 h 95"/>
              <a:gd name="T88" fmla="*/ 42 w 46"/>
              <a:gd name="T89" fmla="*/ 38 h 95"/>
              <a:gd name="T90" fmla="*/ 42 w 46"/>
              <a:gd name="T91" fmla="*/ 34 h 95"/>
              <a:gd name="T92" fmla="*/ 44 w 46"/>
              <a:gd name="T93" fmla="*/ 30 h 95"/>
              <a:gd name="T94" fmla="*/ 46 w 46"/>
              <a:gd name="T95" fmla="*/ 30 h 95"/>
              <a:gd name="T96" fmla="*/ 46 w 46"/>
              <a:gd name="T97" fmla="*/ 28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6" h="95">
                <a:moveTo>
                  <a:pt x="46" y="28"/>
                </a:moveTo>
                <a:lnTo>
                  <a:pt x="46" y="25"/>
                </a:lnTo>
                <a:lnTo>
                  <a:pt x="46" y="23"/>
                </a:lnTo>
                <a:lnTo>
                  <a:pt x="46" y="21"/>
                </a:lnTo>
                <a:lnTo>
                  <a:pt x="44" y="21"/>
                </a:lnTo>
                <a:lnTo>
                  <a:pt x="44" y="19"/>
                </a:lnTo>
                <a:lnTo>
                  <a:pt x="44" y="19"/>
                </a:lnTo>
                <a:lnTo>
                  <a:pt x="44" y="19"/>
                </a:lnTo>
                <a:lnTo>
                  <a:pt x="42" y="15"/>
                </a:lnTo>
                <a:lnTo>
                  <a:pt x="42" y="15"/>
                </a:lnTo>
                <a:lnTo>
                  <a:pt x="42" y="13"/>
                </a:lnTo>
                <a:lnTo>
                  <a:pt x="44" y="11"/>
                </a:lnTo>
                <a:lnTo>
                  <a:pt x="42" y="9"/>
                </a:lnTo>
                <a:lnTo>
                  <a:pt x="40" y="9"/>
                </a:lnTo>
                <a:lnTo>
                  <a:pt x="40" y="9"/>
                </a:lnTo>
                <a:lnTo>
                  <a:pt x="38" y="6"/>
                </a:lnTo>
                <a:lnTo>
                  <a:pt x="38" y="6"/>
                </a:lnTo>
                <a:lnTo>
                  <a:pt x="36" y="4"/>
                </a:lnTo>
                <a:lnTo>
                  <a:pt x="31" y="0"/>
                </a:lnTo>
                <a:lnTo>
                  <a:pt x="31" y="0"/>
                </a:lnTo>
                <a:lnTo>
                  <a:pt x="31" y="0"/>
                </a:lnTo>
                <a:lnTo>
                  <a:pt x="29" y="0"/>
                </a:lnTo>
                <a:lnTo>
                  <a:pt x="29" y="2"/>
                </a:lnTo>
                <a:lnTo>
                  <a:pt x="29" y="2"/>
                </a:lnTo>
                <a:lnTo>
                  <a:pt x="27" y="2"/>
                </a:lnTo>
                <a:lnTo>
                  <a:pt x="25" y="2"/>
                </a:lnTo>
                <a:lnTo>
                  <a:pt x="25" y="2"/>
                </a:lnTo>
                <a:lnTo>
                  <a:pt x="25" y="4"/>
                </a:lnTo>
                <a:lnTo>
                  <a:pt x="25" y="6"/>
                </a:lnTo>
                <a:lnTo>
                  <a:pt x="25" y="9"/>
                </a:lnTo>
                <a:lnTo>
                  <a:pt x="25" y="9"/>
                </a:lnTo>
                <a:lnTo>
                  <a:pt x="23" y="11"/>
                </a:lnTo>
                <a:lnTo>
                  <a:pt x="23" y="13"/>
                </a:lnTo>
                <a:lnTo>
                  <a:pt x="19" y="15"/>
                </a:lnTo>
                <a:lnTo>
                  <a:pt x="17" y="15"/>
                </a:lnTo>
                <a:lnTo>
                  <a:pt x="12" y="15"/>
                </a:lnTo>
                <a:lnTo>
                  <a:pt x="12" y="15"/>
                </a:lnTo>
                <a:lnTo>
                  <a:pt x="10" y="15"/>
                </a:lnTo>
                <a:lnTo>
                  <a:pt x="10" y="15"/>
                </a:lnTo>
                <a:lnTo>
                  <a:pt x="10" y="15"/>
                </a:lnTo>
                <a:lnTo>
                  <a:pt x="10" y="15"/>
                </a:lnTo>
                <a:lnTo>
                  <a:pt x="8" y="15"/>
                </a:lnTo>
                <a:lnTo>
                  <a:pt x="8" y="17"/>
                </a:lnTo>
                <a:lnTo>
                  <a:pt x="8" y="17"/>
                </a:lnTo>
                <a:lnTo>
                  <a:pt x="6" y="17"/>
                </a:lnTo>
                <a:lnTo>
                  <a:pt x="6" y="17"/>
                </a:lnTo>
                <a:lnTo>
                  <a:pt x="6" y="17"/>
                </a:lnTo>
                <a:lnTo>
                  <a:pt x="6" y="19"/>
                </a:lnTo>
                <a:lnTo>
                  <a:pt x="6" y="19"/>
                </a:lnTo>
                <a:lnTo>
                  <a:pt x="4" y="19"/>
                </a:lnTo>
                <a:lnTo>
                  <a:pt x="4" y="19"/>
                </a:lnTo>
                <a:lnTo>
                  <a:pt x="4" y="21"/>
                </a:lnTo>
                <a:lnTo>
                  <a:pt x="4" y="21"/>
                </a:lnTo>
                <a:lnTo>
                  <a:pt x="4" y="21"/>
                </a:lnTo>
                <a:lnTo>
                  <a:pt x="4" y="21"/>
                </a:lnTo>
                <a:lnTo>
                  <a:pt x="2" y="21"/>
                </a:lnTo>
                <a:lnTo>
                  <a:pt x="2" y="21"/>
                </a:lnTo>
                <a:lnTo>
                  <a:pt x="2" y="21"/>
                </a:lnTo>
                <a:lnTo>
                  <a:pt x="2" y="23"/>
                </a:lnTo>
                <a:lnTo>
                  <a:pt x="0" y="25"/>
                </a:lnTo>
                <a:lnTo>
                  <a:pt x="0" y="25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2" y="34"/>
                </a:lnTo>
                <a:lnTo>
                  <a:pt x="6" y="36"/>
                </a:lnTo>
                <a:lnTo>
                  <a:pt x="8" y="36"/>
                </a:lnTo>
                <a:lnTo>
                  <a:pt x="8" y="38"/>
                </a:lnTo>
                <a:lnTo>
                  <a:pt x="8" y="40"/>
                </a:lnTo>
                <a:lnTo>
                  <a:pt x="8" y="44"/>
                </a:lnTo>
                <a:lnTo>
                  <a:pt x="10" y="44"/>
                </a:lnTo>
                <a:lnTo>
                  <a:pt x="10" y="47"/>
                </a:lnTo>
                <a:lnTo>
                  <a:pt x="10" y="49"/>
                </a:lnTo>
                <a:lnTo>
                  <a:pt x="12" y="51"/>
                </a:lnTo>
                <a:lnTo>
                  <a:pt x="12" y="51"/>
                </a:lnTo>
                <a:lnTo>
                  <a:pt x="12" y="55"/>
                </a:lnTo>
                <a:lnTo>
                  <a:pt x="12" y="59"/>
                </a:lnTo>
                <a:lnTo>
                  <a:pt x="12" y="63"/>
                </a:lnTo>
                <a:lnTo>
                  <a:pt x="12" y="68"/>
                </a:lnTo>
                <a:lnTo>
                  <a:pt x="12" y="72"/>
                </a:lnTo>
                <a:lnTo>
                  <a:pt x="12" y="76"/>
                </a:lnTo>
                <a:lnTo>
                  <a:pt x="12" y="82"/>
                </a:lnTo>
                <a:lnTo>
                  <a:pt x="12" y="82"/>
                </a:lnTo>
                <a:lnTo>
                  <a:pt x="12" y="85"/>
                </a:lnTo>
                <a:lnTo>
                  <a:pt x="12" y="87"/>
                </a:lnTo>
                <a:lnTo>
                  <a:pt x="12" y="87"/>
                </a:lnTo>
                <a:lnTo>
                  <a:pt x="12" y="87"/>
                </a:lnTo>
                <a:lnTo>
                  <a:pt x="12" y="89"/>
                </a:lnTo>
                <a:lnTo>
                  <a:pt x="12" y="89"/>
                </a:lnTo>
                <a:lnTo>
                  <a:pt x="15" y="91"/>
                </a:lnTo>
                <a:lnTo>
                  <a:pt x="15" y="93"/>
                </a:lnTo>
                <a:lnTo>
                  <a:pt x="12" y="95"/>
                </a:lnTo>
                <a:lnTo>
                  <a:pt x="12" y="95"/>
                </a:lnTo>
                <a:lnTo>
                  <a:pt x="17" y="93"/>
                </a:lnTo>
                <a:lnTo>
                  <a:pt x="23" y="93"/>
                </a:lnTo>
                <a:lnTo>
                  <a:pt x="29" y="93"/>
                </a:lnTo>
                <a:lnTo>
                  <a:pt x="29" y="91"/>
                </a:lnTo>
                <a:lnTo>
                  <a:pt x="29" y="89"/>
                </a:lnTo>
                <a:lnTo>
                  <a:pt x="29" y="89"/>
                </a:lnTo>
                <a:lnTo>
                  <a:pt x="31" y="87"/>
                </a:lnTo>
                <a:lnTo>
                  <a:pt x="29" y="87"/>
                </a:lnTo>
                <a:lnTo>
                  <a:pt x="29" y="85"/>
                </a:lnTo>
                <a:lnTo>
                  <a:pt x="29" y="82"/>
                </a:lnTo>
                <a:lnTo>
                  <a:pt x="29" y="82"/>
                </a:lnTo>
                <a:lnTo>
                  <a:pt x="29" y="82"/>
                </a:lnTo>
                <a:lnTo>
                  <a:pt x="29" y="80"/>
                </a:lnTo>
                <a:lnTo>
                  <a:pt x="29" y="76"/>
                </a:lnTo>
                <a:lnTo>
                  <a:pt x="31" y="76"/>
                </a:lnTo>
                <a:lnTo>
                  <a:pt x="31" y="76"/>
                </a:lnTo>
                <a:lnTo>
                  <a:pt x="31" y="76"/>
                </a:lnTo>
                <a:lnTo>
                  <a:pt x="29" y="74"/>
                </a:lnTo>
                <a:lnTo>
                  <a:pt x="29" y="74"/>
                </a:lnTo>
                <a:lnTo>
                  <a:pt x="29" y="72"/>
                </a:lnTo>
                <a:lnTo>
                  <a:pt x="29" y="70"/>
                </a:lnTo>
                <a:lnTo>
                  <a:pt x="29" y="70"/>
                </a:lnTo>
                <a:lnTo>
                  <a:pt x="29" y="68"/>
                </a:lnTo>
                <a:lnTo>
                  <a:pt x="29" y="63"/>
                </a:lnTo>
                <a:lnTo>
                  <a:pt x="29" y="61"/>
                </a:lnTo>
                <a:lnTo>
                  <a:pt x="29" y="61"/>
                </a:lnTo>
                <a:lnTo>
                  <a:pt x="29" y="57"/>
                </a:lnTo>
                <a:lnTo>
                  <a:pt x="29" y="55"/>
                </a:lnTo>
                <a:lnTo>
                  <a:pt x="31" y="51"/>
                </a:lnTo>
                <a:lnTo>
                  <a:pt x="31" y="51"/>
                </a:lnTo>
                <a:lnTo>
                  <a:pt x="36" y="51"/>
                </a:lnTo>
                <a:lnTo>
                  <a:pt x="36" y="49"/>
                </a:lnTo>
                <a:lnTo>
                  <a:pt x="36" y="47"/>
                </a:lnTo>
                <a:lnTo>
                  <a:pt x="36" y="44"/>
                </a:lnTo>
                <a:lnTo>
                  <a:pt x="36" y="44"/>
                </a:lnTo>
                <a:lnTo>
                  <a:pt x="38" y="44"/>
                </a:lnTo>
                <a:lnTo>
                  <a:pt x="40" y="42"/>
                </a:lnTo>
                <a:lnTo>
                  <a:pt x="40" y="40"/>
                </a:lnTo>
                <a:lnTo>
                  <a:pt x="40" y="40"/>
                </a:lnTo>
                <a:lnTo>
                  <a:pt x="40" y="40"/>
                </a:lnTo>
                <a:lnTo>
                  <a:pt x="42" y="40"/>
                </a:lnTo>
                <a:lnTo>
                  <a:pt x="42" y="38"/>
                </a:lnTo>
                <a:lnTo>
                  <a:pt x="44" y="36"/>
                </a:lnTo>
                <a:lnTo>
                  <a:pt x="44" y="34"/>
                </a:lnTo>
                <a:lnTo>
                  <a:pt x="42" y="34"/>
                </a:lnTo>
                <a:lnTo>
                  <a:pt x="42" y="32"/>
                </a:lnTo>
                <a:lnTo>
                  <a:pt x="44" y="32"/>
                </a:lnTo>
                <a:lnTo>
                  <a:pt x="44" y="30"/>
                </a:lnTo>
                <a:lnTo>
                  <a:pt x="44" y="30"/>
                </a:lnTo>
                <a:lnTo>
                  <a:pt x="46" y="30"/>
                </a:lnTo>
                <a:lnTo>
                  <a:pt x="46" y="30"/>
                </a:lnTo>
                <a:lnTo>
                  <a:pt x="46" y="30"/>
                </a:lnTo>
                <a:lnTo>
                  <a:pt x="46" y="28"/>
                </a:lnTo>
                <a:lnTo>
                  <a:pt x="46" y="28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908" name="Freeform 609"/>
          <p:cNvSpPr>
            <a:spLocks/>
          </p:cNvSpPr>
          <p:nvPr/>
        </p:nvSpPr>
        <p:spPr bwMode="auto">
          <a:xfrm>
            <a:off x="5086349" y="4408488"/>
            <a:ext cx="44450" cy="50800"/>
          </a:xfrm>
          <a:custGeom>
            <a:avLst/>
            <a:gdLst>
              <a:gd name="T0" fmla="*/ 28 w 28"/>
              <a:gd name="T1" fmla="*/ 11 h 32"/>
              <a:gd name="T2" fmla="*/ 28 w 28"/>
              <a:gd name="T3" fmla="*/ 11 h 32"/>
              <a:gd name="T4" fmla="*/ 26 w 28"/>
              <a:gd name="T5" fmla="*/ 11 h 32"/>
              <a:gd name="T6" fmla="*/ 24 w 28"/>
              <a:gd name="T7" fmla="*/ 9 h 32"/>
              <a:gd name="T8" fmla="*/ 22 w 28"/>
              <a:gd name="T9" fmla="*/ 9 h 32"/>
              <a:gd name="T10" fmla="*/ 24 w 28"/>
              <a:gd name="T11" fmla="*/ 6 h 32"/>
              <a:gd name="T12" fmla="*/ 22 w 28"/>
              <a:gd name="T13" fmla="*/ 6 h 32"/>
              <a:gd name="T14" fmla="*/ 22 w 28"/>
              <a:gd name="T15" fmla="*/ 4 h 32"/>
              <a:gd name="T16" fmla="*/ 24 w 28"/>
              <a:gd name="T17" fmla="*/ 2 h 32"/>
              <a:gd name="T18" fmla="*/ 24 w 28"/>
              <a:gd name="T19" fmla="*/ 0 h 32"/>
              <a:gd name="T20" fmla="*/ 19 w 28"/>
              <a:gd name="T21" fmla="*/ 0 h 32"/>
              <a:gd name="T22" fmla="*/ 19 w 28"/>
              <a:gd name="T23" fmla="*/ 2 h 32"/>
              <a:gd name="T24" fmla="*/ 17 w 28"/>
              <a:gd name="T25" fmla="*/ 2 h 32"/>
              <a:gd name="T26" fmla="*/ 15 w 28"/>
              <a:gd name="T27" fmla="*/ 0 h 32"/>
              <a:gd name="T28" fmla="*/ 15 w 28"/>
              <a:gd name="T29" fmla="*/ 4 h 32"/>
              <a:gd name="T30" fmla="*/ 13 w 28"/>
              <a:gd name="T31" fmla="*/ 6 h 32"/>
              <a:gd name="T32" fmla="*/ 11 w 28"/>
              <a:gd name="T33" fmla="*/ 9 h 32"/>
              <a:gd name="T34" fmla="*/ 7 w 28"/>
              <a:gd name="T35" fmla="*/ 9 h 32"/>
              <a:gd name="T36" fmla="*/ 7 w 28"/>
              <a:gd name="T37" fmla="*/ 6 h 32"/>
              <a:gd name="T38" fmla="*/ 3 w 28"/>
              <a:gd name="T39" fmla="*/ 4 h 32"/>
              <a:gd name="T40" fmla="*/ 0 w 28"/>
              <a:gd name="T41" fmla="*/ 4 h 32"/>
              <a:gd name="T42" fmla="*/ 0 w 28"/>
              <a:gd name="T43" fmla="*/ 6 h 32"/>
              <a:gd name="T44" fmla="*/ 0 w 28"/>
              <a:gd name="T45" fmla="*/ 9 h 32"/>
              <a:gd name="T46" fmla="*/ 3 w 28"/>
              <a:gd name="T47" fmla="*/ 11 h 32"/>
              <a:gd name="T48" fmla="*/ 5 w 28"/>
              <a:gd name="T49" fmla="*/ 13 h 32"/>
              <a:gd name="T50" fmla="*/ 5 w 28"/>
              <a:gd name="T51" fmla="*/ 15 h 32"/>
              <a:gd name="T52" fmla="*/ 5 w 28"/>
              <a:gd name="T53" fmla="*/ 17 h 32"/>
              <a:gd name="T54" fmla="*/ 5 w 28"/>
              <a:gd name="T55" fmla="*/ 21 h 32"/>
              <a:gd name="T56" fmla="*/ 7 w 28"/>
              <a:gd name="T57" fmla="*/ 23 h 32"/>
              <a:gd name="T58" fmla="*/ 7 w 28"/>
              <a:gd name="T59" fmla="*/ 25 h 32"/>
              <a:gd name="T60" fmla="*/ 9 w 28"/>
              <a:gd name="T61" fmla="*/ 30 h 32"/>
              <a:gd name="T62" fmla="*/ 11 w 28"/>
              <a:gd name="T63" fmla="*/ 32 h 32"/>
              <a:gd name="T64" fmla="*/ 11 w 28"/>
              <a:gd name="T65" fmla="*/ 32 h 32"/>
              <a:gd name="T66" fmla="*/ 15 w 28"/>
              <a:gd name="T67" fmla="*/ 30 h 32"/>
              <a:gd name="T68" fmla="*/ 19 w 28"/>
              <a:gd name="T69" fmla="*/ 25 h 32"/>
              <a:gd name="T70" fmla="*/ 22 w 28"/>
              <a:gd name="T71" fmla="*/ 23 h 32"/>
              <a:gd name="T72" fmla="*/ 22 w 28"/>
              <a:gd name="T73" fmla="*/ 21 h 32"/>
              <a:gd name="T74" fmla="*/ 24 w 28"/>
              <a:gd name="T75" fmla="*/ 19 h 32"/>
              <a:gd name="T76" fmla="*/ 26 w 28"/>
              <a:gd name="T77" fmla="*/ 17 h 32"/>
              <a:gd name="T78" fmla="*/ 26 w 28"/>
              <a:gd name="T79" fmla="*/ 15 h 32"/>
              <a:gd name="T80" fmla="*/ 28 w 28"/>
              <a:gd name="T81" fmla="*/ 15 h 32"/>
              <a:gd name="T82" fmla="*/ 28 w 28"/>
              <a:gd name="T83" fmla="*/ 13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8" h="32">
                <a:moveTo>
                  <a:pt x="28" y="13"/>
                </a:moveTo>
                <a:lnTo>
                  <a:pt x="28" y="11"/>
                </a:lnTo>
                <a:lnTo>
                  <a:pt x="28" y="11"/>
                </a:lnTo>
                <a:lnTo>
                  <a:pt x="28" y="11"/>
                </a:lnTo>
                <a:lnTo>
                  <a:pt x="26" y="11"/>
                </a:lnTo>
                <a:lnTo>
                  <a:pt x="26" y="11"/>
                </a:lnTo>
                <a:lnTo>
                  <a:pt x="24" y="9"/>
                </a:lnTo>
                <a:lnTo>
                  <a:pt x="24" y="9"/>
                </a:lnTo>
                <a:lnTo>
                  <a:pt x="22" y="9"/>
                </a:lnTo>
                <a:lnTo>
                  <a:pt x="22" y="9"/>
                </a:lnTo>
                <a:lnTo>
                  <a:pt x="22" y="6"/>
                </a:lnTo>
                <a:lnTo>
                  <a:pt x="24" y="6"/>
                </a:lnTo>
                <a:lnTo>
                  <a:pt x="24" y="6"/>
                </a:lnTo>
                <a:lnTo>
                  <a:pt x="22" y="6"/>
                </a:lnTo>
                <a:lnTo>
                  <a:pt x="22" y="4"/>
                </a:lnTo>
                <a:lnTo>
                  <a:pt x="22" y="4"/>
                </a:lnTo>
                <a:lnTo>
                  <a:pt x="24" y="2"/>
                </a:lnTo>
                <a:lnTo>
                  <a:pt x="24" y="2"/>
                </a:lnTo>
                <a:lnTo>
                  <a:pt x="24" y="2"/>
                </a:lnTo>
                <a:lnTo>
                  <a:pt x="24" y="0"/>
                </a:lnTo>
                <a:lnTo>
                  <a:pt x="22" y="0"/>
                </a:lnTo>
                <a:lnTo>
                  <a:pt x="19" y="0"/>
                </a:lnTo>
                <a:lnTo>
                  <a:pt x="19" y="0"/>
                </a:lnTo>
                <a:lnTo>
                  <a:pt x="19" y="2"/>
                </a:lnTo>
                <a:lnTo>
                  <a:pt x="17" y="2"/>
                </a:lnTo>
                <a:lnTo>
                  <a:pt x="17" y="2"/>
                </a:lnTo>
                <a:lnTo>
                  <a:pt x="17" y="2"/>
                </a:lnTo>
                <a:lnTo>
                  <a:pt x="15" y="0"/>
                </a:lnTo>
                <a:lnTo>
                  <a:pt x="15" y="0"/>
                </a:lnTo>
                <a:lnTo>
                  <a:pt x="15" y="4"/>
                </a:lnTo>
                <a:lnTo>
                  <a:pt x="13" y="6"/>
                </a:lnTo>
                <a:lnTo>
                  <a:pt x="13" y="6"/>
                </a:lnTo>
                <a:lnTo>
                  <a:pt x="13" y="6"/>
                </a:lnTo>
                <a:lnTo>
                  <a:pt x="11" y="9"/>
                </a:lnTo>
                <a:lnTo>
                  <a:pt x="11" y="6"/>
                </a:lnTo>
                <a:lnTo>
                  <a:pt x="7" y="9"/>
                </a:lnTo>
                <a:lnTo>
                  <a:pt x="7" y="9"/>
                </a:lnTo>
                <a:lnTo>
                  <a:pt x="7" y="6"/>
                </a:lnTo>
                <a:lnTo>
                  <a:pt x="5" y="6"/>
                </a:lnTo>
                <a:lnTo>
                  <a:pt x="3" y="4"/>
                </a:lnTo>
                <a:lnTo>
                  <a:pt x="3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9"/>
                </a:lnTo>
                <a:lnTo>
                  <a:pt x="0" y="9"/>
                </a:lnTo>
                <a:lnTo>
                  <a:pt x="3" y="11"/>
                </a:lnTo>
                <a:lnTo>
                  <a:pt x="5" y="11"/>
                </a:lnTo>
                <a:lnTo>
                  <a:pt x="5" y="13"/>
                </a:lnTo>
                <a:lnTo>
                  <a:pt x="5" y="15"/>
                </a:lnTo>
                <a:lnTo>
                  <a:pt x="5" y="15"/>
                </a:lnTo>
                <a:lnTo>
                  <a:pt x="5" y="17"/>
                </a:lnTo>
                <a:lnTo>
                  <a:pt x="5" y="17"/>
                </a:lnTo>
                <a:lnTo>
                  <a:pt x="5" y="17"/>
                </a:lnTo>
                <a:lnTo>
                  <a:pt x="5" y="21"/>
                </a:lnTo>
                <a:lnTo>
                  <a:pt x="7" y="23"/>
                </a:lnTo>
                <a:lnTo>
                  <a:pt x="7" y="23"/>
                </a:lnTo>
                <a:lnTo>
                  <a:pt x="7" y="25"/>
                </a:lnTo>
                <a:lnTo>
                  <a:pt x="7" y="25"/>
                </a:lnTo>
                <a:lnTo>
                  <a:pt x="9" y="30"/>
                </a:lnTo>
                <a:lnTo>
                  <a:pt x="9" y="30"/>
                </a:lnTo>
                <a:lnTo>
                  <a:pt x="11" y="32"/>
                </a:lnTo>
                <a:lnTo>
                  <a:pt x="11" y="32"/>
                </a:lnTo>
                <a:lnTo>
                  <a:pt x="11" y="32"/>
                </a:lnTo>
                <a:lnTo>
                  <a:pt x="11" y="32"/>
                </a:lnTo>
                <a:lnTo>
                  <a:pt x="13" y="32"/>
                </a:lnTo>
                <a:lnTo>
                  <a:pt x="15" y="30"/>
                </a:lnTo>
                <a:lnTo>
                  <a:pt x="17" y="28"/>
                </a:lnTo>
                <a:lnTo>
                  <a:pt x="19" y="25"/>
                </a:lnTo>
                <a:lnTo>
                  <a:pt x="19" y="23"/>
                </a:lnTo>
                <a:lnTo>
                  <a:pt x="22" y="23"/>
                </a:lnTo>
                <a:lnTo>
                  <a:pt x="22" y="21"/>
                </a:lnTo>
                <a:lnTo>
                  <a:pt x="22" y="21"/>
                </a:lnTo>
                <a:lnTo>
                  <a:pt x="22" y="19"/>
                </a:lnTo>
                <a:lnTo>
                  <a:pt x="24" y="19"/>
                </a:lnTo>
                <a:lnTo>
                  <a:pt x="26" y="17"/>
                </a:lnTo>
                <a:lnTo>
                  <a:pt x="26" y="17"/>
                </a:lnTo>
                <a:lnTo>
                  <a:pt x="26" y="17"/>
                </a:lnTo>
                <a:lnTo>
                  <a:pt x="26" y="15"/>
                </a:lnTo>
                <a:lnTo>
                  <a:pt x="26" y="15"/>
                </a:lnTo>
                <a:lnTo>
                  <a:pt x="28" y="15"/>
                </a:lnTo>
                <a:lnTo>
                  <a:pt x="28" y="13"/>
                </a:lnTo>
                <a:lnTo>
                  <a:pt x="28" y="13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909" name="Freeform 610"/>
          <p:cNvSpPr>
            <a:spLocks/>
          </p:cNvSpPr>
          <p:nvPr/>
        </p:nvSpPr>
        <p:spPr bwMode="auto">
          <a:xfrm>
            <a:off x="5607049" y="3706813"/>
            <a:ext cx="3175" cy="11113"/>
          </a:xfrm>
          <a:custGeom>
            <a:avLst/>
            <a:gdLst>
              <a:gd name="T0" fmla="*/ 2 w 2"/>
              <a:gd name="T1" fmla="*/ 3 h 7"/>
              <a:gd name="T2" fmla="*/ 2 w 2"/>
              <a:gd name="T3" fmla="*/ 0 h 7"/>
              <a:gd name="T4" fmla="*/ 2 w 2"/>
              <a:gd name="T5" fmla="*/ 0 h 7"/>
              <a:gd name="T6" fmla="*/ 2 w 2"/>
              <a:gd name="T7" fmla="*/ 0 h 7"/>
              <a:gd name="T8" fmla="*/ 0 w 2"/>
              <a:gd name="T9" fmla="*/ 0 h 7"/>
              <a:gd name="T10" fmla="*/ 0 w 2"/>
              <a:gd name="T11" fmla="*/ 0 h 7"/>
              <a:gd name="T12" fmla="*/ 0 w 2"/>
              <a:gd name="T13" fmla="*/ 3 h 7"/>
              <a:gd name="T14" fmla="*/ 0 w 2"/>
              <a:gd name="T15" fmla="*/ 5 h 7"/>
              <a:gd name="T16" fmla="*/ 2 w 2"/>
              <a:gd name="T17" fmla="*/ 7 h 7"/>
              <a:gd name="T18" fmla="*/ 2 w 2"/>
              <a:gd name="T19" fmla="*/ 7 h 7"/>
              <a:gd name="T20" fmla="*/ 2 w 2"/>
              <a:gd name="T21" fmla="*/ 5 h 7"/>
              <a:gd name="T22" fmla="*/ 2 w 2"/>
              <a:gd name="T23" fmla="*/ 5 h 7"/>
              <a:gd name="T24" fmla="*/ 2 w 2"/>
              <a:gd name="T25" fmla="*/ 3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" h="7">
                <a:moveTo>
                  <a:pt x="2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5"/>
                </a:lnTo>
                <a:lnTo>
                  <a:pt x="2" y="7"/>
                </a:lnTo>
                <a:lnTo>
                  <a:pt x="2" y="7"/>
                </a:lnTo>
                <a:lnTo>
                  <a:pt x="2" y="5"/>
                </a:lnTo>
                <a:lnTo>
                  <a:pt x="2" y="5"/>
                </a:lnTo>
                <a:lnTo>
                  <a:pt x="2" y="3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910" name="Freeform 611"/>
          <p:cNvSpPr>
            <a:spLocks/>
          </p:cNvSpPr>
          <p:nvPr/>
        </p:nvSpPr>
        <p:spPr bwMode="auto">
          <a:xfrm>
            <a:off x="4926012" y="3211513"/>
            <a:ext cx="150813" cy="87313"/>
          </a:xfrm>
          <a:custGeom>
            <a:avLst/>
            <a:gdLst>
              <a:gd name="T0" fmla="*/ 89 w 95"/>
              <a:gd name="T1" fmla="*/ 8 h 55"/>
              <a:gd name="T2" fmla="*/ 85 w 95"/>
              <a:gd name="T3" fmla="*/ 4 h 55"/>
              <a:gd name="T4" fmla="*/ 80 w 95"/>
              <a:gd name="T5" fmla="*/ 4 h 55"/>
              <a:gd name="T6" fmla="*/ 72 w 95"/>
              <a:gd name="T7" fmla="*/ 2 h 55"/>
              <a:gd name="T8" fmla="*/ 63 w 95"/>
              <a:gd name="T9" fmla="*/ 2 h 55"/>
              <a:gd name="T10" fmla="*/ 53 w 95"/>
              <a:gd name="T11" fmla="*/ 8 h 55"/>
              <a:gd name="T12" fmla="*/ 42 w 95"/>
              <a:gd name="T13" fmla="*/ 10 h 55"/>
              <a:gd name="T14" fmla="*/ 30 w 95"/>
              <a:gd name="T15" fmla="*/ 8 h 55"/>
              <a:gd name="T16" fmla="*/ 13 w 95"/>
              <a:gd name="T17" fmla="*/ 6 h 55"/>
              <a:gd name="T18" fmla="*/ 9 w 95"/>
              <a:gd name="T19" fmla="*/ 6 h 55"/>
              <a:gd name="T20" fmla="*/ 11 w 95"/>
              <a:gd name="T21" fmla="*/ 4 h 55"/>
              <a:gd name="T22" fmla="*/ 9 w 95"/>
              <a:gd name="T23" fmla="*/ 2 h 55"/>
              <a:gd name="T24" fmla="*/ 4 w 95"/>
              <a:gd name="T25" fmla="*/ 0 h 55"/>
              <a:gd name="T26" fmla="*/ 4 w 95"/>
              <a:gd name="T27" fmla="*/ 4 h 55"/>
              <a:gd name="T28" fmla="*/ 0 w 95"/>
              <a:gd name="T29" fmla="*/ 4 h 55"/>
              <a:gd name="T30" fmla="*/ 0 w 95"/>
              <a:gd name="T31" fmla="*/ 10 h 55"/>
              <a:gd name="T32" fmla="*/ 2 w 95"/>
              <a:gd name="T33" fmla="*/ 12 h 55"/>
              <a:gd name="T34" fmla="*/ 6 w 95"/>
              <a:gd name="T35" fmla="*/ 17 h 55"/>
              <a:gd name="T36" fmla="*/ 9 w 95"/>
              <a:gd name="T37" fmla="*/ 19 h 55"/>
              <a:gd name="T38" fmla="*/ 9 w 95"/>
              <a:gd name="T39" fmla="*/ 21 h 55"/>
              <a:gd name="T40" fmla="*/ 6 w 95"/>
              <a:gd name="T41" fmla="*/ 23 h 55"/>
              <a:gd name="T42" fmla="*/ 2 w 95"/>
              <a:gd name="T43" fmla="*/ 25 h 55"/>
              <a:gd name="T44" fmla="*/ 2 w 95"/>
              <a:gd name="T45" fmla="*/ 27 h 55"/>
              <a:gd name="T46" fmla="*/ 2 w 95"/>
              <a:gd name="T47" fmla="*/ 31 h 55"/>
              <a:gd name="T48" fmla="*/ 2 w 95"/>
              <a:gd name="T49" fmla="*/ 33 h 55"/>
              <a:gd name="T50" fmla="*/ 0 w 95"/>
              <a:gd name="T51" fmla="*/ 36 h 55"/>
              <a:gd name="T52" fmla="*/ 4 w 95"/>
              <a:gd name="T53" fmla="*/ 40 h 55"/>
              <a:gd name="T54" fmla="*/ 9 w 95"/>
              <a:gd name="T55" fmla="*/ 44 h 55"/>
              <a:gd name="T56" fmla="*/ 11 w 95"/>
              <a:gd name="T57" fmla="*/ 46 h 55"/>
              <a:gd name="T58" fmla="*/ 9 w 95"/>
              <a:gd name="T59" fmla="*/ 52 h 55"/>
              <a:gd name="T60" fmla="*/ 13 w 95"/>
              <a:gd name="T61" fmla="*/ 55 h 55"/>
              <a:gd name="T62" fmla="*/ 17 w 95"/>
              <a:gd name="T63" fmla="*/ 52 h 55"/>
              <a:gd name="T64" fmla="*/ 21 w 95"/>
              <a:gd name="T65" fmla="*/ 52 h 55"/>
              <a:gd name="T66" fmla="*/ 25 w 95"/>
              <a:gd name="T67" fmla="*/ 50 h 55"/>
              <a:gd name="T68" fmla="*/ 30 w 95"/>
              <a:gd name="T69" fmla="*/ 50 h 55"/>
              <a:gd name="T70" fmla="*/ 32 w 95"/>
              <a:gd name="T71" fmla="*/ 50 h 55"/>
              <a:gd name="T72" fmla="*/ 34 w 95"/>
              <a:gd name="T73" fmla="*/ 50 h 55"/>
              <a:gd name="T74" fmla="*/ 38 w 95"/>
              <a:gd name="T75" fmla="*/ 52 h 55"/>
              <a:gd name="T76" fmla="*/ 42 w 95"/>
              <a:gd name="T77" fmla="*/ 55 h 55"/>
              <a:gd name="T78" fmla="*/ 49 w 95"/>
              <a:gd name="T79" fmla="*/ 55 h 55"/>
              <a:gd name="T80" fmla="*/ 53 w 95"/>
              <a:gd name="T81" fmla="*/ 52 h 55"/>
              <a:gd name="T82" fmla="*/ 57 w 95"/>
              <a:gd name="T83" fmla="*/ 52 h 55"/>
              <a:gd name="T84" fmla="*/ 57 w 95"/>
              <a:gd name="T85" fmla="*/ 48 h 55"/>
              <a:gd name="T86" fmla="*/ 57 w 95"/>
              <a:gd name="T87" fmla="*/ 46 h 55"/>
              <a:gd name="T88" fmla="*/ 61 w 95"/>
              <a:gd name="T89" fmla="*/ 46 h 55"/>
              <a:gd name="T90" fmla="*/ 61 w 95"/>
              <a:gd name="T91" fmla="*/ 44 h 55"/>
              <a:gd name="T92" fmla="*/ 63 w 95"/>
              <a:gd name="T93" fmla="*/ 44 h 55"/>
              <a:gd name="T94" fmla="*/ 66 w 95"/>
              <a:gd name="T95" fmla="*/ 42 h 55"/>
              <a:gd name="T96" fmla="*/ 70 w 95"/>
              <a:gd name="T97" fmla="*/ 40 h 55"/>
              <a:gd name="T98" fmla="*/ 74 w 95"/>
              <a:gd name="T99" fmla="*/ 40 h 55"/>
              <a:gd name="T100" fmla="*/ 78 w 95"/>
              <a:gd name="T101" fmla="*/ 42 h 55"/>
              <a:gd name="T102" fmla="*/ 80 w 95"/>
              <a:gd name="T103" fmla="*/ 42 h 55"/>
              <a:gd name="T104" fmla="*/ 85 w 95"/>
              <a:gd name="T105" fmla="*/ 42 h 55"/>
              <a:gd name="T106" fmla="*/ 87 w 95"/>
              <a:gd name="T107" fmla="*/ 40 h 55"/>
              <a:gd name="T108" fmla="*/ 80 w 95"/>
              <a:gd name="T109" fmla="*/ 33 h 55"/>
              <a:gd name="T110" fmla="*/ 82 w 95"/>
              <a:gd name="T111" fmla="*/ 27 h 55"/>
              <a:gd name="T112" fmla="*/ 85 w 95"/>
              <a:gd name="T113" fmla="*/ 19 h 55"/>
              <a:gd name="T114" fmla="*/ 89 w 95"/>
              <a:gd name="T115" fmla="*/ 17 h 55"/>
              <a:gd name="T116" fmla="*/ 95 w 95"/>
              <a:gd name="T117" fmla="*/ 14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5" h="55">
                <a:moveTo>
                  <a:pt x="93" y="10"/>
                </a:moveTo>
                <a:lnTo>
                  <a:pt x="93" y="8"/>
                </a:lnTo>
                <a:lnTo>
                  <a:pt x="89" y="8"/>
                </a:lnTo>
                <a:lnTo>
                  <a:pt x="87" y="8"/>
                </a:lnTo>
                <a:lnTo>
                  <a:pt x="85" y="6"/>
                </a:lnTo>
                <a:lnTo>
                  <a:pt x="85" y="4"/>
                </a:lnTo>
                <a:lnTo>
                  <a:pt x="82" y="6"/>
                </a:lnTo>
                <a:lnTo>
                  <a:pt x="82" y="6"/>
                </a:lnTo>
                <a:lnTo>
                  <a:pt x="80" y="4"/>
                </a:lnTo>
                <a:lnTo>
                  <a:pt x="80" y="4"/>
                </a:lnTo>
                <a:lnTo>
                  <a:pt x="78" y="4"/>
                </a:lnTo>
                <a:lnTo>
                  <a:pt x="72" y="2"/>
                </a:lnTo>
                <a:lnTo>
                  <a:pt x="72" y="2"/>
                </a:lnTo>
                <a:lnTo>
                  <a:pt x="68" y="2"/>
                </a:lnTo>
                <a:lnTo>
                  <a:pt x="63" y="2"/>
                </a:lnTo>
                <a:lnTo>
                  <a:pt x="59" y="4"/>
                </a:lnTo>
                <a:lnTo>
                  <a:pt x="55" y="6"/>
                </a:lnTo>
                <a:lnTo>
                  <a:pt x="53" y="8"/>
                </a:lnTo>
                <a:lnTo>
                  <a:pt x="51" y="10"/>
                </a:lnTo>
                <a:lnTo>
                  <a:pt x="49" y="10"/>
                </a:lnTo>
                <a:lnTo>
                  <a:pt x="42" y="10"/>
                </a:lnTo>
                <a:lnTo>
                  <a:pt x="38" y="10"/>
                </a:lnTo>
                <a:lnTo>
                  <a:pt x="32" y="8"/>
                </a:lnTo>
                <a:lnTo>
                  <a:pt x="30" y="8"/>
                </a:lnTo>
                <a:lnTo>
                  <a:pt x="25" y="8"/>
                </a:lnTo>
                <a:lnTo>
                  <a:pt x="19" y="8"/>
                </a:lnTo>
                <a:lnTo>
                  <a:pt x="13" y="6"/>
                </a:lnTo>
                <a:lnTo>
                  <a:pt x="9" y="8"/>
                </a:lnTo>
                <a:lnTo>
                  <a:pt x="9" y="6"/>
                </a:lnTo>
                <a:lnTo>
                  <a:pt x="9" y="6"/>
                </a:lnTo>
                <a:lnTo>
                  <a:pt x="9" y="6"/>
                </a:lnTo>
                <a:lnTo>
                  <a:pt x="9" y="4"/>
                </a:lnTo>
                <a:lnTo>
                  <a:pt x="11" y="4"/>
                </a:lnTo>
                <a:lnTo>
                  <a:pt x="11" y="4"/>
                </a:lnTo>
                <a:lnTo>
                  <a:pt x="11" y="4"/>
                </a:lnTo>
                <a:lnTo>
                  <a:pt x="9" y="2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2" y="4"/>
                </a:lnTo>
                <a:lnTo>
                  <a:pt x="2" y="4"/>
                </a:lnTo>
                <a:lnTo>
                  <a:pt x="0" y="4"/>
                </a:lnTo>
                <a:lnTo>
                  <a:pt x="0" y="6"/>
                </a:lnTo>
                <a:lnTo>
                  <a:pt x="0" y="8"/>
                </a:lnTo>
                <a:lnTo>
                  <a:pt x="0" y="10"/>
                </a:lnTo>
                <a:lnTo>
                  <a:pt x="0" y="10"/>
                </a:lnTo>
                <a:lnTo>
                  <a:pt x="2" y="10"/>
                </a:lnTo>
                <a:lnTo>
                  <a:pt x="2" y="12"/>
                </a:lnTo>
                <a:lnTo>
                  <a:pt x="2" y="12"/>
                </a:lnTo>
                <a:lnTo>
                  <a:pt x="2" y="14"/>
                </a:lnTo>
                <a:lnTo>
                  <a:pt x="6" y="17"/>
                </a:lnTo>
                <a:lnTo>
                  <a:pt x="6" y="17"/>
                </a:lnTo>
                <a:lnTo>
                  <a:pt x="6" y="17"/>
                </a:lnTo>
                <a:lnTo>
                  <a:pt x="9" y="19"/>
                </a:lnTo>
                <a:lnTo>
                  <a:pt x="11" y="19"/>
                </a:lnTo>
                <a:lnTo>
                  <a:pt x="9" y="21"/>
                </a:lnTo>
                <a:lnTo>
                  <a:pt x="9" y="21"/>
                </a:lnTo>
                <a:lnTo>
                  <a:pt x="9" y="21"/>
                </a:lnTo>
                <a:lnTo>
                  <a:pt x="9" y="23"/>
                </a:lnTo>
                <a:lnTo>
                  <a:pt x="6" y="23"/>
                </a:lnTo>
                <a:lnTo>
                  <a:pt x="6" y="25"/>
                </a:lnTo>
                <a:lnTo>
                  <a:pt x="2" y="25"/>
                </a:lnTo>
                <a:lnTo>
                  <a:pt x="2" y="25"/>
                </a:lnTo>
                <a:lnTo>
                  <a:pt x="2" y="25"/>
                </a:lnTo>
                <a:lnTo>
                  <a:pt x="2" y="27"/>
                </a:lnTo>
                <a:lnTo>
                  <a:pt x="2" y="27"/>
                </a:lnTo>
                <a:lnTo>
                  <a:pt x="2" y="29"/>
                </a:lnTo>
                <a:lnTo>
                  <a:pt x="2" y="29"/>
                </a:lnTo>
                <a:lnTo>
                  <a:pt x="2" y="31"/>
                </a:lnTo>
                <a:lnTo>
                  <a:pt x="2" y="31"/>
                </a:lnTo>
                <a:lnTo>
                  <a:pt x="2" y="33"/>
                </a:lnTo>
                <a:lnTo>
                  <a:pt x="2" y="33"/>
                </a:lnTo>
                <a:lnTo>
                  <a:pt x="2" y="36"/>
                </a:lnTo>
                <a:lnTo>
                  <a:pt x="2" y="36"/>
                </a:lnTo>
                <a:lnTo>
                  <a:pt x="0" y="36"/>
                </a:lnTo>
                <a:lnTo>
                  <a:pt x="2" y="38"/>
                </a:lnTo>
                <a:lnTo>
                  <a:pt x="4" y="40"/>
                </a:lnTo>
                <a:lnTo>
                  <a:pt x="4" y="40"/>
                </a:lnTo>
                <a:lnTo>
                  <a:pt x="6" y="40"/>
                </a:lnTo>
                <a:lnTo>
                  <a:pt x="9" y="42"/>
                </a:lnTo>
                <a:lnTo>
                  <a:pt x="9" y="44"/>
                </a:lnTo>
                <a:lnTo>
                  <a:pt x="9" y="46"/>
                </a:lnTo>
                <a:lnTo>
                  <a:pt x="11" y="46"/>
                </a:lnTo>
                <a:lnTo>
                  <a:pt x="11" y="46"/>
                </a:lnTo>
                <a:lnTo>
                  <a:pt x="11" y="46"/>
                </a:lnTo>
                <a:lnTo>
                  <a:pt x="9" y="48"/>
                </a:lnTo>
                <a:lnTo>
                  <a:pt x="9" y="52"/>
                </a:lnTo>
                <a:lnTo>
                  <a:pt x="9" y="52"/>
                </a:lnTo>
                <a:lnTo>
                  <a:pt x="11" y="55"/>
                </a:lnTo>
                <a:lnTo>
                  <a:pt x="13" y="55"/>
                </a:lnTo>
                <a:lnTo>
                  <a:pt x="13" y="52"/>
                </a:lnTo>
                <a:lnTo>
                  <a:pt x="15" y="52"/>
                </a:lnTo>
                <a:lnTo>
                  <a:pt x="17" y="52"/>
                </a:lnTo>
                <a:lnTo>
                  <a:pt x="19" y="52"/>
                </a:lnTo>
                <a:lnTo>
                  <a:pt x="19" y="52"/>
                </a:lnTo>
                <a:lnTo>
                  <a:pt x="21" y="52"/>
                </a:lnTo>
                <a:lnTo>
                  <a:pt x="23" y="50"/>
                </a:lnTo>
                <a:lnTo>
                  <a:pt x="25" y="50"/>
                </a:lnTo>
                <a:lnTo>
                  <a:pt x="25" y="50"/>
                </a:lnTo>
                <a:lnTo>
                  <a:pt x="25" y="50"/>
                </a:lnTo>
                <a:lnTo>
                  <a:pt x="25" y="50"/>
                </a:lnTo>
                <a:lnTo>
                  <a:pt x="30" y="50"/>
                </a:lnTo>
                <a:lnTo>
                  <a:pt x="30" y="50"/>
                </a:lnTo>
                <a:lnTo>
                  <a:pt x="32" y="50"/>
                </a:lnTo>
                <a:lnTo>
                  <a:pt x="32" y="50"/>
                </a:lnTo>
                <a:lnTo>
                  <a:pt x="34" y="50"/>
                </a:lnTo>
                <a:lnTo>
                  <a:pt x="34" y="50"/>
                </a:lnTo>
                <a:lnTo>
                  <a:pt x="34" y="50"/>
                </a:lnTo>
                <a:lnTo>
                  <a:pt x="36" y="52"/>
                </a:lnTo>
                <a:lnTo>
                  <a:pt x="38" y="52"/>
                </a:lnTo>
                <a:lnTo>
                  <a:pt x="38" y="52"/>
                </a:lnTo>
                <a:lnTo>
                  <a:pt x="38" y="52"/>
                </a:lnTo>
                <a:lnTo>
                  <a:pt x="40" y="52"/>
                </a:lnTo>
                <a:lnTo>
                  <a:pt x="42" y="55"/>
                </a:lnTo>
                <a:lnTo>
                  <a:pt x="44" y="55"/>
                </a:lnTo>
                <a:lnTo>
                  <a:pt x="47" y="55"/>
                </a:lnTo>
                <a:lnTo>
                  <a:pt x="49" y="55"/>
                </a:lnTo>
                <a:lnTo>
                  <a:pt x="51" y="55"/>
                </a:lnTo>
                <a:lnTo>
                  <a:pt x="51" y="55"/>
                </a:lnTo>
                <a:lnTo>
                  <a:pt x="53" y="52"/>
                </a:lnTo>
                <a:lnTo>
                  <a:pt x="55" y="55"/>
                </a:lnTo>
                <a:lnTo>
                  <a:pt x="57" y="52"/>
                </a:lnTo>
                <a:lnTo>
                  <a:pt x="57" y="52"/>
                </a:lnTo>
                <a:lnTo>
                  <a:pt x="57" y="52"/>
                </a:lnTo>
                <a:lnTo>
                  <a:pt x="57" y="50"/>
                </a:lnTo>
                <a:lnTo>
                  <a:pt x="57" y="48"/>
                </a:lnTo>
                <a:lnTo>
                  <a:pt x="57" y="48"/>
                </a:lnTo>
                <a:lnTo>
                  <a:pt x="57" y="48"/>
                </a:lnTo>
                <a:lnTo>
                  <a:pt x="57" y="46"/>
                </a:lnTo>
                <a:lnTo>
                  <a:pt x="57" y="46"/>
                </a:lnTo>
                <a:lnTo>
                  <a:pt x="59" y="46"/>
                </a:lnTo>
                <a:lnTo>
                  <a:pt x="61" y="46"/>
                </a:lnTo>
                <a:lnTo>
                  <a:pt x="61" y="46"/>
                </a:lnTo>
                <a:lnTo>
                  <a:pt x="61" y="46"/>
                </a:lnTo>
                <a:lnTo>
                  <a:pt x="61" y="44"/>
                </a:lnTo>
                <a:lnTo>
                  <a:pt x="63" y="44"/>
                </a:lnTo>
                <a:lnTo>
                  <a:pt x="63" y="44"/>
                </a:lnTo>
                <a:lnTo>
                  <a:pt x="63" y="44"/>
                </a:lnTo>
                <a:lnTo>
                  <a:pt x="66" y="42"/>
                </a:lnTo>
                <a:lnTo>
                  <a:pt x="66" y="42"/>
                </a:lnTo>
                <a:lnTo>
                  <a:pt x="66" y="42"/>
                </a:lnTo>
                <a:lnTo>
                  <a:pt x="68" y="42"/>
                </a:lnTo>
                <a:lnTo>
                  <a:pt x="70" y="42"/>
                </a:lnTo>
                <a:lnTo>
                  <a:pt x="70" y="40"/>
                </a:lnTo>
                <a:lnTo>
                  <a:pt x="72" y="40"/>
                </a:lnTo>
                <a:lnTo>
                  <a:pt x="74" y="40"/>
                </a:lnTo>
                <a:lnTo>
                  <a:pt x="74" y="40"/>
                </a:lnTo>
                <a:lnTo>
                  <a:pt x="76" y="40"/>
                </a:lnTo>
                <a:lnTo>
                  <a:pt x="76" y="40"/>
                </a:lnTo>
                <a:lnTo>
                  <a:pt x="78" y="42"/>
                </a:lnTo>
                <a:lnTo>
                  <a:pt x="78" y="42"/>
                </a:lnTo>
                <a:lnTo>
                  <a:pt x="80" y="42"/>
                </a:lnTo>
                <a:lnTo>
                  <a:pt x="80" y="42"/>
                </a:lnTo>
                <a:lnTo>
                  <a:pt x="82" y="42"/>
                </a:lnTo>
                <a:lnTo>
                  <a:pt x="82" y="42"/>
                </a:lnTo>
                <a:lnTo>
                  <a:pt x="85" y="42"/>
                </a:lnTo>
                <a:lnTo>
                  <a:pt x="85" y="42"/>
                </a:lnTo>
                <a:lnTo>
                  <a:pt x="87" y="42"/>
                </a:lnTo>
                <a:lnTo>
                  <a:pt x="87" y="40"/>
                </a:lnTo>
                <a:lnTo>
                  <a:pt x="85" y="38"/>
                </a:lnTo>
                <a:lnTo>
                  <a:pt x="82" y="36"/>
                </a:lnTo>
                <a:lnTo>
                  <a:pt x="80" y="33"/>
                </a:lnTo>
                <a:lnTo>
                  <a:pt x="78" y="33"/>
                </a:lnTo>
                <a:lnTo>
                  <a:pt x="82" y="29"/>
                </a:lnTo>
                <a:lnTo>
                  <a:pt x="82" y="27"/>
                </a:lnTo>
                <a:lnTo>
                  <a:pt x="85" y="27"/>
                </a:lnTo>
                <a:lnTo>
                  <a:pt x="85" y="23"/>
                </a:lnTo>
                <a:lnTo>
                  <a:pt x="85" y="19"/>
                </a:lnTo>
                <a:lnTo>
                  <a:pt x="87" y="19"/>
                </a:lnTo>
                <a:lnTo>
                  <a:pt x="87" y="19"/>
                </a:lnTo>
                <a:lnTo>
                  <a:pt x="89" y="17"/>
                </a:lnTo>
                <a:lnTo>
                  <a:pt x="91" y="14"/>
                </a:lnTo>
                <a:lnTo>
                  <a:pt x="93" y="17"/>
                </a:lnTo>
                <a:lnTo>
                  <a:pt x="95" y="14"/>
                </a:lnTo>
                <a:lnTo>
                  <a:pt x="95" y="8"/>
                </a:lnTo>
                <a:lnTo>
                  <a:pt x="93" y="10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911" name="Freeform 612"/>
          <p:cNvSpPr>
            <a:spLocks/>
          </p:cNvSpPr>
          <p:nvPr/>
        </p:nvSpPr>
        <p:spPr bwMode="auto">
          <a:xfrm>
            <a:off x="4252912" y="3986213"/>
            <a:ext cx="190500" cy="141288"/>
          </a:xfrm>
          <a:custGeom>
            <a:avLst/>
            <a:gdLst>
              <a:gd name="T0" fmla="*/ 116 w 120"/>
              <a:gd name="T1" fmla="*/ 44 h 89"/>
              <a:gd name="T2" fmla="*/ 116 w 120"/>
              <a:gd name="T3" fmla="*/ 42 h 89"/>
              <a:gd name="T4" fmla="*/ 116 w 120"/>
              <a:gd name="T5" fmla="*/ 38 h 89"/>
              <a:gd name="T6" fmla="*/ 114 w 120"/>
              <a:gd name="T7" fmla="*/ 38 h 89"/>
              <a:gd name="T8" fmla="*/ 107 w 120"/>
              <a:gd name="T9" fmla="*/ 38 h 89"/>
              <a:gd name="T10" fmla="*/ 99 w 120"/>
              <a:gd name="T11" fmla="*/ 31 h 89"/>
              <a:gd name="T12" fmla="*/ 99 w 120"/>
              <a:gd name="T13" fmla="*/ 27 h 89"/>
              <a:gd name="T14" fmla="*/ 101 w 120"/>
              <a:gd name="T15" fmla="*/ 27 h 89"/>
              <a:gd name="T16" fmla="*/ 97 w 120"/>
              <a:gd name="T17" fmla="*/ 23 h 89"/>
              <a:gd name="T18" fmla="*/ 95 w 120"/>
              <a:gd name="T19" fmla="*/ 23 h 89"/>
              <a:gd name="T20" fmla="*/ 88 w 120"/>
              <a:gd name="T21" fmla="*/ 17 h 89"/>
              <a:gd name="T22" fmla="*/ 86 w 120"/>
              <a:gd name="T23" fmla="*/ 10 h 89"/>
              <a:gd name="T24" fmla="*/ 86 w 120"/>
              <a:gd name="T25" fmla="*/ 4 h 89"/>
              <a:gd name="T26" fmla="*/ 78 w 120"/>
              <a:gd name="T27" fmla="*/ 2 h 89"/>
              <a:gd name="T28" fmla="*/ 74 w 120"/>
              <a:gd name="T29" fmla="*/ 0 h 89"/>
              <a:gd name="T30" fmla="*/ 67 w 120"/>
              <a:gd name="T31" fmla="*/ 4 h 89"/>
              <a:gd name="T32" fmla="*/ 57 w 120"/>
              <a:gd name="T33" fmla="*/ 10 h 89"/>
              <a:gd name="T34" fmla="*/ 53 w 120"/>
              <a:gd name="T35" fmla="*/ 15 h 89"/>
              <a:gd name="T36" fmla="*/ 44 w 120"/>
              <a:gd name="T37" fmla="*/ 15 h 89"/>
              <a:gd name="T38" fmla="*/ 38 w 120"/>
              <a:gd name="T39" fmla="*/ 21 h 89"/>
              <a:gd name="T40" fmla="*/ 38 w 120"/>
              <a:gd name="T41" fmla="*/ 23 h 89"/>
              <a:gd name="T42" fmla="*/ 34 w 120"/>
              <a:gd name="T43" fmla="*/ 27 h 89"/>
              <a:gd name="T44" fmla="*/ 29 w 120"/>
              <a:gd name="T45" fmla="*/ 29 h 89"/>
              <a:gd name="T46" fmla="*/ 21 w 120"/>
              <a:gd name="T47" fmla="*/ 27 h 89"/>
              <a:gd name="T48" fmla="*/ 17 w 120"/>
              <a:gd name="T49" fmla="*/ 31 h 89"/>
              <a:gd name="T50" fmla="*/ 19 w 120"/>
              <a:gd name="T51" fmla="*/ 36 h 89"/>
              <a:gd name="T52" fmla="*/ 17 w 120"/>
              <a:gd name="T53" fmla="*/ 40 h 89"/>
              <a:gd name="T54" fmla="*/ 12 w 120"/>
              <a:gd name="T55" fmla="*/ 46 h 89"/>
              <a:gd name="T56" fmla="*/ 8 w 120"/>
              <a:gd name="T57" fmla="*/ 48 h 89"/>
              <a:gd name="T58" fmla="*/ 2 w 120"/>
              <a:gd name="T59" fmla="*/ 51 h 89"/>
              <a:gd name="T60" fmla="*/ 4 w 120"/>
              <a:gd name="T61" fmla="*/ 55 h 89"/>
              <a:gd name="T62" fmla="*/ 2 w 120"/>
              <a:gd name="T63" fmla="*/ 61 h 89"/>
              <a:gd name="T64" fmla="*/ 0 w 120"/>
              <a:gd name="T65" fmla="*/ 67 h 89"/>
              <a:gd name="T66" fmla="*/ 0 w 120"/>
              <a:gd name="T67" fmla="*/ 72 h 89"/>
              <a:gd name="T68" fmla="*/ 4 w 120"/>
              <a:gd name="T69" fmla="*/ 74 h 89"/>
              <a:gd name="T70" fmla="*/ 8 w 120"/>
              <a:gd name="T71" fmla="*/ 80 h 89"/>
              <a:gd name="T72" fmla="*/ 12 w 120"/>
              <a:gd name="T73" fmla="*/ 84 h 89"/>
              <a:gd name="T74" fmla="*/ 17 w 120"/>
              <a:gd name="T75" fmla="*/ 84 h 89"/>
              <a:gd name="T76" fmla="*/ 25 w 120"/>
              <a:gd name="T77" fmla="*/ 80 h 89"/>
              <a:gd name="T78" fmla="*/ 34 w 120"/>
              <a:gd name="T79" fmla="*/ 80 h 89"/>
              <a:gd name="T80" fmla="*/ 38 w 120"/>
              <a:gd name="T81" fmla="*/ 82 h 89"/>
              <a:gd name="T82" fmla="*/ 40 w 120"/>
              <a:gd name="T83" fmla="*/ 86 h 89"/>
              <a:gd name="T84" fmla="*/ 42 w 120"/>
              <a:gd name="T85" fmla="*/ 86 h 89"/>
              <a:gd name="T86" fmla="*/ 42 w 120"/>
              <a:gd name="T87" fmla="*/ 82 h 89"/>
              <a:gd name="T88" fmla="*/ 42 w 120"/>
              <a:gd name="T89" fmla="*/ 76 h 89"/>
              <a:gd name="T90" fmla="*/ 40 w 120"/>
              <a:gd name="T91" fmla="*/ 74 h 89"/>
              <a:gd name="T92" fmla="*/ 40 w 120"/>
              <a:gd name="T93" fmla="*/ 70 h 89"/>
              <a:gd name="T94" fmla="*/ 42 w 120"/>
              <a:gd name="T95" fmla="*/ 63 h 89"/>
              <a:gd name="T96" fmla="*/ 55 w 120"/>
              <a:gd name="T97" fmla="*/ 63 h 89"/>
              <a:gd name="T98" fmla="*/ 65 w 120"/>
              <a:gd name="T99" fmla="*/ 63 h 89"/>
              <a:gd name="T100" fmla="*/ 72 w 120"/>
              <a:gd name="T101" fmla="*/ 63 h 89"/>
              <a:gd name="T102" fmla="*/ 74 w 120"/>
              <a:gd name="T103" fmla="*/ 65 h 89"/>
              <a:gd name="T104" fmla="*/ 76 w 120"/>
              <a:gd name="T105" fmla="*/ 63 h 89"/>
              <a:gd name="T106" fmla="*/ 78 w 120"/>
              <a:gd name="T107" fmla="*/ 61 h 89"/>
              <a:gd name="T108" fmla="*/ 91 w 120"/>
              <a:gd name="T109" fmla="*/ 63 h 89"/>
              <a:gd name="T110" fmla="*/ 97 w 120"/>
              <a:gd name="T111" fmla="*/ 63 h 89"/>
              <a:gd name="T112" fmla="*/ 99 w 120"/>
              <a:gd name="T113" fmla="*/ 63 h 89"/>
              <a:gd name="T114" fmla="*/ 99 w 120"/>
              <a:gd name="T115" fmla="*/ 61 h 89"/>
              <a:gd name="T116" fmla="*/ 101 w 120"/>
              <a:gd name="T117" fmla="*/ 59 h 89"/>
              <a:gd name="T118" fmla="*/ 103 w 120"/>
              <a:gd name="T119" fmla="*/ 57 h 89"/>
              <a:gd name="T120" fmla="*/ 105 w 120"/>
              <a:gd name="T121" fmla="*/ 57 h 89"/>
              <a:gd name="T122" fmla="*/ 114 w 120"/>
              <a:gd name="T123" fmla="*/ 57 h 89"/>
              <a:gd name="T124" fmla="*/ 120 w 120"/>
              <a:gd name="T125" fmla="*/ 51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0" h="89">
                <a:moveTo>
                  <a:pt x="118" y="48"/>
                </a:moveTo>
                <a:lnTo>
                  <a:pt x="116" y="46"/>
                </a:lnTo>
                <a:lnTo>
                  <a:pt x="116" y="44"/>
                </a:lnTo>
                <a:lnTo>
                  <a:pt x="116" y="44"/>
                </a:lnTo>
                <a:lnTo>
                  <a:pt x="114" y="42"/>
                </a:lnTo>
                <a:lnTo>
                  <a:pt x="116" y="42"/>
                </a:lnTo>
                <a:lnTo>
                  <a:pt x="116" y="42"/>
                </a:lnTo>
                <a:lnTo>
                  <a:pt x="116" y="42"/>
                </a:lnTo>
                <a:lnTo>
                  <a:pt x="118" y="42"/>
                </a:lnTo>
                <a:lnTo>
                  <a:pt x="118" y="42"/>
                </a:lnTo>
                <a:lnTo>
                  <a:pt x="118" y="40"/>
                </a:lnTo>
                <a:lnTo>
                  <a:pt x="116" y="38"/>
                </a:lnTo>
                <a:lnTo>
                  <a:pt x="116" y="38"/>
                </a:lnTo>
                <a:lnTo>
                  <a:pt x="116" y="38"/>
                </a:lnTo>
                <a:lnTo>
                  <a:pt x="114" y="38"/>
                </a:lnTo>
                <a:lnTo>
                  <a:pt x="114" y="38"/>
                </a:lnTo>
                <a:lnTo>
                  <a:pt x="112" y="38"/>
                </a:lnTo>
                <a:lnTo>
                  <a:pt x="110" y="38"/>
                </a:lnTo>
                <a:lnTo>
                  <a:pt x="110" y="38"/>
                </a:lnTo>
                <a:lnTo>
                  <a:pt x="107" y="38"/>
                </a:lnTo>
                <a:lnTo>
                  <a:pt x="105" y="38"/>
                </a:lnTo>
                <a:lnTo>
                  <a:pt x="103" y="36"/>
                </a:lnTo>
                <a:lnTo>
                  <a:pt x="99" y="34"/>
                </a:lnTo>
                <a:lnTo>
                  <a:pt x="99" y="31"/>
                </a:lnTo>
                <a:lnTo>
                  <a:pt x="99" y="31"/>
                </a:lnTo>
                <a:lnTo>
                  <a:pt x="99" y="29"/>
                </a:lnTo>
                <a:lnTo>
                  <a:pt x="99" y="27"/>
                </a:lnTo>
                <a:lnTo>
                  <a:pt x="99" y="27"/>
                </a:lnTo>
                <a:lnTo>
                  <a:pt x="99" y="27"/>
                </a:lnTo>
                <a:lnTo>
                  <a:pt x="101" y="27"/>
                </a:lnTo>
                <a:lnTo>
                  <a:pt x="101" y="27"/>
                </a:lnTo>
                <a:lnTo>
                  <a:pt x="101" y="27"/>
                </a:lnTo>
                <a:lnTo>
                  <a:pt x="99" y="25"/>
                </a:lnTo>
                <a:lnTo>
                  <a:pt x="99" y="25"/>
                </a:lnTo>
                <a:lnTo>
                  <a:pt x="97" y="23"/>
                </a:lnTo>
                <a:lnTo>
                  <a:pt x="97" y="23"/>
                </a:lnTo>
                <a:lnTo>
                  <a:pt x="97" y="23"/>
                </a:lnTo>
                <a:lnTo>
                  <a:pt x="95" y="23"/>
                </a:lnTo>
                <a:lnTo>
                  <a:pt x="95" y="23"/>
                </a:lnTo>
                <a:lnTo>
                  <a:pt x="95" y="23"/>
                </a:lnTo>
                <a:lnTo>
                  <a:pt x="93" y="23"/>
                </a:lnTo>
                <a:lnTo>
                  <a:pt x="91" y="21"/>
                </a:lnTo>
                <a:lnTo>
                  <a:pt x="91" y="19"/>
                </a:lnTo>
                <a:lnTo>
                  <a:pt x="88" y="17"/>
                </a:lnTo>
                <a:lnTo>
                  <a:pt x="88" y="15"/>
                </a:lnTo>
                <a:lnTo>
                  <a:pt x="88" y="15"/>
                </a:lnTo>
                <a:lnTo>
                  <a:pt x="88" y="12"/>
                </a:lnTo>
                <a:lnTo>
                  <a:pt x="86" y="10"/>
                </a:lnTo>
                <a:lnTo>
                  <a:pt x="86" y="10"/>
                </a:lnTo>
                <a:lnTo>
                  <a:pt x="86" y="8"/>
                </a:lnTo>
                <a:lnTo>
                  <a:pt x="86" y="6"/>
                </a:lnTo>
                <a:lnTo>
                  <a:pt x="86" y="4"/>
                </a:lnTo>
                <a:lnTo>
                  <a:pt x="86" y="4"/>
                </a:lnTo>
                <a:lnTo>
                  <a:pt x="84" y="2"/>
                </a:lnTo>
                <a:lnTo>
                  <a:pt x="80" y="2"/>
                </a:lnTo>
                <a:lnTo>
                  <a:pt x="78" y="2"/>
                </a:lnTo>
                <a:lnTo>
                  <a:pt x="76" y="2"/>
                </a:lnTo>
                <a:lnTo>
                  <a:pt x="76" y="2"/>
                </a:lnTo>
                <a:lnTo>
                  <a:pt x="76" y="0"/>
                </a:lnTo>
                <a:lnTo>
                  <a:pt x="74" y="0"/>
                </a:lnTo>
                <a:lnTo>
                  <a:pt x="72" y="2"/>
                </a:lnTo>
                <a:lnTo>
                  <a:pt x="69" y="2"/>
                </a:lnTo>
                <a:lnTo>
                  <a:pt x="67" y="4"/>
                </a:lnTo>
                <a:lnTo>
                  <a:pt x="67" y="4"/>
                </a:lnTo>
                <a:lnTo>
                  <a:pt x="65" y="6"/>
                </a:lnTo>
                <a:lnTo>
                  <a:pt x="61" y="8"/>
                </a:lnTo>
                <a:lnTo>
                  <a:pt x="59" y="8"/>
                </a:lnTo>
                <a:lnTo>
                  <a:pt x="57" y="10"/>
                </a:lnTo>
                <a:lnTo>
                  <a:pt x="57" y="10"/>
                </a:lnTo>
                <a:lnTo>
                  <a:pt x="55" y="10"/>
                </a:lnTo>
                <a:lnTo>
                  <a:pt x="53" y="10"/>
                </a:lnTo>
                <a:lnTo>
                  <a:pt x="53" y="15"/>
                </a:lnTo>
                <a:lnTo>
                  <a:pt x="50" y="15"/>
                </a:lnTo>
                <a:lnTo>
                  <a:pt x="46" y="12"/>
                </a:lnTo>
                <a:lnTo>
                  <a:pt x="44" y="12"/>
                </a:lnTo>
                <a:lnTo>
                  <a:pt x="44" y="15"/>
                </a:lnTo>
                <a:lnTo>
                  <a:pt x="40" y="17"/>
                </a:lnTo>
                <a:lnTo>
                  <a:pt x="40" y="19"/>
                </a:lnTo>
                <a:lnTo>
                  <a:pt x="38" y="21"/>
                </a:lnTo>
                <a:lnTo>
                  <a:pt x="38" y="21"/>
                </a:lnTo>
                <a:lnTo>
                  <a:pt x="38" y="23"/>
                </a:lnTo>
                <a:lnTo>
                  <a:pt x="38" y="23"/>
                </a:lnTo>
                <a:lnTo>
                  <a:pt x="38" y="23"/>
                </a:lnTo>
                <a:lnTo>
                  <a:pt x="38" y="23"/>
                </a:lnTo>
                <a:lnTo>
                  <a:pt x="34" y="23"/>
                </a:lnTo>
                <a:lnTo>
                  <a:pt x="34" y="23"/>
                </a:lnTo>
                <a:lnTo>
                  <a:pt x="34" y="23"/>
                </a:lnTo>
                <a:lnTo>
                  <a:pt x="34" y="27"/>
                </a:lnTo>
                <a:lnTo>
                  <a:pt x="34" y="29"/>
                </a:lnTo>
                <a:lnTo>
                  <a:pt x="31" y="29"/>
                </a:lnTo>
                <a:lnTo>
                  <a:pt x="29" y="29"/>
                </a:lnTo>
                <a:lnTo>
                  <a:pt x="29" y="29"/>
                </a:lnTo>
                <a:lnTo>
                  <a:pt x="29" y="29"/>
                </a:lnTo>
                <a:lnTo>
                  <a:pt x="25" y="27"/>
                </a:lnTo>
                <a:lnTo>
                  <a:pt x="23" y="27"/>
                </a:lnTo>
                <a:lnTo>
                  <a:pt x="21" y="27"/>
                </a:lnTo>
                <a:lnTo>
                  <a:pt x="21" y="27"/>
                </a:lnTo>
                <a:lnTo>
                  <a:pt x="19" y="29"/>
                </a:lnTo>
                <a:lnTo>
                  <a:pt x="19" y="29"/>
                </a:lnTo>
                <a:lnTo>
                  <a:pt x="17" y="31"/>
                </a:lnTo>
                <a:lnTo>
                  <a:pt x="17" y="31"/>
                </a:lnTo>
                <a:lnTo>
                  <a:pt x="19" y="34"/>
                </a:lnTo>
                <a:lnTo>
                  <a:pt x="19" y="36"/>
                </a:lnTo>
                <a:lnTo>
                  <a:pt x="19" y="36"/>
                </a:lnTo>
                <a:lnTo>
                  <a:pt x="15" y="38"/>
                </a:lnTo>
                <a:lnTo>
                  <a:pt x="15" y="38"/>
                </a:lnTo>
                <a:lnTo>
                  <a:pt x="17" y="40"/>
                </a:lnTo>
                <a:lnTo>
                  <a:pt x="17" y="40"/>
                </a:lnTo>
                <a:lnTo>
                  <a:pt x="17" y="42"/>
                </a:lnTo>
                <a:lnTo>
                  <a:pt x="15" y="44"/>
                </a:lnTo>
                <a:lnTo>
                  <a:pt x="15" y="44"/>
                </a:lnTo>
                <a:lnTo>
                  <a:pt x="12" y="46"/>
                </a:lnTo>
                <a:lnTo>
                  <a:pt x="12" y="46"/>
                </a:lnTo>
                <a:lnTo>
                  <a:pt x="12" y="46"/>
                </a:lnTo>
                <a:lnTo>
                  <a:pt x="10" y="48"/>
                </a:lnTo>
                <a:lnTo>
                  <a:pt x="8" y="48"/>
                </a:lnTo>
                <a:lnTo>
                  <a:pt x="6" y="48"/>
                </a:lnTo>
                <a:lnTo>
                  <a:pt x="4" y="48"/>
                </a:lnTo>
                <a:lnTo>
                  <a:pt x="4" y="51"/>
                </a:lnTo>
                <a:lnTo>
                  <a:pt x="2" y="51"/>
                </a:lnTo>
                <a:lnTo>
                  <a:pt x="2" y="53"/>
                </a:lnTo>
                <a:lnTo>
                  <a:pt x="2" y="53"/>
                </a:lnTo>
                <a:lnTo>
                  <a:pt x="2" y="55"/>
                </a:lnTo>
                <a:lnTo>
                  <a:pt x="4" y="55"/>
                </a:lnTo>
                <a:lnTo>
                  <a:pt x="4" y="55"/>
                </a:lnTo>
                <a:lnTo>
                  <a:pt x="4" y="57"/>
                </a:lnTo>
                <a:lnTo>
                  <a:pt x="2" y="61"/>
                </a:lnTo>
                <a:lnTo>
                  <a:pt x="2" y="61"/>
                </a:lnTo>
                <a:lnTo>
                  <a:pt x="0" y="63"/>
                </a:lnTo>
                <a:lnTo>
                  <a:pt x="0" y="63"/>
                </a:lnTo>
                <a:lnTo>
                  <a:pt x="0" y="65"/>
                </a:lnTo>
                <a:lnTo>
                  <a:pt x="0" y="67"/>
                </a:lnTo>
                <a:lnTo>
                  <a:pt x="0" y="70"/>
                </a:lnTo>
                <a:lnTo>
                  <a:pt x="0" y="70"/>
                </a:lnTo>
                <a:lnTo>
                  <a:pt x="0" y="72"/>
                </a:lnTo>
                <a:lnTo>
                  <a:pt x="0" y="72"/>
                </a:lnTo>
                <a:lnTo>
                  <a:pt x="0" y="74"/>
                </a:lnTo>
                <a:lnTo>
                  <a:pt x="2" y="74"/>
                </a:lnTo>
                <a:lnTo>
                  <a:pt x="4" y="74"/>
                </a:lnTo>
                <a:lnTo>
                  <a:pt x="4" y="74"/>
                </a:lnTo>
                <a:lnTo>
                  <a:pt x="6" y="76"/>
                </a:lnTo>
                <a:lnTo>
                  <a:pt x="6" y="78"/>
                </a:lnTo>
                <a:lnTo>
                  <a:pt x="6" y="78"/>
                </a:lnTo>
                <a:lnTo>
                  <a:pt x="8" y="80"/>
                </a:lnTo>
                <a:lnTo>
                  <a:pt x="8" y="80"/>
                </a:lnTo>
                <a:lnTo>
                  <a:pt x="10" y="82"/>
                </a:lnTo>
                <a:lnTo>
                  <a:pt x="10" y="82"/>
                </a:lnTo>
                <a:lnTo>
                  <a:pt x="12" y="84"/>
                </a:lnTo>
                <a:lnTo>
                  <a:pt x="15" y="82"/>
                </a:lnTo>
                <a:lnTo>
                  <a:pt x="15" y="84"/>
                </a:lnTo>
                <a:lnTo>
                  <a:pt x="17" y="84"/>
                </a:lnTo>
                <a:lnTo>
                  <a:pt x="17" y="84"/>
                </a:lnTo>
                <a:lnTo>
                  <a:pt x="19" y="82"/>
                </a:lnTo>
                <a:lnTo>
                  <a:pt x="19" y="82"/>
                </a:lnTo>
                <a:lnTo>
                  <a:pt x="23" y="80"/>
                </a:lnTo>
                <a:lnTo>
                  <a:pt x="25" y="80"/>
                </a:lnTo>
                <a:lnTo>
                  <a:pt x="25" y="80"/>
                </a:lnTo>
                <a:lnTo>
                  <a:pt x="29" y="80"/>
                </a:lnTo>
                <a:lnTo>
                  <a:pt x="31" y="80"/>
                </a:lnTo>
                <a:lnTo>
                  <a:pt x="34" y="80"/>
                </a:lnTo>
                <a:lnTo>
                  <a:pt x="34" y="80"/>
                </a:lnTo>
                <a:lnTo>
                  <a:pt x="36" y="82"/>
                </a:lnTo>
                <a:lnTo>
                  <a:pt x="36" y="82"/>
                </a:lnTo>
                <a:lnTo>
                  <a:pt x="38" y="82"/>
                </a:lnTo>
                <a:lnTo>
                  <a:pt x="38" y="84"/>
                </a:lnTo>
                <a:lnTo>
                  <a:pt x="38" y="84"/>
                </a:lnTo>
                <a:lnTo>
                  <a:pt x="40" y="86"/>
                </a:lnTo>
                <a:lnTo>
                  <a:pt x="40" y="86"/>
                </a:lnTo>
                <a:lnTo>
                  <a:pt x="40" y="89"/>
                </a:lnTo>
                <a:lnTo>
                  <a:pt x="42" y="89"/>
                </a:lnTo>
                <a:lnTo>
                  <a:pt x="42" y="86"/>
                </a:lnTo>
                <a:lnTo>
                  <a:pt x="42" y="86"/>
                </a:lnTo>
                <a:lnTo>
                  <a:pt x="42" y="86"/>
                </a:lnTo>
                <a:lnTo>
                  <a:pt x="42" y="84"/>
                </a:lnTo>
                <a:lnTo>
                  <a:pt x="40" y="82"/>
                </a:lnTo>
                <a:lnTo>
                  <a:pt x="42" y="82"/>
                </a:lnTo>
                <a:lnTo>
                  <a:pt x="42" y="80"/>
                </a:lnTo>
                <a:lnTo>
                  <a:pt x="40" y="78"/>
                </a:lnTo>
                <a:lnTo>
                  <a:pt x="40" y="76"/>
                </a:lnTo>
                <a:lnTo>
                  <a:pt x="42" y="76"/>
                </a:lnTo>
                <a:lnTo>
                  <a:pt x="42" y="74"/>
                </a:lnTo>
                <a:lnTo>
                  <a:pt x="40" y="74"/>
                </a:lnTo>
                <a:lnTo>
                  <a:pt x="40" y="74"/>
                </a:lnTo>
                <a:lnTo>
                  <a:pt x="40" y="74"/>
                </a:lnTo>
                <a:lnTo>
                  <a:pt x="40" y="72"/>
                </a:lnTo>
                <a:lnTo>
                  <a:pt x="40" y="72"/>
                </a:lnTo>
                <a:lnTo>
                  <a:pt x="40" y="72"/>
                </a:lnTo>
                <a:lnTo>
                  <a:pt x="40" y="70"/>
                </a:lnTo>
                <a:lnTo>
                  <a:pt x="40" y="67"/>
                </a:lnTo>
                <a:lnTo>
                  <a:pt x="40" y="63"/>
                </a:lnTo>
                <a:lnTo>
                  <a:pt x="40" y="63"/>
                </a:lnTo>
                <a:lnTo>
                  <a:pt x="42" y="63"/>
                </a:lnTo>
                <a:lnTo>
                  <a:pt x="42" y="63"/>
                </a:lnTo>
                <a:lnTo>
                  <a:pt x="44" y="63"/>
                </a:lnTo>
                <a:lnTo>
                  <a:pt x="48" y="63"/>
                </a:lnTo>
                <a:lnTo>
                  <a:pt x="55" y="63"/>
                </a:lnTo>
                <a:lnTo>
                  <a:pt x="59" y="63"/>
                </a:lnTo>
                <a:lnTo>
                  <a:pt x="59" y="63"/>
                </a:lnTo>
                <a:lnTo>
                  <a:pt x="59" y="63"/>
                </a:lnTo>
                <a:lnTo>
                  <a:pt x="65" y="63"/>
                </a:lnTo>
                <a:lnTo>
                  <a:pt x="67" y="63"/>
                </a:lnTo>
                <a:lnTo>
                  <a:pt x="69" y="63"/>
                </a:lnTo>
                <a:lnTo>
                  <a:pt x="69" y="63"/>
                </a:lnTo>
                <a:lnTo>
                  <a:pt x="72" y="63"/>
                </a:lnTo>
                <a:lnTo>
                  <a:pt x="72" y="63"/>
                </a:lnTo>
                <a:lnTo>
                  <a:pt x="74" y="65"/>
                </a:lnTo>
                <a:lnTo>
                  <a:pt x="74" y="65"/>
                </a:lnTo>
                <a:lnTo>
                  <a:pt x="74" y="65"/>
                </a:lnTo>
                <a:lnTo>
                  <a:pt x="76" y="63"/>
                </a:lnTo>
                <a:lnTo>
                  <a:pt x="76" y="63"/>
                </a:lnTo>
                <a:lnTo>
                  <a:pt x="76" y="63"/>
                </a:lnTo>
                <a:lnTo>
                  <a:pt x="76" y="63"/>
                </a:lnTo>
                <a:lnTo>
                  <a:pt x="78" y="63"/>
                </a:lnTo>
                <a:lnTo>
                  <a:pt x="78" y="63"/>
                </a:lnTo>
                <a:lnTo>
                  <a:pt x="78" y="61"/>
                </a:lnTo>
                <a:lnTo>
                  <a:pt x="78" y="61"/>
                </a:lnTo>
                <a:lnTo>
                  <a:pt x="82" y="61"/>
                </a:lnTo>
                <a:lnTo>
                  <a:pt x="86" y="63"/>
                </a:lnTo>
                <a:lnTo>
                  <a:pt x="91" y="63"/>
                </a:lnTo>
                <a:lnTo>
                  <a:pt x="91" y="63"/>
                </a:lnTo>
                <a:lnTo>
                  <a:pt x="91" y="65"/>
                </a:lnTo>
                <a:lnTo>
                  <a:pt x="93" y="65"/>
                </a:lnTo>
                <a:lnTo>
                  <a:pt x="93" y="63"/>
                </a:lnTo>
                <a:lnTo>
                  <a:pt x="97" y="63"/>
                </a:lnTo>
                <a:lnTo>
                  <a:pt x="97" y="63"/>
                </a:lnTo>
                <a:lnTo>
                  <a:pt x="97" y="63"/>
                </a:lnTo>
                <a:lnTo>
                  <a:pt x="99" y="63"/>
                </a:lnTo>
                <a:lnTo>
                  <a:pt x="99" y="63"/>
                </a:lnTo>
                <a:lnTo>
                  <a:pt x="99" y="63"/>
                </a:lnTo>
                <a:lnTo>
                  <a:pt x="99" y="63"/>
                </a:lnTo>
                <a:lnTo>
                  <a:pt x="99" y="61"/>
                </a:lnTo>
                <a:lnTo>
                  <a:pt x="99" y="61"/>
                </a:lnTo>
                <a:lnTo>
                  <a:pt x="101" y="61"/>
                </a:lnTo>
                <a:lnTo>
                  <a:pt x="101" y="61"/>
                </a:lnTo>
                <a:lnTo>
                  <a:pt x="101" y="59"/>
                </a:lnTo>
                <a:lnTo>
                  <a:pt x="101" y="59"/>
                </a:lnTo>
                <a:lnTo>
                  <a:pt x="101" y="59"/>
                </a:lnTo>
                <a:lnTo>
                  <a:pt x="103" y="59"/>
                </a:lnTo>
                <a:lnTo>
                  <a:pt x="103" y="59"/>
                </a:lnTo>
                <a:lnTo>
                  <a:pt x="103" y="57"/>
                </a:lnTo>
                <a:lnTo>
                  <a:pt x="105" y="57"/>
                </a:lnTo>
                <a:lnTo>
                  <a:pt x="105" y="57"/>
                </a:lnTo>
                <a:lnTo>
                  <a:pt x="105" y="57"/>
                </a:lnTo>
                <a:lnTo>
                  <a:pt x="105" y="57"/>
                </a:lnTo>
                <a:lnTo>
                  <a:pt x="107" y="57"/>
                </a:lnTo>
                <a:lnTo>
                  <a:pt x="107" y="57"/>
                </a:lnTo>
                <a:lnTo>
                  <a:pt x="112" y="57"/>
                </a:lnTo>
                <a:lnTo>
                  <a:pt x="114" y="57"/>
                </a:lnTo>
                <a:lnTo>
                  <a:pt x="118" y="55"/>
                </a:lnTo>
                <a:lnTo>
                  <a:pt x="118" y="53"/>
                </a:lnTo>
                <a:lnTo>
                  <a:pt x="120" y="51"/>
                </a:lnTo>
                <a:lnTo>
                  <a:pt x="120" y="51"/>
                </a:lnTo>
                <a:lnTo>
                  <a:pt x="118" y="48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912" name="Freeform 613"/>
          <p:cNvSpPr>
            <a:spLocks/>
          </p:cNvSpPr>
          <p:nvPr/>
        </p:nvSpPr>
        <p:spPr bwMode="auto">
          <a:xfrm>
            <a:off x="4446587" y="2986088"/>
            <a:ext cx="93663" cy="63500"/>
          </a:xfrm>
          <a:custGeom>
            <a:avLst/>
            <a:gdLst>
              <a:gd name="T0" fmla="*/ 57 w 59"/>
              <a:gd name="T1" fmla="*/ 21 h 40"/>
              <a:gd name="T2" fmla="*/ 55 w 59"/>
              <a:gd name="T3" fmla="*/ 19 h 40"/>
              <a:gd name="T4" fmla="*/ 55 w 59"/>
              <a:gd name="T5" fmla="*/ 17 h 40"/>
              <a:gd name="T6" fmla="*/ 51 w 59"/>
              <a:gd name="T7" fmla="*/ 15 h 40"/>
              <a:gd name="T8" fmla="*/ 49 w 59"/>
              <a:gd name="T9" fmla="*/ 15 h 40"/>
              <a:gd name="T10" fmla="*/ 47 w 59"/>
              <a:gd name="T11" fmla="*/ 13 h 40"/>
              <a:gd name="T12" fmla="*/ 49 w 59"/>
              <a:gd name="T13" fmla="*/ 11 h 40"/>
              <a:gd name="T14" fmla="*/ 51 w 59"/>
              <a:gd name="T15" fmla="*/ 9 h 40"/>
              <a:gd name="T16" fmla="*/ 47 w 59"/>
              <a:gd name="T17" fmla="*/ 6 h 40"/>
              <a:gd name="T18" fmla="*/ 45 w 59"/>
              <a:gd name="T19" fmla="*/ 4 h 40"/>
              <a:gd name="T20" fmla="*/ 40 w 59"/>
              <a:gd name="T21" fmla="*/ 4 h 40"/>
              <a:gd name="T22" fmla="*/ 38 w 59"/>
              <a:gd name="T23" fmla="*/ 2 h 40"/>
              <a:gd name="T24" fmla="*/ 36 w 59"/>
              <a:gd name="T25" fmla="*/ 2 h 40"/>
              <a:gd name="T26" fmla="*/ 34 w 59"/>
              <a:gd name="T27" fmla="*/ 2 h 40"/>
              <a:gd name="T28" fmla="*/ 34 w 59"/>
              <a:gd name="T29" fmla="*/ 0 h 40"/>
              <a:gd name="T30" fmla="*/ 30 w 59"/>
              <a:gd name="T31" fmla="*/ 2 h 40"/>
              <a:gd name="T32" fmla="*/ 28 w 59"/>
              <a:gd name="T33" fmla="*/ 2 h 40"/>
              <a:gd name="T34" fmla="*/ 28 w 59"/>
              <a:gd name="T35" fmla="*/ 4 h 40"/>
              <a:gd name="T36" fmla="*/ 26 w 59"/>
              <a:gd name="T37" fmla="*/ 4 h 40"/>
              <a:gd name="T38" fmla="*/ 19 w 59"/>
              <a:gd name="T39" fmla="*/ 6 h 40"/>
              <a:gd name="T40" fmla="*/ 17 w 59"/>
              <a:gd name="T41" fmla="*/ 4 h 40"/>
              <a:gd name="T42" fmla="*/ 15 w 59"/>
              <a:gd name="T43" fmla="*/ 6 h 40"/>
              <a:gd name="T44" fmla="*/ 13 w 59"/>
              <a:gd name="T45" fmla="*/ 4 h 40"/>
              <a:gd name="T46" fmla="*/ 7 w 59"/>
              <a:gd name="T47" fmla="*/ 6 h 40"/>
              <a:gd name="T48" fmla="*/ 0 w 59"/>
              <a:gd name="T49" fmla="*/ 11 h 40"/>
              <a:gd name="T50" fmla="*/ 0 w 59"/>
              <a:gd name="T51" fmla="*/ 13 h 40"/>
              <a:gd name="T52" fmla="*/ 4 w 59"/>
              <a:gd name="T53" fmla="*/ 17 h 40"/>
              <a:gd name="T54" fmla="*/ 7 w 59"/>
              <a:gd name="T55" fmla="*/ 15 h 40"/>
              <a:gd name="T56" fmla="*/ 11 w 59"/>
              <a:gd name="T57" fmla="*/ 17 h 40"/>
              <a:gd name="T58" fmla="*/ 11 w 59"/>
              <a:gd name="T59" fmla="*/ 21 h 40"/>
              <a:gd name="T60" fmla="*/ 17 w 59"/>
              <a:gd name="T61" fmla="*/ 21 h 40"/>
              <a:gd name="T62" fmla="*/ 17 w 59"/>
              <a:gd name="T63" fmla="*/ 25 h 40"/>
              <a:gd name="T64" fmla="*/ 19 w 59"/>
              <a:gd name="T65" fmla="*/ 23 h 40"/>
              <a:gd name="T66" fmla="*/ 23 w 59"/>
              <a:gd name="T67" fmla="*/ 25 h 40"/>
              <a:gd name="T68" fmla="*/ 23 w 59"/>
              <a:gd name="T69" fmla="*/ 28 h 40"/>
              <a:gd name="T70" fmla="*/ 26 w 59"/>
              <a:gd name="T71" fmla="*/ 30 h 40"/>
              <a:gd name="T72" fmla="*/ 23 w 59"/>
              <a:gd name="T73" fmla="*/ 32 h 40"/>
              <a:gd name="T74" fmla="*/ 26 w 59"/>
              <a:gd name="T75" fmla="*/ 32 h 40"/>
              <a:gd name="T76" fmla="*/ 32 w 59"/>
              <a:gd name="T77" fmla="*/ 32 h 40"/>
              <a:gd name="T78" fmla="*/ 34 w 59"/>
              <a:gd name="T79" fmla="*/ 28 h 40"/>
              <a:gd name="T80" fmla="*/ 34 w 59"/>
              <a:gd name="T81" fmla="*/ 32 h 40"/>
              <a:gd name="T82" fmla="*/ 36 w 59"/>
              <a:gd name="T83" fmla="*/ 36 h 40"/>
              <a:gd name="T84" fmla="*/ 38 w 59"/>
              <a:gd name="T85" fmla="*/ 36 h 40"/>
              <a:gd name="T86" fmla="*/ 42 w 59"/>
              <a:gd name="T87" fmla="*/ 38 h 40"/>
              <a:gd name="T88" fmla="*/ 45 w 59"/>
              <a:gd name="T89" fmla="*/ 40 h 40"/>
              <a:gd name="T90" fmla="*/ 47 w 59"/>
              <a:gd name="T91" fmla="*/ 40 h 40"/>
              <a:gd name="T92" fmla="*/ 51 w 59"/>
              <a:gd name="T93" fmla="*/ 40 h 40"/>
              <a:gd name="T94" fmla="*/ 51 w 59"/>
              <a:gd name="T95" fmla="*/ 38 h 40"/>
              <a:gd name="T96" fmla="*/ 49 w 59"/>
              <a:gd name="T97" fmla="*/ 34 h 40"/>
              <a:gd name="T98" fmla="*/ 49 w 59"/>
              <a:gd name="T99" fmla="*/ 34 h 40"/>
              <a:gd name="T100" fmla="*/ 51 w 59"/>
              <a:gd name="T101" fmla="*/ 30 h 40"/>
              <a:gd name="T102" fmla="*/ 53 w 59"/>
              <a:gd name="T103" fmla="*/ 28 h 40"/>
              <a:gd name="T104" fmla="*/ 55 w 59"/>
              <a:gd name="T105" fmla="*/ 28 h 40"/>
              <a:gd name="T106" fmla="*/ 59 w 59"/>
              <a:gd name="T107" fmla="*/ 25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9" h="40">
                <a:moveTo>
                  <a:pt x="57" y="23"/>
                </a:moveTo>
                <a:lnTo>
                  <a:pt x="57" y="21"/>
                </a:lnTo>
                <a:lnTo>
                  <a:pt x="57" y="21"/>
                </a:lnTo>
                <a:lnTo>
                  <a:pt x="55" y="21"/>
                </a:lnTo>
                <a:lnTo>
                  <a:pt x="55" y="21"/>
                </a:lnTo>
                <a:lnTo>
                  <a:pt x="55" y="19"/>
                </a:lnTo>
                <a:lnTo>
                  <a:pt x="57" y="19"/>
                </a:lnTo>
                <a:lnTo>
                  <a:pt x="55" y="19"/>
                </a:lnTo>
                <a:lnTo>
                  <a:pt x="55" y="17"/>
                </a:lnTo>
                <a:lnTo>
                  <a:pt x="53" y="17"/>
                </a:lnTo>
                <a:lnTo>
                  <a:pt x="53" y="15"/>
                </a:lnTo>
                <a:lnTo>
                  <a:pt x="51" y="15"/>
                </a:lnTo>
                <a:lnTo>
                  <a:pt x="51" y="15"/>
                </a:lnTo>
                <a:lnTo>
                  <a:pt x="49" y="15"/>
                </a:lnTo>
                <a:lnTo>
                  <a:pt x="49" y="15"/>
                </a:lnTo>
                <a:lnTo>
                  <a:pt x="49" y="15"/>
                </a:lnTo>
                <a:lnTo>
                  <a:pt x="47" y="15"/>
                </a:lnTo>
                <a:lnTo>
                  <a:pt x="47" y="13"/>
                </a:lnTo>
                <a:lnTo>
                  <a:pt x="49" y="13"/>
                </a:lnTo>
                <a:lnTo>
                  <a:pt x="49" y="13"/>
                </a:lnTo>
                <a:lnTo>
                  <a:pt x="49" y="11"/>
                </a:lnTo>
                <a:lnTo>
                  <a:pt x="49" y="11"/>
                </a:lnTo>
                <a:lnTo>
                  <a:pt x="51" y="9"/>
                </a:lnTo>
                <a:lnTo>
                  <a:pt x="51" y="9"/>
                </a:lnTo>
                <a:lnTo>
                  <a:pt x="49" y="9"/>
                </a:lnTo>
                <a:lnTo>
                  <a:pt x="49" y="6"/>
                </a:lnTo>
                <a:lnTo>
                  <a:pt x="47" y="6"/>
                </a:lnTo>
                <a:lnTo>
                  <a:pt x="47" y="6"/>
                </a:lnTo>
                <a:lnTo>
                  <a:pt x="45" y="4"/>
                </a:lnTo>
                <a:lnTo>
                  <a:pt x="45" y="4"/>
                </a:lnTo>
                <a:lnTo>
                  <a:pt x="45" y="4"/>
                </a:lnTo>
                <a:lnTo>
                  <a:pt x="42" y="6"/>
                </a:lnTo>
                <a:lnTo>
                  <a:pt x="40" y="4"/>
                </a:lnTo>
                <a:lnTo>
                  <a:pt x="38" y="4"/>
                </a:lnTo>
                <a:lnTo>
                  <a:pt x="38" y="2"/>
                </a:lnTo>
                <a:lnTo>
                  <a:pt x="38" y="2"/>
                </a:lnTo>
                <a:lnTo>
                  <a:pt x="38" y="2"/>
                </a:lnTo>
                <a:lnTo>
                  <a:pt x="38" y="2"/>
                </a:lnTo>
                <a:lnTo>
                  <a:pt x="36" y="2"/>
                </a:lnTo>
                <a:lnTo>
                  <a:pt x="36" y="2"/>
                </a:lnTo>
                <a:lnTo>
                  <a:pt x="34" y="2"/>
                </a:lnTo>
                <a:lnTo>
                  <a:pt x="34" y="2"/>
                </a:lnTo>
                <a:lnTo>
                  <a:pt x="34" y="2"/>
                </a:lnTo>
                <a:lnTo>
                  <a:pt x="34" y="2"/>
                </a:lnTo>
                <a:lnTo>
                  <a:pt x="34" y="0"/>
                </a:lnTo>
                <a:lnTo>
                  <a:pt x="32" y="2"/>
                </a:lnTo>
                <a:lnTo>
                  <a:pt x="32" y="2"/>
                </a:lnTo>
                <a:lnTo>
                  <a:pt x="30" y="2"/>
                </a:lnTo>
                <a:lnTo>
                  <a:pt x="30" y="2"/>
                </a:lnTo>
                <a:lnTo>
                  <a:pt x="30" y="2"/>
                </a:lnTo>
                <a:lnTo>
                  <a:pt x="28" y="2"/>
                </a:lnTo>
                <a:lnTo>
                  <a:pt x="28" y="4"/>
                </a:lnTo>
                <a:lnTo>
                  <a:pt x="28" y="4"/>
                </a:lnTo>
                <a:lnTo>
                  <a:pt x="28" y="4"/>
                </a:lnTo>
                <a:lnTo>
                  <a:pt x="26" y="2"/>
                </a:lnTo>
                <a:lnTo>
                  <a:pt x="26" y="4"/>
                </a:lnTo>
                <a:lnTo>
                  <a:pt x="26" y="4"/>
                </a:lnTo>
                <a:lnTo>
                  <a:pt x="23" y="6"/>
                </a:lnTo>
                <a:lnTo>
                  <a:pt x="21" y="6"/>
                </a:lnTo>
                <a:lnTo>
                  <a:pt x="19" y="6"/>
                </a:lnTo>
                <a:lnTo>
                  <a:pt x="19" y="6"/>
                </a:lnTo>
                <a:lnTo>
                  <a:pt x="19" y="6"/>
                </a:lnTo>
                <a:lnTo>
                  <a:pt x="17" y="4"/>
                </a:lnTo>
                <a:lnTo>
                  <a:pt x="15" y="4"/>
                </a:lnTo>
                <a:lnTo>
                  <a:pt x="15" y="6"/>
                </a:lnTo>
                <a:lnTo>
                  <a:pt x="15" y="6"/>
                </a:lnTo>
                <a:lnTo>
                  <a:pt x="13" y="6"/>
                </a:lnTo>
                <a:lnTo>
                  <a:pt x="13" y="6"/>
                </a:lnTo>
                <a:lnTo>
                  <a:pt x="13" y="4"/>
                </a:lnTo>
                <a:lnTo>
                  <a:pt x="13" y="2"/>
                </a:lnTo>
                <a:lnTo>
                  <a:pt x="11" y="4"/>
                </a:lnTo>
                <a:lnTo>
                  <a:pt x="7" y="6"/>
                </a:lnTo>
                <a:lnTo>
                  <a:pt x="0" y="9"/>
                </a:lnTo>
                <a:lnTo>
                  <a:pt x="0" y="11"/>
                </a:lnTo>
                <a:lnTo>
                  <a:pt x="0" y="11"/>
                </a:lnTo>
                <a:lnTo>
                  <a:pt x="0" y="13"/>
                </a:lnTo>
                <a:lnTo>
                  <a:pt x="0" y="13"/>
                </a:lnTo>
                <a:lnTo>
                  <a:pt x="0" y="13"/>
                </a:lnTo>
                <a:lnTo>
                  <a:pt x="2" y="15"/>
                </a:lnTo>
                <a:lnTo>
                  <a:pt x="2" y="15"/>
                </a:lnTo>
                <a:lnTo>
                  <a:pt x="4" y="17"/>
                </a:lnTo>
                <a:lnTo>
                  <a:pt x="4" y="17"/>
                </a:lnTo>
                <a:lnTo>
                  <a:pt x="7" y="17"/>
                </a:lnTo>
                <a:lnTo>
                  <a:pt x="7" y="15"/>
                </a:lnTo>
                <a:lnTo>
                  <a:pt x="9" y="15"/>
                </a:lnTo>
                <a:lnTo>
                  <a:pt x="9" y="15"/>
                </a:lnTo>
                <a:lnTo>
                  <a:pt x="11" y="17"/>
                </a:lnTo>
                <a:lnTo>
                  <a:pt x="11" y="17"/>
                </a:lnTo>
                <a:lnTo>
                  <a:pt x="11" y="19"/>
                </a:lnTo>
                <a:lnTo>
                  <a:pt x="11" y="21"/>
                </a:lnTo>
                <a:lnTo>
                  <a:pt x="13" y="21"/>
                </a:lnTo>
                <a:lnTo>
                  <a:pt x="15" y="21"/>
                </a:lnTo>
                <a:lnTo>
                  <a:pt x="17" y="21"/>
                </a:lnTo>
                <a:lnTo>
                  <a:pt x="17" y="21"/>
                </a:lnTo>
                <a:lnTo>
                  <a:pt x="17" y="25"/>
                </a:lnTo>
                <a:lnTo>
                  <a:pt x="17" y="25"/>
                </a:lnTo>
                <a:lnTo>
                  <a:pt x="17" y="25"/>
                </a:lnTo>
                <a:lnTo>
                  <a:pt x="19" y="23"/>
                </a:lnTo>
                <a:lnTo>
                  <a:pt x="19" y="23"/>
                </a:lnTo>
                <a:lnTo>
                  <a:pt x="19" y="23"/>
                </a:lnTo>
                <a:lnTo>
                  <a:pt x="21" y="23"/>
                </a:lnTo>
                <a:lnTo>
                  <a:pt x="23" y="25"/>
                </a:lnTo>
                <a:lnTo>
                  <a:pt x="26" y="25"/>
                </a:lnTo>
                <a:lnTo>
                  <a:pt x="26" y="25"/>
                </a:lnTo>
                <a:lnTo>
                  <a:pt x="23" y="28"/>
                </a:lnTo>
                <a:lnTo>
                  <a:pt x="23" y="28"/>
                </a:lnTo>
                <a:lnTo>
                  <a:pt x="26" y="28"/>
                </a:lnTo>
                <a:lnTo>
                  <a:pt x="26" y="30"/>
                </a:lnTo>
                <a:lnTo>
                  <a:pt x="26" y="30"/>
                </a:lnTo>
                <a:lnTo>
                  <a:pt x="26" y="30"/>
                </a:lnTo>
                <a:lnTo>
                  <a:pt x="23" y="32"/>
                </a:lnTo>
                <a:lnTo>
                  <a:pt x="23" y="32"/>
                </a:lnTo>
                <a:lnTo>
                  <a:pt x="26" y="32"/>
                </a:lnTo>
                <a:lnTo>
                  <a:pt x="26" y="32"/>
                </a:lnTo>
                <a:lnTo>
                  <a:pt x="28" y="32"/>
                </a:lnTo>
                <a:lnTo>
                  <a:pt x="30" y="32"/>
                </a:lnTo>
                <a:lnTo>
                  <a:pt x="32" y="32"/>
                </a:lnTo>
                <a:lnTo>
                  <a:pt x="32" y="30"/>
                </a:lnTo>
                <a:lnTo>
                  <a:pt x="34" y="30"/>
                </a:lnTo>
                <a:lnTo>
                  <a:pt x="34" y="28"/>
                </a:lnTo>
                <a:lnTo>
                  <a:pt x="34" y="28"/>
                </a:lnTo>
                <a:lnTo>
                  <a:pt x="36" y="28"/>
                </a:lnTo>
                <a:lnTo>
                  <a:pt x="34" y="32"/>
                </a:lnTo>
                <a:lnTo>
                  <a:pt x="36" y="32"/>
                </a:lnTo>
                <a:lnTo>
                  <a:pt x="36" y="34"/>
                </a:lnTo>
                <a:lnTo>
                  <a:pt x="36" y="36"/>
                </a:lnTo>
                <a:lnTo>
                  <a:pt x="36" y="36"/>
                </a:lnTo>
                <a:lnTo>
                  <a:pt x="38" y="36"/>
                </a:lnTo>
                <a:lnTo>
                  <a:pt x="38" y="36"/>
                </a:lnTo>
                <a:lnTo>
                  <a:pt x="40" y="36"/>
                </a:lnTo>
                <a:lnTo>
                  <a:pt x="40" y="36"/>
                </a:lnTo>
                <a:lnTo>
                  <a:pt x="42" y="38"/>
                </a:lnTo>
                <a:lnTo>
                  <a:pt x="42" y="38"/>
                </a:lnTo>
                <a:lnTo>
                  <a:pt x="42" y="38"/>
                </a:lnTo>
                <a:lnTo>
                  <a:pt x="45" y="40"/>
                </a:lnTo>
                <a:lnTo>
                  <a:pt x="45" y="40"/>
                </a:lnTo>
                <a:lnTo>
                  <a:pt x="47" y="40"/>
                </a:lnTo>
                <a:lnTo>
                  <a:pt x="47" y="40"/>
                </a:lnTo>
                <a:lnTo>
                  <a:pt x="49" y="40"/>
                </a:lnTo>
                <a:lnTo>
                  <a:pt x="49" y="40"/>
                </a:lnTo>
                <a:lnTo>
                  <a:pt x="51" y="40"/>
                </a:lnTo>
                <a:lnTo>
                  <a:pt x="51" y="40"/>
                </a:lnTo>
                <a:lnTo>
                  <a:pt x="51" y="38"/>
                </a:lnTo>
                <a:lnTo>
                  <a:pt x="51" y="38"/>
                </a:lnTo>
                <a:lnTo>
                  <a:pt x="49" y="36"/>
                </a:lnTo>
                <a:lnTo>
                  <a:pt x="49" y="36"/>
                </a:lnTo>
                <a:lnTo>
                  <a:pt x="49" y="34"/>
                </a:lnTo>
                <a:lnTo>
                  <a:pt x="49" y="34"/>
                </a:lnTo>
                <a:lnTo>
                  <a:pt x="49" y="34"/>
                </a:lnTo>
                <a:lnTo>
                  <a:pt x="49" y="34"/>
                </a:lnTo>
                <a:lnTo>
                  <a:pt x="49" y="32"/>
                </a:lnTo>
                <a:lnTo>
                  <a:pt x="49" y="32"/>
                </a:lnTo>
                <a:lnTo>
                  <a:pt x="51" y="30"/>
                </a:lnTo>
                <a:lnTo>
                  <a:pt x="51" y="30"/>
                </a:lnTo>
                <a:lnTo>
                  <a:pt x="53" y="28"/>
                </a:lnTo>
                <a:lnTo>
                  <a:pt x="53" y="28"/>
                </a:lnTo>
                <a:lnTo>
                  <a:pt x="55" y="28"/>
                </a:lnTo>
                <a:lnTo>
                  <a:pt x="55" y="28"/>
                </a:lnTo>
                <a:lnTo>
                  <a:pt x="55" y="28"/>
                </a:lnTo>
                <a:lnTo>
                  <a:pt x="55" y="28"/>
                </a:lnTo>
                <a:lnTo>
                  <a:pt x="55" y="25"/>
                </a:lnTo>
                <a:lnTo>
                  <a:pt x="59" y="25"/>
                </a:lnTo>
                <a:lnTo>
                  <a:pt x="57" y="23"/>
                </a:lnTo>
                <a:close/>
              </a:path>
            </a:pathLst>
          </a:custGeom>
          <a:solidFill>
            <a:schemeClr val="accent6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913" name="Freeform 614"/>
          <p:cNvSpPr>
            <a:spLocks noEditPoints="1"/>
          </p:cNvSpPr>
          <p:nvPr/>
        </p:nvSpPr>
        <p:spPr bwMode="auto">
          <a:xfrm>
            <a:off x="6515099" y="3697288"/>
            <a:ext cx="114300" cy="147638"/>
          </a:xfrm>
          <a:custGeom>
            <a:avLst/>
            <a:gdLst>
              <a:gd name="T0" fmla="*/ 55 w 72"/>
              <a:gd name="T1" fmla="*/ 66 h 93"/>
              <a:gd name="T2" fmla="*/ 55 w 72"/>
              <a:gd name="T3" fmla="*/ 68 h 93"/>
              <a:gd name="T4" fmla="*/ 40 w 72"/>
              <a:gd name="T5" fmla="*/ 59 h 93"/>
              <a:gd name="T6" fmla="*/ 38 w 72"/>
              <a:gd name="T7" fmla="*/ 61 h 93"/>
              <a:gd name="T8" fmla="*/ 38 w 72"/>
              <a:gd name="T9" fmla="*/ 74 h 93"/>
              <a:gd name="T10" fmla="*/ 42 w 72"/>
              <a:gd name="T11" fmla="*/ 63 h 93"/>
              <a:gd name="T12" fmla="*/ 69 w 72"/>
              <a:gd name="T13" fmla="*/ 68 h 93"/>
              <a:gd name="T14" fmla="*/ 67 w 72"/>
              <a:gd name="T15" fmla="*/ 57 h 93"/>
              <a:gd name="T16" fmla="*/ 63 w 72"/>
              <a:gd name="T17" fmla="*/ 47 h 93"/>
              <a:gd name="T18" fmla="*/ 59 w 72"/>
              <a:gd name="T19" fmla="*/ 53 h 93"/>
              <a:gd name="T20" fmla="*/ 55 w 72"/>
              <a:gd name="T21" fmla="*/ 59 h 93"/>
              <a:gd name="T22" fmla="*/ 53 w 72"/>
              <a:gd name="T23" fmla="*/ 57 h 93"/>
              <a:gd name="T24" fmla="*/ 48 w 72"/>
              <a:gd name="T25" fmla="*/ 47 h 93"/>
              <a:gd name="T26" fmla="*/ 55 w 72"/>
              <a:gd name="T27" fmla="*/ 40 h 93"/>
              <a:gd name="T28" fmla="*/ 59 w 72"/>
              <a:gd name="T29" fmla="*/ 38 h 93"/>
              <a:gd name="T30" fmla="*/ 63 w 72"/>
              <a:gd name="T31" fmla="*/ 34 h 93"/>
              <a:gd name="T32" fmla="*/ 67 w 72"/>
              <a:gd name="T33" fmla="*/ 28 h 93"/>
              <a:gd name="T34" fmla="*/ 57 w 72"/>
              <a:gd name="T35" fmla="*/ 23 h 93"/>
              <a:gd name="T36" fmla="*/ 40 w 72"/>
              <a:gd name="T37" fmla="*/ 23 h 93"/>
              <a:gd name="T38" fmla="*/ 27 w 72"/>
              <a:gd name="T39" fmla="*/ 21 h 93"/>
              <a:gd name="T40" fmla="*/ 25 w 72"/>
              <a:gd name="T41" fmla="*/ 6 h 93"/>
              <a:gd name="T42" fmla="*/ 21 w 72"/>
              <a:gd name="T43" fmla="*/ 11 h 93"/>
              <a:gd name="T44" fmla="*/ 15 w 72"/>
              <a:gd name="T45" fmla="*/ 2 h 93"/>
              <a:gd name="T46" fmla="*/ 15 w 72"/>
              <a:gd name="T47" fmla="*/ 6 h 93"/>
              <a:gd name="T48" fmla="*/ 8 w 72"/>
              <a:gd name="T49" fmla="*/ 2 h 93"/>
              <a:gd name="T50" fmla="*/ 6 w 72"/>
              <a:gd name="T51" fmla="*/ 2 h 93"/>
              <a:gd name="T52" fmla="*/ 2 w 72"/>
              <a:gd name="T53" fmla="*/ 11 h 93"/>
              <a:gd name="T54" fmla="*/ 8 w 72"/>
              <a:gd name="T55" fmla="*/ 17 h 93"/>
              <a:gd name="T56" fmla="*/ 15 w 72"/>
              <a:gd name="T57" fmla="*/ 21 h 93"/>
              <a:gd name="T58" fmla="*/ 6 w 72"/>
              <a:gd name="T59" fmla="*/ 23 h 93"/>
              <a:gd name="T60" fmla="*/ 0 w 72"/>
              <a:gd name="T61" fmla="*/ 32 h 93"/>
              <a:gd name="T62" fmla="*/ 6 w 72"/>
              <a:gd name="T63" fmla="*/ 36 h 93"/>
              <a:gd name="T64" fmla="*/ 10 w 72"/>
              <a:gd name="T65" fmla="*/ 42 h 93"/>
              <a:gd name="T66" fmla="*/ 12 w 72"/>
              <a:gd name="T67" fmla="*/ 51 h 93"/>
              <a:gd name="T68" fmla="*/ 12 w 72"/>
              <a:gd name="T69" fmla="*/ 59 h 93"/>
              <a:gd name="T70" fmla="*/ 17 w 72"/>
              <a:gd name="T71" fmla="*/ 72 h 93"/>
              <a:gd name="T72" fmla="*/ 21 w 72"/>
              <a:gd name="T73" fmla="*/ 78 h 93"/>
              <a:gd name="T74" fmla="*/ 23 w 72"/>
              <a:gd name="T75" fmla="*/ 76 h 93"/>
              <a:gd name="T76" fmla="*/ 29 w 72"/>
              <a:gd name="T77" fmla="*/ 72 h 93"/>
              <a:gd name="T78" fmla="*/ 29 w 72"/>
              <a:gd name="T79" fmla="*/ 74 h 93"/>
              <a:gd name="T80" fmla="*/ 34 w 72"/>
              <a:gd name="T81" fmla="*/ 76 h 93"/>
              <a:gd name="T82" fmla="*/ 40 w 72"/>
              <a:gd name="T83" fmla="*/ 70 h 93"/>
              <a:gd name="T84" fmla="*/ 38 w 72"/>
              <a:gd name="T85" fmla="*/ 61 h 93"/>
              <a:gd name="T86" fmla="*/ 40 w 72"/>
              <a:gd name="T87" fmla="*/ 55 h 93"/>
              <a:gd name="T88" fmla="*/ 40 w 72"/>
              <a:gd name="T89" fmla="*/ 51 h 93"/>
              <a:gd name="T90" fmla="*/ 40 w 72"/>
              <a:gd name="T91" fmla="*/ 53 h 93"/>
              <a:gd name="T92" fmla="*/ 50 w 72"/>
              <a:gd name="T93" fmla="*/ 61 h 93"/>
              <a:gd name="T94" fmla="*/ 59 w 72"/>
              <a:gd name="T95" fmla="*/ 70 h 93"/>
              <a:gd name="T96" fmla="*/ 61 w 72"/>
              <a:gd name="T97" fmla="*/ 78 h 93"/>
              <a:gd name="T98" fmla="*/ 65 w 72"/>
              <a:gd name="T99" fmla="*/ 93 h 93"/>
              <a:gd name="T100" fmla="*/ 65 w 72"/>
              <a:gd name="T101" fmla="*/ 85 h 93"/>
              <a:gd name="T102" fmla="*/ 69 w 72"/>
              <a:gd name="T103" fmla="*/ 85 h 93"/>
              <a:gd name="T104" fmla="*/ 59 w 72"/>
              <a:gd name="T105" fmla="*/ 76 h 93"/>
              <a:gd name="T106" fmla="*/ 59 w 72"/>
              <a:gd name="T107" fmla="*/ 80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72" h="93">
                <a:moveTo>
                  <a:pt x="46" y="66"/>
                </a:moveTo>
                <a:lnTo>
                  <a:pt x="46" y="72"/>
                </a:lnTo>
                <a:lnTo>
                  <a:pt x="48" y="72"/>
                </a:lnTo>
                <a:lnTo>
                  <a:pt x="48" y="70"/>
                </a:lnTo>
                <a:lnTo>
                  <a:pt x="48" y="68"/>
                </a:lnTo>
                <a:lnTo>
                  <a:pt x="46" y="66"/>
                </a:lnTo>
                <a:close/>
                <a:moveTo>
                  <a:pt x="55" y="66"/>
                </a:moveTo>
                <a:lnTo>
                  <a:pt x="53" y="66"/>
                </a:lnTo>
                <a:lnTo>
                  <a:pt x="53" y="63"/>
                </a:lnTo>
                <a:lnTo>
                  <a:pt x="53" y="63"/>
                </a:lnTo>
                <a:lnTo>
                  <a:pt x="53" y="66"/>
                </a:lnTo>
                <a:lnTo>
                  <a:pt x="53" y="68"/>
                </a:lnTo>
                <a:lnTo>
                  <a:pt x="55" y="68"/>
                </a:lnTo>
                <a:lnTo>
                  <a:pt x="55" y="68"/>
                </a:lnTo>
                <a:lnTo>
                  <a:pt x="55" y="68"/>
                </a:lnTo>
                <a:lnTo>
                  <a:pt x="55" y="66"/>
                </a:lnTo>
                <a:close/>
                <a:moveTo>
                  <a:pt x="40" y="59"/>
                </a:moveTo>
                <a:lnTo>
                  <a:pt x="40" y="59"/>
                </a:lnTo>
                <a:lnTo>
                  <a:pt x="40" y="57"/>
                </a:lnTo>
                <a:lnTo>
                  <a:pt x="40" y="57"/>
                </a:lnTo>
                <a:lnTo>
                  <a:pt x="40" y="59"/>
                </a:lnTo>
                <a:lnTo>
                  <a:pt x="40" y="59"/>
                </a:lnTo>
                <a:lnTo>
                  <a:pt x="40" y="59"/>
                </a:lnTo>
                <a:close/>
                <a:moveTo>
                  <a:pt x="42" y="63"/>
                </a:moveTo>
                <a:lnTo>
                  <a:pt x="42" y="61"/>
                </a:lnTo>
                <a:lnTo>
                  <a:pt x="40" y="61"/>
                </a:lnTo>
                <a:lnTo>
                  <a:pt x="40" y="59"/>
                </a:lnTo>
                <a:lnTo>
                  <a:pt x="38" y="61"/>
                </a:lnTo>
                <a:lnTo>
                  <a:pt x="38" y="61"/>
                </a:lnTo>
                <a:lnTo>
                  <a:pt x="40" y="63"/>
                </a:lnTo>
                <a:lnTo>
                  <a:pt x="40" y="63"/>
                </a:lnTo>
                <a:lnTo>
                  <a:pt x="40" y="66"/>
                </a:lnTo>
                <a:lnTo>
                  <a:pt x="42" y="68"/>
                </a:lnTo>
                <a:lnTo>
                  <a:pt x="42" y="70"/>
                </a:lnTo>
                <a:lnTo>
                  <a:pt x="38" y="74"/>
                </a:lnTo>
                <a:lnTo>
                  <a:pt x="40" y="74"/>
                </a:lnTo>
                <a:lnTo>
                  <a:pt x="42" y="72"/>
                </a:lnTo>
                <a:lnTo>
                  <a:pt x="44" y="72"/>
                </a:lnTo>
                <a:lnTo>
                  <a:pt x="44" y="68"/>
                </a:lnTo>
                <a:lnTo>
                  <a:pt x="44" y="66"/>
                </a:lnTo>
                <a:lnTo>
                  <a:pt x="42" y="63"/>
                </a:lnTo>
                <a:lnTo>
                  <a:pt x="42" y="63"/>
                </a:lnTo>
                <a:close/>
                <a:moveTo>
                  <a:pt x="72" y="85"/>
                </a:moveTo>
                <a:lnTo>
                  <a:pt x="69" y="82"/>
                </a:lnTo>
                <a:lnTo>
                  <a:pt x="69" y="80"/>
                </a:lnTo>
                <a:lnTo>
                  <a:pt x="69" y="74"/>
                </a:lnTo>
                <a:lnTo>
                  <a:pt x="69" y="74"/>
                </a:lnTo>
                <a:lnTo>
                  <a:pt x="69" y="74"/>
                </a:lnTo>
                <a:lnTo>
                  <a:pt x="69" y="68"/>
                </a:lnTo>
                <a:lnTo>
                  <a:pt x="69" y="66"/>
                </a:lnTo>
                <a:lnTo>
                  <a:pt x="69" y="63"/>
                </a:lnTo>
                <a:lnTo>
                  <a:pt x="67" y="61"/>
                </a:lnTo>
                <a:lnTo>
                  <a:pt x="67" y="61"/>
                </a:lnTo>
                <a:lnTo>
                  <a:pt x="67" y="59"/>
                </a:lnTo>
                <a:lnTo>
                  <a:pt x="67" y="59"/>
                </a:lnTo>
                <a:lnTo>
                  <a:pt x="67" y="57"/>
                </a:lnTo>
                <a:lnTo>
                  <a:pt x="65" y="55"/>
                </a:lnTo>
                <a:lnTo>
                  <a:pt x="65" y="53"/>
                </a:lnTo>
                <a:lnTo>
                  <a:pt x="65" y="51"/>
                </a:lnTo>
                <a:lnTo>
                  <a:pt x="65" y="47"/>
                </a:lnTo>
                <a:lnTo>
                  <a:pt x="63" y="47"/>
                </a:lnTo>
                <a:lnTo>
                  <a:pt x="63" y="47"/>
                </a:lnTo>
                <a:lnTo>
                  <a:pt x="63" y="47"/>
                </a:lnTo>
                <a:lnTo>
                  <a:pt x="61" y="47"/>
                </a:lnTo>
                <a:lnTo>
                  <a:pt x="61" y="47"/>
                </a:lnTo>
                <a:lnTo>
                  <a:pt x="61" y="47"/>
                </a:lnTo>
                <a:lnTo>
                  <a:pt x="61" y="49"/>
                </a:lnTo>
                <a:lnTo>
                  <a:pt x="61" y="51"/>
                </a:lnTo>
                <a:lnTo>
                  <a:pt x="59" y="51"/>
                </a:lnTo>
                <a:lnTo>
                  <a:pt x="59" y="53"/>
                </a:lnTo>
                <a:lnTo>
                  <a:pt x="57" y="53"/>
                </a:lnTo>
                <a:lnTo>
                  <a:pt x="57" y="55"/>
                </a:lnTo>
                <a:lnTo>
                  <a:pt x="57" y="57"/>
                </a:lnTo>
                <a:lnTo>
                  <a:pt x="57" y="57"/>
                </a:lnTo>
                <a:lnTo>
                  <a:pt x="57" y="57"/>
                </a:lnTo>
                <a:lnTo>
                  <a:pt x="55" y="59"/>
                </a:lnTo>
                <a:lnTo>
                  <a:pt x="55" y="59"/>
                </a:lnTo>
                <a:lnTo>
                  <a:pt x="55" y="57"/>
                </a:lnTo>
                <a:lnTo>
                  <a:pt x="53" y="55"/>
                </a:lnTo>
                <a:lnTo>
                  <a:pt x="53" y="55"/>
                </a:lnTo>
                <a:lnTo>
                  <a:pt x="53" y="55"/>
                </a:lnTo>
                <a:lnTo>
                  <a:pt x="53" y="55"/>
                </a:lnTo>
                <a:lnTo>
                  <a:pt x="53" y="55"/>
                </a:lnTo>
                <a:lnTo>
                  <a:pt x="53" y="57"/>
                </a:lnTo>
                <a:lnTo>
                  <a:pt x="50" y="57"/>
                </a:lnTo>
                <a:lnTo>
                  <a:pt x="50" y="57"/>
                </a:lnTo>
                <a:lnTo>
                  <a:pt x="50" y="57"/>
                </a:lnTo>
                <a:lnTo>
                  <a:pt x="50" y="53"/>
                </a:lnTo>
                <a:lnTo>
                  <a:pt x="48" y="49"/>
                </a:lnTo>
                <a:lnTo>
                  <a:pt x="48" y="47"/>
                </a:lnTo>
                <a:lnTo>
                  <a:pt x="48" y="47"/>
                </a:lnTo>
                <a:lnTo>
                  <a:pt x="50" y="42"/>
                </a:lnTo>
                <a:lnTo>
                  <a:pt x="50" y="42"/>
                </a:lnTo>
                <a:lnTo>
                  <a:pt x="50" y="40"/>
                </a:lnTo>
                <a:lnTo>
                  <a:pt x="53" y="40"/>
                </a:lnTo>
                <a:lnTo>
                  <a:pt x="53" y="40"/>
                </a:lnTo>
                <a:lnTo>
                  <a:pt x="55" y="40"/>
                </a:lnTo>
                <a:lnTo>
                  <a:pt x="55" y="40"/>
                </a:lnTo>
                <a:lnTo>
                  <a:pt x="55" y="40"/>
                </a:lnTo>
                <a:lnTo>
                  <a:pt x="57" y="38"/>
                </a:lnTo>
                <a:lnTo>
                  <a:pt x="57" y="38"/>
                </a:lnTo>
                <a:lnTo>
                  <a:pt x="57" y="38"/>
                </a:lnTo>
                <a:lnTo>
                  <a:pt x="59" y="40"/>
                </a:lnTo>
                <a:lnTo>
                  <a:pt x="59" y="38"/>
                </a:lnTo>
                <a:lnTo>
                  <a:pt x="59" y="38"/>
                </a:lnTo>
                <a:lnTo>
                  <a:pt x="61" y="36"/>
                </a:lnTo>
                <a:lnTo>
                  <a:pt x="61" y="36"/>
                </a:lnTo>
                <a:lnTo>
                  <a:pt x="61" y="36"/>
                </a:lnTo>
                <a:lnTo>
                  <a:pt x="63" y="36"/>
                </a:lnTo>
                <a:lnTo>
                  <a:pt x="63" y="36"/>
                </a:lnTo>
                <a:lnTo>
                  <a:pt x="63" y="36"/>
                </a:lnTo>
                <a:lnTo>
                  <a:pt x="63" y="34"/>
                </a:lnTo>
                <a:lnTo>
                  <a:pt x="65" y="32"/>
                </a:lnTo>
                <a:lnTo>
                  <a:pt x="65" y="30"/>
                </a:lnTo>
                <a:lnTo>
                  <a:pt x="65" y="30"/>
                </a:lnTo>
                <a:lnTo>
                  <a:pt x="65" y="28"/>
                </a:lnTo>
                <a:lnTo>
                  <a:pt x="65" y="28"/>
                </a:lnTo>
                <a:lnTo>
                  <a:pt x="67" y="28"/>
                </a:lnTo>
                <a:lnTo>
                  <a:pt x="67" y="28"/>
                </a:lnTo>
                <a:lnTo>
                  <a:pt x="69" y="28"/>
                </a:lnTo>
                <a:lnTo>
                  <a:pt x="69" y="28"/>
                </a:lnTo>
                <a:lnTo>
                  <a:pt x="67" y="28"/>
                </a:lnTo>
                <a:lnTo>
                  <a:pt x="67" y="25"/>
                </a:lnTo>
                <a:lnTo>
                  <a:pt x="65" y="23"/>
                </a:lnTo>
                <a:lnTo>
                  <a:pt x="61" y="23"/>
                </a:lnTo>
                <a:lnTo>
                  <a:pt x="57" y="23"/>
                </a:lnTo>
                <a:lnTo>
                  <a:pt x="53" y="23"/>
                </a:lnTo>
                <a:lnTo>
                  <a:pt x="53" y="23"/>
                </a:lnTo>
                <a:lnTo>
                  <a:pt x="50" y="23"/>
                </a:lnTo>
                <a:lnTo>
                  <a:pt x="46" y="23"/>
                </a:lnTo>
                <a:lnTo>
                  <a:pt x="42" y="23"/>
                </a:lnTo>
                <a:lnTo>
                  <a:pt x="40" y="23"/>
                </a:lnTo>
                <a:lnTo>
                  <a:pt x="40" y="23"/>
                </a:lnTo>
                <a:lnTo>
                  <a:pt x="38" y="23"/>
                </a:lnTo>
                <a:lnTo>
                  <a:pt x="34" y="23"/>
                </a:lnTo>
                <a:lnTo>
                  <a:pt x="31" y="23"/>
                </a:lnTo>
                <a:lnTo>
                  <a:pt x="31" y="21"/>
                </a:lnTo>
                <a:lnTo>
                  <a:pt x="29" y="21"/>
                </a:lnTo>
                <a:lnTo>
                  <a:pt x="27" y="21"/>
                </a:lnTo>
                <a:lnTo>
                  <a:pt x="27" y="21"/>
                </a:lnTo>
                <a:lnTo>
                  <a:pt x="27" y="21"/>
                </a:lnTo>
                <a:lnTo>
                  <a:pt x="27" y="19"/>
                </a:lnTo>
                <a:lnTo>
                  <a:pt x="27" y="17"/>
                </a:lnTo>
                <a:lnTo>
                  <a:pt x="27" y="13"/>
                </a:lnTo>
                <a:lnTo>
                  <a:pt x="27" y="11"/>
                </a:lnTo>
                <a:lnTo>
                  <a:pt x="27" y="6"/>
                </a:lnTo>
                <a:lnTo>
                  <a:pt x="25" y="6"/>
                </a:lnTo>
                <a:lnTo>
                  <a:pt x="25" y="6"/>
                </a:lnTo>
                <a:lnTo>
                  <a:pt x="25" y="6"/>
                </a:lnTo>
                <a:lnTo>
                  <a:pt x="25" y="9"/>
                </a:lnTo>
                <a:lnTo>
                  <a:pt x="25" y="9"/>
                </a:lnTo>
                <a:lnTo>
                  <a:pt x="23" y="11"/>
                </a:lnTo>
                <a:lnTo>
                  <a:pt x="23" y="11"/>
                </a:lnTo>
                <a:lnTo>
                  <a:pt x="21" y="11"/>
                </a:lnTo>
                <a:lnTo>
                  <a:pt x="19" y="9"/>
                </a:lnTo>
                <a:lnTo>
                  <a:pt x="19" y="9"/>
                </a:lnTo>
                <a:lnTo>
                  <a:pt x="17" y="6"/>
                </a:lnTo>
                <a:lnTo>
                  <a:pt x="17" y="4"/>
                </a:lnTo>
                <a:lnTo>
                  <a:pt x="17" y="4"/>
                </a:lnTo>
                <a:lnTo>
                  <a:pt x="17" y="2"/>
                </a:lnTo>
                <a:lnTo>
                  <a:pt x="15" y="2"/>
                </a:lnTo>
                <a:lnTo>
                  <a:pt x="15" y="2"/>
                </a:lnTo>
                <a:lnTo>
                  <a:pt x="15" y="4"/>
                </a:lnTo>
                <a:lnTo>
                  <a:pt x="15" y="4"/>
                </a:lnTo>
                <a:lnTo>
                  <a:pt x="15" y="4"/>
                </a:lnTo>
                <a:lnTo>
                  <a:pt x="15" y="6"/>
                </a:lnTo>
                <a:lnTo>
                  <a:pt x="15" y="6"/>
                </a:lnTo>
                <a:lnTo>
                  <a:pt x="15" y="6"/>
                </a:lnTo>
                <a:lnTo>
                  <a:pt x="12" y="6"/>
                </a:lnTo>
                <a:lnTo>
                  <a:pt x="12" y="4"/>
                </a:lnTo>
                <a:lnTo>
                  <a:pt x="10" y="4"/>
                </a:lnTo>
                <a:lnTo>
                  <a:pt x="10" y="4"/>
                </a:lnTo>
                <a:lnTo>
                  <a:pt x="10" y="4"/>
                </a:lnTo>
                <a:lnTo>
                  <a:pt x="10" y="2"/>
                </a:lnTo>
                <a:lnTo>
                  <a:pt x="8" y="2"/>
                </a:lnTo>
                <a:lnTo>
                  <a:pt x="6" y="0"/>
                </a:lnTo>
                <a:lnTo>
                  <a:pt x="6" y="0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4"/>
                </a:lnTo>
                <a:lnTo>
                  <a:pt x="6" y="4"/>
                </a:lnTo>
                <a:lnTo>
                  <a:pt x="6" y="6"/>
                </a:lnTo>
                <a:lnTo>
                  <a:pt x="4" y="6"/>
                </a:lnTo>
                <a:lnTo>
                  <a:pt x="2" y="9"/>
                </a:lnTo>
                <a:lnTo>
                  <a:pt x="2" y="9"/>
                </a:lnTo>
                <a:lnTo>
                  <a:pt x="2" y="11"/>
                </a:lnTo>
                <a:lnTo>
                  <a:pt x="2" y="11"/>
                </a:lnTo>
                <a:lnTo>
                  <a:pt x="2" y="13"/>
                </a:lnTo>
                <a:lnTo>
                  <a:pt x="2" y="13"/>
                </a:lnTo>
                <a:lnTo>
                  <a:pt x="4" y="13"/>
                </a:lnTo>
                <a:lnTo>
                  <a:pt x="6" y="15"/>
                </a:lnTo>
                <a:lnTo>
                  <a:pt x="6" y="17"/>
                </a:lnTo>
                <a:lnTo>
                  <a:pt x="8" y="17"/>
                </a:lnTo>
                <a:lnTo>
                  <a:pt x="8" y="17"/>
                </a:lnTo>
                <a:lnTo>
                  <a:pt x="12" y="17"/>
                </a:lnTo>
                <a:lnTo>
                  <a:pt x="12" y="19"/>
                </a:lnTo>
                <a:lnTo>
                  <a:pt x="12" y="19"/>
                </a:lnTo>
                <a:lnTo>
                  <a:pt x="12" y="21"/>
                </a:lnTo>
                <a:lnTo>
                  <a:pt x="15" y="21"/>
                </a:lnTo>
                <a:lnTo>
                  <a:pt x="15" y="21"/>
                </a:lnTo>
                <a:lnTo>
                  <a:pt x="15" y="23"/>
                </a:lnTo>
                <a:lnTo>
                  <a:pt x="15" y="23"/>
                </a:lnTo>
                <a:lnTo>
                  <a:pt x="12" y="23"/>
                </a:lnTo>
                <a:lnTo>
                  <a:pt x="12" y="23"/>
                </a:lnTo>
                <a:lnTo>
                  <a:pt x="10" y="23"/>
                </a:lnTo>
                <a:lnTo>
                  <a:pt x="8" y="23"/>
                </a:lnTo>
                <a:lnTo>
                  <a:pt x="6" y="23"/>
                </a:lnTo>
                <a:lnTo>
                  <a:pt x="6" y="28"/>
                </a:lnTo>
                <a:lnTo>
                  <a:pt x="4" y="28"/>
                </a:lnTo>
                <a:lnTo>
                  <a:pt x="4" y="28"/>
                </a:lnTo>
                <a:lnTo>
                  <a:pt x="4" y="28"/>
                </a:lnTo>
                <a:lnTo>
                  <a:pt x="2" y="28"/>
                </a:lnTo>
                <a:lnTo>
                  <a:pt x="2" y="30"/>
                </a:lnTo>
                <a:lnTo>
                  <a:pt x="0" y="32"/>
                </a:lnTo>
                <a:lnTo>
                  <a:pt x="0" y="32"/>
                </a:lnTo>
                <a:lnTo>
                  <a:pt x="2" y="34"/>
                </a:lnTo>
                <a:lnTo>
                  <a:pt x="2" y="34"/>
                </a:lnTo>
                <a:lnTo>
                  <a:pt x="4" y="34"/>
                </a:lnTo>
                <a:lnTo>
                  <a:pt x="4" y="34"/>
                </a:lnTo>
                <a:lnTo>
                  <a:pt x="6" y="34"/>
                </a:lnTo>
                <a:lnTo>
                  <a:pt x="6" y="36"/>
                </a:lnTo>
                <a:lnTo>
                  <a:pt x="8" y="36"/>
                </a:lnTo>
                <a:lnTo>
                  <a:pt x="10" y="36"/>
                </a:lnTo>
                <a:lnTo>
                  <a:pt x="10" y="38"/>
                </a:lnTo>
                <a:lnTo>
                  <a:pt x="10" y="38"/>
                </a:lnTo>
                <a:lnTo>
                  <a:pt x="10" y="38"/>
                </a:lnTo>
                <a:lnTo>
                  <a:pt x="10" y="40"/>
                </a:lnTo>
                <a:lnTo>
                  <a:pt x="10" y="42"/>
                </a:lnTo>
                <a:lnTo>
                  <a:pt x="10" y="44"/>
                </a:lnTo>
                <a:lnTo>
                  <a:pt x="8" y="47"/>
                </a:lnTo>
                <a:lnTo>
                  <a:pt x="8" y="49"/>
                </a:lnTo>
                <a:lnTo>
                  <a:pt x="10" y="49"/>
                </a:lnTo>
                <a:lnTo>
                  <a:pt x="10" y="49"/>
                </a:lnTo>
                <a:lnTo>
                  <a:pt x="10" y="51"/>
                </a:lnTo>
                <a:lnTo>
                  <a:pt x="12" y="51"/>
                </a:lnTo>
                <a:lnTo>
                  <a:pt x="10" y="53"/>
                </a:lnTo>
                <a:lnTo>
                  <a:pt x="10" y="55"/>
                </a:lnTo>
                <a:lnTo>
                  <a:pt x="12" y="55"/>
                </a:lnTo>
                <a:lnTo>
                  <a:pt x="15" y="55"/>
                </a:lnTo>
                <a:lnTo>
                  <a:pt x="15" y="55"/>
                </a:lnTo>
                <a:lnTo>
                  <a:pt x="12" y="57"/>
                </a:lnTo>
                <a:lnTo>
                  <a:pt x="12" y="59"/>
                </a:lnTo>
                <a:lnTo>
                  <a:pt x="15" y="61"/>
                </a:lnTo>
                <a:lnTo>
                  <a:pt x="15" y="63"/>
                </a:lnTo>
                <a:lnTo>
                  <a:pt x="15" y="63"/>
                </a:lnTo>
                <a:lnTo>
                  <a:pt x="15" y="63"/>
                </a:lnTo>
                <a:lnTo>
                  <a:pt x="15" y="66"/>
                </a:lnTo>
                <a:lnTo>
                  <a:pt x="17" y="70"/>
                </a:lnTo>
                <a:lnTo>
                  <a:pt x="17" y="72"/>
                </a:lnTo>
                <a:lnTo>
                  <a:pt x="17" y="72"/>
                </a:lnTo>
                <a:lnTo>
                  <a:pt x="17" y="74"/>
                </a:lnTo>
                <a:lnTo>
                  <a:pt x="17" y="76"/>
                </a:lnTo>
                <a:lnTo>
                  <a:pt x="19" y="78"/>
                </a:lnTo>
                <a:lnTo>
                  <a:pt x="19" y="78"/>
                </a:lnTo>
                <a:lnTo>
                  <a:pt x="19" y="78"/>
                </a:lnTo>
                <a:lnTo>
                  <a:pt x="21" y="78"/>
                </a:lnTo>
                <a:lnTo>
                  <a:pt x="23" y="76"/>
                </a:lnTo>
                <a:lnTo>
                  <a:pt x="23" y="76"/>
                </a:lnTo>
                <a:lnTo>
                  <a:pt x="23" y="74"/>
                </a:lnTo>
                <a:lnTo>
                  <a:pt x="23" y="70"/>
                </a:lnTo>
                <a:lnTo>
                  <a:pt x="23" y="70"/>
                </a:lnTo>
                <a:lnTo>
                  <a:pt x="23" y="74"/>
                </a:lnTo>
                <a:lnTo>
                  <a:pt x="23" y="76"/>
                </a:lnTo>
                <a:lnTo>
                  <a:pt x="25" y="78"/>
                </a:lnTo>
                <a:lnTo>
                  <a:pt x="25" y="76"/>
                </a:lnTo>
                <a:lnTo>
                  <a:pt x="25" y="76"/>
                </a:lnTo>
                <a:lnTo>
                  <a:pt x="27" y="76"/>
                </a:lnTo>
                <a:lnTo>
                  <a:pt x="27" y="74"/>
                </a:lnTo>
                <a:lnTo>
                  <a:pt x="29" y="72"/>
                </a:lnTo>
                <a:lnTo>
                  <a:pt x="29" y="72"/>
                </a:lnTo>
                <a:lnTo>
                  <a:pt x="29" y="70"/>
                </a:lnTo>
                <a:lnTo>
                  <a:pt x="29" y="68"/>
                </a:lnTo>
                <a:lnTo>
                  <a:pt x="31" y="66"/>
                </a:lnTo>
                <a:lnTo>
                  <a:pt x="29" y="70"/>
                </a:lnTo>
                <a:lnTo>
                  <a:pt x="29" y="70"/>
                </a:lnTo>
                <a:lnTo>
                  <a:pt x="29" y="72"/>
                </a:lnTo>
                <a:lnTo>
                  <a:pt x="29" y="74"/>
                </a:lnTo>
                <a:lnTo>
                  <a:pt x="31" y="72"/>
                </a:lnTo>
                <a:lnTo>
                  <a:pt x="34" y="72"/>
                </a:lnTo>
                <a:lnTo>
                  <a:pt x="34" y="72"/>
                </a:lnTo>
                <a:lnTo>
                  <a:pt x="31" y="74"/>
                </a:lnTo>
                <a:lnTo>
                  <a:pt x="31" y="74"/>
                </a:lnTo>
                <a:lnTo>
                  <a:pt x="31" y="76"/>
                </a:lnTo>
                <a:lnTo>
                  <a:pt x="34" y="76"/>
                </a:lnTo>
                <a:lnTo>
                  <a:pt x="34" y="76"/>
                </a:lnTo>
                <a:lnTo>
                  <a:pt x="34" y="76"/>
                </a:lnTo>
                <a:lnTo>
                  <a:pt x="36" y="76"/>
                </a:lnTo>
                <a:lnTo>
                  <a:pt x="36" y="74"/>
                </a:lnTo>
                <a:lnTo>
                  <a:pt x="38" y="72"/>
                </a:lnTo>
                <a:lnTo>
                  <a:pt x="40" y="70"/>
                </a:lnTo>
                <a:lnTo>
                  <a:pt x="40" y="70"/>
                </a:lnTo>
                <a:lnTo>
                  <a:pt x="40" y="68"/>
                </a:lnTo>
                <a:lnTo>
                  <a:pt x="40" y="68"/>
                </a:lnTo>
                <a:lnTo>
                  <a:pt x="38" y="66"/>
                </a:lnTo>
                <a:lnTo>
                  <a:pt x="38" y="66"/>
                </a:lnTo>
                <a:lnTo>
                  <a:pt x="38" y="63"/>
                </a:lnTo>
                <a:lnTo>
                  <a:pt x="38" y="63"/>
                </a:lnTo>
                <a:lnTo>
                  <a:pt x="38" y="61"/>
                </a:lnTo>
                <a:lnTo>
                  <a:pt x="38" y="61"/>
                </a:lnTo>
                <a:lnTo>
                  <a:pt x="38" y="59"/>
                </a:lnTo>
                <a:lnTo>
                  <a:pt x="40" y="59"/>
                </a:lnTo>
                <a:lnTo>
                  <a:pt x="38" y="59"/>
                </a:lnTo>
                <a:lnTo>
                  <a:pt x="38" y="57"/>
                </a:lnTo>
                <a:lnTo>
                  <a:pt x="38" y="57"/>
                </a:lnTo>
                <a:lnTo>
                  <a:pt x="40" y="55"/>
                </a:lnTo>
                <a:lnTo>
                  <a:pt x="40" y="55"/>
                </a:lnTo>
                <a:lnTo>
                  <a:pt x="40" y="53"/>
                </a:lnTo>
                <a:lnTo>
                  <a:pt x="38" y="53"/>
                </a:lnTo>
                <a:lnTo>
                  <a:pt x="36" y="53"/>
                </a:lnTo>
                <a:lnTo>
                  <a:pt x="36" y="51"/>
                </a:lnTo>
                <a:lnTo>
                  <a:pt x="38" y="51"/>
                </a:lnTo>
                <a:lnTo>
                  <a:pt x="40" y="51"/>
                </a:lnTo>
                <a:lnTo>
                  <a:pt x="40" y="51"/>
                </a:lnTo>
                <a:lnTo>
                  <a:pt x="40" y="49"/>
                </a:lnTo>
                <a:lnTo>
                  <a:pt x="40" y="49"/>
                </a:lnTo>
                <a:lnTo>
                  <a:pt x="40" y="49"/>
                </a:lnTo>
                <a:lnTo>
                  <a:pt x="40" y="49"/>
                </a:lnTo>
                <a:lnTo>
                  <a:pt x="40" y="51"/>
                </a:lnTo>
                <a:lnTo>
                  <a:pt x="40" y="53"/>
                </a:lnTo>
                <a:lnTo>
                  <a:pt x="40" y="57"/>
                </a:lnTo>
                <a:lnTo>
                  <a:pt x="40" y="57"/>
                </a:lnTo>
                <a:lnTo>
                  <a:pt x="44" y="63"/>
                </a:lnTo>
                <a:lnTo>
                  <a:pt x="44" y="63"/>
                </a:lnTo>
                <a:lnTo>
                  <a:pt x="48" y="63"/>
                </a:lnTo>
                <a:lnTo>
                  <a:pt x="48" y="63"/>
                </a:lnTo>
                <a:lnTo>
                  <a:pt x="50" y="61"/>
                </a:lnTo>
                <a:lnTo>
                  <a:pt x="53" y="61"/>
                </a:lnTo>
                <a:lnTo>
                  <a:pt x="53" y="59"/>
                </a:lnTo>
                <a:lnTo>
                  <a:pt x="53" y="61"/>
                </a:lnTo>
                <a:lnTo>
                  <a:pt x="55" y="63"/>
                </a:lnTo>
                <a:lnTo>
                  <a:pt x="57" y="66"/>
                </a:lnTo>
                <a:lnTo>
                  <a:pt x="57" y="68"/>
                </a:lnTo>
                <a:lnTo>
                  <a:pt x="59" y="70"/>
                </a:lnTo>
                <a:lnTo>
                  <a:pt x="59" y="68"/>
                </a:lnTo>
                <a:lnTo>
                  <a:pt x="59" y="68"/>
                </a:lnTo>
                <a:lnTo>
                  <a:pt x="59" y="70"/>
                </a:lnTo>
                <a:lnTo>
                  <a:pt x="59" y="70"/>
                </a:lnTo>
                <a:lnTo>
                  <a:pt x="59" y="72"/>
                </a:lnTo>
                <a:lnTo>
                  <a:pt x="59" y="76"/>
                </a:lnTo>
                <a:lnTo>
                  <a:pt x="61" y="78"/>
                </a:lnTo>
                <a:lnTo>
                  <a:pt x="61" y="82"/>
                </a:lnTo>
                <a:lnTo>
                  <a:pt x="61" y="87"/>
                </a:lnTo>
                <a:lnTo>
                  <a:pt x="63" y="91"/>
                </a:lnTo>
                <a:lnTo>
                  <a:pt x="65" y="91"/>
                </a:lnTo>
                <a:lnTo>
                  <a:pt x="65" y="93"/>
                </a:lnTo>
                <a:lnTo>
                  <a:pt x="65" y="93"/>
                </a:lnTo>
                <a:lnTo>
                  <a:pt x="65" y="93"/>
                </a:lnTo>
                <a:lnTo>
                  <a:pt x="65" y="91"/>
                </a:lnTo>
                <a:lnTo>
                  <a:pt x="65" y="89"/>
                </a:lnTo>
                <a:lnTo>
                  <a:pt x="65" y="89"/>
                </a:lnTo>
                <a:lnTo>
                  <a:pt x="65" y="89"/>
                </a:lnTo>
                <a:lnTo>
                  <a:pt x="63" y="87"/>
                </a:lnTo>
                <a:lnTo>
                  <a:pt x="63" y="85"/>
                </a:lnTo>
                <a:lnTo>
                  <a:pt x="65" y="85"/>
                </a:lnTo>
                <a:lnTo>
                  <a:pt x="65" y="82"/>
                </a:lnTo>
                <a:lnTo>
                  <a:pt x="65" y="82"/>
                </a:lnTo>
                <a:lnTo>
                  <a:pt x="67" y="82"/>
                </a:lnTo>
                <a:lnTo>
                  <a:pt x="67" y="85"/>
                </a:lnTo>
                <a:lnTo>
                  <a:pt x="69" y="85"/>
                </a:lnTo>
                <a:lnTo>
                  <a:pt x="69" y="87"/>
                </a:lnTo>
                <a:lnTo>
                  <a:pt x="69" y="85"/>
                </a:lnTo>
                <a:lnTo>
                  <a:pt x="72" y="85"/>
                </a:lnTo>
                <a:lnTo>
                  <a:pt x="72" y="85"/>
                </a:lnTo>
                <a:close/>
                <a:moveTo>
                  <a:pt x="59" y="76"/>
                </a:moveTo>
                <a:lnTo>
                  <a:pt x="59" y="76"/>
                </a:lnTo>
                <a:lnTo>
                  <a:pt x="59" y="76"/>
                </a:lnTo>
                <a:lnTo>
                  <a:pt x="59" y="76"/>
                </a:lnTo>
                <a:lnTo>
                  <a:pt x="59" y="76"/>
                </a:lnTo>
                <a:lnTo>
                  <a:pt x="59" y="78"/>
                </a:lnTo>
                <a:lnTo>
                  <a:pt x="59" y="76"/>
                </a:lnTo>
                <a:lnTo>
                  <a:pt x="59" y="76"/>
                </a:lnTo>
                <a:close/>
                <a:moveTo>
                  <a:pt x="61" y="78"/>
                </a:moveTo>
                <a:lnTo>
                  <a:pt x="59" y="78"/>
                </a:lnTo>
                <a:lnTo>
                  <a:pt x="59" y="78"/>
                </a:lnTo>
                <a:lnTo>
                  <a:pt x="59" y="80"/>
                </a:lnTo>
                <a:lnTo>
                  <a:pt x="59" y="82"/>
                </a:lnTo>
                <a:lnTo>
                  <a:pt x="59" y="82"/>
                </a:lnTo>
                <a:lnTo>
                  <a:pt x="61" y="82"/>
                </a:lnTo>
                <a:lnTo>
                  <a:pt x="61" y="80"/>
                </a:lnTo>
                <a:lnTo>
                  <a:pt x="61" y="78"/>
                </a:lnTo>
                <a:lnTo>
                  <a:pt x="61" y="78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914" name="Freeform 615"/>
          <p:cNvSpPr>
            <a:spLocks/>
          </p:cNvSpPr>
          <p:nvPr/>
        </p:nvSpPr>
        <p:spPr bwMode="auto">
          <a:xfrm>
            <a:off x="2941637" y="4029075"/>
            <a:ext cx="3175" cy="6350"/>
          </a:xfrm>
          <a:custGeom>
            <a:avLst/>
            <a:gdLst>
              <a:gd name="T0" fmla="*/ 2 w 2"/>
              <a:gd name="T1" fmla="*/ 2 h 4"/>
              <a:gd name="T2" fmla="*/ 0 w 2"/>
              <a:gd name="T3" fmla="*/ 0 h 4"/>
              <a:gd name="T4" fmla="*/ 0 w 2"/>
              <a:gd name="T5" fmla="*/ 0 h 4"/>
              <a:gd name="T6" fmla="*/ 0 w 2"/>
              <a:gd name="T7" fmla="*/ 4 h 4"/>
              <a:gd name="T8" fmla="*/ 0 w 2"/>
              <a:gd name="T9" fmla="*/ 4 h 4"/>
              <a:gd name="T10" fmla="*/ 2 w 2"/>
              <a:gd name="T11" fmla="*/ 4 h 4"/>
              <a:gd name="T12" fmla="*/ 2 w 2"/>
              <a:gd name="T13" fmla="*/ 4 h 4"/>
              <a:gd name="T14" fmla="*/ 2 w 2"/>
              <a:gd name="T15" fmla="*/ 4 h 4"/>
              <a:gd name="T16" fmla="*/ 2 w 2"/>
              <a:gd name="T17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" h="4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915" name="Freeform 616"/>
          <p:cNvSpPr>
            <a:spLocks/>
          </p:cNvSpPr>
          <p:nvPr/>
        </p:nvSpPr>
        <p:spPr bwMode="auto">
          <a:xfrm>
            <a:off x="4765674" y="3181350"/>
            <a:ext cx="93663" cy="79375"/>
          </a:xfrm>
          <a:custGeom>
            <a:avLst/>
            <a:gdLst>
              <a:gd name="T0" fmla="*/ 55 w 59"/>
              <a:gd name="T1" fmla="*/ 19 h 50"/>
              <a:gd name="T2" fmla="*/ 53 w 59"/>
              <a:gd name="T3" fmla="*/ 17 h 50"/>
              <a:gd name="T4" fmla="*/ 53 w 59"/>
              <a:gd name="T5" fmla="*/ 14 h 50"/>
              <a:gd name="T6" fmla="*/ 55 w 59"/>
              <a:gd name="T7" fmla="*/ 10 h 50"/>
              <a:gd name="T8" fmla="*/ 55 w 59"/>
              <a:gd name="T9" fmla="*/ 6 h 50"/>
              <a:gd name="T10" fmla="*/ 53 w 59"/>
              <a:gd name="T11" fmla="*/ 6 h 50"/>
              <a:gd name="T12" fmla="*/ 48 w 59"/>
              <a:gd name="T13" fmla="*/ 8 h 50"/>
              <a:gd name="T14" fmla="*/ 46 w 59"/>
              <a:gd name="T15" fmla="*/ 6 h 50"/>
              <a:gd name="T16" fmla="*/ 44 w 59"/>
              <a:gd name="T17" fmla="*/ 4 h 50"/>
              <a:gd name="T18" fmla="*/ 40 w 59"/>
              <a:gd name="T19" fmla="*/ 2 h 50"/>
              <a:gd name="T20" fmla="*/ 38 w 59"/>
              <a:gd name="T21" fmla="*/ 2 h 50"/>
              <a:gd name="T22" fmla="*/ 34 w 59"/>
              <a:gd name="T23" fmla="*/ 4 h 50"/>
              <a:gd name="T24" fmla="*/ 29 w 59"/>
              <a:gd name="T25" fmla="*/ 2 h 50"/>
              <a:gd name="T26" fmla="*/ 27 w 59"/>
              <a:gd name="T27" fmla="*/ 2 h 50"/>
              <a:gd name="T28" fmla="*/ 23 w 59"/>
              <a:gd name="T29" fmla="*/ 2 h 50"/>
              <a:gd name="T30" fmla="*/ 17 w 59"/>
              <a:gd name="T31" fmla="*/ 2 h 50"/>
              <a:gd name="T32" fmla="*/ 10 w 59"/>
              <a:gd name="T33" fmla="*/ 4 h 50"/>
              <a:gd name="T34" fmla="*/ 6 w 59"/>
              <a:gd name="T35" fmla="*/ 4 h 50"/>
              <a:gd name="T36" fmla="*/ 2 w 59"/>
              <a:gd name="T37" fmla="*/ 0 h 50"/>
              <a:gd name="T38" fmla="*/ 0 w 59"/>
              <a:gd name="T39" fmla="*/ 4 h 50"/>
              <a:gd name="T40" fmla="*/ 2 w 59"/>
              <a:gd name="T41" fmla="*/ 10 h 50"/>
              <a:gd name="T42" fmla="*/ 6 w 59"/>
              <a:gd name="T43" fmla="*/ 14 h 50"/>
              <a:gd name="T44" fmla="*/ 8 w 59"/>
              <a:gd name="T45" fmla="*/ 21 h 50"/>
              <a:gd name="T46" fmla="*/ 12 w 59"/>
              <a:gd name="T47" fmla="*/ 25 h 50"/>
              <a:gd name="T48" fmla="*/ 19 w 59"/>
              <a:gd name="T49" fmla="*/ 29 h 50"/>
              <a:gd name="T50" fmla="*/ 23 w 59"/>
              <a:gd name="T51" fmla="*/ 33 h 50"/>
              <a:gd name="T52" fmla="*/ 25 w 59"/>
              <a:gd name="T53" fmla="*/ 38 h 50"/>
              <a:gd name="T54" fmla="*/ 29 w 59"/>
              <a:gd name="T55" fmla="*/ 42 h 50"/>
              <a:gd name="T56" fmla="*/ 29 w 59"/>
              <a:gd name="T57" fmla="*/ 44 h 50"/>
              <a:gd name="T58" fmla="*/ 31 w 59"/>
              <a:gd name="T59" fmla="*/ 44 h 50"/>
              <a:gd name="T60" fmla="*/ 36 w 59"/>
              <a:gd name="T61" fmla="*/ 48 h 50"/>
              <a:gd name="T62" fmla="*/ 42 w 59"/>
              <a:gd name="T63" fmla="*/ 50 h 50"/>
              <a:gd name="T64" fmla="*/ 42 w 59"/>
              <a:gd name="T65" fmla="*/ 48 h 50"/>
              <a:gd name="T66" fmla="*/ 42 w 59"/>
              <a:gd name="T67" fmla="*/ 46 h 50"/>
              <a:gd name="T68" fmla="*/ 42 w 59"/>
              <a:gd name="T69" fmla="*/ 42 h 50"/>
              <a:gd name="T70" fmla="*/ 44 w 59"/>
              <a:gd name="T71" fmla="*/ 40 h 50"/>
              <a:gd name="T72" fmla="*/ 44 w 59"/>
              <a:gd name="T73" fmla="*/ 38 h 50"/>
              <a:gd name="T74" fmla="*/ 48 w 59"/>
              <a:gd name="T75" fmla="*/ 36 h 50"/>
              <a:gd name="T76" fmla="*/ 50 w 59"/>
              <a:gd name="T77" fmla="*/ 36 h 50"/>
              <a:gd name="T78" fmla="*/ 48 w 59"/>
              <a:gd name="T79" fmla="*/ 33 h 50"/>
              <a:gd name="T80" fmla="*/ 50 w 59"/>
              <a:gd name="T81" fmla="*/ 31 h 50"/>
              <a:gd name="T82" fmla="*/ 53 w 59"/>
              <a:gd name="T83" fmla="*/ 31 h 50"/>
              <a:gd name="T84" fmla="*/ 55 w 59"/>
              <a:gd name="T85" fmla="*/ 31 h 50"/>
              <a:gd name="T86" fmla="*/ 57 w 59"/>
              <a:gd name="T87" fmla="*/ 31 h 50"/>
              <a:gd name="T88" fmla="*/ 57 w 59"/>
              <a:gd name="T89" fmla="*/ 29 h 50"/>
              <a:gd name="T90" fmla="*/ 55 w 59"/>
              <a:gd name="T91" fmla="*/ 25 h 50"/>
              <a:gd name="T92" fmla="*/ 55 w 59"/>
              <a:gd name="T93" fmla="*/ 23 h 50"/>
              <a:gd name="T94" fmla="*/ 59 w 59"/>
              <a:gd name="T95" fmla="*/ 23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59" h="50">
                <a:moveTo>
                  <a:pt x="59" y="23"/>
                </a:moveTo>
                <a:lnTo>
                  <a:pt x="57" y="21"/>
                </a:lnTo>
                <a:lnTo>
                  <a:pt x="55" y="19"/>
                </a:lnTo>
                <a:lnTo>
                  <a:pt x="53" y="19"/>
                </a:lnTo>
                <a:lnTo>
                  <a:pt x="53" y="19"/>
                </a:lnTo>
                <a:lnTo>
                  <a:pt x="53" y="17"/>
                </a:lnTo>
                <a:lnTo>
                  <a:pt x="53" y="17"/>
                </a:lnTo>
                <a:lnTo>
                  <a:pt x="53" y="17"/>
                </a:lnTo>
                <a:lnTo>
                  <a:pt x="53" y="14"/>
                </a:lnTo>
                <a:lnTo>
                  <a:pt x="53" y="14"/>
                </a:lnTo>
                <a:lnTo>
                  <a:pt x="53" y="12"/>
                </a:lnTo>
                <a:lnTo>
                  <a:pt x="55" y="10"/>
                </a:lnTo>
                <a:lnTo>
                  <a:pt x="55" y="8"/>
                </a:lnTo>
                <a:lnTo>
                  <a:pt x="55" y="8"/>
                </a:lnTo>
                <a:lnTo>
                  <a:pt x="55" y="6"/>
                </a:lnTo>
                <a:lnTo>
                  <a:pt x="55" y="6"/>
                </a:lnTo>
                <a:lnTo>
                  <a:pt x="55" y="6"/>
                </a:lnTo>
                <a:lnTo>
                  <a:pt x="53" y="6"/>
                </a:lnTo>
                <a:lnTo>
                  <a:pt x="50" y="8"/>
                </a:lnTo>
                <a:lnTo>
                  <a:pt x="50" y="8"/>
                </a:lnTo>
                <a:lnTo>
                  <a:pt x="48" y="8"/>
                </a:lnTo>
                <a:lnTo>
                  <a:pt x="48" y="6"/>
                </a:lnTo>
                <a:lnTo>
                  <a:pt x="46" y="6"/>
                </a:lnTo>
                <a:lnTo>
                  <a:pt x="46" y="6"/>
                </a:lnTo>
                <a:lnTo>
                  <a:pt x="46" y="6"/>
                </a:lnTo>
                <a:lnTo>
                  <a:pt x="46" y="4"/>
                </a:lnTo>
                <a:lnTo>
                  <a:pt x="44" y="4"/>
                </a:lnTo>
                <a:lnTo>
                  <a:pt x="42" y="4"/>
                </a:lnTo>
                <a:lnTo>
                  <a:pt x="42" y="2"/>
                </a:lnTo>
                <a:lnTo>
                  <a:pt x="40" y="2"/>
                </a:lnTo>
                <a:lnTo>
                  <a:pt x="40" y="2"/>
                </a:lnTo>
                <a:lnTo>
                  <a:pt x="38" y="2"/>
                </a:lnTo>
                <a:lnTo>
                  <a:pt x="38" y="2"/>
                </a:lnTo>
                <a:lnTo>
                  <a:pt x="36" y="2"/>
                </a:lnTo>
                <a:lnTo>
                  <a:pt x="34" y="2"/>
                </a:lnTo>
                <a:lnTo>
                  <a:pt x="34" y="4"/>
                </a:lnTo>
                <a:lnTo>
                  <a:pt x="31" y="4"/>
                </a:lnTo>
                <a:lnTo>
                  <a:pt x="29" y="2"/>
                </a:lnTo>
                <a:lnTo>
                  <a:pt x="29" y="2"/>
                </a:lnTo>
                <a:lnTo>
                  <a:pt x="27" y="2"/>
                </a:lnTo>
                <a:lnTo>
                  <a:pt x="27" y="2"/>
                </a:lnTo>
                <a:lnTo>
                  <a:pt x="27" y="2"/>
                </a:lnTo>
                <a:lnTo>
                  <a:pt x="25" y="2"/>
                </a:lnTo>
                <a:lnTo>
                  <a:pt x="23" y="2"/>
                </a:lnTo>
                <a:lnTo>
                  <a:pt x="23" y="2"/>
                </a:lnTo>
                <a:lnTo>
                  <a:pt x="21" y="2"/>
                </a:lnTo>
                <a:lnTo>
                  <a:pt x="19" y="0"/>
                </a:lnTo>
                <a:lnTo>
                  <a:pt x="17" y="2"/>
                </a:lnTo>
                <a:lnTo>
                  <a:pt x="12" y="0"/>
                </a:lnTo>
                <a:lnTo>
                  <a:pt x="10" y="2"/>
                </a:lnTo>
                <a:lnTo>
                  <a:pt x="10" y="4"/>
                </a:lnTo>
                <a:lnTo>
                  <a:pt x="8" y="4"/>
                </a:lnTo>
                <a:lnTo>
                  <a:pt x="8" y="4"/>
                </a:lnTo>
                <a:lnTo>
                  <a:pt x="6" y="4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0" y="4"/>
                </a:lnTo>
                <a:lnTo>
                  <a:pt x="0" y="8"/>
                </a:lnTo>
                <a:lnTo>
                  <a:pt x="0" y="8"/>
                </a:lnTo>
                <a:lnTo>
                  <a:pt x="2" y="10"/>
                </a:lnTo>
                <a:lnTo>
                  <a:pt x="4" y="12"/>
                </a:lnTo>
                <a:lnTo>
                  <a:pt x="6" y="14"/>
                </a:lnTo>
                <a:lnTo>
                  <a:pt x="6" y="14"/>
                </a:lnTo>
                <a:lnTo>
                  <a:pt x="6" y="17"/>
                </a:lnTo>
                <a:lnTo>
                  <a:pt x="8" y="19"/>
                </a:lnTo>
                <a:lnTo>
                  <a:pt x="8" y="21"/>
                </a:lnTo>
                <a:lnTo>
                  <a:pt x="10" y="23"/>
                </a:lnTo>
                <a:lnTo>
                  <a:pt x="12" y="23"/>
                </a:lnTo>
                <a:lnTo>
                  <a:pt x="12" y="25"/>
                </a:lnTo>
                <a:lnTo>
                  <a:pt x="15" y="27"/>
                </a:lnTo>
                <a:lnTo>
                  <a:pt x="15" y="27"/>
                </a:lnTo>
                <a:lnTo>
                  <a:pt x="19" y="29"/>
                </a:lnTo>
                <a:lnTo>
                  <a:pt x="21" y="31"/>
                </a:lnTo>
                <a:lnTo>
                  <a:pt x="23" y="33"/>
                </a:lnTo>
                <a:lnTo>
                  <a:pt x="23" y="33"/>
                </a:lnTo>
                <a:lnTo>
                  <a:pt x="23" y="36"/>
                </a:lnTo>
                <a:lnTo>
                  <a:pt x="23" y="36"/>
                </a:lnTo>
                <a:lnTo>
                  <a:pt x="25" y="38"/>
                </a:lnTo>
                <a:lnTo>
                  <a:pt x="29" y="42"/>
                </a:lnTo>
                <a:lnTo>
                  <a:pt x="29" y="42"/>
                </a:lnTo>
                <a:lnTo>
                  <a:pt x="29" y="42"/>
                </a:lnTo>
                <a:lnTo>
                  <a:pt x="29" y="42"/>
                </a:lnTo>
                <a:lnTo>
                  <a:pt x="29" y="44"/>
                </a:lnTo>
                <a:lnTo>
                  <a:pt x="29" y="44"/>
                </a:lnTo>
                <a:lnTo>
                  <a:pt x="31" y="44"/>
                </a:lnTo>
                <a:lnTo>
                  <a:pt x="31" y="44"/>
                </a:lnTo>
                <a:lnTo>
                  <a:pt x="31" y="44"/>
                </a:lnTo>
                <a:lnTo>
                  <a:pt x="34" y="46"/>
                </a:lnTo>
                <a:lnTo>
                  <a:pt x="36" y="46"/>
                </a:lnTo>
                <a:lnTo>
                  <a:pt x="36" y="48"/>
                </a:lnTo>
                <a:lnTo>
                  <a:pt x="40" y="48"/>
                </a:lnTo>
                <a:lnTo>
                  <a:pt x="40" y="50"/>
                </a:lnTo>
                <a:lnTo>
                  <a:pt x="42" y="50"/>
                </a:lnTo>
                <a:lnTo>
                  <a:pt x="42" y="50"/>
                </a:lnTo>
                <a:lnTo>
                  <a:pt x="42" y="50"/>
                </a:lnTo>
                <a:lnTo>
                  <a:pt x="42" y="48"/>
                </a:lnTo>
                <a:lnTo>
                  <a:pt x="44" y="48"/>
                </a:lnTo>
                <a:lnTo>
                  <a:pt x="44" y="48"/>
                </a:lnTo>
                <a:lnTo>
                  <a:pt x="42" y="46"/>
                </a:lnTo>
                <a:lnTo>
                  <a:pt x="42" y="44"/>
                </a:lnTo>
                <a:lnTo>
                  <a:pt x="42" y="42"/>
                </a:lnTo>
                <a:lnTo>
                  <a:pt x="42" y="42"/>
                </a:lnTo>
                <a:lnTo>
                  <a:pt x="42" y="42"/>
                </a:lnTo>
                <a:lnTo>
                  <a:pt x="44" y="42"/>
                </a:lnTo>
                <a:lnTo>
                  <a:pt x="44" y="40"/>
                </a:lnTo>
                <a:lnTo>
                  <a:pt x="44" y="40"/>
                </a:lnTo>
                <a:lnTo>
                  <a:pt x="44" y="38"/>
                </a:lnTo>
                <a:lnTo>
                  <a:pt x="44" y="38"/>
                </a:lnTo>
                <a:lnTo>
                  <a:pt x="46" y="38"/>
                </a:lnTo>
                <a:lnTo>
                  <a:pt x="48" y="36"/>
                </a:lnTo>
                <a:lnTo>
                  <a:pt x="48" y="36"/>
                </a:lnTo>
                <a:lnTo>
                  <a:pt x="48" y="36"/>
                </a:lnTo>
                <a:lnTo>
                  <a:pt x="50" y="38"/>
                </a:lnTo>
                <a:lnTo>
                  <a:pt x="50" y="36"/>
                </a:lnTo>
                <a:lnTo>
                  <a:pt x="50" y="36"/>
                </a:lnTo>
                <a:lnTo>
                  <a:pt x="50" y="33"/>
                </a:lnTo>
                <a:lnTo>
                  <a:pt x="48" y="33"/>
                </a:lnTo>
                <a:lnTo>
                  <a:pt x="48" y="31"/>
                </a:lnTo>
                <a:lnTo>
                  <a:pt x="50" y="31"/>
                </a:lnTo>
                <a:lnTo>
                  <a:pt x="50" y="31"/>
                </a:lnTo>
                <a:lnTo>
                  <a:pt x="50" y="31"/>
                </a:lnTo>
                <a:lnTo>
                  <a:pt x="53" y="31"/>
                </a:lnTo>
                <a:lnTo>
                  <a:pt x="53" y="31"/>
                </a:lnTo>
                <a:lnTo>
                  <a:pt x="53" y="31"/>
                </a:lnTo>
                <a:lnTo>
                  <a:pt x="55" y="31"/>
                </a:lnTo>
                <a:lnTo>
                  <a:pt x="55" y="31"/>
                </a:lnTo>
                <a:lnTo>
                  <a:pt x="55" y="31"/>
                </a:lnTo>
                <a:lnTo>
                  <a:pt x="57" y="31"/>
                </a:lnTo>
                <a:lnTo>
                  <a:pt x="57" y="31"/>
                </a:lnTo>
                <a:lnTo>
                  <a:pt x="57" y="31"/>
                </a:lnTo>
                <a:lnTo>
                  <a:pt x="57" y="29"/>
                </a:lnTo>
                <a:lnTo>
                  <a:pt x="57" y="29"/>
                </a:lnTo>
                <a:lnTo>
                  <a:pt x="55" y="27"/>
                </a:lnTo>
                <a:lnTo>
                  <a:pt x="55" y="25"/>
                </a:lnTo>
                <a:lnTo>
                  <a:pt x="55" y="25"/>
                </a:lnTo>
                <a:lnTo>
                  <a:pt x="55" y="23"/>
                </a:lnTo>
                <a:lnTo>
                  <a:pt x="55" y="23"/>
                </a:lnTo>
                <a:lnTo>
                  <a:pt x="55" y="23"/>
                </a:lnTo>
                <a:lnTo>
                  <a:pt x="57" y="23"/>
                </a:lnTo>
                <a:lnTo>
                  <a:pt x="59" y="23"/>
                </a:lnTo>
                <a:lnTo>
                  <a:pt x="59" y="23"/>
                </a:lnTo>
                <a:lnTo>
                  <a:pt x="59" y="23"/>
                </a:lnTo>
                <a:lnTo>
                  <a:pt x="59" y="23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916" name="Freeform 617"/>
          <p:cNvSpPr>
            <a:spLocks noEditPoints="1"/>
          </p:cNvSpPr>
          <p:nvPr/>
        </p:nvSpPr>
        <p:spPr bwMode="auto">
          <a:xfrm>
            <a:off x="5468937" y="3281363"/>
            <a:ext cx="134938" cy="96838"/>
          </a:xfrm>
          <a:custGeom>
            <a:avLst/>
            <a:gdLst>
              <a:gd name="T0" fmla="*/ 80 w 85"/>
              <a:gd name="T1" fmla="*/ 23 h 61"/>
              <a:gd name="T2" fmla="*/ 72 w 85"/>
              <a:gd name="T3" fmla="*/ 19 h 61"/>
              <a:gd name="T4" fmla="*/ 66 w 85"/>
              <a:gd name="T5" fmla="*/ 8 h 61"/>
              <a:gd name="T6" fmla="*/ 55 w 85"/>
              <a:gd name="T7" fmla="*/ 4 h 61"/>
              <a:gd name="T8" fmla="*/ 49 w 85"/>
              <a:gd name="T9" fmla="*/ 8 h 61"/>
              <a:gd name="T10" fmla="*/ 38 w 85"/>
              <a:gd name="T11" fmla="*/ 11 h 61"/>
              <a:gd name="T12" fmla="*/ 34 w 85"/>
              <a:gd name="T13" fmla="*/ 4 h 61"/>
              <a:gd name="T14" fmla="*/ 30 w 85"/>
              <a:gd name="T15" fmla="*/ 0 h 61"/>
              <a:gd name="T16" fmla="*/ 25 w 85"/>
              <a:gd name="T17" fmla="*/ 0 h 61"/>
              <a:gd name="T18" fmla="*/ 21 w 85"/>
              <a:gd name="T19" fmla="*/ 2 h 61"/>
              <a:gd name="T20" fmla="*/ 23 w 85"/>
              <a:gd name="T21" fmla="*/ 4 h 61"/>
              <a:gd name="T22" fmla="*/ 30 w 85"/>
              <a:gd name="T23" fmla="*/ 11 h 61"/>
              <a:gd name="T24" fmla="*/ 25 w 85"/>
              <a:gd name="T25" fmla="*/ 15 h 61"/>
              <a:gd name="T26" fmla="*/ 19 w 85"/>
              <a:gd name="T27" fmla="*/ 13 h 61"/>
              <a:gd name="T28" fmla="*/ 15 w 85"/>
              <a:gd name="T29" fmla="*/ 8 h 61"/>
              <a:gd name="T30" fmla="*/ 4 w 85"/>
              <a:gd name="T31" fmla="*/ 11 h 61"/>
              <a:gd name="T32" fmla="*/ 4 w 85"/>
              <a:gd name="T33" fmla="*/ 13 h 61"/>
              <a:gd name="T34" fmla="*/ 9 w 85"/>
              <a:gd name="T35" fmla="*/ 15 h 61"/>
              <a:gd name="T36" fmla="*/ 13 w 85"/>
              <a:gd name="T37" fmla="*/ 19 h 61"/>
              <a:gd name="T38" fmla="*/ 11 w 85"/>
              <a:gd name="T39" fmla="*/ 23 h 61"/>
              <a:gd name="T40" fmla="*/ 17 w 85"/>
              <a:gd name="T41" fmla="*/ 32 h 61"/>
              <a:gd name="T42" fmla="*/ 13 w 85"/>
              <a:gd name="T43" fmla="*/ 34 h 61"/>
              <a:gd name="T44" fmla="*/ 17 w 85"/>
              <a:gd name="T45" fmla="*/ 36 h 61"/>
              <a:gd name="T46" fmla="*/ 23 w 85"/>
              <a:gd name="T47" fmla="*/ 40 h 61"/>
              <a:gd name="T48" fmla="*/ 23 w 85"/>
              <a:gd name="T49" fmla="*/ 44 h 61"/>
              <a:gd name="T50" fmla="*/ 28 w 85"/>
              <a:gd name="T51" fmla="*/ 47 h 61"/>
              <a:gd name="T52" fmla="*/ 25 w 85"/>
              <a:gd name="T53" fmla="*/ 49 h 61"/>
              <a:gd name="T54" fmla="*/ 28 w 85"/>
              <a:gd name="T55" fmla="*/ 53 h 61"/>
              <a:gd name="T56" fmla="*/ 36 w 85"/>
              <a:gd name="T57" fmla="*/ 44 h 61"/>
              <a:gd name="T58" fmla="*/ 47 w 85"/>
              <a:gd name="T59" fmla="*/ 40 h 61"/>
              <a:gd name="T60" fmla="*/ 53 w 85"/>
              <a:gd name="T61" fmla="*/ 44 h 61"/>
              <a:gd name="T62" fmla="*/ 51 w 85"/>
              <a:gd name="T63" fmla="*/ 49 h 61"/>
              <a:gd name="T64" fmla="*/ 53 w 85"/>
              <a:gd name="T65" fmla="*/ 51 h 61"/>
              <a:gd name="T66" fmla="*/ 49 w 85"/>
              <a:gd name="T67" fmla="*/ 55 h 61"/>
              <a:gd name="T68" fmla="*/ 53 w 85"/>
              <a:gd name="T69" fmla="*/ 59 h 61"/>
              <a:gd name="T70" fmla="*/ 61 w 85"/>
              <a:gd name="T71" fmla="*/ 61 h 61"/>
              <a:gd name="T72" fmla="*/ 63 w 85"/>
              <a:gd name="T73" fmla="*/ 51 h 61"/>
              <a:gd name="T74" fmla="*/ 68 w 85"/>
              <a:gd name="T75" fmla="*/ 51 h 61"/>
              <a:gd name="T76" fmla="*/ 70 w 85"/>
              <a:gd name="T77" fmla="*/ 44 h 61"/>
              <a:gd name="T78" fmla="*/ 72 w 85"/>
              <a:gd name="T79" fmla="*/ 30 h 61"/>
              <a:gd name="T80" fmla="*/ 85 w 85"/>
              <a:gd name="T81" fmla="*/ 27 h 61"/>
              <a:gd name="T82" fmla="*/ 11 w 85"/>
              <a:gd name="T83" fmla="*/ 21 h 61"/>
              <a:gd name="T84" fmla="*/ 4 w 85"/>
              <a:gd name="T85" fmla="*/ 15 h 61"/>
              <a:gd name="T86" fmla="*/ 2 w 85"/>
              <a:gd name="T87" fmla="*/ 15 h 61"/>
              <a:gd name="T88" fmla="*/ 17 w 85"/>
              <a:gd name="T89" fmla="*/ 49 h 61"/>
              <a:gd name="T90" fmla="*/ 15 w 85"/>
              <a:gd name="T91" fmla="*/ 44 h 61"/>
              <a:gd name="T92" fmla="*/ 13 w 85"/>
              <a:gd name="T93" fmla="*/ 42 h 61"/>
              <a:gd name="T94" fmla="*/ 6 w 85"/>
              <a:gd name="T95" fmla="*/ 40 h 61"/>
              <a:gd name="T96" fmla="*/ 4 w 85"/>
              <a:gd name="T97" fmla="*/ 38 h 61"/>
              <a:gd name="T98" fmla="*/ 0 w 85"/>
              <a:gd name="T99" fmla="*/ 40 h 61"/>
              <a:gd name="T100" fmla="*/ 6 w 85"/>
              <a:gd name="T101" fmla="*/ 47 h 61"/>
              <a:gd name="T102" fmla="*/ 13 w 85"/>
              <a:gd name="T103" fmla="*/ 53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85" h="61">
                <a:moveTo>
                  <a:pt x="85" y="25"/>
                </a:moveTo>
                <a:lnTo>
                  <a:pt x="85" y="25"/>
                </a:lnTo>
                <a:lnTo>
                  <a:pt x="82" y="25"/>
                </a:lnTo>
                <a:lnTo>
                  <a:pt x="82" y="23"/>
                </a:lnTo>
                <a:lnTo>
                  <a:pt x="80" y="23"/>
                </a:lnTo>
                <a:lnTo>
                  <a:pt x="78" y="23"/>
                </a:lnTo>
                <a:lnTo>
                  <a:pt x="76" y="23"/>
                </a:lnTo>
                <a:lnTo>
                  <a:pt x="76" y="23"/>
                </a:lnTo>
                <a:lnTo>
                  <a:pt x="74" y="21"/>
                </a:lnTo>
                <a:lnTo>
                  <a:pt x="72" y="19"/>
                </a:lnTo>
                <a:lnTo>
                  <a:pt x="68" y="15"/>
                </a:lnTo>
                <a:lnTo>
                  <a:pt x="68" y="13"/>
                </a:lnTo>
                <a:lnTo>
                  <a:pt x="68" y="11"/>
                </a:lnTo>
                <a:lnTo>
                  <a:pt x="66" y="11"/>
                </a:lnTo>
                <a:lnTo>
                  <a:pt x="66" y="8"/>
                </a:lnTo>
                <a:lnTo>
                  <a:pt x="61" y="4"/>
                </a:lnTo>
                <a:lnTo>
                  <a:pt x="59" y="2"/>
                </a:lnTo>
                <a:lnTo>
                  <a:pt x="57" y="0"/>
                </a:lnTo>
                <a:lnTo>
                  <a:pt x="57" y="2"/>
                </a:lnTo>
                <a:lnTo>
                  <a:pt x="55" y="4"/>
                </a:lnTo>
                <a:lnTo>
                  <a:pt x="55" y="4"/>
                </a:lnTo>
                <a:lnTo>
                  <a:pt x="53" y="6"/>
                </a:lnTo>
                <a:lnTo>
                  <a:pt x="51" y="6"/>
                </a:lnTo>
                <a:lnTo>
                  <a:pt x="51" y="6"/>
                </a:lnTo>
                <a:lnTo>
                  <a:pt x="49" y="8"/>
                </a:lnTo>
                <a:lnTo>
                  <a:pt x="47" y="11"/>
                </a:lnTo>
                <a:lnTo>
                  <a:pt x="47" y="13"/>
                </a:lnTo>
                <a:lnTo>
                  <a:pt x="42" y="11"/>
                </a:lnTo>
                <a:lnTo>
                  <a:pt x="42" y="11"/>
                </a:lnTo>
                <a:lnTo>
                  <a:pt x="38" y="11"/>
                </a:lnTo>
                <a:lnTo>
                  <a:pt x="38" y="11"/>
                </a:lnTo>
                <a:lnTo>
                  <a:pt x="38" y="6"/>
                </a:lnTo>
                <a:lnTo>
                  <a:pt x="36" y="6"/>
                </a:lnTo>
                <a:lnTo>
                  <a:pt x="36" y="6"/>
                </a:lnTo>
                <a:lnTo>
                  <a:pt x="34" y="4"/>
                </a:lnTo>
                <a:lnTo>
                  <a:pt x="34" y="4"/>
                </a:lnTo>
                <a:lnTo>
                  <a:pt x="34" y="4"/>
                </a:lnTo>
                <a:lnTo>
                  <a:pt x="32" y="2"/>
                </a:lnTo>
                <a:lnTo>
                  <a:pt x="30" y="0"/>
                </a:lnTo>
                <a:lnTo>
                  <a:pt x="30" y="0"/>
                </a:lnTo>
                <a:lnTo>
                  <a:pt x="28" y="0"/>
                </a:lnTo>
                <a:lnTo>
                  <a:pt x="28" y="0"/>
                </a:lnTo>
                <a:lnTo>
                  <a:pt x="28" y="0"/>
                </a:lnTo>
                <a:lnTo>
                  <a:pt x="28" y="0"/>
                </a:lnTo>
                <a:lnTo>
                  <a:pt x="25" y="0"/>
                </a:lnTo>
                <a:lnTo>
                  <a:pt x="25" y="0"/>
                </a:lnTo>
                <a:lnTo>
                  <a:pt x="23" y="2"/>
                </a:lnTo>
                <a:lnTo>
                  <a:pt x="23" y="2"/>
                </a:lnTo>
                <a:lnTo>
                  <a:pt x="23" y="2"/>
                </a:lnTo>
                <a:lnTo>
                  <a:pt x="21" y="2"/>
                </a:lnTo>
                <a:lnTo>
                  <a:pt x="21" y="2"/>
                </a:lnTo>
                <a:lnTo>
                  <a:pt x="21" y="4"/>
                </a:lnTo>
                <a:lnTo>
                  <a:pt x="21" y="4"/>
                </a:lnTo>
                <a:lnTo>
                  <a:pt x="21" y="4"/>
                </a:lnTo>
                <a:lnTo>
                  <a:pt x="23" y="4"/>
                </a:lnTo>
                <a:lnTo>
                  <a:pt x="23" y="6"/>
                </a:lnTo>
                <a:lnTo>
                  <a:pt x="25" y="6"/>
                </a:lnTo>
                <a:lnTo>
                  <a:pt x="25" y="8"/>
                </a:lnTo>
                <a:lnTo>
                  <a:pt x="28" y="8"/>
                </a:lnTo>
                <a:lnTo>
                  <a:pt x="30" y="11"/>
                </a:lnTo>
                <a:lnTo>
                  <a:pt x="30" y="11"/>
                </a:lnTo>
                <a:lnTo>
                  <a:pt x="28" y="13"/>
                </a:lnTo>
                <a:lnTo>
                  <a:pt x="28" y="15"/>
                </a:lnTo>
                <a:lnTo>
                  <a:pt x="25" y="15"/>
                </a:lnTo>
                <a:lnTo>
                  <a:pt x="25" y="15"/>
                </a:lnTo>
                <a:lnTo>
                  <a:pt x="25" y="13"/>
                </a:lnTo>
                <a:lnTo>
                  <a:pt x="23" y="13"/>
                </a:lnTo>
                <a:lnTo>
                  <a:pt x="21" y="13"/>
                </a:lnTo>
                <a:lnTo>
                  <a:pt x="19" y="13"/>
                </a:lnTo>
                <a:lnTo>
                  <a:pt x="19" y="13"/>
                </a:lnTo>
                <a:lnTo>
                  <a:pt x="17" y="13"/>
                </a:lnTo>
                <a:lnTo>
                  <a:pt x="15" y="11"/>
                </a:lnTo>
                <a:lnTo>
                  <a:pt x="15" y="11"/>
                </a:lnTo>
                <a:lnTo>
                  <a:pt x="15" y="11"/>
                </a:lnTo>
                <a:lnTo>
                  <a:pt x="15" y="8"/>
                </a:lnTo>
                <a:lnTo>
                  <a:pt x="11" y="8"/>
                </a:lnTo>
                <a:lnTo>
                  <a:pt x="9" y="6"/>
                </a:lnTo>
                <a:lnTo>
                  <a:pt x="6" y="8"/>
                </a:lnTo>
                <a:lnTo>
                  <a:pt x="4" y="11"/>
                </a:lnTo>
                <a:lnTo>
                  <a:pt x="4" y="11"/>
                </a:lnTo>
                <a:lnTo>
                  <a:pt x="4" y="13"/>
                </a:lnTo>
                <a:lnTo>
                  <a:pt x="6" y="13"/>
                </a:lnTo>
                <a:lnTo>
                  <a:pt x="6" y="13"/>
                </a:lnTo>
                <a:lnTo>
                  <a:pt x="6" y="13"/>
                </a:lnTo>
                <a:lnTo>
                  <a:pt x="4" y="13"/>
                </a:lnTo>
                <a:lnTo>
                  <a:pt x="4" y="15"/>
                </a:lnTo>
                <a:lnTo>
                  <a:pt x="4" y="15"/>
                </a:lnTo>
                <a:lnTo>
                  <a:pt x="4" y="15"/>
                </a:lnTo>
                <a:lnTo>
                  <a:pt x="9" y="15"/>
                </a:lnTo>
                <a:lnTo>
                  <a:pt x="9" y="15"/>
                </a:lnTo>
                <a:lnTo>
                  <a:pt x="11" y="15"/>
                </a:lnTo>
                <a:lnTo>
                  <a:pt x="11" y="17"/>
                </a:lnTo>
                <a:lnTo>
                  <a:pt x="11" y="17"/>
                </a:lnTo>
                <a:lnTo>
                  <a:pt x="13" y="19"/>
                </a:lnTo>
                <a:lnTo>
                  <a:pt x="13" y="19"/>
                </a:lnTo>
                <a:lnTo>
                  <a:pt x="13" y="19"/>
                </a:lnTo>
                <a:lnTo>
                  <a:pt x="9" y="21"/>
                </a:lnTo>
                <a:lnTo>
                  <a:pt x="9" y="21"/>
                </a:lnTo>
                <a:lnTo>
                  <a:pt x="9" y="21"/>
                </a:lnTo>
                <a:lnTo>
                  <a:pt x="11" y="23"/>
                </a:lnTo>
                <a:lnTo>
                  <a:pt x="13" y="25"/>
                </a:lnTo>
                <a:lnTo>
                  <a:pt x="15" y="27"/>
                </a:lnTo>
                <a:lnTo>
                  <a:pt x="19" y="30"/>
                </a:lnTo>
                <a:lnTo>
                  <a:pt x="19" y="30"/>
                </a:lnTo>
                <a:lnTo>
                  <a:pt x="17" y="32"/>
                </a:lnTo>
                <a:lnTo>
                  <a:pt x="17" y="32"/>
                </a:lnTo>
                <a:lnTo>
                  <a:pt x="17" y="34"/>
                </a:lnTo>
                <a:lnTo>
                  <a:pt x="17" y="34"/>
                </a:lnTo>
                <a:lnTo>
                  <a:pt x="13" y="34"/>
                </a:lnTo>
                <a:lnTo>
                  <a:pt x="13" y="34"/>
                </a:lnTo>
                <a:lnTo>
                  <a:pt x="13" y="34"/>
                </a:lnTo>
                <a:lnTo>
                  <a:pt x="13" y="34"/>
                </a:lnTo>
                <a:lnTo>
                  <a:pt x="13" y="34"/>
                </a:lnTo>
                <a:lnTo>
                  <a:pt x="15" y="36"/>
                </a:lnTo>
                <a:lnTo>
                  <a:pt x="17" y="36"/>
                </a:lnTo>
                <a:lnTo>
                  <a:pt x="17" y="38"/>
                </a:lnTo>
                <a:lnTo>
                  <a:pt x="19" y="38"/>
                </a:lnTo>
                <a:lnTo>
                  <a:pt x="21" y="40"/>
                </a:lnTo>
                <a:lnTo>
                  <a:pt x="21" y="40"/>
                </a:lnTo>
                <a:lnTo>
                  <a:pt x="23" y="40"/>
                </a:lnTo>
                <a:lnTo>
                  <a:pt x="25" y="42"/>
                </a:lnTo>
                <a:lnTo>
                  <a:pt x="25" y="42"/>
                </a:lnTo>
                <a:lnTo>
                  <a:pt x="25" y="42"/>
                </a:lnTo>
                <a:lnTo>
                  <a:pt x="25" y="44"/>
                </a:lnTo>
                <a:lnTo>
                  <a:pt x="23" y="44"/>
                </a:lnTo>
                <a:lnTo>
                  <a:pt x="23" y="44"/>
                </a:lnTo>
                <a:lnTo>
                  <a:pt x="25" y="44"/>
                </a:lnTo>
                <a:lnTo>
                  <a:pt x="25" y="44"/>
                </a:lnTo>
                <a:lnTo>
                  <a:pt x="25" y="47"/>
                </a:lnTo>
                <a:lnTo>
                  <a:pt x="28" y="47"/>
                </a:lnTo>
                <a:lnTo>
                  <a:pt x="28" y="49"/>
                </a:lnTo>
                <a:lnTo>
                  <a:pt x="25" y="49"/>
                </a:lnTo>
                <a:lnTo>
                  <a:pt x="25" y="49"/>
                </a:lnTo>
                <a:lnTo>
                  <a:pt x="25" y="49"/>
                </a:lnTo>
                <a:lnTo>
                  <a:pt x="25" y="49"/>
                </a:lnTo>
                <a:lnTo>
                  <a:pt x="25" y="49"/>
                </a:lnTo>
                <a:lnTo>
                  <a:pt x="25" y="51"/>
                </a:lnTo>
                <a:lnTo>
                  <a:pt x="25" y="51"/>
                </a:lnTo>
                <a:lnTo>
                  <a:pt x="25" y="53"/>
                </a:lnTo>
                <a:lnTo>
                  <a:pt x="28" y="53"/>
                </a:lnTo>
                <a:lnTo>
                  <a:pt x="30" y="51"/>
                </a:lnTo>
                <a:lnTo>
                  <a:pt x="32" y="49"/>
                </a:lnTo>
                <a:lnTo>
                  <a:pt x="34" y="49"/>
                </a:lnTo>
                <a:lnTo>
                  <a:pt x="36" y="47"/>
                </a:lnTo>
                <a:lnTo>
                  <a:pt x="36" y="44"/>
                </a:lnTo>
                <a:lnTo>
                  <a:pt x="38" y="44"/>
                </a:lnTo>
                <a:lnTo>
                  <a:pt x="40" y="42"/>
                </a:lnTo>
                <a:lnTo>
                  <a:pt x="42" y="42"/>
                </a:lnTo>
                <a:lnTo>
                  <a:pt x="47" y="40"/>
                </a:lnTo>
                <a:lnTo>
                  <a:pt x="47" y="40"/>
                </a:lnTo>
                <a:lnTo>
                  <a:pt x="49" y="40"/>
                </a:lnTo>
                <a:lnTo>
                  <a:pt x="51" y="42"/>
                </a:lnTo>
                <a:lnTo>
                  <a:pt x="53" y="44"/>
                </a:lnTo>
                <a:lnTo>
                  <a:pt x="55" y="44"/>
                </a:lnTo>
                <a:lnTo>
                  <a:pt x="53" y="44"/>
                </a:lnTo>
                <a:lnTo>
                  <a:pt x="51" y="47"/>
                </a:lnTo>
                <a:lnTo>
                  <a:pt x="51" y="47"/>
                </a:lnTo>
                <a:lnTo>
                  <a:pt x="51" y="47"/>
                </a:lnTo>
                <a:lnTo>
                  <a:pt x="51" y="49"/>
                </a:lnTo>
                <a:lnTo>
                  <a:pt x="51" y="49"/>
                </a:lnTo>
                <a:lnTo>
                  <a:pt x="53" y="49"/>
                </a:lnTo>
                <a:lnTo>
                  <a:pt x="53" y="51"/>
                </a:lnTo>
                <a:lnTo>
                  <a:pt x="53" y="51"/>
                </a:lnTo>
                <a:lnTo>
                  <a:pt x="53" y="51"/>
                </a:lnTo>
                <a:lnTo>
                  <a:pt x="53" y="51"/>
                </a:lnTo>
                <a:lnTo>
                  <a:pt x="51" y="53"/>
                </a:lnTo>
                <a:lnTo>
                  <a:pt x="51" y="53"/>
                </a:lnTo>
                <a:lnTo>
                  <a:pt x="49" y="53"/>
                </a:lnTo>
                <a:lnTo>
                  <a:pt x="49" y="53"/>
                </a:lnTo>
                <a:lnTo>
                  <a:pt x="49" y="55"/>
                </a:lnTo>
                <a:lnTo>
                  <a:pt x="49" y="55"/>
                </a:lnTo>
                <a:lnTo>
                  <a:pt x="53" y="57"/>
                </a:lnTo>
                <a:lnTo>
                  <a:pt x="53" y="57"/>
                </a:lnTo>
                <a:lnTo>
                  <a:pt x="53" y="57"/>
                </a:lnTo>
                <a:lnTo>
                  <a:pt x="53" y="59"/>
                </a:lnTo>
                <a:lnTo>
                  <a:pt x="55" y="59"/>
                </a:lnTo>
                <a:lnTo>
                  <a:pt x="55" y="59"/>
                </a:lnTo>
                <a:lnTo>
                  <a:pt x="59" y="61"/>
                </a:lnTo>
                <a:lnTo>
                  <a:pt x="59" y="61"/>
                </a:lnTo>
                <a:lnTo>
                  <a:pt x="61" y="61"/>
                </a:lnTo>
                <a:lnTo>
                  <a:pt x="63" y="61"/>
                </a:lnTo>
                <a:lnTo>
                  <a:pt x="61" y="55"/>
                </a:lnTo>
                <a:lnTo>
                  <a:pt x="61" y="55"/>
                </a:lnTo>
                <a:lnTo>
                  <a:pt x="63" y="53"/>
                </a:lnTo>
                <a:lnTo>
                  <a:pt x="63" y="51"/>
                </a:lnTo>
                <a:lnTo>
                  <a:pt x="66" y="49"/>
                </a:lnTo>
                <a:lnTo>
                  <a:pt x="66" y="51"/>
                </a:lnTo>
                <a:lnTo>
                  <a:pt x="66" y="51"/>
                </a:lnTo>
                <a:lnTo>
                  <a:pt x="66" y="51"/>
                </a:lnTo>
                <a:lnTo>
                  <a:pt x="68" y="51"/>
                </a:lnTo>
                <a:lnTo>
                  <a:pt x="68" y="51"/>
                </a:lnTo>
                <a:lnTo>
                  <a:pt x="68" y="47"/>
                </a:lnTo>
                <a:lnTo>
                  <a:pt x="70" y="47"/>
                </a:lnTo>
                <a:lnTo>
                  <a:pt x="70" y="44"/>
                </a:lnTo>
                <a:lnTo>
                  <a:pt x="70" y="44"/>
                </a:lnTo>
                <a:lnTo>
                  <a:pt x="70" y="42"/>
                </a:lnTo>
                <a:lnTo>
                  <a:pt x="70" y="40"/>
                </a:lnTo>
                <a:lnTo>
                  <a:pt x="70" y="36"/>
                </a:lnTo>
                <a:lnTo>
                  <a:pt x="72" y="32"/>
                </a:lnTo>
                <a:lnTo>
                  <a:pt x="72" y="30"/>
                </a:lnTo>
                <a:lnTo>
                  <a:pt x="74" y="30"/>
                </a:lnTo>
                <a:lnTo>
                  <a:pt x="76" y="27"/>
                </a:lnTo>
                <a:lnTo>
                  <a:pt x="78" y="27"/>
                </a:lnTo>
                <a:lnTo>
                  <a:pt x="82" y="27"/>
                </a:lnTo>
                <a:lnTo>
                  <a:pt x="85" y="27"/>
                </a:lnTo>
                <a:lnTo>
                  <a:pt x="85" y="25"/>
                </a:lnTo>
                <a:close/>
                <a:moveTo>
                  <a:pt x="13" y="23"/>
                </a:moveTo>
                <a:lnTo>
                  <a:pt x="11" y="23"/>
                </a:lnTo>
                <a:lnTo>
                  <a:pt x="11" y="23"/>
                </a:lnTo>
                <a:lnTo>
                  <a:pt x="11" y="21"/>
                </a:lnTo>
                <a:lnTo>
                  <a:pt x="11" y="21"/>
                </a:lnTo>
                <a:lnTo>
                  <a:pt x="11" y="21"/>
                </a:lnTo>
                <a:lnTo>
                  <a:pt x="13" y="21"/>
                </a:lnTo>
                <a:lnTo>
                  <a:pt x="13" y="23"/>
                </a:lnTo>
                <a:close/>
                <a:moveTo>
                  <a:pt x="4" y="15"/>
                </a:moveTo>
                <a:lnTo>
                  <a:pt x="4" y="15"/>
                </a:lnTo>
                <a:lnTo>
                  <a:pt x="4" y="15"/>
                </a:lnTo>
                <a:lnTo>
                  <a:pt x="4" y="15"/>
                </a:lnTo>
                <a:lnTo>
                  <a:pt x="4" y="15"/>
                </a:lnTo>
                <a:lnTo>
                  <a:pt x="2" y="15"/>
                </a:lnTo>
                <a:lnTo>
                  <a:pt x="2" y="15"/>
                </a:lnTo>
                <a:lnTo>
                  <a:pt x="2" y="15"/>
                </a:lnTo>
                <a:lnTo>
                  <a:pt x="4" y="15"/>
                </a:lnTo>
                <a:close/>
                <a:moveTo>
                  <a:pt x="19" y="51"/>
                </a:moveTo>
                <a:lnTo>
                  <a:pt x="17" y="49"/>
                </a:lnTo>
                <a:lnTo>
                  <a:pt x="19" y="47"/>
                </a:lnTo>
                <a:lnTo>
                  <a:pt x="17" y="47"/>
                </a:lnTo>
                <a:lnTo>
                  <a:pt x="15" y="44"/>
                </a:lnTo>
                <a:lnTo>
                  <a:pt x="15" y="44"/>
                </a:lnTo>
                <a:lnTo>
                  <a:pt x="15" y="44"/>
                </a:lnTo>
                <a:lnTo>
                  <a:pt x="15" y="42"/>
                </a:lnTo>
                <a:lnTo>
                  <a:pt x="15" y="42"/>
                </a:lnTo>
                <a:lnTo>
                  <a:pt x="15" y="42"/>
                </a:lnTo>
                <a:lnTo>
                  <a:pt x="15" y="42"/>
                </a:lnTo>
                <a:lnTo>
                  <a:pt x="13" y="42"/>
                </a:lnTo>
                <a:lnTo>
                  <a:pt x="11" y="42"/>
                </a:lnTo>
                <a:lnTo>
                  <a:pt x="9" y="42"/>
                </a:lnTo>
                <a:lnTo>
                  <a:pt x="9" y="42"/>
                </a:lnTo>
                <a:lnTo>
                  <a:pt x="6" y="40"/>
                </a:lnTo>
                <a:lnTo>
                  <a:pt x="6" y="40"/>
                </a:lnTo>
                <a:lnTo>
                  <a:pt x="6" y="40"/>
                </a:lnTo>
                <a:lnTo>
                  <a:pt x="6" y="40"/>
                </a:lnTo>
                <a:lnTo>
                  <a:pt x="4" y="38"/>
                </a:lnTo>
                <a:lnTo>
                  <a:pt x="4" y="38"/>
                </a:lnTo>
                <a:lnTo>
                  <a:pt x="4" y="38"/>
                </a:lnTo>
                <a:lnTo>
                  <a:pt x="2" y="38"/>
                </a:lnTo>
                <a:lnTo>
                  <a:pt x="0" y="38"/>
                </a:lnTo>
                <a:lnTo>
                  <a:pt x="0" y="40"/>
                </a:lnTo>
                <a:lnTo>
                  <a:pt x="0" y="40"/>
                </a:lnTo>
                <a:lnTo>
                  <a:pt x="0" y="40"/>
                </a:lnTo>
                <a:lnTo>
                  <a:pt x="4" y="44"/>
                </a:lnTo>
                <a:lnTo>
                  <a:pt x="4" y="44"/>
                </a:lnTo>
                <a:lnTo>
                  <a:pt x="4" y="47"/>
                </a:lnTo>
                <a:lnTo>
                  <a:pt x="6" y="47"/>
                </a:lnTo>
                <a:lnTo>
                  <a:pt x="6" y="47"/>
                </a:lnTo>
                <a:lnTo>
                  <a:pt x="6" y="49"/>
                </a:lnTo>
                <a:lnTo>
                  <a:pt x="9" y="49"/>
                </a:lnTo>
                <a:lnTo>
                  <a:pt x="9" y="49"/>
                </a:lnTo>
                <a:lnTo>
                  <a:pt x="11" y="51"/>
                </a:lnTo>
                <a:lnTo>
                  <a:pt x="13" y="53"/>
                </a:lnTo>
                <a:lnTo>
                  <a:pt x="17" y="53"/>
                </a:lnTo>
                <a:lnTo>
                  <a:pt x="21" y="53"/>
                </a:lnTo>
                <a:lnTo>
                  <a:pt x="19" y="53"/>
                </a:lnTo>
                <a:lnTo>
                  <a:pt x="19" y="51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917" name="Freeform 618"/>
          <p:cNvSpPr>
            <a:spLocks/>
          </p:cNvSpPr>
          <p:nvPr/>
        </p:nvSpPr>
        <p:spPr bwMode="auto">
          <a:xfrm>
            <a:off x="2687637" y="4046538"/>
            <a:ext cx="6350" cy="6350"/>
          </a:xfrm>
          <a:custGeom>
            <a:avLst/>
            <a:gdLst>
              <a:gd name="T0" fmla="*/ 4 w 4"/>
              <a:gd name="T1" fmla="*/ 4 h 4"/>
              <a:gd name="T2" fmla="*/ 4 w 4"/>
              <a:gd name="T3" fmla="*/ 2 h 4"/>
              <a:gd name="T4" fmla="*/ 2 w 4"/>
              <a:gd name="T5" fmla="*/ 2 h 4"/>
              <a:gd name="T6" fmla="*/ 2 w 4"/>
              <a:gd name="T7" fmla="*/ 0 h 4"/>
              <a:gd name="T8" fmla="*/ 2 w 4"/>
              <a:gd name="T9" fmla="*/ 2 h 4"/>
              <a:gd name="T10" fmla="*/ 0 w 4"/>
              <a:gd name="T11" fmla="*/ 2 h 4"/>
              <a:gd name="T12" fmla="*/ 2 w 4"/>
              <a:gd name="T13" fmla="*/ 2 h 4"/>
              <a:gd name="T14" fmla="*/ 2 w 4"/>
              <a:gd name="T15" fmla="*/ 4 h 4"/>
              <a:gd name="T16" fmla="*/ 4 w 4"/>
              <a:gd name="T17" fmla="*/ 4 h 4"/>
              <a:gd name="T18" fmla="*/ 4 w 4"/>
              <a:gd name="T1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" h="4">
                <a:moveTo>
                  <a:pt x="4" y="4"/>
                </a:moveTo>
                <a:lnTo>
                  <a:pt x="4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918" name="Freeform 619"/>
          <p:cNvSpPr>
            <a:spLocks noEditPoints="1"/>
          </p:cNvSpPr>
          <p:nvPr/>
        </p:nvSpPr>
        <p:spPr bwMode="auto">
          <a:xfrm>
            <a:off x="7118349" y="4595813"/>
            <a:ext cx="984250" cy="879475"/>
          </a:xfrm>
          <a:custGeom>
            <a:avLst/>
            <a:gdLst>
              <a:gd name="T0" fmla="*/ 401 w 620"/>
              <a:gd name="T1" fmla="*/ 102 h 554"/>
              <a:gd name="T2" fmla="*/ 361 w 620"/>
              <a:gd name="T3" fmla="*/ 19 h 554"/>
              <a:gd name="T4" fmla="*/ 365 w 620"/>
              <a:gd name="T5" fmla="*/ 57 h 554"/>
              <a:gd name="T6" fmla="*/ 365 w 620"/>
              <a:gd name="T7" fmla="*/ 85 h 554"/>
              <a:gd name="T8" fmla="*/ 614 w 620"/>
              <a:gd name="T9" fmla="*/ 231 h 554"/>
              <a:gd name="T10" fmla="*/ 616 w 620"/>
              <a:gd name="T11" fmla="*/ 267 h 554"/>
              <a:gd name="T12" fmla="*/ 563 w 620"/>
              <a:gd name="T13" fmla="*/ 186 h 554"/>
              <a:gd name="T14" fmla="*/ 4 w 620"/>
              <a:gd name="T15" fmla="*/ 250 h 554"/>
              <a:gd name="T16" fmla="*/ 540 w 620"/>
              <a:gd name="T17" fmla="*/ 524 h 554"/>
              <a:gd name="T18" fmla="*/ 517 w 620"/>
              <a:gd name="T19" fmla="*/ 510 h 554"/>
              <a:gd name="T20" fmla="*/ 490 w 620"/>
              <a:gd name="T21" fmla="*/ 522 h 554"/>
              <a:gd name="T22" fmla="*/ 504 w 620"/>
              <a:gd name="T23" fmla="*/ 550 h 554"/>
              <a:gd name="T24" fmla="*/ 528 w 620"/>
              <a:gd name="T25" fmla="*/ 543 h 554"/>
              <a:gd name="T26" fmla="*/ 538 w 620"/>
              <a:gd name="T27" fmla="*/ 524 h 554"/>
              <a:gd name="T28" fmla="*/ 285 w 620"/>
              <a:gd name="T29" fmla="*/ 22 h 554"/>
              <a:gd name="T30" fmla="*/ 534 w 620"/>
              <a:gd name="T31" fmla="*/ 486 h 554"/>
              <a:gd name="T32" fmla="*/ 614 w 620"/>
              <a:gd name="T33" fmla="*/ 271 h 554"/>
              <a:gd name="T34" fmla="*/ 578 w 620"/>
              <a:gd name="T35" fmla="*/ 210 h 554"/>
              <a:gd name="T36" fmla="*/ 555 w 620"/>
              <a:gd name="T37" fmla="*/ 176 h 554"/>
              <a:gd name="T38" fmla="*/ 519 w 620"/>
              <a:gd name="T39" fmla="*/ 142 h 554"/>
              <a:gd name="T40" fmla="*/ 494 w 620"/>
              <a:gd name="T41" fmla="*/ 81 h 554"/>
              <a:gd name="T42" fmla="*/ 462 w 620"/>
              <a:gd name="T43" fmla="*/ 36 h 554"/>
              <a:gd name="T44" fmla="*/ 443 w 620"/>
              <a:gd name="T45" fmla="*/ 30 h 554"/>
              <a:gd name="T46" fmla="*/ 435 w 620"/>
              <a:gd name="T47" fmla="*/ 91 h 554"/>
              <a:gd name="T48" fmla="*/ 371 w 620"/>
              <a:gd name="T49" fmla="*/ 93 h 554"/>
              <a:gd name="T50" fmla="*/ 352 w 620"/>
              <a:gd name="T51" fmla="*/ 60 h 554"/>
              <a:gd name="T52" fmla="*/ 352 w 620"/>
              <a:gd name="T53" fmla="*/ 32 h 554"/>
              <a:gd name="T54" fmla="*/ 316 w 620"/>
              <a:gd name="T55" fmla="*/ 28 h 554"/>
              <a:gd name="T56" fmla="*/ 302 w 620"/>
              <a:gd name="T57" fmla="*/ 28 h 554"/>
              <a:gd name="T58" fmla="*/ 274 w 620"/>
              <a:gd name="T59" fmla="*/ 38 h 554"/>
              <a:gd name="T60" fmla="*/ 253 w 620"/>
              <a:gd name="T61" fmla="*/ 68 h 554"/>
              <a:gd name="T62" fmla="*/ 236 w 620"/>
              <a:gd name="T63" fmla="*/ 74 h 554"/>
              <a:gd name="T64" fmla="*/ 211 w 620"/>
              <a:gd name="T65" fmla="*/ 60 h 554"/>
              <a:gd name="T66" fmla="*/ 194 w 620"/>
              <a:gd name="T67" fmla="*/ 68 h 554"/>
              <a:gd name="T68" fmla="*/ 183 w 620"/>
              <a:gd name="T69" fmla="*/ 81 h 554"/>
              <a:gd name="T70" fmla="*/ 175 w 620"/>
              <a:gd name="T71" fmla="*/ 95 h 554"/>
              <a:gd name="T72" fmla="*/ 167 w 620"/>
              <a:gd name="T73" fmla="*/ 106 h 554"/>
              <a:gd name="T74" fmla="*/ 143 w 620"/>
              <a:gd name="T75" fmla="*/ 108 h 554"/>
              <a:gd name="T76" fmla="*/ 84 w 620"/>
              <a:gd name="T77" fmla="*/ 159 h 554"/>
              <a:gd name="T78" fmla="*/ 19 w 620"/>
              <a:gd name="T79" fmla="*/ 184 h 554"/>
              <a:gd name="T80" fmla="*/ 15 w 620"/>
              <a:gd name="T81" fmla="*/ 252 h 554"/>
              <a:gd name="T82" fmla="*/ 6 w 620"/>
              <a:gd name="T83" fmla="*/ 254 h 554"/>
              <a:gd name="T84" fmla="*/ 42 w 620"/>
              <a:gd name="T85" fmla="*/ 358 h 554"/>
              <a:gd name="T86" fmla="*/ 78 w 620"/>
              <a:gd name="T87" fmla="*/ 402 h 554"/>
              <a:gd name="T88" fmla="*/ 173 w 620"/>
              <a:gd name="T89" fmla="*/ 366 h 554"/>
              <a:gd name="T90" fmla="*/ 302 w 620"/>
              <a:gd name="T91" fmla="*/ 349 h 554"/>
              <a:gd name="T92" fmla="*/ 340 w 620"/>
              <a:gd name="T93" fmla="*/ 391 h 554"/>
              <a:gd name="T94" fmla="*/ 373 w 620"/>
              <a:gd name="T95" fmla="*/ 374 h 554"/>
              <a:gd name="T96" fmla="*/ 367 w 620"/>
              <a:gd name="T97" fmla="*/ 406 h 554"/>
              <a:gd name="T98" fmla="*/ 401 w 620"/>
              <a:gd name="T99" fmla="*/ 406 h 554"/>
              <a:gd name="T100" fmla="*/ 435 w 620"/>
              <a:gd name="T101" fmla="*/ 459 h 554"/>
              <a:gd name="T102" fmla="*/ 492 w 620"/>
              <a:gd name="T103" fmla="*/ 455 h 554"/>
              <a:gd name="T104" fmla="*/ 511 w 620"/>
              <a:gd name="T105" fmla="*/ 474 h 554"/>
              <a:gd name="T106" fmla="*/ 566 w 620"/>
              <a:gd name="T107" fmla="*/ 440 h 554"/>
              <a:gd name="T108" fmla="*/ 585 w 620"/>
              <a:gd name="T109" fmla="*/ 385 h 554"/>
              <a:gd name="T110" fmla="*/ 604 w 620"/>
              <a:gd name="T111" fmla="*/ 351 h 554"/>
              <a:gd name="T112" fmla="*/ 542 w 620"/>
              <a:gd name="T113" fmla="*/ 495 h 554"/>
              <a:gd name="T114" fmla="*/ 38 w 620"/>
              <a:gd name="T115" fmla="*/ 167 h 554"/>
              <a:gd name="T116" fmla="*/ 477 w 620"/>
              <a:gd name="T117" fmla="*/ 484 h 554"/>
              <a:gd name="T118" fmla="*/ 523 w 620"/>
              <a:gd name="T119" fmla="*/ 548 h 554"/>
              <a:gd name="T120" fmla="*/ 376 w 620"/>
              <a:gd name="T121" fmla="*/ 412 h 5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20" h="554">
                <a:moveTo>
                  <a:pt x="445" y="9"/>
                </a:moveTo>
                <a:lnTo>
                  <a:pt x="445" y="9"/>
                </a:lnTo>
                <a:lnTo>
                  <a:pt x="445" y="11"/>
                </a:lnTo>
                <a:lnTo>
                  <a:pt x="447" y="11"/>
                </a:lnTo>
                <a:lnTo>
                  <a:pt x="447" y="11"/>
                </a:lnTo>
                <a:lnTo>
                  <a:pt x="447" y="9"/>
                </a:lnTo>
                <a:lnTo>
                  <a:pt x="445" y="9"/>
                </a:lnTo>
                <a:close/>
                <a:moveTo>
                  <a:pt x="405" y="108"/>
                </a:moveTo>
                <a:lnTo>
                  <a:pt x="405" y="108"/>
                </a:lnTo>
                <a:lnTo>
                  <a:pt x="405" y="110"/>
                </a:lnTo>
                <a:lnTo>
                  <a:pt x="405" y="108"/>
                </a:lnTo>
                <a:lnTo>
                  <a:pt x="407" y="108"/>
                </a:lnTo>
                <a:lnTo>
                  <a:pt x="407" y="108"/>
                </a:lnTo>
                <a:lnTo>
                  <a:pt x="405" y="108"/>
                </a:lnTo>
                <a:lnTo>
                  <a:pt x="405" y="108"/>
                </a:lnTo>
                <a:close/>
                <a:moveTo>
                  <a:pt x="401" y="104"/>
                </a:moveTo>
                <a:lnTo>
                  <a:pt x="403" y="104"/>
                </a:lnTo>
                <a:lnTo>
                  <a:pt x="403" y="102"/>
                </a:lnTo>
                <a:lnTo>
                  <a:pt x="403" y="102"/>
                </a:lnTo>
                <a:lnTo>
                  <a:pt x="405" y="102"/>
                </a:lnTo>
                <a:lnTo>
                  <a:pt x="405" y="100"/>
                </a:lnTo>
                <a:lnTo>
                  <a:pt x="407" y="100"/>
                </a:lnTo>
                <a:lnTo>
                  <a:pt x="409" y="100"/>
                </a:lnTo>
                <a:lnTo>
                  <a:pt x="407" y="98"/>
                </a:lnTo>
                <a:lnTo>
                  <a:pt x="407" y="98"/>
                </a:lnTo>
                <a:lnTo>
                  <a:pt x="405" y="98"/>
                </a:lnTo>
                <a:lnTo>
                  <a:pt x="403" y="100"/>
                </a:lnTo>
                <a:lnTo>
                  <a:pt x="401" y="100"/>
                </a:lnTo>
                <a:lnTo>
                  <a:pt x="401" y="102"/>
                </a:lnTo>
                <a:lnTo>
                  <a:pt x="401" y="102"/>
                </a:lnTo>
                <a:lnTo>
                  <a:pt x="401" y="104"/>
                </a:lnTo>
                <a:lnTo>
                  <a:pt x="401" y="104"/>
                </a:lnTo>
                <a:close/>
                <a:moveTo>
                  <a:pt x="445" y="3"/>
                </a:moveTo>
                <a:lnTo>
                  <a:pt x="447" y="0"/>
                </a:lnTo>
                <a:lnTo>
                  <a:pt x="445" y="0"/>
                </a:lnTo>
                <a:lnTo>
                  <a:pt x="445" y="0"/>
                </a:lnTo>
                <a:lnTo>
                  <a:pt x="445" y="3"/>
                </a:lnTo>
                <a:lnTo>
                  <a:pt x="445" y="3"/>
                </a:lnTo>
                <a:close/>
                <a:moveTo>
                  <a:pt x="367" y="87"/>
                </a:moveTo>
                <a:lnTo>
                  <a:pt x="367" y="89"/>
                </a:lnTo>
                <a:lnTo>
                  <a:pt x="367" y="89"/>
                </a:lnTo>
                <a:lnTo>
                  <a:pt x="369" y="89"/>
                </a:lnTo>
                <a:lnTo>
                  <a:pt x="369" y="87"/>
                </a:lnTo>
                <a:lnTo>
                  <a:pt x="369" y="87"/>
                </a:lnTo>
                <a:lnTo>
                  <a:pt x="367" y="85"/>
                </a:lnTo>
                <a:lnTo>
                  <a:pt x="367" y="87"/>
                </a:lnTo>
                <a:lnTo>
                  <a:pt x="367" y="87"/>
                </a:lnTo>
                <a:lnTo>
                  <a:pt x="367" y="87"/>
                </a:lnTo>
                <a:lnTo>
                  <a:pt x="367" y="87"/>
                </a:lnTo>
                <a:close/>
                <a:moveTo>
                  <a:pt x="361" y="19"/>
                </a:moveTo>
                <a:lnTo>
                  <a:pt x="363" y="17"/>
                </a:lnTo>
                <a:lnTo>
                  <a:pt x="365" y="15"/>
                </a:lnTo>
                <a:lnTo>
                  <a:pt x="363" y="15"/>
                </a:lnTo>
                <a:lnTo>
                  <a:pt x="363" y="15"/>
                </a:lnTo>
                <a:lnTo>
                  <a:pt x="363" y="17"/>
                </a:lnTo>
                <a:lnTo>
                  <a:pt x="363" y="17"/>
                </a:lnTo>
                <a:lnTo>
                  <a:pt x="363" y="17"/>
                </a:lnTo>
                <a:lnTo>
                  <a:pt x="361" y="19"/>
                </a:lnTo>
                <a:lnTo>
                  <a:pt x="361" y="22"/>
                </a:lnTo>
                <a:lnTo>
                  <a:pt x="361" y="22"/>
                </a:lnTo>
                <a:lnTo>
                  <a:pt x="361" y="19"/>
                </a:lnTo>
                <a:close/>
                <a:moveTo>
                  <a:pt x="359" y="24"/>
                </a:moveTo>
                <a:lnTo>
                  <a:pt x="359" y="22"/>
                </a:lnTo>
                <a:lnTo>
                  <a:pt x="359" y="22"/>
                </a:lnTo>
                <a:lnTo>
                  <a:pt x="359" y="22"/>
                </a:lnTo>
                <a:lnTo>
                  <a:pt x="357" y="24"/>
                </a:lnTo>
                <a:lnTo>
                  <a:pt x="354" y="26"/>
                </a:lnTo>
                <a:lnTo>
                  <a:pt x="357" y="24"/>
                </a:lnTo>
                <a:lnTo>
                  <a:pt x="359" y="24"/>
                </a:lnTo>
                <a:close/>
                <a:moveTo>
                  <a:pt x="361" y="85"/>
                </a:moveTo>
                <a:lnTo>
                  <a:pt x="361" y="85"/>
                </a:lnTo>
                <a:lnTo>
                  <a:pt x="361" y="87"/>
                </a:lnTo>
                <a:lnTo>
                  <a:pt x="361" y="87"/>
                </a:lnTo>
                <a:lnTo>
                  <a:pt x="361" y="85"/>
                </a:lnTo>
                <a:lnTo>
                  <a:pt x="361" y="85"/>
                </a:lnTo>
                <a:lnTo>
                  <a:pt x="361" y="85"/>
                </a:lnTo>
                <a:lnTo>
                  <a:pt x="361" y="85"/>
                </a:lnTo>
                <a:close/>
                <a:moveTo>
                  <a:pt x="365" y="64"/>
                </a:moveTo>
                <a:lnTo>
                  <a:pt x="365" y="64"/>
                </a:lnTo>
                <a:lnTo>
                  <a:pt x="363" y="62"/>
                </a:lnTo>
                <a:lnTo>
                  <a:pt x="363" y="62"/>
                </a:lnTo>
                <a:lnTo>
                  <a:pt x="365" y="60"/>
                </a:lnTo>
                <a:lnTo>
                  <a:pt x="365" y="60"/>
                </a:lnTo>
                <a:lnTo>
                  <a:pt x="365" y="60"/>
                </a:lnTo>
                <a:lnTo>
                  <a:pt x="365" y="57"/>
                </a:lnTo>
                <a:lnTo>
                  <a:pt x="365" y="57"/>
                </a:lnTo>
                <a:lnTo>
                  <a:pt x="365" y="57"/>
                </a:lnTo>
                <a:lnTo>
                  <a:pt x="365" y="57"/>
                </a:lnTo>
                <a:lnTo>
                  <a:pt x="365" y="57"/>
                </a:lnTo>
                <a:lnTo>
                  <a:pt x="363" y="57"/>
                </a:lnTo>
                <a:lnTo>
                  <a:pt x="363" y="57"/>
                </a:lnTo>
                <a:lnTo>
                  <a:pt x="363" y="57"/>
                </a:lnTo>
                <a:lnTo>
                  <a:pt x="363" y="55"/>
                </a:lnTo>
                <a:lnTo>
                  <a:pt x="363" y="55"/>
                </a:lnTo>
                <a:lnTo>
                  <a:pt x="361" y="57"/>
                </a:lnTo>
                <a:lnTo>
                  <a:pt x="361" y="57"/>
                </a:lnTo>
                <a:lnTo>
                  <a:pt x="359" y="60"/>
                </a:lnTo>
                <a:lnTo>
                  <a:pt x="359" y="62"/>
                </a:lnTo>
                <a:lnTo>
                  <a:pt x="359" y="62"/>
                </a:lnTo>
                <a:lnTo>
                  <a:pt x="359" y="64"/>
                </a:lnTo>
                <a:lnTo>
                  <a:pt x="357" y="64"/>
                </a:lnTo>
                <a:lnTo>
                  <a:pt x="359" y="64"/>
                </a:lnTo>
                <a:lnTo>
                  <a:pt x="359" y="64"/>
                </a:lnTo>
                <a:lnTo>
                  <a:pt x="363" y="66"/>
                </a:lnTo>
                <a:lnTo>
                  <a:pt x="363" y="66"/>
                </a:lnTo>
                <a:lnTo>
                  <a:pt x="365" y="66"/>
                </a:lnTo>
                <a:lnTo>
                  <a:pt x="367" y="64"/>
                </a:lnTo>
                <a:lnTo>
                  <a:pt x="367" y="64"/>
                </a:lnTo>
                <a:lnTo>
                  <a:pt x="367" y="64"/>
                </a:lnTo>
                <a:lnTo>
                  <a:pt x="365" y="64"/>
                </a:lnTo>
                <a:close/>
                <a:moveTo>
                  <a:pt x="365" y="85"/>
                </a:moveTo>
                <a:lnTo>
                  <a:pt x="365" y="85"/>
                </a:lnTo>
                <a:lnTo>
                  <a:pt x="365" y="85"/>
                </a:lnTo>
                <a:lnTo>
                  <a:pt x="365" y="85"/>
                </a:lnTo>
                <a:lnTo>
                  <a:pt x="365" y="85"/>
                </a:lnTo>
                <a:lnTo>
                  <a:pt x="365" y="85"/>
                </a:lnTo>
                <a:close/>
                <a:moveTo>
                  <a:pt x="551" y="159"/>
                </a:moveTo>
                <a:lnTo>
                  <a:pt x="551" y="159"/>
                </a:lnTo>
                <a:lnTo>
                  <a:pt x="551" y="159"/>
                </a:lnTo>
                <a:lnTo>
                  <a:pt x="551" y="159"/>
                </a:lnTo>
                <a:lnTo>
                  <a:pt x="551" y="159"/>
                </a:lnTo>
                <a:lnTo>
                  <a:pt x="551" y="157"/>
                </a:lnTo>
                <a:lnTo>
                  <a:pt x="549" y="159"/>
                </a:lnTo>
                <a:lnTo>
                  <a:pt x="551" y="159"/>
                </a:lnTo>
                <a:close/>
                <a:moveTo>
                  <a:pt x="574" y="191"/>
                </a:moveTo>
                <a:lnTo>
                  <a:pt x="574" y="191"/>
                </a:lnTo>
                <a:lnTo>
                  <a:pt x="574" y="191"/>
                </a:lnTo>
                <a:lnTo>
                  <a:pt x="574" y="188"/>
                </a:lnTo>
                <a:lnTo>
                  <a:pt x="574" y="191"/>
                </a:lnTo>
                <a:lnTo>
                  <a:pt x="572" y="191"/>
                </a:lnTo>
                <a:lnTo>
                  <a:pt x="574" y="191"/>
                </a:lnTo>
                <a:lnTo>
                  <a:pt x="574" y="191"/>
                </a:lnTo>
                <a:close/>
                <a:moveTo>
                  <a:pt x="612" y="248"/>
                </a:moveTo>
                <a:lnTo>
                  <a:pt x="612" y="246"/>
                </a:lnTo>
                <a:lnTo>
                  <a:pt x="612" y="246"/>
                </a:lnTo>
                <a:lnTo>
                  <a:pt x="614" y="243"/>
                </a:lnTo>
                <a:lnTo>
                  <a:pt x="616" y="235"/>
                </a:lnTo>
                <a:lnTo>
                  <a:pt x="616" y="235"/>
                </a:lnTo>
                <a:lnTo>
                  <a:pt x="616" y="233"/>
                </a:lnTo>
                <a:lnTo>
                  <a:pt x="616" y="231"/>
                </a:lnTo>
                <a:lnTo>
                  <a:pt x="616" y="231"/>
                </a:lnTo>
                <a:lnTo>
                  <a:pt x="614" y="231"/>
                </a:lnTo>
                <a:lnTo>
                  <a:pt x="614" y="231"/>
                </a:lnTo>
                <a:lnTo>
                  <a:pt x="614" y="231"/>
                </a:lnTo>
                <a:lnTo>
                  <a:pt x="614" y="231"/>
                </a:lnTo>
                <a:lnTo>
                  <a:pt x="614" y="233"/>
                </a:lnTo>
                <a:lnTo>
                  <a:pt x="614" y="235"/>
                </a:lnTo>
                <a:lnTo>
                  <a:pt x="614" y="235"/>
                </a:lnTo>
                <a:lnTo>
                  <a:pt x="612" y="237"/>
                </a:lnTo>
                <a:lnTo>
                  <a:pt x="612" y="239"/>
                </a:lnTo>
                <a:lnTo>
                  <a:pt x="612" y="239"/>
                </a:lnTo>
                <a:lnTo>
                  <a:pt x="612" y="241"/>
                </a:lnTo>
                <a:lnTo>
                  <a:pt x="612" y="243"/>
                </a:lnTo>
                <a:lnTo>
                  <a:pt x="612" y="246"/>
                </a:lnTo>
                <a:lnTo>
                  <a:pt x="612" y="248"/>
                </a:lnTo>
                <a:close/>
                <a:moveTo>
                  <a:pt x="585" y="214"/>
                </a:moveTo>
                <a:lnTo>
                  <a:pt x="585" y="214"/>
                </a:lnTo>
                <a:lnTo>
                  <a:pt x="585" y="214"/>
                </a:lnTo>
                <a:lnTo>
                  <a:pt x="585" y="214"/>
                </a:lnTo>
                <a:lnTo>
                  <a:pt x="585" y="212"/>
                </a:lnTo>
                <a:lnTo>
                  <a:pt x="585" y="210"/>
                </a:lnTo>
                <a:lnTo>
                  <a:pt x="585" y="210"/>
                </a:lnTo>
                <a:lnTo>
                  <a:pt x="585" y="210"/>
                </a:lnTo>
                <a:lnTo>
                  <a:pt x="582" y="210"/>
                </a:lnTo>
                <a:lnTo>
                  <a:pt x="582" y="210"/>
                </a:lnTo>
                <a:lnTo>
                  <a:pt x="580" y="210"/>
                </a:lnTo>
                <a:lnTo>
                  <a:pt x="585" y="214"/>
                </a:lnTo>
                <a:lnTo>
                  <a:pt x="585" y="214"/>
                </a:lnTo>
                <a:close/>
                <a:moveTo>
                  <a:pt x="618" y="273"/>
                </a:moveTo>
                <a:lnTo>
                  <a:pt x="618" y="271"/>
                </a:lnTo>
                <a:lnTo>
                  <a:pt x="618" y="271"/>
                </a:lnTo>
                <a:lnTo>
                  <a:pt x="618" y="267"/>
                </a:lnTo>
                <a:lnTo>
                  <a:pt x="618" y="267"/>
                </a:lnTo>
                <a:lnTo>
                  <a:pt x="616" y="267"/>
                </a:lnTo>
                <a:lnTo>
                  <a:pt x="616" y="269"/>
                </a:lnTo>
                <a:lnTo>
                  <a:pt x="616" y="271"/>
                </a:lnTo>
                <a:lnTo>
                  <a:pt x="618" y="273"/>
                </a:lnTo>
                <a:close/>
                <a:moveTo>
                  <a:pt x="447" y="3"/>
                </a:moveTo>
                <a:lnTo>
                  <a:pt x="449" y="3"/>
                </a:lnTo>
                <a:lnTo>
                  <a:pt x="447" y="0"/>
                </a:lnTo>
                <a:lnTo>
                  <a:pt x="447" y="3"/>
                </a:lnTo>
                <a:lnTo>
                  <a:pt x="447" y="3"/>
                </a:lnTo>
                <a:lnTo>
                  <a:pt x="447" y="3"/>
                </a:lnTo>
                <a:lnTo>
                  <a:pt x="447" y="3"/>
                </a:lnTo>
                <a:close/>
                <a:moveTo>
                  <a:pt x="618" y="275"/>
                </a:moveTo>
                <a:lnTo>
                  <a:pt x="618" y="277"/>
                </a:lnTo>
                <a:lnTo>
                  <a:pt x="618" y="279"/>
                </a:lnTo>
                <a:lnTo>
                  <a:pt x="618" y="279"/>
                </a:lnTo>
                <a:lnTo>
                  <a:pt x="620" y="273"/>
                </a:lnTo>
                <a:lnTo>
                  <a:pt x="618" y="273"/>
                </a:lnTo>
                <a:lnTo>
                  <a:pt x="618" y="273"/>
                </a:lnTo>
                <a:lnTo>
                  <a:pt x="618" y="275"/>
                </a:lnTo>
                <a:close/>
                <a:moveTo>
                  <a:pt x="549" y="157"/>
                </a:moveTo>
                <a:lnTo>
                  <a:pt x="549" y="157"/>
                </a:lnTo>
                <a:lnTo>
                  <a:pt x="551" y="155"/>
                </a:lnTo>
                <a:lnTo>
                  <a:pt x="549" y="155"/>
                </a:lnTo>
                <a:lnTo>
                  <a:pt x="549" y="157"/>
                </a:lnTo>
                <a:lnTo>
                  <a:pt x="549" y="157"/>
                </a:lnTo>
                <a:lnTo>
                  <a:pt x="549" y="157"/>
                </a:lnTo>
                <a:lnTo>
                  <a:pt x="549" y="157"/>
                </a:lnTo>
                <a:close/>
                <a:moveTo>
                  <a:pt x="563" y="188"/>
                </a:moveTo>
                <a:lnTo>
                  <a:pt x="563" y="188"/>
                </a:lnTo>
                <a:lnTo>
                  <a:pt x="563" y="186"/>
                </a:lnTo>
                <a:lnTo>
                  <a:pt x="563" y="186"/>
                </a:lnTo>
                <a:lnTo>
                  <a:pt x="563" y="188"/>
                </a:lnTo>
                <a:lnTo>
                  <a:pt x="563" y="191"/>
                </a:lnTo>
                <a:lnTo>
                  <a:pt x="563" y="188"/>
                </a:lnTo>
                <a:close/>
                <a:moveTo>
                  <a:pt x="506" y="127"/>
                </a:moveTo>
                <a:lnTo>
                  <a:pt x="506" y="129"/>
                </a:lnTo>
                <a:lnTo>
                  <a:pt x="509" y="129"/>
                </a:lnTo>
                <a:lnTo>
                  <a:pt x="509" y="131"/>
                </a:lnTo>
                <a:lnTo>
                  <a:pt x="509" y="129"/>
                </a:lnTo>
                <a:lnTo>
                  <a:pt x="511" y="129"/>
                </a:lnTo>
                <a:lnTo>
                  <a:pt x="509" y="127"/>
                </a:lnTo>
                <a:lnTo>
                  <a:pt x="509" y="127"/>
                </a:lnTo>
                <a:lnTo>
                  <a:pt x="509" y="127"/>
                </a:lnTo>
                <a:lnTo>
                  <a:pt x="509" y="127"/>
                </a:lnTo>
                <a:lnTo>
                  <a:pt x="506" y="127"/>
                </a:lnTo>
                <a:lnTo>
                  <a:pt x="506" y="127"/>
                </a:lnTo>
                <a:lnTo>
                  <a:pt x="506" y="127"/>
                </a:lnTo>
                <a:close/>
                <a:moveTo>
                  <a:pt x="300" y="17"/>
                </a:moveTo>
                <a:lnTo>
                  <a:pt x="300" y="19"/>
                </a:lnTo>
                <a:lnTo>
                  <a:pt x="300" y="19"/>
                </a:lnTo>
                <a:lnTo>
                  <a:pt x="302" y="17"/>
                </a:lnTo>
                <a:lnTo>
                  <a:pt x="300" y="15"/>
                </a:lnTo>
                <a:lnTo>
                  <a:pt x="300" y="15"/>
                </a:lnTo>
                <a:lnTo>
                  <a:pt x="300" y="13"/>
                </a:lnTo>
                <a:lnTo>
                  <a:pt x="300" y="15"/>
                </a:lnTo>
                <a:lnTo>
                  <a:pt x="297" y="15"/>
                </a:lnTo>
                <a:lnTo>
                  <a:pt x="300" y="17"/>
                </a:lnTo>
                <a:lnTo>
                  <a:pt x="300" y="17"/>
                </a:lnTo>
                <a:close/>
                <a:moveTo>
                  <a:pt x="4" y="250"/>
                </a:moveTo>
                <a:lnTo>
                  <a:pt x="4" y="248"/>
                </a:lnTo>
                <a:lnTo>
                  <a:pt x="2" y="248"/>
                </a:lnTo>
                <a:lnTo>
                  <a:pt x="2" y="243"/>
                </a:lnTo>
                <a:lnTo>
                  <a:pt x="0" y="243"/>
                </a:lnTo>
                <a:lnTo>
                  <a:pt x="0" y="243"/>
                </a:lnTo>
                <a:lnTo>
                  <a:pt x="2" y="248"/>
                </a:lnTo>
                <a:lnTo>
                  <a:pt x="4" y="252"/>
                </a:lnTo>
                <a:lnTo>
                  <a:pt x="4" y="252"/>
                </a:lnTo>
                <a:lnTo>
                  <a:pt x="4" y="250"/>
                </a:lnTo>
                <a:lnTo>
                  <a:pt x="4" y="250"/>
                </a:lnTo>
                <a:close/>
                <a:moveTo>
                  <a:pt x="538" y="497"/>
                </a:moveTo>
                <a:lnTo>
                  <a:pt x="538" y="497"/>
                </a:lnTo>
                <a:lnTo>
                  <a:pt x="538" y="497"/>
                </a:lnTo>
                <a:lnTo>
                  <a:pt x="536" y="499"/>
                </a:lnTo>
                <a:lnTo>
                  <a:pt x="536" y="499"/>
                </a:lnTo>
                <a:lnTo>
                  <a:pt x="538" y="499"/>
                </a:lnTo>
                <a:lnTo>
                  <a:pt x="538" y="497"/>
                </a:lnTo>
                <a:close/>
                <a:moveTo>
                  <a:pt x="496" y="459"/>
                </a:moveTo>
                <a:lnTo>
                  <a:pt x="496" y="459"/>
                </a:lnTo>
                <a:lnTo>
                  <a:pt x="494" y="459"/>
                </a:lnTo>
                <a:lnTo>
                  <a:pt x="494" y="459"/>
                </a:lnTo>
                <a:lnTo>
                  <a:pt x="494" y="459"/>
                </a:lnTo>
                <a:lnTo>
                  <a:pt x="494" y="461"/>
                </a:lnTo>
                <a:lnTo>
                  <a:pt x="496" y="459"/>
                </a:lnTo>
                <a:close/>
                <a:moveTo>
                  <a:pt x="540" y="527"/>
                </a:moveTo>
                <a:lnTo>
                  <a:pt x="540" y="527"/>
                </a:lnTo>
                <a:lnTo>
                  <a:pt x="540" y="527"/>
                </a:lnTo>
                <a:lnTo>
                  <a:pt x="540" y="524"/>
                </a:lnTo>
                <a:lnTo>
                  <a:pt x="540" y="524"/>
                </a:lnTo>
                <a:lnTo>
                  <a:pt x="540" y="522"/>
                </a:lnTo>
                <a:lnTo>
                  <a:pt x="540" y="518"/>
                </a:lnTo>
                <a:lnTo>
                  <a:pt x="540" y="516"/>
                </a:lnTo>
                <a:lnTo>
                  <a:pt x="540" y="516"/>
                </a:lnTo>
                <a:lnTo>
                  <a:pt x="540" y="514"/>
                </a:lnTo>
                <a:lnTo>
                  <a:pt x="540" y="512"/>
                </a:lnTo>
                <a:lnTo>
                  <a:pt x="540" y="510"/>
                </a:lnTo>
                <a:lnTo>
                  <a:pt x="540" y="510"/>
                </a:lnTo>
                <a:lnTo>
                  <a:pt x="540" y="505"/>
                </a:lnTo>
                <a:lnTo>
                  <a:pt x="538" y="503"/>
                </a:lnTo>
                <a:lnTo>
                  <a:pt x="536" y="503"/>
                </a:lnTo>
                <a:lnTo>
                  <a:pt x="534" y="503"/>
                </a:lnTo>
                <a:lnTo>
                  <a:pt x="534" y="505"/>
                </a:lnTo>
                <a:lnTo>
                  <a:pt x="532" y="503"/>
                </a:lnTo>
                <a:lnTo>
                  <a:pt x="530" y="503"/>
                </a:lnTo>
                <a:lnTo>
                  <a:pt x="530" y="505"/>
                </a:lnTo>
                <a:lnTo>
                  <a:pt x="528" y="505"/>
                </a:lnTo>
                <a:lnTo>
                  <a:pt x="528" y="508"/>
                </a:lnTo>
                <a:lnTo>
                  <a:pt x="525" y="505"/>
                </a:lnTo>
                <a:lnTo>
                  <a:pt x="525" y="505"/>
                </a:lnTo>
                <a:lnTo>
                  <a:pt x="523" y="505"/>
                </a:lnTo>
                <a:lnTo>
                  <a:pt x="523" y="505"/>
                </a:lnTo>
                <a:lnTo>
                  <a:pt x="521" y="508"/>
                </a:lnTo>
                <a:lnTo>
                  <a:pt x="519" y="508"/>
                </a:lnTo>
                <a:lnTo>
                  <a:pt x="519" y="508"/>
                </a:lnTo>
                <a:lnTo>
                  <a:pt x="517" y="508"/>
                </a:lnTo>
                <a:lnTo>
                  <a:pt x="517" y="510"/>
                </a:lnTo>
                <a:lnTo>
                  <a:pt x="517" y="510"/>
                </a:lnTo>
                <a:lnTo>
                  <a:pt x="517" y="510"/>
                </a:lnTo>
                <a:lnTo>
                  <a:pt x="515" y="508"/>
                </a:lnTo>
                <a:lnTo>
                  <a:pt x="515" y="510"/>
                </a:lnTo>
                <a:lnTo>
                  <a:pt x="513" y="510"/>
                </a:lnTo>
                <a:lnTo>
                  <a:pt x="509" y="510"/>
                </a:lnTo>
                <a:lnTo>
                  <a:pt x="506" y="510"/>
                </a:lnTo>
                <a:lnTo>
                  <a:pt x="502" y="508"/>
                </a:lnTo>
                <a:lnTo>
                  <a:pt x="500" y="508"/>
                </a:lnTo>
                <a:lnTo>
                  <a:pt x="500" y="505"/>
                </a:lnTo>
                <a:lnTo>
                  <a:pt x="500" y="505"/>
                </a:lnTo>
                <a:lnTo>
                  <a:pt x="498" y="505"/>
                </a:lnTo>
                <a:lnTo>
                  <a:pt x="498" y="503"/>
                </a:lnTo>
                <a:lnTo>
                  <a:pt x="496" y="503"/>
                </a:lnTo>
                <a:lnTo>
                  <a:pt x="496" y="503"/>
                </a:lnTo>
                <a:lnTo>
                  <a:pt x="494" y="503"/>
                </a:lnTo>
                <a:lnTo>
                  <a:pt x="494" y="503"/>
                </a:lnTo>
                <a:lnTo>
                  <a:pt x="494" y="503"/>
                </a:lnTo>
                <a:lnTo>
                  <a:pt x="492" y="503"/>
                </a:lnTo>
                <a:lnTo>
                  <a:pt x="490" y="503"/>
                </a:lnTo>
                <a:lnTo>
                  <a:pt x="487" y="501"/>
                </a:lnTo>
                <a:lnTo>
                  <a:pt x="485" y="501"/>
                </a:lnTo>
                <a:lnTo>
                  <a:pt x="485" y="503"/>
                </a:lnTo>
                <a:lnTo>
                  <a:pt x="483" y="505"/>
                </a:lnTo>
                <a:lnTo>
                  <a:pt x="483" y="508"/>
                </a:lnTo>
                <a:lnTo>
                  <a:pt x="485" y="510"/>
                </a:lnTo>
                <a:lnTo>
                  <a:pt x="485" y="514"/>
                </a:lnTo>
                <a:lnTo>
                  <a:pt x="485" y="514"/>
                </a:lnTo>
                <a:lnTo>
                  <a:pt x="485" y="514"/>
                </a:lnTo>
                <a:lnTo>
                  <a:pt x="487" y="518"/>
                </a:lnTo>
                <a:lnTo>
                  <a:pt x="490" y="522"/>
                </a:lnTo>
                <a:lnTo>
                  <a:pt x="494" y="524"/>
                </a:lnTo>
                <a:lnTo>
                  <a:pt x="494" y="527"/>
                </a:lnTo>
                <a:lnTo>
                  <a:pt x="494" y="529"/>
                </a:lnTo>
                <a:lnTo>
                  <a:pt x="494" y="529"/>
                </a:lnTo>
                <a:lnTo>
                  <a:pt x="494" y="527"/>
                </a:lnTo>
                <a:lnTo>
                  <a:pt x="494" y="529"/>
                </a:lnTo>
                <a:lnTo>
                  <a:pt x="494" y="529"/>
                </a:lnTo>
                <a:lnTo>
                  <a:pt x="498" y="531"/>
                </a:lnTo>
                <a:lnTo>
                  <a:pt x="498" y="533"/>
                </a:lnTo>
                <a:lnTo>
                  <a:pt x="496" y="533"/>
                </a:lnTo>
                <a:lnTo>
                  <a:pt x="496" y="533"/>
                </a:lnTo>
                <a:lnTo>
                  <a:pt x="496" y="531"/>
                </a:lnTo>
                <a:lnTo>
                  <a:pt x="492" y="529"/>
                </a:lnTo>
                <a:lnTo>
                  <a:pt x="494" y="533"/>
                </a:lnTo>
                <a:lnTo>
                  <a:pt x="494" y="535"/>
                </a:lnTo>
                <a:lnTo>
                  <a:pt x="496" y="541"/>
                </a:lnTo>
                <a:lnTo>
                  <a:pt x="498" y="541"/>
                </a:lnTo>
                <a:lnTo>
                  <a:pt x="498" y="543"/>
                </a:lnTo>
                <a:lnTo>
                  <a:pt x="498" y="543"/>
                </a:lnTo>
                <a:lnTo>
                  <a:pt x="500" y="546"/>
                </a:lnTo>
                <a:lnTo>
                  <a:pt x="502" y="548"/>
                </a:lnTo>
                <a:lnTo>
                  <a:pt x="502" y="548"/>
                </a:lnTo>
                <a:lnTo>
                  <a:pt x="504" y="548"/>
                </a:lnTo>
                <a:lnTo>
                  <a:pt x="506" y="550"/>
                </a:lnTo>
                <a:lnTo>
                  <a:pt x="506" y="550"/>
                </a:lnTo>
                <a:lnTo>
                  <a:pt x="509" y="550"/>
                </a:lnTo>
                <a:lnTo>
                  <a:pt x="509" y="550"/>
                </a:lnTo>
                <a:lnTo>
                  <a:pt x="506" y="550"/>
                </a:lnTo>
                <a:lnTo>
                  <a:pt x="504" y="550"/>
                </a:lnTo>
                <a:lnTo>
                  <a:pt x="504" y="550"/>
                </a:lnTo>
                <a:lnTo>
                  <a:pt x="504" y="552"/>
                </a:lnTo>
                <a:lnTo>
                  <a:pt x="504" y="554"/>
                </a:lnTo>
                <a:lnTo>
                  <a:pt x="506" y="552"/>
                </a:lnTo>
                <a:lnTo>
                  <a:pt x="511" y="552"/>
                </a:lnTo>
                <a:lnTo>
                  <a:pt x="513" y="552"/>
                </a:lnTo>
                <a:lnTo>
                  <a:pt x="515" y="554"/>
                </a:lnTo>
                <a:lnTo>
                  <a:pt x="517" y="554"/>
                </a:lnTo>
                <a:lnTo>
                  <a:pt x="517" y="554"/>
                </a:lnTo>
                <a:lnTo>
                  <a:pt x="519" y="552"/>
                </a:lnTo>
                <a:lnTo>
                  <a:pt x="519" y="550"/>
                </a:lnTo>
                <a:lnTo>
                  <a:pt x="521" y="550"/>
                </a:lnTo>
                <a:lnTo>
                  <a:pt x="521" y="548"/>
                </a:lnTo>
                <a:lnTo>
                  <a:pt x="519" y="548"/>
                </a:lnTo>
                <a:lnTo>
                  <a:pt x="519" y="548"/>
                </a:lnTo>
                <a:lnTo>
                  <a:pt x="519" y="546"/>
                </a:lnTo>
                <a:lnTo>
                  <a:pt x="523" y="548"/>
                </a:lnTo>
                <a:lnTo>
                  <a:pt x="523" y="548"/>
                </a:lnTo>
                <a:lnTo>
                  <a:pt x="523" y="546"/>
                </a:lnTo>
                <a:lnTo>
                  <a:pt x="523" y="546"/>
                </a:lnTo>
                <a:lnTo>
                  <a:pt x="523" y="543"/>
                </a:lnTo>
                <a:lnTo>
                  <a:pt x="525" y="543"/>
                </a:lnTo>
                <a:lnTo>
                  <a:pt x="525" y="543"/>
                </a:lnTo>
                <a:lnTo>
                  <a:pt x="525" y="541"/>
                </a:lnTo>
                <a:lnTo>
                  <a:pt x="525" y="541"/>
                </a:lnTo>
                <a:lnTo>
                  <a:pt x="523" y="539"/>
                </a:lnTo>
                <a:lnTo>
                  <a:pt x="525" y="541"/>
                </a:lnTo>
                <a:lnTo>
                  <a:pt x="528" y="543"/>
                </a:lnTo>
                <a:lnTo>
                  <a:pt x="528" y="543"/>
                </a:lnTo>
                <a:lnTo>
                  <a:pt x="528" y="543"/>
                </a:lnTo>
                <a:lnTo>
                  <a:pt x="528" y="541"/>
                </a:lnTo>
                <a:lnTo>
                  <a:pt x="528" y="541"/>
                </a:lnTo>
                <a:lnTo>
                  <a:pt x="530" y="541"/>
                </a:lnTo>
                <a:lnTo>
                  <a:pt x="532" y="541"/>
                </a:lnTo>
                <a:lnTo>
                  <a:pt x="532" y="541"/>
                </a:lnTo>
                <a:lnTo>
                  <a:pt x="532" y="543"/>
                </a:lnTo>
                <a:lnTo>
                  <a:pt x="532" y="543"/>
                </a:lnTo>
                <a:lnTo>
                  <a:pt x="530" y="543"/>
                </a:lnTo>
                <a:lnTo>
                  <a:pt x="530" y="543"/>
                </a:lnTo>
                <a:lnTo>
                  <a:pt x="530" y="546"/>
                </a:lnTo>
                <a:lnTo>
                  <a:pt x="532" y="548"/>
                </a:lnTo>
                <a:lnTo>
                  <a:pt x="532" y="548"/>
                </a:lnTo>
                <a:lnTo>
                  <a:pt x="534" y="546"/>
                </a:lnTo>
                <a:lnTo>
                  <a:pt x="534" y="546"/>
                </a:lnTo>
                <a:lnTo>
                  <a:pt x="534" y="543"/>
                </a:lnTo>
                <a:lnTo>
                  <a:pt x="534" y="539"/>
                </a:lnTo>
                <a:lnTo>
                  <a:pt x="534" y="537"/>
                </a:lnTo>
                <a:lnTo>
                  <a:pt x="534" y="535"/>
                </a:lnTo>
                <a:lnTo>
                  <a:pt x="534" y="535"/>
                </a:lnTo>
                <a:lnTo>
                  <a:pt x="536" y="533"/>
                </a:lnTo>
                <a:lnTo>
                  <a:pt x="536" y="531"/>
                </a:lnTo>
                <a:lnTo>
                  <a:pt x="536" y="529"/>
                </a:lnTo>
                <a:lnTo>
                  <a:pt x="536" y="529"/>
                </a:lnTo>
                <a:lnTo>
                  <a:pt x="536" y="527"/>
                </a:lnTo>
                <a:lnTo>
                  <a:pt x="538" y="527"/>
                </a:lnTo>
                <a:lnTo>
                  <a:pt x="538" y="527"/>
                </a:lnTo>
                <a:lnTo>
                  <a:pt x="538" y="524"/>
                </a:lnTo>
                <a:lnTo>
                  <a:pt x="538" y="524"/>
                </a:lnTo>
                <a:lnTo>
                  <a:pt x="538" y="524"/>
                </a:lnTo>
                <a:lnTo>
                  <a:pt x="538" y="527"/>
                </a:lnTo>
                <a:lnTo>
                  <a:pt x="538" y="527"/>
                </a:lnTo>
                <a:lnTo>
                  <a:pt x="538" y="527"/>
                </a:lnTo>
                <a:lnTo>
                  <a:pt x="540" y="527"/>
                </a:lnTo>
                <a:lnTo>
                  <a:pt x="540" y="529"/>
                </a:lnTo>
                <a:lnTo>
                  <a:pt x="540" y="529"/>
                </a:lnTo>
                <a:lnTo>
                  <a:pt x="540" y="529"/>
                </a:lnTo>
                <a:lnTo>
                  <a:pt x="540" y="529"/>
                </a:lnTo>
                <a:lnTo>
                  <a:pt x="540" y="529"/>
                </a:lnTo>
                <a:lnTo>
                  <a:pt x="540" y="529"/>
                </a:lnTo>
                <a:lnTo>
                  <a:pt x="540" y="527"/>
                </a:lnTo>
                <a:close/>
                <a:moveTo>
                  <a:pt x="492" y="463"/>
                </a:moveTo>
                <a:lnTo>
                  <a:pt x="494" y="463"/>
                </a:lnTo>
                <a:lnTo>
                  <a:pt x="494" y="463"/>
                </a:lnTo>
                <a:lnTo>
                  <a:pt x="494" y="463"/>
                </a:lnTo>
                <a:lnTo>
                  <a:pt x="494" y="461"/>
                </a:lnTo>
                <a:lnTo>
                  <a:pt x="494" y="461"/>
                </a:lnTo>
                <a:lnTo>
                  <a:pt x="492" y="461"/>
                </a:lnTo>
                <a:lnTo>
                  <a:pt x="492" y="463"/>
                </a:lnTo>
                <a:close/>
                <a:moveTo>
                  <a:pt x="268" y="22"/>
                </a:moveTo>
                <a:lnTo>
                  <a:pt x="268" y="24"/>
                </a:lnTo>
                <a:lnTo>
                  <a:pt x="270" y="26"/>
                </a:lnTo>
                <a:lnTo>
                  <a:pt x="274" y="28"/>
                </a:lnTo>
                <a:lnTo>
                  <a:pt x="281" y="26"/>
                </a:lnTo>
                <a:lnTo>
                  <a:pt x="283" y="24"/>
                </a:lnTo>
                <a:lnTo>
                  <a:pt x="283" y="24"/>
                </a:lnTo>
                <a:lnTo>
                  <a:pt x="283" y="22"/>
                </a:lnTo>
                <a:lnTo>
                  <a:pt x="285" y="22"/>
                </a:lnTo>
                <a:lnTo>
                  <a:pt x="285" y="22"/>
                </a:lnTo>
                <a:lnTo>
                  <a:pt x="283" y="19"/>
                </a:lnTo>
                <a:lnTo>
                  <a:pt x="283" y="19"/>
                </a:lnTo>
                <a:lnTo>
                  <a:pt x="281" y="17"/>
                </a:lnTo>
                <a:lnTo>
                  <a:pt x="281" y="17"/>
                </a:lnTo>
                <a:lnTo>
                  <a:pt x="278" y="17"/>
                </a:lnTo>
                <a:lnTo>
                  <a:pt x="278" y="19"/>
                </a:lnTo>
                <a:lnTo>
                  <a:pt x="276" y="19"/>
                </a:lnTo>
                <a:lnTo>
                  <a:pt x="276" y="19"/>
                </a:lnTo>
                <a:lnTo>
                  <a:pt x="274" y="19"/>
                </a:lnTo>
                <a:lnTo>
                  <a:pt x="272" y="19"/>
                </a:lnTo>
                <a:lnTo>
                  <a:pt x="270" y="19"/>
                </a:lnTo>
                <a:lnTo>
                  <a:pt x="270" y="19"/>
                </a:lnTo>
                <a:lnTo>
                  <a:pt x="268" y="19"/>
                </a:lnTo>
                <a:lnTo>
                  <a:pt x="268" y="17"/>
                </a:lnTo>
                <a:lnTo>
                  <a:pt x="266" y="17"/>
                </a:lnTo>
                <a:lnTo>
                  <a:pt x="266" y="17"/>
                </a:lnTo>
                <a:lnTo>
                  <a:pt x="266" y="17"/>
                </a:lnTo>
                <a:lnTo>
                  <a:pt x="266" y="19"/>
                </a:lnTo>
                <a:lnTo>
                  <a:pt x="268" y="22"/>
                </a:lnTo>
                <a:close/>
                <a:moveTo>
                  <a:pt x="540" y="489"/>
                </a:moveTo>
                <a:lnTo>
                  <a:pt x="540" y="489"/>
                </a:lnTo>
                <a:lnTo>
                  <a:pt x="538" y="489"/>
                </a:lnTo>
                <a:lnTo>
                  <a:pt x="536" y="484"/>
                </a:lnTo>
                <a:lnTo>
                  <a:pt x="534" y="484"/>
                </a:lnTo>
                <a:lnTo>
                  <a:pt x="532" y="486"/>
                </a:lnTo>
                <a:lnTo>
                  <a:pt x="532" y="486"/>
                </a:lnTo>
                <a:lnTo>
                  <a:pt x="532" y="486"/>
                </a:lnTo>
                <a:lnTo>
                  <a:pt x="534" y="486"/>
                </a:lnTo>
                <a:lnTo>
                  <a:pt x="534" y="489"/>
                </a:lnTo>
                <a:lnTo>
                  <a:pt x="534" y="489"/>
                </a:lnTo>
                <a:lnTo>
                  <a:pt x="536" y="493"/>
                </a:lnTo>
                <a:lnTo>
                  <a:pt x="536" y="493"/>
                </a:lnTo>
                <a:lnTo>
                  <a:pt x="536" y="493"/>
                </a:lnTo>
                <a:lnTo>
                  <a:pt x="536" y="493"/>
                </a:lnTo>
                <a:lnTo>
                  <a:pt x="538" y="493"/>
                </a:lnTo>
                <a:lnTo>
                  <a:pt x="540" y="493"/>
                </a:lnTo>
                <a:lnTo>
                  <a:pt x="540" y="493"/>
                </a:lnTo>
                <a:lnTo>
                  <a:pt x="540" y="491"/>
                </a:lnTo>
                <a:lnTo>
                  <a:pt x="538" y="491"/>
                </a:lnTo>
                <a:lnTo>
                  <a:pt x="540" y="491"/>
                </a:lnTo>
                <a:lnTo>
                  <a:pt x="540" y="489"/>
                </a:lnTo>
                <a:close/>
                <a:moveTo>
                  <a:pt x="354" y="57"/>
                </a:moveTo>
                <a:lnTo>
                  <a:pt x="354" y="57"/>
                </a:lnTo>
                <a:lnTo>
                  <a:pt x="354" y="57"/>
                </a:lnTo>
                <a:lnTo>
                  <a:pt x="354" y="57"/>
                </a:lnTo>
                <a:lnTo>
                  <a:pt x="354" y="57"/>
                </a:lnTo>
                <a:lnTo>
                  <a:pt x="357" y="57"/>
                </a:lnTo>
                <a:lnTo>
                  <a:pt x="357" y="57"/>
                </a:lnTo>
                <a:lnTo>
                  <a:pt x="357" y="55"/>
                </a:lnTo>
                <a:lnTo>
                  <a:pt x="354" y="55"/>
                </a:lnTo>
                <a:lnTo>
                  <a:pt x="354" y="57"/>
                </a:lnTo>
                <a:close/>
                <a:moveTo>
                  <a:pt x="620" y="288"/>
                </a:moveTo>
                <a:lnTo>
                  <a:pt x="618" y="284"/>
                </a:lnTo>
                <a:lnTo>
                  <a:pt x="618" y="281"/>
                </a:lnTo>
                <a:lnTo>
                  <a:pt x="616" y="279"/>
                </a:lnTo>
                <a:lnTo>
                  <a:pt x="614" y="273"/>
                </a:lnTo>
                <a:lnTo>
                  <a:pt x="614" y="271"/>
                </a:lnTo>
                <a:lnTo>
                  <a:pt x="614" y="267"/>
                </a:lnTo>
                <a:lnTo>
                  <a:pt x="612" y="256"/>
                </a:lnTo>
                <a:lnTo>
                  <a:pt x="614" y="250"/>
                </a:lnTo>
                <a:lnTo>
                  <a:pt x="614" y="250"/>
                </a:lnTo>
                <a:lnTo>
                  <a:pt x="612" y="248"/>
                </a:lnTo>
                <a:lnTo>
                  <a:pt x="612" y="248"/>
                </a:lnTo>
                <a:lnTo>
                  <a:pt x="610" y="246"/>
                </a:lnTo>
                <a:lnTo>
                  <a:pt x="610" y="241"/>
                </a:lnTo>
                <a:lnTo>
                  <a:pt x="608" y="239"/>
                </a:lnTo>
                <a:lnTo>
                  <a:pt x="606" y="237"/>
                </a:lnTo>
                <a:lnTo>
                  <a:pt x="606" y="235"/>
                </a:lnTo>
                <a:lnTo>
                  <a:pt x="604" y="233"/>
                </a:lnTo>
                <a:lnTo>
                  <a:pt x="604" y="233"/>
                </a:lnTo>
                <a:lnTo>
                  <a:pt x="604" y="231"/>
                </a:lnTo>
                <a:lnTo>
                  <a:pt x="601" y="231"/>
                </a:lnTo>
                <a:lnTo>
                  <a:pt x="599" y="229"/>
                </a:lnTo>
                <a:lnTo>
                  <a:pt x="597" y="229"/>
                </a:lnTo>
                <a:lnTo>
                  <a:pt x="597" y="227"/>
                </a:lnTo>
                <a:lnTo>
                  <a:pt x="595" y="222"/>
                </a:lnTo>
                <a:lnTo>
                  <a:pt x="593" y="220"/>
                </a:lnTo>
                <a:lnTo>
                  <a:pt x="591" y="218"/>
                </a:lnTo>
                <a:lnTo>
                  <a:pt x="589" y="218"/>
                </a:lnTo>
                <a:lnTo>
                  <a:pt x="589" y="218"/>
                </a:lnTo>
                <a:lnTo>
                  <a:pt x="585" y="216"/>
                </a:lnTo>
                <a:lnTo>
                  <a:pt x="582" y="214"/>
                </a:lnTo>
                <a:lnTo>
                  <a:pt x="582" y="214"/>
                </a:lnTo>
                <a:lnTo>
                  <a:pt x="580" y="212"/>
                </a:lnTo>
                <a:lnTo>
                  <a:pt x="580" y="210"/>
                </a:lnTo>
                <a:lnTo>
                  <a:pt x="578" y="210"/>
                </a:lnTo>
                <a:lnTo>
                  <a:pt x="578" y="205"/>
                </a:lnTo>
                <a:lnTo>
                  <a:pt x="578" y="201"/>
                </a:lnTo>
                <a:lnTo>
                  <a:pt x="578" y="195"/>
                </a:lnTo>
                <a:lnTo>
                  <a:pt x="576" y="193"/>
                </a:lnTo>
                <a:lnTo>
                  <a:pt x="576" y="193"/>
                </a:lnTo>
                <a:lnTo>
                  <a:pt x="574" y="193"/>
                </a:lnTo>
                <a:lnTo>
                  <a:pt x="574" y="195"/>
                </a:lnTo>
                <a:lnTo>
                  <a:pt x="574" y="195"/>
                </a:lnTo>
                <a:lnTo>
                  <a:pt x="574" y="195"/>
                </a:lnTo>
                <a:lnTo>
                  <a:pt x="572" y="193"/>
                </a:lnTo>
                <a:lnTo>
                  <a:pt x="570" y="193"/>
                </a:lnTo>
                <a:lnTo>
                  <a:pt x="568" y="191"/>
                </a:lnTo>
                <a:lnTo>
                  <a:pt x="568" y="188"/>
                </a:lnTo>
                <a:lnTo>
                  <a:pt x="566" y="188"/>
                </a:lnTo>
                <a:lnTo>
                  <a:pt x="566" y="188"/>
                </a:lnTo>
                <a:lnTo>
                  <a:pt x="566" y="191"/>
                </a:lnTo>
                <a:lnTo>
                  <a:pt x="566" y="195"/>
                </a:lnTo>
                <a:lnTo>
                  <a:pt x="566" y="195"/>
                </a:lnTo>
                <a:lnTo>
                  <a:pt x="563" y="195"/>
                </a:lnTo>
                <a:lnTo>
                  <a:pt x="563" y="193"/>
                </a:lnTo>
                <a:lnTo>
                  <a:pt x="561" y="193"/>
                </a:lnTo>
                <a:lnTo>
                  <a:pt x="561" y="193"/>
                </a:lnTo>
                <a:lnTo>
                  <a:pt x="559" y="191"/>
                </a:lnTo>
                <a:lnTo>
                  <a:pt x="559" y="191"/>
                </a:lnTo>
                <a:lnTo>
                  <a:pt x="559" y="186"/>
                </a:lnTo>
                <a:lnTo>
                  <a:pt x="557" y="182"/>
                </a:lnTo>
                <a:lnTo>
                  <a:pt x="557" y="180"/>
                </a:lnTo>
                <a:lnTo>
                  <a:pt x="555" y="178"/>
                </a:lnTo>
                <a:lnTo>
                  <a:pt x="555" y="176"/>
                </a:lnTo>
                <a:lnTo>
                  <a:pt x="555" y="174"/>
                </a:lnTo>
                <a:lnTo>
                  <a:pt x="553" y="172"/>
                </a:lnTo>
                <a:lnTo>
                  <a:pt x="551" y="169"/>
                </a:lnTo>
                <a:lnTo>
                  <a:pt x="549" y="167"/>
                </a:lnTo>
                <a:lnTo>
                  <a:pt x="547" y="165"/>
                </a:lnTo>
                <a:lnTo>
                  <a:pt x="547" y="163"/>
                </a:lnTo>
                <a:lnTo>
                  <a:pt x="547" y="161"/>
                </a:lnTo>
                <a:lnTo>
                  <a:pt x="547" y="163"/>
                </a:lnTo>
                <a:lnTo>
                  <a:pt x="549" y="161"/>
                </a:lnTo>
                <a:lnTo>
                  <a:pt x="547" y="161"/>
                </a:lnTo>
                <a:lnTo>
                  <a:pt x="547" y="159"/>
                </a:lnTo>
                <a:lnTo>
                  <a:pt x="544" y="157"/>
                </a:lnTo>
                <a:lnTo>
                  <a:pt x="542" y="157"/>
                </a:lnTo>
                <a:lnTo>
                  <a:pt x="540" y="157"/>
                </a:lnTo>
                <a:lnTo>
                  <a:pt x="538" y="155"/>
                </a:lnTo>
                <a:lnTo>
                  <a:pt x="536" y="153"/>
                </a:lnTo>
                <a:lnTo>
                  <a:pt x="536" y="153"/>
                </a:lnTo>
                <a:lnTo>
                  <a:pt x="534" y="153"/>
                </a:lnTo>
                <a:lnTo>
                  <a:pt x="534" y="150"/>
                </a:lnTo>
                <a:lnTo>
                  <a:pt x="532" y="150"/>
                </a:lnTo>
                <a:lnTo>
                  <a:pt x="530" y="148"/>
                </a:lnTo>
                <a:lnTo>
                  <a:pt x="528" y="146"/>
                </a:lnTo>
                <a:lnTo>
                  <a:pt x="528" y="146"/>
                </a:lnTo>
                <a:lnTo>
                  <a:pt x="525" y="144"/>
                </a:lnTo>
                <a:lnTo>
                  <a:pt x="525" y="144"/>
                </a:lnTo>
                <a:lnTo>
                  <a:pt x="523" y="146"/>
                </a:lnTo>
                <a:lnTo>
                  <a:pt x="521" y="144"/>
                </a:lnTo>
                <a:lnTo>
                  <a:pt x="521" y="144"/>
                </a:lnTo>
                <a:lnTo>
                  <a:pt x="519" y="142"/>
                </a:lnTo>
                <a:lnTo>
                  <a:pt x="517" y="142"/>
                </a:lnTo>
                <a:lnTo>
                  <a:pt x="515" y="142"/>
                </a:lnTo>
                <a:lnTo>
                  <a:pt x="513" y="140"/>
                </a:lnTo>
                <a:lnTo>
                  <a:pt x="513" y="140"/>
                </a:lnTo>
                <a:lnTo>
                  <a:pt x="511" y="138"/>
                </a:lnTo>
                <a:lnTo>
                  <a:pt x="509" y="136"/>
                </a:lnTo>
                <a:lnTo>
                  <a:pt x="509" y="134"/>
                </a:lnTo>
                <a:lnTo>
                  <a:pt x="511" y="131"/>
                </a:lnTo>
                <a:lnTo>
                  <a:pt x="509" y="131"/>
                </a:lnTo>
                <a:lnTo>
                  <a:pt x="504" y="127"/>
                </a:lnTo>
                <a:lnTo>
                  <a:pt x="504" y="125"/>
                </a:lnTo>
                <a:lnTo>
                  <a:pt x="506" y="123"/>
                </a:lnTo>
                <a:lnTo>
                  <a:pt x="506" y="117"/>
                </a:lnTo>
                <a:lnTo>
                  <a:pt x="504" y="112"/>
                </a:lnTo>
                <a:lnTo>
                  <a:pt x="502" y="108"/>
                </a:lnTo>
                <a:lnTo>
                  <a:pt x="502" y="106"/>
                </a:lnTo>
                <a:lnTo>
                  <a:pt x="502" y="106"/>
                </a:lnTo>
                <a:lnTo>
                  <a:pt x="500" y="106"/>
                </a:lnTo>
                <a:lnTo>
                  <a:pt x="500" y="104"/>
                </a:lnTo>
                <a:lnTo>
                  <a:pt x="498" y="102"/>
                </a:lnTo>
                <a:lnTo>
                  <a:pt x="496" y="100"/>
                </a:lnTo>
                <a:lnTo>
                  <a:pt x="496" y="98"/>
                </a:lnTo>
                <a:lnTo>
                  <a:pt x="496" y="95"/>
                </a:lnTo>
                <a:lnTo>
                  <a:pt x="496" y="95"/>
                </a:lnTo>
                <a:lnTo>
                  <a:pt x="496" y="93"/>
                </a:lnTo>
                <a:lnTo>
                  <a:pt x="496" y="89"/>
                </a:lnTo>
                <a:lnTo>
                  <a:pt x="494" y="87"/>
                </a:lnTo>
                <a:lnTo>
                  <a:pt x="494" y="83"/>
                </a:lnTo>
                <a:lnTo>
                  <a:pt x="494" y="81"/>
                </a:lnTo>
                <a:lnTo>
                  <a:pt x="494" y="79"/>
                </a:lnTo>
                <a:lnTo>
                  <a:pt x="494" y="79"/>
                </a:lnTo>
                <a:lnTo>
                  <a:pt x="494" y="76"/>
                </a:lnTo>
                <a:lnTo>
                  <a:pt x="494" y="74"/>
                </a:lnTo>
                <a:lnTo>
                  <a:pt x="492" y="74"/>
                </a:lnTo>
                <a:lnTo>
                  <a:pt x="490" y="72"/>
                </a:lnTo>
                <a:lnTo>
                  <a:pt x="487" y="70"/>
                </a:lnTo>
                <a:lnTo>
                  <a:pt x="483" y="68"/>
                </a:lnTo>
                <a:lnTo>
                  <a:pt x="483" y="66"/>
                </a:lnTo>
                <a:lnTo>
                  <a:pt x="481" y="64"/>
                </a:lnTo>
                <a:lnTo>
                  <a:pt x="479" y="66"/>
                </a:lnTo>
                <a:lnTo>
                  <a:pt x="477" y="66"/>
                </a:lnTo>
                <a:lnTo>
                  <a:pt x="475" y="66"/>
                </a:lnTo>
                <a:lnTo>
                  <a:pt x="473" y="68"/>
                </a:lnTo>
                <a:lnTo>
                  <a:pt x="471" y="66"/>
                </a:lnTo>
                <a:lnTo>
                  <a:pt x="471" y="66"/>
                </a:lnTo>
                <a:lnTo>
                  <a:pt x="471" y="64"/>
                </a:lnTo>
                <a:lnTo>
                  <a:pt x="468" y="60"/>
                </a:lnTo>
                <a:lnTo>
                  <a:pt x="468" y="60"/>
                </a:lnTo>
                <a:lnTo>
                  <a:pt x="466" y="57"/>
                </a:lnTo>
                <a:lnTo>
                  <a:pt x="468" y="51"/>
                </a:lnTo>
                <a:lnTo>
                  <a:pt x="466" y="49"/>
                </a:lnTo>
                <a:lnTo>
                  <a:pt x="466" y="47"/>
                </a:lnTo>
                <a:lnTo>
                  <a:pt x="466" y="43"/>
                </a:lnTo>
                <a:lnTo>
                  <a:pt x="464" y="41"/>
                </a:lnTo>
                <a:lnTo>
                  <a:pt x="464" y="41"/>
                </a:lnTo>
                <a:lnTo>
                  <a:pt x="464" y="38"/>
                </a:lnTo>
                <a:lnTo>
                  <a:pt x="462" y="36"/>
                </a:lnTo>
                <a:lnTo>
                  <a:pt x="462" y="36"/>
                </a:lnTo>
                <a:lnTo>
                  <a:pt x="460" y="34"/>
                </a:lnTo>
                <a:lnTo>
                  <a:pt x="460" y="34"/>
                </a:lnTo>
                <a:lnTo>
                  <a:pt x="460" y="32"/>
                </a:lnTo>
                <a:lnTo>
                  <a:pt x="462" y="32"/>
                </a:lnTo>
                <a:lnTo>
                  <a:pt x="462" y="30"/>
                </a:lnTo>
                <a:lnTo>
                  <a:pt x="460" y="28"/>
                </a:lnTo>
                <a:lnTo>
                  <a:pt x="458" y="28"/>
                </a:lnTo>
                <a:lnTo>
                  <a:pt x="458" y="28"/>
                </a:lnTo>
                <a:lnTo>
                  <a:pt x="458" y="28"/>
                </a:lnTo>
                <a:lnTo>
                  <a:pt x="456" y="24"/>
                </a:lnTo>
                <a:lnTo>
                  <a:pt x="456" y="22"/>
                </a:lnTo>
                <a:lnTo>
                  <a:pt x="456" y="19"/>
                </a:lnTo>
                <a:lnTo>
                  <a:pt x="456" y="17"/>
                </a:lnTo>
                <a:lnTo>
                  <a:pt x="456" y="17"/>
                </a:lnTo>
                <a:lnTo>
                  <a:pt x="454" y="15"/>
                </a:lnTo>
                <a:lnTo>
                  <a:pt x="452" y="13"/>
                </a:lnTo>
                <a:lnTo>
                  <a:pt x="452" y="11"/>
                </a:lnTo>
                <a:lnTo>
                  <a:pt x="454" y="11"/>
                </a:lnTo>
                <a:lnTo>
                  <a:pt x="452" y="11"/>
                </a:lnTo>
                <a:lnTo>
                  <a:pt x="452" y="11"/>
                </a:lnTo>
                <a:lnTo>
                  <a:pt x="449" y="11"/>
                </a:lnTo>
                <a:lnTo>
                  <a:pt x="449" y="13"/>
                </a:lnTo>
                <a:lnTo>
                  <a:pt x="445" y="13"/>
                </a:lnTo>
                <a:lnTo>
                  <a:pt x="445" y="19"/>
                </a:lnTo>
                <a:lnTo>
                  <a:pt x="445" y="24"/>
                </a:lnTo>
                <a:lnTo>
                  <a:pt x="443" y="28"/>
                </a:lnTo>
                <a:lnTo>
                  <a:pt x="443" y="30"/>
                </a:lnTo>
                <a:lnTo>
                  <a:pt x="443" y="30"/>
                </a:lnTo>
                <a:lnTo>
                  <a:pt x="443" y="30"/>
                </a:lnTo>
                <a:lnTo>
                  <a:pt x="441" y="30"/>
                </a:lnTo>
                <a:lnTo>
                  <a:pt x="441" y="32"/>
                </a:lnTo>
                <a:lnTo>
                  <a:pt x="439" y="36"/>
                </a:lnTo>
                <a:lnTo>
                  <a:pt x="439" y="38"/>
                </a:lnTo>
                <a:lnTo>
                  <a:pt x="439" y="38"/>
                </a:lnTo>
                <a:lnTo>
                  <a:pt x="441" y="38"/>
                </a:lnTo>
                <a:lnTo>
                  <a:pt x="441" y="38"/>
                </a:lnTo>
                <a:lnTo>
                  <a:pt x="441" y="38"/>
                </a:lnTo>
                <a:lnTo>
                  <a:pt x="441" y="41"/>
                </a:lnTo>
                <a:lnTo>
                  <a:pt x="443" y="41"/>
                </a:lnTo>
                <a:lnTo>
                  <a:pt x="443" y="43"/>
                </a:lnTo>
                <a:lnTo>
                  <a:pt x="441" y="43"/>
                </a:lnTo>
                <a:lnTo>
                  <a:pt x="441" y="43"/>
                </a:lnTo>
                <a:lnTo>
                  <a:pt x="439" y="43"/>
                </a:lnTo>
                <a:lnTo>
                  <a:pt x="437" y="45"/>
                </a:lnTo>
                <a:lnTo>
                  <a:pt x="439" y="49"/>
                </a:lnTo>
                <a:lnTo>
                  <a:pt x="437" y="51"/>
                </a:lnTo>
                <a:lnTo>
                  <a:pt x="437" y="53"/>
                </a:lnTo>
                <a:lnTo>
                  <a:pt x="435" y="57"/>
                </a:lnTo>
                <a:lnTo>
                  <a:pt x="435" y="60"/>
                </a:lnTo>
                <a:lnTo>
                  <a:pt x="437" y="62"/>
                </a:lnTo>
                <a:lnTo>
                  <a:pt x="437" y="64"/>
                </a:lnTo>
                <a:lnTo>
                  <a:pt x="437" y="66"/>
                </a:lnTo>
                <a:lnTo>
                  <a:pt x="437" y="68"/>
                </a:lnTo>
                <a:lnTo>
                  <a:pt x="437" y="74"/>
                </a:lnTo>
                <a:lnTo>
                  <a:pt x="439" y="76"/>
                </a:lnTo>
                <a:lnTo>
                  <a:pt x="437" y="79"/>
                </a:lnTo>
                <a:lnTo>
                  <a:pt x="435" y="85"/>
                </a:lnTo>
                <a:lnTo>
                  <a:pt x="435" y="91"/>
                </a:lnTo>
                <a:lnTo>
                  <a:pt x="435" y="93"/>
                </a:lnTo>
                <a:lnTo>
                  <a:pt x="435" y="95"/>
                </a:lnTo>
                <a:lnTo>
                  <a:pt x="433" y="100"/>
                </a:lnTo>
                <a:lnTo>
                  <a:pt x="433" y="102"/>
                </a:lnTo>
                <a:lnTo>
                  <a:pt x="428" y="108"/>
                </a:lnTo>
                <a:lnTo>
                  <a:pt x="426" y="110"/>
                </a:lnTo>
                <a:lnTo>
                  <a:pt x="426" y="115"/>
                </a:lnTo>
                <a:lnTo>
                  <a:pt x="422" y="117"/>
                </a:lnTo>
                <a:lnTo>
                  <a:pt x="420" y="117"/>
                </a:lnTo>
                <a:lnTo>
                  <a:pt x="416" y="119"/>
                </a:lnTo>
                <a:lnTo>
                  <a:pt x="414" y="119"/>
                </a:lnTo>
                <a:lnTo>
                  <a:pt x="411" y="117"/>
                </a:lnTo>
                <a:lnTo>
                  <a:pt x="411" y="117"/>
                </a:lnTo>
                <a:lnTo>
                  <a:pt x="409" y="117"/>
                </a:lnTo>
                <a:lnTo>
                  <a:pt x="405" y="112"/>
                </a:lnTo>
                <a:lnTo>
                  <a:pt x="401" y="112"/>
                </a:lnTo>
                <a:lnTo>
                  <a:pt x="401" y="110"/>
                </a:lnTo>
                <a:lnTo>
                  <a:pt x="401" y="108"/>
                </a:lnTo>
                <a:lnTo>
                  <a:pt x="399" y="108"/>
                </a:lnTo>
                <a:lnTo>
                  <a:pt x="399" y="106"/>
                </a:lnTo>
                <a:lnTo>
                  <a:pt x="395" y="106"/>
                </a:lnTo>
                <a:lnTo>
                  <a:pt x="392" y="104"/>
                </a:lnTo>
                <a:lnTo>
                  <a:pt x="390" y="104"/>
                </a:lnTo>
                <a:lnTo>
                  <a:pt x="386" y="104"/>
                </a:lnTo>
                <a:lnTo>
                  <a:pt x="384" y="102"/>
                </a:lnTo>
                <a:lnTo>
                  <a:pt x="382" y="100"/>
                </a:lnTo>
                <a:lnTo>
                  <a:pt x="378" y="95"/>
                </a:lnTo>
                <a:lnTo>
                  <a:pt x="376" y="93"/>
                </a:lnTo>
                <a:lnTo>
                  <a:pt x="371" y="93"/>
                </a:lnTo>
                <a:lnTo>
                  <a:pt x="369" y="91"/>
                </a:lnTo>
                <a:lnTo>
                  <a:pt x="369" y="91"/>
                </a:lnTo>
                <a:lnTo>
                  <a:pt x="367" y="89"/>
                </a:lnTo>
                <a:lnTo>
                  <a:pt x="367" y="89"/>
                </a:lnTo>
                <a:lnTo>
                  <a:pt x="365" y="89"/>
                </a:lnTo>
                <a:lnTo>
                  <a:pt x="363" y="89"/>
                </a:lnTo>
                <a:lnTo>
                  <a:pt x="363" y="89"/>
                </a:lnTo>
                <a:lnTo>
                  <a:pt x="363" y="87"/>
                </a:lnTo>
                <a:lnTo>
                  <a:pt x="363" y="87"/>
                </a:lnTo>
                <a:lnTo>
                  <a:pt x="363" y="87"/>
                </a:lnTo>
                <a:lnTo>
                  <a:pt x="363" y="87"/>
                </a:lnTo>
                <a:lnTo>
                  <a:pt x="361" y="87"/>
                </a:lnTo>
                <a:lnTo>
                  <a:pt x="361" y="87"/>
                </a:lnTo>
                <a:lnTo>
                  <a:pt x="359" y="87"/>
                </a:lnTo>
                <a:lnTo>
                  <a:pt x="357" y="85"/>
                </a:lnTo>
                <a:lnTo>
                  <a:pt x="357" y="85"/>
                </a:lnTo>
                <a:lnTo>
                  <a:pt x="354" y="83"/>
                </a:lnTo>
                <a:lnTo>
                  <a:pt x="352" y="81"/>
                </a:lnTo>
                <a:lnTo>
                  <a:pt x="350" y="79"/>
                </a:lnTo>
                <a:lnTo>
                  <a:pt x="344" y="76"/>
                </a:lnTo>
                <a:lnTo>
                  <a:pt x="344" y="74"/>
                </a:lnTo>
                <a:lnTo>
                  <a:pt x="344" y="74"/>
                </a:lnTo>
                <a:lnTo>
                  <a:pt x="344" y="72"/>
                </a:lnTo>
                <a:lnTo>
                  <a:pt x="344" y="70"/>
                </a:lnTo>
                <a:lnTo>
                  <a:pt x="346" y="70"/>
                </a:lnTo>
                <a:lnTo>
                  <a:pt x="348" y="66"/>
                </a:lnTo>
                <a:lnTo>
                  <a:pt x="348" y="64"/>
                </a:lnTo>
                <a:lnTo>
                  <a:pt x="350" y="64"/>
                </a:lnTo>
                <a:lnTo>
                  <a:pt x="352" y="60"/>
                </a:lnTo>
                <a:lnTo>
                  <a:pt x="352" y="57"/>
                </a:lnTo>
                <a:lnTo>
                  <a:pt x="350" y="55"/>
                </a:lnTo>
                <a:lnTo>
                  <a:pt x="350" y="49"/>
                </a:lnTo>
                <a:lnTo>
                  <a:pt x="354" y="49"/>
                </a:lnTo>
                <a:lnTo>
                  <a:pt x="357" y="47"/>
                </a:lnTo>
                <a:lnTo>
                  <a:pt x="357" y="47"/>
                </a:lnTo>
                <a:lnTo>
                  <a:pt x="359" y="49"/>
                </a:lnTo>
                <a:lnTo>
                  <a:pt x="359" y="49"/>
                </a:lnTo>
                <a:lnTo>
                  <a:pt x="359" y="49"/>
                </a:lnTo>
                <a:lnTo>
                  <a:pt x="361" y="45"/>
                </a:lnTo>
                <a:lnTo>
                  <a:pt x="361" y="45"/>
                </a:lnTo>
                <a:lnTo>
                  <a:pt x="361" y="43"/>
                </a:lnTo>
                <a:lnTo>
                  <a:pt x="361" y="43"/>
                </a:lnTo>
                <a:lnTo>
                  <a:pt x="367" y="36"/>
                </a:lnTo>
                <a:lnTo>
                  <a:pt x="365" y="34"/>
                </a:lnTo>
                <a:lnTo>
                  <a:pt x="365" y="34"/>
                </a:lnTo>
                <a:lnTo>
                  <a:pt x="363" y="34"/>
                </a:lnTo>
                <a:lnTo>
                  <a:pt x="361" y="32"/>
                </a:lnTo>
                <a:lnTo>
                  <a:pt x="361" y="30"/>
                </a:lnTo>
                <a:lnTo>
                  <a:pt x="359" y="30"/>
                </a:lnTo>
                <a:lnTo>
                  <a:pt x="357" y="32"/>
                </a:lnTo>
                <a:lnTo>
                  <a:pt x="357" y="32"/>
                </a:lnTo>
                <a:lnTo>
                  <a:pt x="357" y="32"/>
                </a:lnTo>
                <a:lnTo>
                  <a:pt x="357" y="34"/>
                </a:lnTo>
                <a:lnTo>
                  <a:pt x="357" y="36"/>
                </a:lnTo>
                <a:lnTo>
                  <a:pt x="354" y="36"/>
                </a:lnTo>
                <a:lnTo>
                  <a:pt x="352" y="36"/>
                </a:lnTo>
                <a:lnTo>
                  <a:pt x="352" y="34"/>
                </a:lnTo>
                <a:lnTo>
                  <a:pt x="352" y="32"/>
                </a:lnTo>
                <a:lnTo>
                  <a:pt x="350" y="32"/>
                </a:lnTo>
                <a:lnTo>
                  <a:pt x="350" y="32"/>
                </a:lnTo>
                <a:lnTo>
                  <a:pt x="348" y="34"/>
                </a:lnTo>
                <a:lnTo>
                  <a:pt x="348" y="34"/>
                </a:lnTo>
                <a:lnTo>
                  <a:pt x="348" y="32"/>
                </a:lnTo>
                <a:lnTo>
                  <a:pt x="348" y="32"/>
                </a:lnTo>
                <a:lnTo>
                  <a:pt x="348" y="30"/>
                </a:lnTo>
                <a:lnTo>
                  <a:pt x="350" y="30"/>
                </a:lnTo>
                <a:lnTo>
                  <a:pt x="350" y="30"/>
                </a:lnTo>
                <a:lnTo>
                  <a:pt x="350" y="30"/>
                </a:lnTo>
                <a:lnTo>
                  <a:pt x="350" y="28"/>
                </a:lnTo>
                <a:lnTo>
                  <a:pt x="350" y="28"/>
                </a:lnTo>
                <a:lnTo>
                  <a:pt x="350" y="28"/>
                </a:lnTo>
                <a:lnTo>
                  <a:pt x="348" y="28"/>
                </a:lnTo>
                <a:lnTo>
                  <a:pt x="348" y="30"/>
                </a:lnTo>
                <a:lnTo>
                  <a:pt x="346" y="30"/>
                </a:lnTo>
                <a:lnTo>
                  <a:pt x="342" y="32"/>
                </a:lnTo>
                <a:lnTo>
                  <a:pt x="340" y="34"/>
                </a:lnTo>
                <a:lnTo>
                  <a:pt x="338" y="32"/>
                </a:lnTo>
                <a:lnTo>
                  <a:pt x="335" y="32"/>
                </a:lnTo>
                <a:lnTo>
                  <a:pt x="333" y="30"/>
                </a:lnTo>
                <a:lnTo>
                  <a:pt x="333" y="30"/>
                </a:lnTo>
                <a:lnTo>
                  <a:pt x="329" y="30"/>
                </a:lnTo>
                <a:lnTo>
                  <a:pt x="327" y="30"/>
                </a:lnTo>
                <a:lnTo>
                  <a:pt x="327" y="30"/>
                </a:lnTo>
                <a:lnTo>
                  <a:pt x="325" y="30"/>
                </a:lnTo>
                <a:lnTo>
                  <a:pt x="323" y="30"/>
                </a:lnTo>
                <a:lnTo>
                  <a:pt x="321" y="28"/>
                </a:lnTo>
                <a:lnTo>
                  <a:pt x="316" y="28"/>
                </a:lnTo>
                <a:lnTo>
                  <a:pt x="314" y="28"/>
                </a:lnTo>
                <a:lnTo>
                  <a:pt x="312" y="26"/>
                </a:lnTo>
                <a:lnTo>
                  <a:pt x="312" y="26"/>
                </a:lnTo>
                <a:lnTo>
                  <a:pt x="310" y="26"/>
                </a:lnTo>
                <a:lnTo>
                  <a:pt x="308" y="24"/>
                </a:lnTo>
                <a:lnTo>
                  <a:pt x="306" y="22"/>
                </a:lnTo>
                <a:lnTo>
                  <a:pt x="306" y="22"/>
                </a:lnTo>
                <a:lnTo>
                  <a:pt x="304" y="22"/>
                </a:lnTo>
                <a:lnTo>
                  <a:pt x="302" y="22"/>
                </a:lnTo>
                <a:lnTo>
                  <a:pt x="302" y="22"/>
                </a:lnTo>
                <a:lnTo>
                  <a:pt x="300" y="19"/>
                </a:lnTo>
                <a:lnTo>
                  <a:pt x="295" y="17"/>
                </a:lnTo>
                <a:lnTo>
                  <a:pt x="295" y="17"/>
                </a:lnTo>
                <a:lnTo>
                  <a:pt x="295" y="17"/>
                </a:lnTo>
                <a:lnTo>
                  <a:pt x="293" y="19"/>
                </a:lnTo>
                <a:lnTo>
                  <a:pt x="293" y="19"/>
                </a:lnTo>
                <a:lnTo>
                  <a:pt x="293" y="19"/>
                </a:lnTo>
                <a:lnTo>
                  <a:pt x="291" y="17"/>
                </a:lnTo>
                <a:lnTo>
                  <a:pt x="291" y="17"/>
                </a:lnTo>
                <a:lnTo>
                  <a:pt x="289" y="19"/>
                </a:lnTo>
                <a:lnTo>
                  <a:pt x="289" y="19"/>
                </a:lnTo>
                <a:lnTo>
                  <a:pt x="291" y="19"/>
                </a:lnTo>
                <a:lnTo>
                  <a:pt x="293" y="22"/>
                </a:lnTo>
                <a:lnTo>
                  <a:pt x="293" y="22"/>
                </a:lnTo>
                <a:lnTo>
                  <a:pt x="295" y="22"/>
                </a:lnTo>
                <a:lnTo>
                  <a:pt x="297" y="22"/>
                </a:lnTo>
                <a:lnTo>
                  <a:pt x="302" y="24"/>
                </a:lnTo>
                <a:lnTo>
                  <a:pt x="302" y="26"/>
                </a:lnTo>
                <a:lnTo>
                  <a:pt x="302" y="28"/>
                </a:lnTo>
                <a:lnTo>
                  <a:pt x="302" y="30"/>
                </a:lnTo>
                <a:lnTo>
                  <a:pt x="302" y="30"/>
                </a:lnTo>
                <a:lnTo>
                  <a:pt x="302" y="32"/>
                </a:lnTo>
                <a:lnTo>
                  <a:pt x="302" y="32"/>
                </a:lnTo>
                <a:lnTo>
                  <a:pt x="300" y="32"/>
                </a:lnTo>
                <a:lnTo>
                  <a:pt x="300" y="32"/>
                </a:lnTo>
                <a:lnTo>
                  <a:pt x="297" y="32"/>
                </a:lnTo>
                <a:lnTo>
                  <a:pt x="297" y="34"/>
                </a:lnTo>
                <a:lnTo>
                  <a:pt x="297" y="34"/>
                </a:lnTo>
                <a:lnTo>
                  <a:pt x="295" y="32"/>
                </a:lnTo>
                <a:lnTo>
                  <a:pt x="293" y="34"/>
                </a:lnTo>
                <a:lnTo>
                  <a:pt x="291" y="34"/>
                </a:lnTo>
                <a:lnTo>
                  <a:pt x="291" y="34"/>
                </a:lnTo>
                <a:lnTo>
                  <a:pt x="289" y="34"/>
                </a:lnTo>
                <a:lnTo>
                  <a:pt x="287" y="34"/>
                </a:lnTo>
                <a:lnTo>
                  <a:pt x="283" y="34"/>
                </a:lnTo>
                <a:lnTo>
                  <a:pt x="281" y="32"/>
                </a:lnTo>
                <a:lnTo>
                  <a:pt x="281" y="32"/>
                </a:lnTo>
                <a:lnTo>
                  <a:pt x="281" y="30"/>
                </a:lnTo>
                <a:lnTo>
                  <a:pt x="281" y="32"/>
                </a:lnTo>
                <a:lnTo>
                  <a:pt x="278" y="32"/>
                </a:lnTo>
                <a:lnTo>
                  <a:pt x="276" y="32"/>
                </a:lnTo>
                <a:lnTo>
                  <a:pt x="276" y="34"/>
                </a:lnTo>
                <a:lnTo>
                  <a:pt x="276" y="34"/>
                </a:lnTo>
                <a:lnTo>
                  <a:pt x="276" y="34"/>
                </a:lnTo>
                <a:lnTo>
                  <a:pt x="274" y="34"/>
                </a:lnTo>
                <a:lnTo>
                  <a:pt x="274" y="36"/>
                </a:lnTo>
                <a:lnTo>
                  <a:pt x="274" y="36"/>
                </a:lnTo>
                <a:lnTo>
                  <a:pt x="274" y="38"/>
                </a:lnTo>
                <a:lnTo>
                  <a:pt x="274" y="38"/>
                </a:lnTo>
                <a:lnTo>
                  <a:pt x="272" y="38"/>
                </a:lnTo>
                <a:lnTo>
                  <a:pt x="272" y="36"/>
                </a:lnTo>
                <a:lnTo>
                  <a:pt x="270" y="36"/>
                </a:lnTo>
                <a:lnTo>
                  <a:pt x="270" y="36"/>
                </a:lnTo>
                <a:lnTo>
                  <a:pt x="270" y="38"/>
                </a:lnTo>
                <a:lnTo>
                  <a:pt x="270" y="41"/>
                </a:lnTo>
                <a:lnTo>
                  <a:pt x="270" y="41"/>
                </a:lnTo>
                <a:lnTo>
                  <a:pt x="268" y="41"/>
                </a:lnTo>
                <a:lnTo>
                  <a:pt x="266" y="41"/>
                </a:lnTo>
                <a:lnTo>
                  <a:pt x="266" y="43"/>
                </a:lnTo>
                <a:lnTo>
                  <a:pt x="264" y="45"/>
                </a:lnTo>
                <a:lnTo>
                  <a:pt x="264" y="47"/>
                </a:lnTo>
                <a:lnTo>
                  <a:pt x="264" y="47"/>
                </a:lnTo>
                <a:lnTo>
                  <a:pt x="264" y="49"/>
                </a:lnTo>
                <a:lnTo>
                  <a:pt x="264" y="51"/>
                </a:lnTo>
                <a:lnTo>
                  <a:pt x="264" y="53"/>
                </a:lnTo>
                <a:lnTo>
                  <a:pt x="262" y="53"/>
                </a:lnTo>
                <a:lnTo>
                  <a:pt x="259" y="53"/>
                </a:lnTo>
                <a:lnTo>
                  <a:pt x="257" y="53"/>
                </a:lnTo>
                <a:lnTo>
                  <a:pt x="257" y="55"/>
                </a:lnTo>
                <a:lnTo>
                  <a:pt x="257" y="57"/>
                </a:lnTo>
                <a:lnTo>
                  <a:pt x="257" y="57"/>
                </a:lnTo>
                <a:lnTo>
                  <a:pt x="257" y="60"/>
                </a:lnTo>
                <a:lnTo>
                  <a:pt x="255" y="60"/>
                </a:lnTo>
                <a:lnTo>
                  <a:pt x="255" y="62"/>
                </a:lnTo>
                <a:lnTo>
                  <a:pt x="253" y="64"/>
                </a:lnTo>
                <a:lnTo>
                  <a:pt x="251" y="66"/>
                </a:lnTo>
                <a:lnTo>
                  <a:pt x="253" y="68"/>
                </a:lnTo>
                <a:lnTo>
                  <a:pt x="255" y="70"/>
                </a:lnTo>
                <a:lnTo>
                  <a:pt x="255" y="70"/>
                </a:lnTo>
                <a:lnTo>
                  <a:pt x="255" y="70"/>
                </a:lnTo>
                <a:lnTo>
                  <a:pt x="255" y="70"/>
                </a:lnTo>
                <a:lnTo>
                  <a:pt x="255" y="72"/>
                </a:lnTo>
                <a:lnTo>
                  <a:pt x="257" y="72"/>
                </a:lnTo>
                <a:lnTo>
                  <a:pt x="257" y="72"/>
                </a:lnTo>
                <a:lnTo>
                  <a:pt x="257" y="74"/>
                </a:lnTo>
                <a:lnTo>
                  <a:pt x="257" y="74"/>
                </a:lnTo>
                <a:lnTo>
                  <a:pt x="255" y="74"/>
                </a:lnTo>
                <a:lnTo>
                  <a:pt x="255" y="74"/>
                </a:lnTo>
                <a:lnTo>
                  <a:pt x="255" y="76"/>
                </a:lnTo>
                <a:lnTo>
                  <a:pt x="255" y="79"/>
                </a:lnTo>
                <a:lnTo>
                  <a:pt x="255" y="79"/>
                </a:lnTo>
                <a:lnTo>
                  <a:pt x="255" y="79"/>
                </a:lnTo>
                <a:lnTo>
                  <a:pt x="253" y="76"/>
                </a:lnTo>
                <a:lnTo>
                  <a:pt x="253" y="74"/>
                </a:lnTo>
                <a:lnTo>
                  <a:pt x="251" y="74"/>
                </a:lnTo>
                <a:lnTo>
                  <a:pt x="249" y="74"/>
                </a:lnTo>
                <a:lnTo>
                  <a:pt x="249" y="74"/>
                </a:lnTo>
                <a:lnTo>
                  <a:pt x="249" y="76"/>
                </a:lnTo>
                <a:lnTo>
                  <a:pt x="249" y="79"/>
                </a:lnTo>
                <a:lnTo>
                  <a:pt x="249" y="79"/>
                </a:lnTo>
                <a:lnTo>
                  <a:pt x="249" y="76"/>
                </a:lnTo>
                <a:lnTo>
                  <a:pt x="247" y="74"/>
                </a:lnTo>
                <a:lnTo>
                  <a:pt x="240" y="72"/>
                </a:lnTo>
                <a:lnTo>
                  <a:pt x="238" y="72"/>
                </a:lnTo>
                <a:lnTo>
                  <a:pt x="238" y="72"/>
                </a:lnTo>
                <a:lnTo>
                  <a:pt x="236" y="74"/>
                </a:lnTo>
                <a:lnTo>
                  <a:pt x="236" y="74"/>
                </a:lnTo>
                <a:lnTo>
                  <a:pt x="236" y="74"/>
                </a:lnTo>
                <a:lnTo>
                  <a:pt x="234" y="74"/>
                </a:lnTo>
                <a:lnTo>
                  <a:pt x="234" y="76"/>
                </a:lnTo>
                <a:lnTo>
                  <a:pt x="232" y="76"/>
                </a:lnTo>
                <a:lnTo>
                  <a:pt x="232" y="79"/>
                </a:lnTo>
                <a:lnTo>
                  <a:pt x="234" y="79"/>
                </a:lnTo>
                <a:lnTo>
                  <a:pt x="234" y="81"/>
                </a:lnTo>
                <a:lnTo>
                  <a:pt x="234" y="81"/>
                </a:lnTo>
                <a:lnTo>
                  <a:pt x="234" y="81"/>
                </a:lnTo>
                <a:lnTo>
                  <a:pt x="232" y="81"/>
                </a:lnTo>
                <a:lnTo>
                  <a:pt x="232" y="81"/>
                </a:lnTo>
                <a:lnTo>
                  <a:pt x="232" y="81"/>
                </a:lnTo>
                <a:lnTo>
                  <a:pt x="232" y="79"/>
                </a:lnTo>
                <a:lnTo>
                  <a:pt x="232" y="74"/>
                </a:lnTo>
                <a:lnTo>
                  <a:pt x="232" y="74"/>
                </a:lnTo>
                <a:lnTo>
                  <a:pt x="234" y="72"/>
                </a:lnTo>
                <a:lnTo>
                  <a:pt x="232" y="72"/>
                </a:lnTo>
                <a:lnTo>
                  <a:pt x="228" y="68"/>
                </a:lnTo>
                <a:lnTo>
                  <a:pt x="226" y="66"/>
                </a:lnTo>
                <a:lnTo>
                  <a:pt x="226" y="64"/>
                </a:lnTo>
                <a:lnTo>
                  <a:pt x="224" y="62"/>
                </a:lnTo>
                <a:lnTo>
                  <a:pt x="221" y="62"/>
                </a:lnTo>
                <a:lnTo>
                  <a:pt x="219" y="60"/>
                </a:lnTo>
                <a:lnTo>
                  <a:pt x="217" y="60"/>
                </a:lnTo>
                <a:lnTo>
                  <a:pt x="215" y="57"/>
                </a:lnTo>
                <a:lnTo>
                  <a:pt x="213" y="57"/>
                </a:lnTo>
                <a:lnTo>
                  <a:pt x="211" y="57"/>
                </a:lnTo>
                <a:lnTo>
                  <a:pt x="211" y="60"/>
                </a:lnTo>
                <a:lnTo>
                  <a:pt x="211" y="60"/>
                </a:lnTo>
                <a:lnTo>
                  <a:pt x="211" y="62"/>
                </a:lnTo>
                <a:lnTo>
                  <a:pt x="209" y="64"/>
                </a:lnTo>
                <a:lnTo>
                  <a:pt x="207" y="62"/>
                </a:lnTo>
                <a:lnTo>
                  <a:pt x="207" y="62"/>
                </a:lnTo>
                <a:lnTo>
                  <a:pt x="205" y="62"/>
                </a:lnTo>
                <a:lnTo>
                  <a:pt x="205" y="64"/>
                </a:lnTo>
                <a:lnTo>
                  <a:pt x="205" y="64"/>
                </a:lnTo>
                <a:lnTo>
                  <a:pt x="202" y="62"/>
                </a:lnTo>
                <a:lnTo>
                  <a:pt x="202" y="62"/>
                </a:lnTo>
                <a:lnTo>
                  <a:pt x="202" y="60"/>
                </a:lnTo>
                <a:lnTo>
                  <a:pt x="200" y="60"/>
                </a:lnTo>
                <a:lnTo>
                  <a:pt x="200" y="62"/>
                </a:lnTo>
                <a:lnTo>
                  <a:pt x="200" y="62"/>
                </a:lnTo>
                <a:lnTo>
                  <a:pt x="200" y="64"/>
                </a:lnTo>
                <a:lnTo>
                  <a:pt x="200" y="64"/>
                </a:lnTo>
                <a:lnTo>
                  <a:pt x="200" y="66"/>
                </a:lnTo>
                <a:lnTo>
                  <a:pt x="200" y="66"/>
                </a:lnTo>
                <a:lnTo>
                  <a:pt x="200" y="68"/>
                </a:lnTo>
                <a:lnTo>
                  <a:pt x="198" y="68"/>
                </a:lnTo>
                <a:lnTo>
                  <a:pt x="198" y="70"/>
                </a:lnTo>
                <a:lnTo>
                  <a:pt x="198" y="70"/>
                </a:lnTo>
                <a:lnTo>
                  <a:pt x="196" y="68"/>
                </a:lnTo>
                <a:lnTo>
                  <a:pt x="196" y="68"/>
                </a:lnTo>
                <a:lnTo>
                  <a:pt x="196" y="68"/>
                </a:lnTo>
                <a:lnTo>
                  <a:pt x="196" y="68"/>
                </a:lnTo>
                <a:lnTo>
                  <a:pt x="194" y="68"/>
                </a:lnTo>
                <a:lnTo>
                  <a:pt x="194" y="68"/>
                </a:lnTo>
                <a:lnTo>
                  <a:pt x="194" y="68"/>
                </a:lnTo>
                <a:lnTo>
                  <a:pt x="194" y="66"/>
                </a:lnTo>
                <a:lnTo>
                  <a:pt x="196" y="66"/>
                </a:lnTo>
                <a:lnTo>
                  <a:pt x="194" y="64"/>
                </a:lnTo>
                <a:lnTo>
                  <a:pt x="194" y="66"/>
                </a:lnTo>
                <a:lnTo>
                  <a:pt x="194" y="66"/>
                </a:lnTo>
                <a:lnTo>
                  <a:pt x="194" y="68"/>
                </a:lnTo>
                <a:lnTo>
                  <a:pt x="192" y="68"/>
                </a:lnTo>
                <a:lnTo>
                  <a:pt x="192" y="70"/>
                </a:lnTo>
                <a:lnTo>
                  <a:pt x="190" y="70"/>
                </a:lnTo>
                <a:lnTo>
                  <a:pt x="188" y="70"/>
                </a:lnTo>
                <a:lnTo>
                  <a:pt x="188" y="70"/>
                </a:lnTo>
                <a:lnTo>
                  <a:pt x="188" y="72"/>
                </a:lnTo>
                <a:lnTo>
                  <a:pt x="188" y="72"/>
                </a:lnTo>
                <a:lnTo>
                  <a:pt x="188" y="74"/>
                </a:lnTo>
                <a:lnTo>
                  <a:pt x="188" y="74"/>
                </a:lnTo>
                <a:lnTo>
                  <a:pt x="190" y="76"/>
                </a:lnTo>
                <a:lnTo>
                  <a:pt x="190" y="79"/>
                </a:lnTo>
                <a:lnTo>
                  <a:pt x="190" y="79"/>
                </a:lnTo>
                <a:lnTo>
                  <a:pt x="190" y="79"/>
                </a:lnTo>
                <a:lnTo>
                  <a:pt x="188" y="76"/>
                </a:lnTo>
                <a:lnTo>
                  <a:pt x="186" y="76"/>
                </a:lnTo>
                <a:lnTo>
                  <a:pt x="186" y="76"/>
                </a:lnTo>
                <a:lnTo>
                  <a:pt x="186" y="76"/>
                </a:lnTo>
                <a:lnTo>
                  <a:pt x="186" y="76"/>
                </a:lnTo>
                <a:lnTo>
                  <a:pt x="183" y="79"/>
                </a:lnTo>
                <a:lnTo>
                  <a:pt x="183" y="79"/>
                </a:lnTo>
                <a:lnTo>
                  <a:pt x="181" y="79"/>
                </a:lnTo>
                <a:lnTo>
                  <a:pt x="183" y="81"/>
                </a:lnTo>
                <a:lnTo>
                  <a:pt x="183" y="81"/>
                </a:lnTo>
                <a:lnTo>
                  <a:pt x="183" y="81"/>
                </a:lnTo>
                <a:lnTo>
                  <a:pt x="186" y="81"/>
                </a:lnTo>
                <a:lnTo>
                  <a:pt x="186" y="81"/>
                </a:lnTo>
                <a:lnTo>
                  <a:pt x="186" y="83"/>
                </a:lnTo>
                <a:lnTo>
                  <a:pt x="186" y="83"/>
                </a:lnTo>
                <a:lnTo>
                  <a:pt x="186" y="83"/>
                </a:lnTo>
                <a:lnTo>
                  <a:pt x="183" y="83"/>
                </a:lnTo>
                <a:lnTo>
                  <a:pt x="181" y="81"/>
                </a:lnTo>
                <a:lnTo>
                  <a:pt x="179" y="81"/>
                </a:lnTo>
                <a:lnTo>
                  <a:pt x="179" y="81"/>
                </a:lnTo>
                <a:lnTo>
                  <a:pt x="179" y="83"/>
                </a:lnTo>
                <a:lnTo>
                  <a:pt x="179" y="83"/>
                </a:lnTo>
                <a:lnTo>
                  <a:pt x="177" y="85"/>
                </a:lnTo>
                <a:lnTo>
                  <a:pt x="177" y="83"/>
                </a:lnTo>
                <a:lnTo>
                  <a:pt x="175" y="85"/>
                </a:lnTo>
                <a:lnTo>
                  <a:pt x="175" y="85"/>
                </a:lnTo>
                <a:lnTo>
                  <a:pt x="175" y="87"/>
                </a:lnTo>
                <a:lnTo>
                  <a:pt x="175" y="89"/>
                </a:lnTo>
                <a:lnTo>
                  <a:pt x="177" y="91"/>
                </a:lnTo>
                <a:lnTo>
                  <a:pt x="179" y="89"/>
                </a:lnTo>
                <a:lnTo>
                  <a:pt x="179" y="89"/>
                </a:lnTo>
                <a:lnTo>
                  <a:pt x="179" y="89"/>
                </a:lnTo>
                <a:lnTo>
                  <a:pt x="179" y="91"/>
                </a:lnTo>
                <a:lnTo>
                  <a:pt x="177" y="91"/>
                </a:lnTo>
                <a:lnTo>
                  <a:pt x="177" y="93"/>
                </a:lnTo>
                <a:lnTo>
                  <a:pt x="177" y="93"/>
                </a:lnTo>
                <a:lnTo>
                  <a:pt x="175" y="93"/>
                </a:lnTo>
                <a:lnTo>
                  <a:pt x="175" y="93"/>
                </a:lnTo>
                <a:lnTo>
                  <a:pt x="175" y="95"/>
                </a:lnTo>
                <a:lnTo>
                  <a:pt x="175" y="95"/>
                </a:lnTo>
                <a:lnTo>
                  <a:pt x="175" y="98"/>
                </a:lnTo>
                <a:lnTo>
                  <a:pt x="177" y="98"/>
                </a:lnTo>
                <a:lnTo>
                  <a:pt x="179" y="98"/>
                </a:lnTo>
                <a:lnTo>
                  <a:pt x="181" y="98"/>
                </a:lnTo>
                <a:lnTo>
                  <a:pt x="181" y="98"/>
                </a:lnTo>
                <a:lnTo>
                  <a:pt x="179" y="98"/>
                </a:lnTo>
                <a:lnTo>
                  <a:pt x="177" y="98"/>
                </a:lnTo>
                <a:lnTo>
                  <a:pt x="175" y="98"/>
                </a:lnTo>
                <a:lnTo>
                  <a:pt x="173" y="98"/>
                </a:lnTo>
                <a:lnTo>
                  <a:pt x="173" y="98"/>
                </a:lnTo>
                <a:lnTo>
                  <a:pt x="171" y="95"/>
                </a:lnTo>
                <a:lnTo>
                  <a:pt x="171" y="95"/>
                </a:lnTo>
                <a:lnTo>
                  <a:pt x="169" y="95"/>
                </a:lnTo>
                <a:lnTo>
                  <a:pt x="169" y="98"/>
                </a:lnTo>
                <a:lnTo>
                  <a:pt x="167" y="98"/>
                </a:lnTo>
                <a:lnTo>
                  <a:pt x="164" y="95"/>
                </a:lnTo>
                <a:lnTo>
                  <a:pt x="164" y="95"/>
                </a:lnTo>
                <a:lnTo>
                  <a:pt x="162" y="95"/>
                </a:lnTo>
                <a:lnTo>
                  <a:pt x="164" y="98"/>
                </a:lnTo>
                <a:lnTo>
                  <a:pt x="164" y="98"/>
                </a:lnTo>
                <a:lnTo>
                  <a:pt x="162" y="100"/>
                </a:lnTo>
                <a:lnTo>
                  <a:pt x="162" y="100"/>
                </a:lnTo>
                <a:lnTo>
                  <a:pt x="162" y="100"/>
                </a:lnTo>
                <a:lnTo>
                  <a:pt x="162" y="100"/>
                </a:lnTo>
                <a:lnTo>
                  <a:pt x="162" y="102"/>
                </a:lnTo>
                <a:lnTo>
                  <a:pt x="164" y="104"/>
                </a:lnTo>
                <a:lnTo>
                  <a:pt x="164" y="104"/>
                </a:lnTo>
                <a:lnTo>
                  <a:pt x="167" y="106"/>
                </a:lnTo>
                <a:lnTo>
                  <a:pt x="167" y="106"/>
                </a:lnTo>
                <a:lnTo>
                  <a:pt x="167" y="106"/>
                </a:lnTo>
                <a:lnTo>
                  <a:pt x="167" y="108"/>
                </a:lnTo>
                <a:lnTo>
                  <a:pt x="167" y="110"/>
                </a:lnTo>
                <a:lnTo>
                  <a:pt x="167" y="110"/>
                </a:lnTo>
                <a:lnTo>
                  <a:pt x="164" y="108"/>
                </a:lnTo>
                <a:lnTo>
                  <a:pt x="164" y="108"/>
                </a:lnTo>
                <a:lnTo>
                  <a:pt x="162" y="108"/>
                </a:lnTo>
                <a:lnTo>
                  <a:pt x="162" y="108"/>
                </a:lnTo>
                <a:lnTo>
                  <a:pt x="162" y="108"/>
                </a:lnTo>
                <a:lnTo>
                  <a:pt x="162" y="110"/>
                </a:lnTo>
                <a:lnTo>
                  <a:pt x="162" y="115"/>
                </a:lnTo>
                <a:lnTo>
                  <a:pt x="162" y="115"/>
                </a:lnTo>
                <a:lnTo>
                  <a:pt x="162" y="115"/>
                </a:lnTo>
                <a:lnTo>
                  <a:pt x="162" y="115"/>
                </a:lnTo>
                <a:lnTo>
                  <a:pt x="160" y="115"/>
                </a:lnTo>
                <a:lnTo>
                  <a:pt x="160" y="112"/>
                </a:lnTo>
                <a:lnTo>
                  <a:pt x="158" y="108"/>
                </a:lnTo>
                <a:lnTo>
                  <a:pt x="156" y="106"/>
                </a:lnTo>
                <a:lnTo>
                  <a:pt x="156" y="104"/>
                </a:lnTo>
                <a:lnTo>
                  <a:pt x="154" y="98"/>
                </a:lnTo>
                <a:lnTo>
                  <a:pt x="152" y="98"/>
                </a:lnTo>
                <a:lnTo>
                  <a:pt x="152" y="100"/>
                </a:lnTo>
                <a:lnTo>
                  <a:pt x="150" y="102"/>
                </a:lnTo>
                <a:lnTo>
                  <a:pt x="150" y="104"/>
                </a:lnTo>
                <a:lnTo>
                  <a:pt x="148" y="106"/>
                </a:lnTo>
                <a:lnTo>
                  <a:pt x="148" y="106"/>
                </a:lnTo>
                <a:lnTo>
                  <a:pt x="145" y="106"/>
                </a:lnTo>
                <a:lnTo>
                  <a:pt x="143" y="108"/>
                </a:lnTo>
                <a:lnTo>
                  <a:pt x="143" y="110"/>
                </a:lnTo>
                <a:lnTo>
                  <a:pt x="141" y="112"/>
                </a:lnTo>
                <a:lnTo>
                  <a:pt x="141" y="115"/>
                </a:lnTo>
                <a:lnTo>
                  <a:pt x="141" y="117"/>
                </a:lnTo>
                <a:lnTo>
                  <a:pt x="141" y="119"/>
                </a:lnTo>
                <a:lnTo>
                  <a:pt x="141" y="123"/>
                </a:lnTo>
                <a:lnTo>
                  <a:pt x="143" y="123"/>
                </a:lnTo>
                <a:lnTo>
                  <a:pt x="143" y="123"/>
                </a:lnTo>
                <a:lnTo>
                  <a:pt x="143" y="125"/>
                </a:lnTo>
                <a:lnTo>
                  <a:pt x="143" y="125"/>
                </a:lnTo>
                <a:lnTo>
                  <a:pt x="139" y="129"/>
                </a:lnTo>
                <a:lnTo>
                  <a:pt x="137" y="131"/>
                </a:lnTo>
                <a:lnTo>
                  <a:pt x="135" y="131"/>
                </a:lnTo>
                <a:lnTo>
                  <a:pt x="135" y="134"/>
                </a:lnTo>
                <a:lnTo>
                  <a:pt x="133" y="136"/>
                </a:lnTo>
                <a:lnTo>
                  <a:pt x="133" y="138"/>
                </a:lnTo>
                <a:lnTo>
                  <a:pt x="131" y="140"/>
                </a:lnTo>
                <a:lnTo>
                  <a:pt x="129" y="144"/>
                </a:lnTo>
                <a:lnTo>
                  <a:pt x="126" y="146"/>
                </a:lnTo>
                <a:lnTo>
                  <a:pt x="124" y="148"/>
                </a:lnTo>
                <a:lnTo>
                  <a:pt x="122" y="148"/>
                </a:lnTo>
                <a:lnTo>
                  <a:pt x="114" y="153"/>
                </a:lnTo>
                <a:lnTo>
                  <a:pt x="112" y="153"/>
                </a:lnTo>
                <a:lnTo>
                  <a:pt x="105" y="155"/>
                </a:lnTo>
                <a:lnTo>
                  <a:pt x="101" y="155"/>
                </a:lnTo>
                <a:lnTo>
                  <a:pt x="99" y="155"/>
                </a:lnTo>
                <a:lnTo>
                  <a:pt x="95" y="155"/>
                </a:lnTo>
                <a:lnTo>
                  <a:pt x="88" y="159"/>
                </a:lnTo>
                <a:lnTo>
                  <a:pt x="84" y="159"/>
                </a:lnTo>
                <a:lnTo>
                  <a:pt x="80" y="161"/>
                </a:lnTo>
                <a:lnTo>
                  <a:pt x="80" y="161"/>
                </a:lnTo>
                <a:lnTo>
                  <a:pt x="76" y="163"/>
                </a:lnTo>
                <a:lnTo>
                  <a:pt x="74" y="165"/>
                </a:lnTo>
                <a:lnTo>
                  <a:pt x="69" y="165"/>
                </a:lnTo>
                <a:lnTo>
                  <a:pt x="67" y="165"/>
                </a:lnTo>
                <a:lnTo>
                  <a:pt x="65" y="165"/>
                </a:lnTo>
                <a:lnTo>
                  <a:pt x="63" y="165"/>
                </a:lnTo>
                <a:lnTo>
                  <a:pt x="59" y="165"/>
                </a:lnTo>
                <a:lnTo>
                  <a:pt x="59" y="165"/>
                </a:lnTo>
                <a:lnTo>
                  <a:pt x="57" y="165"/>
                </a:lnTo>
                <a:lnTo>
                  <a:pt x="48" y="172"/>
                </a:lnTo>
                <a:lnTo>
                  <a:pt x="46" y="172"/>
                </a:lnTo>
                <a:lnTo>
                  <a:pt x="44" y="174"/>
                </a:lnTo>
                <a:lnTo>
                  <a:pt x="42" y="176"/>
                </a:lnTo>
                <a:lnTo>
                  <a:pt x="38" y="178"/>
                </a:lnTo>
                <a:lnTo>
                  <a:pt x="34" y="180"/>
                </a:lnTo>
                <a:lnTo>
                  <a:pt x="29" y="182"/>
                </a:lnTo>
                <a:lnTo>
                  <a:pt x="27" y="184"/>
                </a:lnTo>
                <a:lnTo>
                  <a:pt x="25" y="184"/>
                </a:lnTo>
                <a:lnTo>
                  <a:pt x="23" y="191"/>
                </a:lnTo>
                <a:lnTo>
                  <a:pt x="23" y="191"/>
                </a:lnTo>
                <a:lnTo>
                  <a:pt x="21" y="193"/>
                </a:lnTo>
                <a:lnTo>
                  <a:pt x="19" y="193"/>
                </a:lnTo>
                <a:lnTo>
                  <a:pt x="19" y="195"/>
                </a:lnTo>
                <a:lnTo>
                  <a:pt x="19" y="191"/>
                </a:lnTo>
                <a:lnTo>
                  <a:pt x="19" y="188"/>
                </a:lnTo>
                <a:lnTo>
                  <a:pt x="19" y="184"/>
                </a:lnTo>
                <a:lnTo>
                  <a:pt x="19" y="184"/>
                </a:lnTo>
                <a:lnTo>
                  <a:pt x="17" y="184"/>
                </a:lnTo>
                <a:lnTo>
                  <a:pt x="17" y="184"/>
                </a:lnTo>
                <a:lnTo>
                  <a:pt x="15" y="191"/>
                </a:lnTo>
                <a:lnTo>
                  <a:pt x="12" y="197"/>
                </a:lnTo>
                <a:lnTo>
                  <a:pt x="12" y="199"/>
                </a:lnTo>
                <a:lnTo>
                  <a:pt x="15" y="201"/>
                </a:lnTo>
                <a:lnTo>
                  <a:pt x="15" y="203"/>
                </a:lnTo>
                <a:lnTo>
                  <a:pt x="12" y="205"/>
                </a:lnTo>
                <a:lnTo>
                  <a:pt x="12" y="207"/>
                </a:lnTo>
                <a:lnTo>
                  <a:pt x="12" y="210"/>
                </a:lnTo>
                <a:lnTo>
                  <a:pt x="10" y="214"/>
                </a:lnTo>
                <a:lnTo>
                  <a:pt x="8" y="216"/>
                </a:lnTo>
                <a:lnTo>
                  <a:pt x="8" y="220"/>
                </a:lnTo>
                <a:lnTo>
                  <a:pt x="8" y="222"/>
                </a:lnTo>
                <a:lnTo>
                  <a:pt x="8" y="224"/>
                </a:lnTo>
                <a:lnTo>
                  <a:pt x="8" y="229"/>
                </a:lnTo>
                <a:lnTo>
                  <a:pt x="10" y="229"/>
                </a:lnTo>
                <a:lnTo>
                  <a:pt x="12" y="235"/>
                </a:lnTo>
                <a:lnTo>
                  <a:pt x="12" y="237"/>
                </a:lnTo>
                <a:lnTo>
                  <a:pt x="17" y="243"/>
                </a:lnTo>
                <a:lnTo>
                  <a:pt x="21" y="248"/>
                </a:lnTo>
                <a:lnTo>
                  <a:pt x="21" y="250"/>
                </a:lnTo>
                <a:lnTo>
                  <a:pt x="19" y="252"/>
                </a:lnTo>
                <a:lnTo>
                  <a:pt x="21" y="256"/>
                </a:lnTo>
                <a:lnTo>
                  <a:pt x="19" y="256"/>
                </a:lnTo>
                <a:lnTo>
                  <a:pt x="19" y="256"/>
                </a:lnTo>
                <a:lnTo>
                  <a:pt x="17" y="256"/>
                </a:lnTo>
                <a:lnTo>
                  <a:pt x="17" y="254"/>
                </a:lnTo>
                <a:lnTo>
                  <a:pt x="15" y="252"/>
                </a:lnTo>
                <a:lnTo>
                  <a:pt x="15" y="250"/>
                </a:lnTo>
                <a:lnTo>
                  <a:pt x="15" y="252"/>
                </a:lnTo>
                <a:lnTo>
                  <a:pt x="12" y="254"/>
                </a:lnTo>
                <a:lnTo>
                  <a:pt x="12" y="252"/>
                </a:lnTo>
                <a:lnTo>
                  <a:pt x="12" y="252"/>
                </a:lnTo>
                <a:lnTo>
                  <a:pt x="12" y="252"/>
                </a:lnTo>
                <a:lnTo>
                  <a:pt x="12" y="250"/>
                </a:lnTo>
                <a:lnTo>
                  <a:pt x="12" y="248"/>
                </a:lnTo>
                <a:lnTo>
                  <a:pt x="10" y="246"/>
                </a:lnTo>
                <a:lnTo>
                  <a:pt x="10" y="243"/>
                </a:lnTo>
                <a:lnTo>
                  <a:pt x="8" y="243"/>
                </a:lnTo>
                <a:lnTo>
                  <a:pt x="8" y="246"/>
                </a:lnTo>
                <a:lnTo>
                  <a:pt x="8" y="246"/>
                </a:lnTo>
                <a:lnTo>
                  <a:pt x="8" y="250"/>
                </a:lnTo>
                <a:lnTo>
                  <a:pt x="10" y="252"/>
                </a:lnTo>
                <a:lnTo>
                  <a:pt x="12" y="254"/>
                </a:lnTo>
                <a:lnTo>
                  <a:pt x="12" y="254"/>
                </a:lnTo>
                <a:lnTo>
                  <a:pt x="15" y="256"/>
                </a:lnTo>
                <a:lnTo>
                  <a:pt x="15" y="258"/>
                </a:lnTo>
                <a:lnTo>
                  <a:pt x="12" y="260"/>
                </a:lnTo>
                <a:lnTo>
                  <a:pt x="12" y="260"/>
                </a:lnTo>
                <a:lnTo>
                  <a:pt x="10" y="260"/>
                </a:lnTo>
                <a:lnTo>
                  <a:pt x="10" y="258"/>
                </a:lnTo>
                <a:lnTo>
                  <a:pt x="8" y="254"/>
                </a:lnTo>
                <a:lnTo>
                  <a:pt x="8" y="252"/>
                </a:lnTo>
                <a:lnTo>
                  <a:pt x="6" y="252"/>
                </a:lnTo>
                <a:lnTo>
                  <a:pt x="6" y="252"/>
                </a:lnTo>
                <a:lnTo>
                  <a:pt x="6" y="254"/>
                </a:lnTo>
                <a:lnTo>
                  <a:pt x="6" y="254"/>
                </a:lnTo>
                <a:lnTo>
                  <a:pt x="6" y="254"/>
                </a:lnTo>
                <a:lnTo>
                  <a:pt x="6" y="254"/>
                </a:lnTo>
                <a:lnTo>
                  <a:pt x="4" y="254"/>
                </a:lnTo>
                <a:lnTo>
                  <a:pt x="4" y="254"/>
                </a:lnTo>
                <a:lnTo>
                  <a:pt x="4" y="254"/>
                </a:lnTo>
                <a:lnTo>
                  <a:pt x="6" y="258"/>
                </a:lnTo>
                <a:lnTo>
                  <a:pt x="12" y="265"/>
                </a:lnTo>
                <a:lnTo>
                  <a:pt x="17" y="273"/>
                </a:lnTo>
                <a:lnTo>
                  <a:pt x="19" y="275"/>
                </a:lnTo>
                <a:lnTo>
                  <a:pt x="19" y="284"/>
                </a:lnTo>
                <a:lnTo>
                  <a:pt x="19" y="284"/>
                </a:lnTo>
                <a:lnTo>
                  <a:pt x="23" y="288"/>
                </a:lnTo>
                <a:lnTo>
                  <a:pt x="25" y="292"/>
                </a:lnTo>
                <a:lnTo>
                  <a:pt x="25" y="294"/>
                </a:lnTo>
                <a:lnTo>
                  <a:pt x="25" y="296"/>
                </a:lnTo>
                <a:lnTo>
                  <a:pt x="27" y="298"/>
                </a:lnTo>
                <a:lnTo>
                  <a:pt x="29" y="303"/>
                </a:lnTo>
                <a:lnTo>
                  <a:pt x="31" y="307"/>
                </a:lnTo>
                <a:lnTo>
                  <a:pt x="31" y="309"/>
                </a:lnTo>
                <a:lnTo>
                  <a:pt x="31" y="311"/>
                </a:lnTo>
                <a:lnTo>
                  <a:pt x="31" y="317"/>
                </a:lnTo>
                <a:lnTo>
                  <a:pt x="31" y="319"/>
                </a:lnTo>
                <a:lnTo>
                  <a:pt x="34" y="326"/>
                </a:lnTo>
                <a:lnTo>
                  <a:pt x="34" y="330"/>
                </a:lnTo>
                <a:lnTo>
                  <a:pt x="36" y="332"/>
                </a:lnTo>
                <a:lnTo>
                  <a:pt x="38" y="339"/>
                </a:lnTo>
                <a:lnTo>
                  <a:pt x="42" y="345"/>
                </a:lnTo>
                <a:lnTo>
                  <a:pt x="44" y="347"/>
                </a:lnTo>
                <a:lnTo>
                  <a:pt x="42" y="358"/>
                </a:lnTo>
                <a:lnTo>
                  <a:pt x="42" y="360"/>
                </a:lnTo>
                <a:lnTo>
                  <a:pt x="42" y="360"/>
                </a:lnTo>
                <a:lnTo>
                  <a:pt x="42" y="362"/>
                </a:lnTo>
                <a:lnTo>
                  <a:pt x="42" y="366"/>
                </a:lnTo>
                <a:lnTo>
                  <a:pt x="42" y="370"/>
                </a:lnTo>
                <a:lnTo>
                  <a:pt x="42" y="372"/>
                </a:lnTo>
                <a:lnTo>
                  <a:pt x="40" y="377"/>
                </a:lnTo>
                <a:lnTo>
                  <a:pt x="38" y="377"/>
                </a:lnTo>
                <a:lnTo>
                  <a:pt x="36" y="377"/>
                </a:lnTo>
                <a:lnTo>
                  <a:pt x="34" y="377"/>
                </a:lnTo>
                <a:lnTo>
                  <a:pt x="31" y="374"/>
                </a:lnTo>
                <a:lnTo>
                  <a:pt x="31" y="381"/>
                </a:lnTo>
                <a:lnTo>
                  <a:pt x="31" y="385"/>
                </a:lnTo>
                <a:lnTo>
                  <a:pt x="31" y="387"/>
                </a:lnTo>
                <a:lnTo>
                  <a:pt x="31" y="387"/>
                </a:lnTo>
                <a:lnTo>
                  <a:pt x="34" y="389"/>
                </a:lnTo>
                <a:lnTo>
                  <a:pt x="36" y="389"/>
                </a:lnTo>
                <a:lnTo>
                  <a:pt x="36" y="389"/>
                </a:lnTo>
                <a:lnTo>
                  <a:pt x="40" y="391"/>
                </a:lnTo>
                <a:lnTo>
                  <a:pt x="42" y="393"/>
                </a:lnTo>
                <a:lnTo>
                  <a:pt x="46" y="398"/>
                </a:lnTo>
                <a:lnTo>
                  <a:pt x="50" y="398"/>
                </a:lnTo>
                <a:lnTo>
                  <a:pt x="55" y="400"/>
                </a:lnTo>
                <a:lnTo>
                  <a:pt x="61" y="402"/>
                </a:lnTo>
                <a:lnTo>
                  <a:pt x="65" y="402"/>
                </a:lnTo>
                <a:lnTo>
                  <a:pt x="72" y="402"/>
                </a:lnTo>
                <a:lnTo>
                  <a:pt x="74" y="402"/>
                </a:lnTo>
                <a:lnTo>
                  <a:pt x="76" y="402"/>
                </a:lnTo>
                <a:lnTo>
                  <a:pt x="78" y="402"/>
                </a:lnTo>
                <a:lnTo>
                  <a:pt x="80" y="400"/>
                </a:lnTo>
                <a:lnTo>
                  <a:pt x="86" y="396"/>
                </a:lnTo>
                <a:lnTo>
                  <a:pt x="91" y="391"/>
                </a:lnTo>
                <a:lnTo>
                  <a:pt x="95" y="391"/>
                </a:lnTo>
                <a:lnTo>
                  <a:pt x="97" y="391"/>
                </a:lnTo>
                <a:lnTo>
                  <a:pt x="99" y="389"/>
                </a:lnTo>
                <a:lnTo>
                  <a:pt x="103" y="385"/>
                </a:lnTo>
                <a:lnTo>
                  <a:pt x="103" y="385"/>
                </a:lnTo>
                <a:lnTo>
                  <a:pt x="105" y="383"/>
                </a:lnTo>
                <a:lnTo>
                  <a:pt x="112" y="383"/>
                </a:lnTo>
                <a:lnTo>
                  <a:pt x="114" y="383"/>
                </a:lnTo>
                <a:lnTo>
                  <a:pt x="116" y="383"/>
                </a:lnTo>
                <a:lnTo>
                  <a:pt x="120" y="381"/>
                </a:lnTo>
                <a:lnTo>
                  <a:pt x="129" y="381"/>
                </a:lnTo>
                <a:lnTo>
                  <a:pt x="135" y="381"/>
                </a:lnTo>
                <a:lnTo>
                  <a:pt x="137" y="381"/>
                </a:lnTo>
                <a:lnTo>
                  <a:pt x="139" y="381"/>
                </a:lnTo>
                <a:lnTo>
                  <a:pt x="141" y="383"/>
                </a:lnTo>
                <a:lnTo>
                  <a:pt x="150" y="381"/>
                </a:lnTo>
                <a:lnTo>
                  <a:pt x="154" y="381"/>
                </a:lnTo>
                <a:lnTo>
                  <a:pt x="154" y="383"/>
                </a:lnTo>
                <a:lnTo>
                  <a:pt x="156" y="383"/>
                </a:lnTo>
                <a:lnTo>
                  <a:pt x="160" y="383"/>
                </a:lnTo>
                <a:lnTo>
                  <a:pt x="162" y="383"/>
                </a:lnTo>
                <a:lnTo>
                  <a:pt x="164" y="381"/>
                </a:lnTo>
                <a:lnTo>
                  <a:pt x="167" y="377"/>
                </a:lnTo>
                <a:lnTo>
                  <a:pt x="169" y="374"/>
                </a:lnTo>
                <a:lnTo>
                  <a:pt x="171" y="368"/>
                </a:lnTo>
                <a:lnTo>
                  <a:pt x="173" y="366"/>
                </a:lnTo>
                <a:lnTo>
                  <a:pt x="175" y="366"/>
                </a:lnTo>
                <a:lnTo>
                  <a:pt x="177" y="366"/>
                </a:lnTo>
                <a:lnTo>
                  <a:pt x="181" y="364"/>
                </a:lnTo>
                <a:lnTo>
                  <a:pt x="188" y="360"/>
                </a:lnTo>
                <a:lnTo>
                  <a:pt x="192" y="360"/>
                </a:lnTo>
                <a:lnTo>
                  <a:pt x="194" y="358"/>
                </a:lnTo>
                <a:lnTo>
                  <a:pt x="198" y="355"/>
                </a:lnTo>
                <a:lnTo>
                  <a:pt x="202" y="353"/>
                </a:lnTo>
                <a:lnTo>
                  <a:pt x="211" y="355"/>
                </a:lnTo>
                <a:lnTo>
                  <a:pt x="215" y="355"/>
                </a:lnTo>
                <a:lnTo>
                  <a:pt x="219" y="353"/>
                </a:lnTo>
                <a:lnTo>
                  <a:pt x="226" y="353"/>
                </a:lnTo>
                <a:lnTo>
                  <a:pt x="232" y="351"/>
                </a:lnTo>
                <a:lnTo>
                  <a:pt x="238" y="347"/>
                </a:lnTo>
                <a:lnTo>
                  <a:pt x="245" y="345"/>
                </a:lnTo>
                <a:lnTo>
                  <a:pt x="249" y="345"/>
                </a:lnTo>
                <a:lnTo>
                  <a:pt x="253" y="343"/>
                </a:lnTo>
                <a:lnTo>
                  <a:pt x="262" y="343"/>
                </a:lnTo>
                <a:lnTo>
                  <a:pt x="272" y="343"/>
                </a:lnTo>
                <a:lnTo>
                  <a:pt x="274" y="343"/>
                </a:lnTo>
                <a:lnTo>
                  <a:pt x="276" y="343"/>
                </a:lnTo>
                <a:lnTo>
                  <a:pt x="278" y="341"/>
                </a:lnTo>
                <a:lnTo>
                  <a:pt x="281" y="341"/>
                </a:lnTo>
                <a:lnTo>
                  <a:pt x="283" y="343"/>
                </a:lnTo>
                <a:lnTo>
                  <a:pt x="287" y="345"/>
                </a:lnTo>
                <a:lnTo>
                  <a:pt x="295" y="349"/>
                </a:lnTo>
                <a:lnTo>
                  <a:pt x="295" y="349"/>
                </a:lnTo>
                <a:lnTo>
                  <a:pt x="302" y="349"/>
                </a:lnTo>
                <a:lnTo>
                  <a:pt x="302" y="349"/>
                </a:lnTo>
                <a:lnTo>
                  <a:pt x="310" y="353"/>
                </a:lnTo>
                <a:lnTo>
                  <a:pt x="312" y="353"/>
                </a:lnTo>
                <a:lnTo>
                  <a:pt x="314" y="353"/>
                </a:lnTo>
                <a:lnTo>
                  <a:pt x="316" y="353"/>
                </a:lnTo>
                <a:lnTo>
                  <a:pt x="319" y="353"/>
                </a:lnTo>
                <a:lnTo>
                  <a:pt x="321" y="358"/>
                </a:lnTo>
                <a:lnTo>
                  <a:pt x="325" y="360"/>
                </a:lnTo>
                <a:lnTo>
                  <a:pt x="325" y="362"/>
                </a:lnTo>
                <a:lnTo>
                  <a:pt x="325" y="362"/>
                </a:lnTo>
                <a:lnTo>
                  <a:pt x="325" y="362"/>
                </a:lnTo>
                <a:lnTo>
                  <a:pt x="323" y="362"/>
                </a:lnTo>
                <a:lnTo>
                  <a:pt x="325" y="366"/>
                </a:lnTo>
                <a:lnTo>
                  <a:pt x="327" y="370"/>
                </a:lnTo>
                <a:lnTo>
                  <a:pt x="331" y="370"/>
                </a:lnTo>
                <a:lnTo>
                  <a:pt x="333" y="370"/>
                </a:lnTo>
                <a:lnTo>
                  <a:pt x="333" y="372"/>
                </a:lnTo>
                <a:lnTo>
                  <a:pt x="335" y="374"/>
                </a:lnTo>
                <a:lnTo>
                  <a:pt x="335" y="377"/>
                </a:lnTo>
                <a:lnTo>
                  <a:pt x="338" y="381"/>
                </a:lnTo>
                <a:lnTo>
                  <a:pt x="340" y="383"/>
                </a:lnTo>
                <a:lnTo>
                  <a:pt x="340" y="383"/>
                </a:lnTo>
                <a:lnTo>
                  <a:pt x="342" y="387"/>
                </a:lnTo>
                <a:lnTo>
                  <a:pt x="342" y="387"/>
                </a:lnTo>
                <a:lnTo>
                  <a:pt x="342" y="389"/>
                </a:lnTo>
                <a:lnTo>
                  <a:pt x="344" y="393"/>
                </a:lnTo>
                <a:lnTo>
                  <a:pt x="344" y="393"/>
                </a:lnTo>
                <a:lnTo>
                  <a:pt x="342" y="393"/>
                </a:lnTo>
                <a:lnTo>
                  <a:pt x="342" y="393"/>
                </a:lnTo>
                <a:lnTo>
                  <a:pt x="340" y="391"/>
                </a:lnTo>
                <a:lnTo>
                  <a:pt x="340" y="391"/>
                </a:lnTo>
                <a:lnTo>
                  <a:pt x="340" y="393"/>
                </a:lnTo>
                <a:lnTo>
                  <a:pt x="340" y="393"/>
                </a:lnTo>
                <a:lnTo>
                  <a:pt x="340" y="393"/>
                </a:lnTo>
                <a:lnTo>
                  <a:pt x="340" y="393"/>
                </a:lnTo>
                <a:lnTo>
                  <a:pt x="342" y="396"/>
                </a:lnTo>
                <a:lnTo>
                  <a:pt x="344" y="396"/>
                </a:lnTo>
                <a:lnTo>
                  <a:pt x="344" y="398"/>
                </a:lnTo>
                <a:lnTo>
                  <a:pt x="346" y="400"/>
                </a:lnTo>
                <a:lnTo>
                  <a:pt x="348" y="400"/>
                </a:lnTo>
                <a:lnTo>
                  <a:pt x="348" y="398"/>
                </a:lnTo>
                <a:lnTo>
                  <a:pt x="350" y="400"/>
                </a:lnTo>
                <a:lnTo>
                  <a:pt x="352" y="400"/>
                </a:lnTo>
                <a:lnTo>
                  <a:pt x="352" y="400"/>
                </a:lnTo>
                <a:lnTo>
                  <a:pt x="352" y="398"/>
                </a:lnTo>
                <a:lnTo>
                  <a:pt x="350" y="396"/>
                </a:lnTo>
                <a:lnTo>
                  <a:pt x="350" y="396"/>
                </a:lnTo>
                <a:lnTo>
                  <a:pt x="352" y="393"/>
                </a:lnTo>
                <a:lnTo>
                  <a:pt x="352" y="393"/>
                </a:lnTo>
                <a:lnTo>
                  <a:pt x="354" y="391"/>
                </a:lnTo>
                <a:lnTo>
                  <a:pt x="359" y="385"/>
                </a:lnTo>
                <a:lnTo>
                  <a:pt x="361" y="383"/>
                </a:lnTo>
                <a:lnTo>
                  <a:pt x="361" y="383"/>
                </a:lnTo>
                <a:lnTo>
                  <a:pt x="365" y="381"/>
                </a:lnTo>
                <a:lnTo>
                  <a:pt x="367" y="379"/>
                </a:lnTo>
                <a:lnTo>
                  <a:pt x="367" y="379"/>
                </a:lnTo>
                <a:lnTo>
                  <a:pt x="369" y="379"/>
                </a:lnTo>
                <a:lnTo>
                  <a:pt x="371" y="377"/>
                </a:lnTo>
                <a:lnTo>
                  <a:pt x="373" y="374"/>
                </a:lnTo>
                <a:lnTo>
                  <a:pt x="373" y="370"/>
                </a:lnTo>
                <a:lnTo>
                  <a:pt x="376" y="368"/>
                </a:lnTo>
                <a:lnTo>
                  <a:pt x="378" y="366"/>
                </a:lnTo>
                <a:lnTo>
                  <a:pt x="380" y="364"/>
                </a:lnTo>
                <a:lnTo>
                  <a:pt x="380" y="362"/>
                </a:lnTo>
                <a:lnTo>
                  <a:pt x="380" y="360"/>
                </a:lnTo>
                <a:lnTo>
                  <a:pt x="380" y="362"/>
                </a:lnTo>
                <a:lnTo>
                  <a:pt x="382" y="362"/>
                </a:lnTo>
                <a:lnTo>
                  <a:pt x="382" y="368"/>
                </a:lnTo>
                <a:lnTo>
                  <a:pt x="382" y="370"/>
                </a:lnTo>
                <a:lnTo>
                  <a:pt x="380" y="370"/>
                </a:lnTo>
                <a:lnTo>
                  <a:pt x="380" y="372"/>
                </a:lnTo>
                <a:lnTo>
                  <a:pt x="382" y="374"/>
                </a:lnTo>
                <a:lnTo>
                  <a:pt x="382" y="377"/>
                </a:lnTo>
                <a:lnTo>
                  <a:pt x="380" y="379"/>
                </a:lnTo>
                <a:lnTo>
                  <a:pt x="378" y="381"/>
                </a:lnTo>
                <a:lnTo>
                  <a:pt x="376" y="387"/>
                </a:lnTo>
                <a:lnTo>
                  <a:pt x="376" y="387"/>
                </a:lnTo>
                <a:lnTo>
                  <a:pt x="373" y="389"/>
                </a:lnTo>
                <a:lnTo>
                  <a:pt x="373" y="391"/>
                </a:lnTo>
                <a:lnTo>
                  <a:pt x="376" y="393"/>
                </a:lnTo>
                <a:lnTo>
                  <a:pt x="373" y="398"/>
                </a:lnTo>
                <a:lnTo>
                  <a:pt x="373" y="400"/>
                </a:lnTo>
                <a:lnTo>
                  <a:pt x="371" y="400"/>
                </a:lnTo>
                <a:lnTo>
                  <a:pt x="371" y="400"/>
                </a:lnTo>
                <a:lnTo>
                  <a:pt x="369" y="400"/>
                </a:lnTo>
                <a:lnTo>
                  <a:pt x="367" y="400"/>
                </a:lnTo>
                <a:lnTo>
                  <a:pt x="365" y="404"/>
                </a:lnTo>
                <a:lnTo>
                  <a:pt x="367" y="406"/>
                </a:lnTo>
                <a:lnTo>
                  <a:pt x="367" y="404"/>
                </a:lnTo>
                <a:lnTo>
                  <a:pt x="369" y="404"/>
                </a:lnTo>
                <a:lnTo>
                  <a:pt x="371" y="404"/>
                </a:lnTo>
                <a:lnTo>
                  <a:pt x="373" y="404"/>
                </a:lnTo>
                <a:lnTo>
                  <a:pt x="376" y="404"/>
                </a:lnTo>
                <a:lnTo>
                  <a:pt x="378" y="404"/>
                </a:lnTo>
                <a:lnTo>
                  <a:pt x="380" y="396"/>
                </a:lnTo>
                <a:lnTo>
                  <a:pt x="382" y="391"/>
                </a:lnTo>
                <a:lnTo>
                  <a:pt x="382" y="389"/>
                </a:lnTo>
                <a:lnTo>
                  <a:pt x="384" y="387"/>
                </a:lnTo>
                <a:lnTo>
                  <a:pt x="384" y="387"/>
                </a:lnTo>
                <a:lnTo>
                  <a:pt x="386" y="389"/>
                </a:lnTo>
                <a:lnTo>
                  <a:pt x="386" y="391"/>
                </a:lnTo>
                <a:lnTo>
                  <a:pt x="388" y="396"/>
                </a:lnTo>
                <a:lnTo>
                  <a:pt x="390" y="398"/>
                </a:lnTo>
                <a:lnTo>
                  <a:pt x="390" y="402"/>
                </a:lnTo>
                <a:lnTo>
                  <a:pt x="388" y="406"/>
                </a:lnTo>
                <a:lnTo>
                  <a:pt x="388" y="408"/>
                </a:lnTo>
                <a:lnTo>
                  <a:pt x="386" y="408"/>
                </a:lnTo>
                <a:lnTo>
                  <a:pt x="386" y="410"/>
                </a:lnTo>
                <a:lnTo>
                  <a:pt x="388" y="412"/>
                </a:lnTo>
                <a:lnTo>
                  <a:pt x="390" y="412"/>
                </a:lnTo>
                <a:lnTo>
                  <a:pt x="395" y="410"/>
                </a:lnTo>
                <a:lnTo>
                  <a:pt x="395" y="410"/>
                </a:lnTo>
                <a:lnTo>
                  <a:pt x="397" y="410"/>
                </a:lnTo>
                <a:lnTo>
                  <a:pt x="397" y="408"/>
                </a:lnTo>
                <a:lnTo>
                  <a:pt x="399" y="408"/>
                </a:lnTo>
                <a:lnTo>
                  <a:pt x="399" y="408"/>
                </a:lnTo>
                <a:lnTo>
                  <a:pt x="401" y="406"/>
                </a:lnTo>
                <a:lnTo>
                  <a:pt x="403" y="408"/>
                </a:lnTo>
                <a:lnTo>
                  <a:pt x="403" y="408"/>
                </a:lnTo>
                <a:lnTo>
                  <a:pt x="403" y="408"/>
                </a:lnTo>
                <a:lnTo>
                  <a:pt x="403" y="408"/>
                </a:lnTo>
                <a:lnTo>
                  <a:pt x="403" y="410"/>
                </a:lnTo>
                <a:lnTo>
                  <a:pt x="401" y="410"/>
                </a:lnTo>
                <a:lnTo>
                  <a:pt x="401" y="410"/>
                </a:lnTo>
                <a:lnTo>
                  <a:pt x="399" y="410"/>
                </a:lnTo>
                <a:lnTo>
                  <a:pt x="399" y="410"/>
                </a:lnTo>
                <a:lnTo>
                  <a:pt x="397" y="410"/>
                </a:lnTo>
                <a:lnTo>
                  <a:pt x="397" y="412"/>
                </a:lnTo>
                <a:lnTo>
                  <a:pt x="399" y="412"/>
                </a:lnTo>
                <a:lnTo>
                  <a:pt x="401" y="415"/>
                </a:lnTo>
                <a:lnTo>
                  <a:pt x="405" y="419"/>
                </a:lnTo>
                <a:lnTo>
                  <a:pt x="407" y="419"/>
                </a:lnTo>
                <a:lnTo>
                  <a:pt x="409" y="425"/>
                </a:lnTo>
                <a:lnTo>
                  <a:pt x="411" y="429"/>
                </a:lnTo>
                <a:lnTo>
                  <a:pt x="411" y="431"/>
                </a:lnTo>
                <a:lnTo>
                  <a:pt x="409" y="434"/>
                </a:lnTo>
                <a:lnTo>
                  <a:pt x="409" y="436"/>
                </a:lnTo>
                <a:lnTo>
                  <a:pt x="409" y="438"/>
                </a:lnTo>
                <a:lnTo>
                  <a:pt x="409" y="440"/>
                </a:lnTo>
                <a:lnTo>
                  <a:pt x="411" y="442"/>
                </a:lnTo>
                <a:lnTo>
                  <a:pt x="416" y="446"/>
                </a:lnTo>
                <a:lnTo>
                  <a:pt x="420" y="451"/>
                </a:lnTo>
                <a:lnTo>
                  <a:pt x="422" y="453"/>
                </a:lnTo>
                <a:lnTo>
                  <a:pt x="428" y="455"/>
                </a:lnTo>
                <a:lnTo>
                  <a:pt x="433" y="457"/>
                </a:lnTo>
                <a:lnTo>
                  <a:pt x="435" y="459"/>
                </a:lnTo>
                <a:lnTo>
                  <a:pt x="437" y="459"/>
                </a:lnTo>
                <a:lnTo>
                  <a:pt x="437" y="459"/>
                </a:lnTo>
                <a:lnTo>
                  <a:pt x="439" y="457"/>
                </a:lnTo>
                <a:lnTo>
                  <a:pt x="443" y="459"/>
                </a:lnTo>
                <a:lnTo>
                  <a:pt x="447" y="461"/>
                </a:lnTo>
                <a:lnTo>
                  <a:pt x="449" y="459"/>
                </a:lnTo>
                <a:lnTo>
                  <a:pt x="452" y="459"/>
                </a:lnTo>
                <a:lnTo>
                  <a:pt x="454" y="461"/>
                </a:lnTo>
                <a:lnTo>
                  <a:pt x="456" y="463"/>
                </a:lnTo>
                <a:lnTo>
                  <a:pt x="460" y="465"/>
                </a:lnTo>
                <a:lnTo>
                  <a:pt x="462" y="465"/>
                </a:lnTo>
                <a:lnTo>
                  <a:pt x="464" y="467"/>
                </a:lnTo>
                <a:lnTo>
                  <a:pt x="466" y="467"/>
                </a:lnTo>
                <a:lnTo>
                  <a:pt x="468" y="467"/>
                </a:lnTo>
                <a:lnTo>
                  <a:pt x="471" y="465"/>
                </a:lnTo>
                <a:lnTo>
                  <a:pt x="475" y="461"/>
                </a:lnTo>
                <a:lnTo>
                  <a:pt x="479" y="459"/>
                </a:lnTo>
                <a:lnTo>
                  <a:pt x="481" y="459"/>
                </a:lnTo>
                <a:lnTo>
                  <a:pt x="483" y="459"/>
                </a:lnTo>
                <a:lnTo>
                  <a:pt x="483" y="457"/>
                </a:lnTo>
                <a:lnTo>
                  <a:pt x="483" y="457"/>
                </a:lnTo>
                <a:lnTo>
                  <a:pt x="481" y="457"/>
                </a:lnTo>
                <a:lnTo>
                  <a:pt x="481" y="455"/>
                </a:lnTo>
                <a:lnTo>
                  <a:pt x="481" y="455"/>
                </a:lnTo>
                <a:lnTo>
                  <a:pt x="483" y="455"/>
                </a:lnTo>
                <a:lnTo>
                  <a:pt x="487" y="451"/>
                </a:lnTo>
                <a:lnTo>
                  <a:pt x="490" y="453"/>
                </a:lnTo>
                <a:lnTo>
                  <a:pt x="490" y="453"/>
                </a:lnTo>
                <a:lnTo>
                  <a:pt x="492" y="455"/>
                </a:lnTo>
                <a:lnTo>
                  <a:pt x="490" y="457"/>
                </a:lnTo>
                <a:lnTo>
                  <a:pt x="490" y="457"/>
                </a:lnTo>
                <a:lnTo>
                  <a:pt x="487" y="459"/>
                </a:lnTo>
                <a:lnTo>
                  <a:pt x="485" y="459"/>
                </a:lnTo>
                <a:lnTo>
                  <a:pt x="485" y="459"/>
                </a:lnTo>
                <a:lnTo>
                  <a:pt x="487" y="461"/>
                </a:lnTo>
                <a:lnTo>
                  <a:pt x="490" y="461"/>
                </a:lnTo>
                <a:lnTo>
                  <a:pt x="492" y="459"/>
                </a:lnTo>
                <a:lnTo>
                  <a:pt x="494" y="459"/>
                </a:lnTo>
                <a:lnTo>
                  <a:pt x="494" y="457"/>
                </a:lnTo>
                <a:lnTo>
                  <a:pt x="496" y="457"/>
                </a:lnTo>
                <a:lnTo>
                  <a:pt x="496" y="457"/>
                </a:lnTo>
                <a:lnTo>
                  <a:pt x="498" y="459"/>
                </a:lnTo>
                <a:lnTo>
                  <a:pt x="498" y="461"/>
                </a:lnTo>
                <a:lnTo>
                  <a:pt x="496" y="461"/>
                </a:lnTo>
                <a:lnTo>
                  <a:pt x="496" y="461"/>
                </a:lnTo>
                <a:lnTo>
                  <a:pt x="496" y="463"/>
                </a:lnTo>
                <a:lnTo>
                  <a:pt x="498" y="463"/>
                </a:lnTo>
                <a:lnTo>
                  <a:pt x="498" y="465"/>
                </a:lnTo>
                <a:lnTo>
                  <a:pt x="500" y="465"/>
                </a:lnTo>
                <a:lnTo>
                  <a:pt x="502" y="465"/>
                </a:lnTo>
                <a:lnTo>
                  <a:pt x="502" y="467"/>
                </a:lnTo>
                <a:lnTo>
                  <a:pt x="504" y="470"/>
                </a:lnTo>
                <a:lnTo>
                  <a:pt x="504" y="467"/>
                </a:lnTo>
                <a:lnTo>
                  <a:pt x="506" y="467"/>
                </a:lnTo>
                <a:lnTo>
                  <a:pt x="506" y="467"/>
                </a:lnTo>
                <a:lnTo>
                  <a:pt x="509" y="470"/>
                </a:lnTo>
                <a:lnTo>
                  <a:pt x="511" y="472"/>
                </a:lnTo>
                <a:lnTo>
                  <a:pt x="511" y="474"/>
                </a:lnTo>
                <a:lnTo>
                  <a:pt x="511" y="474"/>
                </a:lnTo>
                <a:lnTo>
                  <a:pt x="511" y="474"/>
                </a:lnTo>
                <a:lnTo>
                  <a:pt x="513" y="472"/>
                </a:lnTo>
                <a:lnTo>
                  <a:pt x="513" y="470"/>
                </a:lnTo>
                <a:lnTo>
                  <a:pt x="511" y="467"/>
                </a:lnTo>
                <a:lnTo>
                  <a:pt x="511" y="467"/>
                </a:lnTo>
                <a:lnTo>
                  <a:pt x="511" y="470"/>
                </a:lnTo>
                <a:lnTo>
                  <a:pt x="509" y="467"/>
                </a:lnTo>
                <a:lnTo>
                  <a:pt x="509" y="467"/>
                </a:lnTo>
                <a:lnTo>
                  <a:pt x="509" y="465"/>
                </a:lnTo>
                <a:lnTo>
                  <a:pt x="509" y="465"/>
                </a:lnTo>
                <a:lnTo>
                  <a:pt x="511" y="465"/>
                </a:lnTo>
                <a:lnTo>
                  <a:pt x="511" y="465"/>
                </a:lnTo>
                <a:lnTo>
                  <a:pt x="517" y="465"/>
                </a:lnTo>
                <a:lnTo>
                  <a:pt x="525" y="457"/>
                </a:lnTo>
                <a:lnTo>
                  <a:pt x="530" y="455"/>
                </a:lnTo>
                <a:lnTo>
                  <a:pt x="534" y="453"/>
                </a:lnTo>
                <a:lnTo>
                  <a:pt x="538" y="451"/>
                </a:lnTo>
                <a:lnTo>
                  <a:pt x="538" y="451"/>
                </a:lnTo>
                <a:lnTo>
                  <a:pt x="549" y="448"/>
                </a:lnTo>
                <a:lnTo>
                  <a:pt x="555" y="451"/>
                </a:lnTo>
                <a:lnTo>
                  <a:pt x="557" y="448"/>
                </a:lnTo>
                <a:lnTo>
                  <a:pt x="559" y="448"/>
                </a:lnTo>
                <a:lnTo>
                  <a:pt x="561" y="446"/>
                </a:lnTo>
                <a:lnTo>
                  <a:pt x="563" y="444"/>
                </a:lnTo>
                <a:lnTo>
                  <a:pt x="566" y="444"/>
                </a:lnTo>
                <a:lnTo>
                  <a:pt x="566" y="444"/>
                </a:lnTo>
                <a:lnTo>
                  <a:pt x="566" y="442"/>
                </a:lnTo>
                <a:lnTo>
                  <a:pt x="566" y="440"/>
                </a:lnTo>
                <a:lnTo>
                  <a:pt x="566" y="438"/>
                </a:lnTo>
                <a:lnTo>
                  <a:pt x="566" y="434"/>
                </a:lnTo>
                <a:lnTo>
                  <a:pt x="566" y="431"/>
                </a:lnTo>
                <a:lnTo>
                  <a:pt x="566" y="427"/>
                </a:lnTo>
                <a:lnTo>
                  <a:pt x="568" y="425"/>
                </a:lnTo>
                <a:lnTo>
                  <a:pt x="568" y="421"/>
                </a:lnTo>
                <a:lnTo>
                  <a:pt x="568" y="417"/>
                </a:lnTo>
                <a:lnTo>
                  <a:pt x="568" y="415"/>
                </a:lnTo>
                <a:lnTo>
                  <a:pt x="570" y="412"/>
                </a:lnTo>
                <a:lnTo>
                  <a:pt x="572" y="410"/>
                </a:lnTo>
                <a:lnTo>
                  <a:pt x="574" y="404"/>
                </a:lnTo>
                <a:lnTo>
                  <a:pt x="576" y="404"/>
                </a:lnTo>
                <a:lnTo>
                  <a:pt x="576" y="404"/>
                </a:lnTo>
                <a:lnTo>
                  <a:pt x="576" y="404"/>
                </a:lnTo>
                <a:lnTo>
                  <a:pt x="576" y="404"/>
                </a:lnTo>
                <a:lnTo>
                  <a:pt x="576" y="402"/>
                </a:lnTo>
                <a:lnTo>
                  <a:pt x="576" y="402"/>
                </a:lnTo>
                <a:lnTo>
                  <a:pt x="576" y="402"/>
                </a:lnTo>
                <a:lnTo>
                  <a:pt x="576" y="402"/>
                </a:lnTo>
                <a:lnTo>
                  <a:pt x="578" y="402"/>
                </a:lnTo>
                <a:lnTo>
                  <a:pt x="578" y="402"/>
                </a:lnTo>
                <a:lnTo>
                  <a:pt x="578" y="400"/>
                </a:lnTo>
                <a:lnTo>
                  <a:pt x="578" y="400"/>
                </a:lnTo>
                <a:lnTo>
                  <a:pt x="578" y="396"/>
                </a:lnTo>
                <a:lnTo>
                  <a:pt x="578" y="391"/>
                </a:lnTo>
                <a:lnTo>
                  <a:pt x="580" y="389"/>
                </a:lnTo>
                <a:lnTo>
                  <a:pt x="580" y="389"/>
                </a:lnTo>
                <a:lnTo>
                  <a:pt x="582" y="387"/>
                </a:lnTo>
                <a:lnTo>
                  <a:pt x="585" y="385"/>
                </a:lnTo>
                <a:lnTo>
                  <a:pt x="585" y="383"/>
                </a:lnTo>
                <a:lnTo>
                  <a:pt x="582" y="383"/>
                </a:lnTo>
                <a:lnTo>
                  <a:pt x="582" y="383"/>
                </a:lnTo>
                <a:lnTo>
                  <a:pt x="585" y="383"/>
                </a:lnTo>
                <a:lnTo>
                  <a:pt x="585" y="383"/>
                </a:lnTo>
                <a:lnTo>
                  <a:pt x="585" y="383"/>
                </a:lnTo>
                <a:lnTo>
                  <a:pt x="585" y="381"/>
                </a:lnTo>
                <a:lnTo>
                  <a:pt x="587" y="379"/>
                </a:lnTo>
                <a:lnTo>
                  <a:pt x="585" y="377"/>
                </a:lnTo>
                <a:lnTo>
                  <a:pt x="587" y="377"/>
                </a:lnTo>
                <a:lnTo>
                  <a:pt x="587" y="377"/>
                </a:lnTo>
                <a:lnTo>
                  <a:pt x="589" y="372"/>
                </a:lnTo>
                <a:lnTo>
                  <a:pt x="589" y="372"/>
                </a:lnTo>
                <a:lnTo>
                  <a:pt x="589" y="372"/>
                </a:lnTo>
                <a:lnTo>
                  <a:pt x="591" y="370"/>
                </a:lnTo>
                <a:lnTo>
                  <a:pt x="591" y="368"/>
                </a:lnTo>
                <a:lnTo>
                  <a:pt x="593" y="366"/>
                </a:lnTo>
                <a:lnTo>
                  <a:pt x="595" y="364"/>
                </a:lnTo>
                <a:lnTo>
                  <a:pt x="599" y="362"/>
                </a:lnTo>
                <a:lnTo>
                  <a:pt x="599" y="362"/>
                </a:lnTo>
                <a:lnTo>
                  <a:pt x="597" y="362"/>
                </a:lnTo>
                <a:lnTo>
                  <a:pt x="597" y="362"/>
                </a:lnTo>
                <a:lnTo>
                  <a:pt x="599" y="362"/>
                </a:lnTo>
                <a:lnTo>
                  <a:pt x="599" y="360"/>
                </a:lnTo>
                <a:lnTo>
                  <a:pt x="601" y="360"/>
                </a:lnTo>
                <a:lnTo>
                  <a:pt x="604" y="358"/>
                </a:lnTo>
                <a:lnTo>
                  <a:pt x="604" y="355"/>
                </a:lnTo>
                <a:lnTo>
                  <a:pt x="604" y="353"/>
                </a:lnTo>
                <a:lnTo>
                  <a:pt x="604" y="351"/>
                </a:lnTo>
                <a:lnTo>
                  <a:pt x="608" y="347"/>
                </a:lnTo>
                <a:lnTo>
                  <a:pt x="610" y="341"/>
                </a:lnTo>
                <a:lnTo>
                  <a:pt x="612" y="336"/>
                </a:lnTo>
                <a:lnTo>
                  <a:pt x="612" y="334"/>
                </a:lnTo>
                <a:lnTo>
                  <a:pt x="612" y="332"/>
                </a:lnTo>
                <a:lnTo>
                  <a:pt x="612" y="328"/>
                </a:lnTo>
                <a:lnTo>
                  <a:pt x="612" y="326"/>
                </a:lnTo>
                <a:lnTo>
                  <a:pt x="614" y="319"/>
                </a:lnTo>
                <a:lnTo>
                  <a:pt x="614" y="315"/>
                </a:lnTo>
                <a:lnTo>
                  <a:pt x="616" y="315"/>
                </a:lnTo>
                <a:lnTo>
                  <a:pt x="616" y="307"/>
                </a:lnTo>
                <a:lnTo>
                  <a:pt x="616" y="305"/>
                </a:lnTo>
                <a:lnTo>
                  <a:pt x="618" y="300"/>
                </a:lnTo>
                <a:lnTo>
                  <a:pt x="620" y="296"/>
                </a:lnTo>
                <a:lnTo>
                  <a:pt x="620" y="294"/>
                </a:lnTo>
                <a:lnTo>
                  <a:pt x="620" y="292"/>
                </a:lnTo>
                <a:lnTo>
                  <a:pt x="620" y="288"/>
                </a:lnTo>
                <a:close/>
                <a:moveTo>
                  <a:pt x="540" y="495"/>
                </a:moveTo>
                <a:lnTo>
                  <a:pt x="538" y="495"/>
                </a:lnTo>
                <a:lnTo>
                  <a:pt x="536" y="495"/>
                </a:lnTo>
                <a:lnTo>
                  <a:pt x="536" y="495"/>
                </a:lnTo>
                <a:lnTo>
                  <a:pt x="536" y="497"/>
                </a:lnTo>
                <a:lnTo>
                  <a:pt x="536" y="497"/>
                </a:lnTo>
                <a:lnTo>
                  <a:pt x="538" y="497"/>
                </a:lnTo>
                <a:lnTo>
                  <a:pt x="540" y="497"/>
                </a:lnTo>
                <a:lnTo>
                  <a:pt x="540" y="497"/>
                </a:lnTo>
                <a:lnTo>
                  <a:pt x="540" y="497"/>
                </a:lnTo>
                <a:lnTo>
                  <a:pt x="542" y="497"/>
                </a:lnTo>
                <a:lnTo>
                  <a:pt x="542" y="495"/>
                </a:lnTo>
                <a:lnTo>
                  <a:pt x="540" y="495"/>
                </a:lnTo>
                <a:close/>
                <a:moveTo>
                  <a:pt x="485" y="497"/>
                </a:moveTo>
                <a:lnTo>
                  <a:pt x="485" y="497"/>
                </a:lnTo>
                <a:lnTo>
                  <a:pt x="485" y="497"/>
                </a:lnTo>
                <a:lnTo>
                  <a:pt x="485" y="497"/>
                </a:lnTo>
                <a:lnTo>
                  <a:pt x="485" y="497"/>
                </a:lnTo>
                <a:lnTo>
                  <a:pt x="485" y="499"/>
                </a:lnTo>
                <a:lnTo>
                  <a:pt x="485" y="497"/>
                </a:lnTo>
                <a:close/>
                <a:moveTo>
                  <a:pt x="188" y="70"/>
                </a:moveTo>
                <a:lnTo>
                  <a:pt x="188" y="70"/>
                </a:lnTo>
                <a:lnTo>
                  <a:pt x="188" y="68"/>
                </a:lnTo>
                <a:lnTo>
                  <a:pt x="188" y="68"/>
                </a:lnTo>
                <a:lnTo>
                  <a:pt x="186" y="68"/>
                </a:lnTo>
                <a:lnTo>
                  <a:pt x="186" y="70"/>
                </a:lnTo>
                <a:lnTo>
                  <a:pt x="186" y="70"/>
                </a:lnTo>
                <a:lnTo>
                  <a:pt x="188" y="70"/>
                </a:lnTo>
                <a:close/>
                <a:moveTo>
                  <a:pt x="177" y="83"/>
                </a:moveTo>
                <a:lnTo>
                  <a:pt x="177" y="83"/>
                </a:lnTo>
                <a:lnTo>
                  <a:pt x="179" y="83"/>
                </a:lnTo>
                <a:lnTo>
                  <a:pt x="179" y="83"/>
                </a:lnTo>
                <a:lnTo>
                  <a:pt x="177" y="81"/>
                </a:lnTo>
                <a:lnTo>
                  <a:pt x="177" y="81"/>
                </a:lnTo>
                <a:lnTo>
                  <a:pt x="177" y="81"/>
                </a:lnTo>
                <a:lnTo>
                  <a:pt x="177" y="81"/>
                </a:lnTo>
                <a:lnTo>
                  <a:pt x="177" y="81"/>
                </a:lnTo>
                <a:lnTo>
                  <a:pt x="177" y="83"/>
                </a:lnTo>
                <a:lnTo>
                  <a:pt x="177" y="83"/>
                </a:lnTo>
                <a:close/>
                <a:moveTo>
                  <a:pt x="38" y="167"/>
                </a:moveTo>
                <a:lnTo>
                  <a:pt x="38" y="167"/>
                </a:lnTo>
                <a:lnTo>
                  <a:pt x="40" y="165"/>
                </a:lnTo>
                <a:lnTo>
                  <a:pt x="38" y="165"/>
                </a:lnTo>
                <a:lnTo>
                  <a:pt x="38" y="165"/>
                </a:lnTo>
                <a:lnTo>
                  <a:pt x="36" y="167"/>
                </a:lnTo>
                <a:lnTo>
                  <a:pt x="38" y="167"/>
                </a:lnTo>
                <a:lnTo>
                  <a:pt x="38" y="167"/>
                </a:lnTo>
                <a:close/>
                <a:moveTo>
                  <a:pt x="262" y="28"/>
                </a:moveTo>
                <a:lnTo>
                  <a:pt x="266" y="26"/>
                </a:lnTo>
                <a:lnTo>
                  <a:pt x="268" y="28"/>
                </a:lnTo>
                <a:lnTo>
                  <a:pt x="270" y="28"/>
                </a:lnTo>
                <a:lnTo>
                  <a:pt x="270" y="26"/>
                </a:lnTo>
                <a:lnTo>
                  <a:pt x="270" y="26"/>
                </a:lnTo>
                <a:lnTo>
                  <a:pt x="268" y="26"/>
                </a:lnTo>
                <a:lnTo>
                  <a:pt x="268" y="26"/>
                </a:lnTo>
                <a:lnTo>
                  <a:pt x="268" y="24"/>
                </a:lnTo>
                <a:lnTo>
                  <a:pt x="266" y="22"/>
                </a:lnTo>
                <a:lnTo>
                  <a:pt x="266" y="22"/>
                </a:lnTo>
                <a:lnTo>
                  <a:pt x="266" y="19"/>
                </a:lnTo>
                <a:lnTo>
                  <a:pt x="266" y="19"/>
                </a:lnTo>
                <a:lnTo>
                  <a:pt x="264" y="19"/>
                </a:lnTo>
                <a:lnTo>
                  <a:pt x="264" y="22"/>
                </a:lnTo>
                <a:lnTo>
                  <a:pt x="264" y="24"/>
                </a:lnTo>
                <a:lnTo>
                  <a:pt x="264" y="24"/>
                </a:lnTo>
                <a:lnTo>
                  <a:pt x="264" y="26"/>
                </a:lnTo>
                <a:lnTo>
                  <a:pt x="262" y="26"/>
                </a:lnTo>
                <a:lnTo>
                  <a:pt x="262" y="26"/>
                </a:lnTo>
                <a:lnTo>
                  <a:pt x="262" y="28"/>
                </a:lnTo>
                <a:lnTo>
                  <a:pt x="262" y="28"/>
                </a:lnTo>
                <a:close/>
                <a:moveTo>
                  <a:pt x="477" y="484"/>
                </a:moveTo>
                <a:lnTo>
                  <a:pt x="475" y="482"/>
                </a:lnTo>
                <a:lnTo>
                  <a:pt x="475" y="482"/>
                </a:lnTo>
                <a:lnTo>
                  <a:pt x="473" y="482"/>
                </a:lnTo>
                <a:lnTo>
                  <a:pt x="473" y="482"/>
                </a:lnTo>
                <a:lnTo>
                  <a:pt x="473" y="484"/>
                </a:lnTo>
                <a:lnTo>
                  <a:pt x="473" y="484"/>
                </a:lnTo>
                <a:lnTo>
                  <a:pt x="473" y="486"/>
                </a:lnTo>
                <a:lnTo>
                  <a:pt x="473" y="486"/>
                </a:lnTo>
                <a:lnTo>
                  <a:pt x="473" y="489"/>
                </a:lnTo>
                <a:lnTo>
                  <a:pt x="473" y="491"/>
                </a:lnTo>
                <a:lnTo>
                  <a:pt x="473" y="491"/>
                </a:lnTo>
                <a:lnTo>
                  <a:pt x="473" y="491"/>
                </a:lnTo>
                <a:lnTo>
                  <a:pt x="475" y="491"/>
                </a:lnTo>
                <a:lnTo>
                  <a:pt x="475" y="489"/>
                </a:lnTo>
                <a:lnTo>
                  <a:pt x="477" y="489"/>
                </a:lnTo>
                <a:lnTo>
                  <a:pt x="475" y="486"/>
                </a:lnTo>
                <a:lnTo>
                  <a:pt x="477" y="484"/>
                </a:lnTo>
                <a:close/>
                <a:moveTo>
                  <a:pt x="525" y="546"/>
                </a:moveTo>
                <a:lnTo>
                  <a:pt x="525" y="546"/>
                </a:lnTo>
                <a:lnTo>
                  <a:pt x="525" y="546"/>
                </a:lnTo>
                <a:lnTo>
                  <a:pt x="523" y="546"/>
                </a:lnTo>
                <a:lnTo>
                  <a:pt x="525" y="548"/>
                </a:lnTo>
                <a:lnTo>
                  <a:pt x="525" y="548"/>
                </a:lnTo>
                <a:lnTo>
                  <a:pt x="525" y="548"/>
                </a:lnTo>
                <a:lnTo>
                  <a:pt x="525" y="548"/>
                </a:lnTo>
                <a:lnTo>
                  <a:pt x="525" y="546"/>
                </a:lnTo>
                <a:lnTo>
                  <a:pt x="525" y="546"/>
                </a:lnTo>
                <a:close/>
                <a:moveTo>
                  <a:pt x="525" y="548"/>
                </a:moveTo>
                <a:lnTo>
                  <a:pt x="523" y="548"/>
                </a:lnTo>
                <a:lnTo>
                  <a:pt x="523" y="550"/>
                </a:lnTo>
                <a:lnTo>
                  <a:pt x="523" y="550"/>
                </a:lnTo>
                <a:lnTo>
                  <a:pt x="523" y="550"/>
                </a:lnTo>
                <a:lnTo>
                  <a:pt x="523" y="550"/>
                </a:lnTo>
                <a:lnTo>
                  <a:pt x="523" y="552"/>
                </a:lnTo>
                <a:lnTo>
                  <a:pt x="521" y="552"/>
                </a:lnTo>
                <a:lnTo>
                  <a:pt x="521" y="552"/>
                </a:lnTo>
                <a:lnTo>
                  <a:pt x="521" y="552"/>
                </a:lnTo>
                <a:lnTo>
                  <a:pt x="523" y="552"/>
                </a:lnTo>
                <a:lnTo>
                  <a:pt x="525" y="552"/>
                </a:lnTo>
                <a:lnTo>
                  <a:pt x="525" y="550"/>
                </a:lnTo>
                <a:lnTo>
                  <a:pt x="525" y="550"/>
                </a:lnTo>
                <a:lnTo>
                  <a:pt x="525" y="548"/>
                </a:lnTo>
                <a:close/>
                <a:moveTo>
                  <a:pt x="538" y="537"/>
                </a:moveTo>
                <a:lnTo>
                  <a:pt x="536" y="535"/>
                </a:lnTo>
                <a:lnTo>
                  <a:pt x="536" y="537"/>
                </a:lnTo>
                <a:lnTo>
                  <a:pt x="536" y="537"/>
                </a:lnTo>
                <a:lnTo>
                  <a:pt x="536" y="537"/>
                </a:lnTo>
                <a:lnTo>
                  <a:pt x="536" y="537"/>
                </a:lnTo>
                <a:lnTo>
                  <a:pt x="536" y="537"/>
                </a:lnTo>
                <a:lnTo>
                  <a:pt x="536" y="537"/>
                </a:lnTo>
                <a:lnTo>
                  <a:pt x="538" y="537"/>
                </a:lnTo>
                <a:lnTo>
                  <a:pt x="538" y="537"/>
                </a:lnTo>
                <a:close/>
                <a:moveTo>
                  <a:pt x="382" y="412"/>
                </a:moveTo>
                <a:lnTo>
                  <a:pt x="380" y="415"/>
                </a:lnTo>
                <a:lnTo>
                  <a:pt x="376" y="415"/>
                </a:lnTo>
                <a:lnTo>
                  <a:pt x="376" y="412"/>
                </a:lnTo>
                <a:lnTo>
                  <a:pt x="378" y="412"/>
                </a:lnTo>
                <a:lnTo>
                  <a:pt x="376" y="412"/>
                </a:lnTo>
                <a:lnTo>
                  <a:pt x="376" y="410"/>
                </a:lnTo>
                <a:lnTo>
                  <a:pt x="373" y="410"/>
                </a:lnTo>
                <a:lnTo>
                  <a:pt x="369" y="412"/>
                </a:lnTo>
                <a:lnTo>
                  <a:pt x="361" y="415"/>
                </a:lnTo>
                <a:lnTo>
                  <a:pt x="361" y="415"/>
                </a:lnTo>
                <a:lnTo>
                  <a:pt x="361" y="417"/>
                </a:lnTo>
                <a:lnTo>
                  <a:pt x="361" y="417"/>
                </a:lnTo>
                <a:lnTo>
                  <a:pt x="363" y="419"/>
                </a:lnTo>
                <a:lnTo>
                  <a:pt x="365" y="419"/>
                </a:lnTo>
                <a:lnTo>
                  <a:pt x="367" y="419"/>
                </a:lnTo>
                <a:lnTo>
                  <a:pt x="369" y="419"/>
                </a:lnTo>
                <a:lnTo>
                  <a:pt x="371" y="419"/>
                </a:lnTo>
                <a:lnTo>
                  <a:pt x="373" y="419"/>
                </a:lnTo>
                <a:lnTo>
                  <a:pt x="373" y="419"/>
                </a:lnTo>
                <a:lnTo>
                  <a:pt x="376" y="419"/>
                </a:lnTo>
                <a:lnTo>
                  <a:pt x="378" y="417"/>
                </a:lnTo>
                <a:lnTo>
                  <a:pt x="378" y="417"/>
                </a:lnTo>
                <a:lnTo>
                  <a:pt x="380" y="417"/>
                </a:lnTo>
                <a:lnTo>
                  <a:pt x="382" y="417"/>
                </a:lnTo>
                <a:lnTo>
                  <a:pt x="384" y="417"/>
                </a:lnTo>
                <a:lnTo>
                  <a:pt x="384" y="415"/>
                </a:lnTo>
                <a:lnTo>
                  <a:pt x="384" y="415"/>
                </a:lnTo>
                <a:lnTo>
                  <a:pt x="382" y="412"/>
                </a:lnTo>
                <a:close/>
              </a:path>
            </a:pathLst>
          </a:custGeom>
          <a:solidFill>
            <a:schemeClr val="accent6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919" name="Freeform 620"/>
          <p:cNvSpPr>
            <a:spLocks/>
          </p:cNvSpPr>
          <p:nvPr/>
        </p:nvSpPr>
        <p:spPr bwMode="auto">
          <a:xfrm>
            <a:off x="4614862" y="3067050"/>
            <a:ext cx="184150" cy="79375"/>
          </a:xfrm>
          <a:custGeom>
            <a:avLst/>
            <a:gdLst>
              <a:gd name="T0" fmla="*/ 112 w 116"/>
              <a:gd name="T1" fmla="*/ 10 h 50"/>
              <a:gd name="T2" fmla="*/ 114 w 116"/>
              <a:gd name="T3" fmla="*/ 6 h 50"/>
              <a:gd name="T4" fmla="*/ 107 w 116"/>
              <a:gd name="T5" fmla="*/ 4 h 50"/>
              <a:gd name="T6" fmla="*/ 103 w 116"/>
              <a:gd name="T7" fmla="*/ 4 h 50"/>
              <a:gd name="T8" fmla="*/ 93 w 116"/>
              <a:gd name="T9" fmla="*/ 2 h 50"/>
              <a:gd name="T10" fmla="*/ 86 w 116"/>
              <a:gd name="T11" fmla="*/ 0 h 50"/>
              <a:gd name="T12" fmla="*/ 84 w 116"/>
              <a:gd name="T13" fmla="*/ 4 h 50"/>
              <a:gd name="T14" fmla="*/ 80 w 116"/>
              <a:gd name="T15" fmla="*/ 8 h 50"/>
              <a:gd name="T16" fmla="*/ 72 w 116"/>
              <a:gd name="T17" fmla="*/ 8 h 50"/>
              <a:gd name="T18" fmla="*/ 65 w 116"/>
              <a:gd name="T19" fmla="*/ 4 h 50"/>
              <a:gd name="T20" fmla="*/ 65 w 116"/>
              <a:gd name="T21" fmla="*/ 8 h 50"/>
              <a:gd name="T22" fmla="*/ 61 w 116"/>
              <a:gd name="T23" fmla="*/ 8 h 50"/>
              <a:gd name="T24" fmla="*/ 55 w 116"/>
              <a:gd name="T25" fmla="*/ 15 h 50"/>
              <a:gd name="T26" fmla="*/ 50 w 116"/>
              <a:gd name="T27" fmla="*/ 17 h 50"/>
              <a:gd name="T28" fmla="*/ 53 w 116"/>
              <a:gd name="T29" fmla="*/ 25 h 50"/>
              <a:gd name="T30" fmla="*/ 55 w 116"/>
              <a:gd name="T31" fmla="*/ 27 h 50"/>
              <a:gd name="T32" fmla="*/ 50 w 116"/>
              <a:gd name="T33" fmla="*/ 27 h 50"/>
              <a:gd name="T34" fmla="*/ 48 w 116"/>
              <a:gd name="T35" fmla="*/ 25 h 50"/>
              <a:gd name="T36" fmla="*/ 44 w 116"/>
              <a:gd name="T37" fmla="*/ 25 h 50"/>
              <a:gd name="T38" fmla="*/ 42 w 116"/>
              <a:gd name="T39" fmla="*/ 27 h 50"/>
              <a:gd name="T40" fmla="*/ 29 w 116"/>
              <a:gd name="T41" fmla="*/ 29 h 50"/>
              <a:gd name="T42" fmla="*/ 23 w 116"/>
              <a:gd name="T43" fmla="*/ 31 h 50"/>
              <a:gd name="T44" fmla="*/ 21 w 116"/>
              <a:gd name="T45" fmla="*/ 29 h 50"/>
              <a:gd name="T46" fmla="*/ 15 w 116"/>
              <a:gd name="T47" fmla="*/ 27 h 50"/>
              <a:gd name="T48" fmla="*/ 10 w 116"/>
              <a:gd name="T49" fmla="*/ 34 h 50"/>
              <a:gd name="T50" fmla="*/ 8 w 116"/>
              <a:gd name="T51" fmla="*/ 31 h 50"/>
              <a:gd name="T52" fmla="*/ 6 w 116"/>
              <a:gd name="T53" fmla="*/ 27 h 50"/>
              <a:gd name="T54" fmla="*/ 4 w 116"/>
              <a:gd name="T55" fmla="*/ 29 h 50"/>
              <a:gd name="T56" fmla="*/ 0 w 116"/>
              <a:gd name="T57" fmla="*/ 34 h 50"/>
              <a:gd name="T58" fmla="*/ 2 w 116"/>
              <a:gd name="T59" fmla="*/ 36 h 50"/>
              <a:gd name="T60" fmla="*/ 2 w 116"/>
              <a:gd name="T61" fmla="*/ 38 h 50"/>
              <a:gd name="T62" fmla="*/ 8 w 116"/>
              <a:gd name="T63" fmla="*/ 40 h 50"/>
              <a:gd name="T64" fmla="*/ 15 w 116"/>
              <a:gd name="T65" fmla="*/ 40 h 50"/>
              <a:gd name="T66" fmla="*/ 19 w 116"/>
              <a:gd name="T67" fmla="*/ 42 h 50"/>
              <a:gd name="T68" fmla="*/ 23 w 116"/>
              <a:gd name="T69" fmla="*/ 42 h 50"/>
              <a:gd name="T70" fmla="*/ 34 w 116"/>
              <a:gd name="T71" fmla="*/ 38 h 50"/>
              <a:gd name="T72" fmla="*/ 42 w 116"/>
              <a:gd name="T73" fmla="*/ 38 h 50"/>
              <a:gd name="T74" fmla="*/ 42 w 116"/>
              <a:gd name="T75" fmla="*/ 42 h 50"/>
              <a:gd name="T76" fmla="*/ 48 w 116"/>
              <a:gd name="T77" fmla="*/ 46 h 50"/>
              <a:gd name="T78" fmla="*/ 65 w 116"/>
              <a:gd name="T79" fmla="*/ 48 h 50"/>
              <a:gd name="T80" fmla="*/ 69 w 116"/>
              <a:gd name="T81" fmla="*/ 48 h 50"/>
              <a:gd name="T82" fmla="*/ 78 w 116"/>
              <a:gd name="T83" fmla="*/ 50 h 50"/>
              <a:gd name="T84" fmla="*/ 82 w 116"/>
              <a:gd name="T85" fmla="*/ 46 h 50"/>
              <a:gd name="T86" fmla="*/ 86 w 116"/>
              <a:gd name="T87" fmla="*/ 46 h 50"/>
              <a:gd name="T88" fmla="*/ 95 w 116"/>
              <a:gd name="T89" fmla="*/ 44 h 50"/>
              <a:gd name="T90" fmla="*/ 99 w 116"/>
              <a:gd name="T91" fmla="*/ 42 h 50"/>
              <a:gd name="T92" fmla="*/ 105 w 116"/>
              <a:gd name="T93" fmla="*/ 38 h 50"/>
              <a:gd name="T94" fmla="*/ 107 w 116"/>
              <a:gd name="T95" fmla="*/ 36 h 50"/>
              <a:gd name="T96" fmla="*/ 105 w 116"/>
              <a:gd name="T97" fmla="*/ 31 h 50"/>
              <a:gd name="T98" fmla="*/ 110 w 116"/>
              <a:gd name="T99" fmla="*/ 29 h 50"/>
              <a:gd name="T100" fmla="*/ 107 w 116"/>
              <a:gd name="T101" fmla="*/ 25 h 50"/>
              <a:gd name="T102" fmla="*/ 112 w 116"/>
              <a:gd name="T103" fmla="*/ 25 h 50"/>
              <a:gd name="T104" fmla="*/ 116 w 116"/>
              <a:gd name="T105" fmla="*/ 25 h 50"/>
              <a:gd name="T106" fmla="*/ 116 w 116"/>
              <a:gd name="T107" fmla="*/ 21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6" h="50">
                <a:moveTo>
                  <a:pt x="116" y="19"/>
                </a:moveTo>
                <a:lnTo>
                  <a:pt x="116" y="17"/>
                </a:lnTo>
                <a:lnTo>
                  <a:pt x="114" y="15"/>
                </a:lnTo>
                <a:lnTo>
                  <a:pt x="112" y="12"/>
                </a:lnTo>
                <a:lnTo>
                  <a:pt x="112" y="10"/>
                </a:lnTo>
                <a:lnTo>
                  <a:pt x="114" y="10"/>
                </a:lnTo>
                <a:lnTo>
                  <a:pt x="114" y="8"/>
                </a:lnTo>
                <a:lnTo>
                  <a:pt x="114" y="8"/>
                </a:lnTo>
                <a:lnTo>
                  <a:pt x="114" y="8"/>
                </a:lnTo>
                <a:lnTo>
                  <a:pt x="114" y="6"/>
                </a:lnTo>
                <a:lnTo>
                  <a:pt x="114" y="6"/>
                </a:lnTo>
                <a:lnTo>
                  <a:pt x="112" y="6"/>
                </a:lnTo>
                <a:lnTo>
                  <a:pt x="112" y="6"/>
                </a:lnTo>
                <a:lnTo>
                  <a:pt x="110" y="4"/>
                </a:lnTo>
                <a:lnTo>
                  <a:pt x="107" y="4"/>
                </a:lnTo>
                <a:lnTo>
                  <a:pt x="107" y="4"/>
                </a:lnTo>
                <a:lnTo>
                  <a:pt x="107" y="4"/>
                </a:lnTo>
                <a:lnTo>
                  <a:pt x="105" y="4"/>
                </a:lnTo>
                <a:lnTo>
                  <a:pt x="105" y="4"/>
                </a:lnTo>
                <a:lnTo>
                  <a:pt x="103" y="4"/>
                </a:lnTo>
                <a:lnTo>
                  <a:pt x="101" y="4"/>
                </a:lnTo>
                <a:lnTo>
                  <a:pt x="97" y="2"/>
                </a:lnTo>
                <a:lnTo>
                  <a:pt x="95" y="2"/>
                </a:lnTo>
                <a:lnTo>
                  <a:pt x="95" y="2"/>
                </a:lnTo>
                <a:lnTo>
                  <a:pt x="93" y="2"/>
                </a:lnTo>
                <a:lnTo>
                  <a:pt x="91" y="0"/>
                </a:lnTo>
                <a:lnTo>
                  <a:pt x="88" y="0"/>
                </a:lnTo>
                <a:lnTo>
                  <a:pt x="88" y="0"/>
                </a:lnTo>
                <a:lnTo>
                  <a:pt x="86" y="0"/>
                </a:lnTo>
                <a:lnTo>
                  <a:pt x="86" y="0"/>
                </a:lnTo>
                <a:lnTo>
                  <a:pt x="86" y="0"/>
                </a:lnTo>
                <a:lnTo>
                  <a:pt x="84" y="0"/>
                </a:lnTo>
                <a:lnTo>
                  <a:pt x="84" y="0"/>
                </a:lnTo>
                <a:lnTo>
                  <a:pt x="84" y="0"/>
                </a:lnTo>
                <a:lnTo>
                  <a:pt x="84" y="4"/>
                </a:lnTo>
                <a:lnTo>
                  <a:pt x="82" y="4"/>
                </a:lnTo>
                <a:lnTo>
                  <a:pt x="82" y="4"/>
                </a:lnTo>
                <a:lnTo>
                  <a:pt x="80" y="4"/>
                </a:lnTo>
                <a:lnTo>
                  <a:pt x="80" y="6"/>
                </a:lnTo>
                <a:lnTo>
                  <a:pt x="80" y="8"/>
                </a:lnTo>
                <a:lnTo>
                  <a:pt x="78" y="8"/>
                </a:lnTo>
                <a:lnTo>
                  <a:pt x="76" y="6"/>
                </a:lnTo>
                <a:lnTo>
                  <a:pt x="76" y="8"/>
                </a:lnTo>
                <a:lnTo>
                  <a:pt x="74" y="8"/>
                </a:lnTo>
                <a:lnTo>
                  <a:pt x="72" y="8"/>
                </a:lnTo>
                <a:lnTo>
                  <a:pt x="69" y="8"/>
                </a:lnTo>
                <a:lnTo>
                  <a:pt x="69" y="6"/>
                </a:lnTo>
                <a:lnTo>
                  <a:pt x="67" y="4"/>
                </a:lnTo>
                <a:lnTo>
                  <a:pt x="67" y="4"/>
                </a:lnTo>
                <a:lnTo>
                  <a:pt x="65" y="4"/>
                </a:lnTo>
                <a:lnTo>
                  <a:pt x="65" y="4"/>
                </a:lnTo>
                <a:lnTo>
                  <a:pt x="65" y="6"/>
                </a:lnTo>
                <a:lnTo>
                  <a:pt x="65" y="6"/>
                </a:lnTo>
                <a:lnTo>
                  <a:pt x="65" y="8"/>
                </a:lnTo>
                <a:lnTo>
                  <a:pt x="65" y="8"/>
                </a:lnTo>
                <a:lnTo>
                  <a:pt x="63" y="8"/>
                </a:lnTo>
                <a:lnTo>
                  <a:pt x="63" y="8"/>
                </a:lnTo>
                <a:lnTo>
                  <a:pt x="61" y="8"/>
                </a:lnTo>
                <a:lnTo>
                  <a:pt x="61" y="8"/>
                </a:lnTo>
                <a:lnTo>
                  <a:pt x="61" y="8"/>
                </a:lnTo>
                <a:lnTo>
                  <a:pt x="59" y="12"/>
                </a:lnTo>
                <a:lnTo>
                  <a:pt x="59" y="12"/>
                </a:lnTo>
                <a:lnTo>
                  <a:pt x="59" y="12"/>
                </a:lnTo>
                <a:lnTo>
                  <a:pt x="57" y="12"/>
                </a:lnTo>
                <a:lnTo>
                  <a:pt x="55" y="15"/>
                </a:lnTo>
                <a:lnTo>
                  <a:pt x="55" y="15"/>
                </a:lnTo>
                <a:lnTo>
                  <a:pt x="53" y="15"/>
                </a:lnTo>
                <a:lnTo>
                  <a:pt x="50" y="17"/>
                </a:lnTo>
                <a:lnTo>
                  <a:pt x="50" y="17"/>
                </a:lnTo>
                <a:lnTo>
                  <a:pt x="50" y="17"/>
                </a:lnTo>
                <a:lnTo>
                  <a:pt x="50" y="19"/>
                </a:lnTo>
                <a:lnTo>
                  <a:pt x="53" y="21"/>
                </a:lnTo>
                <a:lnTo>
                  <a:pt x="53" y="23"/>
                </a:lnTo>
                <a:lnTo>
                  <a:pt x="53" y="25"/>
                </a:lnTo>
                <a:lnTo>
                  <a:pt x="53" y="25"/>
                </a:lnTo>
                <a:lnTo>
                  <a:pt x="53" y="25"/>
                </a:lnTo>
                <a:lnTo>
                  <a:pt x="53" y="25"/>
                </a:lnTo>
                <a:lnTo>
                  <a:pt x="55" y="25"/>
                </a:lnTo>
                <a:lnTo>
                  <a:pt x="55" y="25"/>
                </a:lnTo>
                <a:lnTo>
                  <a:pt x="55" y="27"/>
                </a:lnTo>
                <a:lnTo>
                  <a:pt x="55" y="29"/>
                </a:lnTo>
                <a:lnTo>
                  <a:pt x="55" y="29"/>
                </a:lnTo>
                <a:lnTo>
                  <a:pt x="53" y="29"/>
                </a:lnTo>
                <a:lnTo>
                  <a:pt x="53" y="29"/>
                </a:lnTo>
                <a:lnTo>
                  <a:pt x="50" y="27"/>
                </a:lnTo>
                <a:lnTo>
                  <a:pt x="50" y="27"/>
                </a:lnTo>
                <a:lnTo>
                  <a:pt x="50" y="27"/>
                </a:lnTo>
                <a:lnTo>
                  <a:pt x="50" y="27"/>
                </a:lnTo>
                <a:lnTo>
                  <a:pt x="50" y="27"/>
                </a:lnTo>
                <a:lnTo>
                  <a:pt x="48" y="25"/>
                </a:lnTo>
                <a:lnTo>
                  <a:pt x="48" y="25"/>
                </a:lnTo>
                <a:lnTo>
                  <a:pt x="46" y="27"/>
                </a:lnTo>
                <a:lnTo>
                  <a:pt x="46" y="27"/>
                </a:lnTo>
                <a:lnTo>
                  <a:pt x="44" y="25"/>
                </a:lnTo>
                <a:lnTo>
                  <a:pt x="44" y="25"/>
                </a:lnTo>
                <a:lnTo>
                  <a:pt x="42" y="25"/>
                </a:lnTo>
                <a:lnTo>
                  <a:pt x="42" y="25"/>
                </a:lnTo>
                <a:lnTo>
                  <a:pt x="42" y="25"/>
                </a:lnTo>
                <a:lnTo>
                  <a:pt x="42" y="25"/>
                </a:lnTo>
                <a:lnTo>
                  <a:pt x="42" y="27"/>
                </a:lnTo>
                <a:lnTo>
                  <a:pt x="34" y="27"/>
                </a:lnTo>
                <a:lnTo>
                  <a:pt x="31" y="27"/>
                </a:lnTo>
                <a:lnTo>
                  <a:pt x="29" y="29"/>
                </a:lnTo>
                <a:lnTo>
                  <a:pt x="29" y="29"/>
                </a:lnTo>
                <a:lnTo>
                  <a:pt x="29" y="29"/>
                </a:lnTo>
                <a:lnTo>
                  <a:pt x="27" y="29"/>
                </a:lnTo>
                <a:lnTo>
                  <a:pt x="27" y="31"/>
                </a:lnTo>
                <a:lnTo>
                  <a:pt x="25" y="29"/>
                </a:lnTo>
                <a:lnTo>
                  <a:pt x="25" y="31"/>
                </a:lnTo>
                <a:lnTo>
                  <a:pt x="23" y="31"/>
                </a:lnTo>
                <a:lnTo>
                  <a:pt x="23" y="31"/>
                </a:lnTo>
                <a:lnTo>
                  <a:pt x="23" y="29"/>
                </a:lnTo>
                <a:lnTo>
                  <a:pt x="21" y="29"/>
                </a:lnTo>
                <a:lnTo>
                  <a:pt x="21" y="29"/>
                </a:lnTo>
                <a:lnTo>
                  <a:pt x="21" y="29"/>
                </a:lnTo>
                <a:lnTo>
                  <a:pt x="19" y="29"/>
                </a:lnTo>
                <a:lnTo>
                  <a:pt x="19" y="27"/>
                </a:lnTo>
                <a:lnTo>
                  <a:pt x="15" y="27"/>
                </a:lnTo>
                <a:lnTo>
                  <a:pt x="15" y="27"/>
                </a:lnTo>
                <a:lnTo>
                  <a:pt x="15" y="27"/>
                </a:lnTo>
                <a:lnTo>
                  <a:pt x="15" y="31"/>
                </a:lnTo>
                <a:lnTo>
                  <a:pt x="12" y="31"/>
                </a:lnTo>
                <a:lnTo>
                  <a:pt x="12" y="31"/>
                </a:lnTo>
                <a:lnTo>
                  <a:pt x="12" y="34"/>
                </a:lnTo>
                <a:lnTo>
                  <a:pt x="10" y="34"/>
                </a:lnTo>
                <a:lnTo>
                  <a:pt x="10" y="31"/>
                </a:lnTo>
                <a:lnTo>
                  <a:pt x="10" y="31"/>
                </a:lnTo>
                <a:lnTo>
                  <a:pt x="10" y="31"/>
                </a:lnTo>
                <a:lnTo>
                  <a:pt x="8" y="31"/>
                </a:lnTo>
                <a:lnTo>
                  <a:pt x="8" y="31"/>
                </a:lnTo>
                <a:lnTo>
                  <a:pt x="8" y="29"/>
                </a:lnTo>
                <a:lnTo>
                  <a:pt x="8" y="29"/>
                </a:lnTo>
                <a:lnTo>
                  <a:pt x="8" y="29"/>
                </a:lnTo>
                <a:lnTo>
                  <a:pt x="8" y="29"/>
                </a:lnTo>
                <a:lnTo>
                  <a:pt x="6" y="27"/>
                </a:lnTo>
                <a:lnTo>
                  <a:pt x="4" y="27"/>
                </a:lnTo>
                <a:lnTo>
                  <a:pt x="4" y="27"/>
                </a:lnTo>
                <a:lnTo>
                  <a:pt x="4" y="27"/>
                </a:lnTo>
                <a:lnTo>
                  <a:pt x="4" y="29"/>
                </a:lnTo>
                <a:lnTo>
                  <a:pt x="4" y="29"/>
                </a:lnTo>
                <a:lnTo>
                  <a:pt x="4" y="29"/>
                </a:lnTo>
                <a:lnTo>
                  <a:pt x="2" y="29"/>
                </a:lnTo>
                <a:lnTo>
                  <a:pt x="2" y="29"/>
                </a:lnTo>
                <a:lnTo>
                  <a:pt x="2" y="31"/>
                </a:lnTo>
                <a:lnTo>
                  <a:pt x="0" y="34"/>
                </a:lnTo>
                <a:lnTo>
                  <a:pt x="0" y="34"/>
                </a:lnTo>
                <a:lnTo>
                  <a:pt x="0" y="34"/>
                </a:lnTo>
                <a:lnTo>
                  <a:pt x="2" y="34"/>
                </a:lnTo>
                <a:lnTo>
                  <a:pt x="2" y="36"/>
                </a:lnTo>
                <a:lnTo>
                  <a:pt x="2" y="36"/>
                </a:lnTo>
                <a:lnTo>
                  <a:pt x="2" y="36"/>
                </a:lnTo>
                <a:lnTo>
                  <a:pt x="2" y="36"/>
                </a:lnTo>
                <a:lnTo>
                  <a:pt x="2" y="38"/>
                </a:lnTo>
                <a:lnTo>
                  <a:pt x="2" y="38"/>
                </a:lnTo>
                <a:lnTo>
                  <a:pt x="2" y="38"/>
                </a:lnTo>
                <a:lnTo>
                  <a:pt x="4" y="38"/>
                </a:lnTo>
                <a:lnTo>
                  <a:pt x="6" y="38"/>
                </a:lnTo>
                <a:lnTo>
                  <a:pt x="6" y="40"/>
                </a:lnTo>
                <a:lnTo>
                  <a:pt x="6" y="40"/>
                </a:lnTo>
                <a:lnTo>
                  <a:pt x="8" y="40"/>
                </a:lnTo>
                <a:lnTo>
                  <a:pt x="10" y="42"/>
                </a:lnTo>
                <a:lnTo>
                  <a:pt x="10" y="42"/>
                </a:lnTo>
                <a:lnTo>
                  <a:pt x="12" y="38"/>
                </a:lnTo>
                <a:lnTo>
                  <a:pt x="15" y="40"/>
                </a:lnTo>
                <a:lnTo>
                  <a:pt x="15" y="40"/>
                </a:lnTo>
                <a:lnTo>
                  <a:pt x="15" y="42"/>
                </a:lnTo>
                <a:lnTo>
                  <a:pt x="15" y="42"/>
                </a:lnTo>
                <a:lnTo>
                  <a:pt x="17" y="42"/>
                </a:lnTo>
                <a:lnTo>
                  <a:pt x="19" y="42"/>
                </a:lnTo>
                <a:lnTo>
                  <a:pt x="19" y="42"/>
                </a:lnTo>
                <a:lnTo>
                  <a:pt x="21" y="42"/>
                </a:lnTo>
                <a:lnTo>
                  <a:pt x="21" y="42"/>
                </a:lnTo>
                <a:lnTo>
                  <a:pt x="23" y="42"/>
                </a:lnTo>
                <a:lnTo>
                  <a:pt x="23" y="42"/>
                </a:lnTo>
                <a:lnTo>
                  <a:pt x="23" y="42"/>
                </a:lnTo>
                <a:lnTo>
                  <a:pt x="25" y="40"/>
                </a:lnTo>
                <a:lnTo>
                  <a:pt x="27" y="40"/>
                </a:lnTo>
                <a:lnTo>
                  <a:pt x="29" y="40"/>
                </a:lnTo>
                <a:lnTo>
                  <a:pt x="31" y="38"/>
                </a:lnTo>
                <a:lnTo>
                  <a:pt x="34" y="38"/>
                </a:lnTo>
                <a:lnTo>
                  <a:pt x="34" y="38"/>
                </a:lnTo>
                <a:lnTo>
                  <a:pt x="36" y="38"/>
                </a:lnTo>
                <a:lnTo>
                  <a:pt x="38" y="38"/>
                </a:lnTo>
                <a:lnTo>
                  <a:pt x="40" y="38"/>
                </a:lnTo>
                <a:lnTo>
                  <a:pt x="42" y="38"/>
                </a:lnTo>
                <a:lnTo>
                  <a:pt x="42" y="38"/>
                </a:lnTo>
                <a:lnTo>
                  <a:pt x="40" y="38"/>
                </a:lnTo>
                <a:lnTo>
                  <a:pt x="40" y="38"/>
                </a:lnTo>
                <a:lnTo>
                  <a:pt x="40" y="40"/>
                </a:lnTo>
                <a:lnTo>
                  <a:pt x="42" y="42"/>
                </a:lnTo>
                <a:lnTo>
                  <a:pt x="44" y="44"/>
                </a:lnTo>
                <a:lnTo>
                  <a:pt x="44" y="44"/>
                </a:lnTo>
                <a:lnTo>
                  <a:pt x="46" y="44"/>
                </a:lnTo>
                <a:lnTo>
                  <a:pt x="48" y="44"/>
                </a:lnTo>
                <a:lnTo>
                  <a:pt x="48" y="46"/>
                </a:lnTo>
                <a:lnTo>
                  <a:pt x="50" y="46"/>
                </a:lnTo>
                <a:lnTo>
                  <a:pt x="57" y="46"/>
                </a:lnTo>
                <a:lnTo>
                  <a:pt x="59" y="46"/>
                </a:lnTo>
                <a:lnTo>
                  <a:pt x="61" y="46"/>
                </a:lnTo>
                <a:lnTo>
                  <a:pt x="65" y="48"/>
                </a:lnTo>
                <a:lnTo>
                  <a:pt x="65" y="48"/>
                </a:lnTo>
                <a:lnTo>
                  <a:pt x="65" y="48"/>
                </a:lnTo>
                <a:lnTo>
                  <a:pt x="67" y="48"/>
                </a:lnTo>
                <a:lnTo>
                  <a:pt x="69" y="48"/>
                </a:lnTo>
                <a:lnTo>
                  <a:pt x="69" y="48"/>
                </a:lnTo>
                <a:lnTo>
                  <a:pt x="74" y="48"/>
                </a:lnTo>
                <a:lnTo>
                  <a:pt x="76" y="50"/>
                </a:lnTo>
                <a:lnTo>
                  <a:pt x="76" y="50"/>
                </a:lnTo>
                <a:lnTo>
                  <a:pt x="76" y="50"/>
                </a:lnTo>
                <a:lnTo>
                  <a:pt x="78" y="50"/>
                </a:lnTo>
                <a:lnTo>
                  <a:pt x="78" y="50"/>
                </a:lnTo>
                <a:lnTo>
                  <a:pt x="78" y="48"/>
                </a:lnTo>
                <a:lnTo>
                  <a:pt x="80" y="48"/>
                </a:lnTo>
                <a:lnTo>
                  <a:pt x="80" y="48"/>
                </a:lnTo>
                <a:lnTo>
                  <a:pt x="82" y="46"/>
                </a:lnTo>
                <a:lnTo>
                  <a:pt x="82" y="46"/>
                </a:lnTo>
                <a:lnTo>
                  <a:pt x="82" y="46"/>
                </a:lnTo>
                <a:lnTo>
                  <a:pt x="84" y="46"/>
                </a:lnTo>
                <a:lnTo>
                  <a:pt x="84" y="46"/>
                </a:lnTo>
                <a:lnTo>
                  <a:pt x="86" y="46"/>
                </a:lnTo>
                <a:lnTo>
                  <a:pt x="91" y="46"/>
                </a:lnTo>
                <a:lnTo>
                  <a:pt x="93" y="44"/>
                </a:lnTo>
                <a:lnTo>
                  <a:pt x="93" y="44"/>
                </a:lnTo>
                <a:lnTo>
                  <a:pt x="95" y="44"/>
                </a:lnTo>
                <a:lnTo>
                  <a:pt x="95" y="44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99" y="42"/>
                </a:lnTo>
                <a:lnTo>
                  <a:pt x="99" y="42"/>
                </a:lnTo>
                <a:lnTo>
                  <a:pt x="101" y="42"/>
                </a:lnTo>
                <a:lnTo>
                  <a:pt x="103" y="40"/>
                </a:lnTo>
                <a:lnTo>
                  <a:pt x="105" y="38"/>
                </a:lnTo>
                <a:lnTo>
                  <a:pt x="105" y="38"/>
                </a:lnTo>
                <a:lnTo>
                  <a:pt x="105" y="38"/>
                </a:lnTo>
                <a:lnTo>
                  <a:pt x="105" y="38"/>
                </a:lnTo>
                <a:lnTo>
                  <a:pt x="107" y="38"/>
                </a:lnTo>
                <a:lnTo>
                  <a:pt x="107" y="38"/>
                </a:lnTo>
                <a:lnTo>
                  <a:pt x="107" y="36"/>
                </a:lnTo>
                <a:lnTo>
                  <a:pt x="107" y="36"/>
                </a:lnTo>
                <a:lnTo>
                  <a:pt x="105" y="36"/>
                </a:lnTo>
                <a:lnTo>
                  <a:pt x="105" y="34"/>
                </a:lnTo>
                <a:lnTo>
                  <a:pt x="105" y="34"/>
                </a:lnTo>
                <a:lnTo>
                  <a:pt x="105" y="34"/>
                </a:lnTo>
                <a:lnTo>
                  <a:pt x="105" y="31"/>
                </a:lnTo>
                <a:lnTo>
                  <a:pt x="105" y="31"/>
                </a:lnTo>
                <a:lnTo>
                  <a:pt x="107" y="31"/>
                </a:lnTo>
                <a:lnTo>
                  <a:pt x="107" y="29"/>
                </a:lnTo>
                <a:lnTo>
                  <a:pt x="110" y="29"/>
                </a:lnTo>
                <a:lnTo>
                  <a:pt x="110" y="29"/>
                </a:lnTo>
                <a:lnTo>
                  <a:pt x="110" y="27"/>
                </a:lnTo>
                <a:lnTo>
                  <a:pt x="110" y="27"/>
                </a:lnTo>
                <a:lnTo>
                  <a:pt x="105" y="25"/>
                </a:lnTo>
                <a:lnTo>
                  <a:pt x="105" y="25"/>
                </a:lnTo>
                <a:lnTo>
                  <a:pt x="107" y="25"/>
                </a:lnTo>
                <a:lnTo>
                  <a:pt x="107" y="25"/>
                </a:lnTo>
                <a:lnTo>
                  <a:pt x="107" y="25"/>
                </a:lnTo>
                <a:lnTo>
                  <a:pt x="107" y="23"/>
                </a:lnTo>
                <a:lnTo>
                  <a:pt x="110" y="25"/>
                </a:lnTo>
                <a:lnTo>
                  <a:pt x="112" y="25"/>
                </a:lnTo>
                <a:lnTo>
                  <a:pt x="112" y="25"/>
                </a:lnTo>
                <a:lnTo>
                  <a:pt x="112" y="25"/>
                </a:lnTo>
                <a:lnTo>
                  <a:pt x="112" y="25"/>
                </a:lnTo>
                <a:lnTo>
                  <a:pt x="114" y="25"/>
                </a:lnTo>
                <a:lnTo>
                  <a:pt x="116" y="25"/>
                </a:lnTo>
                <a:lnTo>
                  <a:pt x="116" y="23"/>
                </a:lnTo>
                <a:lnTo>
                  <a:pt x="116" y="23"/>
                </a:lnTo>
                <a:lnTo>
                  <a:pt x="116" y="23"/>
                </a:lnTo>
                <a:lnTo>
                  <a:pt x="116" y="21"/>
                </a:lnTo>
                <a:lnTo>
                  <a:pt x="116" y="21"/>
                </a:lnTo>
                <a:lnTo>
                  <a:pt x="116" y="21"/>
                </a:lnTo>
                <a:lnTo>
                  <a:pt x="116" y="19"/>
                </a:lnTo>
                <a:lnTo>
                  <a:pt x="116" y="19"/>
                </a:lnTo>
                <a:close/>
              </a:path>
            </a:pathLst>
          </a:custGeom>
          <a:solidFill>
            <a:schemeClr val="accent6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920" name="Freeform 621"/>
          <p:cNvSpPr>
            <a:spLocks noEditPoints="1"/>
          </p:cNvSpPr>
          <p:nvPr/>
        </p:nvSpPr>
        <p:spPr bwMode="auto">
          <a:xfrm>
            <a:off x="2603499" y="4884738"/>
            <a:ext cx="482600" cy="949325"/>
          </a:xfrm>
          <a:custGeom>
            <a:avLst/>
            <a:gdLst>
              <a:gd name="T0" fmla="*/ 80 w 304"/>
              <a:gd name="T1" fmla="*/ 562 h 598"/>
              <a:gd name="T2" fmla="*/ 76 w 304"/>
              <a:gd name="T3" fmla="*/ 583 h 598"/>
              <a:gd name="T4" fmla="*/ 116 w 304"/>
              <a:gd name="T5" fmla="*/ 596 h 598"/>
              <a:gd name="T6" fmla="*/ 137 w 304"/>
              <a:gd name="T7" fmla="*/ 594 h 598"/>
              <a:gd name="T8" fmla="*/ 175 w 304"/>
              <a:gd name="T9" fmla="*/ 292 h 598"/>
              <a:gd name="T10" fmla="*/ 298 w 304"/>
              <a:gd name="T11" fmla="*/ 61 h 598"/>
              <a:gd name="T12" fmla="*/ 283 w 304"/>
              <a:gd name="T13" fmla="*/ 83 h 598"/>
              <a:gd name="T14" fmla="*/ 268 w 304"/>
              <a:gd name="T15" fmla="*/ 89 h 598"/>
              <a:gd name="T16" fmla="*/ 228 w 304"/>
              <a:gd name="T17" fmla="*/ 89 h 598"/>
              <a:gd name="T18" fmla="*/ 234 w 304"/>
              <a:gd name="T19" fmla="*/ 74 h 598"/>
              <a:gd name="T20" fmla="*/ 245 w 304"/>
              <a:gd name="T21" fmla="*/ 59 h 598"/>
              <a:gd name="T22" fmla="*/ 205 w 304"/>
              <a:gd name="T23" fmla="*/ 36 h 598"/>
              <a:gd name="T24" fmla="*/ 169 w 304"/>
              <a:gd name="T25" fmla="*/ 11 h 598"/>
              <a:gd name="T26" fmla="*/ 144 w 304"/>
              <a:gd name="T27" fmla="*/ 11 h 598"/>
              <a:gd name="T28" fmla="*/ 120 w 304"/>
              <a:gd name="T29" fmla="*/ 6 h 598"/>
              <a:gd name="T30" fmla="*/ 101 w 304"/>
              <a:gd name="T31" fmla="*/ 13 h 598"/>
              <a:gd name="T32" fmla="*/ 78 w 304"/>
              <a:gd name="T33" fmla="*/ 45 h 598"/>
              <a:gd name="T34" fmla="*/ 78 w 304"/>
              <a:gd name="T35" fmla="*/ 64 h 598"/>
              <a:gd name="T36" fmla="*/ 74 w 304"/>
              <a:gd name="T37" fmla="*/ 87 h 598"/>
              <a:gd name="T38" fmla="*/ 59 w 304"/>
              <a:gd name="T39" fmla="*/ 110 h 598"/>
              <a:gd name="T40" fmla="*/ 57 w 304"/>
              <a:gd name="T41" fmla="*/ 140 h 598"/>
              <a:gd name="T42" fmla="*/ 47 w 304"/>
              <a:gd name="T43" fmla="*/ 154 h 598"/>
              <a:gd name="T44" fmla="*/ 51 w 304"/>
              <a:gd name="T45" fmla="*/ 176 h 598"/>
              <a:gd name="T46" fmla="*/ 57 w 304"/>
              <a:gd name="T47" fmla="*/ 195 h 598"/>
              <a:gd name="T48" fmla="*/ 51 w 304"/>
              <a:gd name="T49" fmla="*/ 216 h 598"/>
              <a:gd name="T50" fmla="*/ 47 w 304"/>
              <a:gd name="T51" fmla="*/ 239 h 598"/>
              <a:gd name="T52" fmla="*/ 38 w 304"/>
              <a:gd name="T53" fmla="*/ 256 h 598"/>
              <a:gd name="T54" fmla="*/ 40 w 304"/>
              <a:gd name="T55" fmla="*/ 283 h 598"/>
              <a:gd name="T56" fmla="*/ 30 w 304"/>
              <a:gd name="T57" fmla="*/ 300 h 598"/>
              <a:gd name="T58" fmla="*/ 25 w 304"/>
              <a:gd name="T59" fmla="*/ 317 h 598"/>
              <a:gd name="T60" fmla="*/ 23 w 304"/>
              <a:gd name="T61" fmla="*/ 345 h 598"/>
              <a:gd name="T62" fmla="*/ 28 w 304"/>
              <a:gd name="T63" fmla="*/ 368 h 598"/>
              <a:gd name="T64" fmla="*/ 34 w 304"/>
              <a:gd name="T65" fmla="*/ 387 h 598"/>
              <a:gd name="T66" fmla="*/ 32 w 304"/>
              <a:gd name="T67" fmla="*/ 400 h 598"/>
              <a:gd name="T68" fmla="*/ 28 w 304"/>
              <a:gd name="T69" fmla="*/ 423 h 598"/>
              <a:gd name="T70" fmla="*/ 19 w 304"/>
              <a:gd name="T71" fmla="*/ 448 h 598"/>
              <a:gd name="T72" fmla="*/ 11 w 304"/>
              <a:gd name="T73" fmla="*/ 473 h 598"/>
              <a:gd name="T74" fmla="*/ 4 w 304"/>
              <a:gd name="T75" fmla="*/ 505 h 598"/>
              <a:gd name="T76" fmla="*/ 19 w 304"/>
              <a:gd name="T77" fmla="*/ 516 h 598"/>
              <a:gd name="T78" fmla="*/ 47 w 304"/>
              <a:gd name="T79" fmla="*/ 535 h 598"/>
              <a:gd name="T80" fmla="*/ 66 w 304"/>
              <a:gd name="T81" fmla="*/ 528 h 598"/>
              <a:gd name="T82" fmla="*/ 70 w 304"/>
              <a:gd name="T83" fmla="*/ 507 h 598"/>
              <a:gd name="T84" fmla="*/ 76 w 304"/>
              <a:gd name="T85" fmla="*/ 493 h 598"/>
              <a:gd name="T86" fmla="*/ 110 w 304"/>
              <a:gd name="T87" fmla="*/ 463 h 598"/>
              <a:gd name="T88" fmla="*/ 116 w 304"/>
              <a:gd name="T89" fmla="*/ 438 h 598"/>
              <a:gd name="T90" fmla="*/ 110 w 304"/>
              <a:gd name="T91" fmla="*/ 400 h 598"/>
              <a:gd name="T92" fmla="*/ 131 w 304"/>
              <a:gd name="T93" fmla="*/ 366 h 598"/>
              <a:gd name="T94" fmla="*/ 144 w 304"/>
              <a:gd name="T95" fmla="*/ 359 h 598"/>
              <a:gd name="T96" fmla="*/ 146 w 304"/>
              <a:gd name="T97" fmla="*/ 351 h 598"/>
              <a:gd name="T98" fmla="*/ 129 w 304"/>
              <a:gd name="T99" fmla="*/ 323 h 598"/>
              <a:gd name="T100" fmla="*/ 173 w 304"/>
              <a:gd name="T101" fmla="*/ 321 h 598"/>
              <a:gd name="T102" fmla="*/ 171 w 304"/>
              <a:gd name="T103" fmla="*/ 292 h 598"/>
              <a:gd name="T104" fmla="*/ 245 w 304"/>
              <a:gd name="T105" fmla="*/ 269 h 598"/>
              <a:gd name="T106" fmla="*/ 249 w 304"/>
              <a:gd name="T107" fmla="*/ 222 h 598"/>
              <a:gd name="T108" fmla="*/ 232 w 304"/>
              <a:gd name="T109" fmla="*/ 186 h 598"/>
              <a:gd name="T110" fmla="*/ 239 w 304"/>
              <a:gd name="T111" fmla="*/ 163 h 598"/>
              <a:gd name="T112" fmla="*/ 243 w 304"/>
              <a:gd name="T113" fmla="*/ 140 h 598"/>
              <a:gd name="T114" fmla="*/ 264 w 304"/>
              <a:gd name="T115" fmla="*/ 114 h 598"/>
              <a:gd name="T116" fmla="*/ 272 w 304"/>
              <a:gd name="T117" fmla="*/ 104 h 598"/>
              <a:gd name="T118" fmla="*/ 289 w 304"/>
              <a:gd name="T119" fmla="*/ 93 h 598"/>
              <a:gd name="T120" fmla="*/ 302 w 304"/>
              <a:gd name="T121" fmla="*/ 80 h 5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04" h="598">
                <a:moveTo>
                  <a:pt x="125" y="590"/>
                </a:moveTo>
                <a:lnTo>
                  <a:pt x="120" y="590"/>
                </a:lnTo>
                <a:lnTo>
                  <a:pt x="116" y="590"/>
                </a:lnTo>
                <a:lnTo>
                  <a:pt x="112" y="588"/>
                </a:lnTo>
                <a:lnTo>
                  <a:pt x="110" y="585"/>
                </a:lnTo>
                <a:lnTo>
                  <a:pt x="106" y="583"/>
                </a:lnTo>
                <a:lnTo>
                  <a:pt x="104" y="581"/>
                </a:lnTo>
                <a:lnTo>
                  <a:pt x="99" y="579"/>
                </a:lnTo>
                <a:lnTo>
                  <a:pt x="95" y="577"/>
                </a:lnTo>
                <a:lnTo>
                  <a:pt x="93" y="575"/>
                </a:lnTo>
                <a:lnTo>
                  <a:pt x="91" y="573"/>
                </a:lnTo>
                <a:lnTo>
                  <a:pt x="87" y="571"/>
                </a:lnTo>
                <a:lnTo>
                  <a:pt x="87" y="569"/>
                </a:lnTo>
                <a:lnTo>
                  <a:pt x="85" y="569"/>
                </a:lnTo>
                <a:lnTo>
                  <a:pt x="82" y="562"/>
                </a:lnTo>
                <a:lnTo>
                  <a:pt x="82" y="562"/>
                </a:lnTo>
                <a:lnTo>
                  <a:pt x="80" y="562"/>
                </a:lnTo>
                <a:lnTo>
                  <a:pt x="78" y="562"/>
                </a:lnTo>
                <a:lnTo>
                  <a:pt x="78" y="560"/>
                </a:lnTo>
                <a:lnTo>
                  <a:pt x="78" y="560"/>
                </a:lnTo>
                <a:lnTo>
                  <a:pt x="78" y="558"/>
                </a:lnTo>
                <a:lnTo>
                  <a:pt x="78" y="558"/>
                </a:lnTo>
                <a:lnTo>
                  <a:pt x="80" y="556"/>
                </a:lnTo>
                <a:lnTo>
                  <a:pt x="82" y="558"/>
                </a:lnTo>
                <a:lnTo>
                  <a:pt x="80" y="556"/>
                </a:lnTo>
                <a:lnTo>
                  <a:pt x="80" y="554"/>
                </a:lnTo>
                <a:lnTo>
                  <a:pt x="76" y="550"/>
                </a:lnTo>
                <a:lnTo>
                  <a:pt x="76" y="550"/>
                </a:lnTo>
                <a:lnTo>
                  <a:pt x="76" y="556"/>
                </a:lnTo>
                <a:lnTo>
                  <a:pt x="76" y="560"/>
                </a:lnTo>
                <a:lnTo>
                  <a:pt x="76" y="566"/>
                </a:lnTo>
                <a:lnTo>
                  <a:pt x="76" y="573"/>
                </a:lnTo>
                <a:lnTo>
                  <a:pt x="76" y="577"/>
                </a:lnTo>
                <a:lnTo>
                  <a:pt x="76" y="583"/>
                </a:lnTo>
                <a:lnTo>
                  <a:pt x="76" y="590"/>
                </a:lnTo>
                <a:lnTo>
                  <a:pt x="76" y="594"/>
                </a:lnTo>
                <a:lnTo>
                  <a:pt x="76" y="594"/>
                </a:lnTo>
                <a:lnTo>
                  <a:pt x="78" y="594"/>
                </a:lnTo>
                <a:lnTo>
                  <a:pt x="80" y="594"/>
                </a:lnTo>
                <a:lnTo>
                  <a:pt x="82" y="594"/>
                </a:lnTo>
                <a:lnTo>
                  <a:pt x="85" y="594"/>
                </a:lnTo>
                <a:lnTo>
                  <a:pt x="89" y="596"/>
                </a:lnTo>
                <a:lnTo>
                  <a:pt x="99" y="596"/>
                </a:lnTo>
                <a:lnTo>
                  <a:pt x="101" y="596"/>
                </a:lnTo>
                <a:lnTo>
                  <a:pt x="106" y="598"/>
                </a:lnTo>
                <a:lnTo>
                  <a:pt x="108" y="598"/>
                </a:lnTo>
                <a:lnTo>
                  <a:pt x="110" y="598"/>
                </a:lnTo>
                <a:lnTo>
                  <a:pt x="112" y="598"/>
                </a:lnTo>
                <a:lnTo>
                  <a:pt x="114" y="598"/>
                </a:lnTo>
                <a:lnTo>
                  <a:pt x="114" y="596"/>
                </a:lnTo>
                <a:lnTo>
                  <a:pt x="116" y="596"/>
                </a:lnTo>
                <a:lnTo>
                  <a:pt x="118" y="596"/>
                </a:lnTo>
                <a:lnTo>
                  <a:pt x="120" y="596"/>
                </a:lnTo>
                <a:lnTo>
                  <a:pt x="123" y="596"/>
                </a:lnTo>
                <a:lnTo>
                  <a:pt x="125" y="596"/>
                </a:lnTo>
                <a:lnTo>
                  <a:pt x="127" y="596"/>
                </a:lnTo>
                <a:lnTo>
                  <a:pt x="127" y="594"/>
                </a:lnTo>
                <a:lnTo>
                  <a:pt x="129" y="592"/>
                </a:lnTo>
                <a:lnTo>
                  <a:pt x="127" y="590"/>
                </a:lnTo>
                <a:lnTo>
                  <a:pt x="125" y="590"/>
                </a:lnTo>
                <a:close/>
                <a:moveTo>
                  <a:pt x="146" y="592"/>
                </a:moveTo>
                <a:lnTo>
                  <a:pt x="146" y="592"/>
                </a:lnTo>
                <a:lnTo>
                  <a:pt x="146" y="592"/>
                </a:lnTo>
                <a:lnTo>
                  <a:pt x="144" y="592"/>
                </a:lnTo>
                <a:lnTo>
                  <a:pt x="139" y="592"/>
                </a:lnTo>
                <a:lnTo>
                  <a:pt x="137" y="592"/>
                </a:lnTo>
                <a:lnTo>
                  <a:pt x="137" y="592"/>
                </a:lnTo>
                <a:lnTo>
                  <a:pt x="137" y="594"/>
                </a:lnTo>
                <a:lnTo>
                  <a:pt x="135" y="594"/>
                </a:lnTo>
                <a:lnTo>
                  <a:pt x="135" y="594"/>
                </a:lnTo>
                <a:lnTo>
                  <a:pt x="135" y="596"/>
                </a:lnTo>
                <a:lnTo>
                  <a:pt x="137" y="596"/>
                </a:lnTo>
                <a:lnTo>
                  <a:pt x="139" y="594"/>
                </a:lnTo>
                <a:lnTo>
                  <a:pt x="139" y="594"/>
                </a:lnTo>
                <a:lnTo>
                  <a:pt x="142" y="594"/>
                </a:lnTo>
                <a:lnTo>
                  <a:pt x="146" y="594"/>
                </a:lnTo>
                <a:lnTo>
                  <a:pt x="148" y="594"/>
                </a:lnTo>
                <a:lnTo>
                  <a:pt x="150" y="594"/>
                </a:lnTo>
                <a:lnTo>
                  <a:pt x="150" y="592"/>
                </a:lnTo>
                <a:lnTo>
                  <a:pt x="148" y="592"/>
                </a:lnTo>
                <a:lnTo>
                  <a:pt x="146" y="592"/>
                </a:lnTo>
                <a:close/>
                <a:moveTo>
                  <a:pt x="177" y="292"/>
                </a:moveTo>
                <a:lnTo>
                  <a:pt x="177" y="292"/>
                </a:lnTo>
                <a:lnTo>
                  <a:pt x="175" y="290"/>
                </a:lnTo>
                <a:lnTo>
                  <a:pt x="175" y="292"/>
                </a:lnTo>
                <a:lnTo>
                  <a:pt x="175" y="292"/>
                </a:lnTo>
                <a:lnTo>
                  <a:pt x="177" y="294"/>
                </a:lnTo>
                <a:lnTo>
                  <a:pt x="180" y="294"/>
                </a:lnTo>
                <a:lnTo>
                  <a:pt x="180" y="292"/>
                </a:lnTo>
                <a:lnTo>
                  <a:pt x="177" y="292"/>
                </a:lnTo>
                <a:close/>
                <a:moveTo>
                  <a:pt x="304" y="76"/>
                </a:moveTo>
                <a:lnTo>
                  <a:pt x="304" y="74"/>
                </a:lnTo>
                <a:lnTo>
                  <a:pt x="304" y="74"/>
                </a:lnTo>
                <a:lnTo>
                  <a:pt x="304" y="72"/>
                </a:lnTo>
                <a:lnTo>
                  <a:pt x="302" y="70"/>
                </a:lnTo>
                <a:lnTo>
                  <a:pt x="302" y="68"/>
                </a:lnTo>
                <a:lnTo>
                  <a:pt x="302" y="64"/>
                </a:lnTo>
                <a:lnTo>
                  <a:pt x="300" y="64"/>
                </a:lnTo>
                <a:lnTo>
                  <a:pt x="300" y="64"/>
                </a:lnTo>
                <a:lnTo>
                  <a:pt x="298" y="61"/>
                </a:lnTo>
                <a:lnTo>
                  <a:pt x="298" y="61"/>
                </a:lnTo>
                <a:lnTo>
                  <a:pt x="298" y="61"/>
                </a:lnTo>
                <a:lnTo>
                  <a:pt x="296" y="61"/>
                </a:lnTo>
                <a:lnTo>
                  <a:pt x="296" y="61"/>
                </a:lnTo>
                <a:lnTo>
                  <a:pt x="296" y="61"/>
                </a:lnTo>
                <a:lnTo>
                  <a:pt x="294" y="61"/>
                </a:lnTo>
                <a:lnTo>
                  <a:pt x="294" y="61"/>
                </a:lnTo>
                <a:lnTo>
                  <a:pt x="291" y="61"/>
                </a:lnTo>
                <a:lnTo>
                  <a:pt x="291" y="61"/>
                </a:lnTo>
                <a:lnTo>
                  <a:pt x="291" y="61"/>
                </a:lnTo>
                <a:lnTo>
                  <a:pt x="289" y="61"/>
                </a:lnTo>
                <a:lnTo>
                  <a:pt x="289" y="68"/>
                </a:lnTo>
                <a:lnTo>
                  <a:pt x="289" y="74"/>
                </a:lnTo>
                <a:lnTo>
                  <a:pt x="287" y="76"/>
                </a:lnTo>
                <a:lnTo>
                  <a:pt x="287" y="78"/>
                </a:lnTo>
                <a:lnTo>
                  <a:pt x="285" y="78"/>
                </a:lnTo>
                <a:lnTo>
                  <a:pt x="285" y="80"/>
                </a:lnTo>
                <a:lnTo>
                  <a:pt x="285" y="80"/>
                </a:lnTo>
                <a:lnTo>
                  <a:pt x="283" y="83"/>
                </a:lnTo>
                <a:lnTo>
                  <a:pt x="283" y="83"/>
                </a:lnTo>
                <a:lnTo>
                  <a:pt x="281" y="83"/>
                </a:lnTo>
                <a:lnTo>
                  <a:pt x="281" y="85"/>
                </a:lnTo>
                <a:lnTo>
                  <a:pt x="281" y="85"/>
                </a:lnTo>
                <a:lnTo>
                  <a:pt x="279" y="85"/>
                </a:lnTo>
                <a:lnTo>
                  <a:pt x="277" y="85"/>
                </a:lnTo>
                <a:lnTo>
                  <a:pt x="277" y="87"/>
                </a:lnTo>
                <a:lnTo>
                  <a:pt x="277" y="87"/>
                </a:lnTo>
                <a:lnTo>
                  <a:pt x="275" y="87"/>
                </a:lnTo>
                <a:lnTo>
                  <a:pt x="275" y="89"/>
                </a:lnTo>
                <a:lnTo>
                  <a:pt x="275" y="89"/>
                </a:lnTo>
                <a:lnTo>
                  <a:pt x="275" y="91"/>
                </a:lnTo>
                <a:lnTo>
                  <a:pt x="272" y="91"/>
                </a:lnTo>
                <a:lnTo>
                  <a:pt x="272" y="91"/>
                </a:lnTo>
                <a:lnTo>
                  <a:pt x="270" y="91"/>
                </a:lnTo>
                <a:lnTo>
                  <a:pt x="268" y="91"/>
                </a:lnTo>
                <a:lnTo>
                  <a:pt x="268" y="89"/>
                </a:lnTo>
                <a:lnTo>
                  <a:pt x="266" y="91"/>
                </a:lnTo>
                <a:lnTo>
                  <a:pt x="264" y="91"/>
                </a:lnTo>
                <a:lnTo>
                  <a:pt x="264" y="91"/>
                </a:lnTo>
                <a:lnTo>
                  <a:pt x="262" y="93"/>
                </a:lnTo>
                <a:lnTo>
                  <a:pt x="262" y="93"/>
                </a:lnTo>
                <a:lnTo>
                  <a:pt x="260" y="93"/>
                </a:lnTo>
                <a:lnTo>
                  <a:pt x="260" y="93"/>
                </a:lnTo>
                <a:lnTo>
                  <a:pt x="258" y="93"/>
                </a:lnTo>
                <a:lnTo>
                  <a:pt x="256" y="93"/>
                </a:lnTo>
                <a:lnTo>
                  <a:pt x="256" y="91"/>
                </a:lnTo>
                <a:lnTo>
                  <a:pt x="253" y="91"/>
                </a:lnTo>
                <a:lnTo>
                  <a:pt x="251" y="93"/>
                </a:lnTo>
                <a:lnTo>
                  <a:pt x="247" y="91"/>
                </a:lnTo>
                <a:lnTo>
                  <a:pt x="241" y="91"/>
                </a:lnTo>
                <a:lnTo>
                  <a:pt x="234" y="89"/>
                </a:lnTo>
                <a:lnTo>
                  <a:pt x="228" y="89"/>
                </a:lnTo>
                <a:lnTo>
                  <a:pt x="228" y="89"/>
                </a:lnTo>
                <a:lnTo>
                  <a:pt x="228" y="87"/>
                </a:lnTo>
                <a:lnTo>
                  <a:pt x="230" y="87"/>
                </a:lnTo>
                <a:lnTo>
                  <a:pt x="230" y="85"/>
                </a:lnTo>
                <a:lnTo>
                  <a:pt x="230" y="85"/>
                </a:lnTo>
                <a:lnTo>
                  <a:pt x="230" y="83"/>
                </a:lnTo>
                <a:lnTo>
                  <a:pt x="232" y="83"/>
                </a:lnTo>
                <a:lnTo>
                  <a:pt x="232" y="83"/>
                </a:lnTo>
                <a:lnTo>
                  <a:pt x="232" y="83"/>
                </a:lnTo>
                <a:lnTo>
                  <a:pt x="232" y="80"/>
                </a:lnTo>
                <a:lnTo>
                  <a:pt x="234" y="80"/>
                </a:lnTo>
                <a:lnTo>
                  <a:pt x="234" y="80"/>
                </a:lnTo>
                <a:lnTo>
                  <a:pt x="234" y="80"/>
                </a:lnTo>
                <a:lnTo>
                  <a:pt x="234" y="78"/>
                </a:lnTo>
                <a:lnTo>
                  <a:pt x="234" y="78"/>
                </a:lnTo>
                <a:lnTo>
                  <a:pt x="234" y="78"/>
                </a:lnTo>
                <a:lnTo>
                  <a:pt x="234" y="76"/>
                </a:lnTo>
                <a:lnTo>
                  <a:pt x="234" y="74"/>
                </a:lnTo>
                <a:lnTo>
                  <a:pt x="234" y="74"/>
                </a:lnTo>
                <a:lnTo>
                  <a:pt x="237" y="72"/>
                </a:lnTo>
                <a:lnTo>
                  <a:pt x="237" y="72"/>
                </a:lnTo>
                <a:lnTo>
                  <a:pt x="237" y="72"/>
                </a:lnTo>
                <a:lnTo>
                  <a:pt x="237" y="72"/>
                </a:lnTo>
                <a:lnTo>
                  <a:pt x="237" y="70"/>
                </a:lnTo>
                <a:lnTo>
                  <a:pt x="239" y="70"/>
                </a:lnTo>
                <a:lnTo>
                  <a:pt x="239" y="68"/>
                </a:lnTo>
                <a:lnTo>
                  <a:pt x="239" y="68"/>
                </a:lnTo>
                <a:lnTo>
                  <a:pt x="241" y="68"/>
                </a:lnTo>
                <a:lnTo>
                  <a:pt x="241" y="66"/>
                </a:lnTo>
                <a:lnTo>
                  <a:pt x="241" y="64"/>
                </a:lnTo>
                <a:lnTo>
                  <a:pt x="241" y="64"/>
                </a:lnTo>
                <a:lnTo>
                  <a:pt x="243" y="64"/>
                </a:lnTo>
                <a:lnTo>
                  <a:pt x="243" y="61"/>
                </a:lnTo>
                <a:lnTo>
                  <a:pt x="245" y="61"/>
                </a:lnTo>
                <a:lnTo>
                  <a:pt x="245" y="59"/>
                </a:lnTo>
                <a:lnTo>
                  <a:pt x="245" y="59"/>
                </a:lnTo>
                <a:lnTo>
                  <a:pt x="243" y="57"/>
                </a:lnTo>
                <a:lnTo>
                  <a:pt x="241" y="55"/>
                </a:lnTo>
                <a:lnTo>
                  <a:pt x="239" y="53"/>
                </a:lnTo>
                <a:lnTo>
                  <a:pt x="237" y="53"/>
                </a:lnTo>
                <a:lnTo>
                  <a:pt x="234" y="51"/>
                </a:lnTo>
                <a:lnTo>
                  <a:pt x="232" y="53"/>
                </a:lnTo>
                <a:lnTo>
                  <a:pt x="232" y="51"/>
                </a:lnTo>
                <a:lnTo>
                  <a:pt x="232" y="51"/>
                </a:lnTo>
                <a:lnTo>
                  <a:pt x="230" y="49"/>
                </a:lnTo>
                <a:lnTo>
                  <a:pt x="226" y="49"/>
                </a:lnTo>
                <a:lnTo>
                  <a:pt x="220" y="45"/>
                </a:lnTo>
                <a:lnTo>
                  <a:pt x="218" y="45"/>
                </a:lnTo>
                <a:lnTo>
                  <a:pt x="215" y="42"/>
                </a:lnTo>
                <a:lnTo>
                  <a:pt x="213" y="40"/>
                </a:lnTo>
                <a:lnTo>
                  <a:pt x="209" y="38"/>
                </a:lnTo>
                <a:lnTo>
                  <a:pt x="205" y="36"/>
                </a:lnTo>
                <a:lnTo>
                  <a:pt x="203" y="36"/>
                </a:lnTo>
                <a:lnTo>
                  <a:pt x="201" y="36"/>
                </a:lnTo>
                <a:lnTo>
                  <a:pt x="194" y="34"/>
                </a:lnTo>
                <a:lnTo>
                  <a:pt x="192" y="32"/>
                </a:lnTo>
                <a:lnTo>
                  <a:pt x="190" y="30"/>
                </a:lnTo>
                <a:lnTo>
                  <a:pt x="188" y="30"/>
                </a:lnTo>
                <a:lnTo>
                  <a:pt x="186" y="28"/>
                </a:lnTo>
                <a:lnTo>
                  <a:pt x="184" y="25"/>
                </a:lnTo>
                <a:lnTo>
                  <a:pt x="184" y="25"/>
                </a:lnTo>
                <a:lnTo>
                  <a:pt x="184" y="25"/>
                </a:lnTo>
                <a:lnTo>
                  <a:pt x="182" y="23"/>
                </a:lnTo>
                <a:lnTo>
                  <a:pt x="180" y="23"/>
                </a:lnTo>
                <a:lnTo>
                  <a:pt x="177" y="21"/>
                </a:lnTo>
                <a:lnTo>
                  <a:pt x="175" y="17"/>
                </a:lnTo>
                <a:lnTo>
                  <a:pt x="173" y="15"/>
                </a:lnTo>
                <a:lnTo>
                  <a:pt x="171" y="11"/>
                </a:lnTo>
                <a:lnTo>
                  <a:pt x="169" y="11"/>
                </a:lnTo>
                <a:lnTo>
                  <a:pt x="167" y="9"/>
                </a:lnTo>
                <a:lnTo>
                  <a:pt x="167" y="9"/>
                </a:lnTo>
                <a:lnTo>
                  <a:pt x="167" y="9"/>
                </a:lnTo>
                <a:lnTo>
                  <a:pt x="167" y="9"/>
                </a:lnTo>
                <a:lnTo>
                  <a:pt x="165" y="6"/>
                </a:lnTo>
                <a:lnTo>
                  <a:pt x="165" y="4"/>
                </a:lnTo>
                <a:lnTo>
                  <a:pt x="165" y="4"/>
                </a:lnTo>
                <a:lnTo>
                  <a:pt x="165" y="4"/>
                </a:lnTo>
                <a:lnTo>
                  <a:pt x="158" y="4"/>
                </a:lnTo>
                <a:lnTo>
                  <a:pt x="152" y="4"/>
                </a:lnTo>
                <a:lnTo>
                  <a:pt x="150" y="4"/>
                </a:lnTo>
                <a:lnTo>
                  <a:pt x="150" y="4"/>
                </a:lnTo>
                <a:lnTo>
                  <a:pt x="150" y="4"/>
                </a:lnTo>
                <a:lnTo>
                  <a:pt x="148" y="4"/>
                </a:lnTo>
                <a:lnTo>
                  <a:pt x="148" y="4"/>
                </a:lnTo>
                <a:lnTo>
                  <a:pt x="146" y="4"/>
                </a:lnTo>
                <a:lnTo>
                  <a:pt x="144" y="11"/>
                </a:lnTo>
                <a:lnTo>
                  <a:pt x="144" y="13"/>
                </a:lnTo>
                <a:lnTo>
                  <a:pt x="142" y="13"/>
                </a:lnTo>
                <a:lnTo>
                  <a:pt x="142" y="17"/>
                </a:lnTo>
                <a:lnTo>
                  <a:pt x="142" y="17"/>
                </a:lnTo>
                <a:lnTo>
                  <a:pt x="142" y="17"/>
                </a:lnTo>
                <a:lnTo>
                  <a:pt x="139" y="13"/>
                </a:lnTo>
                <a:lnTo>
                  <a:pt x="139" y="13"/>
                </a:lnTo>
                <a:lnTo>
                  <a:pt x="139" y="11"/>
                </a:lnTo>
                <a:lnTo>
                  <a:pt x="137" y="9"/>
                </a:lnTo>
                <a:lnTo>
                  <a:pt x="135" y="6"/>
                </a:lnTo>
                <a:lnTo>
                  <a:pt x="135" y="6"/>
                </a:lnTo>
                <a:lnTo>
                  <a:pt x="133" y="6"/>
                </a:lnTo>
                <a:lnTo>
                  <a:pt x="131" y="6"/>
                </a:lnTo>
                <a:lnTo>
                  <a:pt x="131" y="6"/>
                </a:lnTo>
                <a:lnTo>
                  <a:pt x="125" y="6"/>
                </a:lnTo>
                <a:lnTo>
                  <a:pt x="123" y="6"/>
                </a:lnTo>
                <a:lnTo>
                  <a:pt x="120" y="6"/>
                </a:lnTo>
                <a:lnTo>
                  <a:pt x="120" y="6"/>
                </a:lnTo>
                <a:lnTo>
                  <a:pt x="118" y="4"/>
                </a:lnTo>
                <a:lnTo>
                  <a:pt x="114" y="2"/>
                </a:lnTo>
                <a:lnTo>
                  <a:pt x="114" y="2"/>
                </a:lnTo>
                <a:lnTo>
                  <a:pt x="114" y="0"/>
                </a:lnTo>
                <a:lnTo>
                  <a:pt x="112" y="0"/>
                </a:lnTo>
                <a:lnTo>
                  <a:pt x="112" y="2"/>
                </a:lnTo>
                <a:lnTo>
                  <a:pt x="112" y="4"/>
                </a:lnTo>
                <a:lnTo>
                  <a:pt x="112" y="4"/>
                </a:lnTo>
                <a:lnTo>
                  <a:pt x="110" y="6"/>
                </a:lnTo>
                <a:lnTo>
                  <a:pt x="108" y="6"/>
                </a:lnTo>
                <a:lnTo>
                  <a:pt x="106" y="6"/>
                </a:lnTo>
                <a:lnTo>
                  <a:pt x="106" y="9"/>
                </a:lnTo>
                <a:lnTo>
                  <a:pt x="104" y="9"/>
                </a:lnTo>
                <a:lnTo>
                  <a:pt x="104" y="9"/>
                </a:lnTo>
                <a:lnTo>
                  <a:pt x="104" y="11"/>
                </a:lnTo>
                <a:lnTo>
                  <a:pt x="101" y="13"/>
                </a:lnTo>
                <a:lnTo>
                  <a:pt x="99" y="13"/>
                </a:lnTo>
                <a:lnTo>
                  <a:pt x="99" y="15"/>
                </a:lnTo>
                <a:lnTo>
                  <a:pt x="97" y="17"/>
                </a:lnTo>
                <a:lnTo>
                  <a:pt x="97" y="17"/>
                </a:lnTo>
                <a:lnTo>
                  <a:pt x="101" y="19"/>
                </a:lnTo>
                <a:lnTo>
                  <a:pt x="99" y="23"/>
                </a:lnTo>
                <a:lnTo>
                  <a:pt x="97" y="30"/>
                </a:lnTo>
                <a:lnTo>
                  <a:pt x="95" y="36"/>
                </a:lnTo>
                <a:lnTo>
                  <a:pt x="95" y="36"/>
                </a:lnTo>
                <a:lnTo>
                  <a:pt x="95" y="36"/>
                </a:lnTo>
                <a:lnTo>
                  <a:pt x="91" y="38"/>
                </a:lnTo>
                <a:lnTo>
                  <a:pt x="87" y="40"/>
                </a:lnTo>
                <a:lnTo>
                  <a:pt x="85" y="40"/>
                </a:lnTo>
                <a:lnTo>
                  <a:pt x="82" y="42"/>
                </a:lnTo>
                <a:lnTo>
                  <a:pt x="80" y="45"/>
                </a:lnTo>
                <a:lnTo>
                  <a:pt x="80" y="45"/>
                </a:lnTo>
                <a:lnTo>
                  <a:pt x="78" y="45"/>
                </a:lnTo>
                <a:lnTo>
                  <a:pt x="78" y="47"/>
                </a:lnTo>
                <a:lnTo>
                  <a:pt x="78" y="47"/>
                </a:lnTo>
                <a:lnTo>
                  <a:pt x="76" y="49"/>
                </a:lnTo>
                <a:lnTo>
                  <a:pt x="76" y="49"/>
                </a:lnTo>
                <a:lnTo>
                  <a:pt x="78" y="51"/>
                </a:lnTo>
                <a:lnTo>
                  <a:pt x="78" y="51"/>
                </a:lnTo>
                <a:lnTo>
                  <a:pt x="78" y="53"/>
                </a:lnTo>
                <a:lnTo>
                  <a:pt x="78" y="53"/>
                </a:lnTo>
                <a:lnTo>
                  <a:pt x="80" y="53"/>
                </a:lnTo>
                <a:lnTo>
                  <a:pt x="80" y="55"/>
                </a:lnTo>
                <a:lnTo>
                  <a:pt x="78" y="55"/>
                </a:lnTo>
                <a:lnTo>
                  <a:pt x="78" y="55"/>
                </a:lnTo>
                <a:lnTo>
                  <a:pt x="76" y="55"/>
                </a:lnTo>
                <a:lnTo>
                  <a:pt x="76" y="59"/>
                </a:lnTo>
                <a:lnTo>
                  <a:pt x="76" y="59"/>
                </a:lnTo>
                <a:lnTo>
                  <a:pt x="76" y="64"/>
                </a:lnTo>
                <a:lnTo>
                  <a:pt x="78" y="64"/>
                </a:lnTo>
                <a:lnTo>
                  <a:pt x="78" y="70"/>
                </a:lnTo>
                <a:lnTo>
                  <a:pt x="78" y="72"/>
                </a:lnTo>
                <a:lnTo>
                  <a:pt x="78" y="72"/>
                </a:lnTo>
                <a:lnTo>
                  <a:pt x="76" y="74"/>
                </a:lnTo>
                <a:lnTo>
                  <a:pt x="76" y="76"/>
                </a:lnTo>
                <a:lnTo>
                  <a:pt x="76" y="76"/>
                </a:lnTo>
                <a:lnTo>
                  <a:pt x="76" y="76"/>
                </a:lnTo>
                <a:lnTo>
                  <a:pt x="78" y="80"/>
                </a:lnTo>
                <a:lnTo>
                  <a:pt x="80" y="83"/>
                </a:lnTo>
                <a:lnTo>
                  <a:pt x="80" y="83"/>
                </a:lnTo>
                <a:lnTo>
                  <a:pt x="80" y="85"/>
                </a:lnTo>
                <a:lnTo>
                  <a:pt x="80" y="85"/>
                </a:lnTo>
                <a:lnTo>
                  <a:pt x="78" y="85"/>
                </a:lnTo>
                <a:lnTo>
                  <a:pt x="78" y="87"/>
                </a:lnTo>
                <a:lnTo>
                  <a:pt x="76" y="87"/>
                </a:lnTo>
                <a:lnTo>
                  <a:pt x="76" y="87"/>
                </a:lnTo>
                <a:lnTo>
                  <a:pt x="74" y="87"/>
                </a:lnTo>
                <a:lnTo>
                  <a:pt x="74" y="87"/>
                </a:lnTo>
                <a:lnTo>
                  <a:pt x="72" y="87"/>
                </a:lnTo>
                <a:lnTo>
                  <a:pt x="72" y="89"/>
                </a:lnTo>
                <a:lnTo>
                  <a:pt x="72" y="91"/>
                </a:lnTo>
                <a:lnTo>
                  <a:pt x="70" y="93"/>
                </a:lnTo>
                <a:lnTo>
                  <a:pt x="70" y="93"/>
                </a:lnTo>
                <a:lnTo>
                  <a:pt x="68" y="97"/>
                </a:lnTo>
                <a:lnTo>
                  <a:pt x="68" y="99"/>
                </a:lnTo>
                <a:lnTo>
                  <a:pt x="68" y="99"/>
                </a:lnTo>
                <a:lnTo>
                  <a:pt x="66" y="102"/>
                </a:lnTo>
                <a:lnTo>
                  <a:pt x="66" y="102"/>
                </a:lnTo>
                <a:lnTo>
                  <a:pt x="63" y="104"/>
                </a:lnTo>
                <a:lnTo>
                  <a:pt x="63" y="104"/>
                </a:lnTo>
                <a:lnTo>
                  <a:pt x="63" y="104"/>
                </a:lnTo>
                <a:lnTo>
                  <a:pt x="61" y="106"/>
                </a:lnTo>
                <a:lnTo>
                  <a:pt x="59" y="108"/>
                </a:lnTo>
                <a:lnTo>
                  <a:pt x="59" y="110"/>
                </a:lnTo>
                <a:lnTo>
                  <a:pt x="59" y="112"/>
                </a:lnTo>
                <a:lnTo>
                  <a:pt x="59" y="114"/>
                </a:lnTo>
                <a:lnTo>
                  <a:pt x="57" y="118"/>
                </a:lnTo>
                <a:lnTo>
                  <a:pt x="57" y="118"/>
                </a:lnTo>
                <a:lnTo>
                  <a:pt x="57" y="121"/>
                </a:lnTo>
                <a:lnTo>
                  <a:pt x="55" y="123"/>
                </a:lnTo>
                <a:lnTo>
                  <a:pt x="55" y="123"/>
                </a:lnTo>
                <a:lnTo>
                  <a:pt x="55" y="127"/>
                </a:lnTo>
                <a:lnTo>
                  <a:pt x="55" y="131"/>
                </a:lnTo>
                <a:lnTo>
                  <a:pt x="57" y="131"/>
                </a:lnTo>
                <a:lnTo>
                  <a:pt x="55" y="135"/>
                </a:lnTo>
                <a:lnTo>
                  <a:pt x="55" y="135"/>
                </a:lnTo>
                <a:lnTo>
                  <a:pt x="57" y="135"/>
                </a:lnTo>
                <a:lnTo>
                  <a:pt x="57" y="135"/>
                </a:lnTo>
                <a:lnTo>
                  <a:pt x="57" y="137"/>
                </a:lnTo>
                <a:lnTo>
                  <a:pt x="57" y="137"/>
                </a:lnTo>
                <a:lnTo>
                  <a:pt x="57" y="140"/>
                </a:lnTo>
                <a:lnTo>
                  <a:pt x="55" y="140"/>
                </a:lnTo>
                <a:lnTo>
                  <a:pt x="53" y="142"/>
                </a:lnTo>
                <a:lnTo>
                  <a:pt x="53" y="140"/>
                </a:lnTo>
                <a:lnTo>
                  <a:pt x="53" y="140"/>
                </a:lnTo>
                <a:lnTo>
                  <a:pt x="53" y="142"/>
                </a:lnTo>
                <a:lnTo>
                  <a:pt x="53" y="142"/>
                </a:lnTo>
                <a:lnTo>
                  <a:pt x="51" y="146"/>
                </a:lnTo>
                <a:lnTo>
                  <a:pt x="51" y="148"/>
                </a:lnTo>
                <a:lnTo>
                  <a:pt x="49" y="150"/>
                </a:lnTo>
                <a:lnTo>
                  <a:pt x="51" y="150"/>
                </a:lnTo>
                <a:lnTo>
                  <a:pt x="51" y="150"/>
                </a:lnTo>
                <a:lnTo>
                  <a:pt x="51" y="152"/>
                </a:lnTo>
                <a:lnTo>
                  <a:pt x="49" y="152"/>
                </a:lnTo>
                <a:lnTo>
                  <a:pt x="49" y="152"/>
                </a:lnTo>
                <a:lnTo>
                  <a:pt x="49" y="152"/>
                </a:lnTo>
                <a:lnTo>
                  <a:pt x="49" y="152"/>
                </a:lnTo>
                <a:lnTo>
                  <a:pt x="47" y="154"/>
                </a:lnTo>
                <a:lnTo>
                  <a:pt x="47" y="154"/>
                </a:lnTo>
                <a:lnTo>
                  <a:pt x="47" y="157"/>
                </a:lnTo>
                <a:lnTo>
                  <a:pt x="47" y="159"/>
                </a:lnTo>
                <a:lnTo>
                  <a:pt x="47" y="161"/>
                </a:lnTo>
                <a:lnTo>
                  <a:pt x="47" y="163"/>
                </a:lnTo>
                <a:lnTo>
                  <a:pt x="49" y="165"/>
                </a:lnTo>
                <a:lnTo>
                  <a:pt x="49" y="165"/>
                </a:lnTo>
                <a:lnTo>
                  <a:pt x="51" y="165"/>
                </a:lnTo>
                <a:lnTo>
                  <a:pt x="51" y="167"/>
                </a:lnTo>
                <a:lnTo>
                  <a:pt x="51" y="167"/>
                </a:lnTo>
                <a:lnTo>
                  <a:pt x="51" y="169"/>
                </a:lnTo>
                <a:lnTo>
                  <a:pt x="49" y="169"/>
                </a:lnTo>
                <a:lnTo>
                  <a:pt x="49" y="169"/>
                </a:lnTo>
                <a:lnTo>
                  <a:pt x="49" y="171"/>
                </a:lnTo>
                <a:lnTo>
                  <a:pt x="51" y="171"/>
                </a:lnTo>
                <a:lnTo>
                  <a:pt x="51" y="173"/>
                </a:lnTo>
                <a:lnTo>
                  <a:pt x="51" y="176"/>
                </a:lnTo>
                <a:lnTo>
                  <a:pt x="53" y="176"/>
                </a:lnTo>
                <a:lnTo>
                  <a:pt x="53" y="178"/>
                </a:lnTo>
                <a:lnTo>
                  <a:pt x="53" y="182"/>
                </a:lnTo>
                <a:lnTo>
                  <a:pt x="55" y="182"/>
                </a:lnTo>
                <a:lnTo>
                  <a:pt x="55" y="182"/>
                </a:lnTo>
                <a:lnTo>
                  <a:pt x="55" y="184"/>
                </a:lnTo>
                <a:lnTo>
                  <a:pt x="53" y="186"/>
                </a:lnTo>
                <a:lnTo>
                  <a:pt x="53" y="186"/>
                </a:lnTo>
                <a:lnTo>
                  <a:pt x="53" y="188"/>
                </a:lnTo>
                <a:lnTo>
                  <a:pt x="55" y="188"/>
                </a:lnTo>
                <a:lnTo>
                  <a:pt x="55" y="190"/>
                </a:lnTo>
                <a:lnTo>
                  <a:pt x="57" y="188"/>
                </a:lnTo>
                <a:lnTo>
                  <a:pt x="57" y="190"/>
                </a:lnTo>
                <a:lnTo>
                  <a:pt x="57" y="190"/>
                </a:lnTo>
                <a:lnTo>
                  <a:pt x="57" y="192"/>
                </a:lnTo>
                <a:lnTo>
                  <a:pt x="57" y="192"/>
                </a:lnTo>
                <a:lnTo>
                  <a:pt x="57" y="195"/>
                </a:lnTo>
                <a:lnTo>
                  <a:pt x="57" y="197"/>
                </a:lnTo>
                <a:lnTo>
                  <a:pt x="57" y="201"/>
                </a:lnTo>
                <a:lnTo>
                  <a:pt x="57" y="203"/>
                </a:lnTo>
                <a:lnTo>
                  <a:pt x="57" y="205"/>
                </a:lnTo>
                <a:lnTo>
                  <a:pt x="57" y="205"/>
                </a:lnTo>
                <a:lnTo>
                  <a:pt x="57" y="205"/>
                </a:lnTo>
                <a:lnTo>
                  <a:pt x="55" y="207"/>
                </a:lnTo>
                <a:lnTo>
                  <a:pt x="55" y="207"/>
                </a:lnTo>
                <a:lnTo>
                  <a:pt x="55" y="207"/>
                </a:lnTo>
                <a:lnTo>
                  <a:pt x="53" y="207"/>
                </a:lnTo>
                <a:lnTo>
                  <a:pt x="53" y="209"/>
                </a:lnTo>
                <a:lnTo>
                  <a:pt x="53" y="209"/>
                </a:lnTo>
                <a:lnTo>
                  <a:pt x="51" y="211"/>
                </a:lnTo>
                <a:lnTo>
                  <a:pt x="51" y="214"/>
                </a:lnTo>
                <a:lnTo>
                  <a:pt x="51" y="214"/>
                </a:lnTo>
                <a:lnTo>
                  <a:pt x="51" y="216"/>
                </a:lnTo>
                <a:lnTo>
                  <a:pt x="51" y="216"/>
                </a:lnTo>
                <a:lnTo>
                  <a:pt x="51" y="218"/>
                </a:lnTo>
                <a:lnTo>
                  <a:pt x="49" y="222"/>
                </a:lnTo>
                <a:lnTo>
                  <a:pt x="49" y="222"/>
                </a:lnTo>
                <a:lnTo>
                  <a:pt x="47" y="222"/>
                </a:lnTo>
                <a:lnTo>
                  <a:pt x="47" y="222"/>
                </a:lnTo>
                <a:lnTo>
                  <a:pt x="47" y="224"/>
                </a:lnTo>
                <a:lnTo>
                  <a:pt x="49" y="224"/>
                </a:lnTo>
                <a:lnTo>
                  <a:pt x="49" y="226"/>
                </a:lnTo>
                <a:lnTo>
                  <a:pt x="49" y="226"/>
                </a:lnTo>
                <a:lnTo>
                  <a:pt x="49" y="228"/>
                </a:lnTo>
                <a:lnTo>
                  <a:pt x="49" y="228"/>
                </a:lnTo>
                <a:lnTo>
                  <a:pt x="49" y="233"/>
                </a:lnTo>
                <a:lnTo>
                  <a:pt x="49" y="235"/>
                </a:lnTo>
                <a:lnTo>
                  <a:pt x="49" y="235"/>
                </a:lnTo>
                <a:lnTo>
                  <a:pt x="49" y="237"/>
                </a:lnTo>
                <a:lnTo>
                  <a:pt x="49" y="239"/>
                </a:lnTo>
                <a:lnTo>
                  <a:pt x="47" y="239"/>
                </a:lnTo>
                <a:lnTo>
                  <a:pt x="44" y="239"/>
                </a:lnTo>
                <a:lnTo>
                  <a:pt x="44" y="241"/>
                </a:lnTo>
                <a:lnTo>
                  <a:pt x="44" y="241"/>
                </a:lnTo>
                <a:lnTo>
                  <a:pt x="44" y="243"/>
                </a:lnTo>
                <a:lnTo>
                  <a:pt x="42" y="243"/>
                </a:lnTo>
                <a:lnTo>
                  <a:pt x="42" y="243"/>
                </a:lnTo>
                <a:lnTo>
                  <a:pt x="40" y="243"/>
                </a:lnTo>
                <a:lnTo>
                  <a:pt x="40" y="245"/>
                </a:lnTo>
                <a:lnTo>
                  <a:pt x="38" y="245"/>
                </a:lnTo>
                <a:lnTo>
                  <a:pt x="38" y="245"/>
                </a:lnTo>
                <a:lnTo>
                  <a:pt x="38" y="247"/>
                </a:lnTo>
                <a:lnTo>
                  <a:pt x="38" y="247"/>
                </a:lnTo>
                <a:lnTo>
                  <a:pt x="38" y="249"/>
                </a:lnTo>
                <a:lnTo>
                  <a:pt x="36" y="252"/>
                </a:lnTo>
                <a:lnTo>
                  <a:pt x="38" y="252"/>
                </a:lnTo>
                <a:lnTo>
                  <a:pt x="38" y="254"/>
                </a:lnTo>
                <a:lnTo>
                  <a:pt x="38" y="256"/>
                </a:lnTo>
                <a:lnTo>
                  <a:pt x="38" y="258"/>
                </a:lnTo>
                <a:lnTo>
                  <a:pt x="36" y="258"/>
                </a:lnTo>
                <a:lnTo>
                  <a:pt x="38" y="260"/>
                </a:lnTo>
                <a:lnTo>
                  <a:pt x="38" y="262"/>
                </a:lnTo>
                <a:lnTo>
                  <a:pt x="38" y="264"/>
                </a:lnTo>
                <a:lnTo>
                  <a:pt x="36" y="264"/>
                </a:lnTo>
                <a:lnTo>
                  <a:pt x="38" y="266"/>
                </a:lnTo>
                <a:lnTo>
                  <a:pt x="38" y="269"/>
                </a:lnTo>
                <a:lnTo>
                  <a:pt x="40" y="273"/>
                </a:lnTo>
                <a:lnTo>
                  <a:pt x="40" y="275"/>
                </a:lnTo>
                <a:lnTo>
                  <a:pt x="40" y="277"/>
                </a:lnTo>
                <a:lnTo>
                  <a:pt x="40" y="279"/>
                </a:lnTo>
                <a:lnTo>
                  <a:pt x="40" y="279"/>
                </a:lnTo>
                <a:lnTo>
                  <a:pt x="42" y="281"/>
                </a:lnTo>
                <a:lnTo>
                  <a:pt x="42" y="281"/>
                </a:lnTo>
                <a:lnTo>
                  <a:pt x="40" y="283"/>
                </a:lnTo>
                <a:lnTo>
                  <a:pt x="40" y="283"/>
                </a:lnTo>
                <a:lnTo>
                  <a:pt x="38" y="285"/>
                </a:lnTo>
                <a:lnTo>
                  <a:pt x="36" y="285"/>
                </a:lnTo>
                <a:lnTo>
                  <a:pt x="36" y="285"/>
                </a:lnTo>
                <a:lnTo>
                  <a:pt x="34" y="288"/>
                </a:lnTo>
                <a:lnTo>
                  <a:pt x="34" y="288"/>
                </a:lnTo>
                <a:lnTo>
                  <a:pt x="34" y="288"/>
                </a:lnTo>
                <a:lnTo>
                  <a:pt x="34" y="292"/>
                </a:lnTo>
                <a:lnTo>
                  <a:pt x="34" y="294"/>
                </a:lnTo>
                <a:lnTo>
                  <a:pt x="32" y="296"/>
                </a:lnTo>
                <a:lnTo>
                  <a:pt x="32" y="298"/>
                </a:lnTo>
                <a:lnTo>
                  <a:pt x="32" y="298"/>
                </a:lnTo>
                <a:lnTo>
                  <a:pt x="32" y="298"/>
                </a:lnTo>
                <a:lnTo>
                  <a:pt x="32" y="300"/>
                </a:lnTo>
                <a:lnTo>
                  <a:pt x="30" y="300"/>
                </a:lnTo>
                <a:lnTo>
                  <a:pt x="30" y="300"/>
                </a:lnTo>
                <a:lnTo>
                  <a:pt x="30" y="300"/>
                </a:lnTo>
                <a:lnTo>
                  <a:pt x="30" y="300"/>
                </a:lnTo>
                <a:lnTo>
                  <a:pt x="30" y="302"/>
                </a:lnTo>
                <a:lnTo>
                  <a:pt x="30" y="304"/>
                </a:lnTo>
                <a:lnTo>
                  <a:pt x="30" y="304"/>
                </a:lnTo>
                <a:lnTo>
                  <a:pt x="30" y="304"/>
                </a:lnTo>
                <a:lnTo>
                  <a:pt x="30" y="307"/>
                </a:lnTo>
                <a:lnTo>
                  <a:pt x="30" y="309"/>
                </a:lnTo>
                <a:lnTo>
                  <a:pt x="28" y="309"/>
                </a:lnTo>
                <a:lnTo>
                  <a:pt x="28" y="309"/>
                </a:lnTo>
                <a:lnTo>
                  <a:pt x="28" y="311"/>
                </a:lnTo>
                <a:lnTo>
                  <a:pt x="28" y="311"/>
                </a:lnTo>
                <a:lnTo>
                  <a:pt x="30" y="313"/>
                </a:lnTo>
                <a:lnTo>
                  <a:pt x="30" y="313"/>
                </a:lnTo>
                <a:lnTo>
                  <a:pt x="30" y="313"/>
                </a:lnTo>
                <a:lnTo>
                  <a:pt x="28" y="313"/>
                </a:lnTo>
                <a:lnTo>
                  <a:pt x="28" y="315"/>
                </a:lnTo>
                <a:lnTo>
                  <a:pt x="28" y="317"/>
                </a:lnTo>
                <a:lnTo>
                  <a:pt x="25" y="317"/>
                </a:lnTo>
                <a:lnTo>
                  <a:pt x="25" y="319"/>
                </a:lnTo>
                <a:lnTo>
                  <a:pt x="25" y="321"/>
                </a:lnTo>
                <a:lnTo>
                  <a:pt x="25" y="323"/>
                </a:lnTo>
                <a:lnTo>
                  <a:pt x="25" y="326"/>
                </a:lnTo>
                <a:lnTo>
                  <a:pt x="25" y="330"/>
                </a:lnTo>
                <a:lnTo>
                  <a:pt x="25" y="332"/>
                </a:lnTo>
                <a:lnTo>
                  <a:pt x="25" y="334"/>
                </a:lnTo>
                <a:lnTo>
                  <a:pt x="25" y="336"/>
                </a:lnTo>
                <a:lnTo>
                  <a:pt x="25" y="336"/>
                </a:lnTo>
                <a:lnTo>
                  <a:pt x="28" y="338"/>
                </a:lnTo>
                <a:lnTo>
                  <a:pt x="28" y="342"/>
                </a:lnTo>
                <a:lnTo>
                  <a:pt x="28" y="345"/>
                </a:lnTo>
                <a:lnTo>
                  <a:pt x="28" y="345"/>
                </a:lnTo>
                <a:lnTo>
                  <a:pt x="28" y="345"/>
                </a:lnTo>
                <a:lnTo>
                  <a:pt x="25" y="347"/>
                </a:lnTo>
                <a:lnTo>
                  <a:pt x="25" y="345"/>
                </a:lnTo>
                <a:lnTo>
                  <a:pt x="23" y="345"/>
                </a:lnTo>
                <a:lnTo>
                  <a:pt x="23" y="347"/>
                </a:lnTo>
                <a:lnTo>
                  <a:pt x="23" y="347"/>
                </a:lnTo>
                <a:lnTo>
                  <a:pt x="23" y="349"/>
                </a:lnTo>
                <a:lnTo>
                  <a:pt x="23" y="349"/>
                </a:lnTo>
                <a:lnTo>
                  <a:pt x="23" y="351"/>
                </a:lnTo>
                <a:lnTo>
                  <a:pt x="23" y="353"/>
                </a:lnTo>
                <a:lnTo>
                  <a:pt x="21" y="353"/>
                </a:lnTo>
                <a:lnTo>
                  <a:pt x="23" y="355"/>
                </a:lnTo>
                <a:lnTo>
                  <a:pt x="23" y="357"/>
                </a:lnTo>
                <a:lnTo>
                  <a:pt x="21" y="361"/>
                </a:lnTo>
                <a:lnTo>
                  <a:pt x="23" y="361"/>
                </a:lnTo>
                <a:lnTo>
                  <a:pt x="23" y="364"/>
                </a:lnTo>
                <a:lnTo>
                  <a:pt x="25" y="364"/>
                </a:lnTo>
                <a:lnTo>
                  <a:pt x="28" y="364"/>
                </a:lnTo>
                <a:lnTo>
                  <a:pt x="28" y="366"/>
                </a:lnTo>
                <a:lnTo>
                  <a:pt x="28" y="366"/>
                </a:lnTo>
                <a:lnTo>
                  <a:pt x="28" y="368"/>
                </a:lnTo>
                <a:lnTo>
                  <a:pt x="25" y="368"/>
                </a:lnTo>
                <a:lnTo>
                  <a:pt x="25" y="370"/>
                </a:lnTo>
                <a:lnTo>
                  <a:pt x="28" y="372"/>
                </a:lnTo>
                <a:lnTo>
                  <a:pt x="28" y="372"/>
                </a:lnTo>
                <a:lnTo>
                  <a:pt x="28" y="374"/>
                </a:lnTo>
                <a:lnTo>
                  <a:pt x="28" y="374"/>
                </a:lnTo>
                <a:lnTo>
                  <a:pt x="28" y="376"/>
                </a:lnTo>
                <a:lnTo>
                  <a:pt x="30" y="376"/>
                </a:lnTo>
                <a:lnTo>
                  <a:pt x="30" y="378"/>
                </a:lnTo>
                <a:lnTo>
                  <a:pt x="30" y="381"/>
                </a:lnTo>
                <a:lnTo>
                  <a:pt x="28" y="381"/>
                </a:lnTo>
                <a:lnTo>
                  <a:pt x="28" y="383"/>
                </a:lnTo>
                <a:lnTo>
                  <a:pt x="28" y="383"/>
                </a:lnTo>
                <a:lnTo>
                  <a:pt x="28" y="385"/>
                </a:lnTo>
                <a:lnTo>
                  <a:pt x="28" y="387"/>
                </a:lnTo>
                <a:lnTo>
                  <a:pt x="28" y="387"/>
                </a:lnTo>
                <a:lnTo>
                  <a:pt x="34" y="387"/>
                </a:lnTo>
                <a:lnTo>
                  <a:pt x="36" y="389"/>
                </a:lnTo>
                <a:lnTo>
                  <a:pt x="38" y="389"/>
                </a:lnTo>
                <a:lnTo>
                  <a:pt x="38" y="391"/>
                </a:lnTo>
                <a:lnTo>
                  <a:pt x="36" y="391"/>
                </a:lnTo>
                <a:lnTo>
                  <a:pt x="36" y="393"/>
                </a:lnTo>
                <a:lnTo>
                  <a:pt x="34" y="395"/>
                </a:lnTo>
                <a:lnTo>
                  <a:pt x="32" y="393"/>
                </a:lnTo>
                <a:lnTo>
                  <a:pt x="32" y="393"/>
                </a:lnTo>
                <a:lnTo>
                  <a:pt x="30" y="393"/>
                </a:lnTo>
                <a:lnTo>
                  <a:pt x="28" y="395"/>
                </a:lnTo>
                <a:lnTo>
                  <a:pt x="25" y="395"/>
                </a:lnTo>
                <a:lnTo>
                  <a:pt x="23" y="395"/>
                </a:lnTo>
                <a:lnTo>
                  <a:pt x="23" y="395"/>
                </a:lnTo>
                <a:lnTo>
                  <a:pt x="23" y="397"/>
                </a:lnTo>
                <a:lnTo>
                  <a:pt x="28" y="397"/>
                </a:lnTo>
                <a:lnTo>
                  <a:pt x="30" y="397"/>
                </a:lnTo>
                <a:lnTo>
                  <a:pt x="32" y="400"/>
                </a:lnTo>
                <a:lnTo>
                  <a:pt x="34" y="402"/>
                </a:lnTo>
                <a:lnTo>
                  <a:pt x="34" y="404"/>
                </a:lnTo>
                <a:lnTo>
                  <a:pt x="34" y="406"/>
                </a:lnTo>
                <a:lnTo>
                  <a:pt x="32" y="406"/>
                </a:lnTo>
                <a:lnTo>
                  <a:pt x="32" y="408"/>
                </a:lnTo>
                <a:lnTo>
                  <a:pt x="30" y="408"/>
                </a:lnTo>
                <a:lnTo>
                  <a:pt x="28" y="410"/>
                </a:lnTo>
                <a:lnTo>
                  <a:pt x="28" y="412"/>
                </a:lnTo>
                <a:lnTo>
                  <a:pt x="28" y="414"/>
                </a:lnTo>
                <a:lnTo>
                  <a:pt x="30" y="414"/>
                </a:lnTo>
                <a:lnTo>
                  <a:pt x="30" y="416"/>
                </a:lnTo>
                <a:lnTo>
                  <a:pt x="30" y="419"/>
                </a:lnTo>
                <a:lnTo>
                  <a:pt x="28" y="419"/>
                </a:lnTo>
                <a:lnTo>
                  <a:pt x="25" y="421"/>
                </a:lnTo>
                <a:lnTo>
                  <a:pt x="28" y="421"/>
                </a:lnTo>
                <a:lnTo>
                  <a:pt x="28" y="423"/>
                </a:lnTo>
                <a:lnTo>
                  <a:pt x="28" y="423"/>
                </a:lnTo>
                <a:lnTo>
                  <a:pt x="28" y="425"/>
                </a:lnTo>
                <a:lnTo>
                  <a:pt x="30" y="429"/>
                </a:lnTo>
                <a:lnTo>
                  <a:pt x="30" y="429"/>
                </a:lnTo>
                <a:lnTo>
                  <a:pt x="28" y="431"/>
                </a:lnTo>
                <a:lnTo>
                  <a:pt x="28" y="433"/>
                </a:lnTo>
                <a:lnTo>
                  <a:pt x="25" y="433"/>
                </a:lnTo>
                <a:lnTo>
                  <a:pt x="25" y="435"/>
                </a:lnTo>
                <a:lnTo>
                  <a:pt x="25" y="438"/>
                </a:lnTo>
                <a:lnTo>
                  <a:pt x="25" y="438"/>
                </a:lnTo>
                <a:lnTo>
                  <a:pt x="25" y="440"/>
                </a:lnTo>
                <a:lnTo>
                  <a:pt x="25" y="440"/>
                </a:lnTo>
                <a:lnTo>
                  <a:pt x="25" y="440"/>
                </a:lnTo>
                <a:lnTo>
                  <a:pt x="23" y="442"/>
                </a:lnTo>
                <a:lnTo>
                  <a:pt x="23" y="444"/>
                </a:lnTo>
                <a:lnTo>
                  <a:pt x="19" y="446"/>
                </a:lnTo>
                <a:lnTo>
                  <a:pt x="19" y="446"/>
                </a:lnTo>
                <a:lnTo>
                  <a:pt x="19" y="448"/>
                </a:lnTo>
                <a:lnTo>
                  <a:pt x="19" y="450"/>
                </a:lnTo>
                <a:lnTo>
                  <a:pt x="17" y="452"/>
                </a:lnTo>
                <a:lnTo>
                  <a:pt x="17" y="454"/>
                </a:lnTo>
                <a:lnTo>
                  <a:pt x="17" y="454"/>
                </a:lnTo>
                <a:lnTo>
                  <a:pt x="19" y="457"/>
                </a:lnTo>
                <a:lnTo>
                  <a:pt x="19" y="459"/>
                </a:lnTo>
                <a:lnTo>
                  <a:pt x="19" y="461"/>
                </a:lnTo>
                <a:lnTo>
                  <a:pt x="19" y="463"/>
                </a:lnTo>
                <a:lnTo>
                  <a:pt x="17" y="465"/>
                </a:lnTo>
                <a:lnTo>
                  <a:pt x="15" y="465"/>
                </a:lnTo>
                <a:lnTo>
                  <a:pt x="15" y="465"/>
                </a:lnTo>
                <a:lnTo>
                  <a:pt x="15" y="469"/>
                </a:lnTo>
                <a:lnTo>
                  <a:pt x="15" y="469"/>
                </a:lnTo>
                <a:lnTo>
                  <a:pt x="15" y="471"/>
                </a:lnTo>
                <a:lnTo>
                  <a:pt x="15" y="471"/>
                </a:lnTo>
                <a:lnTo>
                  <a:pt x="13" y="473"/>
                </a:lnTo>
                <a:lnTo>
                  <a:pt x="11" y="473"/>
                </a:lnTo>
                <a:lnTo>
                  <a:pt x="9" y="476"/>
                </a:lnTo>
                <a:lnTo>
                  <a:pt x="9" y="476"/>
                </a:lnTo>
                <a:lnTo>
                  <a:pt x="9" y="478"/>
                </a:lnTo>
                <a:lnTo>
                  <a:pt x="6" y="480"/>
                </a:lnTo>
                <a:lnTo>
                  <a:pt x="6" y="482"/>
                </a:lnTo>
                <a:lnTo>
                  <a:pt x="2" y="482"/>
                </a:lnTo>
                <a:lnTo>
                  <a:pt x="2" y="484"/>
                </a:lnTo>
                <a:lnTo>
                  <a:pt x="0" y="484"/>
                </a:lnTo>
                <a:lnTo>
                  <a:pt x="0" y="486"/>
                </a:lnTo>
                <a:lnTo>
                  <a:pt x="2" y="488"/>
                </a:lnTo>
                <a:lnTo>
                  <a:pt x="2" y="490"/>
                </a:lnTo>
                <a:lnTo>
                  <a:pt x="0" y="493"/>
                </a:lnTo>
                <a:lnTo>
                  <a:pt x="2" y="497"/>
                </a:lnTo>
                <a:lnTo>
                  <a:pt x="2" y="499"/>
                </a:lnTo>
                <a:lnTo>
                  <a:pt x="2" y="501"/>
                </a:lnTo>
                <a:lnTo>
                  <a:pt x="4" y="503"/>
                </a:lnTo>
                <a:lnTo>
                  <a:pt x="4" y="505"/>
                </a:lnTo>
                <a:lnTo>
                  <a:pt x="4" y="507"/>
                </a:lnTo>
                <a:lnTo>
                  <a:pt x="6" y="507"/>
                </a:lnTo>
                <a:lnTo>
                  <a:pt x="6" y="509"/>
                </a:lnTo>
                <a:lnTo>
                  <a:pt x="6" y="509"/>
                </a:lnTo>
                <a:lnTo>
                  <a:pt x="9" y="512"/>
                </a:lnTo>
                <a:lnTo>
                  <a:pt x="11" y="509"/>
                </a:lnTo>
                <a:lnTo>
                  <a:pt x="11" y="507"/>
                </a:lnTo>
                <a:lnTo>
                  <a:pt x="13" y="507"/>
                </a:lnTo>
                <a:lnTo>
                  <a:pt x="15" y="507"/>
                </a:lnTo>
                <a:lnTo>
                  <a:pt x="17" y="507"/>
                </a:lnTo>
                <a:lnTo>
                  <a:pt x="17" y="507"/>
                </a:lnTo>
                <a:lnTo>
                  <a:pt x="19" y="507"/>
                </a:lnTo>
                <a:lnTo>
                  <a:pt x="19" y="509"/>
                </a:lnTo>
                <a:lnTo>
                  <a:pt x="19" y="512"/>
                </a:lnTo>
                <a:lnTo>
                  <a:pt x="21" y="514"/>
                </a:lnTo>
                <a:lnTo>
                  <a:pt x="19" y="516"/>
                </a:lnTo>
                <a:lnTo>
                  <a:pt x="19" y="516"/>
                </a:lnTo>
                <a:lnTo>
                  <a:pt x="19" y="518"/>
                </a:lnTo>
                <a:lnTo>
                  <a:pt x="19" y="518"/>
                </a:lnTo>
                <a:lnTo>
                  <a:pt x="19" y="520"/>
                </a:lnTo>
                <a:lnTo>
                  <a:pt x="19" y="522"/>
                </a:lnTo>
                <a:lnTo>
                  <a:pt x="19" y="524"/>
                </a:lnTo>
                <a:lnTo>
                  <a:pt x="19" y="526"/>
                </a:lnTo>
                <a:lnTo>
                  <a:pt x="19" y="528"/>
                </a:lnTo>
                <a:lnTo>
                  <a:pt x="21" y="528"/>
                </a:lnTo>
                <a:lnTo>
                  <a:pt x="23" y="531"/>
                </a:lnTo>
                <a:lnTo>
                  <a:pt x="23" y="533"/>
                </a:lnTo>
                <a:lnTo>
                  <a:pt x="25" y="533"/>
                </a:lnTo>
                <a:lnTo>
                  <a:pt x="25" y="535"/>
                </a:lnTo>
                <a:lnTo>
                  <a:pt x="25" y="535"/>
                </a:lnTo>
                <a:lnTo>
                  <a:pt x="30" y="535"/>
                </a:lnTo>
                <a:lnTo>
                  <a:pt x="34" y="535"/>
                </a:lnTo>
                <a:lnTo>
                  <a:pt x="40" y="535"/>
                </a:lnTo>
                <a:lnTo>
                  <a:pt x="47" y="535"/>
                </a:lnTo>
                <a:lnTo>
                  <a:pt x="55" y="535"/>
                </a:lnTo>
                <a:lnTo>
                  <a:pt x="59" y="537"/>
                </a:lnTo>
                <a:lnTo>
                  <a:pt x="63" y="539"/>
                </a:lnTo>
                <a:lnTo>
                  <a:pt x="68" y="539"/>
                </a:lnTo>
                <a:lnTo>
                  <a:pt x="72" y="539"/>
                </a:lnTo>
                <a:lnTo>
                  <a:pt x="74" y="541"/>
                </a:lnTo>
                <a:lnTo>
                  <a:pt x="76" y="541"/>
                </a:lnTo>
                <a:lnTo>
                  <a:pt x="78" y="541"/>
                </a:lnTo>
                <a:lnTo>
                  <a:pt x="78" y="543"/>
                </a:lnTo>
                <a:lnTo>
                  <a:pt x="80" y="541"/>
                </a:lnTo>
                <a:lnTo>
                  <a:pt x="78" y="539"/>
                </a:lnTo>
                <a:lnTo>
                  <a:pt x="74" y="537"/>
                </a:lnTo>
                <a:lnTo>
                  <a:pt x="72" y="531"/>
                </a:lnTo>
                <a:lnTo>
                  <a:pt x="70" y="528"/>
                </a:lnTo>
                <a:lnTo>
                  <a:pt x="70" y="528"/>
                </a:lnTo>
                <a:lnTo>
                  <a:pt x="68" y="528"/>
                </a:lnTo>
                <a:lnTo>
                  <a:pt x="66" y="528"/>
                </a:lnTo>
                <a:lnTo>
                  <a:pt x="63" y="528"/>
                </a:lnTo>
                <a:lnTo>
                  <a:pt x="63" y="526"/>
                </a:lnTo>
                <a:lnTo>
                  <a:pt x="66" y="526"/>
                </a:lnTo>
                <a:lnTo>
                  <a:pt x="68" y="526"/>
                </a:lnTo>
                <a:lnTo>
                  <a:pt x="70" y="526"/>
                </a:lnTo>
                <a:lnTo>
                  <a:pt x="70" y="524"/>
                </a:lnTo>
                <a:lnTo>
                  <a:pt x="70" y="524"/>
                </a:lnTo>
                <a:lnTo>
                  <a:pt x="70" y="522"/>
                </a:lnTo>
                <a:lnTo>
                  <a:pt x="68" y="518"/>
                </a:lnTo>
                <a:lnTo>
                  <a:pt x="68" y="516"/>
                </a:lnTo>
                <a:lnTo>
                  <a:pt x="66" y="516"/>
                </a:lnTo>
                <a:lnTo>
                  <a:pt x="66" y="516"/>
                </a:lnTo>
                <a:lnTo>
                  <a:pt x="66" y="516"/>
                </a:lnTo>
                <a:lnTo>
                  <a:pt x="66" y="514"/>
                </a:lnTo>
                <a:lnTo>
                  <a:pt x="68" y="514"/>
                </a:lnTo>
                <a:lnTo>
                  <a:pt x="68" y="509"/>
                </a:lnTo>
                <a:lnTo>
                  <a:pt x="70" y="507"/>
                </a:lnTo>
                <a:lnTo>
                  <a:pt x="70" y="505"/>
                </a:lnTo>
                <a:lnTo>
                  <a:pt x="72" y="503"/>
                </a:lnTo>
                <a:lnTo>
                  <a:pt x="74" y="501"/>
                </a:lnTo>
                <a:lnTo>
                  <a:pt x="76" y="499"/>
                </a:lnTo>
                <a:lnTo>
                  <a:pt x="78" y="499"/>
                </a:lnTo>
                <a:lnTo>
                  <a:pt x="78" y="499"/>
                </a:lnTo>
                <a:lnTo>
                  <a:pt x="78" y="497"/>
                </a:lnTo>
                <a:lnTo>
                  <a:pt x="78" y="497"/>
                </a:lnTo>
                <a:lnTo>
                  <a:pt x="76" y="495"/>
                </a:lnTo>
                <a:lnTo>
                  <a:pt x="74" y="495"/>
                </a:lnTo>
                <a:lnTo>
                  <a:pt x="70" y="495"/>
                </a:lnTo>
                <a:lnTo>
                  <a:pt x="72" y="495"/>
                </a:lnTo>
                <a:lnTo>
                  <a:pt x="76" y="495"/>
                </a:lnTo>
                <a:lnTo>
                  <a:pt x="76" y="493"/>
                </a:lnTo>
                <a:lnTo>
                  <a:pt x="76" y="490"/>
                </a:lnTo>
                <a:lnTo>
                  <a:pt x="76" y="490"/>
                </a:lnTo>
                <a:lnTo>
                  <a:pt x="76" y="493"/>
                </a:lnTo>
                <a:lnTo>
                  <a:pt x="78" y="495"/>
                </a:lnTo>
                <a:lnTo>
                  <a:pt x="78" y="497"/>
                </a:lnTo>
                <a:lnTo>
                  <a:pt x="82" y="497"/>
                </a:lnTo>
                <a:lnTo>
                  <a:pt x="82" y="497"/>
                </a:lnTo>
                <a:lnTo>
                  <a:pt x="87" y="495"/>
                </a:lnTo>
                <a:lnTo>
                  <a:pt x="89" y="495"/>
                </a:lnTo>
                <a:lnTo>
                  <a:pt x="89" y="493"/>
                </a:lnTo>
                <a:lnTo>
                  <a:pt x="91" y="482"/>
                </a:lnTo>
                <a:lnTo>
                  <a:pt x="91" y="482"/>
                </a:lnTo>
                <a:lnTo>
                  <a:pt x="91" y="480"/>
                </a:lnTo>
                <a:lnTo>
                  <a:pt x="93" y="476"/>
                </a:lnTo>
                <a:lnTo>
                  <a:pt x="97" y="471"/>
                </a:lnTo>
                <a:lnTo>
                  <a:pt x="99" y="469"/>
                </a:lnTo>
                <a:lnTo>
                  <a:pt x="99" y="467"/>
                </a:lnTo>
                <a:lnTo>
                  <a:pt x="104" y="467"/>
                </a:lnTo>
                <a:lnTo>
                  <a:pt x="108" y="465"/>
                </a:lnTo>
                <a:lnTo>
                  <a:pt x="110" y="463"/>
                </a:lnTo>
                <a:lnTo>
                  <a:pt x="116" y="457"/>
                </a:lnTo>
                <a:lnTo>
                  <a:pt x="116" y="457"/>
                </a:lnTo>
                <a:lnTo>
                  <a:pt x="116" y="454"/>
                </a:lnTo>
                <a:lnTo>
                  <a:pt x="118" y="454"/>
                </a:lnTo>
                <a:lnTo>
                  <a:pt x="118" y="452"/>
                </a:lnTo>
                <a:lnTo>
                  <a:pt x="116" y="452"/>
                </a:lnTo>
                <a:lnTo>
                  <a:pt x="114" y="452"/>
                </a:lnTo>
                <a:lnTo>
                  <a:pt x="114" y="452"/>
                </a:lnTo>
                <a:lnTo>
                  <a:pt x="112" y="452"/>
                </a:lnTo>
                <a:lnTo>
                  <a:pt x="116" y="452"/>
                </a:lnTo>
                <a:lnTo>
                  <a:pt x="118" y="450"/>
                </a:lnTo>
                <a:lnTo>
                  <a:pt x="118" y="448"/>
                </a:lnTo>
                <a:lnTo>
                  <a:pt x="118" y="448"/>
                </a:lnTo>
                <a:lnTo>
                  <a:pt x="120" y="444"/>
                </a:lnTo>
                <a:lnTo>
                  <a:pt x="120" y="442"/>
                </a:lnTo>
                <a:lnTo>
                  <a:pt x="118" y="440"/>
                </a:lnTo>
                <a:lnTo>
                  <a:pt x="116" y="438"/>
                </a:lnTo>
                <a:lnTo>
                  <a:pt x="106" y="438"/>
                </a:lnTo>
                <a:lnTo>
                  <a:pt x="104" y="438"/>
                </a:lnTo>
                <a:lnTo>
                  <a:pt x="95" y="427"/>
                </a:lnTo>
                <a:lnTo>
                  <a:pt x="93" y="425"/>
                </a:lnTo>
                <a:lnTo>
                  <a:pt x="93" y="425"/>
                </a:lnTo>
                <a:lnTo>
                  <a:pt x="91" y="423"/>
                </a:lnTo>
                <a:lnTo>
                  <a:pt x="91" y="421"/>
                </a:lnTo>
                <a:lnTo>
                  <a:pt x="91" y="419"/>
                </a:lnTo>
                <a:lnTo>
                  <a:pt x="93" y="416"/>
                </a:lnTo>
                <a:lnTo>
                  <a:pt x="95" y="412"/>
                </a:lnTo>
                <a:lnTo>
                  <a:pt x="97" y="410"/>
                </a:lnTo>
                <a:lnTo>
                  <a:pt x="101" y="404"/>
                </a:lnTo>
                <a:lnTo>
                  <a:pt x="101" y="404"/>
                </a:lnTo>
                <a:lnTo>
                  <a:pt x="108" y="402"/>
                </a:lnTo>
                <a:lnTo>
                  <a:pt x="108" y="402"/>
                </a:lnTo>
                <a:lnTo>
                  <a:pt x="108" y="402"/>
                </a:lnTo>
                <a:lnTo>
                  <a:pt x="110" y="400"/>
                </a:lnTo>
                <a:lnTo>
                  <a:pt x="112" y="397"/>
                </a:lnTo>
                <a:lnTo>
                  <a:pt x="120" y="400"/>
                </a:lnTo>
                <a:lnTo>
                  <a:pt x="120" y="400"/>
                </a:lnTo>
                <a:lnTo>
                  <a:pt x="123" y="397"/>
                </a:lnTo>
                <a:lnTo>
                  <a:pt x="123" y="395"/>
                </a:lnTo>
                <a:lnTo>
                  <a:pt x="120" y="395"/>
                </a:lnTo>
                <a:lnTo>
                  <a:pt x="120" y="393"/>
                </a:lnTo>
                <a:lnTo>
                  <a:pt x="125" y="389"/>
                </a:lnTo>
                <a:lnTo>
                  <a:pt x="127" y="387"/>
                </a:lnTo>
                <a:lnTo>
                  <a:pt x="127" y="385"/>
                </a:lnTo>
                <a:lnTo>
                  <a:pt x="127" y="383"/>
                </a:lnTo>
                <a:lnTo>
                  <a:pt x="127" y="381"/>
                </a:lnTo>
                <a:lnTo>
                  <a:pt x="127" y="376"/>
                </a:lnTo>
                <a:lnTo>
                  <a:pt x="127" y="372"/>
                </a:lnTo>
                <a:lnTo>
                  <a:pt x="127" y="372"/>
                </a:lnTo>
                <a:lnTo>
                  <a:pt x="129" y="370"/>
                </a:lnTo>
                <a:lnTo>
                  <a:pt x="131" y="366"/>
                </a:lnTo>
                <a:lnTo>
                  <a:pt x="133" y="366"/>
                </a:lnTo>
                <a:lnTo>
                  <a:pt x="135" y="364"/>
                </a:lnTo>
                <a:lnTo>
                  <a:pt x="139" y="361"/>
                </a:lnTo>
                <a:lnTo>
                  <a:pt x="142" y="361"/>
                </a:lnTo>
                <a:lnTo>
                  <a:pt x="142" y="361"/>
                </a:lnTo>
                <a:lnTo>
                  <a:pt x="142" y="359"/>
                </a:lnTo>
                <a:lnTo>
                  <a:pt x="139" y="359"/>
                </a:lnTo>
                <a:lnTo>
                  <a:pt x="137" y="359"/>
                </a:lnTo>
                <a:lnTo>
                  <a:pt x="131" y="357"/>
                </a:lnTo>
                <a:lnTo>
                  <a:pt x="131" y="355"/>
                </a:lnTo>
                <a:lnTo>
                  <a:pt x="133" y="355"/>
                </a:lnTo>
                <a:lnTo>
                  <a:pt x="137" y="353"/>
                </a:lnTo>
                <a:lnTo>
                  <a:pt x="139" y="353"/>
                </a:lnTo>
                <a:lnTo>
                  <a:pt x="142" y="353"/>
                </a:lnTo>
                <a:lnTo>
                  <a:pt x="144" y="355"/>
                </a:lnTo>
                <a:lnTo>
                  <a:pt x="144" y="357"/>
                </a:lnTo>
                <a:lnTo>
                  <a:pt x="144" y="359"/>
                </a:lnTo>
                <a:lnTo>
                  <a:pt x="146" y="359"/>
                </a:lnTo>
                <a:lnTo>
                  <a:pt x="152" y="357"/>
                </a:lnTo>
                <a:lnTo>
                  <a:pt x="152" y="357"/>
                </a:lnTo>
                <a:lnTo>
                  <a:pt x="152" y="355"/>
                </a:lnTo>
                <a:lnTo>
                  <a:pt x="152" y="353"/>
                </a:lnTo>
                <a:lnTo>
                  <a:pt x="152" y="351"/>
                </a:lnTo>
                <a:lnTo>
                  <a:pt x="152" y="349"/>
                </a:lnTo>
                <a:lnTo>
                  <a:pt x="152" y="347"/>
                </a:lnTo>
                <a:lnTo>
                  <a:pt x="150" y="347"/>
                </a:lnTo>
                <a:lnTo>
                  <a:pt x="150" y="345"/>
                </a:lnTo>
                <a:lnTo>
                  <a:pt x="148" y="345"/>
                </a:lnTo>
                <a:lnTo>
                  <a:pt x="146" y="347"/>
                </a:lnTo>
                <a:lnTo>
                  <a:pt x="144" y="347"/>
                </a:lnTo>
                <a:lnTo>
                  <a:pt x="142" y="347"/>
                </a:lnTo>
                <a:lnTo>
                  <a:pt x="146" y="349"/>
                </a:lnTo>
                <a:lnTo>
                  <a:pt x="146" y="349"/>
                </a:lnTo>
                <a:lnTo>
                  <a:pt x="146" y="351"/>
                </a:lnTo>
                <a:lnTo>
                  <a:pt x="142" y="351"/>
                </a:lnTo>
                <a:lnTo>
                  <a:pt x="139" y="351"/>
                </a:lnTo>
                <a:lnTo>
                  <a:pt x="137" y="351"/>
                </a:lnTo>
                <a:lnTo>
                  <a:pt x="137" y="349"/>
                </a:lnTo>
                <a:lnTo>
                  <a:pt x="139" y="349"/>
                </a:lnTo>
                <a:lnTo>
                  <a:pt x="139" y="349"/>
                </a:lnTo>
                <a:lnTo>
                  <a:pt x="137" y="347"/>
                </a:lnTo>
                <a:lnTo>
                  <a:pt x="137" y="347"/>
                </a:lnTo>
                <a:lnTo>
                  <a:pt x="135" y="347"/>
                </a:lnTo>
                <a:lnTo>
                  <a:pt x="133" y="347"/>
                </a:lnTo>
                <a:lnTo>
                  <a:pt x="131" y="345"/>
                </a:lnTo>
                <a:lnTo>
                  <a:pt x="131" y="342"/>
                </a:lnTo>
                <a:lnTo>
                  <a:pt x="131" y="338"/>
                </a:lnTo>
                <a:lnTo>
                  <a:pt x="131" y="334"/>
                </a:lnTo>
                <a:lnTo>
                  <a:pt x="129" y="330"/>
                </a:lnTo>
                <a:lnTo>
                  <a:pt x="129" y="328"/>
                </a:lnTo>
                <a:lnTo>
                  <a:pt x="129" y="323"/>
                </a:lnTo>
                <a:lnTo>
                  <a:pt x="129" y="323"/>
                </a:lnTo>
                <a:lnTo>
                  <a:pt x="131" y="321"/>
                </a:lnTo>
                <a:lnTo>
                  <a:pt x="133" y="319"/>
                </a:lnTo>
                <a:lnTo>
                  <a:pt x="133" y="319"/>
                </a:lnTo>
                <a:lnTo>
                  <a:pt x="133" y="321"/>
                </a:lnTo>
                <a:lnTo>
                  <a:pt x="133" y="321"/>
                </a:lnTo>
                <a:lnTo>
                  <a:pt x="133" y="321"/>
                </a:lnTo>
                <a:lnTo>
                  <a:pt x="137" y="321"/>
                </a:lnTo>
                <a:lnTo>
                  <a:pt x="142" y="323"/>
                </a:lnTo>
                <a:lnTo>
                  <a:pt x="144" y="326"/>
                </a:lnTo>
                <a:lnTo>
                  <a:pt x="150" y="328"/>
                </a:lnTo>
                <a:lnTo>
                  <a:pt x="152" y="328"/>
                </a:lnTo>
                <a:lnTo>
                  <a:pt x="158" y="328"/>
                </a:lnTo>
                <a:lnTo>
                  <a:pt x="163" y="328"/>
                </a:lnTo>
                <a:lnTo>
                  <a:pt x="165" y="326"/>
                </a:lnTo>
                <a:lnTo>
                  <a:pt x="171" y="323"/>
                </a:lnTo>
                <a:lnTo>
                  <a:pt x="173" y="321"/>
                </a:lnTo>
                <a:lnTo>
                  <a:pt x="173" y="319"/>
                </a:lnTo>
                <a:lnTo>
                  <a:pt x="171" y="315"/>
                </a:lnTo>
                <a:lnTo>
                  <a:pt x="171" y="313"/>
                </a:lnTo>
                <a:lnTo>
                  <a:pt x="171" y="311"/>
                </a:lnTo>
                <a:lnTo>
                  <a:pt x="171" y="307"/>
                </a:lnTo>
                <a:lnTo>
                  <a:pt x="173" y="304"/>
                </a:lnTo>
                <a:lnTo>
                  <a:pt x="173" y="304"/>
                </a:lnTo>
                <a:lnTo>
                  <a:pt x="175" y="304"/>
                </a:lnTo>
                <a:lnTo>
                  <a:pt x="175" y="298"/>
                </a:lnTo>
                <a:lnTo>
                  <a:pt x="175" y="298"/>
                </a:lnTo>
                <a:lnTo>
                  <a:pt x="175" y="296"/>
                </a:lnTo>
                <a:lnTo>
                  <a:pt x="173" y="296"/>
                </a:lnTo>
                <a:lnTo>
                  <a:pt x="175" y="296"/>
                </a:lnTo>
                <a:lnTo>
                  <a:pt x="175" y="294"/>
                </a:lnTo>
                <a:lnTo>
                  <a:pt x="173" y="294"/>
                </a:lnTo>
                <a:lnTo>
                  <a:pt x="173" y="294"/>
                </a:lnTo>
                <a:lnTo>
                  <a:pt x="171" y="292"/>
                </a:lnTo>
                <a:lnTo>
                  <a:pt x="173" y="290"/>
                </a:lnTo>
                <a:lnTo>
                  <a:pt x="171" y="285"/>
                </a:lnTo>
                <a:lnTo>
                  <a:pt x="171" y="285"/>
                </a:lnTo>
                <a:lnTo>
                  <a:pt x="173" y="285"/>
                </a:lnTo>
                <a:lnTo>
                  <a:pt x="175" y="288"/>
                </a:lnTo>
                <a:lnTo>
                  <a:pt x="180" y="288"/>
                </a:lnTo>
                <a:lnTo>
                  <a:pt x="184" y="290"/>
                </a:lnTo>
                <a:lnTo>
                  <a:pt x="186" y="288"/>
                </a:lnTo>
                <a:lnTo>
                  <a:pt x="190" y="290"/>
                </a:lnTo>
                <a:lnTo>
                  <a:pt x="194" y="288"/>
                </a:lnTo>
                <a:lnTo>
                  <a:pt x="209" y="285"/>
                </a:lnTo>
                <a:lnTo>
                  <a:pt x="213" y="285"/>
                </a:lnTo>
                <a:lnTo>
                  <a:pt x="222" y="283"/>
                </a:lnTo>
                <a:lnTo>
                  <a:pt x="234" y="279"/>
                </a:lnTo>
                <a:lnTo>
                  <a:pt x="243" y="275"/>
                </a:lnTo>
                <a:lnTo>
                  <a:pt x="245" y="273"/>
                </a:lnTo>
                <a:lnTo>
                  <a:pt x="245" y="269"/>
                </a:lnTo>
                <a:lnTo>
                  <a:pt x="247" y="266"/>
                </a:lnTo>
                <a:lnTo>
                  <a:pt x="251" y="262"/>
                </a:lnTo>
                <a:lnTo>
                  <a:pt x="258" y="254"/>
                </a:lnTo>
                <a:lnTo>
                  <a:pt x="258" y="252"/>
                </a:lnTo>
                <a:lnTo>
                  <a:pt x="258" y="249"/>
                </a:lnTo>
                <a:lnTo>
                  <a:pt x="258" y="243"/>
                </a:lnTo>
                <a:lnTo>
                  <a:pt x="258" y="243"/>
                </a:lnTo>
                <a:lnTo>
                  <a:pt x="258" y="243"/>
                </a:lnTo>
                <a:lnTo>
                  <a:pt x="253" y="243"/>
                </a:lnTo>
                <a:lnTo>
                  <a:pt x="251" y="241"/>
                </a:lnTo>
                <a:lnTo>
                  <a:pt x="249" y="239"/>
                </a:lnTo>
                <a:lnTo>
                  <a:pt x="247" y="237"/>
                </a:lnTo>
                <a:lnTo>
                  <a:pt x="247" y="235"/>
                </a:lnTo>
                <a:lnTo>
                  <a:pt x="247" y="230"/>
                </a:lnTo>
                <a:lnTo>
                  <a:pt x="251" y="228"/>
                </a:lnTo>
                <a:lnTo>
                  <a:pt x="251" y="224"/>
                </a:lnTo>
                <a:lnTo>
                  <a:pt x="249" y="222"/>
                </a:lnTo>
                <a:lnTo>
                  <a:pt x="245" y="220"/>
                </a:lnTo>
                <a:lnTo>
                  <a:pt x="241" y="218"/>
                </a:lnTo>
                <a:lnTo>
                  <a:pt x="234" y="214"/>
                </a:lnTo>
                <a:lnTo>
                  <a:pt x="232" y="211"/>
                </a:lnTo>
                <a:lnTo>
                  <a:pt x="230" y="209"/>
                </a:lnTo>
                <a:lnTo>
                  <a:pt x="230" y="207"/>
                </a:lnTo>
                <a:lnTo>
                  <a:pt x="230" y="205"/>
                </a:lnTo>
                <a:lnTo>
                  <a:pt x="230" y="205"/>
                </a:lnTo>
                <a:lnTo>
                  <a:pt x="232" y="205"/>
                </a:lnTo>
                <a:lnTo>
                  <a:pt x="232" y="203"/>
                </a:lnTo>
                <a:lnTo>
                  <a:pt x="232" y="201"/>
                </a:lnTo>
                <a:lnTo>
                  <a:pt x="230" y="201"/>
                </a:lnTo>
                <a:lnTo>
                  <a:pt x="230" y="197"/>
                </a:lnTo>
                <a:lnTo>
                  <a:pt x="230" y="197"/>
                </a:lnTo>
                <a:lnTo>
                  <a:pt x="230" y="190"/>
                </a:lnTo>
                <a:lnTo>
                  <a:pt x="232" y="186"/>
                </a:lnTo>
                <a:lnTo>
                  <a:pt x="232" y="186"/>
                </a:lnTo>
                <a:lnTo>
                  <a:pt x="232" y="186"/>
                </a:lnTo>
                <a:lnTo>
                  <a:pt x="234" y="186"/>
                </a:lnTo>
                <a:lnTo>
                  <a:pt x="234" y="184"/>
                </a:lnTo>
                <a:lnTo>
                  <a:pt x="234" y="184"/>
                </a:lnTo>
                <a:lnTo>
                  <a:pt x="234" y="178"/>
                </a:lnTo>
                <a:lnTo>
                  <a:pt x="234" y="176"/>
                </a:lnTo>
                <a:lnTo>
                  <a:pt x="237" y="173"/>
                </a:lnTo>
                <a:lnTo>
                  <a:pt x="237" y="171"/>
                </a:lnTo>
                <a:lnTo>
                  <a:pt x="234" y="171"/>
                </a:lnTo>
                <a:lnTo>
                  <a:pt x="234" y="169"/>
                </a:lnTo>
                <a:lnTo>
                  <a:pt x="237" y="169"/>
                </a:lnTo>
                <a:lnTo>
                  <a:pt x="234" y="167"/>
                </a:lnTo>
                <a:lnTo>
                  <a:pt x="234" y="167"/>
                </a:lnTo>
                <a:lnTo>
                  <a:pt x="234" y="165"/>
                </a:lnTo>
                <a:lnTo>
                  <a:pt x="237" y="165"/>
                </a:lnTo>
                <a:lnTo>
                  <a:pt x="237" y="163"/>
                </a:lnTo>
                <a:lnTo>
                  <a:pt x="239" y="163"/>
                </a:lnTo>
                <a:lnTo>
                  <a:pt x="239" y="161"/>
                </a:lnTo>
                <a:lnTo>
                  <a:pt x="239" y="161"/>
                </a:lnTo>
                <a:lnTo>
                  <a:pt x="239" y="161"/>
                </a:lnTo>
                <a:lnTo>
                  <a:pt x="237" y="159"/>
                </a:lnTo>
                <a:lnTo>
                  <a:pt x="237" y="159"/>
                </a:lnTo>
                <a:lnTo>
                  <a:pt x="239" y="157"/>
                </a:lnTo>
                <a:lnTo>
                  <a:pt x="239" y="154"/>
                </a:lnTo>
                <a:lnTo>
                  <a:pt x="241" y="152"/>
                </a:lnTo>
                <a:lnTo>
                  <a:pt x="241" y="152"/>
                </a:lnTo>
                <a:lnTo>
                  <a:pt x="239" y="150"/>
                </a:lnTo>
                <a:lnTo>
                  <a:pt x="239" y="150"/>
                </a:lnTo>
                <a:lnTo>
                  <a:pt x="241" y="150"/>
                </a:lnTo>
                <a:lnTo>
                  <a:pt x="241" y="148"/>
                </a:lnTo>
                <a:lnTo>
                  <a:pt x="241" y="146"/>
                </a:lnTo>
                <a:lnTo>
                  <a:pt x="241" y="144"/>
                </a:lnTo>
                <a:lnTo>
                  <a:pt x="241" y="142"/>
                </a:lnTo>
                <a:lnTo>
                  <a:pt x="243" y="140"/>
                </a:lnTo>
                <a:lnTo>
                  <a:pt x="243" y="140"/>
                </a:lnTo>
                <a:lnTo>
                  <a:pt x="243" y="137"/>
                </a:lnTo>
                <a:lnTo>
                  <a:pt x="243" y="137"/>
                </a:lnTo>
                <a:lnTo>
                  <a:pt x="245" y="137"/>
                </a:lnTo>
                <a:lnTo>
                  <a:pt x="247" y="135"/>
                </a:lnTo>
                <a:lnTo>
                  <a:pt x="249" y="133"/>
                </a:lnTo>
                <a:lnTo>
                  <a:pt x="249" y="131"/>
                </a:lnTo>
                <a:lnTo>
                  <a:pt x="249" y="131"/>
                </a:lnTo>
                <a:lnTo>
                  <a:pt x="251" y="129"/>
                </a:lnTo>
                <a:lnTo>
                  <a:pt x="253" y="127"/>
                </a:lnTo>
                <a:lnTo>
                  <a:pt x="256" y="125"/>
                </a:lnTo>
                <a:lnTo>
                  <a:pt x="258" y="123"/>
                </a:lnTo>
                <a:lnTo>
                  <a:pt x="258" y="121"/>
                </a:lnTo>
                <a:lnTo>
                  <a:pt x="260" y="121"/>
                </a:lnTo>
                <a:lnTo>
                  <a:pt x="262" y="118"/>
                </a:lnTo>
                <a:lnTo>
                  <a:pt x="262" y="118"/>
                </a:lnTo>
                <a:lnTo>
                  <a:pt x="264" y="114"/>
                </a:lnTo>
                <a:lnTo>
                  <a:pt x="264" y="114"/>
                </a:lnTo>
                <a:lnTo>
                  <a:pt x="266" y="112"/>
                </a:lnTo>
                <a:lnTo>
                  <a:pt x="268" y="110"/>
                </a:lnTo>
                <a:lnTo>
                  <a:pt x="268" y="110"/>
                </a:lnTo>
                <a:lnTo>
                  <a:pt x="268" y="110"/>
                </a:lnTo>
                <a:lnTo>
                  <a:pt x="270" y="108"/>
                </a:lnTo>
                <a:lnTo>
                  <a:pt x="270" y="108"/>
                </a:lnTo>
                <a:lnTo>
                  <a:pt x="270" y="108"/>
                </a:lnTo>
                <a:lnTo>
                  <a:pt x="270" y="108"/>
                </a:lnTo>
                <a:lnTo>
                  <a:pt x="270" y="108"/>
                </a:lnTo>
                <a:lnTo>
                  <a:pt x="270" y="108"/>
                </a:lnTo>
                <a:lnTo>
                  <a:pt x="272" y="108"/>
                </a:lnTo>
                <a:lnTo>
                  <a:pt x="272" y="108"/>
                </a:lnTo>
                <a:lnTo>
                  <a:pt x="272" y="106"/>
                </a:lnTo>
                <a:lnTo>
                  <a:pt x="272" y="106"/>
                </a:lnTo>
                <a:lnTo>
                  <a:pt x="272" y="106"/>
                </a:lnTo>
                <a:lnTo>
                  <a:pt x="272" y="104"/>
                </a:lnTo>
                <a:lnTo>
                  <a:pt x="275" y="104"/>
                </a:lnTo>
                <a:lnTo>
                  <a:pt x="277" y="104"/>
                </a:lnTo>
                <a:lnTo>
                  <a:pt x="277" y="102"/>
                </a:lnTo>
                <a:lnTo>
                  <a:pt x="279" y="99"/>
                </a:lnTo>
                <a:lnTo>
                  <a:pt x="281" y="99"/>
                </a:lnTo>
                <a:lnTo>
                  <a:pt x="283" y="99"/>
                </a:lnTo>
                <a:lnTo>
                  <a:pt x="283" y="99"/>
                </a:lnTo>
                <a:lnTo>
                  <a:pt x="283" y="97"/>
                </a:lnTo>
                <a:lnTo>
                  <a:pt x="283" y="97"/>
                </a:lnTo>
                <a:lnTo>
                  <a:pt x="285" y="97"/>
                </a:lnTo>
                <a:lnTo>
                  <a:pt x="285" y="97"/>
                </a:lnTo>
                <a:lnTo>
                  <a:pt x="285" y="95"/>
                </a:lnTo>
                <a:lnTo>
                  <a:pt x="285" y="95"/>
                </a:lnTo>
                <a:lnTo>
                  <a:pt x="287" y="93"/>
                </a:lnTo>
                <a:lnTo>
                  <a:pt x="287" y="93"/>
                </a:lnTo>
                <a:lnTo>
                  <a:pt x="287" y="93"/>
                </a:lnTo>
                <a:lnTo>
                  <a:pt x="289" y="93"/>
                </a:lnTo>
                <a:lnTo>
                  <a:pt x="289" y="93"/>
                </a:lnTo>
                <a:lnTo>
                  <a:pt x="291" y="93"/>
                </a:lnTo>
                <a:lnTo>
                  <a:pt x="291" y="93"/>
                </a:lnTo>
                <a:lnTo>
                  <a:pt x="291" y="93"/>
                </a:lnTo>
                <a:lnTo>
                  <a:pt x="294" y="91"/>
                </a:lnTo>
                <a:lnTo>
                  <a:pt x="296" y="91"/>
                </a:lnTo>
                <a:lnTo>
                  <a:pt x="296" y="89"/>
                </a:lnTo>
                <a:lnTo>
                  <a:pt x="296" y="89"/>
                </a:lnTo>
                <a:lnTo>
                  <a:pt x="298" y="89"/>
                </a:lnTo>
                <a:lnTo>
                  <a:pt x="298" y="89"/>
                </a:lnTo>
                <a:lnTo>
                  <a:pt x="300" y="87"/>
                </a:lnTo>
                <a:lnTo>
                  <a:pt x="300" y="87"/>
                </a:lnTo>
                <a:lnTo>
                  <a:pt x="302" y="87"/>
                </a:lnTo>
                <a:lnTo>
                  <a:pt x="302" y="85"/>
                </a:lnTo>
                <a:lnTo>
                  <a:pt x="304" y="83"/>
                </a:lnTo>
                <a:lnTo>
                  <a:pt x="302" y="83"/>
                </a:lnTo>
                <a:lnTo>
                  <a:pt x="302" y="80"/>
                </a:lnTo>
                <a:lnTo>
                  <a:pt x="302" y="78"/>
                </a:lnTo>
                <a:lnTo>
                  <a:pt x="304" y="76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921" name="Freeform 622"/>
          <p:cNvSpPr>
            <a:spLocks noEditPoints="1"/>
          </p:cNvSpPr>
          <p:nvPr/>
        </p:nvSpPr>
        <p:spPr bwMode="auto">
          <a:xfrm>
            <a:off x="4668837" y="4459288"/>
            <a:ext cx="296863" cy="331788"/>
          </a:xfrm>
          <a:custGeom>
            <a:avLst/>
            <a:gdLst>
              <a:gd name="T0" fmla="*/ 8 w 187"/>
              <a:gd name="T1" fmla="*/ 21 h 209"/>
              <a:gd name="T2" fmla="*/ 12 w 187"/>
              <a:gd name="T3" fmla="*/ 15 h 209"/>
              <a:gd name="T4" fmla="*/ 12 w 187"/>
              <a:gd name="T5" fmla="*/ 8 h 209"/>
              <a:gd name="T6" fmla="*/ 21 w 187"/>
              <a:gd name="T7" fmla="*/ 4 h 209"/>
              <a:gd name="T8" fmla="*/ 14 w 187"/>
              <a:gd name="T9" fmla="*/ 2 h 209"/>
              <a:gd name="T10" fmla="*/ 8 w 187"/>
              <a:gd name="T11" fmla="*/ 6 h 209"/>
              <a:gd name="T12" fmla="*/ 6 w 187"/>
              <a:gd name="T13" fmla="*/ 12 h 209"/>
              <a:gd name="T14" fmla="*/ 185 w 187"/>
              <a:gd name="T15" fmla="*/ 99 h 209"/>
              <a:gd name="T16" fmla="*/ 179 w 187"/>
              <a:gd name="T17" fmla="*/ 99 h 209"/>
              <a:gd name="T18" fmla="*/ 166 w 187"/>
              <a:gd name="T19" fmla="*/ 101 h 209"/>
              <a:gd name="T20" fmla="*/ 160 w 187"/>
              <a:gd name="T21" fmla="*/ 103 h 209"/>
              <a:gd name="T22" fmla="*/ 162 w 187"/>
              <a:gd name="T23" fmla="*/ 93 h 209"/>
              <a:gd name="T24" fmla="*/ 156 w 187"/>
              <a:gd name="T25" fmla="*/ 80 h 209"/>
              <a:gd name="T26" fmla="*/ 156 w 187"/>
              <a:gd name="T27" fmla="*/ 59 h 209"/>
              <a:gd name="T28" fmla="*/ 154 w 187"/>
              <a:gd name="T29" fmla="*/ 44 h 209"/>
              <a:gd name="T30" fmla="*/ 135 w 187"/>
              <a:gd name="T31" fmla="*/ 44 h 209"/>
              <a:gd name="T32" fmla="*/ 128 w 187"/>
              <a:gd name="T33" fmla="*/ 38 h 209"/>
              <a:gd name="T34" fmla="*/ 118 w 187"/>
              <a:gd name="T35" fmla="*/ 46 h 209"/>
              <a:gd name="T36" fmla="*/ 114 w 187"/>
              <a:gd name="T37" fmla="*/ 55 h 209"/>
              <a:gd name="T38" fmla="*/ 101 w 187"/>
              <a:gd name="T39" fmla="*/ 55 h 209"/>
              <a:gd name="T40" fmla="*/ 90 w 187"/>
              <a:gd name="T41" fmla="*/ 57 h 209"/>
              <a:gd name="T42" fmla="*/ 82 w 187"/>
              <a:gd name="T43" fmla="*/ 46 h 209"/>
              <a:gd name="T44" fmla="*/ 78 w 187"/>
              <a:gd name="T45" fmla="*/ 36 h 209"/>
              <a:gd name="T46" fmla="*/ 76 w 187"/>
              <a:gd name="T47" fmla="*/ 25 h 209"/>
              <a:gd name="T48" fmla="*/ 67 w 187"/>
              <a:gd name="T49" fmla="*/ 23 h 209"/>
              <a:gd name="T50" fmla="*/ 42 w 187"/>
              <a:gd name="T51" fmla="*/ 23 h 209"/>
              <a:gd name="T52" fmla="*/ 25 w 187"/>
              <a:gd name="T53" fmla="*/ 23 h 209"/>
              <a:gd name="T54" fmla="*/ 16 w 187"/>
              <a:gd name="T55" fmla="*/ 25 h 209"/>
              <a:gd name="T56" fmla="*/ 10 w 187"/>
              <a:gd name="T57" fmla="*/ 29 h 209"/>
              <a:gd name="T58" fmla="*/ 25 w 187"/>
              <a:gd name="T59" fmla="*/ 61 h 209"/>
              <a:gd name="T60" fmla="*/ 21 w 187"/>
              <a:gd name="T61" fmla="*/ 69 h 209"/>
              <a:gd name="T62" fmla="*/ 23 w 187"/>
              <a:gd name="T63" fmla="*/ 76 h 209"/>
              <a:gd name="T64" fmla="*/ 27 w 187"/>
              <a:gd name="T65" fmla="*/ 91 h 209"/>
              <a:gd name="T66" fmla="*/ 31 w 187"/>
              <a:gd name="T67" fmla="*/ 108 h 209"/>
              <a:gd name="T68" fmla="*/ 19 w 187"/>
              <a:gd name="T69" fmla="*/ 129 h 209"/>
              <a:gd name="T70" fmla="*/ 6 w 187"/>
              <a:gd name="T71" fmla="*/ 167 h 209"/>
              <a:gd name="T72" fmla="*/ 2 w 187"/>
              <a:gd name="T73" fmla="*/ 177 h 209"/>
              <a:gd name="T74" fmla="*/ 4 w 187"/>
              <a:gd name="T75" fmla="*/ 196 h 209"/>
              <a:gd name="T76" fmla="*/ 12 w 187"/>
              <a:gd name="T77" fmla="*/ 196 h 209"/>
              <a:gd name="T78" fmla="*/ 23 w 187"/>
              <a:gd name="T79" fmla="*/ 192 h 209"/>
              <a:gd name="T80" fmla="*/ 31 w 187"/>
              <a:gd name="T81" fmla="*/ 198 h 209"/>
              <a:gd name="T82" fmla="*/ 42 w 187"/>
              <a:gd name="T83" fmla="*/ 198 h 209"/>
              <a:gd name="T84" fmla="*/ 73 w 187"/>
              <a:gd name="T85" fmla="*/ 201 h 209"/>
              <a:gd name="T86" fmla="*/ 101 w 187"/>
              <a:gd name="T87" fmla="*/ 201 h 209"/>
              <a:gd name="T88" fmla="*/ 109 w 187"/>
              <a:gd name="T89" fmla="*/ 205 h 209"/>
              <a:gd name="T90" fmla="*/ 124 w 187"/>
              <a:gd name="T91" fmla="*/ 207 h 209"/>
              <a:gd name="T92" fmla="*/ 141 w 187"/>
              <a:gd name="T93" fmla="*/ 209 h 209"/>
              <a:gd name="T94" fmla="*/ 156 w 187"/>
              <a:gd name="T95" fmla="*/ 207 h 209"/>
              <a:gd name="T96" fmla="*/ 171 w 187"/>
              <a:gd name="T97" fmla="*/ 198 h 209"/>
              <a:gd name="T98" fmla="*/ 160 w 187"/>
              <a:gd name="T99" fmla="*/ 188 h 209"/>
              <a:gd name="T100" fmla="*/ 156 w 187"/>
              <a:gd name="T101" fmla="*/ 158 h 209"/>
              <a:gd name="T102" fmla="*/ 156 w 187"/>
              <a:gd name="T103" fmla="*/ 131 h 209"/>
              <a:gd name="T104" fmla="*/ 181 w 187"/>
              <a:gd name="T105" fmla="*/ 131 h 209"/>
              <a:gd name="T106" fmla="*/ 185 w 187"/>
              <a:gd name="T107" fmla="*/ 127 h 209"/>
              <a:gd name="T108" fmla="*/ 187 w 187"/>
              <a:gd name="T109" fmla="*/ 116 h 209"/>
              <a:gd name="T110" fmla="*/ 187 w 187"/>
              <a:gd name="T111" fmla="*/ 108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87" h="209">
                <a:moveTo>
                  <a:pt x="6" y="12"/>
                </a:moveTo>
                <a:lnTo>
                  <a:pt x="8" y="15"/>
                </a:lnTo>
                <a:lnTo>
                  <a:pt x="8" y="17"/>
                </a:lnTo>
                <a:lnTo>
                  <a:pt x="8" y="17"/>
                </a:lnTo>
                <a:lnTo>
                  <a:pt x="6" y="19"/>
                </a:lnTo>
                <a:lnTo>
                  <a:pt x="8" y="21"/>
                </a:lnTo>
                <a:lnTo>
                  <a:pt x="8" y="21"/>
                </a:lnTo>
                <a:lnTo>
                  <a:pt x="8" y="21"/>
                </a:lnTo>
                <a:lnTo>
                  <a:pt x="10" y="21"/>
                </a:lnTo>
                <a:lnTo>
                  <a:pt x="12" y="21"/>
                </a:lnTo>
                <a:lnTo>
                  <a:pt x="12" y="19"/>
                </a:lnTo>
                <a:lnTo>
                  <a:pt x="12" y="15"/>
                </a:lnTo>
                <a:lnTo>
                  <a:pt x="12" y="10"/>
                </a:lnTo>
                <a:lnTo>
                  <a:pt x="12" y="10"/>
                </a:lnTo>
                <a:lnTo>
                  <a:pt x="12" y="10"/>
                </a:lnTo>
                <a:lnTo>
                  <a:pt x="10" y="10"/>
                </a:lnTo>
                <a:lnTo>
                  <a:pt x="12" y="10"/>
                </a:lnTo>
                <a:lnTo>
                  <a:pt x="12" y="8"/>
                </a:lnTo>
                <a:lnTo>
                  <a:pt x="14" y="8"/>
                </a:lnTo>
                <a:lnTo>
                  <a:pt x="14" y="8"/>
                </a:lnTo>
                <a:lnTo>
                  <a:pt x="16" y="4"/>
                </a:lnTo>
                <a:lnTo>
                  <a:pt x="19" y="4"/>
                </a:lnTo>
                <a:lnTo>
                  <a:pt x="21" y="4"/>
                </a:lnTo>
                <a:lnTo>
                  <a:pt x="21" y="4"/>
                </a:lnTo>
                <a:lnTo>
                  <a:pt x="21" y="4"/>
                </a:lnTo>
                <a:lnTo>
                  <a:pt x="19" y="2"/>
                </a:lnTo>
                <a:lnTo>
                  <a:pt x="19" y="0"/>
                </a:lnTo>
                <a:lnTo>
                  <a:pt x="16" y="0"/>
                </a:lnTo>
                <a:lnTo>
                  <a:pt x="16" y="0"/>
                </a:lnTo>
                <a:lnTo>
                  <a:pt x="14" y="2"/>
                </a:lnTo>
                <a:lnTo>
                  <a:pt x="14" y="2"/>
                </a:lnTo>
                <a:lnTo>
                  <a:pt x="12" y="2"/>
                </a:lnTo>
                <a:lnTo>
                  <a:pt x="10" y="4"/>
                </a:lnTo>
                <a:lnTo>
                  <a:pt x="10" y="4"/>
                </a:lnTo>
                <a:lnTo>
                  <a:pt x="10" y="4"/>
                </a:lnTo>
                <a:lnTo>
                  <a:pt x="8" y="6"/>
                </a:lnTo>
                <a:lnTo>
                  <a:pt x="8" y="6"/>
                </a:lnTo>
                <a:lnTo>
                  <a:pt x="6" y="6"/>
                </a:lnTo>
                <a:lnTo>
                  <a:pt x="6" y="8"/>
                </a:lnTo>
                <a:lnTo>
                  <a:pt x="4" y="8"/>
                </a:lnTo>
                <a:lnTo>
                  <a:pt x="6" y="10"/>
                </a:lnTo>
                <a:lnTo>
                  <a:pt x="6" y="12"/>
                </a:lnTo>
                <a:close/>
                <a:moveTo>
                  <a:pt x="187" y="105"/>
                </a:moveTo>
                <a:lnTo>
                  <a:pt x="187" y="105"/>
                </a:lnTo>
                <a:lnTo>
                  <a:pt x="187" y="103"/>
                </a:lnTo>
                <a:lnTo>
                  <a:pt x="187" y="101"/>
                </a:lnTo>
                <a:lnTo>
                  <a:pt x="187" y="99"/>
                </a:lnTo>
                <a:lnTo>
                  <a:pt x="185" y="99"/>
                </a:lnTo>
                <a:lnTo>
                  <a:pt x="185" y="99"/>
                </a:lnTo>
                <a:lnTo>
                  <a:pt x="185" y="101"/>
                </a:lnTo>
                <a:lnTo>
                  <a:pt x="185" y="101"/>
                </a:lnTo>
                <a:lnTo>
                  <a:pt x="183" y="101"/>
                </a:lnTo>
                <a:lnTo>
                  <a:pt x="181" y="101"/>
                </a:lnTo>
                <a:lnTo>
                  <a:pt x="179" y="99"/>
                </a:lnTo>
                <a:lnTo>
                  <a:pt x="179" y="101"/>
                </a:lnTo>
                <a:lnTo>
                  <a:pt x="175" y="101"/>
                </a:lnTo>
                <a:lnTo>
                  <a:pt x="173" y="101"/>
                </a:lnTo>
                <a:lnTo>
                  <a:pt x="168" y="101"/>
                </a:lnTo>
                <a:lnTo>
                  <a:pt x="166" y="101"/>
                </a:lnTo>
                <a:lnTo>
                  <a:pt x="166" y="101"/>
                </a:lnTo>
                <a:lnTo>
                  <a:pt x="164" y="101"/>
                </a:lnTo>
                <a:lnTo>
                  <a:pt x="162" y="103"/>
                </a:lnTo>
                <a:lnTo>
                  <a:pt x="162" y="103"/>
                </a:lnTo>
                <a:lnTo>
                  <a:pt x="160" y="103"/>
                </a:lnTo>
                <a:lnTo>
                  <a:pt x="160" y="103"/>
                </a:lnTo>
                <a:lnTo>
                  <a:pt x="160" y="103"/>
                </a:lnTo>
                <a:lnTo>
                  <a:pt x="160" y="101"/>
                </a:lnTo>
                <a:lnTo>
                  <a:pt x="160" y="99"/>
                </a:lnTo>
                <a:lnTo>
                  <a:pt x="160" y="97"/>
                </a:lnTo>
                <a:lnTo>
                  <a:pt x="160" y="97"/>
                </a:lnTo>
                <a:lnTo>
                  <a:pt x="162" y="95"/>
                </a:lnTo>
                <a:lnTo>
                  <a:pt x="162" y="93"/>
                </a:lnTo>
                <a:lnTo>
                  <a:pt x="162" y="93"/>
                </a:lnTo>
                <a:lnTo>
                  <a:pt x="162" y="91"/>
                </a:lnTo>
                <a:lnTo>
                  <a:pt x="160" y="89"/>
                </a:lnTo>
                <a:lnTo>
                  <a:pt x="160" y="86"/>
                </a:lnTo>
                <a:lnTo>
                  <a:pt x="158" y="82"/>
                </a:lnTo>
                <a:lnTo>
                  <a:pt x="156" y="80"/>
                </a:lnTo>
                <a:lnTo>
                  <a:pt x="154" y="78"/>
                </a:lnTo>
                <a:lnTo>
                  <a:pt x="154" y="78"/>
                </a:lnTo>
                <a:lnTo>
                  <a:pt x="154" y="72"/>
                </a:lnTo>
                <a:lnTo>
                  <a:pt x="156" y="67"/>
                </a:lnTo>
                <a:lnTo>
                  <a:pt x="156" y="65"/>
                </a:lnTo>
                <a:lnTo>
                  <a:pt x="156" y="59"/>
                </a:lnTo>
                <a:lnTo>
                  <a:pt x="154" y="57"/>
                </a:lnTo>
                <a:lnTo>
                  <a:pt x="154" y="53"/>
                </a:lnTo>
                <a:lnTo>
                  <a:pt x="154" y="48"/>
                </a:lnTo>
                <a:lnTo>
                  <a:pt x="154" y="46"/>
                </a:lnTo>
                <a:lnTo>
                  <a:pt x="154" y="44"/>
                </a:lnTo>
                <a:lnTo>
                  <a:pt x="154" y="44"/>
                </a:lnTo>
                <a:lnTo>
                  <a:pt x="154" y="44"/>
                </a:lnTo>
                <a:lnTo>
                  <a:pt x="149" y="44"/>
                </a:lnTo>
                <a:lnTo>
                  <a:pt x="145" y="44"/>
                </a:lnTo>
                <a:lnTo>
                  <a:pt x="141" y="44"/>
                </a:lnTo>
                <a:lnTo>
                  <a:pt x="135" y="44"/>
                </a:lnTo>
                <a:lnTo>
                  <a:pt x="135" y="44"/>
                </a:lnTo>
                <a:lnTo>
                  <a:pt x="135" y="42"/>
                </a:lnTo>
                <a:lnTo>
                  <a:pt x="135" y="42"/>
                </a:lnTo>
                <a:lnTo>
                  <a:pt x="135" y="38"/>
                </a:lnTo>
                <a:lnTo>
                  <a:pt x="135" y="38"/>
                </a:lnTo>
                <a:lnTo>
                  <a:pt x="135" y="38"/>
                </a:lnTo>
                <a:lnTo>
                  <a:pt x="128" y="38"/>
                </a:lnTo>
                <a:lnTo>
                  <a:pt x="126" y="40"/>
                </a:lnTo>
                <a:lnTo>
                  <a:pt x="124" y="40"/>
                </a:lnTo>
                <a:lnTo>
                  <a:pt x="122" y="40"/>
                </a:lnTo>
                <a:lnTo>
                  <a:pt x="120" y="42"/>
                </a:lnTo>
                <a:lnTo>
                  <a:pt x="118" y="44"/>
                </a:lnTo>
                <a:lnTo>
                  <a:pt x="118" y="46"/>
                </a:lnTo>
                <a:lnTo>
                  <a:pt x="118" y="46"/>
                </a:lnTo>
                <a:lnTo>
                  <a:pt x="118" y="48"/>
                </a:lnTo>
                <a:lnTo>
                  <a:pt x="116" y="48"/>
                </a:lnTo>
                <a:lnTo>
                  <a:pt x="116" y="50"/>
                </a:lnTo>
                <a:lnTo>
                  <a:pt x="116" y="55"/>
                </a:lnTo>
                <a:lnTo>
                  <a:pt x="114" y="55"/>
                </a:lnTo>
                <a:lnTo>
                  <a:pt x="109" y="55"/>
                </a:lnTo>
                <a:lnTo>
                  <a:pt x="109" y="55"/>
                </a:lnTo>
                <a:lnTo>
                  <a:pt x="105" y="55"/>
                </a:lnTo>
                <a:lnTo>
                  <a:pt x="105" y="55"/>
                </a:lnTo>
                <a:lnTo>
                  <a:pt x="103" y="55"/>
                </a:lnTo>
                <a:lnTo>
                  <a:pt x="101" y="55"/>
                </a:lnTo>
                <a:lnTo>
                  <a:pt x="99" y="55"/>
                </a:lnTo>
                <a:lnTo>
                  <a:pt x="97" y="57"/>
                </a:lnTo>
                <a:lnTo>
                  <a:pt x="97" y="57"/>
                </a:lnTo>
                <a:lnTo>
                  <a:pt x="95" y="55"/>
                </a:lnTo>
                <a:lnTo>
                  <a:pt x="92" y="55"/>
                </a:lnTo>
                <a:lnTo>
                  <a:pt x="90" y="57"/>
                </a:lnTo>
                <a:lnTo>
                  <a:pt x="90" y="57"/>
                </a:lnTo>
                <a:lnTo>
                  <a:pt x="88" y="57"/>
                </a:lnTo>
                <a:lnTo>
                  <a:pt x="86" y="53"/>
                </a:lnTo>
                <a:lnTo>
                  <a:pt x="84" y="48"/>
                </a:lnTo>
                <a:lnTo>
                  <a:pt x="82" y="46"/>
                </a:lnTo>
                <a:lnTo>
                  <a:pt x="82" y="46"/>
                </a:lnTo>
                <a:lnTo>
                  <a:pt x="82" y="44"/>
                </a:lnTo>
                <a:lnTo>
                  <a:pt x="80" y="44"/>
                </a:lnTo>
                <a:lnTo>
                  <a:pt x="80" y="42"/>
                </a:lnTo>
                <a:lnTo>
                  <a:pt x="80" y="40"/>
                </a:lnTo>
                <a:lnTo>
                  <a:pt x="80" y="38"/>
                </a:lnTo>
                <a:lnTo>
                  <a:pt x="78" y="36"/>
                </a:lnTo>
                <a:lnTo>
                  <a:pt x="76" y="34"/>
                </a:lnTo>
                <a:lnTo>
                  <a:pt x="76" y="31"/>
                </a:lnTo>
                <a:lnTo>
                  <a:pt x="76" y="29"/>
                </a:lnTo>
                <a:lnTo>
                  <a:pt x="76" y="27"/>
                </a:lnTo>
                <a:lnTo>
                  <a:pt x="76" y="27"/>
                </a:lnTo>
                <a:lnTo>
                  <a:pt x="76" y="25"/>
                </a:lnTo>
                <a:lnTo>
                  <a:pt x="76" y="25"/>
                </a:lnTo>
                <a:lnTo>
                  <a:pt x="73" y="25"/>
                </a:lnTo>
                <a:lnTo>
                  <a:pt x="73" y="23"/>
                </a:lnTo>
                <a:lnTo>
                  <a:pt x="71" y="23"/>
                </a:lnTo>
                <a:lnTo>
                  <a:pt x="69" y="23"/>
                </a:lnTo>
                <a:lnTo>
                  <a:pt x="67" y="23"/>
                </a:lnTo>
                <a:lnTo>
                  <a:pt x="61" y="23"/>
                </a:lnTo>
                <a:lnTo>
                  <a:pt x="57" y="23"/>
                </a:lnTo>
                <a:lnTo>
                  <a:pt x="52" y="23"/>
                </a:lnTo>
                <a:lnTo>
                  <a:pt x="46" y="23"/>
                </a:lnTo>
                <a:lnTo>
                  <a:pt x="44" y="23"/>
                </a:lnTo>
                <a:lnTo>
                  <a:pt x="42" y="23"/>
                </a:lnTo>
                <a:lnTo>
                  <a:pt x="38" y="23"/>
                </a:lnTo>
                <a:lnTo>
                  <a:pt x="38" y="23"/>
                </a:lnTo>
                <a:lnTo>
                  <a:pt x="35" y="23"/>
                </a:lnTo>
                <a:lnTo>
                  <a:pt x="31" y="23"/>
                </a:lnTo>
                <a:lnTo>
                  <a:pt x="29" y="23"/>
                </a:lnTo>
                <a:lnTo>
                  <a:pt x="25" y="23"/>
                </a:lnTo>
                <a:lnTo>
                  <a:pt x="25" y="23"/>
                </a:lnTo>
                <a:lnTo>
                  <a:pt x="25" y="23"/>
                </a:lnTo>
                <a:lnTo>
                  <a:pt x="23" y="23"/>
                </a:lnTo>
                <a:lnTo>
                  <a:pt x="21" y="23"/>
                </a:lnTo>
                <a:lnTo>
                  <a:pt x="21" y="23"/>
                </a:lnTo>
                <a:lnTo>
                  <a:pt x="16" y="25"/>
                </a:lnTo>
                <a:lnTo>
                  <a:pt x="12" y="25"/>
                </a:lnTo>
                <a:lnTo>
                  <a:pt x="10" y="25"/>
                </a:lnTo>
                <a:lnTo>
                  <a:pt x="8" y="25"/>
                </a:lnTo>
                <a:lnTo>
                  <a:pt x="8" y="25"/>
                </a:lnTo>
                <a:lnTo>
                  <a:pt x="10" y="27"/>
                </a:lnTo>
                <a:lnTo>
                  <a:pt x="10" y="29"/>
                </a:lnTo>
                <a:lnTo>
                  <a:pt x="12" y="34"/>
                </a:lnTo>
                <a:lnTo>
                  <a:pt x="16" y="38"/>
                </a:lnTo>
                <a:lnTo>
                  <a:pt x="16" y="42"/>
                </a:lnTo>
                <a:lnTo>
                  <a:pt x="21" y="50"/>
                </a:lnTo>
                <a:lnTo>
                  <a:pt x="25" y="61"/>
                </a:lnTo>
                <a:lnTo>
                  <a:pt x="25" y="61"/>
                </a:lnTo>
                <a:lnTo>
                  <a:pt x="25" y="63"/>
                </a:lnTo>
                <a:lnTo>
                  <a:pt x="25" y="63"/>
                </a:lnTo>
                <a:lnTo>
                  <a:pt x="25" y="65"/>
                </a:lnTo>
                <a:lnTo>
                  <a:pt x="21" y="69"/>
                </a:lnTo>
                <a:lnTo>
                  <a:pt x="21" y="69"/>
                </a:lnTo>
                <a:lnTo>
                  <a:pt x="21" y="69"/>
                </a:lnTo>
                <a:lnTo>
                  <a:pt x="21" y="67"/>
                </a:lnTo>
                <a:lnTo>
                  <a:pt x="21" y="69"/>
                </a:lnTo>
                <a:lnTo>
                  <a:pt x="19" y="69"/>
                </a:lnTo>
                <a:lnTo>
                  <a:pt x="19" y="72"/>
                </a:lnTo>
                <a:lnTo>
                  <a:pt x="21" y="74"/>
                </a:lnTo>
                <a:lnTo>
                  <a:pt x="23" y="76"/>
                </a:lnTo>
                <a:lnTo>
                  <a:pt x="23" y="78"/>
                </a:lnTo>
                <a:lnTo>
                  <a:pt x="23" y="80"/>
                </a:lnTo>
                <a:lnTo>
                  <a:pt x="25" y="82"/>
                </a:lnTo>
                <a:lnTo>
                  <a:pt x="25" y="84"/>
                </a:lnTo>
                <a:lnTo>
                  <a:pt x="27" y="89"/>
                </a:lnTo>
                <a:lnTo>
                  <a:pt x="27" y="91"/>
                </a:lnTo>
                <a:lnTo>
                  <a:pt x="29" y="93"/>
                </a:lnTo>
                <a:lnTo>
                  <a:pt x="31" y="95"/>
                </a:lnTo>
                <a:lnTo>
                  <a:pt x="31" y="97"/>
                </a:lnTo>
                <a:lnTo>
                  <a:pt x="31" y="99"/>
                </a:lnTo>
                <a:lnTo>
                  <a:pt x="33" y="101"/>
                </a:lnTo>
                <a:lnTo>
                  <a:pt x="31" y="108"/>
                </a:lnTo>
                <a:lnTo>
                  <a:pt x="31" y="114"/>
                </a:lnTo>
                <a:lnTo>
                  <a:pt x="29" y="118"/>
                </a:lnTo>
                <a:lnTo>
                  <a:pt x="29" y="120"/>
                </a:lnTo>
                <a:lnTo>
                  <a:pt x="25" y="124"/>
                </a:lnTo>
                <a:lnTo>
                  <a:pt x="23" y="127"/>
                </a:lnTo>
                <a:lnTo>
                  <a:pt x="19" y="129"/>
                </a:lnTo>
                <a:lnTo>
                  <a:pt x="19" y="131"/>
                </a:lnTo>
                <a:lnTo>
                  <a:pt x="12" y="137"/>
                </a:lnTo>
                <a:lnTo>
                  <a:pt x="12" y="143"/>
                </a:lnTo>
                <a:lnTo>
                  <a:pt x="10" y="148"/>
                </a:lnTo>
                <a:lnTo>
                  <a:pt x="8" y="156"/>
                </a:lnTo>
                <a:lnTo>
                  <a:pt x="6" y="167"/>
                </a:lnTo>
                <a:lnTo>
                  <a:pt x="4" y="171"/>
                </a:lnTo>
                <a:lnTo>
                  <a:pt x="4" y="173"/>
                </a:lnTo>
                <a:lnTo>
                  <a:pt x="4" y="173"/>
                </a:lnTo>
                <a:lnTo>
                  <a:pt x="2" y="175"/>
                </a:lnTo>
                <a:lnTo>
                  <a:pt x="0" y="175"/>
                </a:lnTo>
                <a:lnTo>
                  <a:pt x="2" y="177"/>
                </a:lnTo>
                <a:lnTo>
                  <a:pt x="2" y="177"/>
                </a:lnTo>
                <a:lnTo>
                  <a:pt x="2" y="186"/>
                </a:lnTo>
                <a:lnTo>
                  <a:pt x="2" y="188"/>
                </a:lnTo>
                <a:lnTo>
                  <a:pt x="2" y="192"/>
                </a:lnTo>
                <a:lnTo>
                  <a:pt x="0" y="196"/>
                </a:lnTo>
                <a:lnTo>
                  <a:pt x="4" y="196"/>
                </a:lnTo>
                <a:lnTo>
                  <a:pt x="4" y="196"/>
                </a:lnTo>
                <a:lnTo>
                  <a:pt x="6" y="196"/>
                </a:lnTo>
                <a:lnTo>
                  <a:pt x="8" y="196"/>
                </a:lnTo>
                <a:lnTo>
                  <a:pt x="10" y="196"/>
                </a:lnTo>
                <a:lnTo>
                  <a:pt x="10" y="196"/>
                </a:lnTo>
                <a:lnTo>
                  <a:pt x="12" y="196"/>
                </a:lnTo>
                <a:lnTo>
                  <a:pt x="14" y="196"/>
                </a:lnTo>
                <a:lnTo>
                  <a:pt x="16" y="194"/>
                </a:lnTo>
                <a:lnTo>
                  <a:pt x="16" y="194"/>
                </a:lnTo>
                <a:lnTo>
                  <a:pt x="19" y="194"/>
                </a:lnTo>
                <a:lnTo>
                  <a:pt x="21" y="192"/>
                </a:lnTo>
                <a:lnTo>
                  <a:pt x="23" y="192"/>
                </a:lnTo>
                <a:lnTo>
                  <a:pt x="23" y="194"/>
                </a:lnTo>
                <a:lnTo>
                  <a:pt x="25" y="194"/>
                </a:lnTo>
                <a:lnTo>
                  <a:pt x="27" y="194"/>
                </a:lnTo>
                <a:lnTo>
                  <a:pt x="29" y="196"/>
                </a:lnTo>
                <a:lnTo>
                  <a:pt x="29" y="196"/>
                </a:lnTo>
                <a:lnTo>
                  <a:pt x="31" y="198"/>
                </a:lnTo>
                <a:lnTo>
                  <a:pt x="33" y="198"/>
                </a:lnTo>
                <a:lnTo>
                  <a:pt x="33" y="198"/>
                </a:lnTo>
                <a:lnTo>
                  <a:pt x="35" y="201"/>
                </a:lnTo>
                <a:lnTo>
                  <a:pt x="35" y="201"/>
                </a:lnTo>
                <a:lnTo>
                  <a:pt x="38" y="201"/>
                </a:lnTo>
                <a:lnTo>
                  <a:pt x="42" y="198"/>
                </a:lnTo>
                <a:lnTo>
                  <a:pt x="44" y="198"/>
                </a:lnTo>
                <a:lnTo>
                  <a:pt x="50" y="198"/>
                </a:lnTo>
                <a:lnTo>
                  <a:pt x="57" y="198"/>
                </a:lnTo>
                <a:lnTo>
                  <a:pt x="61" y="198"/>
                </a:lnTo>
                <a:lnTo>
                  <a:pt x="67" y="198"/>
                </a:lnTo>
                <a:lnTo>
                  <a:pt x="73" y="201"/>
                </a:lnTo>
                <a:lnTo>
                  <a:pt x="80" y="201"/>
                </a:lnTo>
                <a:lnTo>
                  <a:pt x="84" y="201"/>
                </a:lnTo>
                <a:lnTo>
                  <a:pt x="90" y="201"/>
                </a:lnTo>
                <a:lnTo>
                  <a:pt x="92" y="201"/>
                </a:lnTo>
                <a:lnTo>
                  <a:pt x="97" y="201"/>
                </a:lnTo>
                <a:lnTo>
                  <a:pt x="101" y="201"/>
                </a:lnTo>
                <a:lnTo>
                  <a:pt x="103" y="201"/>
                </a:lnTo>
                <a:lnTo>
                  <a:pt x="103" y="201"/>
                </a:lnTo>
                <a:lnTo>
                  <a:pt x="103" y="201"/>
                </a:lnTo>
                <a:lnTo>
                  <a:pt x="105" y="203"/>
                </a:lnTo>
                <a:lnTo>
                  <a:pt x="107" y="205"/>
                </a:lnTo>
                <a:lnTo>
                  <a:pt x="109" y="205"/>
                </a:lnTo>
                <a:lnTo>
                  <a:pt x="109" y="207"/>
                </a:lnTo>
                <a:lnTo>
                  <a:pt x="111" y="207"/>
                </a:lnTo>
                <a:lnTo>
                  <a:pt x="114" y="207"/>
                </a:lnTo>
                <a:lnTo>
                  <a:pt x="118" y="207"/>
                </a:lnTo>
                <a:lnTo>
                  <a:pt x="120" y="207"/>
                </a:lnTo>
                <a:lnTo>
                  <a:pt x="124" y="207"/>
                </a:lnTo>
                <a:lnTo>
                  <a:pt x="128" y="207"/>
                </a:lnTo>
                <a:lnTo>
                  <a:pt x="133" y="207"/>
                </a:lnTo>
                <a:lnTo>
                  <a:pt x="135" y="209"/>
                </a:lnTo>
                <a:lnTo>
                  <a:pt x="137" y="209"/>
                </a:lnTo>
                <a:lnTo>
                  <a:pt x="137" y="209"/>
                </a:lnTo>
                <a:lnTo>
                  <a:pt x="141" y="209"/>
                </a:lnTo>
                <a:lnTo>
                  <a:pt x="143" y="209"/>
                </a:lnTo>
                <a:lnTo>
                  <a:pt x="145" y="209"/>
                </a:lnTo>
                <a:lnTo>
                  <a:pt x="147" y="209"/>
                </a:lnTo>
                <a:lnTo>
                  <a:pt x="147" y="209"/>
                </a:lnTo>
                <a:lnTo>
                  <a:pt x="152" y="209"/>
                </a:lnTo>
                <a:lnTo>
                  <a:pt x="156" y="207"/>
                </a:lnTo>
                <a:lnTo>
                  <a:pt x="162" y="207"/>
                </a:lnTo>
                <a:lnTo>
                  <a:pt x="166" y="205"/>
                </a:lnTo>
                <a:lnTo>
                  <a:pt x="173" y="205"/>
                </a:lnTo>
                <a:lnTo>
                  <a:pt x="177" y="203"/>
                </a:lnTo>
                <a:lnTo>
                  <a:pt x="175" y="201"/>
                </a:lnTo>
                <a:lnTo>
                  <a:pt x="171" y="198"/>
                </a:lnTo>
                <a:lnTo>
                  <a:pt x="168" y="194"/>
                </a:lnTo>
                <a:lnTo>
                  <a:pt x="164" y="192"/>
                </a:lnTo>
                <a:lnTo>
                  <a:pt x="164" y="190"/>
                </a:lnTo>
                <a:lnTo>
                  <a:pt x="162" y="188"/>
                </a:lnTo>
                <a:lnTo>
                  <a:pt x="160" y="188"/>
                </a:lnTo>
                <a:lnTo>
                  <a:pt x="160" y="188"/>
                </a:lnTo>
                <a:lnTo>
                  <a:pt x="158" y="181"/>
                </a:lnTo>
                <a:lnTo>
                  <a:pt x="156" y="177"/>
                </a:lnTo>
                <a:lnTo>
                  <a:pt x="156" y="173"/>
                </a:lnTo>
                <a:lnTo>
                  <a:pt x="156" y="169"/>
                </a:lnTo>
                <a:lnTo>
                  <a:pt x="156" y="162"/>
                </a:lnTo>
                <a:lnTo>
                  <a:pt x="156" y="158"/>
                </a:lnTo>
                <a:lnTo>
                  <a:pt x="156" y="154"/>
                </a:lnTo>
                <a:lnTo>
                  <a:pt x="156" y="148"/>
                </a:lnTo>
                <a:lnTo>
                  <a:pt x="156" y="143"/>
                </a:lnTo>
                <a:lnTo>
                  <a:pt x="156" y="139"/>
                </a:lnTo>
                <a:lnTo>
                  <a:pt x="156" y="133"/>
                </a:lnTo>
                <a:lnTo>
                  <a:pt x="156" y="131"/>
                </a:lnTo>
                <a:lnTo>
                  <a:pt x="160" y="131"/>
                </a:lnTo>
                <a:lnTo>
                  <a:pt x="164" y="131"/>
                </a:lnTo>
                <a:lnTo>
                  <a:pt x="168" y="131"/>
                </a:lnTo>
                <a:lnTo>
                  <a:pt x="173" y="131"/>
                </a:lnTo>
                <a:lnTo>
                  <a:pt x="177" y="131"/>
                </a:lnTo>
                <a:lnTo>
                  <a:pt x="181" y="131"/>
                </a:lnTo>
                <a:lnTo>
                  <a:pt x="185" y="131"/>
                </a:lnTo>
                <a:lnTo>
                  <a:pt x="185" y="131"/>
                </a:lnTo>
                <a:lnTo>
                  <a:pt x="187" y="131"/>
                </a:lnTo>
                <a:lnTo>
                  <a:pt x="187" y="131"/>
                </a:lnTo>
                <a:lnTo>
                  <a:pt x="185" y="129"/>
                </a:lnTo>
                <a:lnTo>
                  <a:pt x="185" y="127"/>
                </a:lnTo>
                <a:lnTo>
                  <a:pt x="185" y="127"/>
                </a:lnTo>
                <a:lnTo>
                  <a:pt x="187" y="124"/>
                </a:lnTo>
                <a:lnTo>
                  <a:pt x="187" y="122"/>
                </a:lnTo>
                <a:lnTo>
                  <a:pt x="187" y="122"/>
                </a:lnTo>
                <a:lnTo>
                  <a:pt x="187" y="118"/>
                </a:lnTo>
                <a:lnTo>
                  <a:pt x="187" y="116"/>
                </a:lnTo>
                <a:lnTo>
                  <a:pt x="187" y="114"/>
                </a:lnTo>
                <a:lnTo>
                  <a:pt x="187" y="112"/>
                </a:lnTo>
                <a:lnTo>
                  <a:pt x="187" y="110"/>
                </a:lnTo>
                <a:lnTo>
                  <a:pt x="187" y="110"/>
                </a:lnTo>
                <a:lnTo>
                  <a:pt x="187" y="108"/>
                </a:lnTo>
                <a:lnTo>
                  <a:pt x="187" y="108"/>
                </a:lnTo>
                <a:lnTo>
                  <a:pt x="187" y="108"/>
                </a:lnTo>
                <a:lnTo>
                  <a:pt x="187" y="105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922" name="Freeform 623"/>
          <p:cNvSpPr>
            <a:spLocks noEditPoints="1"/>
          </p:cNvSpPr>
          <p:nvPr/>
        </p:nvSpPr>
        <p:spPr bwMode="auto">
          <a:xfrm>
            <a:off x="5435599" y="3298825"/>
            <a:ext cx="77788" cy="66675"/>
          </a:xfrm>
          <a:custGeom>
            <a:avLst/>
            <a:gdLst>
              <a:gd name="T0" fmla="*/ 32 w 49"/>
              <a:gd name="T1" fmla="*/ 12 h 42"/>
              <a:gd name="T2" fmla="*/ 32 w 49"/>
              <a:gd name="T3" fmla="*/ 10 h 42"/>
              <a:gd name="T4" fmla="*/ 46 w 49"/>
              <a:gd name="T5" fmla="*/ 38 h 42"/>
              <a:gd name="T6" fmla="*/ 46 w 49"/>
              <a:gd name="T7" fmla="*/ 36 h 42"/>
              <a:gd name="T8" fmla="*/ 44 w 49"/>
              <a:gd name="T9" fmla="*/ 33 h 42"/>
              <a:gd name="T10" fmla="*/ 46 w 49"/>
              <a:gd name="T11" fmla="*/ 31 h 42"/>
              <a:gd name="T12" fmla="*/ 44 w 49"/>
              <a:gd name="T13" fmla="*/ 29 h 42"/>
              <a:gd name="T14" fmla="*/ 40 w 49"/>
              <a:gd name="T15" fmla="*/ 27 h 42"/>
              <a:gd name="T16" fmla="*/ 36 w 49"/>
              <a:gd name="T17" fmla="*/ 25 h 42"/>
              <a:gd name="T18" fmla="*/ 34 w 49"/>
              <a:gd name="T19" fmla="*/ 23 h 42"/>
              <a:gd name="T20" fmla="*/ 38 w 49"/>
              <a:gd name="T21" fmla="*/ 23 h 42"/>
              <a:gd name="T22" fmla="*/ 38 w 49"/>
              <a:gd name="T23" fmla="*/ 21 h 42"/>
              <a:gd name="T24" fmla="*/ 36 w 49"/>
              <a:gd name="T25" fmla="*/ 16 h 42"/>
              <a:gd name="T26" fmla="*/ 30 w 49"/>
              <a:gd name="T27" fmla="*/ 10 h 42"/>
              <a:gd name="T28" fmla="*/ 34 w 49"/>
              <a:gd name="T29" fmla="*/ 8 h 42"/>
              <a:gd name="T30" fmla="*/ 32 w 49"/>
              <a:gd name="T31" fmla="*/ 6 h 42"/>
              <a:gd name="T32" fmla="*/ 30 w 49"/>
              <a:gd name="T33" fmla="*/ 4 h 42"/>
              <a:gd name="T34" fmla="*/ 25 w 49"/>
              <a:gd name="T35" fmla="*/ 4 h 42"/>
              <a:gd name="T36" fmla="*/ 27 w 49"/>
              <a:gd name="T37" fmla="*/ 2 h 42"/>
              <a:gd name="T38" fmla="*/ 25 w 49"/>
              <a:gd name="T39" fmla="*/ 2 h 42"/>
              <a:gd name="T40" fmla="*/ 23 w 49"/>
              <a:gd name="T41" fmla="*/ 0 h 42"/>
              <a:gd name="T42" fmla="*/ 23 w 49"/>
              <a:gd name="T43" fmla="*/ 0 h 42"/>
              <a:gd name="T44" fmla="*/ 17 w 49"/>
              <a:gd name="T45" fmla="*/ 2 h 42"/>
              <a:gd name="T46" fmla="*/ 11 w 49"/>
              <a:gd name="T47" fmla="*/ 2 h 42"/>
              <a:gd name="T48" fmla="*/ 4 w 49"/>
              <a:gd name="T49" fmla="*/ 2 h 42"/>
              <a:gd name="T50" fmla="*/ 0 w 49"/>
              <a:gd name="T51" fmla="*/ 4 h 42"/>
              <a:gd name="T52" fmla="*/ 4 w 49"/>
              <a:gd name="T53" fmla="*/ 6 h 42"/>
              <a:gd name="T54" fmla="*/ 4 w 49"/>
              <a:gd name="T55" fmla="*/ 10 h 42"/>
              <a:gd name="T56" fmla="*/ 2 w 49"/>
              <a:gd name="T57" fmla="*/ 14 h 42"/>
              <a:gd name="T58" fmla="*/ 4 w 49"/>
              <a:gd name="T59" fmla="*/ 19 h 42"/>
              <a:gd name="T60" fmla="*/ 4 w 49"/>
              <a:gd name="T61" fmla="*/ 21 h 42"/>
              <a:gd name="T62" fmla="*/ 8 w 49"/>
              <a:gd name="T63" fmla="*/ 23 h 42"/>
              <a:gd name="T64" fmla="*/ 15 w 49"/>
              <a:gd name="T65" fmla="*/ 23 h 42"/>
              <a:gd name="T66" fmla="*/ 21 w 49"/>
              <a:gd name="T67" fmla="*/ 27 h 42"/>
              <a:gd name="T68" fmla="*/ 25 w 49"/>
              <a:gd name="T69" fmla="*/ 27 h 42"/>
              <a:gd name="T70" fmla="*/ 27 w 49"/>
              <a:gd name="T71" fmla="*/ 29 h 42"/>
              <a:gd name="T72" fmla="*/ 30 w 49"/>
              <a:gd name="T73" fmla="*/ 31 h 42"/>
              <a:gd name="T74" fmla="*/ 34 w 49"/>
              <a:gd name="T75" fmla="*/ 31 h 42"/>
              <a:gd name="T76" fmla="*/ 36 w 49"/>
              <a:gd name="T77" fmla="*/ 31 h 42"/>
              <a:gd name="T78" fmla="*/ 36 w 49"/>
              <a:gd name="T79" fmla="*/ 33 h 42"/>
              <a:gd name="T80" fmla="*/ 40 w 49"/>
              <a:gd name="T81" fmla="*/ 36 h 42"/>
              <a:gd name="T82" fmla="*/ 40 w 49"/>
              <a:gd name="T83" fmla="*/ 42 h 42"/>
              <a:gd name="T84" fmla="*/ 44 w 49"/>
              <a:gd name="T85" fmla="*/ 42 h 42"/>
              <a:gd name="T86" fmla="*/ 46 w 49"/>
              <a:gd name="T87" fmla="*/ 40 h 42"/>
              <a:gd name="T88" fmla="*/ 46 w 49"/>
              <a:gd name="T89" fmla="*/ 38 h 42"/>
              <a:gd name="T90" fmla="*/ 25 w 49"/>
              <a:gd name="T91" fmla="*/ 4 h 42"/>
              <a:gd name="T92" fmla="*/ 23 w 49"/>
              <a:gd name="T93" fmla="*/ 4 h 42"/>
              <a:gd name="T94" fmla="*/ 25 w 49"/>
              <a:gd name="T95" fmla="*/ 4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9" h="42">
                <a:moveTo>
                  <a:pt x="32" y="10"/>
                </a:moveTo>
                <a:lnTo>
                  <a:pt x="32" y="12"/>
                </a:lnTo>
                <a:lnTo>
                  <a:pt x="32" y="12"/>
                </a:lnTo>
                <a:lnTo>
                  <a:pt x="34" y="12"/>
                </a:lnTo>
                <a:lnTo>
                  <a:pt x="34" y="10"/>
                </a:lnTo>
                <a:lnTo>
                  <a:pt x="32" y="10"/>
                </a:lnTo>
                <a:lnTo>
                  <a:pt x="32" y="10"/>
                </a:lnTo>
                <a:lnTo>
                  <a:pt x="32" y="10"/>
                </a:lnTo>
                <a:close/>
                <a:moveTo>
                  <a:pt x="46" y="38"/>
                </a:moveTo>
                <a:lnTo>
                  <a:pt x="49" y="38"/>
                </a:lnTo>
                <a:lnTo>
                  <a:pt x="49" y="36"/>
                </a:lnTo>
                <a:lnTo>
                  <a:pt x="46" y="36"/>
                </a:lnTo>
                <a:lnTo>
                  <a:pt x="46" y="33"/>
                </a:lnTo>
                <a:lnTo>
                  <a:pt x="46" y="33"/>
                </a:lnTo>
                <a:lnTo>
                  <a:pt x="44" y="33"/>
                </a:lnTo>
                <a:lnTo>
                  <a:pt x="44" y="33"/>
                </a:lnTo>
                <a:lnTo>
                  <a:pt x="46" y="33"/>
                </a:lnTo>
                <a:lnTo>
                  <a:pt x="46" y="31"/>
                </a:lnTo>
                <a:lnTo>
                  <a:pt x="46" y="31"/>
                </a:lnTo>
                <a:lnTo>
                  <a:pt x="46" y="31"/>
                </a:lnTo>
                <a:lnTo>
                  <a:pt x="44" y="29"/>
                </a:lnTo>
                <a:lnTo>
                  <a:pt x="42" y="29"/>
                </a:lnTo>
                <a:lnTo>
                  <a:pt x="42" y="29"/>
                </a:lnTo>
                <a:lnTo>
                  <a:pt x="40" y="27"/>
                </a:lnTo>
                <a:lnTo>
                  <a:pt x="38" y="27"/>
                </a:lnTo>
                <a:lnTo>
                  <a:pt x="38" y="25"/>
                </a:lnTo>
                <a:lnTo>
                  <a:pt x="36" y="25"/>
                </a:lnTo>
                <a:lnTo>
                  <a:pt x="34" y="23"/>
                </a:lnTo>
                <a:lnTo>
                  <a:pt x="34" y="23"/>
                </a:lnTo>
                <a:lnTo>
                  <a:pt x="34" y="23"/>
                </a:lnTo>
                <a:lnTo>
                  <a:pt x="34" y="23"/>
                </a:lnTo>
                <a:lnTo>
                  <a:pt x="34" y="23"/>
                </a:lnTo>
                <a:lnTo>
                  <a:pt x="38" y="23"/>
                </a:lnTo>
                <a:lnTo>
                  <a:pt x="38" y="23"/>
                </a:lnTo>
                <a:lnTo>
                  <a:pt x="38" y="21"/>
                </a:lnTo>
                <a:lnTo>
                  <a:pt x="38" y="21"/>
                </a:lnTo>
                <a:lnTo>
                  <a:pt x="40" y="19"/>
                </a:lnTo>
                <a:lnTo>
                  <a:pt x="40" y="19"/>
                </a:lnTo>
                <a:lnTo>
                  <a:pt x="36" y="16"/>
                </a:lnTo>
                <a:lnTo>
                  <a:pt x="34" y="14"/>
                </a:lnTo>
                <a:lnTo>
                  <a:pt x="32" y="12"/>
                </a:lnTo>
                <a:lnTo>
                  <a:pt x="30" y="10"/>
                </a:lnTo>
                <a:lnTo>
                  <a:pt x="30" y="10"/>
                </a:lnTo>
                <a:lnTo>
                  <a:pt x="30" y="10"/>
                </a:lnTo>
                <a:lnTo>
                  <a:pt x="34" y="8"/>
                </a:lnTo>
                <a:lnTo>
                  <a:pt x="34" y="8"/>
                </a:lnTo>
                <a:lnTo>
                  <a:pt x="34" y="8"/>
                </a:lnTo>
                <a:lnTo>
                  <a:pt x="32" y="6"/>
                </a:lnTo>
                <a:lnTo>
                  <a:pt x="32" y="6"/>
                </a:lnTo>
                <a:lnTo>
                  <a:pt x="32" y="4"/>
                </a:lnTo>
                <a:lnTo>
                  <a:pt x="30" y="4"/>
                </a:lnTo>
                <a:lnTo>
                  <a:pt x="30" y="4"/>
                </a:lnTo>
                <a:lnTo>
                  <a:pt x="25" y="4"/>
                </a:lnTo>
                <a:lnTo>
                  <a:pt x="25" y="4"/>
                </a:lnTo>
                <a:lnTo>
                  <a:pt x="25" y="4"/>
                </a:lnTo>
                <a:lnTo>
                  <a:pt x="25" y="2"/>
                </a:lnTo>
                <a:lnTo>
                  <a:pt x="27" y="2"/>
                </a:lnTo>
                <a:lnTo>
                  <a:pt x="27" y="2"/>
                </a:lnTo>
                <a:lnTo>
                  <a:pt x="27" y="2"/>
                </a:lnTo>
                <a:lnTo>
                  <a:pt x="25" y="2"/>
                </a:lnTo>
                <a:lnTo>
                  <a:pt x="25" y="0"/>
                </a:lnTo>
                <a:lnTo>
                  <a:pt x="25" y="0"/>
                </a:lnTo>
                <a:lnTo>
                  <a:pt x="23" y="0"/>
                </a:lnTo>
                <a:lnTo>
                  <a:pt x="21" y="0"/>
                </a:lnTo>
                <a:lnTo>
                  <a:pt x="21" y="0"/>
                </a:lnTo>
                <a:lnTo>
                  <a:pt x="23" y="0"/>
                </a:lnTo>
                <a:lnTo>
                  <a:pt x="21" y="0"/>
                </a:lnTo>
                <a:lnTo>
                  <a:pt x="17" y="2"/>
                </a:lnTo>
                <a:lnTo>
                  <a:pt x="17" y="2"/>
                </a:lnTo>
                <a:lnTo>
                  <a:pt x="13" y="0"/>
                </a:lnTo>
                <a:lnTo>
                  <a:pt x="11" y="2"/>
                </a:lnTo>
                <a:lnTo>
                  <a:pt x="11" y="2"/>
                </a:lnTo>
                <a:lnTo>
                  <a:pt x="8" y="2"/>
                </a:lnTo>
                <a:lnTo>
                  <a:pt x="6" y="2"/>
                </a:lnTo>
                <a:lnTo>
                  <a:pt x="4" y="2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6"/>
                </a:lnTo>
                <a:lnTo>
                  <a:pt x="4" y="6"/>
                </a:lnTo>
                <a:lnTo>
                  <a:pt x="4" y="8"/>
                </a:lnTo>
                <a:lnTo>
                  <a:pt x="4" y="10"/>
                </a:lnTo>
                <a:lnTo>
                  <a:pt x="4" y="10"/>
                </a:lnTo>
                <a:lnTo>
                  <a:pt x="4" y="12"/>
                </a:lnTo>
                <a:lnTo>
                  <a:pt x="2" y="14"/>
                </a:lnTo>
                <a:lnTo>
                  <a:pt x="2" y="14"/>
                </a:lnTo>
                <a:lnTo>
                  <a:pt x="4" y="14"/>
                </a:lnTo>
                <a:lnTo>
                  <a:pt x="4" y="16"/>
                </a:lnTo>
                <a:lnTo>
                  <a:pt x="4" y="19"/>
                </a:lnTo>
                <a:lnTo>
                  <a:pt x="4" y="19"/>
                </a:lnTo>
                <a:lnTo>
                  <a:pt x="4" y="21"/>
                </a:lnTo>
                <a:lnTo>
                  <a:pt x="4" y="21"/>
                </a:lnTo>
                <a:lnTo>
                  <a:pt x="6" y="21"/>
                </a:lnTo>
                <a:lnTo>
                  <a:pt x="8" y="23"/>
                </a:lnTo>
                <a:lnTo>
                  <a:pt x="8" y="23"/>
                </a:lnTo>
                <a:lnTo>
                  <a:pt x="13" y="23"/>
                </a:lnTo>
                <a:lnTo>
                  <a:pt x="13" y="21"/>
                </a:lnTo>
                <a:lnTo>
                  <a:pt x="15" y="23"/>
                </a:lnTo>
                <a:lnTo>
                  <a:pt x="17" y="25"/>
                </a:lnTo>
                <a:lnTo>
                  <a:pt x="21" y="27"/>
                </a:lnTo>
                <a:lnTo>
                  <a:pt x="21" y="27"/>
                </a:lnTo>
                <a:lnTo>
                  <a:pt x="23" y="27"/>
                </a:lnTo>
                <a:lnTo>
                  <a:pt x="25" y="27"/>
                </a:lnTo>
                <a:lnTo>
                  <a:pt x="25" y="27"/>
                </a:lnTo>
                <a:lnTo>
                  <a:pt x="25" y="27"/>
                </a:lnTo>
                <a:lnTo>
                  <a:pt x="27" y="29"/>
                </a:lnTo>
                <a:lnTo>
                  <a:pt x="27" y="29"/>
                </a:lnTo>
                <a:lnTo>
                  <a:pt x="27" y="29"/>
                </a:lnTo>
                <a:lnTo>
                  <a:pt x="27" y="29"/>
                </a:lnTo>
                <a:lnTo>
                  <a:pt x="30" y="31"/>
                </a:lnTo>
                <a:lnTo>
                  <a:pt x="30" y="31"/>
                </a:lnTo>
                <a:lnTo>
                  <a:pt x="32" y="31"/>
                </a:lnTo>
                <a:lnTo>
                  <a:pt x="34" y="31"/>
                </a:lnTo>
                <a:lnTo>
                  <a:pt x="36" y="31"/>
                </a:lnTo>
                <a:lnTo>
                  <a:pt x="36" y="31"/>
                </a:lnTo>
                <a:lnTo>
                  <a:pt x="36" y="31"/>
                </a:lnTo>
                <a:lnTo>
                  <a:pt x="36" y="31"/>
                </a:lnTo>
                <a:lnTo>
                  <a:pt x="36" y="33"/>
                </a:lnTo>
                <a:lnTo>
                  <a:pt x="36" y="33"/>
                </a:lnTo>
                <a:lnTo>
                  <a:pt x="36" y="33"/>
                </a:lnTo>
                <a:lnTo>
                  <a:pt x="38" y="36"/>
                </a:lnTo>
                <a:lnTo>
                  <a:pt x="40" y="36"/>
                </a:lnTo>
                <a:lnTo>
                  <a:pt x="38" y="38"/>
                </a:lnTo>
                <a:lnTo>
                  <a:pt x="40" y="40"/>
                </a:lnTo>
                <a:lnTo>
                  <a:pt x="40" y="42"/>
                </a:lnTo>
                <a:lnTo>
                  <a:pt x="42" y="42"/>
                </a:lnTo>
                <a:lnTo>
                  <a:pt x="42" y="42"/>
                </a:lnTo>
                <a:lnTo>
                  <a:pt x="44" y="42"/>
                </a:lnTo>
                <a:lnTo>
                  <a:pt x="46" y="42"/>
                </a:lnTo>
                <a:lnTo>
                  <a:pt x="46" y="40"/>
                </a:lnTo>
                <a:lnTo>
                  <a:pt x="46" y="40"/>
                </a:lnTo>
                <a:lnTo>
                  <a:pt x="46" y="38"/>
                </a:lnTo>
                <a:lnTo>
                  <a:pt x="46" y="38"/>
                </a:lnTo>
                <a:lnTo>
                  <a:pt x="46" y="38"/>
                </a:lnTo>
                <a:lnTo>
                  <a:pt x="46" y="38"/>
                </a:lnTo>
                <a:lnTo>
                  <a:pt x="46" y="38"/>
                </a:lnTo>
                <a:close/>
                <a:moveTo>
                  <a:pt x="25" y="4"/>
                </a:moveTo>
                <a:lnTo>
                  <a:pt x="25" y="4"/>
                </a:lnTo>
                <a:lnTo>
                  <a:pt x="23" y="4"/>
                </a:lnTo>
                <a:lnTo>
                  <a:pt x="23" y="4"/>
                </a:lnTo>
                <a:lnTo>
                  <a:pt x="23" y="4"/>
                </a:lnTo>
                <a:lnTo>
                  <a:pt x="25" y="4"/>
                </a:lnTo>
                <a:lnTo>
                  <a:pt x="25" y="4"/>
                </a:lnTo>
                <a:lnTo>
                  <a:pt x="25" y="4"/>
                </a:lnTo>
                <a:lnTo>
                  <a:pt x="25" y="4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923" name="Freeform 624"/>
          <p:cNvSpPr>
            <a:spLocks/>
          </p:cNvSpPr>
          <p:nvPr/>
        </p:nvSpPr>
        <p:spPr bwMode="auto">
          <a:xfrm>
            <a:off x="4852987" y="3257550"/>
            <a:ext cx="39688" cy="87313"/>
          </a:xfrm>
          <a:custGeom>
            <a:avLst/>
            <a:gdLst>
              <a:gd name="T0" fmla="*/ 25 w 25"/>
              <a:gd name="T1" fmla="*/ 34 h 55"/>
              <a:gd name="T2" fmla="*/ 25 w 25"/>
              <a:gd name="T3" fmla="*/ 32 h 55"/>
              <a:gd name="T4" fmla="*/ 23 w 25"/>
              <a:gd name="T5" fmla="*/ 32 h 55"/>
              <a:gd name="T6" fmla="*/ 21 w 25"/>
              <a:gd name="T7" fmla="*/ 32 h 55"/>
              <a:gd name="T8" fmla="*/ 19 w 25"/>
              <a:gd name="T9" fmla="*/ 30 h 55"/>
              <a:gd name="T10" fmla="*/ 19 w 25"/>
              <a:gd name="T11" fmla="*/ 26 h 55"/>
              <a:gd name="T12" fmla="*/ 19 w 25"/>
              <a:gd name="T13" fmla="*/ 23 h 55"/>
              <a:gd name="T14" fmla="*/ 17 w 25"/>
              <a:gd name="T15" fmla="*/ 21 h 55"/>
              <a:gd name="T16" fmla="*/ 19 w 25"/>
              <a:gd name="T17" fmla="*/ 19 h 55"/>
              <a:gd name="T18" fmla="*/ 19 w 25"/>
              <a:gd name="T19" fmla="*/ 15 h 55"/>
              <a:gd name="T20" fmla="*/ 19 w 25"/>
              <a:gd name="T21" fmla="*/ 13 h 55"/>
              <a:gd name="T22" fmla="*/ 19 w 25"/>
              <a:gd name="T23" fmla="*/ 9 h 55"/>
              <a:gd name="T24" fmla="*/ 17 w 25"/>
              <a:gd name="T25" fmla="*/ 7 h 55"/>
              <a:gd name="T26" fmla="*/ 14 w 25"/>
              <a:gd name="T27" fmla="*/ 7 h 55"/>
              <a:gd name="T28" fmla="*/ 12 w 25"/>
              <a:gd name="T29" fmla="*/ 2 h 55"/>
              <a:gd name="T30" fmla="*/ 10 w 25"/>
              <a:gd name="T31" fmla="*/ 2 h 55"/>
              <a:gd name="T32" fmla="*/ 8 w 25"/>
              <a:gd name="T33" fmla="*/ 2 h 55"/>
              <a:gd name="T34" fmla="*/ 6 w 25"/>
              <a:gd name="T35" fmla="*/ 2 h 55"/>
              <a:gd name="T36" fmla="*/ 6 w 25"/>
              <a:gd name="T37" fmla="*/ 0 h 55"/>
              <a:gd name="T38" fmla="*/ 6 w 25"/>
              <a:gd name="T39" fmla="*/ 0 h 55"/>
              <a:gd name="T40" fmla="*/ 4 w 25"/>
              <a:gd name="T41" fmla="*/ 2 h 55"/>
              <a:gd name="T42" fmla="*/ 2 w 25"/>
              <a:gd name="T43" fmla="*/ 4 h 55"/>
              <a:gd name="T44" fmla="*/ 0 w 25"/>
              <a:gd name="T45" fmla="*/ 7 h 55"/>
              <a:gd name="T46" fmla="*/ 2 w 25"/>
              <a:gd name="T47" fmla="*/ 9 h 55"/>
              <a:gd name="T48" fmla="*/ 2 w 25"/>
              <a:gd name="T49" fmla="*/ 11 h 55"/>
              <a:gd name="T50" fmla="*/ 2 w 25"/>
              <a:gd name="T51" fmla="*/ 11 h 55"/>
              <a:gd name="T52" fmla="*/ 0 w 25"/>
              <a:gd name="T53" fmla="*/ 11 h 55"/>
              <a:gd name="T54" fmla="*/ 0 w 25"/>
              <a:gd name="T55" fmla="*/ 13 h 55"/>
              <a:gd name="T56" fmla="*/ 0 w 25"/>
              <a:gd name="T57" fmla="*/ 15 h 55"/>
              <a:gd name="T58" fmla="*/ 4 w 25"/>
              <a:gd name="T59" fmla="*/ 17 h 55"/>
              <a:gd name="T60" fmla="*/ 4 w 25"/>
              <a:gd name="T61" fmla="*/ 19 h 55"/>
              <a:gd name="T62" fmla="*/ 2 w 25"/>
              <a:gd name="T63" fmla="*/ 23 h 55"/>
              <a:gd name="T64" fmla="*/ 2 w 25"/>
              <a:gd name="T65" fmla="*/ 26 h 55"/>
              <a:gd name="T66" fmla="*/ 2 w 25"/>
              <a:gd name="T67" fmla="*/ 32 h 55"/>
              <a:gd name="T68" fmla="*/ 0 w 25"/>
              <a:gd name="T69" fmla="*/ 36 h 55"/>
              <a:gd name="T70" fmla="*/ 2 w 25"/>
              <a:gd name="T71" fmla="*/ 40 h 55"/>
              <a:gd name="T72" fmla="*/ 2 w 25"/>
              <a:gd name="T73" fmla="*/ 42 h 55"/>
              <a:gd name="T74" fmla="*/ 0 w 25"/>
              <a:gd name="T75" fmla="*/ 40 h 55"/>
              <a:gd name="T76" fmla="*/ 0 w 25"/>
              <a:gd name="T77" fmla="*/ 42 h 55"/>
              <a:gd name="T78" fmla="*/ 2 w 25"/>
              <a:gd name="T79" fmla="*/ 45 h 55"/>
              <a:gd name="T80" fmla="*/ 10 w 25"/>
              <a:gd name="T81" fmla="*/ 51 h 55"/>
              <a:gd name="T82" fmla="*/ 10 w 25"/>
              <a:gd name="T83" fmla="*/ 53 h 55"/>
              <a:gd name="T84" fmla="*/ 10 w 25"/>
              <a:gd name="T85" fmla="*/ 53 h 55"/>
              <a:gd name="T86" fmla="*/ 14 w 25"/>
              <a:gd name="T87" fmla="*/ 55 h 55"/>
              <a:gd name="T88" fmla="*/ 14 w 25"/>
              <a:gd name="T89" fmla="*/ 53 h 55"/>
              <a:gd name="T90" fmla="*/ 14 w 25"/>
              <a:gd name="T91" fmla="*/ 53 h 55"/>
              <a:gd name="T92" fmla="*/ 17 w 25"/>
              <a:gd name="T93" fmla="*/ 53 h 55"/>
              <a:gd name="T94" fmla="*/ 17 w 25"/>
              <a:gd name="T95" fmla="*/ 51 h 55"/>
              <a:gd name="T96" fmla="*/ 14 w 25"/>
              <a:gd name="T97" fmla="*/ 49 h 55"/>
              <a:gd name="T98" fmla="*/ 14 w 25"/>
              <a:gd name="T99" fmla="*/ 49 h 55"/>
              <a:gd name="T100" fmla="*/ 17 w 25"/>
              <a:gd name="T101" fmla="*/ 47 h 55"/>
              <a:gd name="T102" fmla="*/ 19 w 25"/>
              <a:gd name="T103" fmla="*/ 47 h 55"/>
              <a:gd name="T104" fmla="*/ 21 w 25"/>
              <a:gd name="T105" fmla="*/ 47 h 55"/>
              <a:gd name="T106" fmla="*/ 21 w 25"/>
              <a:gd name="T107" fmla="*/ 45 h 55"/>
              <a:gd name="T108" fmla="*/ 21 w 25"/>
              <a:gd name="T109" fmla="*/ 42 h 55"/>
              <a:gd name="T110" fmla="*/ 23 w 25"/>
              <a:gd name="T111" fmla="*/ 40 h 55"/>
              <a:gd name="T112" fmla="*/ 25 w 25"/>
              <a:gd name="T113" fmla="*/ 40 h 55"/>
              <a:gd name="T114" fmla="*/ 25 w 25"/>
              <a:gd name="T115" fmla="*/ 38 h 55"/>
              <a:gd name="T116" fmla="*/ 25 w 25"/>
              <a:gd name="T117" fmla="*/ 36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" h="55">
                <a:moveTo>
                  <a:pt x="25" y="36"/>
                </a:moveTo>
                <a:lnTo>
                  <a:pt x="25" y="34"/>
                </a:lnTo>
                <a:lnTo>
                  <a:pt x="25" y="34"/>
                </a:lnTo>
                <a:lnTo>
                  <a:pt x="25" y="32"/>
                </a:lnTo>
                <a:lnTo>
                  <a:pt x="25" y="32"/>
                </a:lnTo>
                <a:lnTo>
                  <a:pt x="23" y="32"/>
                </a:lnTo>
                <a:lnTo>
                  <a:pt x="21" y="32"/>
                </a:lnTo>
                <a:lnTo>
                  <a:pt x="21" y="32"/>
                </a:lnTo>
                <a:lnTo>
                  <a:pt x="21" y="30"/>
                </a:lnTo>
                <a:lnTo>
                  <a:pt x="19" y="30"/>
                </a:lnTo>
                <a:lnTo>
                  <a:pt x="19" y="28"/>
                </a:lnTo>
                <a:lnTo>
                  <a:pt x="19" y="26"/>
                </a:lnTo>
                <a:lnTo>
                  <a:pt x="19" y="23"/>
                </a:lnTo>
                <a:lnTo>
                  <a:pt x="19" y="23"/>
                </a:lnTo>
                <a:lnTo>
                  <a:pt x="17" y="21"/>
                </a:lnTo>
                <a:lnTo>
                  <a:pt x="17" y="21"/>
                </a:lnTo>
                <a:lnTo>
                  <a:pt x="19" y="19"/>
                </a:lnTo>
                <a:lnTo>
                  <a:pt x="19" y="19"/>
                </a:lnTo>
                <a:lnTo>
                  <a:pt x="19" y="17"/>
                </a:lnTo>
                <a:lnTo>
                  <a:pt x="19" y="15"/>
                </a:lnTo>
                <a:lnTo>
                  <a:pt x="19" y="15"/>
                </a:lnTo>
                <a:lnTo>
                  <a:pt x="19" y="13"/>
                </a:lnTo>
                <a:lnTo>
                  <a:pt x="19" y="13"/>
                </a:lnTo>
                <a:lnTo>
                  <a:pt x="19" y="9"/>
                </a:lnTo>
                <a:lnTo>
                  <a:pt x="19" y="9"/>
                </a:lnTo>
                <a:lnTo>
                  <a:pt x="17" y="7"/>
                </a:lnTo>
                <a:lnTo>
                  <a:pt x="17" y="7"/>
                </a:lnTo>
                <a:lnTo>
                  <a:pt x="14" y="7"/>
                </a:lnTo>
                <a:lnTo>
                  <a:pt x="12" y="4"/>
                </a:lnTo>
                <a:lnTo>
                  <a:pt x="12" y="2"/>
                </a:lnTo>
                <a:lnTo>
                  <a:pt x="10" y="2"/>
                </a:lnTo>
                <a:lnTo>
                  <a:pt x="10" y="2"/>
                </a:lnTo>
                <a:lnTo>
                  <a:pt x="10" y="2"/>
                </a:lnTo>
                <a:lnTo>
                  <a:pt x="8" y="2"/>
                </a:lnTo>
                <a:lnTo>
                  <a:pt x="6" y="4"/>
                </a:ln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4" y="2"/>
                </a:lnTo>
                <a:lnTo>
                  <a:pt x="4" y="2"/>
                </a:lnTo>
                <a:lnTo>
                  <a:pt x="2" y="4"/>
                </a:lnTo>
                <a:lnTo>
                  <a:pt x="2" y="7"/>
                </a:lnTo>
                <a:lnTo>
                  <a:pt x="0" y="7"/>
                </a:lnTo>
                <a:lnTo>
                  <a:pt x="0" y="7"/>
                </a:lnTo>
                <a:lnTo>
                  <a:pt x="2" y="9"/>
                </a:lnTo>
                <a:lnTo>
                  <a:pt x="2" y="9"/>
                </a:lnTo>
                <a:lnTo>
                  <a:pt x="2" y="11"/>
                </a:lnTo>
                <a:lnTo>
                  <a:pt x="2" y="11"/>
                </a:lnTo>
                <a:lnTo>
                  <a:pt x="2" y="11"/>
                </a:lnTo>
                <a:lnTo>
                  <a:pt x="0" y="11"/>
                </a:lnTo>
                <a:lnTo>
                  <a:pt x="0" y="11"/>
                </a:lnTo>
                <a:lnTo>
                  <a:pt x="0" y="11"/>
                </a:lnTo>
                <a:lnTo>
                  <a:pt x="0" y="13"/>
                </a:lnTo>
                <a:lnTo>
                  <a:pt x="0" y="13"/>
                </a:lnTo>
                <a:lnTo>
                  <a:pt x="0" y="15"/>
                </a:lnTo>
                <a:lnTo>
                  <a:pt x="2" y="15"/>
                </a:lnTo>
                <a:lnTo>
                  <a:pt x="4" y="17"/>
                </a:lnTo>
                <a:lnTo>
                  <a:pt x="4" y="19"/>
                </a:lnTo>
                <a:lnTo>
                  <a:pt x="4" y="19"/>
                </a:lnTo>
                <a:lnTo>
                  <a:pt x="2" y="19"/>
                </a:lnTo>
                <a:lnTo>
                  <a:pt x="2" y="23"/>
                </a:lnTo>
                <a:lnTo>
                  <a:pt x="2" y="26"/>
                </a:lnTo>
                <a:lnTo>
                  <a:pt x="2" y="26"/>
                </a:lnTo>
                <a:lnTo>
                  <a:pt x="2" y="28"/>
                </a:lnTo>
                <a:lnTo>
                  <a:pt x="2" y="32"/>
                </a:lnTo>
                <a:lnTo>
                  <a:pt x="2" y="34"/>
                </a:lnTo>
                <a:lnTo>
                  <a:pt x="0" y="36"/>
                </a:lnTo>
                <a:lnTo>
                  <a:pt x="0" y="38"/>
                </a:lnTo>
                <a:lnTo>
                  <a:pt x="2" y="40"/>
                </a:lnTo>
                <a:lnTo>
                  <a:pt x="2" y="40"/>
                </a:lnTo>
                <a:lnTo>
                  <a:pt x="2" y="42"/>
                </a:lnTo>
                <a:lnTo>
                  <a:pt x="2" y="40"/>
                </a:lnTo>
                <a:lnTo>
                  <a:pt x="0" y="40"/>
                </a:lnTo>
                <a:lnTo>
                  <a:pt x="0" y="40"/>
                </a:lnTo>
                <a:lnTo>
                  <a:pt x="0" y="42"/>
                </a:lnTo>
                <a:lnTo>
                  <a:pt x="2" y="42"/>
                </a:lnTo>
                <a:lnTo>
                  <a:pt x="2" y="45"/>
                </a:lnTo>
                <a:lnTo>
                  <a:pt x="8" y="47"/>
                </a:lnTo>
                <a:lnTo>
                  <a:pt x="10" y="51"/>
                </a:lnTo>
                <a:lnTo>
                  <a:pt x="10" y="53"/>
                </a:lnTo>
                <a:lnTo>
                  <a:pt x="10" y="53"/>
                </a:lnTo>
                <a:lnTo>
                  <a:pt x="10" y="53"/>
                </a:lnTo>
                <a:lnTo>
                  <a:pt x="10" y="53"/>
                </a:lnTo>
                <a:lnTo>
                  <a:pt x="12" y="55"/>
                </a:lnTo>
                <a:lnTo>
                  <a:pt x="14" y="55"/>
                </a:lnTo>
                <a:lnTo>
                  <a:pt x="14" y="55"/>
                </a:lnTo>
                <a:lnTo>
                  <a:pt x="14" y="53"/>
                </a:lnTo>
                <a:lnTo>
                  <a:pt x="14" y="53"/>
                </a:lnTo>
                <a:lnTo>
                  <a:pt x="14" y="53"/>
                </a:lnTo>
                <a:lnTo>
                  <a:pt x="14" y="53"/>
                </a:lnTo>
                <a:lnTo>
                  <a:pt x="17" y="53"/>
                </a:lnTo>
                <a:lnTo>
                  <a:pt x="17" y="53"/>
                </a:lnTo>
                <a:lnTo>
                  <a:pt x="17" y="51"/>
                </a:lnTo>
                <a:lnTo>
                  <a:pt x="17" y="51"/>
                </a:lnTo>
                <a:lnTo>
                  <a:pt x="14" y="49"/>
                </a:lnTo>
                <a:lnTo>
                  <a:pt x="14" y="49"/>
                </a:lnTo>
                <a:lnTo>
                  <a:pt x="14" y="49"/>
                </a:lnTo>
                <a:lnTo>
                  <a:pt x="17" y="49"/>
                </a:lnTo>
                <a:lnTo>
                  <a:pt x="17" y="47"/>
                </a:lnTo>
                <a:lnTo>
                  <a:pt x="17" y="47"/>
                </a:lnTo>
                <a:lnTo>
                  <a:pt x="19" y="47"/>
                </a:lnTo>
                <a:lnTo>
                  <a:pt x="19" y="47"/>
                </a:lnTo>
                <a:lnTo>
                  <a:pt x="21" y="47"/>
                </a:lnTo>
                <a:lnTo>
                  <a:pt x="21" y="47"/>
                </a:lnTo>
                <a:lnTo>
                  <a:pt x="21" y="45"/>
                </a:lnTo>
                <a:lnTo>
                  <a:pt x="21" y="42"/>
                </a:lnTo>
                <a:lnTo>
                  <a:pt x="21" y="42"/>
                </a:lnTo>
                <a:lnTo>
                  <a:pt x="23" y="40"/>
                </a:lnTo>
                <a:lnTo>
                  <a:pt x="23" y="40"/>
                </a:lnTo>
                <a:lnTo>
                  <a:pt x="23" y="40"/>
                </a:lnTo>
                <a:lnTo>
                  <a:pt x="25" y="40"/>
                </a:lnTo>
                <a:lnTo>
                  <a:pt x="25" y="38"/>
                </a:lnTo>
                <a:lnTo>
                  <a:pt x="25" y="38"/>
                </a:lnTo>
                <a:lnTo>
                  <a:pt x="25" y="36"/>
                </a:lnTo>
                <a:lnTo>
                  <a:pt x="25" y="36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924" name="Freeform 625"/>
          <p:cNvSpPr>
            <a:spLocks/>
          </p:cNvSpPr>
          <p:nvPr/>
        </p:nvSpPr>
        <p:spPr bwMode="auto">
          <a:xfrm>
            <a:off x="2854324" y="3908425"/>
            <a:ext cx="7938" cy="3175"/>
          </a:xfrm>
          <a:custGeom>
            <a:avLst/>
            <a:gdLst>
              <a:gd name="T0" fmla="*/ 3 w 5"/>
              <a:gd name="T1" fmla="*/ 0 h 2"/>
              <a:gd name="T2" fmla="*/ 0 w 5"/>
              <a:gd name="T3" fmla="*/ 0 h 2"/>
              <a:gd name="T4" fmla="*/ 0 w 5"/>
              <a:gd name="T5" fmla="*/ 2 h 2"/>
              <a:gd name="T6" fmla="*/ 5 w 5"/>
              <a:gd name="T7" fmla="*/ 0 h 2"/>
              <a:gd name="T8" fmla="*/ 5 w 5"/>
              <a:gd name="T9" fmla="*/ 0 h 2"/>
              <a:gd name="T10" fmla="*/ 3 w 5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2">
                <a:moveTo>
                  <a:pt x="3" y="0"/>
                </a:moveTo>
                <a:lnTo>
                  <a:pt x="0" y="0"/>
                </a:lnTo>
                <a:lnTo>
                  <a:pt x="0" y="2"/>
                </a:lnTo>
                <a:lnTo>
                  <a:pt x="5" y="0"/>
                </a:lnTo>
                <a:lnTo>
                  <a:pt x="5" y="0"/>
                </a:lnTo>
                <a:lnTo>
                  <a:pt x="3" y="0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925" name="Freeform 626"/>
          <p:cNvSpPr>
            <a:spLocks noEditPoints="1"/>
          </p:cNvSpPr>
          <p:nvPr/>
        </p:nvSpPr>
        <p:spPr bwMode="auto">
          <a:xfrm>
            <a:off x="2889249" y="3922713"/>
            <a:ext cx="3175" cy="15875"/>
          </a:xfrm>
          <a:custGeom>
            <a:avLst/>
            <a:gdLst>
              <a:gd name="T0" fmla="*/ 0 w 2"/>
              <a:gd name="T1" fmla="*/ 2 h 10"/>
              <a:gd name="T2" fmla="*/ 2 w 2"/>
              <a:gd name="T3" fmla="*/ 2 h 10"/>
              <a:gd name="T4" fmla="*/ 2 w 2"/>
              <a:gd name="T5" fmla="*/ 0 h 10"/>
              <a:gd name="T6" fmla="*/ 0 w 2"/>
              <a:gd name="T7" fmla="*/ 0 h 10"/>
              <a:gd name="T8" fmla="*/ 0 w 2"/>
              <a:gd name="T9" fmla="*/ 0 h 10"/>
              <a:gd name="T10" fmla="*/ 0 w 2"/>
              <a:gd name="T11" fmla="*/ 0 h 10"/>
              <a:gd name="T12" fmla="*/ 0 w 2"/>
              <a:gd name="T13" fmla="*/ 0 h 10"/>
              <a:gd name="T14" fmla="*/ 0 w 2"/>
              <a:gd name="T15" fmla="*/ 0 h 10"/>
              <a:gd name="T16" fmla="*/ 0 w 2"/>
              <a:gd name="T17" fmla="*/ 2 h 10"/>
              <a:gd name="T18" fmla="*/ 0 w 2"/>
              <a:gd name="T19" fmla="*/ 2 h 10"/>
              <a:gd name="T20" fmla="*/ 2 w 2"/>
              <a:gd name="T21" fmla="*/ 10 h 10"/>
              <a:gd name="T22" fmla="*/ 2 w 2"/>
              <a:gd name="T23" fmla="*/ 8 h 10"/>
              <a:gd name="T24" fmla="*/ 0 w 2"/>
              <a:gd name="T25" fmla="*/ 8 h 10"/>
              <a:gd name="T26" fmla="*/ 0 w 2"/>
              <a:gd name="T27" fmla="*/ 10 h 10"/>
              <a:gd name="T28" fmla="*/ 0 w 2"/>
              <a:gd name="T29" fmla="*/ 10 h 10"/>
              <a:gd name="T30" fmla="*/ 0 w 2"/>
              <a:gd name="T31" fmla="*/ 10 h 10"/>
              <a:gd name="T32" fmla="*/ 2 w 2"/>
              <a:gd name="T33" fmla="*/ 10 h 10"/>
              <a:gd name="T34" fmla="*/ 2 w 2"/>
              <a:gd name="T35" fmla="*/ 10 h 10"/>
              <a:gd name="T36" fmla="*/ 2 w 2"/>
              <a:gd name="T37" fmla="*/ 10 h 10"/>
              <a:gd name="T38" fmla="*/ 2 w 2"/>
              <a:gd name="T39" fmla="*/ 10 h 10"/>
              <a:gd name="T40" fmla="*/ 2 w 2"/>
              <a:gd name="T41" fmla="*/ 10 h 10"/>
              <a:gd name="T42" fmla="*/ 2 w 2"/>
              <a:gd name="T43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" h="10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close/>
                <a:moveTo>
                  <a:pt x="2" y="10"/>
                </a:moveTo>
                <a:lnTo>
                  <a:pt x="2" y="8"/>
                </a:lnTo>
                <a:lnTo>
                  <a:pt x="0" y="8"/>
                </a:lnTo>
                <a:lnTo>
                  <a:pt x="0" y="10"/>
                </a:lnTo>
                <a:lnTo>
                  <a:pt x="0" y="10"/>
                </a:lnTo>
                <a:lnTo>
                  <a:pt x="0" y="10"/>
                </a:lnTo>
                <a:lnTo>
                  <a:pt x="2" y="10"/>
                </a:lnTo>
                <a:lnTo>
                  <a:pt x="2" y="10"/>
                </a:lnTo>
                <a:lnTo>
                  <a:pt x="2" y="10"/>
                </a:lnTo>
                <a:lnTo>
                  <a:pt x="2" y="10"/>
                </a:lnTo>
                <a:lnTo>
                  <a:pt x="2" y="10"/>
                </a:lnTo>
                <a:lnTo>
                  <a:pt x="2" y="10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926" name="Freeform 627"/>
          <p:cNvSpPr>
            <a:spLocks/>
          </p:cNvSpPr>
          <p:nvPr/>
        </p:nvSpPr>
        <p:spPr bwMode="auto">
          <a:xfrm>
            <a:off x="5848349" y="3378200"/>
            <a:ext cx="350838" cy="246063"/>
          </a:xfrm>
          <a:custGeom>
            <a:avLst/>
            <a:gdLst>
              <a:gd name="T0" fmla="*/ 213 w 221"/>
              <a:gd name="T1" fmla="*/ 19 h 155"/>
              <a:gd name="T2" fmla="*/ 202 w 221"/>
              <a:gd name="T3" fmla="*/ 21 h 155"/>
              <a:gd name="T4" fmla="*/ 200 w 221"/>
              <a:gd name="T5" fmla="*/ 17 h 155"/>
              <a:gd name="T6" fmla="*/ 185 w 221"/>
              <a:gd name="T7" fmla="*/ 26 h 155"/>
              <a:gd name="T8" fmla="*/ 171 w 221"/>
              <a:gd name="T9" fmla="*/ 30 h 155"/>
              <a:gd name="T10" fmla="*/ 169 w 221"/>
              <a:gd name="T11" fmla="*/ 11 h 155"/>
              <a:gd name="T12" fmla="*/ 164 w 221"/>
              <a:gd name="T13" fmla="*/ 9 h 155"/>
              <a:gd name="T14" fmla="*/ 156 w 221"/>
              <a:gd name="T15" fmla="*/ 2 h 155"/>
              <a:gd name="T16" fmla="*/ 150 w 221"/>
              <a:gd name="T17" fmla="*/ 13 h 155"/>
              <a:gd name="T18" fmla="*/ 143 w 221"/>
              <a:gd name="T19" fmla="*/ 15 h 155"/>
              <a:gd name="T20" fmla="*/ 137 w 221"/>
              <a:gd name="T21" fmla="*/ 24 h 155"/>
              <a:gd name="T22" fmla="*/ 128 w 221"/>
              <a:gd name="T23" fmla="*/ 19 h 155"/>
              <a:gd name="T24" fmla="*/ 124 w 221"/>
              <a:gd name="T25" fmla="*/ 21 h 155"/>
              <a:gd name="T26" fmla="*/ 116 w 221"/>
              <a:gd name="T27" fmla="*/ 26 h 155"/>
              <a:gd name="T28" fmla="*/ 109 w 221"/>
              <a:gd name="T29" fmla="*/ 21 h 155"/>
              <a:gd name="T30" fmla="*/ 97 w 221"/>
              <a:gd name="T31" fmla="*/ 19 h 155"/>
              <a:gd name="T32" fmla="*/ 80 w 221"/>
              <a:gd name="T33" fmla="*/ 15 h 155"/>
              <a:gd name="T34" fmla="*/ 69 w 221"/>
              <a:gd name="T35" fmla="*/ 21 h 155"/>
              <a:gd name="T36" fmla="*/ 63 w 221"/>
              <a:gd name="T37" fmla="*/ 36 h 155"/>
              <a:gd name="T38" fmla="*/ 52 w 221"/>
              <a:gd name="T39" fmla="*/ 43 h 155"/>
              <a:gd name="T40" fmla="*/ 40 w 221"/>
              <a:gd name="T41" fmla="*/ 47 h 155"/>
              <a:gd name="T42" fmla="*/ 38 w 221"/>
              <a:gd name="T43" fmla="*/ 53 h 155"/>
              <a:gd name="T44" fmla="*/ 29 w 221"/>
              <a:gd name="T45" fmla="*/ 57 h 155"/>
              <a:gd name="T46" fmla="*/ 23 w 221"/>
              <a:gd name="T47" fmla="*/ 53 h 155"/>
              <a:gd name="T48" fmla="*/ 14 w 221"/>
              <a:gd name="T49" fmla="*/ 49 h 155"/>
              <a:gd name="T50" fmla="*/ 12 w 221"/>
              <a:gd name="T51" fmla="*/ 55 h 155"/>
              <a:gd name="T52" fmla="*/ 10 w 221"/>
              <a:gd name="T53" fmla="*/ 59 h 155"/>
              <a:gd name="T54" fmla="*/ 8 w 221"/>
              <a:gd name="T55" fmla="*/ 66 h 155"/>
              <a:gd name="T56" fmla="*/ 6 w 221"/>
              <a:gd name="T57" fmla="*/ 70 h 155"/>
              <a:gd name="T58" fmla="*/ 2 w 221"/>
              <a:gd name="T59" fmla="*/ 83 h 155"/>
              <a:gd name="T60" fmla="*/ 4 w 221"/>
              <a:gd name="T61" fmla="*/ 89 h 155"/>
              <a:gd name="T62" fmla="*/ 6 w 221"/>
              <a:gd name="T63" fmla="*/ 108 h 155"/>
              <a:gd name="T64" fmla="*/ 6 w 221"/>
              <a:gd name="T65" fmla="*/ 121 h 155"/>
              <a:gd name="T66" fmla="*/ 21 w 221"/>
              <a:gd name="T67" fmla="*/ 131 h 155"/>
              <a:gd name="T68" fmla="*/ 23 w 221"/>
              <a:gd name="T69" fmla="*/ 152 h 155"/>
              <a:gd name="T70" fmla="*/ 57 w 221"/>
              <a:gd name="T71" fmla="*/ 155 h 155"/>
              <a:gd name="T72" fmla="*/ 71 w 221"/>
              <a:gd name="T73" fmla="*/ 152 h 155"/>
              <a:gd name="T74" fmla="*/ 88 w 221"/>
              <a:gd name="T75" fmla="*/ 146 h 155"/>
              <a:gd name="T76" fmla="*/ 88 w 221"/>
              <a:gd name="T77" fmla="*/ 136 h 155"/>
              <a:gd name="T78" fmla="*/ 97 w 221"/>
              <a:gd name="T79" fmla="*/ 125 h 155"/>
              <a:gd name="T80" fmla="*/ 109 w 221"/>
              <a:gd name="T81" fmla="*/ 123 h 155"/>
              <a:gd name="T82" fmla="*/ 109 w 221"/>
              <a:gd name="T83" fmla="*/ 119 h 155"/>
              <a:gd name="T84" fmla="*/ 122 w 221"/>
              <a:gd name="T85" fmla="*/ 117 h 155"/>
              <a:gd name="T86" fmla="*/ 131 w 221"/>
              <a:gd name="T87" fmla="*/ 117 h 155"/>
              <a:gd name="T88" fmla="*/ 137 w 221"/>
              <a:gd name="T89" fmla="*/ 102 h 155"/>
              <a:gd name="T90" fmla="*/ 145 w 221"/>
              <a:gd name="T91" fmla="*/ 93 h 155"/>
              <a:gd name="T92" fmla="*/ 143 w 221"/>
              <a:gd name="T93" fmla="*/ 78 h 155"/>
              <a:gd name="T94" fmla="*/ 158 w 221"/>
              <a:gd name="T95" fmla="*/ 78 h 155"/>
              <a:gd name="T96" fmla="*/ 160 w 221"/>
              <a:gd name="T97" fmla="*/ 70 h 155"/>
              <a:gd name="T98" fmla="*/ 166 w 221"/>
              <a:gd name="T99" fmla="*/ 62 h 155"/>
              <a:gd name="T100" fmla="*/ 171 w 221"/>
              <a:gd name="T101" fmla="*/ 55 h 155"/>
              <a:gd name="T102" fmla="*/ 169 w 221"/>
              <a:gd name="T103" fmla="*/ 51 h 155"/>
              <a:gd name="T104" fmla="*/ 164 w 221"/>
              <a:gd name="T105" fmla="*/ 40 h 155"/>
              <a:gd name="T106" fmla="*/ 173 w 221"/>
              <a:gd name="T107" fmla="*/ 34 h 155"/>
              <a:gd name="T108" fmla="*/ 183 w 221"/>
              <a:gd name="T109" fmla="*/ 30 h 155"/>
              <a:gd name="T110" fmla="*/ 202 w 221"/>
              <a:gd name="T111" fmla="*/ 28 h 155"/>
              <a:gd name="T112" fmla="*/ 215 w 221"/>
              <a:gd name="T113" fmla="*/ 26 h 155"/>
              <a:gd name="T114" fmla="*/ 217 w 221"/>
              <a:gd name="T115" fmla="*/ 21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21" h="155">
                <a:moveTo>
                  <a:pt x="219" y="21"/>
                </a:moveTo>
                <a:lnTo>
                  <a:pt x="219" y="21"/>
                </a:lnTo>
                <a:lnTo>
                  <a:pt x="217" y="19"/>
                </a:lnTo>
                <a:lnTo>
                  <a:pt x="217" y="19"/>
                </a:lnTo>
                <a:lnTo>
                  <a:pt x="215" y="19"/>
                </a:lnTo>
                <a:lnTo>
                  <a:pt x="213" y="19"/>
                </a:lnTo>
                <a:lnTo>
                  <a:pt x="213" y="19"/>
                </a:lnTo>
                <a:lnTo>
                  <a:pt x="211" y="19"/>
                </a:lnTo>
                <a:lnTo>
                  <a:pt x="211" y="19"/>
                </a:lnTo>
                <a:lnTo>
                  <a:pt x="209" y="19"/>
                </a:lnTo>
                <a:lnTo>
                  <a:pt x="209" y="19"/>
                </a:lnTo>
                <a:lnTo>
                  <a:pt x="207" y="21"/>
                </a:lnTo>
                <a:lnTo>
                  <a:pt x="202" y="21"/>
                </a:lnTo>
                <a:lnTo>
                  <a:pt x="202" y="21"/>
                </a:lnTo>
                <a:lnTo>
                  <a:pt x="200" y="21"/>
                </a:lnTo>
                <a:lnTo>
                  <a:pt x="202" y="21"/>
                </a:lnTo>
                <a:lnTo>
                  <a:pt x="202" y="19"/>
                </a:lnTo>
                <a:lnTo>
                  <a:pt x="202" y="19"/>
                </a:lnTo>
                <a:lnTo>
                  <a:pt x="202" y="19"/>
                </a:lnTo>
                <a:lnTo>
                  <a:pt x="202" y="17"/>
                </a:lnTo>
                <a:lnTo>
                  <a:pt x="200" y="17"/>
                </a:lnTo>
                <a:lnTo>
                  <a:pt x="200" y="17"/>
                </a:lnTo>
                <a:lnTo>
                  <a:pt x="198" y="17"/>
                </a:lnTo>
                <a:lnTo>
                  <a:pt x="198" y="17"/>
                </a:lnTo>
                <a:lnTo>
                  <a:pt x="194" y="19"/>
                </a:lnTo>
                <a:lnTo>
                  <a:pt x="190" y="21"/>
                </a:lnTo>
                <a:lnTo>
                  <a:pt x="188" y="24"/>
                </a:lnTo>
                <a:lnTo>
                  <a:pt x="185" y="26"/>
                </a:lnTo>
                <a:lnTo>
                  <a:pt x="181" y="26"/>
                </a:lnTo>
                <a:lnTo>
                  <a:pt x="179" y="28"/>
                </a:lnTo>
                <a:lnTo>
                  <a:pt x="175" y="30"/>
                </a:lnTo>
                <a:lnTo>
                  <a:pt x="173" y="32"/>
                </a:lnTo>
                <a:lnTo>
                  <a:pt x="173" y="32"/>
                </a:lnTo>
                <a:lnTo>
                  <a:pt x="171" y="30"/>
                </a:lnTo>
                <a:lnTo>
                  <a:pt x="171" y="30"/>
                </a:lnTo>
                <a:lnTo>
                  <a:pt x="169" y="28"/>
                </a:lnTo>
                <a:lnTo>
                  <a:pt x="169" y="26"/>
                </a:lnTo>
                <a:lnTo>
                  <a:pt x="169" y="24"/>
                </a:lnTo>
                <a:lnTo>
                  <a:pt x="169" y="21"/>
                </a:lnTo>
                <a:lnTo>
                  <a:pt x="169" y="17"/>
                </a:lnTo>
                <a:lnTo>
                  <a:pt x="169" y="15"/>
                </a:lnTo>
                <a:lnTo>
                  <a:pt x="169" y="11"/>
                </a:lnTo>
                <a:lnTo>
                  <a:pt x="171" y="11"/>
                </a:lnTo>
                <a:lnTo>
                  <a:pt x="171" y="9"/>
                </a:lnTo>
                <a:lnTo>
                  <a:pt x="169" y="9"/>
                </a:lnTo>
                <a:lnTo>
                  <a:pt x="169" y="9"/>
                </a:lnTo>
                <a:lnTo>
                  <a:pt x="166" y="9"/>
                </a:lnTo>
                <a:lnTo>
                  <a:pt x="166" y="9"/>
                </a:lnTo>
                <a:lnTo>
                  <a:pt x="164" y="9"/>
                </a:lnTo>
                <a:lnTo>
                  <a:pt x="164" y="9"/>
                </a:lnTo>
                <a:lnTo>
                  <a:pt x="166" y="5"/>
                </a:lnTo>
                <a:lnTo>
                  <a:pt x="164" y="2"/>
                </a:lnTo>
                <a:lnTo>
                  <a:pt x="162" y="0"/>
                </a:lnTo>
                <a:lnTo>
                  <a:pt x="160" y="0"/>
                </a:lnTo>
                <a:lnTo>
                  <a:pt x="156" y="0"/>
                </a:lnTo>
                <a:lnTo>
                  <a:pt x="156" y="2"/>
                </a:lnTo>
                <a:lnTo>
                  <a:pt x="154" y="5"/>
                </a:lnTo>
                <a:lnTo>
                  <a:pt x="152" y="7"/>
                </a:lnTo>
                <a:lnTo>
                  <a:pt x="150" y="9"/>
                </a:lnTo>
                <a:lnTo>
                  <a:pt x="150" y="9"/>
                </a:lnTo>
                <a:lnTo>
                  <a:pt x="150" y="9"/>
                </a:lnTo>
                <a:lnTo>
                  <a:pt x="150" y="11"/>
                </a:lnTo>
                <a:lnTo>
                  <a:pt x="150" y="13"/>
                </a:lnTo>
                <a:lnTo>
                  <a:pt x="150" y="13"/>
                </a:lnTo>
                <a:lnTo>
                  <a:pt x="150" y="15"/>
                </a:lnTo>
                <a:lnTo>
                  <a:pt x="147" y="15"/>
                </a:lnTo>
                <a:lnTo>
                  <a:pt x="145" y="15"/>
                </a:lnTo>
                <a:lnTo>
                  <a:pt x="145" y="15"/>
                </a:lnTo>
                <a:lnTo>
                  <a:pt x="145" y="15"/>
                </a:lnTo>
                <a:lnTo>
                  <a:pt x="143" y="15"/>
                </a:lnTo>
                <a:lnTo>
                  <a:pt x="139" y="15"/>
                </a:lnTo>
                <a:lnTo>
                  <a:pt x="139" y="15"/>
                </a:lnTo>
                <a:lnTo>
                  <a:pt x="137" y="17"/>
                </a:lnTo>
                <a:lnTo>
                  <a:pt x="137" y="19"/>
                </a:lnTo>
                <a:lnTo>
                  <a:pt x="137" y="21"/>
                </a:lnTo>
                <a:lnTo>
                  <a:pt x="137" y="21"/>
                </a:lnTo>
                <a:lnTo>
                  <a:pt x="137" y="24"/>
                </a:lnTo>
                <a:lnTo>
                  <a:pt x="135" y="24"/>
                </a:lnTo>
                <a:lnTo>
                  <a:pt x="135" y="24"/>
                </a:lnTo>
                <a:lnTo>
                  <a:pt x="133" y="24"/>
                </a:lnTo>
                <a:lnTo>
                  <a:pt x="131" y="21"/>
                </a:lnTo>
                <a:lnTo>
                  <a:pt x="131" y="19"/>
                </a:lnTo>
                <a:lnTo>
                  <a:pt x="128" y="19"/>
                </a:lnTo>
                <a:lnTo>
                  <a:pt x="128" y="19"/>
                </a:lnTo>
                <a:lnTo>
                  <a:pt x="128" y="19"/>
                </a:lnTo>
                <a:lnTo>
                  <a:pt x="128" y="19"/>
                </a:lnTo>
                <a:lnTo>
                  <a:pt x="128" y="21"/>
                </a:lnTo>
                <a:lnTo>
                  <a:pt x="126" y="21"/>
                </a:lnTo>
                <a:lnTo>
                  <a:pt x="126" y="21"/>
                </a:lnTo>
                <a:lnTo>
                  <a:pt x="126" y="21"/>
                </a:lnTo>
                <a:lnTo>
                  <a:pt x="124" y="21"/>
                </a:lnTo>
                <a:lnTo>
                  <a:pt x="124" y="21"/>
                </a:lnTo>
                <a:lnTo>
                  <a:pt x="122" y="24"/>
                </a:lnTo>
                <a:lnTo>
                  <a:pt x="120" y="24"/>
                </a:lnTo>
                <a:lnTo>
                  <a:pt x="120" y="26"/>
                </a:lnTo>
                <a:lnTo>
                  <a:pt x="120" y="26"/>
                </a:lnTo>
                <a:lnTo>
                  <a:pt x="118" y="26"/>
                </a:lnTo>
                <a:lnTo>
                  <a:pt x="116" y="26"/>
                </a:lnTo>
                <a:lnTo>
                  <a:pt x="114" y="26"/>
                </a:lnTo>
                <a:lnTo>
                  <a:pt x="114" y="24"/>
                </a:lnTo>
                <a:lnTo>
                  <a:pt x="112" y="24"/>
                </a:lnTo>
                <a:lnTo>
                  <a:pt x="112" y="24"/>
                </a:lnTo>
                <a:lnTo>
                  <a:pt x="112" y="21"/>
                </a:lnTo>
                <a:lnTo>
                  <a:pt x="112" y="21"/>
                </a:lnTo>
                <a:lnTo>
                  <a:pt x="109" y="21"/>
                </a:lnTo>
                <a:lnTo>
                  <a:pt x="107" y="21"/>
                </a:lnTo>
                <a:lnTo>
                  <a:pt x="107" y="21"/>
                </a:lnTo>
                <a:lnTo>
                  <a:pt x="107" y="21"/>
                </a:lnTo>
                <a:lnTo>
                  <a:pt x="105" y="21"/>
                </a:lnTo>
                <a:lnTo>
                  <a:pt x="103" y="21"/>
                </a:lnTo>
                <a:lnTo>
                  <a:pt x="101" y="19"/>
                </a:lnTo>
                <a:lnTo>
                  <a:pt x="97" y="19"/>
                </a:lnTo>
                <a:lnTo>
                  <a:pt x="93" y="19"/>
                </a:lnTo>
                <a:lnTo>
                  <a:pt x="93" y="19"/>
                </a:lnTo>
                <a:lnTo>
                  <a:pt x="90" y="19"/>
                </a:lnTo>
                <a:lnTo>
                  <a:pt x="86" y="19"/>
                </a:lnTo>
                <a:lnTo>
                  <a:pt x="84" y="17"/>
                </a:lnTo>
                <a:lnTo>
                  <a:pt x="82" y="15"/>
                </a:lnTo>
                <a:lnTo>
                  <a:pt x="80" y="15"/>
                </a:lnTo>
                <a:lnTo>
                  <a:pt x="80" y="17"/>
                </a:lnTo>
                <a:lnTo>
                  <a:pt x="80" y="17"/>
                </a:lnTo>
                <a:lnTo>
                  <a:pt x="78" y="19"/>
                </a:lnTo>
                <a:lnTo>
                  <a:pt x="78" y="21"/>
                </a:lnTo>
                <a:lnTo>
                  <a:pt x="74" y="21"/>
                </a:lnTo>
                <a:lnTo>
                  <a:pt x="71" y="21"/>
                </a:lnTo>
                <a:lnTo>
                  <a:pt x="69" y="21"/>
                </a:lnTo>
                <a:lnTo>
                  <a:pt x="67" y="24"/>
                </a:lnTo>
                <a:lnTo>
                  <a:pt x="65" y="24"/>
                </a:lnTo>
                <a:lnTo>
                  <a:pt x="65" y="26"/>
                </a:lnTo>
                <a:lnTo>
                  <a:pt x="65" y="30"/>
                </a:lnTo>
                <a:lnTo>
                  <a:pt x="63" y="34"/>
                </a:lnTo>
                <a:lnTo>
                  <a:pt x="63" y="36"/>
                </a:lnTo>
                <a:lnTo>
                  <a:pt x="63" y="36"/>
                </a:lnTo>
                <a:lnTo>
                  <a:pt x="59" y="38"/>
                </a:lnTo>
                <a:lnTo>
                  <a:pt x="57" y="40"/>
                </a:lnTo>
                <a:lnTo>
                  <a:pt x="55" y="40"/>
                </a:lnTo>
                <a:lnTo>
                  <a:pt x="55" y="43"/>
                </a:lnTo>
                <a:lnTo>
                  <a:pt x="55" y="43"/>
                </a:lnTo>
                <a:lnTo>
                  <a:pt x="55" y="43"/>
                </a:lnTo>
                <a:lnTo>
                  <a:pt x="52" y="43"/>
                </a:lnTo>
                <a:lnTo>
                  <a:pt x="52" y="43"/>
                </a:lnTo>
                <a:lnTo>
                  <a:pt x="50" y="43"/>
                </a:lnTo>
                <a:lnTo>
                  <a:pt x="46" y="45"/>
                </a:lnTo>
                <a:lnTo>
                  <a:pt x="44" y="45"/>
                </a:lnTo>
                <a:lnTo>
                  <a:pt x="42" y="45"/>
                </a:lnTo>
                <a:lnTo>
                  <a:pt x="42" y="45"/>
                </a:lnTo>
                <a:lnTo>
                  <a:pt x="40" y="47"/>
                </a:lnTo>
                <a:lnTo>
                  <a:pt x="42" y="47"/>
                </a:lnTo>
                <a:lnTo>
                  <a:pt x="42" y="47"/>
                </a:lnTo>
                <a:lnTo>
                  <a:pt x="42" y="49"/>
                </a:lnTo>
                <a:lnTo>
                  <a:pt x="40" y="49"/>
                </a:lnTo>
                <a:lnTo>
                  <a:pt x="40" y="51"/>
                </a:lnTo>
                <a:lnTo>
                  <a:pt x="40" y="53"/>
                </a:lnTo>
                <a:lnTo>
                  <a:pt x="38" y="53"/>
                </a:lnTo>
                <a:lnTo>
                  <a:pt x="38" y="55"/>
                </a:lnTo>
                <a:lnTo>
                  <a:pt x="36" y="55"/>
                </a:lnTo>
                <a:lnTo>
                  <a:pt x="33" y="55"/>
                </a:lnTo>
                <a:lnTo>
                  <a:pt x="33" y="57"/>
                </a:lnTo>
                <a:lnTo>
                  <a:pt x="31" y="55"/>
                </a:lnTo>
                <a:lnTo>
                  <a:pt x="31" y="55"/>
                </a:lnTo>
                <a:lnTo>
                  <a:pt x="29" y="57"/>
                </a:lnTo>
                <a:lnTo>
                  <a:pt x="29" y="57"/>
                </a:lnTo>
                <a:lnTo>
                  <a:pt x="27" y="57"/>
                </a:lnTo>
                <a:lnTo>
                  <a:pt x="27" y="55"/>
                </a:lnTo>
                <a:lnTo>
                  <a:pt x="27" y="55"/>
                </a:lnTo>
                <a:lnTo>
                  <a:pt x="25" y="53"/>
                </a:lnTo>
                <a:lnTo>
                  <a:pt x="23" y="53"/>
                </a:lnTo>
                <a:lnTo>
                  <a:pt x="23" y="53"/>
                </a:lnTo>
                <a:lnTo>
                  <a:pt x="21" y="53"/>
                </a:lnTo>
                <a:lnTo>
                  <a:pt x="19" y="53"/>
                </a:lnTo>
                <a:lnTo>
                  <a:pt x="19" y="53"/>
                </a:lnTo>
                <a:lnTo>
                  <a:pt x="17" y="53"/>
                </a:lnTo>
                <a:lnTo>
                  <a:pt x="14" y="51"/>
                </a:lnTo>
                <a:lnTo>
                  <a:pt x="14" y="51"/>
                </a:lnTo>
                <a:lnTo>
                  <a:pt x="14" y="49"/>
                </a:lnTo>
                <a:lnTo>
                  <a:pt x="12" y="49"/>
                </a:lnTo>
                <a:lnTo>
                  <a:pt x="12" y="51"/>
                </a:lnTo>
                <a:lnTo>
                  <a:pt x="12" y="51"/>
                </a:lnTo>
                <a:lnTo>
                  <a:pt x="12" y="53"/>
                </a:lnTo>
                <a:lnTo>
                  <a:pt x="12" y="53"/>
                </a:lnTo>
                <a:lnTo>
                  <a:pt x="12" y="53"/>
                </a:lnTo>
                <a:lnTo>
                  <a:pt x="12" y="55"/>
                </a:lnTo>
                <a:lnTo>
                  <a:pt x="10" y="55"/>
                </a:lnTo>
                <a:lnTo>
                  <a:pt x="10" y="55"/>
                </a:lnTo>
                <a:lnTo>
                  <a:pt x="10" y="57"/>
                </a:lnTo>
                <a:lnTo>
                  <a:pt x="10" y="57"/>
                </a:lnTo>
                <a:lnTo>
                  <a:pt x="10" y="59"/>
                </a:lnTo>
                <a:lnTo>
                  <a:pt x="10" y="59"/>
                </a:lnTo>
                <a:lnTo>
                  <a:pt x="10" y="59"/>
                </a:lnTo>
                <a:lnTo>
                  <a:pt x="10" y="62"/>
                </a:lnTo>
                <a:lnTo>
                  <a:pt x="10" y="64"/>
                </a:lnTo>
                <a:lnTo>
                  <a:pt x="8" y="64"/>
                </a:lnTo>
                <a:lnTo>
                  <a:pt x="8" y="64"/>
                </a:lnTo>
                <a:lnTo>
                  <a:pt x="8" y="66"/>
                </a:lnTo>
                <a:lnTo>
                  <a:pt x="8" y="66"/>
                </a:lnTo>
                <a:lnTo>
                  <a:pt x="8" y="66"/>
                </a:lnTo>
                <a:lnTo>
                  <a:pt x="6" y="68"/>
                </a:lnTo>
                <a:lnTo>
                  <a:pt x="6" y="68"/>
                </a:lnTo>
                <a:lnTo>
                  <a:pt x="4" y="68"/>
                </a:lnTo>
                <a:lnTo>
                  <a:pt x="4" y="68"/>
                </a:lnTo>
                <a:lnTo>
                  <a:pt x="4" y="70"/>
                </a:lnTo>
                <a:lnTo>
                  <a:pt x="4" y="70"/>
                </a:lnTo>
                <a:lnTo>
                  <a:pt x="6" y="70"/>
                </a:lnTo>
                <a:lnTo>
                  <a:pt x="6" y="72"/>
                </a:lnTo>
                <a:lnTo>
                  <a:pt x="4" y="72"/>
                </a:lnTo>
                <a:lnTo>
                  <a:pt x="2" y="74"/>
                </a:lnTo>
                <a:lnTo>
                  <a:pt x="0" y="76"/>
                </a:lnTo>
                <a:lnTo>
                  <a:pt x="2" y="81"/>
                </a:lnTo>
                <a:lnTo>
                  <a:pt x="0" y="83"/>
                </a:lnTo>
                <a:lnTo>
                  <a:pt x="2" y="83"/>
                </a:lnTo>
                <a:lnTo>
                  <a:pt x="2" y="85"/>
                </a:lnTo>
                <a:lnTo>
                  <a:pt x="4" y="85"/>
                </a:lnTo>
                <a:lnTo>
                  <a:pt x="6" y="85"/>
                </a:lnTo>
                <a:lnTo>
                  <a:pt x="6" y="85"/>
                </a:lnTo>
                <a:lnTo>
                  <a:pt x="8" y="87"/>
                </a:lnTo>
                <a:lnTo>
                  <a:pt x="6" y="87"/>
                </a:lnTo>
                <a:lnTo>
                  <a:pt x="4" y="89"/>
                </a:lnTo>
                <a:lnTo>
                  <a:pt x="4" y="89"/>
                </a:lnTo>
                <a:lnTo>
                  <a:pt x="2" y="91"/>
                </a:lnTo>
                <a:lnTo>
                  <a:pt x="2" y="93"/>
                </a:lnTo>
                <a:lnTo>
                  <a:pt x="2" y="95"/>
                </a:lnTo>
                <a:lnTo>
                  <a:pt x="4" y="98"/>
                </a:lnTo>
                <a:lnTo>
                  <a:pt x="4" y="102"/>
                </a:lnTo>
                <a:lnTo>
                  <a:pt x="6" y="108"/>
                </a:lnTo>
                <a:lnTo>
                  <a:pt x="6" y="108"/>
                </a:lnTo>
                <a:lnTo>
                  <a:pt x="6" y="112"/>
                </a:lnTo>
                <a:lnTo>
                  <a:pt x="6" y="114"/>
                </a:lnTo>
                <a:lnTo>
                  <a:pt x="6" y="117"/>
                </a:lnTo>
                <a:lnTo>
                  <a:pt x="6" y="117"/>
                </a:lnTo>
                <a:lnTo>
                  <a:pt x="6" y="121"/>
                </a:lnTo>
                <a:lnTo>
                  <a:pt x="6" y="121"/>
                </a:lnTo>
                <a:lnTo>
                  <a:pt x="10" y="121"/>
                </a:lnTo>
                <a:lnTo>
                  <a:pt x="14" y="121"/>
                </a:lnTo>
                <a:lnTo>
                  <a:pt x="19" y="123"/>
                </a:lnTo>
                <a:lnTo>
                  <a:pt x="21" y="123"/>
                </a:lnTo>
                <a:lnTo>
                  <a:pt x="21" y="127"/>
                </a:lnTo>
                <a:lnTo>
                  <a:pt x="21" y="129"/>
                </a:lnTo>
                <a:lnTo>
                  <a:pt x="21" y="131"/>
                </a:lnTo>
                <a:lnTo>
                  <a:pt x="17" y="136"/>
                </a:lnTo>
                <a:lnTo>
                  <a:pt x="14" y="140"/>
                </a:lnTo>
                <a:lnTo>
                  <a:pt x="10" y="142"/>
                </a:lnTo>
                <a:lnTo>
                  <a:pt x="6" y="148"/>
                </a:lnTo>
                <a:lnTo>
                  <a:pt x="12" y="148"/>
                </a:lnTo>
                <a:lnTo>
                  <a:pt x="17" y="150"/>
                </a:lnTo>
                <a:lnTo>
                  <a:pt x="23" y="152"/>
                </a:lnTo>
                <a:lnTo>
                  <a:pt x="29" y="155"/>
                </a:lnTo>
                <a:lnTo>
                  <a:pt x="31" y="155"/>
                </a:lnTo>
                <a:lnTo>
                  <a:pt x="48" y="152"/>
                </a:lnTo>
                <a:lnTo>
                  <a:pt x="55" y="155"/>
                </a:lnTo>
                <a:lnTo>
                  <a:pt x="57" y="155"/>
                </a:lnTo>
                <a:lnTo>
                  <a:pt x="57" y="155"/>
                </a:lnTo>
                <a:lnTo>
                  <a:pt x="57" y="155"/>
                </a:lnTo>
                <a:lnTo>
                  <a:pt x="59" y="152"/>
                </a:lnTo>
                <a:lnTo>
                  <a:pt x="61" y="152"/>
                </a:lnTo>
                <a:lnTo>
                  <a:pt x="63" y="152"/>
                </a:lnTo>
                <a:lnTo>
                  <a:pt x="65" y="152"/>
                </a:lnTo>
                <a:lnTo>
                  <a:pt x="67" y="152"/>
                </a:lnTo>
                <a:lnTo>
                  <a:pt x="67" y="152"/>
                </a:lnTo>
                <a:lnTo>
                  <a:pt x="71" y="152"/>
                </a:lnTo>
                <a:lnTo>
                  <a:pt x="71" y="152"/>
                </a:lnTo>
                <a:lnTo>
                  <a:pt x="76" y="150"/>
                </a:lnTo>
                <a:lnTo>
                  <a:pt x="80" y="150"/>
                </a:lnTo>
                <a:lnTo>
                  <a:pt x="84" y="148"/>
                </a:lnTo>
                <a:lnTo>
                  <a:pt x="88" y="148"/>
                </a:lnTo>
                <a:lnTo>
                  <a:pt x="88" y="148"/>
                </a:lnTo>
                <a:lnTo>
                  <a:pt x="88" y="146"/>
                </a:lnTo>
                <a:lnTo>
                  <a:pt x="90" y="146"/>
                </a:lnTo>
                <a:lnTo>
                  <a:pt x="88" y="144"/>
                </a:lnTo>
                <a:lnTo>
                  <a:pt x="88" y="144"/>
                </a:lnTo>
                <a:lnTo>
                  <a:pt x="88" y="142"/>
                </a:lnTo>
                <a:lnTo>
                  <a:pt x="88" y="140"/>
                </a:lnTo>
                <a:lnTo>
                  <a:pt x="88" y="136"/>
                </a:lnTo>
                <a:lnTo>
                  <a:pt x="88" y="136"/>
                </a:lnTo>
                <a:lnTo>
                  <a:pt x="90" y="131"/>
                </a:lnTo>
                <a:lnTo>
                  <a:pt x="90" y="129"/>
                </a:lnTo>
                <a:lnTo>
                  <a:pt x="93" y="129"/>
                </a:lnTo>
                <a:lnTo>
                  <a:pt x="93" y="129"/>
                </a:lnTo>
                <a:lnTo>
                  <a:pt x="95" y="127"/>
                </a:lnTo>
                <a:lnTo>
                  <a:pt x="95" y="127"/>
                </a:lnTo>
                <a:lnTo>
                  <a:pt x="97" y="125"/>
                </a:lnTo>
                <a:lnTo>
                  <a:pt x="97" y="123"/>
                </a:lnTo>
                <a:lnTo>
                  <a:pt x="99" y="123"/>
                </a:lnTo>
                <a:lnTo>
                  <a:pt x="101" y="123"/>
                </a:lnTo>
                <a:lnTo>
                  <a:pt x="101" y="125"/>
                </a:lnTo>
                <a:lnTo>
                  <a:pt x="105" y="125"/>
                </a:lnTo>
                <a:lnTo>
                  <a:pt x="107" y="125"/>
                </a:lnTo>
                <a:lnTo>
                  <a:pt x="109" y="123"/>
                </a:lnTo>
                <a:lnTo>
                  <a:pt x="109" y="123"/>
                </a:lnTo>
                <a:lnTo>
                  <a:pt x="112" y="123"/>
                </a:lnTo>
                <a:lnTo>
                  <a:pt x="112" y="123"/>
                </a:lnTo>
                <a:lnTo>
                  <a:pt x="109" y="121"/>
                </a:lnTo>
                <a:lnTo>
                  <a:pt x="109" y="121"/>
                </a:lnTo>
                <a:lnTo>
                  <a:pt x="109" y="121"/>
                </a:lnTo>
                <a:lnTo>
                  <a:pt x="109" y="119"/>
                </a:lnTo>
                <a:lnTo>
                  <a:pt x="112" y="119"/>
                </a:lnTo>
                <a:lnTo>
                  <a:pt x="116" y="117"/>
                </a:lnTo>
                <a:lnTo>
                  <a:pt x="118" y="114"/>
                </a:lnTo>
                <a:lnTo>
                  <a:pt x="118" y="114"/>
                </a:lnTo>
                <a:lnTo>
                  <a:pt x="118" y="114"/>
                </a:lnTo>
                <a:lnTo>
                  <a:pt x="120" y="114"/>
                </a:lnTo>
                <a:lnTo>
                  <a:pt x="122" y="117"/>
                </a:lnTo>
                <a:lnTo>
                  <a:pt x="122" y="114"/>
                </a:lnTo>
                <a:lnTo>
                  <a:pt x="124" y="114"/>
                </a:lnTo>
                <a:lnTo>
                  <a:pt x="126" y="117"/>
                </a:lnTo>
                <a:lnTo>
                  <a:pt x="126" y="117"/>
                </a:lnTo>
                <a:lnTo>
                  <a:pt x="126" y="117"/>
                </a:lnTo>
                <a:lnTo>
                  <a:pt x="128" y="119"/>
                </a:lnTo>
                <a:lnTo>
                  <a:pt x="131" y="117"/>
                </a:lnTo>
                <a:lnTo>
                  <a:pt x="133" y="117"/>
                </a:lnTo>
                <a:lnTo>
                  <a:pt x="133" y="114"/>
                </a:lnTo>
                <a:lnTo>
                  <a:pt x="135" y="112"/>
                </a:lnTo>
                <a:lnTo>
                  <a:pt x="135" y="108"/>
                </a:lnTo>
                <a:lnTo>
                  <a:pt x="135" y="104"/>
                </a:lnTo>
                <a:lnTo>
                  <a:pt x="135" y="102"/>
                </a:lnTo>
                <a:lnTo>
                  <a:pt x="137" y="102"/>
                </a:lnTo>
                <a:lnTo>
                  <a:pt x="137" y="100"/>
                </a:lnTo>
                <a:lnTo>
                  <a:pt x="137" y="98"/>
                </a:lnTo>
                <a:lnTo>
                  <a:pt x="137" y="98"/>
                </a:lnTo>
                <a:lnTo>
                  <a:pt x="139" y="93"/>
                </a:lnTo>
                <a:lnTo>
                  <a:pt x="139" y="93"/>
                </a:lnTo>
                <a:lnTo>
                  <a:pt x="141" y="93"/>
                </a:lnTo>
                <a:lnTo>
                  <a:pt x="145" y="93"/>
                </a:lnTo>
                <a:lnTo>
                  <a:pt x="147" y="91"/>
                </a:lnTo>
                <a:lnTo>
                  <a:pt x="150" y="89"/>
                </a:lnTo>
                <a:lnTo>
                  <a:pt x="150" y="89"/>
                </a:lnTo>
                <a:lnTo>
                  <a:pt x="150" y="87"/>
                </a:lnTo>
                <a:lnTo>
                  <a:pt x="147" y="85"/>
                </a:lnTo>
                <a:lnTo>
                  <a:pt x="147" y="83"/>
                </a:lnTo>
                <a:lnTo>
                  <a:pt x="143" y="78"/>
                </a:lnTo>
                <a:lnTo>
                  <a:pt x="143" y="76"/>
                </a:lnTo>
                <a:lnTo>
                  <a:pt x="145" y="76"/>
                </a:lnTo>
                <a:lnTo>
                  <a:pt x="150" y="78"/>
                </a:lnTo>
                <a:lnTo>
                  <a:pt x="152" y="78"/>
                </a:lnTo>
                <a:lnTo>
                  <a:pt x="152" y="78"/>
                </a:lnTo>
                <a:lnTo>
                  <a:pt x="156" y="78"/>
                </a:lnTo>
                <a:lnTo>
                  <a:pt x="158" y="78"/>
                </a:lnTo>
                <a:lnTo>
                  <a:pt x="162" y="76"/>
                </a:lnTo>
                <a:lnTo>
                  <a:pt x="162" y="76"/>
                </a:lnTo>
                <a:lnTo>
                  <a:pt x="162" y="74"/>
                </a:lnTo>
                <a:lnTo>
                  <a:pt x="162" y="72"/>
                </a:lnTo>
                <a:lnTo>
                  <a:pt x="162" y="72"/>
                </a:lnTo>
                <a:lnTo>
                  <a:pt x="162" y="70"/>
                </a:lnTo>
                <a:lnTo>
                  <a:pt x="160" y="70"/>
                </a:lnTo>
                <a:lnTo>
                  <a:pt x="160" y="68"/>
                </a:lnTo>
                <a:lnTo>
                  <a:pt x="162" y="68"/>
                </a:lnTo>
                <a:lnTo>
                  <a:pt x="162" y="68"/>
                </a:lnTo>
                <a:lnTo>
                  <a:pt x="162" y="66"/>
                </a:lnTo>
                <a:lnTo>
                  <a:pt x="164" y="64"/>
                </a:lnTo>
                <a:lnTo>
                  <a:pt x="166" y="62"/>
                </a:lnTo>
                <a:lnTo>
                  <a:pt x="166" y="62"/>
                </a:lnTo>
                <a:lnTo>
                  <a:pt x="169" y="62"/>
                </a:lnTo>
                <a:lnTo>
                  <a:pt x="169" y="59"/>
                </a:lnTo>
                <a:lnTo>
                  <a:pt x="169" y="59"/>
                </a:lnTo>
                <a:lnTo>
                  <a:pt x="171" y="57"/>
                </a:lnTo>
                <a:lnTo>
                  <a:pt x="171" y="57"/>
                </a:lnTo>
                <a:lnTo>
                  <a:pt x="171" y="57"/>
                </a:lnTo>
                <a:lnTo>
                  <a:pt x="171" y="55"/>
                </a:lnTo>
                <a:lnTo>
                  <a:pt x="169" y="55"/>
                </a:lnTo>
                <a:lnTo>
                  <a:pt x="169" y="55"/>
                </a:lnTo>
                <a:lnTo>
                  <a:pt x="171" y="53"/>
                </a:lnTo>
                <a:lnTo>
                  <a:pt x="171" y="53"/>
                </a:lnTo>
                <a:lnTo>
                  <a:pt x="171" y="53"/>
                </a:lnTo>
                <a:lnTo>
                  <a:pt x="171" y="51"/>
                </a:lnTo>
                <a:lnTo>
                  <a:pt x="169" y="51"/>
                </a:lnTo>
                <a:lnTo>
                  <a:pt x="169" y="49"/>
                </a:lnTo>
                <a:lnTo>
                  <a:pt x="166" y="47"/>
                </a:lnTo>
                <a:lnTo>
                  <a:pt x="166" y="45"/>
                </a:lnTo>
                <a:lnTo>
                  <a:pt x="166" y="45"/>
                </a:lnTo>
                <a:lnTo>
                  <a:pt x="164" y="43"/>
                </a:lnTo>
                <a:lnTo>
                  <a:pt x="164" y="43"/>
                </a:lnTo>
                <a:lnTo>
                  <a:pt x="164" y="40"/>
                </a:lnTo>
                <a:lnTo>
                  <a:pt x="166" y="40"/>
                </a:lnTo>
                <a:lnTo>
                  <a:pt x="169" y="38"/>
                </a:lnTo>
                <a:lnTo>
                  <a:pt x="169" y="36"/>
                </a:lnTo>
                <a:lnTo>
                  <a:pt x="171" y="36"/>
                </a:lnTo>
                <a:lnTo>
                  <a:pt x="173" y="36"/>
                </a:lnTo>
                <a:lnTo>
                  <a:pt x="173" y="36"/>
                </a:lnTo>
                <a:lnTo>
                  <a:pt x="173" y="34"/>
                </a:lnTo>
                <a:lnTo>
                  <a:pt x="175" y="34"/>
                </a:lnTo>
                <a:lnTo>
                  <a:pt x="177" y="32"/>
                </a:lnTo>
                <a:lnTo>
                  <a:pt x="179" y="30"/>
                </a:lnTo>
                <a:lnTo>
                  <a:pt x="179" y="30"/>
                </a:lnTo>
                <a:lnTo>
                  <a:pt x="181" y="30"/>
                </a:lnTo>
                <a:lnTo>
                  <a:pt x="183" y="30"/>
                </a:lnTo>
                <a:lnTo>
                  <a:pt x="183" y="30"/>
                </a:lnTo>
                <a:lnTo>
                  <a:pt x="185" y="28"/>
                </a:lnTo>
                <a:lnTo>
                  <a:pt x="188" y="28"/>
                </a:lnTo>
                <a:lnTo>
                  <a:pt x="192" y="28"/>
                </a:lnTo>
                <a:lnTo>
                  <a:pt x="194" y="28"/>
                </a:lnTo>
                <a:lnTo>
                  <a:pt x="198" y="28"/>
                </a:lnTo>
                <a:lnTo>
                  <a:pt x="202" y="28"/>
                </a:lnTo>
                <a:lnTo>
                  <a:pt x="202" y="28"/>
                </a:lnTo>
                <a:lnTo>
                  <a:pt x="204" y="28"/>
                </a:lnTo>
                <a:lnTo>
                  <a:pt x="207" y="28"/>
                </a:lnTo>
                <a:lnTo>
                  <a:pt x="207" y="28"/>
                </a:lnTo>
                <a:lnTo>
                  <a:pt x="209" y="28"/>
                </a:lnTo>
                <a:lnTo>
                  <a:pt x="213" y="26"/>
                </a:lnTo>
                <a:lnTo>
                  <a:pt x="215" y="26"/>
                </a:lnTo>
                <a:lnTo>
                  <a:pt x="215" y="26"/>
                </a:lnTo>
                <a:lnTo>
                  <a:pt x="215" y="26"/>
                </a:lnTo>
                <a:lnTo>
                  <a:pt x="213" y="24"/>
                </a:lnTo>
                <a:lnTo>
                  <a:pt x="213" y="24"/>
                </a:lnTo>
                <a:lnTo>
                  <a:pt x="215" y="21"/>
                </a:lnTo>
                <a:lnTo>
                  <a:pt x="217" y="21"/>
                </a:lnTo>
                <a:lnTo>
                  <a:pt x="217" y="21"/>
                </a:lnTo>
                <a:lnTo>
                  <a:pt x="217" y="21"/>
                </a:lnTo>
                <a:lnTo>
                  <a:pt x="219" y="21"/>
                </a:lnTo>
                <a:lnTo>
                  <a:pt x="219" y="21"/>
                </a:lnTo>
                <a:lnTo>
                  <a:pt x="221" y="21"/>
                </a:lnTo>
                <a:lnTo>
                  <a:pt x="219" y="21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927" name="Freeform 628"/>
          <p:cNvSpPr>
            <a:spLocks noEditPoints="1"/>
          </p:cNvSpPr>
          <p:nvPr/>
        </p:nvSpPr>
        <p:spPr bwMode="auto">
          <a:xfrm>
            <a:off x="5634037" y="3711575"/>
            <a:ext cx="115888" cy="85725"/>
          </a:xfrm>
          <a:custGeom>
            <a:avLst/>
            <a:gdLst>
              <a:gd name="T0" fmla="*/ 35 w 73"/>
              <a:gd name="T1" fmla="*/ 31 h 54"/>
              <a:gd name="T2" fmla="*/ 33 w 73"/>
              <a:gd name="T3" fmla="*/ 29 h 54"/>
              <a:gd name="T4" fmla="*/ 33 w 73"/>
              <a:gd name="T5" fmla="*/ 31 h 54"/>
              <a:gd name="T6" fmla="*/ 27 w 73"/>
              <a:gd name="T7" fmla="*/ 29 h 54"/>
              <a:gd name="T8" fmla="*/ 27 w 73"/>
              <a:gd name="T9" fmla="*/ 27 h 54"/>
              <a:gd name="T10" fmla="*/ 25 w 73"/>
              <a:gd name="T11" fmla="*/ 29 h 54"/>
              <a:gd name="T12" fmla="*/ 44 w 73"/>
              <a:gd name="T13" fmla="*/ 27 h 54"/>
              <a:gd name="T14" fmla="*/ 44 w 73"/>
              <a:gd name="T15" fmla="*/ 25 h 54"/>
              <a:gd name="T16" fmla="*/ 42 w 73"/>
              <a:gd name="T17" fmla="*/ 25 h 54"/>
              <a:gd name="T18" fmla="*/ 73 w 73"/>
              <a:gd name="T19" fmla="*/ 16 h 54"/>
              <a:gd name="T20" fmla="*/ 71 w 73"/>
              <a:gd name="T21" fmla="*/ 6 h 54"/>
              <a:gd name="T22" fmla="*/ 69 w 73"/>
              <a:gd name="T23" fmla="*/ 6 h 54"/>
              <a:gd name="T24" fmla="*/ 69 w 73"/>
              <a:gd name="T25" fmla="*/ 2 h 54"/>
              <a:gd name="T26" fmla="*/ 69 w 73"/>
              <a:gd name="T27" fmla="*/ 0 h 54"/>
              <a:gd name="T28" fmla="*/ 67 w 73"/>
              <a:gd name="T29" fmla="*/ 4 h 54"/>
              <a:gd name="T30" fmla="*/ 57 w 73"/>
              <a:gd name="T31" fmla="*/ 12 h 54"/>
              <a:gd name="T32" fmla="*/ 48 w 73"/>
              <a:gd name="T33" fmla="*/ 21 h 54"/>
              <a:gd name="T34" fmla="*/ 46 w 73"/>
              <a:gd name="T35" fmla="*/ 25 h 54"/>
              <a:gd name="T36" fmla="*/ 44 w 73"/>
              <a:gd name="T37" fmla="*/ 27 h 54"/>
              <a:gd name="T38" fmla="*/ 40 w 73"/>
              <a:gd name="T39" fmla="*/ 31 h 54"/>
              <a:gd name="T40" fmla="*/ 27 w 73"/>
              <a:gd name="T41" fmla="*/ 31 h 54"/>
              <a:gd name="T42" fmla="*/ 14 w 73"/>
              <a:gd name="T43" fmla="*/ 31 h 54"/>
              <a:gd name="T44" fmla="*/ 4 w 73"/>
              <a:gd name="T45" fmla="*/ 33 h 54"/>
              <a:gd name="T46" fmla="*/ 2 w 73"/>
              <a:gd name="T47" fmla="*/ 29 h 54"/>
              <a:gd name="T48" fmla="*/ 0 w 73"/>
              <a:gd name="T49" fmla="*/ 29 h 54"/>
              <a:gd name="T50" fmla="*/ 0 w 73"/>
              <a:gd name="T51" fmla="*/ 29 h 54"/>
              <a:gd name="T52" fmla="*/ 0 w 73"/>
              <a:gd name="T53" fmla="*/ 33 h 54"/>
              <a:gd name="T54" fmla="*/ 4 w 73"/>
              <a:gd name="T55" fmla="*/ 35 h 54"/>
              <a:gd name="T56" fmla="*/ 6 w 73"/>
              <a:gd name="T57" fmla="*/ 40 h 54"/>
              <a:gd name="T58" fmla="*/ 8 w 73"/>
              <a:gd name="T59" fmla="*/ 42 h 54"/>
              <a:gd name="T60" fmla="*/ 10 w 73"/>
              <a:gd name="T61" fmla="*/ 46 h 54"/>
              <a:gd name="T62" fmla="*/ 12 w 73"/>
              <a:gd name="T63" fmla="*/ 48 h 54"/>
              <a:gd name="T64" fmla="*/ 16 w 73"/>
              <a:gd name="T65" fmla="*/ 50 h 54"/>
              <a:gd name="T66" fmla="*/ 19 w 73"/>
              <a:gd name="T67" fmla="*/ 50 h 54"/>
              <a:gd name="T68" fmla="*/ 27 w 73"/>
              <a:gd name="T69" fmla="*/ 52 h 54"/>
              <a:gd name="T70" fmla="*/ 38 w 73"/>
              <a:gd name="T71" fmla="*/ 52 h 54"/>
              <a:gd name="T72" fmla="*/ 46 w 73"/>
              <a:gd name="T73" fmla="*/ 54 h 54"/>
              <a:gd name="T74" fmla="*/ 52 w 73"/>
              <a:gd name="T75" fmla="*/ 54 h 54"/>
              <a:gd name="T76" fmla="*/ 54 w 73"/>
              <a:gd name="T77" fmla="*/ 54 h 54"/>
              <a:gd name="T78" fmla="*/ 54 w 73"/>
              <a:gd name="T79" fmla="*/ 50 h 54"/>
              <a:gd name="T80" fmla="*/ 57 w 73"/>
              <a:gd name="T81" fmla="*/ 44 h 54"/>
              <a:gd name="T82" fmla="*/ 59 w 73"/>
              <a:gd name="T83" fmla="*/ 38 h 54"/>
              <a:gd name="T84" fmla="*/ 59 w 73"/>
              <a:gd name="T85" fmla="*/ 35 h 54"/>
              <a:gd name="T86" fmla="*/ 63 w 73"/>
              <a:gd name="T87" fmla="*/ 33 h 54"/>
              <a:gd name="T88" fmla="*/ 67 w 73"/>
              <a:gd name="T89" fmla="*/ 31 h 54"/>
              <a:gd name="T90" fmla="*/ 67 w 73"/>
              <a:gd name="T91" fmla="*/ 29 h 54"/>
              <a:gd name="T92" fmla="*/ 65 w 73"/>
              <a:gd name="T93" fmla="*/ 27 h 54"/>
              <a:gd name="T94" fmla="*/ 63 w 73"/>
              <a:gd name="T95" fmla="*/ 25 h 54"/>
              <a:gd name="T96" fmla="*/ 65 w 73"/>
              <a:gd name="T97" fmla="*/ 23 h 54"/>
              <a:gd name="T98" fmla="*/ 65 w 73"/>
              <a:gd name="T99" fmla="*/ 19 h 54"/>
              <a:gd name="T100" fmla="*/ 67 w 73"/>
              <a:gd name="T101" fmla="*/ 16 h 54"/>
              <a:gd name="T102" fmla="*/ 67 w 73"/>
              <a:gd name="T103" fmla="*/ 19 h 54"/>
              <a:gd name="T104" fmla="*/ 67 w 73"/>
              <a:gd name="T105" fmla="*/ 21 h 54"/>
              <a:gd name="T106" fmla="*/ 69 w 73"/>
              <a:gd name="T107" fmla="*/ 21 h 54"/>
              <a:gd name="T108" fmla="*/ 71 w 73"/>
              <a:gd name="T109" fmla="*/ 19 h 54"/>
              <a:gd name="T110" fmla="*/ 73 w 73"/>
              <a:gd name="T111" fmla="*/ 16 h 54"/>
              <a:gd name="T112" fmla="*/ 71 w 73"/>
              <a:gd name="T113" fmla="*/ 14 h 54"/>
              <a:gd name="T114" fmla="*/ 71 w 73"/>
              <a:gd name="T115" fmla="*/ 12 h 54"/>
              <a:gd name="T116" fmla="*/ 16 w 73"/>
              <a:gd name="T117" fmla="*/ 29 h 54"/>
              <a:gd name="T118" fmla="*/ 14 w 73"/>
              <a:gd name="T119" fmla="*/ 27 h 54"/>
              <a:gd name="T120" fmla="*/ 16 w 73"/>
              <a:gd name="T121" fmla="*/ 29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3" h="54">
                <a:moveTo>
                  <a:pt x="33" y="31"/>
                </a:moveTo>
                <a:lnTo>
                  <a:pt x="33" y="31"/>
                </a:lnTo>
                <a:lnTo>
                  <a:pt x="35" y="31"/>
                </a:lnTo>
                <a:lnTo>
                  <a:pt x="35" y="31"/>
                </a:lnTo>
                <a:lnTo>
                  <a:pt x="35" y="29"/>
                </a:lnTo>
                <a:lnTo>
                  <a:pt x="33" y="29"/>
                </a:lnTo>
                <a:lnTo>
                  <a:pt x="31" y="29"/>
                </a:lnTo>
                <a:lnTo>
                  <a:pt x="31" y="31"/>
                </a:lnTo>
                <a:lnTo>
                  <a:pt x="33" y="31"/>
                </a:lnTo>
                <a:lnTo>
                  <a:pt x="33" y="31"/>
                </a:lnTo>
                <a:close/>
                <a:moveTo>
                  <a:pt x="27" y="29"/>
                </a:moveTo>
                <a:lnTo>
                  <a:pt x="27" y="29"/>
                </a:lnTo>
                <a:lnTo>
                  <a:pt x="27" y="29"/>
                </a:lnTo>
                <a:lnTo>
                  <a:pt x="29" y="27"/>
                </a:lnTo>
                <a:lnTo>
                  <a:pt x="27" y="27"/>
                </a:lnTo>
                <a:lnTo>
                  <a:pt x="27" y="27"/>
                </a:lnTo>
                <a:lnTo>
                  <a:pt x="27" y="27"/>
                </a:lnTo>
                <a:lnTo>
                  <a:pt x="25" y="29"/>
                </a:lnTo>
                <a:lnTo>
                  <a:pt x="25" y="29"/>
                </a:lnTo>
                <a:lnTo>
                  <a:pt x="27" y="29"/>
                </a:lnTo>
                <a:close/>
                <a:moveTo>
                  <a:pt x="44" y="27"/>
                </a:moveTo>
                <a:lnTo>
                  <a:pt x="44" y="27"/>
                </a:lnTo>
                <a:lnTo>
                  <a:pt x="44" y="25"/>
                </a:lnTo>
                <a:lnTo>
                  <a:pt x="44" y="25"/>
                </a:lnTo>
                <a:lnTo>
                  <a:pt x="42" y="25"/>
                </a:lnTo>
                <a:lnTo>
                  <a:pt x="42" y="25"/>
                </a:lnTo>
                <a:lnTo>
                  <a:pt x="42" y="25"/>
                </a:lnTo>
                <a:lnTo>
                  <a:pt x="42" y="25"/>
                </a:lnTo>
                <a:lnTo>
                  <a:pt x="44" y="27"/>
                </a:lnTo>
                <a:close/>
                <a:moveTo>
                  <a:pt x="73" y="16"/>
                </a:moveTo>
                <a:lnTo>
                  <a:pt x="73" y="8"/>
                </a:lnTo>
                <a:lnTo>
                  <a:pt x="71" y="6"/>
                </a:lnTo>
                <a:lnTo>
                  <a:pt x="71" y="6"/>
                </a:lnTo>
                <a:lnTo>
                  <a:pt x="71" y="6"/>
                </a:lnTo>
                <a:lnTo>
                  <a:pt x="69" y="6"/>
                </a:lnTo>
                <a:lnTo>
                  <a:pt x="69" y="6"/>
                </a:lnTo>
                <a:lnTo>
                  <a:pt x="69" y="6"/>
                </a:lnTo>
                <a:lnTo>
                  <a:pt x="69" y="4"/>
                </a:lnTo>
                <a:lnTo>
                  <a:pt x="69" y="2"/>
                </a:lnTo>
                <a:lnTo>
                  <a:pt x="69" y="0"/>
                </a:lnTo>
                <a:lnTo>
                  <a:pt x="69" y="0"/>
                </a:lnTo>
                <a:lnTo>
                  <a:pt x="69" y="0"/>
                </a:lnTo>
                <a:lnTo>
                  <a:pt x="69" y="0"/>
                </a:lnTo>
                <a:lnTo>
                  <a:pt x="67" y="2"/>
                </a:lnTo>
                <a:lnTo>
                  <a:pt x="67" y="4"/>
                </a:lnTo>
                <a:lnTo>
                  <a:pt x="61" y="8"/>
                </a:lnTo>
                <a:lnTo>
                  <a:pt x="59" y="10"/>
                </a:lnTo>
                <a:lnTo>
                  <a:pt x="57" y="12"/>
                </a:lnTo>
                <a:lnTo>
                  <a:pt x="57" y="12"/>
                </a:lnTo>
                <a:lnTo>
                  <a:pt x="54" y="16"/>
                </a:lnTo>
                <a:lnTo>
                  <a:pt x="48" y="21"/>
                </a:lnTo>
                <a:lnTo>
                  <a:pt x="46" y="21"/>
                </a:lnTo>
                <a:lnTo>
                  <a:pt x="46" y="23"/>
                </a:lnTo>
                <a:lnTo>
                  <a:pt x="46" y="25"/>
                </a:lnTo>
                <a:lnTo>
                  <a:pt x="44" y="25"/>
                </a:lnTo>
                <a:lnTo>
                  <a:pt x="44" y="25"/>
                </a:lnTo>
                <a:lnTo>
                  <a:pt x="44" y="27"/>
                </a:lnTo>
                <a:lnTo>
                  <a:pt x="42" y="29"/>
                </a:lnTo>
                <a:lnTo>
                  <a:pt x="42" y="29"/>
                </a:lnTo>
                <a:lnTo>
                  <a:pt x="40" y="31"/>
                </a:lnTo>
                <a:lnTo>
                  <a:pt x="35" y="31"/>
                </a:lnTo>
                <a:lnTo>
                  <a:pt x="33" y="31"/>
                </a:lnTo>
                <a:lnTo>
                  <a:pt x="27" y="31"/>
                </a:lnTo>
                <a:lnTo>
                  <a:pt x="23" y="31"/>
                </a:lnTo>
                <a:lnTo>
                  <a:pt x="16" y="31"/>
                </a:lnTo>
                <a:lnTo>
                  <a:pt x="14" y="31"/>
                </a:lnTo>
                <a:lnTo>
                  <a:pt x="10" y="33"/>
                </a:lnTo>
                <a:lnTo>
                  <a:pt x="8" y="33"/>
                </a:lnTo>
                <a:lnTo>
                  <a:pt x="4" y="33"/>
                </a:lnTo>
                <a:lnTo>
                  <a:pt x="4" y="33"/>
                </a:lnTo>
                <a:lnTo>
                  <a:pt x="4" y="31"/>
                </a:lnTo>
                <a:lnTo>
                  <a:pt x="2" y="29"/>
                </a:lnTo>
                <a:lnTo>
                  <a:pt x="2" y="29"/>
                </a:lnTo>
                <a:lnTo>
                  <a:pt x="2" y="29"/>
                </a:lnTo>
                <a:lnTo>
                  <a:pt x="0" y="29"/>
                </a:lnTo>
                <a:lnTo>
                  <a:pt x="0" y="27"/>
                </a:lnTo>
                <a:lnTo>
                  <a:pt x="0" y="29"/>
                </a:lnTo>
                <a:lnTo>
                  <a:pt x="0" y="29"/>
                </a:lnTo>
                <a:lnTo>
                  <a:pt x="0" y="31"/>
                </a:lnTo>
                <a:lnTo>
                  <a:pt x="0" y="31"/>
                </a:lnTo>
                <a:lnTo>
                  <a:pt x="0" y="33"/>
                </a:lnTo>
                <a:lnTo>
                  <a:pt x="2" y="33"/>
                </a:lnTo>
                <a:lnTo>
                  <a:pt x="2" y="35"/>
                </a:lnTo>
                <a:lnTo>
                  <a:pt x="4" y="35"/>
                </a:lnTo>
                <a:lnTo>
                  <a:pt x="4" y="38"/>
                </a:lnTo>
                <a:lnTo>
                  <a:pt x="4" y="38"/>
                </a:lnTo>
                <a:lnTo>
                  <a:pt x="6" y="40"/>
                </a:lnTo>
                <a:lnTo>
                  <a:pt x="6" y="40"/>
                </a:lnTo>
                <a:lnTo>
                  <a:pt x="8" y="42"/>
                </a:lnTo>
                <a:lnTo>
                  <a:pt x="8" y="42"/>
                </a:lnTo>
                <a:lnTo>
                  <a:pt x="8" y="44"/>
                </a:lnTo>
                <a:lnTo>
                  <a:pt x="10" y="44"/>
                </a:lnTo>
                <a:lnTo>
                  <a:pt x="10" y="46"/>
                </a:lnTo>
                <a:lnTo>
                  <a:pt x="12" y="46"/>
                </a:lnTo>
                <a:lnTo>
                  <a:pt x="12" y="48"/>
                </a:lnTo>
                <a:lnTo>
                  <a:pt x="12" y="48"/>
                </a:lnTo>
                <a:lnTo>
                  <a:pt x="14" y="50"/>
                </a:lnTo>
                <a:lnTo>
                  <a:pt x="14" y="50"/>
                </a:lnTo>
                <a:lnTo>
                  <a:pt x="16" y="50"/>
                </a:lnTo>
                <a:lnTo>
                  <a:pt x="16" y="50"/>
                </a:lnTo>
                <a:lnTo>
                  <a:pt x="19" y="50"/>
                </a:lnTo>
                <a:lnTo>
                  <a:pt x="19" y="50"/>
                </a:lnTo>
                <a:lnTo>
                  <a:pt x="21" y="50"/>
                </a:lnTo>
                <a:lnTo>
                  <a:pt x="25" y="52"/>
                </a:lnTo>
                <a:lnTo>
                  <a:pt x="27" y="52"/>
                </a:lnTo>
                <a:lnTo>
                  <a:pt x="31" y="52"/>
                </a:lnTo>
                <a:lnTo>
                  <a:pt x="33" y="52"/>
                </a:lnTo>
                <a:lnTo>
                  <a:pt x="38" y="52"/>
                </a:lnTo>
                <a:lnTo>
                  <a:pt x="42" y="54"/>
                </a:lnTo>
                <a:lnTo>
                  <a:pt x="44" y="54"/>
                </a:lnTo>
                <a:lnTo>
                  <a:pt x="46" y="54"/>
                </a:lnTo>
                <a:lnTo>
                  <a:pt x="48" y="54"/>
                </a:lnTo>
                <a:lnTo>
                  <a:pt x="50" y="54"/>
                </a:lnTo>
                <a:lnTo>
                  <a:pt x="52" y="54"/>
                </a:lnTo>
                <a:lnTo>
                  <a:pt x="52" y="54"/>
                </a:lnTo>
                <a:lnTo>
                  <a:pt x="54" y="54"/>
                </a:lnTo>
                <a:lnTo>
                  <a:pt x="54" y="54"/>
                </a:lnTo>
                <a:lnTo>
                  <a:pt x="54" y="54"/>
                </a:lnTo>
                <a:lnTo>
                  <a:pt x="54" y="52"/>
                </a:lnTo>
                <a:lnTo>
                  <a:pt x="54" y="50"/>
                </a:lnTo>
                <a:lnTo>
                  <a:pt x="54" y="48"/>
                </a:lnTo>
                <a:lnTo>
                  <a:pt x="57" y="46"/>
                </a:lnTo>
                <a:lnTo>
                  <a:pt x="57" y="44"/>
                </a:lnTo>
                <a:lnTo>
                  <a:pt x="59" y="42"/>
                </a:lnTo>
                <a:lnTo>
                  <a:pt x="59" y="40"/>
                </a:lnTo>
                <a:lnTo>
                  <a:pt x="59" y="38"/>
                </a:lnTo>
                <a:lnTo>
                  <a:pt x="61" y="35"/>
                </a:lnTo>
                <a:lnTo>
                  <a:pt x="61" y="35"/>
                </a:lnTo>
                <a:lnTo>
                  <a:pt x="59" y="35"/>
                </a:lnTo>
                <a:lnTo>
                  <a:pt x="59" y="33"/>
                </a:lnTo>
                <a:lnTo>
                  <a:pt x="61" y="33"/>
                </a:lnTo>
                <a:lnTo>
                  <a:pt x="63" y="33"/>
                </a:lnTo>
                <a:lnTo>
                  <a:pt x="63" y="33"/>
                </a:lnTo>
                <a:lnTo>
                  <a:pt x="65" y="33"/>
                </a:lnTo>
                <a:lnTo>
                  <a:pt x="67" y="31"/>
                </a:lnTo>
                <a:lnTo>
                  <a:pt x="67" y="31"/>
                </a:lnTo>
                <a:lnTo>
                  <a:pt x="67" y="31"/>
                </a:lnTo>
                <a:lnTo>
                  <a:pt x="67" y="29"/>
                </a:lnTo>
                <a:lnTo>
                  <a:pt x="65" y="29"/>
                </a:lnTo>
                <a:lnTo>
                  <a:pt x="63" y="29"/>
                </a:lnTo>
                <a:lnTo>
                  <a:pt x="65" y="27"/>
                </a:lnTo>
                <a:lnTo>
                  <a:pt x="65" y="27"/>
                </a:lnTo>
                <a:lnTo>
                  <a:pt x="65" y="27"/>
                </a:lnTo>
                <a:lnTo>
                  <a:pt x="63" y="25"/>
                </a:lnTo>
                <a:lnTo>
                  <a:pt x="63" y="23"/>
                </a:lnTo>
                <a:lnTo>
                  <a:pt x="65" y="23"/>
                </a:lnTo>
                <a:lnTo>
                  <a:pt x="65" y="23"/>
                </a:lnTo>
                <a:lnTo>
                  <a:pt x="65" y="21"/>
                </a:lnTo>
                <a:lnTo>
                  <a:pt x="65" y="19"/>
                </a:lnTo>
                <a:lnTo>
                  <a:pt x="65" y="19"/>
                </a:lnTo>
                <a:lnTo>
                  <a:pt x="65" y="19"/>
                </a:lnTo>
                <a:lnTo>
                  <a:pt x="65" y="16"/>
                </a:lnTo>
                <a:lnTo>
                  <a:pt x="67" y="16"/>
                </a:lnTo>
                <a:lnTo>
                  <a:pt x="67" y="19"/>
                </a:lnTo>
                <a:lnTo>
                  <a:pt x="67" y="19"/>
                </a:lnTo>
                <a:lnTo>
                  <a:pt x="67" y="19"/>
                </a:lnTo>
                <a:lnTo>
                  <a:pt x="67" y="19"/>
                </a:lnTo>
                <a:lnTo>
                  <a:pt x="67" y="19"/>
                </a:lnTo>
                <a:lnTo>
                  <a:pt x="67" y="21"/>
                </a:lnTo>
                <a:lnTo>
                  <a:pt x="69" y="21"/>
                </a:lnTo>
                <a:lnTo>
                  <a:pt x="69" y="21"/>
                </a:lnTo>
                <a:lnTo>
                  <a:pt x="69" y="21"/>
                </a:lnTo>
                <a:lnTo>
                  <a:pt x="71" y="19"/>
                </a:lnTo>
                <a:lnTo>
                  <a:pt x="71" y="19"/>
                </a:lnTo>
                <a:lnTo>
                  <a:pt x="71" y="19"/>
                </a:lnTo>
                <a:lnTo>
                  <a:pt x="73" y="16"/>
                </a:lnTo>
                <a:lnTo>
                  <a:pt x="73" y="16"/>
                </a:lnTo>
                <a:lnTo>
                  <a:pt x="73" y="16"/>
                </a:lnTo>
                <a:close/>
                <a:moveTo>
                  <a:pt x="71" y="12"/>
                </a:moveTo>
                <a:lnTo>
                  <a:pt x="71" y="14"/>
                </a:lnTo>
                <a:lnTo>
                  <a:pt x="71" y="14"/>
                </a:lnTo>
                <a:lnTo>
                  <a:pt x="71" y="12"/>
                </a:lnTo>
                <a:lnTo>
                  <a:pt x="71" y="12"/>
                </a:lnTo>
                <a:lnTo>
                  <a:pt x="71" y="12"/>
                </a:lnTo>
                <a:lnTo>
                  <a:pt x="71" y="12"/>
                </a:lnTo>
                <a:lnTo>
                  <a:pt x="71" y="12"/>
                </a:lnTo>
                <a:close/>
                <a:moveTo>
                  <a:pt x="16" y="29"/>
                </a:moveTo>
                <a:lnTo>
                  <a:pt x="16" y="27"/>
                </a:lnTo>
                <a:lnTo>
                  <a:pt x="16" y="27"/>
                </a:lnTo>
                <a:lnTo>
                  <a:pt x="14" y="27"/>
                </a:lnTo>
                <a:lnTo>
                  <a:pt x="14" y="27"/>
                </a:lnTo>
                <a:lnTo>
                  <a:pt x="14" y="29"/>
                </a:lnTo>
                <a:lnTo>
                  <a:pt x="16" y="29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928" name="Freeform 629"/>
          <p:cNvSpPr>
            <a:spLocks/>
          </p:cNvSpPr>
          <p:nvPr/>
        </p:nvSpPr>
        <p:spPr bwMode="auto">
          <a:xfrm>
            <a:off x="4419599" y="3257550"/>
            <a:ext cx="7938" cy="6350"/>
          </a:xfrm>
          <a:custGeom>
            <a:avLst/>
            <a:gdLst>
              <a:gd name="T0" fmla="*/ 5 w 5"/>
              <a:gd name="T1" fmla="*/ 2 h 4"/>
              <a:gd name="T2" fmla="*/ 5 w 5"/>
              <a:gd name="T3" fmla="*/ 0 h 4"/>
              <a:gd name="T4" fmla="*/ 2 w 5"/>
              <a:gd name="T5" fmla="*/ 0 h 4"/>
              <a:gd name="T6" fmla="*/ 0 w 5"/>
              <a:gd name="T7" fmla="*/ 0 h 4"/>
              <a:gd name="T8" fmla="*/ 0 w 5"/>
              <a:gd name="T9" fmla="*/ 0 h 4"/>
              <a:gd name="T10" fmla="*/ 0 w 5"/>
              <a:gd name="T11" fmla="*/ 2 h 4"/>
              <a:gd name="T12" fmla="*/ 0 w 5"/>
              <a:gd name="T13" fmla="*/ 2 h 4"/>
              <a:gd name="T14" fmla="*/ 0 w 5"/>
              <a:gd name="T15" fmla="*/ 2 h 4"/>
              <a:gd name="T16" fmla="*/ 0 w 5"/>
              <a:gd name="T17" fmla="*/ 2 h 4"/>
              <a:gd name="T18" fmla="*/ 0 w 5"/>
              <a:gd name="T19" fmla="*/ 4 h 4"/>
              <a:gd name="T20" fmla="*/ 0 w 5"/>
              <a:gd name="T21" fmla="*/ 4 h 4"/>
              <a:gd name="T22" fmla="*/ 0 w 5"/>
              <a:gd name="T23" fmla="*/ 4 h 4"/>
              <a:gd name="T24" fmla="*/ 2 w 5"/>
              <a:gd name="T25" fmla="*/ 4 h 4"/>
              <a:gd name="T26" fmla="*/ 2 w 5"/>
              <a:gd name="T27" fmla="*/ 4 h 4"/>
              <a:gd name="T28" fmla="*/ 5 w 5"/>
              <a:gd name="T29" fmla="*/ 2 h 4"/>
              <a:gd name="T30" fmla="*/ 5 w 5"/>
              <a:gd name="T31" fmla="*/ 2 h 4"/>
              <a:gd name="T32" fmla="*/ 5 w 5"/>
              <a:gd name="T33" fmla="*/ 2 h 4"/>
              <a:gd name="T34" fmla="*/ 5 w 5"/>
              <a:gd name="T35" fmla="*/ 2 h 4"/>
              <a:gd name="T36" fmla="*/ 5 w 5"/>
              <a:gd name="T37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" h="4">
                <a:moveTo>
                  <a:pt x="5" y="2"/>
                </a:moveTo>
                <a:lnTo>
                  <a:pt x="5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close/>
              </a:path>
            </a:pathLst>
          </a:custGeom>
          <a:solidFill>
            <a:schemeClr val="bg1"/>
          </a:solidFill>
          <a:ln w="3175" cap="rnd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108" name="TextBox 4107"/>
          <p:cNvSpPr txBox="1">
            <a:spLocks/>
          </p:cNvSpPr>
          <p:nvPr/>
        </p:nvSpPr>
        <p:spPr>
          <a:xfrm>
            <a:off x="6412111" y="2514600"/>
            <a:ext cx="4988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Russia</a:t>
            </a:r>
            <a:endParaRPr kumimoji="0" lang="en-GB" sz="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109" name="TextBox 4108"/>
          <p:cNvSpPr txBox="1">
            <a:spLocks/>
          </p:cNvSpPr>
          <p:nvPr/>
        </p:nvSpPr>
        <p:spPr>
          <a:xfrm>
            <a:off x="5707011" y="2900680"/>
            <a:ext cx="7248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Kazakhstan</a:t>
            </a:r>
            <a:endParaRPr kumimoji="0" lang="en-GB" sz="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110" name="TextBox 4109"/>
          <p:cNvSpPr txBox="1">
            <a:spLocks/>
          </p:cNvSpPr>
          <p:nvPr/>
        </p:nvSpPr>
        <p:spPr>
          <a:xfrm>
            <a:off x="4907756" y="2944019"/>
            <a:ext cx="574196" cy="215444"/>
          </a:xfrm>
          <a:prstGeom prst="rect">
            <a:avLst/>
          </a:prstGeom>
          <a:solidFill>
            <a:schemeClr val="tx2">
              <a:alpha val="7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Hungary</a:t>
            </a:r>
            <a:endParaRPr kumimoji="0" lang="en-GB" sz="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111" name="TextBox 4110"/>
          <p:cNvSpPr txBox="1">
            <a:spLocks/>
          </p:cNvSpPr>
          <p:nvPr/>
        </p:nvSpPr>
        <p:spPr>
          <a:xfrm>
            <a:off x="4803711" y="2739061"/>
            <a:ext cx="976376" cy="207749"/>
          </a:xfrm>
          <a:prstGeom prst="rect">
            <a:avLst/>
          </a:prstGeom>
          <a:solidFill>
            <a:schemeClr val="tx2">
              <a:alpha val="7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ts val="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Czech </a:t>
            </a:r>
            <a:r>
              <a:rPr kumimoji="0" lang="en-GB" sz="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Republic</a:t>
            </a:r>
            <a:r>
              <a:rPr kumimoji="0" lang="en-GB" sz="800" b="0" i="0" u="none" strike="noStrike" kern="1200" cap="none" spc="0" normalizeH="0" baseline="3000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  <a:endParaRPr kumimoji="0" lang="en-GB" sz="800" b="0" i="0" u="none" strike="noStrike" kern="1200" cap="none" spc="0" normalizeH="0" baseline="3000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4112" name="Group 4111"/>
          <p:cNvGrpSpPr>
            <a:grpSpLocks noChangeAspect="1"/>
          </p:cNvGrpSpPr>
          <p:nvPr/>
        </p:nvGrpSpPr>
        <p:grpSpPr>
          <a:xfrm>
            <a:off x="6391047" y="2570756"/>
            <a:ext cx="91440" cy="135296"/>
            <a:chOff x="6151882" y="2530116"/>
            <a:chExt cx="274320" cy="405888"/>
          </a:xfrm>
        </p:grpSpPr>
        <p:sp>
          <p:nvSpPr>
            <p:cNvPr id="4195" name="Oval 4194"/>
            <p:cNvSpPr/>
            <p:nvPr/>
          </p:nvSpPr>
          <p:spPr>
            <a:xfrm>
              <a:off x="6208873" y="2581275"/>
              <a:ext cx="160338" cy="161925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196" name="Freeform 30"/>
            <p:cNvSpPr>
              <a:spLocks noChangeAspect="1" noEditPoints="1"/>
            </p:cNvSpPr>
            <p:nvPr/>
          </p:nvSpPr>
          <p:spPr bwMode="auto">
            <a:xfrm>
              <a:off x="6151882" y="2530116"/>
              <a:ext cx="274320" cy="405888"/>
            </a:xfrm>
            <a:custGeom>
              <a:avLst/>
              <a:gdLst>
                <a:gd name="T0" fmla="*/ 32 w 65"/>
                <a:gd name="T1" fmla="*/ 48 h 96"/>
                <a:gd name="T2" fmla="*/ 17 w 65"/>
                <a:gd name="T3" fmla="*/ 33 h 96"/>
                <a:gd name="T4" fmla="*/ 32 w 65"/>
                <a:gd name="T5" fmla="*/ 17 h 96"/>
                <a:gd name="T6" fmla="*/ 48 w 65"/>
                <a:gd name="T7" fmla="*/ 33 h 96"/>
                <a:gd name="T8" fmla="*/ 32 w 65"/>
                <a:gd name="T9" fmla="*/ 48 h 96"/>
                <a:gd name="T10" fmla="*/ 32 w 65"/>
                <a:gd name="T11" fmla="*/ 0 h 96"/>
                <a:gd name="T12" fmla="*/ 0 w 65"/>
                <a:gd name="T13" fmla="*/ 33 h 96"/>
                <a:gd name="T14" fmla="*/ 2 w 65"/>
                <a:gd name="T15" fmla="*/ 46 h 96"/>
                <a:gd name="T16" fmla="*/ 16 w 65"/>
                <a:gd name="T17" fmla="*/ 69 h 96"/>
                <a:gd name="T18" fmla="*/ 30 w 65"/>
                <a:gd name="T19" fmla="*/ 94 h 96"/>
                <a:gd name="T20" fmla="*/ 34 w 65"/>
                <a:gd name="T21" fmla="*/ 94 h 96"/>
                <a:gd name="T22" fmla="*/ 48 w 65"/>
                <a:gd name="T23" fmla="*/ 69 h 96"/>
                <a:gd name="T24" fmla="*/ 62 w 65"/>
                <a:gd name="T25" fmla="*/ 46 h 96"/>
                <a:gd name="T26" fmla="*/ 65 w 65"/>
                <a:gd name="T27" fmla="*/ 33 h 96"/>
                <a:gd name="T28" fmla="*/ 32 w 65"/>
                <a:gd name="T29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5" h="96">
                  <a:moveTo>
                    <a:pt x="32" y="48"/>
                  </a:moveTo>
                  <a:cubicBezTo>
                    <a:pt x="24" y="48"/>
                    <a:pt x="17" y="41"/>
                    <a:pt x="17" y="33"/>
                  </a:cubicBezTo>
                  <a:cubicBezTo>
                    <a:pt x="17" y="24"/>
                    <a:pt x="24" y="17"/>
                    <a:pt x="32" y="17"/>
                  </a:cubicBezTo>
                  <a:cubicBezTo>
                    <a:pt x="41" y="17"/>
                    <a:pt x="48" y="24"/>
                    <a:pt x="48" y="33"/>
                  </a:cubicBezTo>
                  <a:cubicBezTo>
                    <a:pt x="48" y="41"/>
                    <a:pt x="41" y="48"/>
                    <a:pt x="32" y="48"/>
                  </a:cubicBezTo>
                  <a:moveTo>
                    <a:pt x="32" y="0"/>
                  </a:moveTo>
                  <a:cubicBezTo>
                    <a:pt x="14" y="0"/>
                    <a:pt x="0" y="15"/>
                    <a:pt x="0" y="33"/>
                  </a:cubicBezTo>
                  <a:cubicBezTo>
                    <a:pt x="0" y="37"/>
                    <a:pt x="1" y="42"/>
                    <a:pt x="2" y="46"/>
                  </a:cubicBezTo>
                  <a:cubicBezTo>
                    <a:pt x="5" y="52"/>
                    <a:pt x="13" y="62"/>
                    <a:pt x="16" y="69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32" y="96"/>
                    <a:pt x="33" y="96"/>
                    <a:pt x="34" y="94"/>
                  </a:cubicBezTo>
                  <a:cubicBezTo>
                    <a:pt x="48" y="69"/>
                    <a:pt x="48" y="69"/>
                    <a:pt x="48" y="69"/>
                  </a:cubicBezTo>
                  <a:cubicBezTo>
                    <a:pt x="52" y="62"/>
                    <a:pt x="60" y="52"/>
                    <a:pt x="62" y="46"/>
                  </a:cubicBezTo>
                  <a:cubicBezTo>
                    <a:pt x="64" y="42"/>
                    <a:pt x="65" y="37"/>
                    <a:pt x="65" y="33"/>
                  </a:cubicBezTo>
                  <a:cubicBezTo>
                    <a:pt x="65" y="15"/>
                    <a:pt x="50" y="0"/>
                    <a:pt x="3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4113" name="Group 4112"/>
          <p:cNvGrpSpPr>
            <a:grpSpLocks noChangeAspect="1"/>
          </p:cNvGrpSpPr>
          <p:nvPr/>
        </p:nvGrpSpPr>
        <p:grpSpPr>
          <a:xfrm>
            <a:off x="6021966" y="3070184"/>
            <a:ext cx="91440" cy="135296"/>
            <a:chOff x="6151882" y="2530116"/>
            <a:chExt cx="274320" cy="405888"/>
          </a:xfrm>
        </p:grpSpPr>
        <p:sp>
          <p:nvSpPr>
            <p:cNvPr id="4193" name="Oval 4192"/>
            <p:cNvSpPr/>
            <p:nvPr/>
          </p:nvSpPr>
          <p:spPr>
            <a:xfrm>
              <a:off x="6208873" y="2581275"/>
              <a:ext cx="160338" cy="161925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194" name="Freeform 30"/>
            <p:cNvSpPr>
              <a:spLocks noChangeAspect="1" noEditPoints="1"/>
            </p:cNvSpPr>
            <p:nvPr/>
          </p:nvSpPr>
          <p:spPr bwMode="auto">
            <a:xfrm>
              <a:off x="6151882" y="2530116"/>
              <a:ext cx="274320" cy="405888"/>
            </a:xfrm>
            <a:custGeom>
              <a:avLst/>
              <a:gdLst>
                <a:gd name="T0" fmla="*/ 32 w 65"/>
                <a:gd name="T1" fmla="*/ 48 h 96"/>
                <a:gd name="T2" fmla="*/ 17 w 65"/>
                <a:gd name="T3" fmla="*/ 33 h 96"/>
                <a:gd name="T4" fmla="*/ 32 w 65"/>
                <a:gd name="T5" fmla="*/ 17 h 96"/>
                <a:gd name="T6" fmla="*/ 48 w 65"/>
                <a:gd name="T7" fmla="*/ 33 h 96"/>
                <a:gd name="T8" fmla="*/ 32 w 65"/>
                <a:gd name="T9" fmla="*/ 48 h 96"/>
                <a:gd name="T10" fmla="*/ 32 w 65"/>
                <a:gd name="T11" fmla="*/ 0 h 96"/>
                <a:gd name="T12" fmla="*/ 0 w 65"/>
                <a:gd name="T13" fmla="*/ 33 h 96"/>
                <a:gd name="T14" fmla="*/ 2 w 65"/>
                <a:gd name="T15" fmla="*/ 46 h 96"/>
                <a:gd name="T16" fmla="*/ 16 w 65"/>
                <a:gd name="T17" fmla="*/ 69 h 96"/>
                <a:gd name="T18" fmla="*/ 30 w 65"/>
                <a:gd name="T19" fmla="*/ 94 h 96"/>
                <a:gd name="T20" fmla="*/ 34 w 65"/>
                <a:gd name="T21" fmla="*/ 94 h 96"/>
                <a:gd name="T22" fmla="*/ 48 w 65"/>
                <a:gd name="T23" fmla="*/ 69 h 96"/>
                <a:gd name="T24" fmla="*/ 62 w 65"/>
                <a:gd name="T25" fmla="*/ 46 h 96"/>
                <a:gd name="T26" fmla="*/ 65 w 65"/>
                <a:gd name="T27" fmla="*/ 33 h 96"/>
                <a:gd name="T28" fmla="*/ 32 w 65"/>
                <a:gd name="T29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5" h="96">
                  <a:moveTo>
                    <a:pt x="32" y="48"/>
                  </a:moveTo>
                  <a:cubicBezTo>
                    <a:pt x="24" y="48"/>
                    <a:pt x="17" y="41"/>
                    <a:pt x="17" y="33"/>
                  </a:cubicBezTo>
                  <a:cubicBezTo>
                    <a:pt x="17" y="24"/>
                    <a:pt x="24" y="17"/>
                    <a:pt x="32" y="17"/>
                  </a:cubicBezTo>
                  <a:cubicBezTo>
                    <a:pt x="41" y="17"/>
                    <a:pt x="48" y="24"/>
                    <a:pt x="48" y="33"/>
                  </a:cubicBezTo>
                  <a:cubicBezTo>
                    <a:pt x="48" y="41"/>
                    <a:pt x="41" y="48"/>
                    <a:pt x="32" y="48"/>
                  </a:cubicBezTo>
                  <a:moveTo>
                    <a:pt x="32" y="0"/>
                  </a:moveTo>
                  <a:cubicBezTo>
                    <a:pt x="14" y="0"/>
                    <a:pt x="0" y="15"/>
                    <a:pt x="0" y="33"/>
                  </a:cubicBezTo>
                  <a:cubicBezTo>
                    <a:pt x="0" y="37"/>
                    <a:pt x="1" y="42"/>
                    <a:pt x="2" y="46"/>
                  </a:cubicBezTo>
                  <a:cubicBezTo>
                    <a:pt x="5" y="52"/>
                    <a:pt x="13" y="62"/>
                    <a:pt x="16" y="69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32" y="96"/>
                    <a:pt x="33" y="96"/>
                    <a:pt x="34" y="94"/>
                  </a:cubicBezTo>
                  <a:cubicBezTo>
                    <a:pt x="48" y="69"/>
                    <a:pt x="48" y="69"/>
                    <a:pt x="48" y="69"/>
                  </a:cubicBezTo>
                  <a:cubicBezTo>
                    <a:pt x="52" y="62"/>
                    <a:pt x="60" y="52"/>
                    <a:pt x="62" y="46"/>
                  </a:cubicBezTo>
                  <a:cubicBezTo>
                    <a:pt x="64" y="42"/>
                    <a:pt x="65" y="37"/>
                    <a:pt x="65" y="33"/>
                  </a:cubicBezTo>
                  <a:cubicBezTo>
                    <a:pt x="65" y="15"/>
                    <a:pt x="50" y="0"/>
                    <a:pt x="3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4114" name="Group 4113"/>
          <p:cNvGrpSpPr>
            <a:grpSpLocks noChangeAspect="1"/>
          </p:cNvGrpSpPr>
          <p:nvPr/>
        </p:nvGrpSpPr>
        <p:grpSpPr>
          <a:xfrm>
            <a:off x="4894206" y="2993984"/>
            <a:ext cx="91440" cy="135296"/>
            <a:chOff x="6151882" y="2530116"/>
            <a:chExt cx="274320" cy="405888"/>
          </a:xfrm>
        </p:grpSpPr>
        <p:sp>
          <p:nvSpPr>
            <p:cNvPr id="4191" name="Oval 4190"/>
            <p:cNvSpPr/>
            <p:nvPr/>
          </p:nvSpPr>
          <p:spPr>
            <a:xfrm>
              <a:off x="6208873" y="2581275"/>
              <a:ext cx="160338" cy="161925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192" name="Freeform 30"/>
            <p:cNvSpPr>
              <a:spLocks noChangeAspect="1" noEditPoints="1"/>
            </p:cNvSpPr>
            <p:nvPr/>
          </p:nvSpPr>
          <p:spPr bwMode="auto">
            <a:xfrm>
              <a:off x="6151882" y="2530116"/>
              <a:ext cx="274320" cy="405888"/>
            </a:xfrm>
            <a:custGeom>
              <a:avLst/>
              <a:gdLst>
                <a:gd name="T0" fmla="*/ 32 w 65"/>
                <a:gd name="T1" fmla="*/ 48 h 96"/>
                <a:gd name="T2" fmla="*/ 17 w 65"/>
                <a:gd name="T3" fmla="*/ 33 h 96"/>
                <a:gd name="T4" fmla="*/ 32 w 65"/>
                <a:gd name="T5" fmla="*/ 17 h 96"/>
                <a:gd name="T6" fmla="*/ 48 w 65"/>
                <a:gd name="T7" fmla="*/ 33 h 96"/>
                <a:gd name="T8" fmla="*/ 32 w 65"/>
                <a:gd name="T9" fmla="*/ 48 h 96"/>
                <a:gd name="T10" fmla="*/ 32 w 65"/>
                <a:gd name="T11" fmla="*/ 0 h 96"/>
                <a:gd name="T12" fmla="*/ 0 w 65"/>
                <a:gd name="T13" fmla="*/ 33 h 96"/>
                <a:gd name="T14" fmla="*/ 2 w 65"/>
                <a:gd name="T15" fmla="*/ 46 h 96"/>
                <a:gd name="T16" fmla="*/ 16 w 65"/>
                <a:gd name="T17" fmla="*/ 69 h 96"/>
                <a:gd name="T18" fmla="*/ 30 w 65"/>
                <a:gd name="T19" fmla="*/ 94 h 96"/>
                <a:gd name="T20" fmla="*/ 34 w 65"/>
                <a:gd name="T21" fmla="*/ 94 h 96"/>
                <a:gd name="T22" fmla="*/ 48 w 65"/>
                <a:gd name="T23" fmla="*/ 69 h 96"/>
                <a:gd name="T24" fmla="*/ 62 w 65"/>
                <a:gd name="T25" fmla="*/ 46 h 96"/>
                <a:gd name="T26" fmla="*/ 65 w 65"/>
                <a:gd name="T27" fmla="*/ 33 h 96"/>
                <a:gd name="T28" fmla="*/ 32 w 65"/>
                <a:gd name="T29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5" h="96">
                  <a:moveTo>
                    <a:pt x="32" y="48"/>
                  </a:moveTo>
                  <a:cubicBezTo>
                    <a:pt x="24" y="48"/>
                    <a:pt x="17" y="41"/>
                    <a:pt x="17" y="33"/>
                  </a:cubicBezTo>
                  <a:cubicBezTo>
                    <a:pt x="17" y="24"/>
                    <a:pt x="24" y="17"/>
                    <a:pt x="32" y="17"/>
                  </a:cubicBezTo>
                  <a:cubicBezTo>
                    <a:pt x="41" y="17"/>
                    <a:pt x="48" y="24"/>
                    <a:pt x="48" y="33"/>
                  </a:cubicBezTo>
                  <a:cubicBezTo>
                    <a:pt x="48" y="41"/>
                    <a:pt x="41" y="48"/>
                    <a:pt x="32" y="48"/>
                  </a:cubicBezTo>
                  <a:moveTo>
                    <a:pt x="32" y="0"/>
                  </a:moveTo>
                  <a:cubicBezTo>
                    <a:pt x="14" y="0"/>
                    <a:pt x="0" y="15"/>
                    <a:pt x="0" y="33"/>
                  </a:cubicBezTo>
                  <a:cubicBezTo>
                    <a:pt x="0" y="37"/>
                    <a:pt x="1" y="42"/>
                    <a:pt x="2" y="46"/>
                  </a:cubicBezTo>
                  <a:cubicBezTo>
                    <a:pt x="5" y="52"/>
                    <a:pt x="13" y="62"/>
                    <a:pt x="16" y="69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32" y="96"/>
                    <a:pt x="33" y="96"/>
                    <a:pt x="34" y="94"/>
                  </a:cubicBezTo>
                  <a:cubicBezTo>
                    <a:pt x="48" y="69"/>
                    <a:pt x="48" y="69"/>
                    <a:pt x="48" y="69"/>
                  </a:cubicBezTo>
                  <a:cubicBezTo>
                    <a:pt x="52" y="62"/>
                    <a:pt x="60" y="52"/>
                    <a:pt x="62" y="46"/>
                  </a:cubicBezTo>
                  <a:cubicBezTo>
                    <a:pt x="64" y="42"/>
                    <a:pt x="65" y="37"/>
                    <a:pt x="65" y="33"/>
                  </a:cubicBezTo>
                  <a:cubicBezTo>
                    <a:pt x="65" y="15"/>
                    <a:pt x="50" y="0"/>
                    <a:pt x="3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4115" name="Group 4114"/>
          <p:cNvGrpSpPr>
            <a:grpSpLocks noChangeAspect="1"/>
          </p:cNvGrpSpPr>
          <p:nvPr/>
        </p:nvGrpSpPr>
        <p:grpSpPr>
          <a:xfrm>
            <a:off x="4772286" y="2895600"/>
            <a:ext cx="91440" cy="135296"/>
            <a:chOff x="6151882" y="2530116"/>
            <a:chExt cx="274320" cy="405888"/>
          </a:xfrm>
        </p:grpSpPr>
        <p:sp>
          <p:nvSpPr>
            <p:cNvPr id="4189" name="Oval 4188"/>
            <p:cNvSpPr/>
            <p:nvPr/>
          </p:nvSpPr>
          <p:spPr>
            <a:xfrm>
              <a:off x="6208873" y="2581275"/>
              <a:ext cx="160338" cy="161925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190" name="Freeform 30"/>
            <p:cNvSpPr>
              <a:spLocks noChangeAspect="1" noEditPoints="1"/>
            </p:cNvSpPr>
            <p:nvPr/>
          </p:nvSpPr>
          <p:spPr bwMode="auto">
            <a:xfrm>
              <a:off x="6151882" y="2530116"/>
              <a:ext cx="274320" cy="405888"/>
            </a:xfrm>
            <a:custGeom>
              <a:avLst/>
              <a:gdLst>
                <a:gd name="T0" fmla="*/ 32 w 65"/>
                <a:gd name="T1" fmla="*/ 48 h 96"/>
                <a:gd name="T2" fmla="*/ 17 w 65"/>
                <a:gd name="T3" fmla="*/ 33 h 96"/>
                <a:gd name="T4" fmla="*/ 32 w 65"/>
                <a:gd name="T5" fmla="*/ 17 h 96"/>
                <a:gd name="T6" fmla="*/ 48 w 65"/>
                <a:gd name="T7" fmla="*/ 33 h 96"/>
                <a:gd name="T8" fmla="*/ 32 w 65"/>
                <a:gd name="T9" fmla="*/ 48 h 96"/>
                <a:gd name="T10" fmla="*/ 32 w 65"/>
                <a:gd name="T11" fmla="*/ 0 h 96"/>
                <a:gd name="T12" fmla="*/ 0 w 65"/>
                <a:gd name="T13" fmla="*/ 33 h 96"/>
                <a:gd name="T14" fmla="*/ 2 w 65"/>
                <a:gd name="T15" fmla="*/ 46 h 96"/>
                <a:gd name="T16" fmla="*/ 16 w 65"/>
                <a:gd name="T17" fmla="*/ 69 h 96"/>
                <a:gd name="T18" fmla="*/ 30 w 65"/>
                <a:gd name="T19" fmla="*/ 94 h 96"/>
                <a:gd name="T20" fmla="*/ 34 w 65"/>
                <a:gd name="T21" fmla="*/ 94 h 96"/>
                <a:gd name="T22" fmla="*/ 48 w 65"/>
                <a:gd name="T23" fmla="*/ 69 h 96"/>
                <a:gd name="T24" fmla="*/ 62 w 65"/>
                <a:gd name="T25" fmla="*/ 46 h 96"/>
                <a:gd name="T26" fmla="*/ 65 w 65"/>
                <a:gd name="T27" fmla="*/ 33 h 96"/>
                <a:gd name="T28" fmla="*/ 32 w 65"/>
                <a:gd name="T29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5" h="96">
                  <a:moveTo>
                    <a:pt x="32" y="48"/>
                  </a:moveTo>
                  <a:cubicBezTo>
                    <a:pt x="24" y="48"/>
                    <a:pt x="17" y="41"/>
                    <a:pt x="17" y="33"/>
                  </a:cubicBezTo>
                  <a:cubicBezTo>
                    <a:pt x="17" y="24"/>
                    <a:pt x="24" y="17"/>
                    <a:pt x="32" y="17"/>
                  </a:cubicBezTo>
                  <a:cubicBezTo>
                    <a:pt x="41" y="17"/>
                    <a:pt x="48" y="24"/>
                    <a:pt x="48" y="33"/>
                  </a:cubicBezTo>
                  <a:cubicBezTo>
                    <a:pt x="48" y="41"/>
                    <a:pt x="41" y="48"/>
                    <a:pt x="32" y="48"/>
                  </a:cubicBezTo>
                  <a:moveTo>
                    <a:pt x="32" y="0"/>
                  </a:moveTo>
                  <a:cubicBezTo>
                    <a:pt x="14" y="0"/>
                    <a:pt x="0" y="15"/>
                    <a:pt x="0" y="33"/>
                  </a:cubicBezTo>
                  <a:cubicBezTo>
                    <a:pt x="0" y="37"/>
                    <a:pt x="1" y="42"/>
                    <a:pt x="2" y="46"/>
                  </a:cubicBezTo>
                  <a:cubicBezTo>
                    <a:pt x="5" y="52"/>
                    <a:pt x="13" y="62"/>
                    <a:pt x="16" y="69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32" y="96"/>
                    <a:pt x="33" y="96"/>
                    <a:pt x="34" y="94"/>
                  </a:cubicBezTo>
                  <a:cubicBezTo>
                    <a:pt x="48" y="69"/>
                    <a:pt x="48" y="69"/>
                    <a:pt x="48" y="69"/>
                  </a:cubicBezTo>
                  <a:cubicBezTo>
                    <a:pt x="52" y="62"/>
                    <a:pt x="60" y="52"/>
                    <a:pt x="62" y="46"/>
                  </a:cubicBezTo>
                  <a:cubicBezTo>
                    <a:pt x="64" y="42"/>
                    <a:pt x="65" y="37"/>
                    <a:pt x="65" y="33"/>
                  </a:cubicBezTo>
                  <a:cubicBezTo>
                    <a:pt x="65" y="15"/>
                    <a:pt x="50" y="0"/>
                    <a:pt x="3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4116" name="Group 4115"/>
          <p:cNvGrpSpPr>
            <a:grpSpLocks noChangeAspect="1"/>
          </p:cNvGrpSpPr>
          <p:nvPr/>
        </p:nvGrpSpPr>
        <p:grpSpPr>
          <a:xfrm>
            <a:off x="4640206" y="2707640"/>
            <a:ext cx="91440" cy="135296"/>
            <a:chOff x="6151882" y="2530116"/>
            <a:chExt cx="274320" cy="405888"/>
          </a:xfrm>
        </p:grpSpPr>
        <p:sp>
          <p:nvSpPr>
            <p:cNvPr id="4187" name="Oval 4186"/>
            <p:cNvSpPr/>
            <p:nvPr/>
          </p:nvSpPr>
          <p:spPr>
            <a:xfrm>
              <a:off x="6208873" y="2581275"/>
              <a:ext cx="160338" cy="161925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188" name="Freeform 30"/>
            <p:cNvSpPr>
              <a:spLocks noChangeAspect="1" noEditPoints="1"/>
            </p:cNvSpPr>
            <p:nvPr/>
          </p:nvSpPr>
          <p:spPr bwMode="auto">
            <a:xfrm>
              <a:off x="6151882" y="2530116"/>
              <a:ext cx="274320" cy="405888"/>
            </a:xfrm>
            <a:custGeom>
              <a:avLst/>
              <a:gdLst>
                <a:gd name="T0" fmla="*/ 32 w 65"/>
                <a:gd name="T1" fmla="*/ 48 h 96"/>
                <a:gd name="T2" fmla="*/ 17 w 65"/>
                <a:gd name="T3" fmla="*/ 33 h 96"/>
                <a:gd name="T4" fmla="*/ 32 w 65"/>
                <a:gd name="T5" fmla="*/ 17 h 96"/>
                <a:gd name="T6" fmla="*/ 48 w 65"/>
                <a:gd name="T7" fmla="*/ 33 h 96"/>
                <a:gd name="T8" fmla="*/ 32 w 65"/>
                <a:gd name="T9" fmla="*/ 48 h 96"/>
                <a:gd name="T10" fmla="*/ 32 w 65"/>
                <a:gd name="T11" fmla="*/ 0 h 96"/>
                <a:gd name="T12" fmla="*/ 0 w 65"/>
                <a:gd name="T13" fmla="*/ 33 h 96"/>
                <a:gd name="T14" fmla="*/ 2 w 65"/>
                <a:gd name="T15" fmla="*/ 46 h 96"/>
                <a:gd name="T16" fmla="*/ 16 w 65"/>
                <a:gd name="T17" fmla="*/ 69 h 96"/>
                <a:gd name="T18" fmla="*/ 30 w 65"/>
                <a:gd name="T19" fmla="*/ 94 h 96"/>
                <a:gd name="T20" fmla="*/ 34 w 65"/>
                <a:gd name="T21" fmla="*/ 94 h 96"/>
                <a:gd name="T22" fmla="*/ 48 w 65"/>
                <a:gd name="T23" fmla="*/ 69 h 96"/>
                <a:gd name="T24" fmla="*/ 62 w 65"/>
                <a:gd name="T25" fmla="*/ 46 h 96"/>
                <a:gd name="T26" fmla="*/ 65 w 65"/>
                <a:gd name="T27" fmla="*/ 33 h 96"/>
                <a:gd name="T28" fmla="*/ 32 w 65"/>
                <a:gd name="T29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5" h="96">
                  <a:moveTo>
                    <a:pt x="32" y="48"/>
                  </a:moveTo>
                  <a:cubicBezTo>
                    <a:pt x="24" y="48"/>
                    <a:pt x="17" y="41"/>
                    <a:pt x="17" y="33"/>
                  </a:cubicBezTo>
                  <a:cubicBezTo>
                    <a:pt x="17" y="24"/>
                    <a:pt x="24" y="17"/>
                    <a:pt x="32" y="17"/>
                  </a:cubicBezTo>
                  <a:cubicBezTo>
                    <a:pt x="41" y="17"/>
                    <a:pt x="48" y="24"/>
                    <a:pt x="48" y="33"/>
                  </a:cubicBezTo>
                  <a:cubicBezTo>
                    <a:pt x="48" y="41"/>
                    <a:pt x="41" y="48"/>
                    <a:pt x="32" y="48"/>
                  </a:cubicBezTo>
                  <a:moveTo>
                    <a:pt x="32" y="0"/>
                  </a:moveTo>
                  <a:cubicBezTo>
                    <a:pt x="14" y="0"/>
                    <a:pt x="0" y="15"/>
                    <a:pt x="0" y="33"/>
                  </a:cubicBezTo>
                  <a:cubicBezTo>
                    <a:pt x="0" y="37"/>
                    <a:pt x="1" y="42"/>
                    <a:pt x="2" y="46"/>
                  </a:cubicBezTo>
                  <a:cubicBezTo>
                    <a:pt x="5" y="52"/>
                    <a:pt x="13" y="62"/>
                    <a:pt x="16" y="69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32" y="96"/>
                    <a:pt x="33" y="96"/>
                    <a:pt x="34" y="94"/>
                  </a:cubicBezTo>
                  <a:cubicBezTo>
                    <a:pt x="48" y="69"/>
                    <a:pt x="48" y="69"/>
                    <a:pt x="48" y="69"/>
                  </a:cubicBezTo>
                  <a:cubicBezTo>
                    <a:pt x="52" y="62"/>
                    <a:pt x="60" y="52"/>
                    <a:pt x="62" y="46"/>
                  </a:cubicBezTo>
                  <a:cubicBezTo>
                    <a:pt x="64" y="42"/>
                    <a:pt x="65" y="37"/>
                    <a:pt x="65" y="33"/>
                  </a:cubicBezTo>
                  <a:cubicBezTo>
                    <a:pt x="65" y="15"/>
                    <a:pt x="50" y="0"/>
                    <a:pt x="3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4117" name="TextBox 4116"/>
          <p:cNvSpPr txBox="1">
            <a:spLocks/>
          </p:cNvSpPr>
          <p:nvPr/>
        </p:nvSpPr>
        <p:spPr>
          <a:xfrm>
            <a:off x="6814770" y="3988891"/>
            <a:ext cx="5902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Malaysia</a:t>
            </a:r>
            <a:endParaRPr kumimoji="0" lang="en-GB" sz="800" b="0" i="0" u="none" strike="noStrike" kern="1200" cap="none" spc="0" normalizeH="0" baseline="0" noProof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4118" name="Group 4117"/>
          <p:cNvGrpSpPr>
            <a:grpSpLocks noChangeAspect="1"/>
          </p:cNvGrpSpPr>
          <p:nvPr/>
        </p:nvGrpSpPr>
        <p:grpSpPr>
          <a:xfrm>
            <a:off x="6809735" y="4016376"/>
            <a:ext cx="91440" cy="135296"/>
            <a:chOff x="6151882" y="2530116"/>
            <a:chExt cx="274320" cy="405888"/>
          </a:xfrm>
        </p:grpSpPr>
        <p:sp>
          <p:nvSpPr>
            <p:cNvPr id="4185" name="Oval 4184"/>
            <p:cNvSpPr/>
            <p:nvPr/>
          </p:nvSpPr>
          <p:spPr>
            <a:xfrm>
              <a:off x="6208873" y="2581275"/>
              <a:ext cx="160338" cy="161925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186" name="Freeform 30"/>
            <p:cNvSpPr>
              <a:spLocks noChangeAspect="1" noEditPoints="1"/>
            </p:cNvSpPr>
            <p:nvPr/>
          </p:nvSpPr>
          <p:spPr bwMode="auto">
            <a:xfrm>
              <a:off x="6151882" y="2530116"/>
              <a:ext cx="274320" cy="405888"/>
            </a:xfrm>
            <a:custGeom>
              <a:avLst/>
              <a:gdLst>
                <a:gd name="T0" fmla="*/ 32 w 65"/>
                <a:gd name="T1" fmla="*/ 48 h 96"/>
                <a:gd name="T2" fmla="*/ 17 w 65"/>
                <a:gd name="T3" fmla="*/ 33 h 96"/>
                <a:gd name="T4" fmla="*/ 32 w 65"/>
                <a:gd name="T5" fmla="*/ 17 h 96"/>
                <a:gd name="T6" fmla="*/ 48 w 65"/>
                <a:gd name="T7" fmla="*/ 33 h 96"/>
                <a:gd name="T8" fmla="*/ 32 w 65"/>
                <a:gd name="T9" fmla="*/ 48 h 96"/>
                <a:gd name="T10" fmla="*/ 32 w 65"/>
                <a:gd name="T11" fmla="*/ 0 h 96"/>
                <a:gd name="T12" fmla="*/ 0 w 65"/>
                <a:gd name="T13" fmla="*/ 33 h 96"/>
                <a:gd name="T14" fmla="*/ 2 w 65"/>
                <a:gd name="T15" fmla="*/ 46 h 96"/>
                <a:gd name="T16" fmla="*/ 16 w 65"/>
                <a:gd name="T17" fmla="*/ 69 h 96"/>
                <a:gd name="T18" fmla="*/ 30 w 65"/>
                <a:gd name="T19" fmla="*/ 94 h 96"/>
                <a:gd name="T20" fmla="*/ 34 w 65"/>
                <a:gd name="T21" fmla="*/ 94 h 96"/>
                <a:gd name="T22" fmla="*/ 48 w 65"/>
                <a:gd name="T23" fmla="*/ 69 h 96"/>
                <a:gd name="T24" fmla="*/ 62 w 65"/>
                <a:gd name="T25" fmla="*/ 46 h 96"/>
                <a:gd name="T26" fmla="*/ 65 w 65"/>
                <a:gd name="T27" fmla="*/ 33 h 96"/>
                <a:gd name="T28" fmla="*/ 32 w 65"/>
                <a:gd name="T29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5" h="96">
                  <a:moveTo>
                    <a:pt x="32" y="48"/>
                  </a:moveTo>
                  <a:cubicBezTo>
                    <a:pt x="24" y="48"/>
                    <a:pt x="17" y="41"/>
                    <a:pt x="17" y="33"/>
                  </a:cubicBezTo>
                  <a:cubicBezTo>
                    <a:pt x="17" y="24"/>
                    <a:pt x="24" y="17"/>
                    <a:pt x="32" y="17"/>
                  </a:cubicBezTo>
                  <a:cubicBezTo>
                    <a:pt x="41" y="17"/>
                    <a:pt x="48" y="24"/>
                    <a:pt x="48" y="33"/>
                  </a:cubicBezTo>
                  <a:cubicBezTo>
                    <a:pt x="48" y="41"/>
                    <a:pt x="41" y="48"/>
                    <a:pt x="32" y="48"/>
                  </a:cubicBezTo>
                  <a:moveTo>
                    <a:pt x="32" y="0"/>
                  </a:moveTo>
                  <a:cubicBezTo>
                    <a:pt x="14" y="0"/>
                    <a:pt x="0" y="15"/>
                    <a:pt x="0" y="33"/>
                  </a:cubicBezTo>
                  <a:cubicBezTo>
                    <a:pt x="0" y="37"/>
                    <a:pt x="1" y="42"/>
                    <a:pt x="2" y="46"/>
                  </a:cubicBezTo>
                  <a:cubicBezTo>
                    <a:pt x="5" y="52"/>
                    <a:pt x="13" y="62"/>
                    <a:pt x="16" y="69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32" y="96"/>
                    <a:pt x="33" y="96"/>
                    <a:pt x="34" y="94"/>
                  </a:cubicBezTo>
                  <a:cubicBezTo>
                    <a:pt x="48" y="69"/>
                    <a:pt x="48" y="69"/>
                    <a:pt x="48" y="69"/>
                  </a:cubicBezTo>
                  <a:cubicBezTo>
                    <a:pt x="52" y="62"/>
                    <a:pt x="60" y="52"/>
                    <a:pt x="62" y="46"/>
                  </a:cubicBezTo>
                  <a:cubicBezTo>
                    <a:pt x="64" y="42"/>
                    <a:pt x="65" y="37"/>
                    <a:pt x="65" y="33"/>
                  </a:cubicBezTo>
                  <a:cubicBezTo>
                    <a:pt x="65" y="15"/>
                    <a:pt x="50" y="0"/>
                    <a:pt x="3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4119" name="TextBox 4118"/>
          <p:cNvSpPr txBox="1">
            <a:spLocks/>
          </p:cNvSpPr>
          <p:nvPr/>
        </p:nvSpPr>
        <p:spPr>
          <a:xfrm>
            <a:off x="6298404" y="4234657"/>
            <a:ext cx="65594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Singapore</a:t>
            </a:r>
          </a:p>
        </p:txBody>
      </p:sp>
      <p:grpSp>
        <p:nvGrpSpPr>
          <p:cNvPr id="4120" name="Group 4119"/>
          <p:cNvGrpSpPr>
            <a:grpSpLocks noChangeAspect="1"/>
          </p:cNvGrpSpPr>
          <p:nvPr/>
        </p:nvGrpSpPr>
        <p:grpSpPr>
          <a:xfrm>
            <a:off x="3164466" y="4450080"/>
            <a:ext cx="91440" cy="135296"/>
            <a:chOff x="6151882" y="2530116"/>
            <a:chExt cx="274320" cy="405888"/>
          </a:xfrm>
        </p:grpSpPr>
        <p:sp>
          <p:nvSpPr>
            <p:cNvPr id="4183" name="Oval 4182"/>
            <p:cNvSpPr/>
            <p:nvPr/>
          </p:nvSpPr>
          <p:spPr>
            <a:xfrm>
              <a:off x="6208873" y="2581275"/>
              <a:ext cx="160338" cy="161925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184" name="Freeform 30"/>
            <p:cNvSpPr>
              <a:spLocks noChangeAspect="1" noEditPoints="1"/>
            </p:cNvSpPr>
            <p:nvPr/>
          </p:nvSpPr>
          <p:spPr bwMode="auto">
            <a:xfrm>
              <a:off x="6151882" y="2530116"/>
              <a:ext cx="274320" cy="405888"/>
            </a:xfrm>
            <a:custGeom>
              <a:avLst/>
              <a:gdLst>
                <a:gd name="T0" fmla="*/ 32 w 65"/>
                <a:gd name="T1" fmla="*/ 48 h 96"/>
                <a:gd name="T2" fmla="*/ 17 w 65"/>
                <a:gd name="T3" fmla="*/ 33 h 96"/>
                <a:gd name="T4" fmla="*/ 32 w 65"/>
                <a:gd name="T5" fmla="*/ 17 h 96"/>
                <a:gd name="T6" fmla="*/ 48 w 65"/>
                <a:gd name="T7" fmla="*/ 33 h 96"/>
                <a:gd name="T8" fmla="*/ 32 w 65"/>
                <a:gd name="T9" fmla="*/ 48 h 96"/>
                <a:gd name="T10" fmla="*/ 32 w 65"/>
                <a:gd name="T11" fmla="*/ 0 h 96"/>
                <a:gd name="T12" fmla="*/ 0 w 65"/>
                <a:gd name="T13" fmla="*/ 33 h 96"/>
                <a:gd name="T14" fmla="*/ 2 w 65"/>
                <a:gd name="T15" fmla="*/ 46 h 96"/>
                <a:gd name="T16" fmla="*/ 16 w 65"/>
                <a:gd name="T17" fmla="*/ 69 h 96"/>
                <a:gd name="T18" fmla="*/ 30 w 65"/>
                <a:gd name="T19" fmla="*/ 94 h 96"/>
                <a:gd name="T20" fmla="*/ 34 w 65"/>
                <a:gd name="T21" fmla="*/ 94 h 96"/>
                <a:gd name="T22" fmla="*/ 48 w 65"/>
                <a:gd name="T23" fmla="*/ 69 h 96"/>
                <a:gd name="T24" fmla="*/ 62 w 65"/>
                <a:gd name="T25" fmla="*/ 46 h 96"/>
                <a:gd name="T26" fmla="*/ 65 w 65"/>
                <a:gd name="T27" fmla="*/ 33 h 96"/>
                <a:gd name="T28" fmla="*/ 32 w 65"/>
                <a:gd name="T29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5" h="96">
                  <a:moveTo>
                    <a:pt x="32" y="48"/>
                  </a:moveTo>
                  <a:cubicBezTo>
                    <a:pt x="24" y="48"/>
                    <a:pt x="17" y="41"/>
                    <a:pt x="17" y="33"/>
                  </a:cubicBezTo>
                  <a:cubicBezTo>
                    <a:pt x="17" y="24"/>
                    <a:pt x="24" y="17"/>
                    <a:pt x="32" y="17"/>
                  </a:cubicBezTo>
                  <a:cubicBezTo>
                    <a:pt x="41" y="17"/>
                    <a:pt x="48" y="24"/>
                    <a:pt x="48" y="33"/>
                  </a:cubicBezTo>
                  <a:cubicBezTo>
                    <a:pt x="48" y="41"/>
                    <a:pt x="41" y="48"/>
                    <a:pt x="32" y="48"/>
                  </a:cubicBezTo>
                  <a:moveTo>
                    <a:pt x="32" y="0"/>
                  </a:moveTo>
                  <a:cubicBezTo>
                    <a:pt x="14" y="0"/>
                    <a:pt x="0" y="15"/>
                    <a:pt x="0" y="33"/>
                  </a:cubicBezTo>
                  <a:cubicBezTo>
                    <a:pt x="0" y="37"/>
                    <a:pt x="1" y="42"/>
                    <a:pt x="2" y="46"/>
                  </a:cubicBezTo>
                  <a:cubicBezTo>
                    <a:pt x="5" y="52"/>
                    <a:pt x="13" y="62"/>
                    <a:pt x="16" y="69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32" y="96"/>
                    <a:pt x="33" y="96"/>
                    <a:pt x="34" y="94"/>
                  </a:cubicBezTo>
                  <a:cubicBezTo>
                    <a:pt x="48" y="69"/>
                    <a:pt x="48" y="69"/>
                    <a:pt x="48" y="69"/>
                  </a:cubicBezTo>
                  <a:cubicBezTo>
                    <a:pt x="52" y="62"/>
                    <a:pt x="60" y="52"/>
                    <a:pt x="62" y="46"/>
                  </a:cubicBezTo>
                  <a:cubicBezTo>
                    <a:pt x="64" y="42"/>
                    <a:pt x="65" y="37"/>
                    <a:pt x="65" y="33"/>
                  </a:cubicBezTo>
                  <a:cubicBezTo>
                    <a:pt x="65" y="15"/>
                    <a:pt x="50" y="0"/>
                    <a:pt x="3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4121" name="TextBox 4120"/>
          <p:cNvSpPr txBox="1">
            <a:spLocks/>
          </p:cNvSpPr>
          <p:nvPr/>
        </p:nvSpPr>
        <p:spPr>
          <a:xfrm>
            <a:off x="3170504" y="4424819"/>
            <a:ext cx="4411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Brazil</a:t>
            </a:r>
          </a:p>
        </p:txBody>
      </p:sp>
      <p:sp>
        <p:nvSpPr>
          <p:cNvPr id="4122" name="TextBox 4121"/>
          <p:cNvSpPr txBox="1">
            <a:spLocks/>
          </p:cNvSpPr>
          <p:nvPr/>
        </p:nvSpPr>
        <p:spPr>
          <a:xfrm>
            <a:off x="1928108" y="4083754"/>
            <a:ext cx="61908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Colombia</a:t>
            </a:r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4123" name="Group 4122"/>
          <p:cNvGrpSpPr>
            <a:grpSpLocks noChangeAspect="1"/>
          </p:cNvGrpSpPr>
          <p:nvPr/>
        </p:nvGrpSpPr>
        <p:grpSpPr>
          <a:xfrm>
            <a:off x="2687105" y="4150159"/>
            <a:ext cx="91440" cy="135296"/>
            <a:chOff x="6151882" y="2530116"/>
            <a:chExt cx="274320" cy="405888"/>
          </a:xfrm>
        </p:grpSpPr>
        <p:sp>
          <p:nvSpPr>
            <p:cNvPr id="4181" name="Oval 4180"/>
            <p:cNvSpPr/>
            <p:nvPr/>
          </p:nvSpPr>
          <p:spPr>
            <a:xfrm>
              <a:off x="6208873" y="2581275"/>
              <a:ext cx="160338" cy="161925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182" name="Freeform 30"/>
            <p:cNvSpPr>
              <a:spLocks noChangeAspect="1" noEditPoints="1"/>
            </p:cNvSpPr>
            <p:nvPr/>
          </p:nvSpPr>
          <p:spPr bwMode="auto">
            <a:xfrm>
              <a:off x="6151882" y="2530116"/>
              <a:ext cx="274320" cy="405888"/>
            </a:xfrm>
            <a:custGeom>
              <a:avLst/>
              <a:gdLst>
                <a:gd name="T0" fmla="*/ 32 w 65"/>
                <a:gd name="T1" fmla="*/ 48 h 96"/>
                <a:gd name="T2" fmla="*/ 17 w 65"/>
                <a:gd name="T3" fmla="*/ 33 h 96"/>
                <a:gd name="T4" fmla="*/ 32 w 65"/>
                <a:gd name="T5" fmla="*/ 17 h 96"/>
                <a:gd name="T6" fmla="*/ 48 w 65"/>
                <a:gd name="T7" fmla="*/ 33 h 96"/>
                <a:gd name="T8" fmla="*/ 32 w 65"/>
                <a:gd name="T9" fmla="*/ 48 h 96"/>
                <a:gd name="T10" fmla="*/ 32 w 65"/>
                <a:gd name="T11" fmla="*/ 0 h 96"/>
                <a:gd name="T12" fmla="*/ 0 w 65"/>
                <a:gd name="T13" fmla="*/ 33 h 96"/>
                <a:gd name="T14" fmla="*/ 2 w 65"/>
                <a:gd name="T15" fmla="*/ 46 h 96"/>
                <a:gd name="T16" fmla="*/ 16 w 65"/>
                <a:gd name="T17" fmla="*/ 69 h 96"/>
                <a:gd name="T18" fmla="*/ 30 w 65"/>
                <a:gd name="T19" fmla="*/ 94 h 96"/>
                <a:gd name="T20" fmla="*/ 34 w 65"/>
                <a:gd name="T21" fmla="*/ 94 h 96"/>
                <a:gd name="T22" fmla="*/ 48 w 65"/>
                <a:gd name="T23" fmla="*/ 69 h 96"/>
                <a:gd name="T24" fmla="*/ 62 w 65"/>
                <a:gd name="T25" fmla="*/ 46 h 96"/>
                <a:gd name="T26" fmla="*/ 65 w 65"/>
                <a:gd name="T27" fmla="*/ 33 h 96"/>
                <a:gd name="T28" fmla="*/ 32 w 65"/>
                <a:gd name="T29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5" h="96">
                  <a:moveTo>
                    <a:pt x="32" y="48"/>
                  </a:moveTo>
                  <a:cubicBezTo>
                    <a:pt x="24" y="48"/>
                    <a:pt x="17" y="41"/>
                    <a:pt x="17" y="33"/>
                  </a:cubicBezTo>
                  <a:cubicBezTo>
                    <a:pt x="17" y="24"/>
                    <a:pt x="24" y="17"/>
                    <a:pt x="32" y="17"/>
                  </a:cubicBezTo>
                  <a:cubicBezTo>
                    <a:pt x="41" y="17"/>
                    <a:pt x="48" y="24"/>
                    <a:pt x="48" y="33"/>
                  </a:cubicBezTo>
                  <a:cubicBezTo>
                    <a:pt x="48" y="41"/>
                    <a:pt x="41" y="48"/>
                    <a:pt x="32" y="48"/>
                  </a:cubicBezTo>
                  <a:moveTo>
                    <a:pt x="32" y="0"/>
                  </a:moveTo>
                  <a:cubicBezTo>
                    <a:pt x="14" y="0"/>
                    <a:pt x="0" y="15"/>
                    <a:pt x="0" y="33"/>
                  </a:cubicBezTo>
                  <a:cubicBezTo>
                    <a:pt x="0" y="37"/>
                    <a:pt x="1" y="42"/>
                    <a:pt x="2" y="46"/>
                  </a:cubicBezTo>
                  <a:cubicBezTo>
                    <a:pt x="5" y="52"/>
                    <a:pt x="13" y="62"/>
                    <a:pt x="16" y="69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32" y="96"/>
                    <a:pt x="33" y="96"/>
                    <a:pt x="34" y="94"/>
                  </a:cubicBezTo>
                  <a:cubicBezTo>
                    <a:pt x="48" y="69"/>
                    <a:pt x="48" y="69"/>
                    <a:pt x="48" y="69"/>
                  </a:cubicBezTo>
                  <a:cubicBezTo>
                    <a:pt x="52" y="62"/>
                    <a:pt x="60" y="52"/>
                    <a:pt x="62" y="46"/>
                  </a:cubicBezTo>
                  <a:cubicBezTo>
                    <a:pt x="64" y="42"/>
                    <a:pt x="65" y="37"/>
                    <a:pt x="65" y="33"/>
                  </a:cubicBezTo>
                  <a:cubicBezTo>
                    <a:pt x="65" y="15"/>
                    <a:pt x="50" y="0"/>
                    <a:pt x="3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4124" name="Group 4123"/>
          <p:cNvGrpSpPr>
            <a:grpSpLocks noChangeAspect="1"/>
          </p:cNvGrpSpPr>
          <p:nvPr/>
        </p:nvGrpSpPr>
        <p:grpSpPr>
          <a:xfrm>
            <a:off x="2758384" y="3733641"/>
            <a:ext cx="91440" cy="135296"/>
            <a:chOff x="6151882" y="2530116"/>
            <a:chExt cx="274320" cy="405888"/>
          </a:xfrm>
        </p:grpSpPr>
        <p:sp>
          <p:nvSpPr>
            <p:cNvPr id="4179" name="Oval 4178"/>
            <p:cNvSpPr/>
            <p:nvPr/>
          </p:nvSpPr>
          <p:spPr>
            <a:xfrm>
              <a:off x="6208873" y="2581275"/>
              <a:ext cx="160338" cy="161925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180" name="Freeform 30"/>
            <p:cNvSpPr>
              <a:spLocks noChangeAspect="1" noEditPoints="1"/>
            </p:cNvSpPr>
            <p:nvPr/>
          </p:nvSpPr>
          <p:spPr bwMode="auto">
            <a:xfrm>
              <a:off x="6151882" y="2530116"/>
              <a:ext cx="274320" cy="405888"/>
            </a:xfrm>
            <a:custGeom>
              <a:avLst/>
              <a:gdLst>
                <a:gd name="T0" fmla="*/ 32 w 65"/>
                <a:gd name="T1" fmla="*/ 48 h 96"/>
                <a:gd name="T2" fmla="*/ 17 w 65"/>
                <a:gd name="T3" fmla="*/ 33 h 96"/>
                <a:gd name="T4" fmla="*/ 32 w 65"/>
                <a:gd name="T5" fmla="*/ 17 h 96"/>
                <a:gd name="T6" fmla="*/ 48 w 65"/>
                <a:gd name="T7" fmla="*/ 33 h 96"/>
                <a:gd name="T8" fmla="*/ 32 w 65"/>
                <a:gd name="T9" fmla="*/ 48 h 96"/>
                <a:gd name="T10" fmla="*/ 32 w 65"/>
                <a:gd name="T11" fmla="*/ 0 h 96"/>
                <a:gd name="T12" fmla="*/ 0 w 65"/>
                <a:gd name="T13" fmla="*/ 33 h 96"/>
                <a:gd name="T14" fmla="*/ 2 w 65"/>
                <a:gd name="T15" fmla="*/ 46 h 96"/>
                <a:gd name="T16" fmla="*/ 16 w 65"/>
                <a:gd name="T17" fmla="*/ 69 h 96"/>
                <a:gd name="T18" fmla="*/ 30 w 65"/>
                <a:gd name="T19" fmla="*/ 94 h 96"/>
                <a:gd name="T20" fmla="*/ 34 w 65"/>
                <a:gd name="T21" fmla="*/ 94 h 96"/>
                <a:gd name="T22" fmla="*/ 48 w 65"/>
                <a:gd name="T23" fmla="*/ 69 h 96"/>
                <a:gd name="T24" fmla="*/ 62 w 65"/>
                <a:gd name="T25" fmla="*/ 46 h 96"/>
                <a:gd name="T26" fmla="*/ 65 w 65"/>
                <a:gd name="T27" fmla="*/ 33 h 96"/>
                <a:gd name="T28" fmla="*/ 32 w 65"/>
                <a:gd name="T29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5" h="96">
                  <a:moveTo>
                    <a:pt x="32" y="48"/>
                  </a:moveTo>
                  <a:cubicBezTo>
                    <a:pt x="24" y="48"/>
                    <a:pt x="17" y="41"/>
                    <a:pt x="17" y="33"/>
                  </a:cubicBezTo>
                  <a:cubicBezTo>
                    <a:pt x="17" y="24"/>
                    <a:pt x="24" y="17"/>
                    <a:pt x="32" y="17"/>
                  </a:cubicBezTo>
                  <a:cubicBezTo>
                    <a:pt x="41" y="17"/>
                    <a:pt x="48" y="24"/>
                    <a:pt x="48" y="33"/>
                  </a:cubicBezTo>
                  <a:cubicBezTo>
                    <a:pt x="48" y="41"/>
                    <a:pt x="41" y="48"/>
                    <a:pt x="32" y="48"/>
                  </a:cubicBezTo>
                  <a:moveTo>
                    <a:pt x="32" y="0"/>
                  </a:moveTo>
                  <a:cubicBezTo>
                    <a:pt x="14" y="0"/>
                    <a:pt x="0" y="15"/>
                    <a:pt x="0" y="33"/>
                  </a:cubicBezTo>
                  <a:cubicBezTo>
                    <a:pt x="0" y="37"/>
                    <a:pt x="1" y="42"/>
                    <a:pt x="2" y="46"/>
                  </a:cubicBezTo>
                  <a:cubicBezTo>
                    <a:pt x="5" y="52"/>
                    <a:pt x="13" y="62"/>
                    <a:pt x="16" y="69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32" y="96"/>
                    <a:pt x="33" y="96"/>
                    <a:pt x="34" y="94"/>
                  </a:cubicBezTo>
                  <a:cubicBezTo>
                    <a:pt x="48" y="69"/>
                    <a:pt x="48" y="69"/>
                    <a:pt x="48" y="69"/>
                  </a:cubicBezTo>
                  <a:cubicBezTo>
                    <a:pt x="52" y="62"/>
                    <a:pt x="60" y="52"/>
                    <a:pt x="62" y="46"/>
                  </a:cubicBezTo>
                  <a:cubicBezTo>
                    <a:pt x="64" y="42"/>
                    <a:pt x="65" y="37"/>
                    <a:pt x="65" y="33"/>
                  </a:cubicBezTo>
                  <a:cubicBezTo>
                    <a:pt x="65" y="15"/>
                    <a:pt x="50" y="0"/>
                    <a:pt x="3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4125" name="TextBox 4124"/>
          <p:cNvSpPr txBox="1">
            <a:spLocks/>
          </p:cNvSpPr>
          <p:nvPr/>
        </p:nvSpPr>
        <p:spPr>
          <a:xfrm>
            <a:off x="2778124" y="3628926"/>
            <a:ext cx="6683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Dominican Republic</a:t>
            </a:r>
          </a:p>
        </p:txBody>
      </p:sp>
      <p:sp>
        <p:nvSpPr>
          <p:cNvPr id="4126" name="TextBox 4125"/>
          <p:cNvSpPr txBox="1">
            <a:spLocks/>
          </p:cNvSpPr>
          <p:nvPr/>
        </p:nvSpPr>
        <p:spPr>
          <a:xfrm>
            <a:off x="2239569" y="4397742"/>
            <a:ext cx="4026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Peru</a:t>
            </a:r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4127" name="Group 4126"/>
          <p:cNvGrpSpPr>
            <a:grpSpLocks noChangeAspect="1"/>
          </p:cNvGrpSpPr>
          <p:nvPr/>
        </p:nvGrpSpPr>
        <p:grpSpPr>
          <a:xfrm>
            <a:off x="2610225" y="4417881"/>
            <a:ext cx="91440" cy="135296"/>
            <a:chOff x="6151882" y="2530116"/>
            <a:chExt cx="274320" cy="405888"/>
          </a:xfrm>
        </p:grpSpPr>
        <p:sp>
          <p:nvSpPr>
            <p:cNvPr id="4177" name="Oval 4176"/>
            <p:cNvSpPr/>
            <p:nvPr/>
          </p:nvSpPr>
          <p:spPr>
            <a:xfrm>
              <a:off x="6208873" y="2581275"/>
              <a:ext cx="160338" cy="161925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178" name="Freeform 30"/>
            <p:cNvSpPr>
              <a:spLocks noChangeAspect="1" noEditPoints="1"/>
            </p:cNvSpPr>
            <p:nvPr/>
          </p:nvSpPr>
          <p:spPr bwMode="auto">
            <a:xfrm>
              <a:off x="6151882" y="2530116"/>
              <a:ext cx="274320" cy="405888"/>
            </a:xfrm>
            <a:custGeom>
              <a:avLst/>
              <a:gdLst>
                <a:gd name="T0" fmla="*/ 32 w 65"/>
                <a:gd name="T1" fmla="*/ 48 h 96"/>
                <a:gd name="T2" fmla="*/ 17 w 65"/>
                <a:gd name="T3" fmla="*/ 33 h 96"/>
                <a:gd name="T4" fmla="*/ 32 w 65"/>
                <a:gd name="T5" fmla="*/ 17 h 96"/>
                <a:gd name="T6" fmla="*/ 48 w 65"/>
                <a:gd name="T7" fmla="*/ 33 h 96"/>
                <a:gd name="T8" fmla="*/ 32 w 65"/>
                <a:gd name="T9" fmla="*/ 48 h 96"/>
                <a:gd name="T10" fmla="*/ 32 w 65"/>
                <a:gd name="T11" fmla="*/ 0 h 96"/>
                <a:gd name="T12" fmla="*/ 0 w 65"/>
                <a:gd name="T13" fmla="*/ 33 h 96"/>
                <a:gd name="T14" fmla="*/ 2 w 65"/>
                <a:gd name="T15" fmla="*/ 46 h 96"/>
                <a:gd name="T16" fmla="*/ 16 w 65"/>
                <a:gd name="T17" fmla="*/ 69 h 96"/>
                <a:gd name="T18" fmla="*/ 30 w 65"/>
                <a:gd name="T19" fmla="*/ 94 h 96"/>
                <a:gd name="T20" fmla="*/ 34 w 65"/>
                <a:gd name="T21" fmla="*/ 94 h 96"/>
                <a:gd name="T22" fmla="*/ 48 w 65"/>
                <a:gd name="T23" fmla="*/ 69 h 96"/>
                <a:gd name="T24" fmla="*/ 62 w 65"/>
                <a:gd name="T25" fmla="*/ 46 h 96"/>
                <a:gd name="T26" fmla="*/ 65 w 65"/>
                <a:gd name="T27" fmla="*/ 33 h 96"/>
                <a:gd name="T28" fmla="*/ 32 w 65"/>
                <a:gd name="T29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5" h="96">
                  <a:moveTo>
                    <a:pt x="32" y="48"/>
                  </a:moveTo>
                  <a:cubicBezTo>
                    <a:pt x="24" y="48"/>
                    <a:pt x="17" y="41"/>
                    <a:pt x="17" y="33"/>
                  </a:cubicBezTo>
                  <a:cubicBezTo>
                    <a:pt x="17" y="24"/>
                    <a:pt x="24" y="17"/>
                    <a:pt x="32" y="17"/>
                  </a:cubicBezTo>
                  <a:cubicBezTo>
                    <a:pt x="41" y="17"/>
                    <a:pt x="48" y="24"/>
                    <a:pt x="48" y="33"/>
                  </a:cubicBezTo>
                  <a:cubicBezTo>
                    <a:pt x="48" y="41"/>
                    <a:pt x="41" y="48"/>
                    <a:pt x="32" y="48"/>
                  </a:cubicBezTo>
                  <a:moveTo>
                    <a:pt x="32" y="0"/>
                  </a:moveTo>
                  <a:cubicBezTo>
                    <a:pt x="14" y="0"/>
                    <a:pt x="0" y="15"/>
                    <a:pt x="0" y="33"/>
                  </a:cubicBezTo>
                  <a:cubicBezTo>
                    <a:pt x="0" y="37"/>
                    <a:pt x="1" y="42"/>
                    <a:pt x="2" y="46"/>
                  </a:cubicBezTo>
                  <a:cubicBezTo>
                    <a:pt x="5" y="52"/>
                    <a:pt x="13" y="62"/>
                    <a:pt x="16" y="69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32" y="96"/>
                    <a:pt x="33" y="96"/>
                    <a:pt x="34" y="94"/>
                  </a:cubicBezTo>
                  <a:cubicBezTo>
                    <a:pt x="48" y="69"/>
                    <a:pt x="48" y="69"/>
                    <a:pt x="48" y="69"/>
                  </a:cubicBezTo>
                  <a:cubicBezTo>
                    <a:pt x="52" y="62"/>
                    <a:pt x="60" y="52"/>
                    <a:pt x="62" y="46"/>
                  </a:cubicBezTo>
                  <a:cubicBezTo>
                    <a:pt x="64" y="42"/>
                    <a:pt x="65" y="37"/>
                    <a:pt x="65" y="33"/>
                  </a:cubicBezTo>
                  <a:cubicBezTo>
                    <a:pt x="65" y="15"/>
                    <a:pt x="50" y="0"/>
                    <a:pt x="3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4128" name="Group 4127"/>
          <p:cNvGrpSpPr>
            <a:grpSpLocks noChangeAspect="1"/>
          </p:cNvGrpSpPr>
          <p:nvPr/>
        </p:nvGrpSpPr>
        <p:grpSpPr>
          <a:xfrm>
            <a:off x="6889749" y="4256702"/>
            <a:ext cx="91440" cy="135296"/>
            <a:chOff x="6151882" y="2530116"/>
            <a:chExt cx="274320" cy="405888"/>
          </a:xfrm>
        </p:grpSpPr>
        <p:sp>
          <p:nvSpPr>
            <p:cNvPr id="4175" name="Oval 4174"/>
            <p:cNvSpPr/>
            <p:nvPr/>
          </p:nvSpPr>
          <p:spPr>
            <a:xfrm>
              <a:off x="6208873" y="2581275"/>
              <a:ext cx="160338" cy="161925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176" name="Freeform 30"/>
            <p:cNvSpPr>
              <a:spLocks noChangeAspect="1" noEditPoints="1"/>
            </p:cNvSpPr>
            <p:nvPr/>
          </p:nvSpPr>
          <p:spPr bwMode="auto">
            <a:xfrm>
              <a:off x="6151882" y="2530116"/>
              <a:ext cx="274320" cy="405888"/>
            </a:xfrm>
            <a:custGeom>
              <a:avLst/>
              <a:gdLst>
                <a:gd name="T0" fmla="*/ 32 w 65"/>
                <a:gd name="T1" fmla="*/ 48 h 96"/>
                <a:gd name="T2" fmla="*/ 17 w 65"/>
                <a:gd name="T3" fmla="*/ 33 h 96"/>
                <a:gd name="T4" fmla="*/ 32 w 65"/>
                <a:gd name="T5" fmla="*/ 17 h 96"/>
                <a:gd name="T6" fmla="*/ 48 w 65"/>
                <a:gd name="T7" fmla="*/ 33 h 96"/>
                <a:gd name="T8" fmla="*/ 32 w 65"/>
                <a:gd name="T9" fmla="*/ 48 h 96"/>
                <a:gd name="T10" fmla="*/ 32 w 65"/>
                <a:gd name="T11" fmla="*/ 0 h 96"/>
                <a:gd name="T12" fmla="*/ 0 w 65"/>
                <a:gd name="T13" fmla="*/ 33 h 96"/>
                <a:gd name="T14" fmla="*/ 2 w 65"/>
                <a:gd name="T15" fmla="*/ 46 h 96"/>
                <a:gd name="T16" fmla="*/ 16 w 65"/>
                <a:gd name="T17" fmla="*/ 69 h 96"/>
                <a:gd name="T18" fmla="*/ 30 w 65"/>
                <a:gd name="T19" fmla="*/ 94 h 96"/>
                <a:gd name="T20" fmla="*/ 34 w 65"/>
                <a:gd name="T21" fmla="*/ 94 h 96"/>
                <a:gd name="T22" fmla="*/ 48 w 65"/>
                <a:gd name="T23" fmla="*/ 69 h 96"/>
                <a:gd name="T24" fmla="*/ 62 w 65"/>
                <a:gd name="T25" fmla="*/ 46 h 96"/>
                <a:gd name="T26" fmla="*/ 65 w 65"/>
                <a:gd name="T27" fmla="*/ 33 h 96"/>
                <a:gd name="T28" fmla="*/ 32 w 65"/>
                <a:gd name="T29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5" h="96">
                  <a:moveTo>
                    <a:pt x="32" y="48"/>
                  </a:moveTo>
                  <a:cubicBezTo>
                    <a:pt x="24" y="48"/>
                    <a:pt x="17" y="41"/>
                    <a:pt x="17" y="33"/>
                  </a:cubicBezTo>
                  <a:cubicBezTo>
                    <a:pt x="17" y="24"/>
                    <a:pt x="24" y="17"/>
                    <a:pt x="32" y="17"/>
                  </a:cubicBezTo>
                  <a:cubicBezTo>
                    <a:pt x="41" y="17"/>
                    <a:pt x="48" y="24"/>
                    <a:pt x="48" y="33"/>
                  </a:cubicBezTo>
                  <a:cubicBezTo>
                    <a:pt x="48" y="41"/>
                    <a:pt x="41" y="48"/>
                    <a:pt x="32" y="48"/>
                  </a:cubicBezTo>
                  <a:moveTo>
                    <a:pt x="32" y="0"/>
                  </a:moveTo>
                  <a:cubicBezTo>
                    <a:pt x="14" y="0"/>
                    <a:pt x="0" y="15"/>
                    <a:pt x="0" y="33"/>
                  </a:cubicBezTo>
                  <a:cubicBezTo>
                    <a:pt x="0" y="37"/>
                    <a:pt x="1" y="42"/>
                    <a:pt x="2" y="46"/>
                  </a:cubicBezTo>
                  <a:cubicBezTo>
                    <a:pt x="5" y="52"/>
                    <a:pt x="13" y="62"/>
                    <a:pt x="16" y="69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32" y="96"/>
                    <a:pt x="33" y="96"/>
                    <a:pt x="34" y="94"/>
                  </a:cubicBezTo>
                  <a:cubicBezTo>
                    <a:pt x="48" y="69"/>
                    <a:pt x="48" y="69"/>
                    <a:pt x="48" y="69"/>
                  </a:cubicBezTo>
                  <a:cubicBezTo>
                    <a:pt x="52" y="62"/>
                    <a:pt x="60" y="52"/>
                    <a:pt x="62" y="46"/>
                  </a:cubicBezTo>
                  <a:cubicBezTo>
                    <a:pt x="64" y="42"/>
                    <a:pt x="65" y="37"/>
                    <a:pt x="65" y="33"/>
                  </a:cubicBezTo>
                  <a:cubicBezTo>
                    <a:pt x="65" y="15"/>
                    <a:pt x="50" y="0"/>
                    <a:pt x="3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4129" name="TextBox 4128"/>
          <p:cNvSpPr txBox="1">
            <a:spLocks/>
          </p:cNvSpPr>
          <p:nvPr/>
        </p:nvSpPr>
        <p:spPr>
          <a:xfrm>
            <a:off x="7355131" y="4840902"/>
            <a:ext cx="5854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Australia</a:t>
            </a:r>
            <a:endParaRPr kumimoji="0" lang="en-GB" sz="800" b="0" i="0" u="none" strike="noStrike" kern="1200" cap="none" spc="0" normalizeH="0" baseline="3000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4130" name="Group 4129"/>
          <p:cNvGrpSpPr>
            <a:grpSpLocks noChangeAspect="1"/>
          </p:cNvGrpSpPr>
          <p:nvPr/>
        </p:nvGrpSpPr>
        <p:grpSpPr>
          <a:xfrm>
            <a:off x="7335837" y="4880590"/>
            <a:ext cx="91440" cy="135296"/>
            <a:chOff x="6151882" y="2530116"/>
            <a:chExt cx="274320" cy="405888"/>
          </a:xfrm>
        </p:grpSpPr>
        <p:sp>
          <p:nvSpPr>
            <p:cNvPr id="4173" name="Oval 4172"/>
            <p:cNvSpPr/>
            <p:nvPr/>
          </p:nvSpPr>
          <p:spPr>
            <a:xfrm>
              <a:off x="6208873" y="2581275"/>
              <a:ext cx="160338" cy="161925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174" name="Freeform 30"/>
            <p:cNvSpPr>
              <a:spLocks noChangeAspect="1" noEditPoints="1"/>
            </p:cNvSpPr>
            <p:nvPr/>
          </p:nvSpPr>
          <p:spPr bwMode="auto">
            <a:xfrm>
              <a:off x="6151882" y="2530116"/>
              <a:ext cx="274320" cy="405888"/>
            </a:xfrm>
            <a:custGeom>
              <a:avLst/>
              <a:gdLst>
                <a:gd name="T0" fmla="*/ 32 w 65"/>
                <a:gd name="T1" fmla="*/ 48 h 96"/>
                <a:gd name="T2" fmla="*/ 17 w 65"/>
                <a:gd name="T3" fmla="*/ 33 h 96"/>
                <a:gd name="T4" fmla="*/ 32 w 65"/>
                <a:gd name="T5" fmla="*/ 17 h 96"/>
                <a:gd name="T6" fmla="*/ 48 w 65"/>
                <a:gd name="T7" fmla="*/ 33 h 96"/>
                <a:gd name="T8" fmla="*/ 32 w 65"/>
                <a:gd name="T9" fmla="*/ 48 h 96"/>
                <a:gd name="T10" fmla="*/ 32 w 65"/>
                <a:gd name="T11" fmla="*/ 0 h 96"/>
                <a:gd name="T12" fmla="*/ 0 w 65"/>
                <a:gd name="T13" fmla="*/ 33 h 96"/>
                <a:gd name="T14" fmla="*/ 2 w 65"/>
                <a:gd name="T15" fmla="*/ 46 h 96"/>
                <a:gd name="T16" fmla="*/ 16 w 65"/>
                <a:gd name="T17" fmla="*/ 69 h 96"/>
                <a:gd name="T18" fmla="*/ 30 w 65"/>
                <a:gd name="T19" fmla="*/ 94 h 96"/>
                <a:gd name="T20" fmla="*/ 34 w 65"/>
                <a:gd name="T21" fmla="*/ 94 h 96"/>
                <a:gd name="T22" fmla="*/ 48 w 65"/>
                <a:gd name="T23" fmla="*/ 69 h 96"/>
                <a:gd name="T24" fmla="*/ 62 w 65"/>
                <a:gd name="T25" fmla="*/ 46 h 96"/>
                <a:gd name="T26" fmla="*/ 65 w 65"/>
                <a:gd name="T27" fmla="*/ 33 h 96"/>
                <a:gd name="T28" fmla="*/ 32 w 65"/>
                <a:gd name="T29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5" h="96">
                  <a:moveTo>
                    <a:pt x="32" y="48"/>
                  </a:moveTo>
                  <a:cubicBezTo>
                    <a:pt x="24" y="48"/>
                    <a:pt x="17" y="41"/>
                    <a:pt x="17" y="33"/>
                  </a:cubicBezTo>
                  <a:cubicBezTo>
                    <a:pt x="17" y="24"/>
                    <a:pt x="24" y="17"/>
                    <a:pt x="32" y="17"/>
                  </a:cubicBezTo>
                  <a:cubicBezTo>
                    <a:pt x="41" y="17"/>
                    <a:pt x="48" y="24"/>
                    <a:pt x="48" y="33"/>
                  </a:cubicBezTo>
                  <a:cubicBezTo>
                    <a:pt x="48" y="41"/>
                    <a:pt x="41" y="48"/>
                    <a:pt x="32" y="48"/>
                  </a:cubicBezTo>
                  <a:moveTo>
                    <a:pt x="32" y="0"/>
                  </a:moveTo>
                  <a:cubicBezTo>
                    <a:pt x="14" y="0"/>
                    <a:pt x="0" y="15"/>
                    <a:pt x="0" y="33"/>
                  </a:cubicBezTo>
                  <a:cubicBezTo>
                    <a:pt x="0" y="37"/>
                    <a:pt x="1" y="42"/>
                    <a:pt x="2" y="46"/>
                  </a:cubicBezTo>
                  <a:cubicBezTo>
                    <a:pt x="5" y="52"/>
                    <a:pt x="13" y="62"/>
                    <a:pt x="16" y="69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32" y="96"/>
                    <a:pt x="33" y="96"/>
                    <a:pt x="34" y="94"/>
                  </a:cubicBezTo>
                  <a:cubicBezTo>
                    <a:pt x="48" y="69"/>
                    <a:pt x="48" y="69"/>
                    <a:pt x="48" y="69"/>
                  </a:cubicBezTo>
                  <a:cubicBezTo>
                    <a:pt x="52" y="62"/>
                    <a:pt x="60" y="52"/>
                    <a:pt x="62" y="46"/>
                  </a:cubicBezTo>
                  <a:cubicBezTo>
                    <a:pt x="64" y="42"/>
                    <a:pt x="65" y="37"/>
                    <a:pt x="65" y="33"/>
                  </a:cubicBezTo>
                  <a:cubicBezTo>
                    <a:pt x="65" y="15"/>
                    <a:pt x="50" y="0"/>
                    <a:pt x="3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4131" name="TextBox 4130"/>
          <p:cNvSpPr txBox="1">
            <a:spLocks/>
          </p:cNvSpPr>
          <p:nvPr/>
        </p:nvSpPr>
        <p:spPr>
          <a:xfrm>
            <a:off x="7488175" y="3187700"/>
            <a:ext cx="184731" cy="1949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ts val="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4132" name="Group 4131"/>
          <p:cNvGrpSpPr>
            <a:grpSpLocks noChangeAspect="1"/>
          </p:cNvGrpSpPr>
          <p:nvPr/>
        </p:nvGrpSpPr>
        <p:grpSpPr>
          <a:xfrm>
            <a:off x="5013585" y="4952940"/>
            <a:ext cx="91440" cy="135296"/>
            <a:chOff x="6151882" y="2530116"/>
            <a:chExt cx="274320" cy="405888"/>
          </a:xfrm>
        </p:grpSpPr>
        <p:sp>
          <p:nvSpPr>
            <p:cNvPr id="4171" name="Oval 4170"/>
            <p:cNvSpPr/>
            <p:nvPr/>
          </p:nvSpPr>
          <p:spPr>
            <a:xfrm>
              <a:off x="6208873" y="2581275"/>
              <a:ext cx="160338" cy="161925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172" name="Freeform 30"/>
            <p:cNvSpPr>
              <a:spLocks noChangeAspect="1" noEditPoints="1"/>
            </p:cNvSpPr>
            <p:nvPr/>
          </p:nvSpPr>
          <p:spPr bwMode="auto">
            <a:xfrm>
              <a:off x="6151882" y="2530116"/>
              <a:ext cx="274320" cy="405888"/>
            </a:xfrm>
            <a:custGeom>
              <a:avLst/>
              <a:gdLst>
                <a:gd name="T0" fmla="*/ 32 w 65"/>
                <a:gd name="T1" fmla="*/ 48 h 96"/>
                <a:gd name="T2" fmla="*/ 17 w 65"/>
                <a:gd name="T3" fmla="*/ 33 h 96"/>
                <a:gd name="T4" fmla="*/ 32 w 65"/>
                <a:gd name="T5" fmla="*/ 17 h 96"/>
                <a:gd name="T6" fmla="*/ 48 w 65"/>
                <a:gd name="T7" fmla="*/ 33 h 96"/>
                <a:gd name="T8" fmla="*/ 32 w 65"/>
                <a:gd name="T9" fmla="*/ 48 h 96"/>
                <a:gd name="T10" fmla="*/ 32 w 65"/>
                <a:gd name="T11" fmla="*/ 0 h 96"/>
                <a:gd name="T12" fmla="*/ 0 w 65"/>
                <a:gd name="T13" fmla="*/ 33 h 96"/>
                <a:gd name="T14" fmla="*/ 2 w 65"/>
                <a:gd name="T15" fmla="*/ 46 h 96"/>
                <a:gd name="T16" fmla="*/ 16 w 65"/>
                <a:gd name="T17" fmla="*/ 69 h 96"/>
                <a:gd name="T18" fmla="*/ 30 w 65"/>
                <a:gd name="T19" fmla="*/ 94 h 96"/>
                <a:gd name="T20" fmla="*/ 34 w 65"/>
                <a:gd name="T21" fmla="*/ 94 h 96"/>
                <a:gd name="T22" fmla="*/ 48 w 65"/>
                <a:gd name="T23" fmla="*/ 69 h 96"/>
                <a:gd name="T24" fmla="*/ 62 w 65"/>
                <a:gd name="T25" fmla="*/ 46 h 96"/>
                <a:gd name="T26" fmla="*/ 65 w 65"/>
                <a:gd name="T27" fmla="*/ 33 h 96"/>
                <a:gd name="T28" fmla="*/ 32 w 65"/>
                <a:gd name="T29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5" h="96">
                  <a:moveTo>
                    <a:pt x="32" y="48"/>
                  </a:moveTo>
                  <a:cubicBezTo>
                    <a:pt x="24" y="48"/>
                    <a:pt x="17" y="41"/>
                    <a:pt x="17" y="33"/>
                  </a:cubicBezTo>
                  <a:cubicBezTo>
                    <a:pt x="17" y="24"/>
                    <a:pt x="24" y="17"/>
                    <a:pt x="32" y="17"/>
                  </a:cubicBezTo>
                  <a:cubicBezTo>
                    <a:pt x="41" y="17"/>
                    <a:pt x="48" y="24"/>
                    <a:pt x="48" y="33"/>
                  </a:cubicBezTo>
                  <a:cubicBezTo>
                    <a:pt x="48" y="41"/>
                    <a:pt x="41" y="48"/>
                    <a:pt x="32" y="48"/>
                  </a:cubicBezTo>
                  <a:moveTo>
                    <a:pt x="32" y="0"/>
                  </a:moveTo>
                  <a:cubicBezTo>
                    <a:pt x="14" y="0"/>
                    <a:pt x="0" y="15"/>
                    <a:pt x="0" y="33"/>
                  </a:cubicBezTo>
                  <a:cubicBezTo>
                    <a:pt x="0" y="37"/>
                    <a:pt x="1" y="42"/>
                    <a:pt x="2" y="46"/>
                  </a:cubicBezTo>
                  <a:cubicBezTo>
                    <a:pt x="5" y="52"/>
                    <a:pt x="13" y="62"/>
                    <a:pt x="16" y="69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32" y="96"/>
                    <a:pt x="33" y="96"/>
                    <a:pt x="34" y="94"/>
                  </a:cubicBezTo>
                  <a:cubicBezTo>
                    <a:pt x="48" y="69"/>
                    <a:pt x="48" y="69"/>
                    <a:pt x="48" y="69"/>
                  </a:cubicBezTo>
                  <a:cubicBezTo>
                    <a:pt x="52" y="62"/>
                    <a:pt x="60" y="52"/>
                    <a:pt x="62" y="46"/>
                  </a:cubicBezTo>
                  <a:cubicBezTo>
                    <a:pt x="64" y="42"/>
                    <a:pt x="65" y="37"/>
                    <a:pt x="65" y="33"/>
                  </a:cubicBezTo>
                  <a:cubicBezTo>
                    <a:pt x="65" y="15"/>
                    <a:pt x="50" y="0"/>
                    <a:pt x="3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4133" name="TextBox 4132"/>
          <p:cNvSpPr txBox="1">
            <a:spLocks/>
          </p:cNvSpPr>
          <p:nvPr/>
        </p:nvSpPr>
        <p:spPr>
          <a:xfrm>
            <a:off x="5084760" y="4886623"/>
            <a:ext cx="668339" cy="297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ts val="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South</a:t>
            </a:r>
            <a:br>
              <a:rPr kumimoji="0" lang="en-GB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Africa</a:t>
            </a:r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4134" name="Group 4133"/>
          <p:cNvGrpSpPr>
            <a:grpSpLocks noChangeAspect="1"/>
          </p:cNvGrpSpPr>
          <p:nvPr/>
        </p:nvGrpSpPr>
        <p:grpSpPr>
          <a:xfrm>
            <a:off x="4741806" y="3141345"/>
            <a:ext cx="91440" cy="135296"/>
            <a:chOff x="6151882" y="2530116"/>
            <a:chExt cx="274320" cy="405888"/>
          </a:xfrm>
        </p:grpSpPr>
        <p:sp>
          <p:nvSpPr>
            <p:cNvPr id="4169" name="Oval 4168"/>
            <p:cNvSpPr/>
            <p:nvPr/>
          </p:nvSpPr>
          <p:spPr>
            <a:xfrm>
              <a:off x="6208873" y="2581275"/>
              <a:ext cx="160338" cy="161925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170" name="Freeform 30"/>
            <p:cNvSpPr>
              <a:spLocks noChangeAspect="1" noEditPoints="1"/>
            </p:cNvSpPr>
            <p:nvPr/>
          </p:nvSpPr>
          <p:spPr bwMode="auto">
            <a:xfrm>
              <a:off x="6151882" y="2530116"/>
              <a:ext cx="274320" cy="405888"/>
            </a:xfrm>
            <a:custGeom>
              <a:avLst/>
              <a:gdLst>
                <a:gd name="T0" fmla="*/ 32 w 65"/>
                <a:gd name="T1" fmla="*/ 48 h 96"/>
                <a:gd name="T2" fmla="*/ 17 w 65"/>
                <a:gd name="T3" fmla="*/ 33 h 96"/>
                <a:gd name="T4" fmla="*/ 32 w 65"/>
                <a:gd name="T5" fmla="*/ 17 h 96"/>
                <a:gd name="T6" fmla="*/ 48 w 65"/>
                <a:gd name="T7" fmla="*/ 33 h 96"/>
                <a:gd name="T8" fmla="*/ 32 w 65"/>
                <a:gd name="T9" fmla="*/ 48 h 96"/>
                <a:gd name="T10" fmla="*/ 32 w 65"/>
                <a:gd name="T11" fmla="*/ 0 h 96"/>
                <a:gd name="T12" fmla="*/ 0 w 65"/>
                <a:gd name="T13" fmla="*/ 33 h 96"/>
                <a:gd name="T14" fmla="*/ 2 w 65"/>
                <a:gd name="T15" fmla="*/ 46 h 96"/>
                <a:gd name="T16" fmla="*/ 16 w 65"/>
                <a:gd name="T17" fmla="*/ 69 h 96"/>
                <a:gd name="T18" fmla="*/ 30 w 65"/>
                <a:gd name="T19" fmla="*/ 94 h 96"/>
                <a:gd name="T20" fmla="*/ 34 w 65"/>
                <a:gd name="T21" fmla="*/ 94 h 96"/>
                <a:gd name="T22" fmla="*/ 48 w 65"/>
                <a:gd name="T23" fmla="*/ 69 h 96"/>
                <a:gd name="T24" fmla="*/ 62 w 65"/>
                <a:gd name="T25" fmla="*/ 46 h 96"/>
                <a:gd name="T26" fmla="*/ 65 w 65"/>
                <a:gd name="T27" fmla="*/ 33 h 96"/>
                <a:gd name="T28" fmla="*/ 32 w 65"/>
                <a:gd name="T29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5" h="96">
                  <a:moveTo>
                    <a:pt x="32" y="48"/>
                  </a:moveTo>
                  <a:cubicBezTo>
                    <a:pt x="24" y="48"/>
                    <a:pt x="17" y="41"/>
                    <a:pt x="17" y="33"/>
                  </a:cubicBezTo>
                  <a:cubicBezTo>
                    <a:pt x="17" y="24"/>
                    <a:pt x="24" y="17"/>
                    <a:pt x="32" y="17"/>
                  </a:cubicBezTo>
                  <a:cubicBezTo>
                    <a:pt x="41" y="17"/>
                    <a:pt x="48" y="24"/>
                    <a:pt x="48" y="33"/>
                  </a:cubicBezTo>
                  <a:cubicBezTo>
                    <a:pt x="48" y="41"/>
                    <a:pt x="41" y="48"/>
                    <a:pt x="32" y="48"/>
                  </a:cubicBezTo>
                  <a:moveTo>
                    <a:pt x="32" y="0"/>
                  </a:moveTo>
                  <a:cubicBezTo>
                    <a:pt x="14" y="0"/>
                    <a:pt x="0" y="15"/>
                    <a:pt x="0" y="33"/>
                  </a:cubicBezTo>
                  <a:cubicBezTo>
                    <a:pt x="0" y="37"/>
                    <a:pt x="1" y="42"/>
                    <a:pt x="2" y="46"/>
                  </a:cubicBezTo>
                  <a:cubicBezTo>
                    <a:pt x="5" y="52"/>
                    <a:pt x="13" y="62"/>
                    <a:pt x="16" y="69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32" y="96"/>
                    <a:pt x="33" y="96"/>
                    <a:pt x="34" y="94"/>
                  </a:cubicBezTo>
                  <a:cubicBezTo>
                    <a:pt x="48" y="69"/>
                    <a:pt x="48" y="69"/>
                    <a:pt x="48" y="69"/>
                  </a:cubicBezTo>
                  <a:cubicBezTo>
                    <a:pt x="52" y="62"/>
                    <a:pt x="60" y="52"/>
                    <a:pt x="62" y="46"/>
                  </a:cubicBezTo>
                  <a:cubicBezTo>
                    <a:pt x="64" y="42"/>
                    <a:pt x="65" y="37"/>
                    <a:pt x="65" y="33"/>
                  </a:cubicBezTo>
                  <a:cubicBezTo>
                    <a:pt x="65" y="15"/>
                    <a:pt x="50" y="0"/>
                    <a:pt x="3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4135" name="TextBox 4134"/>
          <p:cNvSpPr txBox="1">
            <a:spLocks/>
          </p:cNvSpPr>
          <p:nvPr/>
        </p:nvSpPr>
        <p:spPr>
          <a:xfrm>
            <a:off x="4817720" y="3103563"/>
            <a:ext cx="373820" cy="215444"/>
          </a:xfrm>
          <a:prstGeom prst="rect">
            <a:avLst/>
          </a:prstGeom>
          <a:solidFill>
            <a:schemeClr val="tx2">
              <a:alpha val="7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Italy</a:t>
            </a:r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136" name="TextBox 4135"/>
          <p:cNvSpPr txBox="1">
            <a:spLocks/>
          </p:cNvSpPr>
          <p:nvPr/>
        </p:nvSpPr>
        <p:spPr>
          <a:xfrm>
            <a:off x="4383702" y="2542699"/>
            <a:ext cx="601447" cy="215444"/>
          </a:xfrm>
          <a:prstGeom prst="rect">
            <a:avLst/>
          </a:prstGeom>
          <a:solidFill>
            <a:schemeClr val="tx2">
              <a:alpha val="7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Denmark</a:t>
            </a:r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137" name="TextBox 4136"/>
          <p:cNvSpPr txBox="1">
            <a:spLocks/>
          </p:cNvSpPr>
          <p:nvPr/>
        </p:nvSpPr>
        <p:spPr>
          <a:xfrm>
            <a:off x="3445782" y="2605679"/>
            <a:ext cx="91250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1219170" rtl="0" eaLnBrk="1" fontAlgn="auto" latinLnBrk="0" hangingPunct="1">
              <a:lnSpc>
                <a:spcPts val="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United Kingdom</a:t>
            </a:r>
            <a:endParaRPr kumimoji="0" lang="en-GB" sz="800" b="0" i="0" u="none" strike="noStrike" kern="1200" cap="none" spc="0" normalizeH="0" baseline="30000" noProof="0" dirty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4138" name="Group 4137"/>
          <p:cNvGrpSpPr>
            <a:grpSpLocks noChangeAspect="1"/>
          </p:cNvGrpSpPr>
          <p:nvPr/>
        </p:nvGrpSpPr>
        <p:grpSpPr>
          <a:xfrm>
            <a:off x="4328421" y="2703195"/>
            <a:ext cx="91440" cy="135296"/>
            <a:chOff x="6151882" y="2530116"/>
            <a:chExt cx="274320" cy="405888"/>
          </a:xfrm>
        </p:grpSpPr>
        <p:sp>
          <p:nvSpPr>
            <p:cNvPr id="4167" name="Oval 4166"/>
            <p:cNvSpPr/>
            <p:nvPr/>
          </p:nvSpPr>
          <p:spPr>
            <a:xfrm>
              <a:off x="6208873" y="2581275"/>
              <a:ext cx="160338" cy="161925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168" name="Freeform 30"/>
            <p:cNvSpPr>
              <a:spLocks noChangeAspect="1" noEditPoints="1"/>
            </p:cNvSpPr>
            <p:nvPr/>
          </p:nvSpPr>
          <p:spPr bwMode="auto">
            <a:xfrm>
              <a:off x="6151882" y="2530116"/>
              <a:ext cx="274320" cy="405888"/>
            </a:xfrm>
            <a:custGeom>
              <a:avLst/>
              <a:gdLst>
                <a:gd name="T0" fmla="*/ 32 w 65"/>
                <a:gd name="T1" fmla="*/ 48 h 96"/>
                <a:gd name="T2" fmla="*/ 17 w 65"/>
                <a:gd name="T3" fmla="*/ 33 h 96"/>
                <a:gd name="T4" fmla="*/ 32 w 65"/>
                <a:gd name="T5" fmla="*/ 17 h 96"/>
                <a:gd name="T6" fmla="*/ 48 w 65"/>
                <a:gd name="T7" fmla="*/ 33 h 96"/>
                <a:gd name="T8" fmla="*/ 32 w 65"/>
                <a:gd name="T9" fmla="*/ 48 h 96"/>
                <a:gd name="T10" fmla="*/ 32 w 65"/>
                <a:gd name="T11" fmla="*/ 0 h 96"/>
                <a:gd name="T12" fmla="*/ 0 w 65"/>
                <a:gd name="T13" fmla="*/ 33 h 96"/>
                <a:gd name="T14" fmla="*/ 2 w 65"/>
                <a:gd name="T15" fmla="*/ 46 h 96"/>
                <a:gd name="T16" fmla="*/ 16 w 65"/>
                <a:gd name="T17" fmla="*/ 69 h 96"/>
                <a:gd name="T18" fmla="*/ 30 w 65"/>
                <a:gd name="T19" fmla="*/ 94 h 96"/>
                <a:gd name="T20" fmla="*/ 34 w 65"/>
                <a:gd name="T21" fmla="*/ 94 h 96"/>
                <a:gd name="T22" fmla="*/ 48 w 65"/>
                <a:gd name="T23" fmla="*/ 69 h 96"/>
                <a:gd name="T24" fmla="*/ 62 w 65"/>
                <a:gd name="T25" fmla="*/ 46 h 96"/>
                <a:gd name="T26" fmla="*/ 65 w 65"/>
                <a:gd name="T27" fmla="*/ 33 h 96"/>
                <a:gd name="T28" fmla="*/ 32 w 65"/>
                <a:gd name="T29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5" h="96">
                  <a:moveTo>
                    <a:pt x="32" y="48"/>
                  </a:moveTo>
                  <a:cubicBezTo>
                    <a:pt x="24" y="48"/>
                    <a:pt x="17" y="41"/>
                    <a:pt x="17" y="33"/>
                  </a:cubicBezTo>
                  <a:cubicBezTo>
                    <a:pt x="17" y="24"/>
                    <a:pt x="24" y="17"/>
                    <a:pt x="32" y="17"/>
                  </a:cubicBezTo>
                  <a:cubicBezTo>
                    <a:pt x="41" y="17"/>
                    <a:pt x="48" y="24"/>
                    <a:pt x="48" y="33"/>
                  </a:cubicBezTo>
                  <a:cubicBezTo>
                    <a:pt x="48" y="41"/>
                    <a:pt x="41" y="48"/>
                    <a:pt x="32" y="48"/>
                  </a:cubicBezTo>
                  <a:moveTo>
                    <a:pt x="32" y="0"/>
                  </a:moveTo>
                  <a:cubicBezTo>
                    <a:pt x="14" y="0"/>
                    <a:pt x="0" y="15"/>
                    <a:pt x="0" y="33"/>
                  </a:cubicBezTo>
                  <a:cubicBezTo>
                    <a:pt x="0" y="37"/>
                    <a:pt x="1" y="42"/>
                    <a:pt x="2" y="46"/>
                  </a:cubicBezTo>
                  <a:cubicBezTo>
                    <a:pt x="5" y="52"/>
                    <a:pt x="13" y="62"/>
                    <a:pt x="16" y="69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32" y="96"/>
                    <a:pt x="33" y="96"/>
                    <a:pt x="34" y="94"/>
                  </a:cubicBezTo>
                  <a:cubicBezTo>
                    <a:pt x="48" y="69"/>
                    <a:pt x="48" y="69"/>
                    <a:pt x="48" y="69"/>
                  </a:cubicBezTo>
                  <a:cubicBezTo>
                    <a:pt x="52" y="62"/>
                    <a:pt x="60" y="52"/>
                    <a:pt x="62" y="46"/>
                  </a:cubicBezTo>
                  <a:cubicBezTo>
                    <a:pt x="64" y="42"/>
                    <a:pt x="65" y="37"/>
                    <a:pt x="65" y="33"/>
                  </a:cubicBezTo>
                  <a:cubicBezTo>
                    <a:pt x="65" y="15"/>
                    <a:pt x="50" y="0"/>
                    <a:pt x="3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4139" name="Group 4138"/>
          <p:cNvGrpSpPr>
            <a:grpSpLocks noChangeAspect="1"/>
          </p:cNvGrpSpPr>
          <p:nvPr/>
        </p:nvGrpSpPr>
        <p:grpSpPr>
          <a:xfrm>
            <a:off x="2283086" y="3255903"/>
            <a:ext cx="91440" cy="135296"/>
            <a:chOff x="6151882" y="2530116"/>
            <a:chExt cx="274320" cy="405888"/>
          </a:xfrm>
        </p:grpSpPr>
        <p:sp>
          <p:nvSpPr>
            <p:cNvPr id="4165" name="Oval 4164"/>
            <p:cNvSpPr/>
            <p:nvPr/>
          </p:nvSpPr>
          <p:spPr>
            <a:xfrm>
              <a:off x="6208873" y="2581275"/>
              <a:ext cx="160338" cy="161925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166" name="Freeform 30"/>
            <p:cNvSpPr>
              <a:spLocks noChangeAspect="1" noEditPoints="1"/>
            </p:cNvSpPr>
            <p:nvPr/>
          </p:nvSpPr>
          <p:spPr bwMode="auto">
            <a:xfrm>
              <a:off x="6151882" y="2530116"/>
              <a:ext cx="274320" cy="405888"/>
            </a:xfrm>
            <a:custGeom>
              <a:avLst/>
              <a:gdLst>
                <a:gd name="T0" fmla="*/ 32 w 65"/>
                <a:gd name="T1" fmla="*/ 48 h 96"/>
                <a:gd name="T2" fmla="*/ 17 w 65"/>
                <a:gd name="T3" fmla="*/ 33 h 96"/>
                <a:gd name="T4" fmla="*/ 32 w 65"/>
                <a:gd name="T5" fmla="*/ 17 h 96"/>
                <a:gd name="T6" fmla="*/ 48 w 65"/>
                <a:gd name="T7" fmla="*/ 33 h 96"/>
                <a:gd name="T8" fmla="*/ 32 w 65"/>
                <a:gd name="T9" fmla="*/ 48 h 96"/>
                <a:gd name="T10" fmla="*/ 32 w 65"/>
                <a:gd name="T11" fmla="*/ 0 h 96"/>
                <a:gd name="T12" fmla="*/ 0 w 65"/>
                <a:gd name="T13" fmla="*/ 33 h 96"/>
                <a:gd name="T14" fmla="*/ 2 w 65"/>
                <a:gd name="T15" fmla="*/ 46 h 96"/>
                <a:gd name="T16" fmla="*/ 16 w 65"/>
                <a:gd name="T17" fmla="*/ 69 h 96"/>
                <a:gd name="T18" fmla="*/ 30 w 65"/>
                <a:gd name="T19" fmla="*/ 94 h 96"/>
                <a:gd name="T20" fmla="*/ 34 w 65"/>
                <a:gd name="T21" fmla="*/ 94 h 96"/>
                <a:gd name="T22" fmla="*/ 48 w 65"/>
                <a:gd name="T23" fmla="*/ 69 h 96"/>
                <a:gd name="T24" fmla="*/ 62 w 65"/>
                <a:gd name="T25" fmla="*/ 46 h 96"/>
                <a:gd name="T26" fmla="*/ 65 w 65"/>
                <a:gd name="T27" fmla="*/ 33 h 96"/>
                <a:gd name="T28" fmla="*/ 32 w 65"/>
                <a:gd name="T29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5" h="96">
                  <a:moveTo>
                    <a:pt x="32" y="48"/>
                  </a:moveTo>
                  <a:cubicBezTo>
                    <a:pt x="24" y="48"/>
                    <a:pt x="17" y="41"/>
                    <a:pt x="17" y="33"/>
                  </a:cubicBezTo>
                  <a:cubicBezTo>
                    <a:pt x="17" y="24"/>
                    <a:pt x="24" y="17"/>
                    <a:pt x="32" y="17"/>
                  </a:cubicBezTo>
                  <a:cubicBezTo>
                    <a:pt x="41" y="17"/>
                    <a:pt x="48" y="24"/>
                    <a:pt x="48" y="33"/>
                  </a:cubicBezTo>
                  <a:cubicBezTo>
                    <a:pt x="48" y="41"/>
                    <a:pt x="41" y="48"/>
                    <a:pt x="32" y="48"/>
                  </a:cubicBezTo>
                  <a:moveTo>
                    <a:pt x="32" y="0"/>
                  </a:moveTo>
                  <a:cubicBezTo>
                    <a:pt x="14" y="0"/>
                    <a:pt x="0" y="15"/>
                    <a:pt x="0" y="33"/>
                  </a:cubicBezTo>
                  <a:cubicBezTo>
                    <a:pt x="0" y="37"/>
                    <a:pt x="1" y="42"/>
                    <a:pt x="2" y="46"/>
                  </a:cubicBezTo>
                  <a:cubicBezTo>
                    <a:pt x="5" y="52"/>
                    <a:pt x="13" y="62"/>
                    <a:pt x="16" y="69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32" y="96"/>
                    <a:pt x="33" y="96"/>
                    <a:pt x="34" y="94"/>
                  </a:cubicBezTo>
                  <a:cubicBezTo>
                    <a:pt x="48" y="69"/>
                    <a:pt x="48" y="69"/>
                    <a:pt x="48" y="69"/>
                  </a:cubicBezTo>
                  <a:cubicBezTo>
                    <a:pt x="52" y="62"/>
                    <a:pt x="60" y="52"/>
                    <a:pt x="62" y="46"/>
                  </a:cubicBezTo>
                  <a:cubicBezTo>
                    <a:pt x="64" y="42"/>
                    <a:pt x="65" y="37"/>
                    <a:pt x="65" y="33"/>
                  </a:cubicBezTo>
                  <a:cubicBezTo>
                    <a:pt x="65" y="15"/>
                    <a:pt x="50" y="0"/>
                    <a:pt x="3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4140" name="TextBox 4139"/>
          <p:cNvSpPr txBox="1">
            <a:spLocks/>
          </p:cNvSpPr>
          <p:nvPr/>
        </p:nvSpPr>
        <p:spPr>
          <a:xfrm>
            <a:off x="1505846" y="3151188"/>
            <a:ext cx="8229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United States of </a:t>
            </a:r>
            <a:r>
              <a:rPr kumimoji="0" lang="en-GB" sz="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America</a:t>
            </a:r>
            <a:r>
              <a:rPr kumimoji="0" lang="en-GB" sz="800" b="0" i="0" u="none" strike="noStrike" kern="1200" cap="none" spc="0" normalizeH="0" baseline="3000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  <a:endParaRPr kumimoji="0" lang="en-GB" sz="800" b="0" i="0" u="none" strike="noStrike" kern="1200" cap="none" spc="0" normalizeH="0" baseline="3000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4141" name="Group 4140"/>
          <p:cNvGrpSpPr>
            <a:grpSpLocks noChangeAspect="1"/>
          </p:cNvGrpSpPr>
          <p:nvPr/>
        </p:nvGrpSpPr>
        <p:grpSpPr>
          <a:xfrm>
            <a:off x="1693806" y="2743200"/>
            <a:ext cx="91440" cy="135296"/>
            <a:chOff x="6151882" y="2530116"/>
            <a:chExt cx="274320" cy="405888"/>
          </a:xfrm>
        </p:grpSpPr>
        <p:sp>
          <p:nvSpPr>
            <p:cNvPr id="4163" name="Oval 4162"/>
            <p:cNvSpPr/>
            <p:nvPr/>
          </p:nvSpPr>
          <p:spPr>
            <a:xfrm>
              <a:off x="6208873" y="2581275"/>
              <a:ext cx="160338" cy="161925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164" name="Freeform 30"/>
            <p:cNvSpPr>
              <a:spLocks noChangeAspect="1" noEditPoints="1"/>
            </p:cNvSpPr>
            <p:nvPr/>
          </p:nvSpPr>
          <p:spPr bwMode="auto">
            <a:xfrm>
              <a:off x="6151882" y="2530116"/>
              <a:ext cx="274320" cy="405888"/>
            </a:xfrm>
            <a:custGeom>
              <a:avLst/>
              <a:gdLst>
                <a:gd name="T0" fmla="*/ 32 w 65"/>
                <a:gd name="T1" fmla="*/ 48 h 96"/>
                <a:gd name="T2" fmla="*/ 17 w 65"/>
                <a:gd name="T3" fmla="*/ 33 h 96"/>
                <a:gd name="T4" fmla="*/ 32 w 65"/>
                <a:gd name="T5" fmla="*/ 17 h 96"/>
                <a:gd name="T6" fmla="*/ 48 w 65"/>
                <a:gd name="T7" fmla="*/ 33 h 96"/>
                <a:gd name="T8" fmla="*/ 32 w 65"/>
                <a:gd name="T9" fmla="*/ 48 h 96"/>
                <a:gd name="T10" fmla="*/ 32 w 65"/>
                <a:gd name="T11" fmla="*/ 0 h 96"/>
                <a:gd name="T12" fmla="*/ 0 w 65"/>
                <a:gd name="T13" fmla="*/ 33 h 96"/>
                <a:gd name="T14" fmla="*/ 2 w 65"/>
                <a:gd name="T15" fmla="*/ 46 h 96"/>
                <a:gd name="T16" fmla="*/ 16 w 65"/>
                <a:gd name="T17" fmla="*/ 69 h 96"/>
                <a:gd name="T18" fmla="*/ 30 w 65"/>
                <a:gd name="T19" fmla="*/ 94 h 96"/>
                <a:gd name="T20" fmla="*/ 34 w 65"/>
                <a:gd name="T21" fmla="*/ 94 h 96"/>
                <a:gd name="T22" fmla="*/ 48 w 65"/>
                <a:gd name="T23" fmla="*/ 69 h 96"/>
                <a:gd name="T24" fmla="*/ 62 w 65"/>
                <a:gd name="T25" fmla="*/ 46 h 96"/>
                <a:gd name="T26" fmla="*/ 65 w 65"/>
                <a:gd name="T27" fmla="*/ 33 h 96"/>
                <a:gd name="T28" fmla="*/ 32 w 65"/>
                <a:gd name="T29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5" h="96">
                  <a:moveTo>
                    <a:pt x="32" y="48"/>
                  </a:moveTo>
                  <a:cubicBezTo>
                    <a:pt x="24" y="48"/>
                    <a:pt x="17" y="41"/>
                    <a:pt x="17" y="33"/>
                  </a:cubicBezTo>
                  <a:cubicBezTo>
                    <a:pt x="17" y="24"/>
                    <a:pt x="24" y="17"/>
                    <a:pt x="32" y="17"/>
                  </a:cubicBezTo>
                  <a:cubicBezTo>
                    <a:pt x="41" y="17"/>
                    <a:pt x="48" y="24"/>
                    <a:pt x="48" y="33"/>
                  </a:cubicBezTo>
                  <a:cubicBezTo>
                    <a:pt x="48" y="41"/>
                    <a:pt x="41" y="48"/>
                    <a:pt x="32" y="48"/>
                  </a:cubicBezTo>
                  <a:moveTo>
                    <a:pt x="32" y="0"/>
                  </a:moveTo>
                  <a:cubicBezTo>
                    <a:pt x="14" y="0"/>
                    <a:pt x="0" y="15"/>
                    <a:pt x="0" y="33"/>
                  </a:cubicBezTo>
                  <a:cubicBezTo>
                    <a:pt x="0" y="37"/>
                    <a:pt x="1" y="42"/>
                    <a:pt x="2" y="46"/>
                  </a:cubicBezTo>
                  <a:cubicBezTo>
                    <a:pt x="5" y="52"/>
                    <a:pt x="13" y="62"/>
                    <a:pt x="16" y="69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32" y="96"/>
                    <a:pt x="33" y="96"/>
                    <a:pt x="34" y="94"/>
                  </a:cubicBezTo>
                  <a:cubicBezTo>
                    <a:pt x="48" y="69"/>
                    <a:pt x="48" y="69"/>
                    <a:pt x="48" y="69"/>
                  </a:cubicBezTo>
                  <a:cubicBezTo>
                    <a:pt x="52" y="62"/>
                    <a:pt x="60" y="52"/>
                    <a:pt x="62" y="46"/>
                  </a:cubicBezTo>
                  <a:cubicBezTo>
                    <a:pt x="64" y="42"/>
                    <a:pt x="65" y="37"/>
                    <a:pt x="65" y="33"/>
                  </a:cubicBezTo>
                  <a:cubicBezTo>
                    <a:pt x="65" y="15"/>
                    <a:pt x="50" y="0"/>
                    <a:pt x="3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4142" name="TextBox 4141"/>
          <p:cNvSpPr txBox="1">
            <a:spLocks/>
          </p:cNvSpPr>
          <p:nvPr/>
        </p:nvSpPr>
        <p:spPr>
          <a:xfrm>
            <a:off x="1468187" y="2842716"/>
            <a:ext cx="5469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Canada</a:t>
            </a:r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143" name="TextBox 4142"/>
          <p:cNvSpPr txBox="1">
            <a:spLocks/>
          </p:cNvSpPr>
          <p:nvPr/>
        </p:nvSpPr>
        <p:spPr>
          <a:xfrm>
            <a:off x="5210796" y="3352800"/>
            <a:ext cx="436338" cy="215444"/>
          </a:xfrm>
          <a:prstGeom prst="rect">
            <a:avLst/>
          </a:prstGeom>
          <a:solidFill>
            <a:schemeClr val="tx2">
              <a:alpha val="7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Israel</a:t>
            </a:r>
            <a:endParaRPr kumimoji="0" lang="en-GB" sz="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4144" name="Group 4143"/>
          <p:cNvGrpSpPr>
            <a:grpSpLocks noChangeAspect="1"/>
          </p:cNvGrpSpPr>
          <p:nvPr/>
        </p:nvGrpSpPr>
        <p:grpSpPr>
          <a:xfrm>
            <a:off x="5195716" y="3380403"/>
            <a:ext cx="91440" cy="135296"/>
            <a:chOff x="6151882" y="2530116"/>
            <a:chExt cx="274320" cy="405888"/>
          </a:xfrm>
        </p:grpSpPr>
        <p:sp>
          <p:nvSpPr>
            <p:cNvPr id="4161" name="Oval 4160"/>
            <p:cNvSpPr/>
            <p:nvPr/>
          </p:nvSpPr>
          <p:spPr>
            <a:xfrm>
              <a:off x="6208873" y="2581275"/>
              <a:ext cx="160338" cy="161925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162" name="Freeform 30"/>
            <p:cNvSpPr>
              <a:spLocks noChangeAspect="1" noEditPoints="1"/>
            </p:cNvSpPr>
            <p:nvPr/>
          </p:nvSpPr>
          <p:spPr bwMode="auto">
            <a:xfrm>
              <a:off x="6151882" y="2530116"/>
              <a:ext cx="274320" cy="405888"/>
            </a:xfrm>
            <a:custGeom>
              <a:avLst/>
              <a:gdLst>
                <a:gd name="T0" fmla="*/ 32 w 65"/>
                <a:gd name="T1" fmla="*/ 48 h 96"/>
                <a:gd name="T2" fmla="*/ 17 w 65"/>
                <a:gd name="T3" fmla="*/ 33 h 96"/>
                <a:gd name="T4" fmla="*/ 32 w 65"/>
                <a:gd name="T5" fmla="*/ 17 h 96"/>
                <a:gd name="T6" fmla="*/ 48 w 65"/>
                <a:gd name="T7" fmla="*/ 33 h 96"/>
                <a:gd name="T8" fmla="*/ 32 w 65"/>
                <a:gd name="T9" fmla="*/ 48 h 96"/>
                <a:gd name="T10" fmla="*/ 32 w 65"/>
                <a:gd name="T11" fmla="*/ 0 h 96"/>
                <a:gd name="T12" fmla="*/ 0 w 65"/>
                <a:gd name="T13" fmla="*/ 33 h 96"/>
                <a:gd name="T14" fmla="*/ 2 w 65"/>
                <a:gd name="T15" fmla="*/ 46 h 96"/>
                <a:gd name="T16" fmla="*/ 16 w 65"/>
                <a:gd name="T17" fmla="*/ 69 h 96"/>
                <a:gd name="T18" fmla="*/ 30 w 65"/>
                <a:gd name="T19" fmla="*/ 94 h 96"/>
                <a:gd name="T20" fmla="*/ 34 w 65"/>
                <a:gd name="T21" fmla="*/ 94 h 96"/>
                <a:gd name="T22" fmla="*/ 48 w 65"/>
                <a:gd name="T23" fmla="*/ 69 h 96"/>
                <a:gd name="T24" fmla="*/ 62 w 65"/>
                <a:gd name="T25" fmla="*/ 46 h 96"/>
                <a:gd name="T26" fmla="*/ 65 w 65"/>
                <a:gd name="T27" fmla="*/ 33 h 96"/>
                <a:gd name="T28" fmla="*/ 32 w 65"/>
                <a:gd name="T29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5" h="96">
                  <a:moveTo>
                    <a:pt x="32" y="48"/>
                  </a:moveTo>
                  <a:cubicBezTo>
                    <a:pt x="24" y="48"/>
                    <a:pt x="17" y="41"/>
                    <a:pt x="17" y="33"/>
                  </a:cubicBezTo>
                  <a:cubicBezTo>
                    <a:pt x="17" y="24"/>
                    <a:pt x="24" y="17"/>
                    <a:pt x="32" y="17"/>
                  </a:cubicBezTo>
                  <a:cubicBezTo>
                    <a:pt x="41" y="17"/>
                    <a:pt x="48" y="24"/>
                    <a:pt x="48" y="33"/>
                  </a:cubicBezTo>
                  <a:cubicBezTo>
                    <a:pt x="48" y="41"/>
                    <a:pt x="41" y="48"/>
                    <a:pt x="32" y="48"/>
                  </a:cubicBezTo>
                  <a:moveTo>
                    <a:pt x="32" y="0"/>
                  </a:moveTo>
                  <a:cubicBezTo>
                    <a:pt x="14" y="0"/>
                    <a:pt x="0" y="15"/>
                    <a:pt x="0" y="33"/>
                  </a:cubicBezTo>
                  <a:cubicBezTo>
                    <a:pt x="0" y="37"/>
                    <a:pt x="1" y="42"/>
                    <a:pt x="2" y="46"/>
                  </a:cubicBezTo>
                  <a:cubicBezTo>
                    <a:pt x="5" y="52"/>
                    <a:pt x="13" y="62"/>
                    <a:pt x="16" y="69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32" y="96"/>
                    <a:pt x="33" y="96"/>
                    <a:pt x="34" y="94"/>
                  </a:cubicBezTo>
                  <a:cubicBezTo>
                    <a:pt x="48" y="69"/>
                    <a:pt x="48" y="69"/>
                    <a:pt x="48" y="69"/>
                  </a:cubicBezTo>
                  <a:cubicBezTo>
                    <a:pt x="52" y="62"/>
                    <a:pt x="60" y="52"/>
                    <a:pt x="62" y="46"/>
                  </a:cubicBezTo>
                  <a:cubicBezTo>
                    <a:pt x="64" y="42"/>
                    <a:pt x="65" y="37"/>
                    <a:pt x="65" y="33"/>
                  </a:cubicBezTo>
                  <a:cubicBezTo>
                    <a:pt x="65" y="15"/>
                    <a:pt x="50" y="0"/>
                    <a:pt x="3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4145" name="TextBox 4144"/>
          <p:cNvSpPr txBox="1">
            <a:spLocks/>
          </p:cNvSpPr>
          <p:nvPr/>
        </p:nvSpPr>
        <p:spPr>
          <a:xfrm>
            <a:off x="3315525" y="2761563"/>
            <a:ext cx="91250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1219170" rtl="0" eaLnBrk="1" fontAlgn="auto" latinLnBrk="0" hangingPunct="1">
              <a:lnSpc>
                <a:spcPts val="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Ireland</a:t>
            </a:r>
            <a:r>
              <a:rPr kumimoji="0" lang="en-GB" sz="800" b="0" i="0" u="none" strike="noStrike" kern="1200" cap="none" spc="0" normalizeH="0" baseline="30000" noProof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  <a:endParaRPr kumimoji="0" lang="en-GB" sz="800" b="0" i="0" u="none" strike="noStrike" kern="1200" cap="none" spc="0" normalizeH="0" baseline="30000" noProof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4146" name="Group 4145"/>
          <p:cNvGrpSpPr>
            <a:grpSpLocks noChangeAspect="1"/>
          </p:cNvGrpSpPr>
          <p:nvPr/>
        </p:nvGrpSpPr>
        <p:grpSpPr>
          <a:xfrm>
            <a:off x="4215392" y="2778125"/>
            <a:ext cx="91440" cy="135296"/>
            <a:chOff x="6151882" y="2530116"/>
            <a:chExt cx="274320" cy="405888"/>
          </a:xfrm>
        </p:grpSpPr>
        <p:sp>
          <p:nvSpPr>
            <p:cNvPr id="4159" name="Oval 4158"/>
            <p:cNvSpPr/>
            <p:nvPr/>
          </p:nvSpPr>
          <p:spPr>
            <a:xfrm>
              <a:off x="6208873" y="2581275"/>
              <a:ext cx="160338" cy="161925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160" name="Freeform 30"/>
            <p:cNvSpPr>
              <a:spLocks noChangeAspect="1" noEditPoints="1"/>
            </p:cNvSpPr>
            <p:nvPr/>
          </p:nvSpPr>
          <p:spPr bwMode="auto">
            <a:xfrm>
              <a:off x="6151882" y="2530116"/>
              <a:ext cx="274320" cy="405888"/>
            </a:xfrm>
            <a:custGeom>
              <a:avLst/>
              <a:gdLst>
                <a:gd name="T0" fmla="*/ 32 w 65"/>
                <a:gd name="T1" fmla="*/ 48 h 96"/>
                <a:gd name="T2" fmla="*/ 17 w 65"/>
                <a:gd name="T3" fmla="*/ 33 h 96"/>
                <a:gd name="T4" fmla="*/ 32 w 65"/>
                <a:gd name="T5" fmla="*/ 17 h 96"/>
                <a:gd name="T6" fmla="*/ 48 w 65"/>
                <a:gd name="T7" fmla="*/ 33 h 96"/>
                <a:gd name="T8" fmla="*/ 32 w 65"/>
                <a:gd name="T9" fmla="*/ 48 h 96"/>
                <a:gd name="T10" fmla="*/ 32 w 65"/>
                <a:gd name="T11" fmla="*/ 0 h 96"/>
                <a:gd name="T12" fmla="*/ 0 w 65"/>
                <a:gd name="T13" fmla="*/ 33 h 96"/>
                <a:gd name="T14" fmla="*/ 2 w 65"/>
                <a:gd name="T15" fmla="*/ 46 h 96"/>
                <a:gd name="T16" fmla="*/ 16 w 65"/>
                <a:gd name="T17" fmla="*/ 69 h 96"/>
                <a:gd name="T18" fmla="*/ 30 w 65"/>
                <a:gd name="T19" fmla="*/ 94 h 96"/>
                <a:gd name="T20" fmla="*/ 34 w 65"/>
                <a:gd name="T21" fmla="*/ 94 h 96"/>
                <a:gd name="T22" fmla="*/ 48 w 65"/>
                <a:gd name="T23" fmla="*/ 69 h 96"/>
                <a:gd name="T24" fmla="*/ 62 w 65"/>
                <a:gd name="T25" fmla="*/ 46 h 96"/>
                <a:gd name="T26" fmla="*/ 65 w 65"/>
                <a:gd name="T27" fmla="*/ 33 h 96"/>
                <a:gd name="T28" fmla="*/ 32 w 65"/>
                <a:gd name="T29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5" h="96">
                  <a:moveTo>
                    <a:pt x="32" y="48"/>
                  </a:moveTo>
                  <a:cubicBezTo>
                    <a:pt x="24" y="48"/>
                    <a:pt x="17" y="41"/>
                    <a:pt x="17" y="33"/>
                  </a:cubicBezTo>
                  <a:cubicBezTo>
                    <a:pt x="17" y="24"/>
                    <a:pt x="24" y="17"/>
                    <a:pt x="32" y="17"/>
                  </a:cubicBezTo>
                  <a:cubicBezTo>
                    <a:pt x="41" y="17"/>
                    <a:pt x="48" y="24"/>
                    <a:pt x="48" y="33"/>
                  </a:cubicBezTo>
                  <a:cubicBezTo>
                    <a:pt x="48" y="41"/>
                    <a:pt x="41" y="48"/>
                    <a:pt x="32" y="48"/>
                  </a:cubicBezTo>
                  <a:moveTo>
                    <a:pt x="32" y="0"/>
                  </a:moveTo>
                  <a:cubicBezTo>
                    <a:pt x="14" y="0"/>
                    <a:pt x="0" y="15"/>
                    <a:pt x="0" y="33"/>
                  </a:cubicBezTo>
                  <a:cubicBezTo>
                    <a:pt x="0" y="37"/>
                    <a:pt x="1" y="42"/>
                    <a:pt x="2" y="46"/>
                  </a:cubicBezTo>
                  <a:cubicBezTo>
                    <a:pt x="5" y="52"/>
                    <a:pt x="13" y="62"/>
                    <a:pt x="16" y="69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32" y="96"/>
                    <a:pt x="33" y="96"/>
                    <a:pt x="34" y="94"/>
                  </a:cubicBezTo>
                  <a:cubicBezTo>
                    <a:pt x="48" y="69"/>
                    <a:pt x="48" y="69"/>
                    <a:pt x="48" y="69"/>
                  </a:cubicBezTo>
                  <a:cubicBezTo>
                    <a:pt x="52" y="62"/>
                    <a:pt x="60" y="52"/>
                    <a:pt x="62" y="46"/>
                  </a:cubicBezTo>
                  <a:cubicBezTo>
                    <a:pt x="64" y="42"/>
                    <a:pt x="65" y="37"/>
                    <a:pt x="65" y="33"/>
                  </a:cubicBezTo>
                  <a:cubicBezTo>
                    <a:pt x="65" y="15"/>
                    <a:pt x="50" y="0"/>
                    <a:pt x="3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4147" name="TextBox 4146"/>
          <p:cNvSpPr txBox="1">
            <a:spLocks/>
          </p:cNvSpPr>
          <p:nvPr/>
        </p:nvSpPr>
        <p:spPr>
          <a:xfrm>
            <a:off x="7062786" y="3670528"/>
            <a:ext cx="7024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Hong Kong</a:t>
            </a:r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4148" name="Group 4147"/>
          <p:cNvGrpSpPr>
            <a:grpSpLocks noChangeAspect="1"/>
          </p:cNvGrpSpPr>
          <p:nvPr/>
        </p:nvGrpSpPr>
        <p:grpSpPr>
          <a:xfrm>
            <a:off x="7048817" y="3696433"/>
            <a:ext cx="91440" cy="135296"/>
            <a:chOff x="6151882" y="2530116"/>
            <a:chExt cx="274320" cy="405888"/>
          </a:xfrm>
        </p:grpSpPr>
        <p:sp>
          <p:nvSpPr>
            <p:cNvPr id="4157" name="Oval 4156"/>
            <p:cNvSpPr/>
            <p:nvPr/>
          </p:nvSpPr>
          <p:spPr>
            <a:xfrm>
              <a:off x="6208873" y="2581275"/>
              <a:ext cx="160338" cy="161925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158" name="Freeform 30"/>
            <p:cNvSpPr>
              <a:spLocks noChangeAspect="1" noEditPoints="1"/>
            </p:cNvSpPr>
            <p:nvPr/>
          </p:nvSpPr>
          <p:spPr bwMode="auto">
            <a:xfrm>
              <a:off x="6151882" y="2530116"/>
              <a:ext cx="274320" cy="405888"/>
            </a:xfrm>
            <a:custGeom>
              <a:avLst/>
              <a:gdLst>
                <a:gd name="T0" fmla="*/ 32 w 65"/>
                <a:gd name="T1" fmla="*/ 48 h 96"/>
                <a:gd name="T2" fmla="*/ 17 w 65"/>
                <a:gd name="T3" fmla="*/ 33 h 96"/>
                <a:gd name="T4" fmla="*/ 32 w 65"/>
                <a:gd name="T5" fmla="*/ 17 h 96"/>
                <a:gd name="T6" fmla="*/ 48 w 65"/>
                <a:gd name="T7" fmla="*/ 33 h 96"/>
                <a:gd name="T8" fmla="*/ 32 w 65"/>
                <a:gd name="T9" fmla="*/ 48 h 96"/>
                <a:gd name="T10" fmla="*/ 32 w 65"/>
                <a:gd name="T11" fmla="*/ 0 h 96"/>
                <a:gd name="T12" fmla="*/ 0 w 65"/>
                <a:gd name="T13" fmla="*/ 33 h 96"/>
                <a:gd name="T14" fmla="*/ 2 w 65"/>
                <a:gd name="T15" fmla="*/ 46 h 96"/>
                <a:gd name="T16" fmla="*/ 16 w 65"/>
                <a:gd name="T17" fmla="*/ 69 h 96"/>
                <a:gd name="T18" fmla="*/ 30 w 65"/>
                <a:gd name="T19" fmla="*/ 94 h 96"/>
                <a:gd name="T20" fmla="*/ 34 w 65"/>
                <a:gd name="T21" fmla="*/ 94 h 96"/>
                <a:gd name="T22" fmla="*/ 48 w 65"/>
                <a:gd name="T23" fmla="*/ 69 h 96"/>
                <a:gd name="T24" fmla="*/ 62 w 65"/>
                <a:gd name="T25" fmla="*/ 46 h 96"/>
                <a:gd name="T26" fmla="*/ 65 w 65"/>
                <a:gd name="T27" fmla="*/ 33 h 96"/>
                <a:gd name="T28" fmla="*/ 32 w 65"/>
                <a:gd name="T29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5" h="96">
                  <a:moveTo>
                    <a:pt x="32" y="48"/>
                  </a:moveTo>
                  <a:cubicBezTo>
                    <a:pt x="24" y="48"/>
                    <a:pt x="17" y="41"/>
                    <a:pt x="17" y="33"/>
                  </a:cubicBezTo>
                  <a:cubicBezTo>
                    <a:pt x="17" y="24"/>
                    <a:pt x="24" y="17"/>
                    <a:pt x="32" y="17"/>
                  </a:cubicBezTo>
                  <a:cubicBezTo>
                    <a:pt x="41" y="17"/>
                    <a:pt x="48" y="24"/>
                    <a:pt x="48" y="33"/>
                  </a:cubicBezTo>
                  <a:cubicBezTo>
                    <a:pt x="48" y="41"/>
                    <a:pt x="41" y="48"/>
                    <a:pt x="32" y="48"/>
                  </a:cubicBezTo>
                  <a:moveTo>
                    <a:pt x="32" y="0"/>
                  </a:moveTo>
                  <a:cubicBezTo>
                    <a:pt x="14" y="0"/>
                    <a:pt x="0" y="15"/>
                    <a:pt x="0" y="33"/>
                  </a:cubicBezTo>
                  <a:cubicBezTo>
                    <a:pt x="0" y="37"/>
                    <a:pt x="1" y="42"/>
                    <a:pt x="2" y="46"/>
                  </a:cubicBezTo>
                  <a:cubicBezTo>
                    <a:pt x="5" y="52"/>
                    <a:pt x="13" y="62"/>
                    <a:pt x="16" y="69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32" y="96"/>
                    <a:pt x="33" y="96"/>
                    <a:pt x="34" y="94"/>
                  </a:cubicBezTo>
                  <a:cubicBezTo>
                    <a:pt x="48" y="69"/>
                    <a:pt x="48" y="69"/>
                    <a:pt x="48" y="69"/>
                  </a:cubicBezTo>
                  <a:cubicBezTo>
                    <a:pt x="52" y="62"/>
                    <a:pt x="60" y="52"/>
                    <a:pt x="62" y="46"/>
                  </a:cubicBezTo>
                  <a:cubicBezTo>
                    <a:pt x="64" y="42"/>
                    <a:pt x="65" y="37"/>
                    <a:pt x="65" y="33"/>
                  </a:cubicBezTo>
                  <a:cubicBezTo>
                    <a:pt x="65" y="15"/>
                    <a:pt x="50" y="0"/>
                    <a:pt x="3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4149" name="TextBox 4148"/>
          <p:cNvSpPr txBox="1">
            <a:spLocks/>
          </p:cNvSpPr>
          <p:nvPr/>
        </p:nvSpPr>
        <p:spPr>
          <a:xfrm>
            <a:off x="6279047" y="3448278"/>
            <a:ext cx="40908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India</a:t>
            </a:r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4150" name="Group 4149"/>
          <p:cNvGrpSpPr>
            <a:grpSpLocks noChangeAspect="1"/>
          </p:cNvGrpSpPr>
          <p:nvPr/>
        </p:nvGrpSpPr>
        <p:grpSpPr>
          <a:xfrm>
            <a:off x="6250566" y="3522304"/>
            <a:ext cx="91440" cy="135296"/>
            <a:chOff x="6151882" y="2530116"/>
            <a:chExt cx="274320" cy="405888"/>
          </a:xfrm>
        </p:grpSpPr>
        <p:sp>
          <p:nvSpPr>
            <p:cNvPr id="4155" name="Oval 4154"/>
            <p:cNvSpPr/>
            <p:nvPr/>
          </p:nvSpPr>
          <p:spPr>
            <a:xfrm>
              <a:off x="6208873" y="2581275"/>
              <a:ext cx="160338" cy="161925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156" name="Freeform 30"/>
            <p:cNvSpPr>
              <a:spLocks noChangeAspect="1" noEditPoints="1"/>
            </p:cNvSpPr>
            <p:nvPr/>
          </p:nvSpPr>
          <p:spPr bwMode="auto">
            <a:xfrm>
              <a:off x="6151882" y="2530116"/>
              <a:ext cx="274320" cy="405888"/>
            </a:xfrm>
            <a:custGeom>
              <a:avLst/>
              <a:gdLst>
                <a:gd name="T0" fmla="*/ 32 w 65"/>
                <a:gd name="T1" fmla="*/ 48 h 96"/>
                <a:gd name="T2" fmla="*/ 17 w 65"/>
                <a:gd name="T3" fmla="*/ 33 h 96"/>
                <a:gd name="T4" fmla="*/ 32 w 65"/>
                <a:gd name="T5" fmla="*/ 17 h 96"/>
                <a:gd name="T6" fmla="*/ 48 w 65"/>
                <a:gd name="T7" fmla="*/ 33 h 96"/>
                <a:gd name="T8" fmla="*/ 32 w 65"/>
                <a:gd name="T9" fmla="*/ 48 h 96"/>
                <a:gd name="T10" fmla="*/ 32 w 65"/>
                <a:gd name="T11" fmla="*/ 0 h 96"/>
                <a:gd name="T12" fmla="*/ 0 w 65"/>
                <a:gd name="T13" fmla="*/ 33 h 96"/>
                <a:gd name="T14" fmla="*/ 2 w 65"/>
                <a:gd name="T15" fmla="*/ 46 h 96"/>
                <a:gd name="T16" fmla="*/ 16 w 65"/>
                <a:gd name="T17" fmla="*/ 69 h 96"/>
                <a:gd name="T18" fmla="*/ 30 w 65"/>
                <a:gd name="T19" fmla="*/ 94 h 96"/>
                <a:gd name="T20" fmla="*/ 34 w 65"/>
                <a:gd name="T21" fmla="*/ 94 h 96"/>
                <a:gd name="T22" fmla="*/ 48 w 65"/>
                <a:gd name="T23" fmla="*/ 69 h 96"/>
                <a:gd name="T24" fmla="*/ 62 w 65"/>
                <a:gd name="T25" fmla="*/ 46 h 96"/>
                <a:gd name="T26" fmla="*/ 65 w 65"/>
                <a:gd name="T27" fmla="*/ 33 h 96"/>
                <a:gd name="T28" fmla="*/ 32 w 65"/>
                <a:gd name="T29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5" h="96">
                  <a:moveTo>
                    <a:pt x="32" y="48"/>
                  </a:moveTo>
                  <a:cubicBezTo>
                    <a:pt x="24" y="48"/>
                    <a:pt x="17" y="41"/>
                    <a:pt x="17" y="33"/>
                  </a:cubicBezTo>
                  <a:cubicBezTo>
                    <a:pt x="17" y="24"/>
                    <a:pt x="24" y="17"/>
                    <a:pt x="32" y="17"/>
                  </a:cubicBezTo>
                  <a:cubicBezTo>
                    <a:pt x="41" y="17"/>
                    <a:pt x="48" y="24"/>
                    <a:pt x="48" y="33"/>
                  </a:cubicBezTo>
                  <a:cubicBezTo>
                    <a:pt x="48" y="41"/>
                    <a:pt x="41" y="48"/>
                    <a:pt x="32" y="48"/>
                  </a:cubicBezTo>
                  <a:moveTo>
                    <a:pt x="32" y="0"/>
                  </a:moveTo>
                  <a:cubicBezTo>
                    <a:pt x="14" y="0"/>
                    <a:pt x="0" y="15"/>
                    <a:pt x="0" y="33"/>
                  </a:cubicBezTo>
                  <a:cubicBezTo>
                    <a:pt x="0" y="37"/>
                    <a:pt x="1" y="42"/>
                    <a:pt x="2" y="46"/>
                  </a:cubicBezTo>
                  <a:cubicBezTo>
                    <a:pt x="5" y="52"/>
                    <a:pt x="13" y="62"/>
                    <a:pt x="16" y="69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32" y="96"/>
                    <a:pt x="33" y="96"/>
                    <a:pt x="34" y="94"/>
                  </a:cubicBezTo>
                  <a:cubicBezTo>
                    <a:pt x="48" y="69"/>
                    <a:pt x="48" y="69"/>
                    <a:pt x="48" y="69"/>
                  </a:cubicBezTo>
                  <a:cubicBezTo>
                    <a:pt x="52" y="62"/>
                    <a:pt x="60" y="52"/>
                    <a:pt x="62" y="46"/>
                  </a:cubicBezTo>
                  <a:cubicBezTo>
                    <a:pt x="64" y="42"/>
                    <a:pt x="65" y="37"/>
                    <a:pt x="65" y="33"/>
                  </a:cubicBezTo>
                  <a:cubicBezTo>
                    <a:pt x="65" y="15"/>
                    <a:pt x="50" y="0"/>
                    <a:pt x="3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4151" name="Group 4150"/>
          <p:cNvGrpSpPr>
            <a:grpSpLocks noChangeAspect="1"/>
          </p:cNvGrpSpPr>
          <p:nvPr/>
        </p:nvGrpSpPr>
        <p:grpSpPr>
          <a:xfrm>
            <a:off x="2704726" y="5116492"/>
            <a:ext cx="91440" cy="135296"/>
            <a:chOff x="6151882" y="2530116"/>
            <a:chExt cx="274320" cy="405888"/>
          </a:xfrm>
        </p:grpSpPr>
        <p:sp>
          <p:nvSpPr>
            <p:cNvPr id="4153" name="Oval 4152"/>
            <p:cNvSpPr/>
            <p:nvPr/>
          </p:nvSpPr>
          <p:spPr>
            <a:xfrm>
              <a:off x="6208873" y="2581275"/>
              <a:ext cx="160338" cy="161925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154" name="Freeform 30"/>
            <p:cNvSpPr>
              <a:spLocks noChangeAspect="1" noEditPoints="1"/>
            </p:cNvSpPr>
            <p:nvPr/>
          </p:nvSpPr>
          <p:spPr bwMode="auto">
            <a:xfrm>
              <a:off x="6151882" y="2530116"/>
              <a:ext cx="274320" cy="405888"/>
            </a:xfrm>
            <a:custGeom>
              <a:avLst/>
              <a:gdLst>
                <a:gd name="T0" fmla="*/ 32 w 65"/>
                <a:gd name="T1" fmla="*/ 48 h 96"/>
                <a:gd name="T2" fmla="*/ 17 w 65"/>
                <a:gd name="T3" fmla="*/ 33 h 96"/>
                <a:gd name="T4" fmla="*/ 32 w 65"/>
                <a:gd name="T5" fmla="*/ 17 h 96"/>
                <a:gd name="T6" fmla="*/ 48 w 65"/>
                <a:gd name="T7" fmla="*/ 33 h 96"/>
                <a:gd name="T8" fmla="*/ 32 w 65"/>
                <a:gd name="T9" fmla="*/ 48 h 96"/>
                <a:gd name="T10" fmla="*/ 32 w 65"/>
                <a:gd name="T11" fmla="*/ 0 h 96"/>
                <a:gd name="T12" fmla="*/ 0 w 65"/>
                <a:gd name="T13" fmla="*/ 33 h 96"/>
                <a:gd name="T14" fmla="*/ 2 w 65"/>
                <a:gd name="T15" fmla="*/ 46 h 96"/>
                <a:gd name="T16" fmla="*/ 16 w 65"/>
                <a:gd name="T17" fmla="*/ 69 h 96"/>
                <a:gd name="T18" fmla="*/ 30 w 65"/>
                <a:gd name="T19" fmla="*/ 94 h 96"/>
                <a:gd name="T20" fmla="*/ 34 w 65"/>
                <a:gd name="T21" fmla="*/ 94 h 96"/>
                <a:gd name="T22" fmla="*/ 48 w 65"/>
                <a:gd name="T23" fmla="*/ 69 h 96"/>
                <a:gd name="T24" fmla="*/ 62 w 65"/>
                <a:gd name="T25" fmla="*/ 46 h 96"/>
                <a:gd name="T26" fmla="*/ 65 w 65"/>
                <a:gd name="T27" fmla="*/ 33 h 96"/>
                <a:gd name="T28" fmla="*/ 32 w 65"/>
                <a:gd name="T29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5" h="96">
                  <a:moveTo>
                    <a:pt x="32" y="48"/>
                  </a:moveTo>
                  <a:cubicBezTo>
                    <a:pt x="24" y="48"/>
                    <a:pt x="17" y="41"/>
                    <a:pt x="17" y="33"/>
                  </a:cubicBezTo>
                  <a:cubicBezTo>
                    <a:pt x="17" y="24"/>
                    <a:pt x="24" y="17"/>
                    <a:pt x="32" y="17"/>
                  </a:cubicBezTo>
                  <a:cubicBezTo>
                    <a:pt x="41" y="17"/>
                    <a:pt x="48" y="24"/>
                    <a:pt x="48" y="33"/>
                  </a:cubicBezTo>
                  <a:cubicBezTo>
                    <a:pt x="48" y="41"/>
                    <a:pt x="41" y="48"/>
                    <a:pt x="32" y="48"/>
                  </a:cubicBezTo>
                  <a:moveTo>
                    <a:pt x="32" y="0"/>
                  </a:moveTo>
                  <a:cubicBezTo>
                    <a:pt x="14" y="0"/>
                    <a:pt x="0" y="15"/>
                    <a:pt x="0" y="33"/>
                  </a:cubicBezTo>
                  <a:cubicBezTo>
                    <a:pt x="0" y="37"/>
                    <a:pt x="1" y="42"/>
                    <a:pt x="2" y="46"/>
                  </a:cubicBezTo>
                  <a:cubicBezTo>
                    <a:pt x="5" y="52"/>
                    <a:pt x="13" y="62"/>
                    <a:pt x="16" y="69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32" y="96"/>
                    <a:pt x="33" y="96"/>
                    <a:pt x="34" y="94"/>
                  </a:cubicBezTo>
                  <a:cubicBezTo>
                    <a:pt x="48" y="69"/>
                    <a:pt x="48" y="69"/>
                    <a:pt x="48" y="69"/>
                  </a:cubicBezTo>
                  <a:cubicBezTo>
                    <a:pt x="52" y="62"/>
                    <a:pt x="60" y="52"/>
                    <a:pt x="62" y="46"/>
                  </a:cubicBezTo>
                  <a:cubicBezTo>
                    <a:pt x="64" y="42"/>
                    <a:pt x="65" y="37"/>
                    <a:pt x="65" y="33"/>
                  </a:cubicBezTo>
                  <a:cubicBezTo>
                    <a:pt x="65" y="15"/>
                    <a:pt x="50" y="0"/>
                    <a:pt x="3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4152" name="TextBox 4151"/>
          <p:cNvSpPr txBox="1"/>
          <p:nvPr/>
        </p:nvSpPr>
        <p:spPr>
          <a:xfrm>
            <a:off x="2341630" y="5060693"/>
            <a:ext cx="4859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Chile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6268842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 Presentation Template">
  <a:themeElements>
    <a:clrScheme name="B&amp;M Printed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A71930"/>
      </a:accent1>
      <a:accent2>
        <a:srgbClr val="EBB700"/>
      </a:accent2>
      <a:accent3>
        <a:srgbClr val="6773B6"/>
      </a:accent3>
      <a:accent4>
        <a:srgbClr val="A3AD00"/>
      </a:accent4>
      <a:accent5>
        <a:srgbClr val="5F5F5F"/>
      </a:accent5>
      <a:accent6>
        <a:srgbClr val="000000"/>
      </a:accent6>
      <a:hlink>
        <a:srgbClr val="6773B6"/>
      </a:hlink>
      <a:folHlink>
        <a:srgbClr val="5F5F5F"/>
      </a:folHlink>
    </a:clrScheme>
    <a:fontScheme name="B&amp;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19050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72000" tIns="72000" rIns="72000" bIns="7200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5000"/>
          </a:spcBef>
          <a:spcAft>
            <a:spcPct val="0"/>
          </a:spcAft>
          <a:buClr>
            <a:srgbClr val="A50E29"/>
          </a:buClr>
          <a:buSzTx/>
          <a:buFont typeface="Arial" charset="0"/>
          <a:buNone/>
          <a:tabLst/>
          <a:defRPr kumimoji="0" sz="1600" b="1" i="0" u="none" strike="noStrike" cap="none" normalizeH="0" baseline="0" dirty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spDef>
    <a:lnDef>
      <a:spPr bwMode="auto">
        <a:solidFill>
          <a:srgbClr val="A50E29"/>
        </a:solidFill>
        <a:ln w="19050" cap="flat" cmpd="sng" algn="ctr">
          <a:solidFill>
            <a:schemeClr val="accent1"/>
          </a:solidFill>
          <a:prstDash val="solid"/>
          <a:round/>
          <a:headEnd type="none" w="med" len="med"/>
          <a:tailEnd type="none" w="lg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</a:objectDefaults>
  <a:extraClrSchemeLst>
    <a:extraClrScheme>
      <a:clrScheme name="PowerPoint_blue 1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_blue 2">
        <a:dk1>
          <a:srgbClr val="404143"/>
        </a:dk1>
        <a:lt1>
          <a:srgbClr val="FFFFFF"/>
        </a:lt1>
        <a:dk2>
          <a:srgbClr val="A50E29"/>
        </a:dk2>
        <a:lt2>
          <a:srgbClr val="404143"/>
        </a:lt2>
        <a:accent1>
          <a:srgbClr val="A50E29"/>
        </a:accent1>
        <a:accent2>
          <a:srgbClr val="C8A004"/>
        </a:accent2>
        <a:accent3>
          <a:srgbClr val="FFFFFF"/>
        </a:accent3>
        <a:accent4>
          <a:srgbClr val="353638"/>
        </a:accent4>
        <a:accent5>
          <a:srgbClr val="CFAAAC"/>
        </a:accent5>
        <a:accent6>
          <a:srgbClr val="B59103"/>
        </a:accent6>
        <a:hlink>
          <a:srgbClr val="546288"/>
        </a:hlink>
        <a:folHlink>
          <a:srgbClr val="7D841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ontent">
  <a:themeElements>
    <a:clrScheme name="B&amp;M">
      <a:dk1>
        <a:srgbClr val="000000"/>
      </a:dk1>
      <a:lt1>
        <a:srgbClr val="FFFFFF"/>
      </a:lt1>
      <a:dk2>
        <a:srgbClr val="5F5F5F"/>
      </a:dk2>
      <a:lt2>
        <a:srgbClr val="C2C3C4"/>
      </a:lt2>
      <a:accent1>
        <a:srgbClr val="EE3135"/>
      </a:accent1>
      <a:accent2>
        <a:srgbClr val="AE132A"/>
      </a:accent2>
      <a:accent3>
        <a:srgbClr val="7A0223"/>
      </a:accent3>
      <a:accent4>
        <a:srgbClr val="002856"/>
      </a:accent4>
      <a:accent5>
        <a:srgbClr val="F58220"/>
      </a:accent5>
      <a:accent6>
        <a:srgbClr val="007B66"/>
      </a:accent6>
      <a:hlink>
        <a:srgbClr val="0000FF"/>
      </a:hlink>
      <a:folHlink>
        <a:srgbClr val="800080"/>
      </a:folHlink>
    </a:clrScheme>
    <a:fontScheme name="B&amp;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E3135"/>
        </a:solidFill>
        <a:ln w="12700">
          <a:solidFill>
            <a:srgbClr val="EE3135"/>
          </a:solidFill>
        </a:ln>
      </a:spPr>
      <a:bodyPr lIns="72000" tIns="72000" rIns="72000" bIns="72000" rtlCol="0" anchor="ctr"/>
      <a:lstStyle>
        <a:defPPr algn="ctr">
          <a:defRPr baseline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New BM Presentation (Standard 4_3).potx" id="{A438694D-67D0-4EE9-AE42-F482D10F9990}" vid="{9A1D9E9B-AC6F-4D7A-9E20-69B30DE98B4B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333333"/>
      </a:lt2>
      <a:accent1>
        <a:srgbClr val="DDDDDD"/>
      </a:accent1>
      <a:accent2>
        <a:srgbClr val="808080"/>
      </a:accent2>
      <a:accent3>
        <a:srgbClr val="FFFFFF"/>
      </a:accent3>
      <a:accent4>
        <a:srgbClr val="000000"/>
      </a:accent4>
      <a:accent5>
        <a:srgbClr val="EBEBEB"/>
      </a:accent5>
      <a:accent6>
        <a:srgbClr val="737373"/>
      </a:accent6>
      <a:hlink>
        <a:srgbClr val="4D4D4D"/>
      </a:hlink>
      <a:folHlink>
        <a:srgbClr val="EAEAE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47864D7D2DD9E4EAFEFB6CCD8F8C6C0" ma:contentTypeVersion="1" ma:contentTypeDescription="Create a new document." ma:contentTypeScope="" ma:versionID="a8d0e24622b8021552a37fe68058c442">
  <xsd:schema xmlns:xsd="http://www.w3.org/2001/XMLSchema" xmlns:xs="http://www.w3.org/2001/XMLSchema" xmlns:p="http://schemas.microsoft.com/office/2006/metadata/properties" xmlns:ns1="http://schemas.microsoft.com/sharepoint/v3" xmlns:ns2="2bdce7fe-d5e2-40f5-ab01-2b8310485459" targetNamespace="http://schemas.microsoft.com/office/2006/metadata/properties" ma:root="true" ma:fieldsID="6dd6dff8e1f2ceea86cbe2e58390b134" ns1:_="" ns2:_="">
    <xsd:import namespace="http://schemas.microsoft.com/sharepoint/v3"/>
    <xsd:import namespace="2bdce7fe-d5e2-40f5-ab01-2b8310485459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1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12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dce7fe-d5e2-40f5-ab01-2b8310485459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2bdce7fe-d5e2-40f5-ab01-2b8310485459">P63JKPA3KEZA-1253508099-7</_dlc_DocId>
    <_dlc_DocIdUrl xmlns="2bdce7fe-d5e2-40f5-ab01-2b8310485459">
      <Url>http://whem.bakerworld.com/gpi/AntitrustCompetition/sp/KM/_layouts/15/DocIdRedir.aspx?ID=P63JKPA3KEZA-1253508099-7</Url>
      <Description>P63JKPA3KEZA-1253508099-7</Description>
    </_dlc_DocIdUrl>
    <PublishingExpirationDate xmlns="http://schemas.microsoft.com/sharepoint/v3" xsi:nil="true"/>
    <PublishingStartDate xmlns="http://schemas.microsoft.com/sharepoint/v3" xsi:nil="true"/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2F52A54-0311-478F-8C7C-7E93B171875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2bdce7fe-d5e2-40f5-ab01-2b831048545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9ACDDB7-EA16-4EA2-AB9E-B26EDBFF078B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96DFA9FC-021D-459D-8774-5D5FB5FA548E}">
  <ds:schemaRefs>
    <ds:schemaRef ds:uri="http://schemas.openxmlformats.org/package/2006/metadata/core-properties"/>
    <ds:schemaRef ds:uri="http://purl.org/dc/dcmitype/"/>
    <ds:schemaRef ds:uri="http://purl.org/dc/elements/1.1/"/>
    <ds:schemaRef ds:uri="http://schemas.microsoft.com/office/2006/documentManagement/types"/>
    <ds:schemaRef ds:uri="http://schemas.microsoft.com/sharepoint/v3"/>
    <ds:schemaRef ds:uri="http://purl.org/dc/terms/"/>
    <ds:schemaRef ds:uri="http://schemas.microsoft.com/office/2006/metadata/properties"/>
    <ds:schemaRef ds:uri="http://schemas.microsoft.com/office/infopath/2007/PartnerControls"/>
    <ds:schemaRef ds:uri="2bdce7fe-d5e2-40f5-ab01-2b8310485459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36181B08-E5ED-490D-921D-ECE5100D82D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82</Words>
  <Application>Microsoft Office PowerPoint</Application>
  <PresentationFormat>On-screen Show (4:3)</PresentationFormat>
  <Paragraphs>26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Times New Roman</vt:lpstr>
      <vt:lpstr>Wingdings</vt:lpstr>
      <vt:lpstr>PowerPoint Presentation Template</vt:lpstr>
      <vt:lpstr>Content</vt:lpstr>
      <vt:lpstr>Credit for Compliance Programs Available in Cartel Cases (August 2019)1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Compliance Credit Available</dc:title>
  <dc:creator>Matthew Fitzmaurice</dc:creator>
  <cp:keywords/>
  <cp:lastModifiedBy>Santeco, Joy</cp:lastModifiedBy>
  <cp:revision>61</cp:revision>
  <cp:lastPrinted>2014-01-16T02:40:19Z</cp:lastPrinted>
  <dcterms:created xsi:type="dcterms:W3CDTF">2013-10-30T02:43:43Z</dcterms:created>
  <dcterms:modified xsi:type="dcterms:W3CDTF">2020-09-24T08:34:11Z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BMPresentation">
    <vt:bool>true</vt:bool>
  </property>
  <property fmtid="{D5CDD505-2E9C-101B-9397-08002B2CF9AE}" pid="3" name="GlobalTemplate">
    <vt:bool>true</vt:bool>
  </property>
  <property fmtid="{D5CDD505-2E9C-101B-9397-08002B2CF9AE}" pid="4" name="OfficeIni">
    <vt:lpwstr>Manila - Global Services (External).ini</vt:lpwstr>
  </property>
  <property fmtid="{D5CDD505-2E9C-101B-9397-08002B2CF9AE}" pid="5" name="Colour">
    <vt:lpwstr>Green</vt:lpwstr>
  </property>
  <property fmtid="{D5CDD505-2E9C-101B-9397-08002B2CF9AE}" pid="6" name="ContentTypeId">
    <vt:lpwstr>0x010100247864D7D2DD9E4EAFEFB6CCD8F8C6C0</vt:lpwstr>
  </property>
  <property fmtid="{D5CDD505-2E9C-101B-9397-08002B2CF9AE}" pid="7" name="_dlc_DocIdItemGuid">
    <vt:lpwstr>c3c876e5-5e2f-436a-8ce6-8e5ef74b9025</vt:lpwstr>
  </property>
  <property fmtid="{D5CDD505-2E9C-101B-9397-08002B2CF9AE}" pid="8" name="TaxKeyword">
    <vt:lpwstr/>
  </property>
  <property fmtid="{D5CDD505-2E9C-101B-9397-08002B2CF9AE}" pid="9" name="eDOCS AutoSave">
    <vt:lpwstr/>
  </property>
</Properties>
</file>